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0" r:id="rId6"/>
    <p:sldId id="278" r:id="rId7"/>
    <p:sldId id="258" r:id="rId8"/>
    <p:sldId id="269" r:id="rId9"/>
    <p:sldId id="277" r:id="rId10"/>
    <p:sldId id="261" r:id="rId11"/>
    <p:sldId id="260" r:id="rId12"/>
    <p:sldId id="274" r:id="rId13"/>
    <p:sldId id="27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4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0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269485903814262"/>
          <c:y val="0.0527777777777778"/>
          <c:w val="0.946102819237148"/>
          <c:h val="0.7870870516185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00829187396351573"/>
                  <c:y val="0.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24378109452736"/>
                  <c:y val="0.2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2000.0</c:v>
                </c:pt>
                <c:pt idx="1">
                  <c:v>2010.0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72.3</c:v>
                </c:pt>
                <c:pt idx="1">
                  <c:v>78.6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0124378109452736"/>
                  <c:y val="0.108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93864013266998"/>
                  <c:y val="0.0972222222222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2000.0</c:v>
                </c:pt>
                <c:pt idx="1">
                  <c:v>2010.0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27.7</c:v>
                </c:pt>
                <c:pt idx="1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72-47D6-91B5-B08EA9A0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510419680"/>
        <c:axId val="-402502416"/>
        <c:axId val="-402471040"/>
      </c:bar3DChart>
      <c:valAx>
        <c:axId val="-4025024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510419680"/>
        <c:crosses val="autoZero"/>
        <c:crossBetween val="between"/>
      </c:valAx>
      <c:catAx>
        <c:axId val="-5104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2502416"/>
        <c:crosses val="autoZero"/>
        <c:auto val="1"/>
        <c:lblAlgn val="ctr"/>
        <c:lblOffset val="100"/>
        <c:noMultiLvlLbl val="0"/>
      </c:catAx>
      <c:serAx>
        <c:axId val="-4024710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250241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arrow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Educate Citizens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Translate information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BE137DD-994B-AA47-A8F5-F4056AA3C092}" type="pres">
      <dgm:prSet presAssocID="{00C18FBF-3FF5-4C16-97CF-AF03740D7AB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95ABC-626A-794C-9235-90AB693D2D75}" type="pres">
      <dgm:prSet presAssocID="{00C18FBF-3FF5-4C16-97CF-AF03740D7AB6}" presName="divider" presStyleLbl="fgShp" presStyleIdx="0" presStyleCnt="1"/>
      <dgm:spPr/>
    </dgm:pt>
    <dgm:pt modelId="{B7D65FE8-E0DF-794A-AD60-78ADA6C36B84}" type="pres">
      <dgm:prSet presAssocID="{B4F1B46E-22B2-4721-950C-8704487586DC}" presName="downArrow" presStyleLbl="node1" presStyleIdx="0" presStyleCnt="2"/>
      <dgm:spPr/>
    </dgm:pt>
    <dgm:pt modelId="{7541140A-7054-2048-AD1B-0AE04AB41F2E}" type="pres">
      <dgm:prSet presAssocID="{B4F1B46E-22B2-4721-950C-8704487586D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A3F0A-0D9E-3B42-BFC0-7E02EC6B381B}" type="pres">
      <dgm:prSet presAssocID="{F2881FB1-6580-4F21-A283-BFAA6F91D5D2}" presName="upArrow" presStyleLbl="node1" presStyleIdx="1" presStyleCnt="2"/>
      <dgm:spPr/>
    </dgm:pt>
    <dgm:pt modelId="{5D4A58A0-5547-944D-9BD8-53DA8DB6AC34}" type="pres">
      <dgm:prSet presAssocID="{F2881FB1-6580-4F21-A283-BFAA6F91D5D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91C0CE15-D506-5C47-B9FA-202E7C1B7A86}" type="presOf" srcId="{B4F1B46E-22B2-4721-950C-8704487586DC}" destId="{7541140A-7054-2048-AD1B-0AE04AB41F2E}" srcOrd="0" destOrd="0" presId="urn:microsoft.com/office/officeart/2005/8/layout/arrow3"/>
    <dgm:cxn modelId="{B37BFFC4-8D7E-724D-9D23-6D8D3299BC93}" type="presOf" srcId="{00C18FBF-3FF5-4C16-97CF-AF03740D7AB6}" destId="{DBE137DD-994B-AA47-A8F5-F4056AA3C092}" srcOrd="0" destOrd="0" presId="urn:microsoft.com/office/officeart/2005/8/layout/arrow3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512F5988-4608-5148-AB02-657683FEFBA9}" type="presOf" srcId="{F2881FB1-6580-4F21-A283-BFAA6F91D5D2}" destId="{5D4A58A0-5547-944D-9BD8-53DA8DB6AC34}" srcOrd="0" destOrd="0" presId="urn:microsoft.com/office/officeart/2005/8/layout/arrow3"/>
    <dgm:cxn modelId="{422427BB-04B5-2444-AE01-4A2CCB88844B}" type="presParOf" srcId="{DBE137DD-994B-AA47-A8F5-F4056AA3C092}" destId="{9F395ABC-626A-794C-9235-90AB693D2D75}" srcOrd="0" destOrd="0" presId="urn:microsoft.com/office/officeart/2005/8/layout/arrow3"/>
    <dgm:cxn modelId="{551168CE-1EA0-114E-8F7F-6132454715A6}" type="presParOf" srcId="{DBE137DD-994B-AA47-A8F5-F4056AA3C092}" destId="{B7D65FE8-E0DF-794A-AD60-78ADA6C36B84}" srcOrd="1" destOrd="0" presId="urn:microsoft.com/office/officeart/2005/8/layout/arrow3"/>
    <dgm:cxn modelId="{5AAB5495-6B4C-2B4C-910B-1E1B5F8EDFEA}" type="presParOf" srcId="{DBE137DD-994B-AA47-A8F5-F4056AA3C092}" destId="{7541140A-7054-2048-AD1B-0AE04AB41F2E}" srcOrd="2" destOrd="0" presId="urn:microsoft.com/office/officeart/2005/8/layout/arrow3"/>
    <dgm:cxn modelId="{4768BD96-4690-2042-B283-CED093A228F1}" type="presParOf" srcId="{DBE137DD-994B-AA47-A8F5-F4056AA3C092}" destId="{9F3A3F0A-0D9E-3B42-BFC0-7E02EC6B381B}" srcOrd="3" destOrd="0" presId="urn:microsoft.com/office/officeart/2005/8/layout/arrow3"/>
    <dgm:cxn modelId="{5F1ED2C7-C229-4748-A245-E40DD139C2E3}" type="presParOf" srcId="{DBE137DD-994B-AA47-A8F5-F4056AA3C092}" destId="{5D4A58A0-5547-944D-9BD8-53DA8DB6AC3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lProcess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Option 1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dirty="0" smtClean="0"/>
            <a:t>Index on City website</a:t>
          </a:r>
          <a:endParaRPr lang="en-US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r>
            <a:rPr lang="en-US" dirty="0" smtClean="0"/>
            <a:t>Easier public access</a:t>
          </a:r>
          <a:endParaRPr lang="en-US" dirty="0"/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en-US" dirty="0" smtClean="0"/>
            <a:t>Less City involvement</a:t>
          </a:r>
          <a:endParaRPr lang="en-US" dirty="0"/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Option 2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dirty="0" smtClean="0"/>
            <a:t>Informative</a:t>
          </a:r>
          <a:r>
            <a:rPr lang="en-US" baseline="0" dirty="0" smtClean="0"/>
            <a:t> pamphlet</a:t>
          </a:r>
          <a:endParaRPr lang="en-US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r>
            <a:rPr lang="en-US" dirty="0" smtClean="0"/>
            <a:t>Understand rules and regulations</a:t>
          </a:r>
          <a:endParaRPr lang="en-US" dirty="0"/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r>
            <a:rPr lang="en-US" dirty="0" smtClean="0"/>
            <a:t>Access through City website</a:t>
          </a:r>
          <a:endParaRPr lang="en-US" dirty="0"/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 smtClean="0"/>
            <a:t>Option 3</a:t>
          </a:r>
          <a:endParaRPr lang="en-US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 smtClean="0"/>
            <a:t>Series of HOA awards</a:t>
          </a:r>
          <a:endParaRPr lang="en-US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 smtClean="0"/>
            <a:t>Promote productivity</a:t>
          </a:r>
          <a:endParaRPr lang="en-US" dirty="0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smtClean="0"/>
            <a:t>Option 4</a:t>
          </a:r>
          <a:endParaRPr lang="en-US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 smtClean="0"/>
            <a:t>Newsletters</a:t>
          </a:r>
          <a:endParaRPr lang="en-US" dirty="0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 smtClean="0"/>
            <a:t>Up-to-date information</a:t>
          </a:r>
          <a:endParaRPr lang="en-US" dirty="0"/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00FCFA3C-1A15-1942-A4F2-7C7B8AB9FE97}">
      <dgm:prSet phldrT="[Text]"/>
      <dgm:spPr/>
      <dgm:t>
        <a:bodyPr/>
        <a:lstStyle/>
        <a:p>
          <a:r>
            <a:rPr lang="en-US" dirty="0" smtClean="0"/>
            <a:t>Free advertisement</a:t>
          </a:r>
          <a:endParaRPr lang="en-US" dirty="0"/>
        </a:p>
      </dgm:t>
    </dgm:pt>
    <dgm:pt modelId="{04D990C9-13F8-9642-BBC6-40D58897674F}" type="parTrans" cxnId="{6B51397E-2A3C-334A-8938-93547866771F}">
      <dgm:prSet/>
      <dgm:spPr/>
      <dgm:t>
        <a:bodyPr/>
        <a:lstStyle/>
        <a:p>
          <a:endParaRPr lang="en-US"/>
        </a:p>
      </dgm:t>
    </dgm:pt>
    <dgm:pt modelId="{DE71671E-C56B-EB42-B023-A82D1AF0A8B7}" type="sibTrans" cxnId="{6B51397E-2A3C-334A-8938-93547866771F}">
      <dgm:prSet/>
      <dgm:spPr/>
      <dgm:t>
        <a:bodyPr/>
        <a:lstStyle/>
        <a:p>
          <a:endParaRPr lang="en-US"/>
        </a:p>
      </dgm:t>
    </dgm:pt>
    <dgm:pt modelId="{3CB21678-4AA7-DD4F-904B-D694E295E05F}">
      <dgm:prSet phldrT="[Text]"/>
      <dgm:spPr/>
      <dgm:t>
        <a:bodyPr/>
        <a:lstStyle/>
        <a:p>
          <a:r>
            <a:rPr lang="en-US" dirty="0" smtClean="0"/>
            <a:t>Current events</a:t>
          </a:r>
          <a:endParaRPr lang="en-US" dirty="0"/>
        </a:p>
      </dgm:t>
    </dgm:pt>
    <dgm:pt modelId="{0CB171B5-76C7-354F-A67C-C7DC67BDB4F8}" type="parTrans" cxnId="{FC6D4A93-E220-F040-A8F4-3AE0F671C136}">
      <dgm:prSet/>
      <dgm:spPr/>
      <dgm:t>
        <a:bodyPr/>
        <a:lstStyle/>
        <a:p>
          <a:endParaRPr lang="en-US"/>
        </a:p>
      </dgm:t>
    </dgm:pt>
    <dgm:pt modelId="{8DB59984-F418-4240-8F1C-49F5A6FCA9A4}" type="sibTrans" cxnId="{FC6D4A93-E220-F040-A8F4-3AE0F671C136}">
      <dgm:prSet/>
      <dgm:spPr/>
      <dgm:t>
        <a:bodyPr/>
        <a:lstStyle/>
        <a:p>
          <a:endParaRPr lang="en-US"/>
        </a:p>
      </dgm:t>
    </dgm:pt>
    <dgm:pt modelId="{2B6F2477-87EB-064E-8CEB-877A01A85E3E}">
      <dgm:prSet phldrT="[Text]"/>
      <dgm:spPr/>
      <dgm:t>
        <a:bodyPr/>
        <a:lstStyle/>
        <a:p>
          <a:r>
            <a:rPr lang="en-US" dirty="0" smtClean="0"/>
            <a:t>Civic participation</a:t>
          </a:r>
          <a:endParaRPr lang="en-US" dirty="0"/>
        </a:p>
      </dgm:t>
    </dgm:pt>
    <dgm:pt modelId="{094372B9-72E3-5546-9F23-A6155CD37D40}" type="parTrans" cxnId="{B55C4D01-6EFE-D142-8079-939F2408C87B}">
      <dgm:prSet/>
      <dgm:spPr/>
      <dgm:t>
        <a:bodyPr/>
        <a:lstStyle/>
        <a:p>
          <a:endParaRPr lang="en-US"/>
        </a:p>
      </dgm:t>
    </dgm:pt>
    <dgm:pt modelId="{F6A4DB40-EBB3-0D4F-B06E-CE2E94E1C47E}" type="sibTrans" cxnId="{B55C4D01-6EFE-D142-8079-939F2408C87B}">
      <dgm:prSet/>
      <dgm:spPr/>
      <dgm:t>
        <a:bodyPr/>
        <a:lstStyle/>
        <a:p>
          <a:endParaRPr lang="en-US"/>
        </a:p>
      </dgm:t>
    </dgm:pt>
    <dgm:pt modelId="{E6D00999-0C3F-4946-9F2E-5749E5C95215}">
      <dgm:prSet phldrT="[Text]"/>
      <dgm:spPr/>
      <dgm:t>
        <a:bodyPr/>
        <a:lstStyle/>
        <a:p>
          <a:r>
            <a:rPr lang="en-US" dirty="0" smtClean="0"/>
            <a:t>HOA information</a:t>
          </a:r>
          <a:endParaRPr lang="en-US" dirty="0"/>
        </a:p>
      </dgm:t>
    </dgm:pt>
    <dgm:pt modelId="{12B280A2-8C0B-2B46-AF50-D9A799DFAA6A}" type="parTrans" cxnId="{17177220-C476-B241-BF67-F8588F24BA16}">
      <dgm:prSet/>
      <dgm:spPr/>
      <dgm:t>
        <a:bodyPr/>
        <a:lstStyle/>
        <a:p>
          <a:endParaRPr lang="en-US"/>
        </a:p>
      </dgm:t>
    </dgm:pt>
    <dgm:pt modelId="{C54E60D0-8CDA-ED42-8038-D01B578CAFDE}" type="sibTrans" cxnId="{17177220-C476-B241-BF67-F8588F24BA16}">
      <dgm:prSet/>
      <dgm:spPr/>
      <dgm:t>
        <a:bodyPr/>
        <a:lstStyle/>
        <a:p>
          <a:endParaRPr lang="en-US"/>
        </a:p>
      </dgm:t>
    </dgm:pt>
    <dgm:pt modelId="{10B9C610-8626-5A4A-AD5D-D6A5F9B97766}">
      <dgm:prSet/>
      <dgm:spPr/>
      <dgm:t>
        <a:bodyPr/>
        <a:lstStyle/>
        <a:p>
          <a:r>
            <a:rPr lang="en-US" dirty="0" smtClean="0"/>
            <a:t>Printed Copies </a:t>
          </a:r>
          <a:endParaRPr lang="en-US" dirty="0"/>
        </a:p>
      </dgm:t>
    </dgm:pt>
    <dgm:pt modelId="{3208FEDD-B173-5040-83AF-8701705BB0CA}" type="parTrans" cxnId="{1D215CFE-CA4F-0044-B907-C3BAE6B9084E}">
      <dgm:prSet/>
      <dgm:spPr/>
      <dgm:t>
        <a:bodyPr/>
        <a:lstStyle/>
        <a:p>
          <a:endParaRPr lang="en-US"/>
        </a:p>
      </dgm:t>
    </dgm:pt>
    <dgm:pt modelId="{19E74212-B270-E742-A039-80E19F8F51F3}" type="sibTrans" cxnId="{1D215CFE-CA4F-0044-B907-C3BAE6B9084E}">
      <dgm:prSet/>
      <dgm:spPr/>
      <dgm:t>
        <a:bodyPr/>
        <a:lstStyle/>
        <a:p>
          <a:endParaRPr lang="en-US"/>
        </a:p>
      </dgm:t>
    </dgm:pt>
    <dgm:pt modelId="{C7719F5F-ED8A-DD40-95C7-10B388900942}">
      <dgm:prSet/>
      <dgm:spPr/>
      <dgm:t>
        <a:bodyPr/>
        <a:lstStyle/>
        <a:p>
          <a:r>
            <a:rPr lang="en-US" dirty="0" smtClean="0"/>
            <a:t>Civic Participation</a:t>
          </a:r>
          <a:endParaRPr lang="en-US" dirty="0"/>
        </a:p>
      </dgm:t>
    </dgm:pt>
    <dgm:pt modelId="{D285D72E-D754-EB4D-A9D7-0712F2F7D8D4}" type="parTrans" cxnId="{685C8B68-3828-4948-B4F7-EB36181ADD63}">
      <dgm:prSet/>
      <dgm:spPr/>
      <dgm:t>
        <a:bodyPr/>
        <a:lstStyle/>
        <a:p>
          <a:endParaRPr lang="en-US"/>
        </a:p>
      </dgm:t>
    </dgm:pt>
    <dgm:pt modelId="{738219B5-52B3-674F-822F-C313EDE66962}" type="sibTrans" cxnId="{685C8B68-3828-4948-B4F7-EB36181ADD63}">
      <dgm:prSet/>
      <dgm:spPr/>
      <dgm:t>
        <a:bodyPr/>
        <a:lstStyle/>
        <a:p>
          <a:endParaRPr lang="en-US"/>
        </a:p>
      </dgm:t>
    </dgm:pt>
    <dgm:pt modelId="{084EA151-F262-C240-AE6D-248FC430D33B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C22F55-8811-5848-A227-AC2371C03BAB}" type="pres">
      <dgm:prSet presAssocID="{B4F1B46E-22B2-4721-950C-8704487586DC}" presName="vertFlow" presStyleCnt="0"/>
      <dgm:spPr/>
    </dgm:pt>
    <dgm:pt modelId="{FA7DB0E9-4B19-4B45-B0C3-C2183552835D}" type="pres">
      <dgm:prSet presAssocID="{B4F1B46E-22B2-4721-950C-8704487586DC}" presName="header" presStyleLbl="node1" presStyleIdx="0" presStyleCnt="4"/>
      <dgm:spPr/>
      <dgm:t>
        <a:bodyPr/>
        <a:lstStyle/>
        <a:p>
          <a:endParaRPr lang="en-US"/>
        </a:p>
      </dgm:t>
    </dgm:pt>
    <dgm:pt modelId="{FD8F9DB0-6423-604B-AEC1-B14AD926AB49}" type="pres">
      <dgm:prSet presAssocID="{1D5B1F83-33A7-4298-BC11-2B1252AFAEA5}" presName="parTrans" presStyleLbl="sibTrans2D1" presStyleIdx="0" presStyleCnt="16"/>
      <dgm:spPr/>
      <dgm:t>
        <a:bodyPr/>
        <a:lstStyle/>
        <a:p>
          <a:endParaRPr lang="en-US"/>
        </a:p>
      </dgm:t>
    </dgm:pt>
    <dgm:pt modelId="{B17BE1DD-A29F-564D-82DC-E713BBAC2A8A}" type="pres">
      <dgm:prSet presAssocID="{9D72CDD3-5859-43DB-BD75-0C3C30E3DE62}" presName="child" presStyleLbl="alignAccFollow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B447B-7764-4D47-B67F-E1EB104BE44A}" type="pres">
      <dgm:prSet presAssocID="{15E25BD4-1EBF-43C2-8885-DBF66B8429E1}" presName="sibTrans" presStyleLbl="sibTrans2D1" presStyleIdx="1" presStyleCnt="16"/>
      <dgm:spPr/>
      <dgm:t>
        <a:bodyPr/>
        <a:lstStyle/>
        <a:p>
          <a:endParaRPr lang="en-US"/>
        </a:p>
      </dgm:t>
    </dgm:pt>
    <dgm:pt modelId="{35DD08CA-6459-4946-B0C3-8174F0CE7413}" type="pres">
      <dgm:prSet presAssocID="{E6D00999-0C3F-4946-9F2E-5749E5C95215}" presName="child" presStyleLbl="alignAccFollow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33B5E-3F45-A74B-9263-17F8D9762670}" type="pres">
      <dgm:prSet presAssocID="{C54E60D0-8CDA-ED42-8038-D01B578CAFDE}" presName="sibTrans" presStyleLbl="sibTrans2D1" presStyleIdx="2" presStyleCnt="16"/>
      <dgm:spPr/>
      <dgm:t>
        <a:bodyPr/>
        <a:lstStyle/>
        <a:p>
          <a:endParaRPr lang="en-US"/>
        </a:p>
      </dgm:t>
    </dgm:pt>
    <dgm:pt modelId="{AD36618B-7A97-EE41-B685-147201390B20}" type="pres">
      <dgm:prSet presAssocID="{F9D46839-CD06-4669-AAE4-4D1E9AFEDA78}" presName="child" presStyleLbl="alignAccFollow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39C86-C0D2-7144-9521-16832BAE1F39}" type="pres">
      <dgm:prSet presAssocID="{6497F199-DC2A-41F9-A449-D395E6BC4900}" presName="sibTrans" presStyleLbl="sibTrans2D1" presStyleIdx="3" presStyleCnt="16"/>
      <dgm:spPr/>
      <dgm:t>
        <a:bodyPr/>
        <a:lstStyle/>
        <a:p>
          <a:endParaRPr lang="en-US"/>
        </a:p>
      </dgm:t>
    </dgm:pt>
    <dgm:pt modelId="{53F11317-AD31-1947-A692-F5ECCB10DD7C}" type="pres">
      <dgm:prSet presAssocID="{7CB6360B-4022-4E96-922B-A12DE0E2A39F}" presName="child" presStyleLbl="alignAccFollow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83F16-81F4-FC4E-AB3E-2B759A3E1A48}" type="pres">
      <dgm:prSet presAssocID="{B4F1B46E-22B2-4721-950C-8704487586DC}" presName="hSp" presStyleCnt="0"/>
      <dgm:spPr/>
    </dgm:pt>
    <dgm:pt modelId="{2411095A-D5AA-C64E-BB27-C011AF08E670}" type="pres">
      <dgm:prSet presAssocID="{F2881FB1-6580-4F21-A283-BFAA6F91D5D2}" presName="vertFlow" presStyleCnt="0"/>
      <dgm:spPr/>
    </dgm:pt>
    <dgm:pt modelId="{2D5A48DB-0B4D-2240-B2F7-95A9BBA3CA78}" type="pres">
      <dgm:prSet presAssocID="{F2881FB1-6580-4F21-A283-BFAA6F91D5D2}" presName="header" presStyleLbl="node1" presStyleIdx="1" presStyleCnt="4"/>
      <dgm:spPr/>
      <dgm:t>
        <a:bodyPr/>
        <a:lstStyle/>
        <a:p>
          <a:endParaRPr lang="en-US"/>
        </a:p>
      </dgm:t>
    </dgm:pt>
    <dgm:pt modelId="{BEEF8EF4-3E5E-4740-B505-C9D8DFAA52A5}" type="pres">
      <dgm:prSet presAssocID="{B14A4DC9-F40A-4867-ADB8-4BA8A1F83766}" presName="parTrans" presStyleLbl="sibTrans2D1" presStyleIdx="4" presStyleCnt="16"/>
      <dgm:spPr/>
      <dgm:t>
        <a:bodyPr/>
        <a:lstStyle/>
        <a:p>
          <a:endParaRPr lang="en-US"/>
        </a:p>
      </dgm:t>
    </dgm:pt>
    <dgm:pt modelId="{BB5D38F9-83F3-DF4B-9398-20C3785B225C}" type="pres">
      <dgm:prSet presAssocID="{D5197DDB-D5D2-499F-B255-CF7BB5AE2B43}" presName="child" presStyleLbl="alignAccFollow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26A2B-51DC-F242-A077-2D0D0EFFE305}" type="pres">
      <dgm:prSet presAssocID="{29F2454A-2FA8-4B3A-AC63-4A0B9FD04A75}" presName="sibTrans" presStyleLbl="sibTrans2D1" presStyleIdx="5" presStyleCnt="16"/>
      <dgm:spPr/>
      <dgm:t>
        <a:bodyPr/>
        <a:lstStyle/>
        <a:p>
          <a:endParaRPr lang="en-US"/>
        </a:p>
      </dgm:t>
    </dgm:pt>
    <dgm:pt modelId="{A8FBB3DC-620E-2A46-BFF9-CBAEC4C44824}" type="pres">
      <dgm:prSet presAssocID="{29E78340-8EBE-415C-B973-78A91A054B9C}" presName="child" presStyleLbl="alignAccFollow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4C80A-DFD2-A14B-817D-E40F976B9A94}" type="pres">
      <dgm:prSet presAssocID="{B4B9A51E-FA34-465E-B5B4-81CD76EB3FC2}" presName="sibTrans" presStyleLbl="sibTrans2D1" presStyleIdx="6" presStyleCnt="16"/>
      <dgm:spPr/>
      <dgm:t>
        <a:bodyPr/>
        <a:lstStyle/>
        <a:p>
          <a:endParaRPr lang="en-US"/>
        </a:p>
      </dgm:t>
    </dgm:pt>
    <dgm:pt modelId="{9662CEEE-98D7-694E-8148-EB9DA49518DC}" type="pres">
      <dgm:prSet presAssocID="{8321AB85-EA8C-4958-B404-B4C118CB3C18}" presName="child" presStyleLbl="alignAccFollow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30471-B702-A14E-829B-D4DEF8DC1B30}" type="pres">
      <dgm:prSet presAssocID="{AA5F76CE-8FD4-4692-8BB1-EF84CF9D365E}" presName="sibTrans" presStyleLbl="sibTrans2D1" presStyleIdx="7" presStyleCnt="16"/>
      <dgm:spPr/>
      <dgm:t>
        <a:bodyPr/>
        <a:lstStyle/>
        <a:p>
          <a:endParaRPr lang="en-US"/>
        </a:p>
      </dgm:t>
    </dgm:pt>
    <dgm:pt modelId="{627D5073-4E77-9E48-9C2A-54E65FA2CAC5}" type="pres">
      <dgm:prSet presAssocID="{10B9C610-8626-5A4A-AD5D-D6A5F9B97766}" presName="child" presStyleLbl="alignAccFollowNode1" presStyleIdx="7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2442F-DA59-F242-ADD6-93D61F92ACB3}" type="pres">
      <dgm:prSet presAssocID="{F2881FB1-6580-4F21-A283-BFAA6F91D5D2}" presName="hSp" presStyleCnt="0"/>
      <dgm:spPr/>
    </dgm:pt>
    <dgm:pt modelId="{13BA7CE4-31AC-784E-BF86-BCE42D94CB7E}" type="pres">
      <dgm:prSet presAssocID="{6352CA33-6755-44BE-808F-400DA4CF80A7}" presName="vertFlow" presStyleCnt="0"/>
      <dgm:spPr/>
    </dgm:pt>
    <dgm:pt modelId="{E88ED428-4FDA-2349-93DF-83611B3D1B34}" type="pres">
      <dgm:prSet presAssocID="{6352CA33-6755-44BE-808F-400DA4CF80A7}" presName="header" presStyleLbl="node1" presStyleIdx="2" presStyleCnt="4"/>
      <dgm:spPr/>
      <dgm:t>
        <a:bodyPr/>
        <a:lstStyle/>
        <a:p>
          <a:endParaRPr lang="en-US"/>
        </a:p>
      </dgm:t>
    </dgm:pt>
    <dgm:pt modelId="{71791411-872A-1649-94DA-EB86BD5FD6CA}" type="pres">
      <dgm:prSet presAssocID="{E5F6BCBD-B84E-4018-BE9E-BF57FF3B4B36}" presName="parTrans" presStyleLbl="sibTrans2D1" presStyleIdx="8" presStyleCnt="16"/>
      <dgm:spPr/>
      <dgm:t>
        <a:bodyPr/>
        <a:lstStyle/>
        <a:p>
          <a:endParaRPr lang="en-US"/>
        </a:p>
      </dgm:t>
    </dgm:pt>
    <dgm:pt modelId="{0BE1F43D-50E3-3445-B5D9-5912A874B43C}" type="pres">
      <dgm:prSet presAssocID="{9614A323-64B1-4077-A841-022051EC749A}" presName="child" presStyleLbl="alignAccFollow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A224B-B47A-8048-8C6F-36F50A0AB30C}" type="pres">
      <dgm:prSet presAssocID="{FEC2A79F-8857-403A-A738-E8CE75C965E2}" presName="sibTrans" presStyleLbl="sibTrans2D1" presStyleIdx="9" presStyleCnt="16"/>
      <dgm:spPr/>
      <dgm:t>
        <a:bodyPr/>
        <a:lstStyle/>
        <a:p>
          <a:endParaRPr lang="en-US"/>
        </a:p>
      </dgm:t>
    </dgm:pt>
    <dgm:pt modelId="{4D5F6317-A557-544E-B72E-1BBE56C2C210}" type="pres">
      <dgm:prSet presAssocID="{3D5CDB25-F8FA-444B-8D4A-1D29D0CBA282}" presName="child" presStyleLbl="alignAccFollow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ABB84-A0DF-CD40-95C9-C4AEB830049C}" type="pres">
      <dgm:prSet presAssocID="{189DA4C5-2A22-4C71-A806-7B4AB57767CC}" presName="sibTrans" presStyleLbl="sibTrans2D1" presStyleIdx="10" presStyleCnt="16"/>
      <dgm:spPr/>
      <dgm:t>
        <a:bodyPr/>
        <a:lstStyle/>
        <a:p>
          <a:endParaRPr lang="en-US"/>
        </a:p>
      </dgm:t>
    </dgm:pt>
    <dgm:pt modelId="{03CEC17A-3304-2F43-A80B-7F3A2926BD6E}" type="pres">
      <dgm:prSet presAssocID="{00FCFA3C-1A15-1942-A4F2-7C7B8AB9FE97}" presName="child" presStyleLbl="alignAccFollow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EA671-88EA-7749-902E-2B1F47D9364B}" type="pres">
      <dgm:prSet presAssocID="{DE71671E-C56B-EB42-B023-A82D1AF0A8B7}" presName="sibTrans" presStyleLbl="sibTrans2D1" presStyleIdx="11" presStyleCnt="16"/>
      <dgm:spPr/>
      <dgm:t>
        <a:bodyPr/>
        <a:lstStyle/>
        <a:p>
          <a:endParaRPr lang="en-US"/>
        </a:p>
      </dgm:t>
    </dgm:pt>
    <dgm:pt modelId="{75003F84-9227-A24C-B92A-74CD1381603A}" type="pres">
      <dgm:prSet presAssocID="{C7719F5F-ED8A-DD40-95C7-10B388900942}" presName="child" presStyleLbl="alignAccFollow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9C48D-30D3-2441-9FC8-0246D694FF1F}" type="pres">
      <dgm:prSet presAssocID="{6352CA33-6755-44BE-808F-400DA4CF80A7}" presName="hSp" presStyleCnt="0"/>
      <dgm:spPr/>
    </dgm:pt>
    <dgm:pt modelId="{47CBEF02-3F4B-214E-AC34-C55A96609B1E}" type="pres">
      <dgm:prSet presAssocID="{7FCE83D9-631B-4420-BBFC-CA0AFA59F747}" presName="vertFlow" presStyleCnt="0"/>
      <dgm:spPr/>
    </dgm:pt>
    <dgm:pt modelId="{FD206932-366A-0B4A-B812-8759F387E4AD}" type="pres">
      <dgm:prSet presAssocID="{7FCE83D9-631B-4420-BBFC-CA0AFA59F747}" presName="header" presStyleLbl="node1" presStyleIdx="3" presStyleCnt="4"/>
      <dgm:spPr/>
      <dgm:t>
        <a:bodyPr/>
        <a:lstStyle/>
        <a:p>
          <a:endParaRPr lang="en-US"/>
        </a:p>
      </dgm:t>
    </dgm:pt>
    <dgm:pt modelId="{6DFFF2E0-017E-C04D-BC3E-8BF1BBA698AB}" type="pres">
      <dgm:prSet presAssocID="{CD1EE44C-3116-420B-89E3-1D797CB25D34}" presName="parTrans" presStyleLbl="sibTrans2D1" presStyleIdx="12" presStyleCnt="16"/>
      <dgm:spPr/>
      <dgm:t>
        <a:bodyPr/>
        <a:lstStyle/>
        <a:p>
          <a:endParaRPr lang="en-US"/>
        </a:p>
      </dgm:t>
    </dgm:pt>
    <dgm:pt modelId="{CF052DC5-FC77-3E47-95BC-D74348C97E99}" type="pres">
      <dgm:prSet presAssocID="{DB9FB862-4759-4D6A-84F3-01524B92723B}" presName="child" presStyleLbl="alignAccFollow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5DA3C-892B-0843-9885-C44717F0E66D}" type="pres">
      <dgm:prSet presAssocID="{4BD4D4A5-043E-4ED5-A5CA-8D46DADC3150}" presName="sibTrans" presStyleLbl="sibTrans2D1" presStyleIdx="13" presStyleCnt="16"/>
      <dgm:spPr/>
      <dgm:t>
        <a:bodyPr/>
        <a:lstStyle/>
        <a:p>
          <a:endParaRPr lang="en-US"/>
        </a:p>
      </dgm:t>
    </dgm:pt>
    <dgm:pt modelId="{76282D3A-E1B6-A142-B7E4-F3409495D7A0}" type="pres">
      <dgm:prSet presAssocID="{50451020-5E1A-4778-9E8D-169182A36191}" presName="child" presStyleLbl="alignAccFollow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2B7F8-8086-B849-B901-8A80E9BAD8CF}" type="pres">
      <dgm:prSet presAssocID="{EEDE2474-4F18-4F59-8E58-6382D253E514}" presName="sibTrans" presStyleLbl="sibTrans2D1" presStyleIdx="14" presStyleCnt="16"/>
      <dgm:spPr/>
      <dgm:t>
        <a:bodyPr/>
        <a:lstStyle/>
        <a:p>
          <a:endParaRPr lang="en-US"/>
        </a:p>
      </dgm:t>
    </dgm:pt>
    <dgm:pt modelId="{FDEDA7A8-1170-6147-B2FB-FD0FBD9C91A8}" type="pres">
      <dgm:prSet presAssocID="{3CB21678-4AA7-DD4F-904B-D694E295E05F}" presName="child" presStyleLbl="alignAccFollow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05443-F9A6-054B-A75D-993CE4CD7082}" type="pres">
      <dgm:prSet presAssocID="{8DB59984-F418-4240-8F1C-49F5A6FCA9A4}" presName="sibTrans" presStyleLbl="sibTrans2D1" presStyleIdx="15" presStyleCnt="16"/>
      <dgm:spPr/>
      <dgm:t>
        <a:bodyPr/>
        <a:lstStyle/>
        <a:p>
          <a:endParaRPr lang="en-US"/>
        </a:p>
      </dgm:t>
    </dgm:pt>
    <dgm:pt modelId="{67188A24-EE5C-C640-889E-0ED478E1D37B}" type="pres">
      <dgm:prSet presAssocID="{2B6F2477-87EB-064E-8CEB-877A01A85E3E}" presName="child" presStyleLbl="alignAccFollowNode1" presStyleIdx="1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BC417-A556-F745-BD6A-D493AB4637D2}" type="presOf" srcId="{10B9C610-8626-5A4A-AD5D-D6A5F9B97766}" destId="{627D5073-4E77-9E48-9C2A-54E65FA2CAC5}" srcOrd="0" destOrd="0" presId="urn:microsoft.com/office/officeart/2005/8/layout/lProcess1"/>
    <dgm:cxn modelId="{E1116695-F1AB-3441-A20D-45E1628E14BF}" type="presOf" srcId="{B14A4DC9-F40A-4867-ADB8-4BA8A1F83766}" destId="{BEEF8EF4-3E5E-4740-B505-C9D8DFAA52A5}" srcOrd="0" destOrd="0" presId="urn:microsoft.com/office/officeart/2005/8/layout/lProcess1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A2D7A9D-6E8F-6A41-8661-57C4EA61C0C8}" type="presOf" srcId="{50451020-5E1A-4778-9E8D-169182A36191}" destId="{76282D3A-E1B6-A142-B7E4-F3409495D7A0}" srcOrd="0" destOrd="0" presId="urn:microsoft.com/office/officeart/2005/8/layout/lProcess1"/>
    <dgm:cxn modelId="{BF570297-F6C6-4447-9DD1-652463F52C66}" type="presOf" srcId="{C54E60D0-8CDA-ED42-8038-D01B578CAFDE}" destId="{6F333B5E-3F45-A74B-9263-17F8D9762670}" srcOrd="0" destOrd="0" presId="urn:microsoft.com/office/officeart/2005/8/layout/lProcess1"/>
    <dgm:cxn modelId="{685C8B68-3828-4948-B4F7-EB36181ADD63}" srcId="{6352CA33-6755-44BE-808F-400DA4CF80A7}" destId="{C7719F5F-ED8A-DD40-95C7-10B388900942}" srcOrd="3" destOrd="0" parTransId="{D285D72E-D754-EB4D-A9D7-0712F2F7D8D4}" sibTransId="{738219B5-52B3-674F-822F-C313EDE66962}"/>
    <dgm:cxn modelId="{05F91F3B-575F-5D44-B389-2047EC100C6A}" type="presOf" srcId="{8DB59984-F418-4240-8F1C-49F5A6FCA9A4}" destId="{10605443-F9A6-054B-A75D-993CE4CD7082}" srcOrd="0" destOrd="0" presId="urn:microsoft.com/office/officeart/2005/8/layout/lProcess1"/>
    <dgm:cxn modelId="{746561A7-FB37-D244-AD9A-A157DC886187}" type="presOf" srcId="{B4F1B46E-22B2-4721-950C-8704487586DC}" destId="{FA7DB0E9-4B19-4B45-B0C3-C2183552835D}" srcOrd="0" destOrd="0" presId="urn:microsoft.com/office/officeart/2005/8/layout/lProcess1"/>
    <dgm:cxn modelId="{E9F9ED10-372B-2940-B423-F52FD6FBD5A8}" type="presOf" srcId="{E5F6BCBD-B84E-4018-BE9E-BF57FF3B4B36}" destId="{71791411-872A-1649-94DA-EB86BD5FD6CA}" srcOrd="0" destOrd="0" presId="urn:microsoft.com/office/officeart/2005/8/layout/lProcess1"/>
    <dgm:cxn modelId="{35465000-88A8-0444-9CB8-41081D1A0B7F}" type="presOf" srcId="{00FCFA3C-1A15-1942-A4F2-7C7B8AB9FE97}" destId="{03CEC17A-3304-2F43-A80B-7F3A2926BD6E}" srcOrd="0" destOrd="0" presId="urn:microsoft.com/office/officeart/2005/8/layout/lProcess1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FC6D4A93-E220-F040-A8F4-3AE0F671C136}" srcId="{7FCE83D9-631B-4420-BBFC-CA0AFA59F747}" destId="{3CB21678-4AA7-DD4F-904B-D694E295E05F}" srcOrd="2" destOrd="0" parTransId="{0CB171B5-76C7-354F-A67C-C7DC67BDB4F8}" sibTransId="{8DB59984-F418-4240-8F1C-49F5A6FCA9A4}"/>
    <dgm:cxn modelId="{6B51397E-2A3C-334A-8938-93547866771F}" srcId="{6352CA33-6755-44BE-808F-400DA4CF80A7}" destId="{00FCFA3C-1A15-1942-A4F2-7C7B8AB9FE97}" srcOrd="2" destOrd="0" parTransId="{04D990C9-13F8-9642-BBC6-40D58897674F}" sibTransId="{DE71671E-C56B-EB42-B023-A82D1AF0A8B7}"/>
    <dgm:cxn modelId="{2A192DC9-3E34-0C4D-A381-8B9D2EC087B8}" type="presOf" srcId="{EEDE2474-4F18-4F59-8E58-6382D253E514}" destId="{FFE2B7F8-8086-B849-B901-8A80E9BAD8CF}" srcOrd="0" destOrd="0" presId="urn:microsoft.com/office/officeart/2005/8/layout/lProcess1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FA3DB2E-9D2A-4141-91AE-35AA2A788FB6}" type="presOf" srcId="{B4B9A51E-FA34-465E-B5B4-81CD76EB3FC2}" destId="{FCF4C80A-DFD2-A14B-817D-E40F976B9A94}" srcOrd="0" destOrd="0" presId="urn:microsoft.com/office/officeart/2005/8/layout/lProcess1"/>
    <dgm:cxn modelId="{FD213DFD-8BD1-7B4E-9D53-638033B76985}" type="presOf" srcId="{29E78340-8EBE-415C-B973-78A91A054B9C}" destId="{A8FBB3DC-620E-2A46-BFF9-CBAEC4C44824}" srcOrd="0" destOrd="0" presId="urn:microsoft.com/office/officeart/2005/8/layout/lProcess1"/>
    <dgm:cxn modelId="{A48B03D1-D59C-D446-8FAF-5470B4DBA7F1}" type="presOf" srcId="{FEC2A79F-8857-403A-A738-E8CE75C965E2}" destId="{1D5A224B-B47A-8048-8C6F-36F50A0AB30C}" srcOrd="0" destOrd="0" presId="urn:microsoft.com/office/officeart/2005/8/layout/lProcess1"/>
    <dgm:cxn modelId="{43FF0BB7-8E3F-3B4C-B3E0-90771911DCE2}" type="presOf" srcId="{6352CA33-6755-44BE-808F-400DA4CF80A7}" destId="{E88ED428-4FDA-2349-93DF-83611B3D1B34}" srcOrd="0" destOrd="0" presId="urn:microsoft.com/office/officeart/2005/8/layout/lProcess1"/>
    <dgm:cxn modelId="{1D215CFE-CA4F-0044-B907-C3BAE6B9084E}" srcId="{F2881FB1-6580-4F21-A283-BFAA6F91D5D2}" destId="{10B9C610-8626-5A4A-AD5D-D6A5F9B97766}" srcOrd="3" destOrd="0" parTransId="{3208FEDD-B173-5040-83AF-8701705BB0CA}" sibTransId="{19E74212-B270-E742-A039-80E19F8F51F3}"/>
    <dgm:cxn modelId="{26508762-8F36-AE40-99CA-CA1891189260}" type="presOf" srcId="{9D72CDD3-5859-43DB-BD75-0C3C30E3DE62}" destId="{B17BE1DD-A29F-564D-82DC-E713BBAC2A8A}" srcOrd="0" destOrd="0" presId="urn:microsoft.com/office/officeart/2005/8/layout/lProcess1"/>
    <dgm:cxn modelId="{2B1E04DE-DA1F-7841-B7C7-39A588C8EB77}" type="presOf" srcId="{F2881FB1-6580-4F21-A283-BFAA6F91D5D2}" destId="{2D5A48DB-0B4D-2240-B2F7-95A9BBA3CA78}" srcOrd="0" destOrd="0" presId="urn:microsoft.com/office/officeart/2005/8/layout/lProcess1"/>
    <dgm:cxn modelId="{CD0A73BE-266D-824C-B1BF-622EDF9956AB}" type="presOf" srcId="{1D5B1F83-33A7-4298-BC11-2B1252AFAEA5}" destId="{FD8F9DB0-6423-604B-AEC1-B14AD926AB49}" srcOrd="0" destOrd="0" presId="urn:microsoft.com/office/officeart/2005/8/layout/lProcess1"/>
    <dgm:cxn modelId="{B55C4D01-6EFE-D142-8079-939F2408C87B}" srcId="{7FCE83D9-631B-4420-BBFC-CA0AFA59F747}" destId="{2B6F2477-87EB-064E-8CEB-877A01A85E3E}" srcOrd="3" destOrd="0" parTransId="{094372B9-72E3-5546-9F23-A6155CD37D40}" sibTransId="{F6A4DB40-EBB3-0D4F-B06E-CE2E94E1C47E}"/>
    <dgm:cxn modelId="{0A3CE724-A2D2-C94E-A85D-B4CE6901D89C}" type="presOf" srcId="{3D5CDB25-F8FA-444B-8D4A-1D29D0CBA282}" destId="{4D5F6317-A557-544E-B72E-1BBE56C2C210}" srcOrd="0" destOrd="0" presId="urn:microsoft.com/office/officeart/2005/8/layout/lProcess1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654BE7E7-3266-094B-B8A6-CDB04DF023FF}" type="presOf" srcId="{7FCE83D9-631B-4420-BBFC-CA0AFA59F747}" destId="{FD206932-366A-0B4A-B812-8759F387E4AD}" srcOrd="0" destOrd="0" presId="urn:microsoft.com/office/officeart/2005/8/layout/lProcess1"/>
    <dgm:cxn modelId="{48164C39-4509-6349-9B32-E78EB1AB114F}" type="presOf" srcId="{29F2454A-2FA8-4B3A-AC63-4A0B9FD04A75}" destId="{59626A2B-51DC-F242-A077-2D0D0EFFE305}" srcOrd="0" destOrd="0" presId="urn:microsoft.com/office/officeart/2005/8/layout/lProcess1"/>
    <dgm:cxn modelId="{969AEAC3-EFBC-BF47-9C1D-302DFA554337}" type="presOf" srcId="{AA5F76CE-8FD4-4692-8BB1-EF84CF9D365E}" destId="{65530471-B702-A14E-829B-D4DEF8DC1B30}" srcOrd="0" destOrd="0" presId="urn:microsoft.com/office/officeart/2005/8/layout/lProcess1"/>
    <dgm:cxn modelId="{51DE9BC3-EA1B-9D4D-A57B-A8B45666B7DB}" type="presOf" srcId="{189DA4C5-2A22-4C71-A806-7B4AB57767CC}" destId="{E16ABB84-A0DF-CD40-95C9-C4AEB830049C}" srcOrd="0" destOrd="0" presId="urn:microsoft.com/office/officeart/2005/8/layout/lProcess1"/>
    <dgm:cxn modelId="{D52926E4-DBC8-C045-AFA1-96220E4E4B84}" type="presOf" srcId="{F9D46839-CD06-4669-AAE4-4D1E9AFEDA78}" destId="{AD36618B-7A97-EE41-B685-147201390B20}" srcOrd="0" destOrd="0" presId="urn:microsoft.com/office/officeart/2005/8/layout/lProcess1"/>
    <dgm:cxn modelId="{3A1C778F-7939-E141-A893-32EA2F497560}" type="presOf" srcId="{9614A323-64B1-4077-A841-022051EC749A}" destId="{0BE1F43D-50E3-3445-B5D9-5912A874B43C}" srcOrd="0" destOrd="0" presId="urn:microsoft.com/office/officeart/2005/8/layout/lProcess1"/>
    <dgm:cxn modelId="{52D09CE0-092D-CC43-AECF-BC3AB01FC593}" type="presOf" srcId="{C7719F5F-ED8A-DD40-95C7-10B388900942}" destId="{75003F84-9227-A24C-B92A-74CD1381603A}" srcOrd="0" destOrd="0" presId="urn:microsoft.com/office/officeart/2005/8/layout/lProcess1"/>
    <dgm:cxn modelId="{17177220-C476-B241-BF67-F8588F24BA16}" srcId="{B4F1B46E-22B2-4721-950C-8704487586DC}" destId="{E6D00999-0C3F-4946-9F2E-5749E5C95215}" srcOrd="1" destOrd="0" parTransId="{12B280A2-8C0B-2B46-AF50-D9A799DFAA6A}" sibTransId="{C54E60D0-8CDA-ED42-8038-D01B578CAFDE}"/>
    <dgm:cxn modelId="{41FDDC9F-701E-9244-AF49-D0B1C5155E7C}" type="presOf" srcId="{4BD4D4A5-043E-4ED5-A5CA-8D46DADC3150}" destId="{5B15DA3C-892B-0843-9885-C44717F0E66D}" srcOrd="0" destOrd="0" presId="urn:microsoft.com/office/officeart/2005/8/layout/lProcess1"/>
    <dgm:cxn modelId="{AE3721A9-E02F-E942-A116-2A26CD92E939}" type="presOf" srcId="{00C18FBF-3FF5-4C16-97CF-AF03740D7AB6}" destId="{084EA151-F262-C240-AE6D-248FC430D33B}" srcOrd="0" destOrd="0" presId="urn:microsoft.com/office/officeart/2005/8/layout/lProcess1"/>
    <dgm:cxn modelId="{907BD575-383B-104D-BCC9-315B81B4B378}" type="presOf" srcId="{DE71671E-C56B-EB42-B023-A82D1AF0A8B7}" destId="{461EA671-88EA-7749-902E-2B1F47D9364B}" srcOrd="0" destOrd="0" presId="urn:microsoft.com/office/officeart/2005/8/layout/lProcess1"/>
    <dgm:cxn modelId="{BF68A9BF-B9C6-8A46-81A2-191C224647B3}" type="presOf" srcId="{7CB6360B-4022-4E96-922B-A12DE0E2A39F}" destId="{53F11317-AD31-1947-A692-F5ECCB10DD7C}" srcOrd="0" destOrd="0" presId="urn:microsoft.com/office/officeart/2005/8/layout/lProcess1"/>
    <dgm:cxn modelId="{E452BA2B-B54C-2348-9565-DA1195448D78}" type="presOf" srcId="{CD1EE44C-3116-420B-89E3-1D797CB25D34}" destId="{6DFFF2E0-017E-C04D-BC3E-8BF1BBA698AB}" srcOrd="0" destOrd="0" presId="urn:microsoft.com/office/officeart/2005/8/layout/lProcess1"/>
    <dgm:cxn modelId="{C9E8D475-D10F-9844-AE7B-9A1EEB26D3E8}" type="presOf" srcId="{2B6F2477-87EB-064E-8CEB-877A01A85E3E}" destId="{67188A24-EE5C-C640-889E-0ED478E1D37B}" srcOrd="0" destOrd="0" presId="urn:microsoft.com/office/officeart/2005/8/layout/lProcess1"/>
    <dgm:cxn modelId="{90D1C0BE-1F37-8C41-989E-4709678B80BC}" type="presOf" srcId="{8321AB85-EA8C-4958-B404-B4C118CB3C18}" destId="{9662CEEE-98D7-694E-8148-EB9DA49518DC}" srcOrd="0" destOrd="0" presId="urn:microsoft.com/office/officeart/2005/8/layout/lProcess1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0F676D7A-E6F9-234C-BEF5-C39E74E423B8}" type="presOf" srcId="{6497F199-DC2A-41F9-A449-D395E6BC4900}" destId="{FDF39C86-C0D2-7144-9521-16832BAE1F39}" srcOrd="0" destOrd="0" presId="urn:microsoft.com/office/officeart/2005/8/layout/lProcess1"/>
    <dgm:cxn modelId="{CD5EFFB3-C9FD-4DAC-8D97-0C2FB02B380B}" srcId="{B4F1B46E-22B2-4721-950C-8704487586DC}" destId="{7CB6360B-4022-4E96-922B-A12DE0E2A39F}" srcOrd="3" destOrd="0" parTransId="{44B2858F-607B-47DF-B44B-EA7D73FDC9F2}" sibTransId="{B35ED9D1-2A17-4034-8D08-4945CA54F6C9}"/>
    <dgm:cxn modelId="{B6EC0646-FB31-2548-8F20-7555F9B00781}" type="presOf" srcId="{3CB21678-4AA7-DD4F-904B-D694E295E05F}" destId="{FDEDA7A8-1170-6147-B2FB-FD0FBD9C91A8}" srcOrd="0" destOrd="0" presId="urn:microsoft.com/office/officeart/2005/8/layout/lProcess1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C0559939-E3DE-AB43-A2E4-A1C95F1AC418}" type="presOf" srcId="{15E25BD4-1EBF-43C2-8885-DBF66B8429E1}" destId="{445B447B-7764-4D47-B67F-E1EB104BE44A}" srcOrd="0" destOrd="0" presId="urn:microsoft.com/office/officeart/2005/8/layout/lProcess1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ED7A2501-EA16-AF47-B8DA-BBEA5A1EA2C0}" type="presOf" srcId="{D5197DDB-D5D2-499F-B255-CF7BB5AE2B43}" destId="{BB5D38F9-83F3-DF4B-9398-20C3785B225C}" srcOrd="0" destOrd="0" presId="urn:microsoft.com/office/officeart/2005/8/layout/lProcess1"/>
    <dgm:cxn modelId="{2D993E24-1BEB-2343-999E-E94F2F08EB49}" type="presOf" srcId="{E6D00999-0C3F-4946-9F2E-5749E5C95215}" destId="{35DD08CA-6459-4946-B0C3-8174F0CE7413}" srcOrd="0" destOrd="0" presId="urn:microsoft.com/office/officeart/2005/8/layout/lProcess1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AD25A8A0-4628-40E2-8C9E-64E6AD4D4D91}" srcId="{B4F1B46E-22B2-4721-950C-8704487586DC}" destId="{F9D46839-CD06-4669-AAE4-4D1E9AFEDA78}" srcOrd="2" destOrd="0" parTransId="{B6B535D8-00AB-4FA1-AAEC-92498ABC6F4C}" sibTransId="{6497F199-DC2A-41F9-A449-D395E6BC4900}"/>
    <dgm:cxn modelId="{899D8EF4-CB04-4C40-961B-4751A2DF2510}" type="presOf" srcId="{DB9FB862-4759-4D6A-84F3-01524B92723B}" destId="{CF052DC5-FC77-3E47-95BC-D74348C97E99}" srcOrd="0" destOrd="0" presId="urn:microsoft.com/office/officeart/2005/8/layout/lProcess1"/>
    <dgm:cxn modelId="{6BCBCEA9-77C0-1B42-8DCC-B9064AAD39CE}" type="presParOf" srcId="{084EA151-F262-C240-AE6D-248FC430D33B}" destId="{A5C22F55-8811-5848-A227-AC2371C03BAB}" srcOrd="0" destOrd="0" presId="urn:microsoft.com/office/officeart/2005/8/layout/lProcess1"/>
    <dgm:cxn modelId="{DDB634C9-394B-FC47-9B7A-7D131EA63853}" type="presParOf" srcId="{A5C22F55-8811-5848-A227-AC2371C03BAB}" destId="{FA7DB0E9-4B19-4B45-B0C3-C2183552835D}" srcOrd="0" destOrd="0" presId="urn:microsoft.com/office/officeart/2005/8/layout/lProcess1"/>
    <dgm:cxn modelId="{2FFC4B01-04B8-8B46-8065-B209F658B34F}" type="presParOf" srcId="{A5C22F55-8811-5848-A227-AC2371C03BAB}" destId="{FD8F9DB0-6423-604B-AEC1-B14AD926AB49}" srcOrd="1" destOrd="0" presId="urn:microsoft.com/office/officeart/2005/8/layout/lProcess1"/>
    <dgm:cxn modelId="{38EEFF46-BEED-1A4D-8052-E059AE9BEB0C}" type="presParOf" srcId="{A5C22F55-8811-5848-A227-AC2371C03BAB}" destId="{B17BE1DD-A29F-564D-82DC-E713BBAC2A8A}" srcOrd="2" destOrd="0" presId="urn:microsoft.com/office/officeart/2005/8/layout/lProcess1"/>
    <dgm:cxn modelId="{3BB62028-32D7-6249-82C5-A702ADEE6724}" type="presParOf" srcId="{A5C22F55-8811-5848-A227-AC2371C03BAB}" destId="{445B447B-7764-4D47-B67F-E1EB104BE44A}" srcOrd="3" destOrd="0" presId="urn:microsoft.com/office/officeart/2005/8/layout/lProcess1"/>
    <dgm:cxn modelId="{5E57AA4C-83D0-3B42-8714-22AC664121A5}" type="presParOf" srcId="{A5C22F55-8811-5848-A227-AC2371C03BAB}" destId="{35DD08CA-6459-4946-B0C3-8174F0CE7413}" srcOrd="4" destOrd="0" presId="urn:microsoft.com/office/officeart/2005/8/layout/lProcess1"/>
    <dgm:cxn modelId="{DF432F7D-0CA7-6C4A-B425-5BE153C80AF5}" type="presParOf" srcId="{A5C22F55-8811-5848-A227-AC2371C03BAB}" destId="{6F333B5E-3F45-A74B-9263-17F8D9762670}" srcOrd="5" destOrd="0" presId="urn:microsoft.com/office/officeart/2005/8/layout/lProcess1"/>
    <dgm:cxn modelId="{9487D239-0F1D-A542-BFFE-4601C7A94960}" type="presParOf" srcId="{A5C22F55-8811-5848-A227-AC2371C03BAB}" destId="{AD36618B-7A97-EE41-B685-147201390B20}" srcOrd="6" destOrd="0" presId="urn:microsoft.com/office/officeart/2005/8/layout/lProcess1"/>
    <dgm:cxn modelId="{F8CE4F8B-04E5-0D47-9BB0-4430FDA2E69A}" type="presParOf" srcId="{A5C22F55-8811-5848-A227-AC2371C03BAB}" destId="{FDF39C86-C0D2-7144-9521-16832BAE1F39}" srcOrd="7" destOrd="0" presId="urn:microsoft.com/office/officeart/2005/8/layout/lProcess1"/>
    <dgm:cxn modelId="{0A69F2A3-9CF7-BA4A-800E-0323CEEAC86A}" type="presParOf" srcId="{A5C22F55-8811-5848-A227-AC2371C03BAB}" destId="{53F11317-AD31-1947-A692-F5ECCB10DD7C}" srcOrd="8" destOrd="0" presId="urn:microsoft.com/office/officeart/2005/8/layout/lProcess1"/>
    <dgm:cxn modelId="{F0FAEBC4-AED8-884A-841E-CD46943FD8DD}" type="presParOf" srcId="{084EA151-F262-C240-AE6D-248FC430D33B}" destId="{C0883F16-81F4-FC4E-AB3E-2B759A3E1A48}" srcOrd="1" destOrd="0" presId="urn:microsoft.com/office/officeart/2005/8/layout/lProcess1"/>
    <dgm:cxn modelId="{C81B38C8-38A1-B940-9A6D-5920E747E25B}" type="presParOf" srcId="{084EA151-F262-C240-AE6D-248FC430D33B}" destId="{2411095A-D5AA-C64E-BB27-C011AF08E670}" srcOrd="2" destOrd="0" presId="urn:microsoft.com/office/officeart/2005/8/layout/lProcess1"/>
    <dgm:cxn modelId="{F3F36374-4C36-E140-A6A3-667C555936B0}" type="presParOf" srcId="{2411095A-D5AA-C64E-BB27-C011AF08E670}" destId="{2D5A48DB-0B4D-2240-B2F7-95A9BBA3CA78}" srcOrd="0" destOrd="0" presId="urn:microsoft.com/office/officeart/2005/8/layout/lProcess1"/>
    <dgm:cxn modelId="{291F9FEE-CDAE-C84B-9BC1-C1EB5A9C40E4}" type="presParOf" srcId="{2411095A-D5AA-C64E-BB27-C011AF08E670}" destId="{BEEF8EF4-3E5E-4740-B505-C9D8DFAA52A5}" srcOrd="1" destOrd="0" presId="urn:microsoft.com/office/officeart/2005/8/layout/lProcess1"/>
    <dgm:cxn modelId="{4AD96BC0-070A-B24C-AC08-078B9BD626C9}" type="presParOf" srcId="{2411095A-D5AA-C64E-BB27-C011AF08E670}" destId="{BB5D38F9-83F3-DF4B-9398-20C3785B225C}" srcOrd="2" destOrd="0" presId="urn:microsoft.com/office/officeart/2005/8/layout/lProcess1"/>
    <dgm:cxn modelId="{DED21D62-EC46-6B42-AD92-7001A9B331A0}" type="presParOf" srcId="{2411095A-D5AA-C64E-BB27-C011AF08E670}" destId="{59626A2B-51DC-F242-A077-2D0D0EFFE305}" srcOrd="3" destOrd="0" presId="urn:microsoft.com/office/officeart/2005/8/layout/lProcess1"/>
    <dgm:cxn modelId="{F3DBD570-D246-AE44-9FD2-4BF4DAEBCA67}" type="presParOf" srcId="{2411095A-D5AA-C64E-BB27-C011AF08E670}" destId="{A8FBB3DC-620E-2A46-BFF9-CBAEC4C44824}" srcOrd="4" destOrd="0" presId="urn:microsoft.com/office/officeart/2005/8/layout/lProcess1"/>
    <dgm:cxn modelId="{24F25BAF-0FE5-5E4E-A95D-319B8F7BA7B9}" type="presParOf" srcId="{2411095A-D5AA-C64E-BB27-C011AF08E670}" destId="{FCF4C80A-DFD2-A14B-817D-E40F976B9A94}" srcOrd="5" destOrd="0" presId="urn:microsoft.com/office/officeart/2005/8/layout/lProcess1"/>
    <dgm:cxn modelId="{74FD735F-61A2-224C-BAF6-6F730B3734F7}" type="presParOf" srcId="{2411095A-D5AA-C64E-BB27-C011AF08E670}" destId="{9662CEEE-98D7-694E-8148-EB9DA49518DC}" srcOrd="6" destOrd="0" presId="urn:microsoft.com/office/officeart/2005/8/layout/lProcess1"/>
    <dgm:cxn modelId="{038308FE-5BE8-A049-850F-3FB3F290928A}" type="presParOf" srcId="{2411095A-D5AA-C64E-BB27-C011AF08E670}" destId="{65530471-B702-A14E-829B-D4DEF8DC1B30}" srcOrd="7" destOrd="0" presId="urn:microsoft.com/office/officeart/2005/8/layout/lProcess1"/>
    <dgm:cxn modelId="{3A2A129E-6804-CB4C-96E3-6D452BF348A2}" type="presParOf" srcId="{2411095A-D5AA-C64E-BB27-C011AF08E670}" destId="{627D5073-4E77-9E48-9C2A-54E65FA2CAC5}" srcOrd="8" destOrd="0" presId="urn:microsoft.com/office/officeart/2005/8/layout/lProcess1"/>
    <dgm:cxn modelId="{8CD6D1A4-6189-124E-827C-94FFE3FFA7CD}" type="presParOf" srcId="{084EA151-F262-C240-AE6D-248FC430D33B}" destId="{4382442F-DA59-F242-ADD6-93D61F92ACB3}" srcOrd="3" destOrd="0" presId="urn:microsoft.com/office/officeart/2005/8/layout/lProcess1"/>
    <dgm:cxn modelId="{C3EA1E06-A076-9F48-90FB-113FD57BD9C6}" type="presParOf" srcId="{084EA151-F262-C240-AE6D-248FC430D33B}" destId="{13BA7CE4-31AC-784E-BF86-BCE42D94CB7E}" srcOrd="4" destOrd="0" presId="urn:microsoft.com/office/officeart/2005/8/layout/lProcess1"/>
    <dgm:cxn modelId="{136A7EFC-0814-F14E-BA8E-EC00D4AE5DA6}" type="presParOf" srcId="{13BA7CE4-31AC-784E-BF86-BCE42D94CB7E}" destId="{E88ED428-4FDA-2349-93DF-83611B3D1B34}" srcOrd="0" destOrd="0" presId="urn:microsoft.com/office/officeart/2005/8/layout/lProcess1"/>
    <dgm:cxn modelId="{143F8AE1-7319-0E44-88CD-23097395B18B}" type="presParOf" srcId="{13BA7CE4-31AC-784E-BF86-BCE42D94CB7E}" destId="{71791411-872A-1649-94DA-EB86BD5FD6CA}" srcOrd="1" destOrd="0" presId="urn:microsoft.com/office/officeart/2005/8/layout/lProcess1"/>
    <dgm:cxn modelId="{2EC72203-0165-7049-8828-D9B5B2E60EDA}" type="presParOf" srcId="{13BA7CE4-31AC-784E-BF86-BCE42D94CB7E}" destId="{0BE1F43D-50E3-3445-B5D9-5912A874B43C}" srcOrd="2" destOrd="0" presId="urn:microsoft.com/office/officeart/2005/8/layout/lProcess1"/>
    <dgm:cxn modelId="{AA1DD6D8-35A0-6F40-BB67-E013C52DDAA9}" type="presParOf" srcId="{13BA7CE4-31AC-784E-BF86-BCE42D94CB7E}" destId="{1D5A224B-B47A-8048-8C6F-36F50A0AB30C}" srcOrd="3" destOrd="0" presId="urn:microsoft.com/office/officeart/2005/8/layout/lProcess1"/>
    <dgm:cxn modelId="{E7167A64-5127-984B-8CBA-AB242002E00D}" type="presParOf" srcId="{13BA7CE4-31AC-784E-BF86-BCE42D94CB7E}" destId="{4D5F6317-A557-544E-B72E-1BBE56C2C210}" srcOrd="4" destOrd="0" presId="urn:microsoft.com/office/officeart/2005/8/layout/lProcess1"/>
    <dgm:cxn modelId="{C49C0FC0-CAC9-ED46-B61D-8F1367B288A1}" type="presParOf" srcId="{13BA7CE4-31AC-784E-BF86-BCE42D94CB7E}" destId="{E16ABB84-A0DF-CD40-95C9-C4AEB830049C}" srcOrd="5" destOrd="0" presId="urn:microsoft.com/office/officeart/2005/8/layout/lProcess1"/>
    <dgm:cxn modelId="{15F5F943-E611-924D-AFBA-1556577B37CF}" type="presParOf" srcId="{13BA7CE4-31AC-784E-BF86-BCE42D94CB7E}" destId="{03CEC17A-3304-2F43-A80B-7F3A2926BD6E}" srcOrd="6" destOrd="0" presId="urn:microsoft.com/office/officeart/2005/8/layout/lProcess1"/>
    <dgm:cxn modelId="{02C83C32-5FDE-BD4D-9E2D-1B10D8FE3BFF}" type="presParOf" srcId="{13BA7CE4-31AC-784E-BF86-BCE42D94CB7E}" destId="{461EA671-88EA-7749-902E-2B1F47D9364B}" srcOrd="7" destOrd="0" presId="urn:microsoft.com/office/officeart/2005/8/layout/lProcess1"/>
    <dgm:cxn modelId="{6BFBDD58-98F8-AA46-B666-3313D4D9D8C1}" type="presParOf" srcId="{13BA7CE4-31AC-784E-BF86-BCE42D94CB7E}" destId="{75003F84-9227-A24C-B92A-74CD1381603A}" srcOrd="8" destOrd="0" presId="urn:microsoft.com/office/officeart/2005/8/layout/lProcess1"/>
    <dgm:cxn modelId="{AF8CCA07-5C83-DF4D-8D03-9ADFF39CD3BB}" type="presParOf" srcId="{084EA151-F262-C240-AE6D-248FC430D33B}" destId="{DD39C48D-30D3-2441-9FC8-0246D694FF1F}" srcOrd="5" destOrd="0" presId="urn:microsoft.com/office/officeart/2005/8/layout/lProcess1"/>
    <dgm:cxn modelId="{4C4F935B-8D3B-F140-A4CD-5130F007AAAC}" type="presParOf" srcId="{084EA151-F262-C240-AE6D-248FC430D33B}" destId="{47CBEF02-3F4B-214E-AC34-C55A96609B1E}" srcOrd="6" destOrd="0" presId="urn:microsoft.com/office/officeart/2005/8/layout/lProcess1"/>
    <dgm:cxn modelId="{6410B226-E7EC-3944-A17D-C989F5D8A3E6}" type="presParOf" srcId="{47CBEF02-3F4B-214E-AC34-C55A96609B1E}" destId="{FD206932-366A-0B4A-B812-8759F387E4AD}" srcOrd="0" destOrd="0" presId="urn:microsoft.com/office/officeart/2005/8/layout/lProcess1"/>
    <dgm:cxn modelId="{1A4D71D3-5E5B-A242-A472-C63C10A12884}" type="presParOf" srcId="{47CBEF02-3F4B-214E-AC34-C55A96609B1E}" destId="{6DFFF2E0-017E-C04D-BC3E-8BF1BBA698AB}" srcOrd="1" destOrd="0" presId="urn:microsoft.com/office/officeart/2005/8/layout/lProcess1"/>
    <dgm:cxn modelId="{79FB297C-5D7D-E749-9212-151C7E8EFCF5}" type="presParOf" srcId="{47CBEF02-3F4B-214E-AC34-C55A96609B1E}" destId="{CF052DC5-FC77-3E47-95BC-D74348C97E99}" srcOrd="2" destOrd="0" presId="urn:microsoft.com/office/officeart/2005/8/layout/lProcess1"/>
    <dgm:cxn modelId="{093C0502-FCBB-444E-8D52-42C3647B0D75}" type="presParOf" srcId="{47CBEF02-3F4B-214E-AC34-C55A96609B1E}" destId="{5B15DA3C-892B-0843-9885-C44717F0E66D}" srcOrd="3" destOrd="0" presId="urn:microsoft.com/office/officeart/2005/8/layout/lProcess1"/>
    <dgm:cxn modelId="{EF9FBF7C-7676-6243-A7CA-47F4750185F9}" type="presParOf" srcId="{47CBEF02-3F4B-214E-AC34-C55A96609B1E}" destId="{76282D3A-E1B6-A142-B7E4-F3409495D7A0}" srcOrd="4" destOrd="0" presId="urn:microsoft.com/office/officeart/2005/8/layout/lProcess1"/>
    <dgm:cxn modelId="{4ED58EB2-639C-354C-97D9-963325281DE5}" type="presParOf" srcId="{47CBEF02-3F4B-214E-AC34-C55A96609B1E}" destId="{FFE2B7F8-8086-B849-B901-8A80E9BAD8CF}" srcOrd="5" destOrd="0" presId="urn:microsoft.com/office/officeart/2005/8/layout/lProcess1"/>
    <dgm:cxn modelId="{B61968FB-AF4E-2844-85D3-06DA3B738A56}" type="presParOf" srcId="{47CBEF02-3F4B-214E-AC34-C55A96609B1E}" destId="{FDEDA7A8-1170-6147-B2FB-FD0FBD9C91A8}" srcOrd="6" destOrd="0" presId="urn:microsoft.com/office/officeart/2005/8/layout/lProcess1"/>
    <dgm:cxn modelId="{602E2D46-177A-8945-8216-7951046D8AD7}" type="presParOf" srcId="{47CBEF02-3F4B-214E-AC34-C55A96609B1E}" destId="{10605443-F9A6-054B-A75D-993CE4CD7082}" srcOrd="7" destOrd="0" presId="urn:microsoft.com/office/officeart/2005/8/layout/lProcess1"/>
    <dgm:cxn modelId="{01C5869E-47A4-294F-8513-0B146E2B5FBC}" type="presParOf" srcId="{47CBEF02-3F4B-214E-AC34-C55A96609B1E}" destId="{67188A24-EE5C-C640-889E-0ED478E1D37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matrix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Option 1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dirty="0" smtClean="0"/>
            <a:t>Index on City website</a:t>
          </a:r>
          <a:endParaRPr lang="en-US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Option 2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dirty="0" smtClean="0"/>
            <a:t>Informative</a:t>
          </a:r>
          <a:r>
            <a:rPr lang="en-US" baseline="0" dirty="0" smtClean="0"/>
            <a:t> pamphlet</a:t>
          </a:r>
          <a:endParaRPr lang="en-US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 smtClean="0"/>
            <a:t>Series of HOA awards</a:t>
          </a:r>
          <a:endParaRPr lang="en-US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 smtClean="0"/>
            <a:t>Promote productivity</a:t>
          </a:r>
          <a:endParaRPr lang="en-US" dirty="0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smtClean="0"/>
            <a:t>Option 4</a:t>
          </a:r>
          <a:endParaRPr lang="en-US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 smtClean="0"/>
            <a:t>Newsletters</a:t>
          </a:r>
          <a:endParaRPr lang="en-US" dirty="0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2A4D1D7D-C8E2-9D49-B7C8-888514724478}">
      <dgm:prSet/>
      <dgm:spPr/>
      <dgm:t>
        <a:bodyPr/>
        <a:lstStyle/>
        <a:p>
          <a:endParaRPr lang="en-US" dirty="0"/>
        </a:p>
      </dgm:t>
    </dgm:pt>
    <dgm:pt modelId="{6DE57F6B-AA98-FF46-97BE-144B0EC44557}" type="parTrans" cxnId="{16EE0D0E-E98A-574D-A93E-F631E1D4B001}">
      <dgm:prSet/>
      <dgm:spPr/>
      <dgm:t>
        <a:bodyPr/>
        <a:lstStyle/>
        <a:p>
          <a:endParaRPr lang="en-US"/>
        </a:p>
      </dgm:t>
    </dgm:pt>
    <dgm:pt modelId="{13472464-96F0-3649-B93F-FA9591A4ADC8}" type="sibTrans" cxnId="{16EE0D0E-E98A-574D-A93E-F631E1D4B001}">
      <dgm:prSet/>
      <dgm:spPr/>
      <dgm:t>
        <a:bodyPr/>
        <a:lstStyle/>
        <a:p>
          <a:endParaRPr lang="en-US"/>
        </a:p>
      </dgm:t>
    </dgm:pt>
    <dgm:pt modelId="{7DDFE788-F512-7944-9905-A9764B8A9B69}">
      <dgm:prSet/>
      <dgm:spPr/>
      <dgm:t>
        <a:bodyPr/>
        <a:lstStyle/>
        <a:p>
          <a:endParaRPr lang="en-US"/>
        </a:p>
      </dgm:t>
    </dgm:pt>
    <dgm:pt modelId="{973E3535-9430-2048-938F-9FE97339B134}" type="parTrans" cxnId="{60DBD065-8515-2B4B-BA0B-4025490D6DEE}">
      <dgm:prSet/>
      <dgm:spPr/>
      <dgm:t>
        <a:bodyPr/>
        <a:lstStyle/>
        <a:p>
          <a:endParaRPr lang="en-US"/>
        </a:p>
      </dgm:t>
    </dgm:pt>
    <dgm:pt modelId="{C084F211-9552-E44E-BE39-B4A2F5FF1A55}" type="sibTrans" cxnId="{60DBD065-8515-2B4B-BA0B-4025490D6DEE}">
      <dgm:prSet/>
      <dgm:spPr/>
      <dgm:t>
        <a:bodyPr/>
        <a:lstStyle/>
        <a:p>
          <a:endParaRPr lang="en-US"/>
        </a:p>
      </dgm:t>
    </dgm:pt>
    <dgm:pt modelId="{0A5893D7-48A0-3A42-A8D9-10C4FC46F723}">
      <dgm:prSet/>
      <dgm:spPr/>
      <dgm:t>
        <a:bodyPr/>
        <a:lstStyle/>
        <a:p>
          <a:r>
            <a:rPr lang="en-US" dirty="0" smtClean="0"/>
            <a:t>Primary source: online access, reduces cost</a:t>
          </a:r>
          <a:endParaRPr lang="en-US" dirty="0"/>
        </a:p>
      </dgm:t>
    </dgm:pt>
    <dgm:pt modelId="{00DADCC4-33E2-8F4C-9275-7F2DE1B4FF85}" type="parTrans" cxnId="{CC057E26-C028-6B4A-85C1-269A7ED858CE}">
      <dgm:prSet/>
      <dgm:spPr/>
      <dgm:t>
        <a:bodyPr/>
        <a:lstStyle/>
        <a:p>
          <a:endParaRPr lang="en-US"/>
        </a:p>
      </dgm:t>
    </dgm:pt>
    <dgm:pt modelId="{077129EC-8DA6-D847-A8BF-DCF8E29FAFF2}" type="sibTrans" cxnId="{CC057E26-C028-6B4A-85C1-269A7ED858CE}">
      <dgm:prSet/>
      <dgm:spPr/>
      <dgm:t>
        <a:bodyPr/>
        <a:lstStyle/>
        <a:p>
          <a:endParaRPr lang="en-US"/>
        </a:p>
      </dgm:t>
    </dgm:pt>
    <dgm:pt modelId="{47AAD88D-6F22-7E48-81E9-D94475FA21AD}">
      <dgm:prSet/>
      <dgm:spPr/>
      <dgm:t>
        <a:bodyPr/>
        <a:lstStyle/>
        <a:p>
          <a:endParaRPr lang="en-US" dirty="0"/>
        </a:p>
      </dgm:t>
    </dgm:pt>
    <dgm:pt modelId="{FF71FD92-FB8F-DF40-82B5-B6BB2987A1DB}" type="parTrans" cxnId="{4B167BE1-D673-BA4A-9FA5-D69809FBF35F}">
      <dgm:prSet/>
      <dgm:spPr/>
      <dgm:t>
        <a:bodyPr/>
        <a:lstStyle/>
        <a:p>
          <a:endParaRPr lang="en-US"/>
        </a:p>
      </dgm:t>
    </dgm:pt>
    <dgm:pt modelId="{94678055-8877-8B41-903F-D9359DE20801}" type="sibTrans" cxnId="{4B167BE1-D673-BA4A-9FA5-D69809FBF35F}">
      <dgm:prSet/>
      <dgm:spPr/>
      <dgm:t>
        <a:bodyPr/>
        <a:lstStyle/>
        <a:p>
          <a:endParaRPr lang="en-US"/>
        </a:p>
      </dgm:t>
    </dgm:pt>
    <dgm:pt modelId="{00FCFA3C-1A15-1942-A4F2-7C7B8AB9FE97}">
      <dgm:prSet phldrT="[Text]"/>
      <dgm:spPr/>
      <dgm:t>
        <a:bodyPr/>
        <a:lstStyle/>
        <a:p>
          <a:r>
            <a:rPr lang="en-US" dirty="0" smtClean="0"/>
            <a:t>Collaborate with non-profits and local businesses</a:t>
          </a:r>
          <a:endParaRPr lang="en-US" dirty="0"/>
        </a:p>
      </dgm:t>
    </dgm:pt>
    <dgm:pt modelId="{04D990C9-13F8-9642-BBC6-40D58897674F}" type="parTrans" cxnId="{6B51397E-2A3C-334A-8938-93547866771F}">
      <dgm:prSet/>
      <dgm:spPr/>
      <dgm:t>
        <a:bodyPr/>
        <a:lstStyle/>
        <a:p>
          <a:endParaRPr lang="en-US"/>
        </a:p>
      </dgm:t>
    </dgm:pt>
    <dgm:pt modelId="{DE71671E-C56B-EB42-B023-A82D1AF0A8B7}" type="sibTrans" cxnId="{6B51397E-2A3C-334A-8938-93547866771F}">
      <dgm:prSet/>
      <dgm:spPr/>
      <dgm:t>
        <a:bodyPr/>
        <a:lstStyle/>
        <a:p>
          <a:endParaRPr lang="en-US"/>
        </a:p>
      </dgm:t>
    </dgm:pt>
    <dgm:pt modelId="{B667A873-4A56-8D4C-A826-3A5ABC5C1AA7}">
      <dgm:prSet phldrT="[Text]"/>
      <dgm:spPr/>
      <dgm:t>
        <a:bodyPr/>
        <a:lstStyle/>
        <a:p>
          <a:r>
            <a:rPr lang="en-US" dirty="0" smtClean="0"/>
            <a:t>IT employee</a:t>
          </a:r>
          <a:endParaRPr lang="en-US" dirty="0"/>
        </a:p>
      </dgm:t>
    </dgm:pt>
    <dgm:pt modelId="{234C1A8F-5671-D341-8B24-BACDBBD91FBD}" type="parTrans" cxnId="{42654F91-0F3A-4448-9653-E5FC58C79234}">
      <dgm:prSet/>
      <dgm:spPr/>
      <dgm:t>
        <a:bodyPr/>
        <a:lstStyle/>
        <a:p>
          <a:endParaRPr lang="en-US"/>
        </a:p>
      </dgm:t>
    </dgm:pt>
    <dgm:pt modelId="{586347C0-A760-514F-A393-5B19CFDD9A6C}" type="sibTrans" cxnId="{42654F91-0F3A-4448-9653-E5FC58C79234}">
      <dgm:prSet/>
      <dgm:spPr/>
      <dgm:t>
        <a:bodyPr/>
        <a:lstStyle/>
        <a:p>
          <a:endParaRPr lang="en-US"/>
        </a:p>
      </dgm:t>
    </dgm:pt>
    <dgm:pt modelId="{DF25256A-7165-FE4F-8D2C-EAF9E3E516CA}">
      <dgm:prSet phldrT="[Text]"/>
      <dgm:spPr/>
      <dgm:t>
        <a:bodyPr/>
        <a:lstStyle/>
        <a:p>
          <a:r>
            <a:rPr lang="en-US" dirty="0" smtClean="0"/>
            <a:t>Intern (Computer Science)</a:t>
          </a:r>
          <a:endParaRPr lang="en-US" dirty="0"/>
        </a:p>
      </dgm:t>
    </dgm:pt>
    <dgm:pt modelId="{45534FAA-EA31-914F-B312-BE43FBECA55C}" type="parTrans" cxnId="{5441F28E-3ABC-7544-BEF4-2E19FDA15716}">
      <dgm:prSet/>
      <dgm:spPr/>
      <dgm:t>
        <a:bodyPr/>
        <a:lstStyle/>
        <a:p>
          <a:endParaRPr lang="en-US"/>
        </a:p>
      </dgm:t>
    </dgm:pt>
    <dgm:pt modelId="{1018D7E7-0976-2B4D-8BAA-02E373291A1A}" type="sibTrans" cxnId="{5441F28E-3ABC-7544-BEF4-2E19FDA15716}">
      <dgm:prSet/>
      <dgm:spPr/>
      <dgm:t>
        <a:bodyPr/>
        <a:lstStyle/>
        <a:p>
          <a:endParaRPr lang="en-US"/>
        </a:p>
      </dgm:t>
    </dgm:pt>
    <dgm:pt modelId="{96C6B2CE-FD93-AD45-B860-A4B66F3A287F}">
      <dgm:prSet phldrT="[Text]"/>
      <dgm:spPr/>
      <dgm:t>
        <a:bodyPr/>
        <a:lstStyle/>
        <a:p>
          <a:r>
            <a:rPr lang="en-US" dirty="0" smtClean="0"/>
            <a:t>Reusable awards</a:t>
          </a:r>
          <a:endParaRPr lang="en-US" dirty="0"/>
        </a:p>
      </dgm:t>
    </dgm:pt>
    <dgm:pt modelId="{20D8A508-B451-6F4E-A947-B27B76027B3C}" type="parTrans" cxnId="{1A0BCC9F-E5B7-AA47-B450-ABE6468A6814}">
      <dgm:prSet/>
      <dgm:spPr/>
      <dgm:t>
        <a:bodyPr/>
        <a:lstStyle/>
        <a:p>
          <a:endParaRPr lang="en-US"/>
        </a:p>
      </dgm:t>
    </dgm:pt>
    <dgm:pt modelId="{9A199E6F-F92D-6740-938E-8DE3572118EB}" type="sibTrans" cxnId="{1A0BCC9F-E5B7-AA47-B450-ABE6468A6814}">
      <dgm:prSet/>
      <dgm:spPr/>
      <dgm:t>
        <a:bodyPr/>
        <a:lstStyle/>
        <a:p>
          <a:endParaRPr lang="en-US"/>
        </a:p>
      </dgm:t>
    </dgm:pt>
    <dgm:pt modelId="{A3F1C8D9-F5E0-904D-AA77-26853D6134C3}">
      <dgm:prSet phldrT="[Text]"/>
      <dgm:spPr/>
      <dgm:t>
        <a:bodyPr/>
        <a:lstStyle/>
        <a:p>
          <a:r>
            <a:rPr lang="en-US" dirty="0" smtClean="0"/>
            <a:t>Partner with local colleges (El Camino College Compton Center, Cerritos College, Cal State Dominguez Hills)</a:t>
          </a:r>
          <a:endParaRPr lang="en-US" dirty="0"/>
        </a:p>
      </dgm:t>
    </dgm:pt>
    <dgm:pt modelId="{86F2F880-EB61-8042-9CB3-E053702E99AE}" type="parTrans" cxnId="{CB819688-6826-DF40-8CF5-67BB77CB4F0E}">
      <dgm:prSet/>
      <dgm:spPr/>
      <dgm:t>
        <a:bodyPr/>
        <a:lstStyle/>
        <a:p>
          <a:endParaRPr lang="en-US"/>
        </a:p>
      </dgm:t>
    </dgm:pt>
    <dgm:pt modelId="{73EBDEFA-9DC5-CA48-9E69-9874CCD8DD96}" type="sibTrans" cxnId="{CB819688-6826-DF40-8CF5-67BB77CB4F0E}">
      <dgm:prSet/>
      <dgm:spPr/>
      <dgm:t>
        <a:bodyPr/>
        <a:lstStyle/>
        <a:p>
          <a:endParaRPr lang="en-US"/>
        </a:p>
      </dgm:t>
    </dgm:pt>
    <dgm:pt modelId="{3DB08218-1A4E-224D-AF47-924D0576B527}" type="pres">
      <dgm:prSet presAssocID="{00C18FBF-3FF5-4C16-97CF-AF03740D7A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DF882A-74A2-004E-9570-475694514108}" type="pres">
      <dgm:prSet presAssocID="{00C18FBF-3FF5-4C16-97CF-AF03740D7AB6}" presName="axisShape" presStyleLbl="bgShp" presStyleIdx="0" presStyleCnt="1"/>
      <dgm:spPr/>
    </dgm:pt>
    <dgm:pt modelId="{0C7DB88F-32FD-6C40-9F2B-1005B0D406FC}" type="pres">
      <dgm:prSet presAssocID="{00C18FBF-3FF5-4C16-97CF-AF03740D7AB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9967B-570E-A74A-B7CE-F7CCF9106994}" type="pres">
      <dgm:prSet presAssocID="{00C18FBF-3FF5-4C16-97CF-AF03740D7AB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4BF9C-7E0A-E146-81A6-15BF5D2BF35C}" type="pres">
      <dgm:prSet presAssocID="{00C18FBF-3FF5-4C16-97CF-AF03740D7AB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11F2B-FAED-9E4A-AE15-4FE7DC897C66}" type="pres">
      <dgm:prSet presAssocID="{00C18FBF-3FF5-4C16-97CF-AF03740D7AB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7BD086-74EA-4D6C-9657-E916D355F209}" srcId="{00C18FBF-3FF5-4C16-97CF-AF03740D7AB6}" destId="{9614A323-64B1-4077-A841-022051EC749A}" srcOrd="2" destOrd="0" parTransId="{E5F6BCBD-B84E-4018-BE9E-BF57FF3B4B36}" sibTransId="{FEC2A79F-8857-403A-A738-E8CE75C965E2}"/>
    <dgm:cxn modelId="{AC696DE5-09A5-B848-A0A8-39FBCE1112F4}" type="presOf" srcId="{DB9FB862-4759-4D6A-84F3-01524B92723B}" destId="{79611F2B-FAED-9E4A-AE15-4FE7DC897C66}" srcOrd="0" destOrd="1" presId="urn:microsoft.com/office/officeart/2005/8/layout/matrix2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2713402-02BE-D14D-B51A-745A12A66CDC}" type="presOf" srcId="{7DDFE788-F512-7944-9905-A9764B8A9B69}" destId="{7FD4BF9C-7E0A-E146-81A6-15BF5D2BF35C}" srcOrd="0" destOrd="5" presId="urn:microsoft.com/office/officeart/2005/8/layout/matrix2"/>
    <dgm:cxn modelId="{60DBD065-8515-2B4B-BA0B-4025490D6DEE}" srcId="{9614A323-64B1-4077-A841-022051EC749A}" destId="{7DDFE788-F512-7944-9905-A9764B8A9B69}" srcOrd="4" destOrd="0" parTransId="{973E3535-9430-2048-938F-9FE97339B134}" sibTransId="{C084F211-9552-E44E-BE39-B4A2F5FF1A55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5E86403-6D29-E54B-8438-A76FD14B98DF}" type="presOf" srcId="{F2881FB1-6580-4F21-A283-BFAA6F91D5D2}" destId="{0B19967B-570E-A74A-B7CE-F7CCF9106994}" srcOrd="0" destOrd="0" presId="urn:microsoft.com/office/officeart/2005/8/layout/matrix2"/>
    <dgm:cxn modelId="{2E3C97E6-67D4-4948-B47A-1115C2B2979F}" srcId="{9614A323-64B1-4077-A841-022051EC749A}" destId="{3D5CDB25-F8FA-444B-8D4A-1D29D0CBA282}" srcOrd="0" destOrd="0" parTransId="{4C229933-AC16-44B7-98EC-4C0F07FABCB0}" sibTransId="{189DA4C5-2A22-4C71-A806-7B4AB57767CC}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85185B86-1984-C94A-A359-D64B4E065DD7}" type="presOf" srcId="{96C6B2CE-FD93-AD45-B860-A4B66F3A287F}" destId="{7FD4BF9C-7E0A-E146-81A6-15BF5D2BF35C}" srcOrd="0" destOrd="3" presId="urn:microsoft.com/office/officeart/2005/8/layout/matrix2"/>
    <dgm:cxn modelId="{3F472B97-553F-574A-ACBC-27395C5A8DEE}" type="presOf" srcId="{A3F1C8D9-F5E0-904D-AA77-26853D6134C3}" destId="{79611F2B-FAED-9E4A-AE15-4FE7DC897C66}" srcOrd="0" destOrd="2" presId="urn:microsoft.com/office/officeart/2005/8/layout/matrix2"/>
    <dgm:cxn modelId="{1A0BCC9F-E5B7-AA47-B450-ABE6468A6814}" srcId="{9614A323-64B1-4077-A841-022051EC749A}" destId="{96C6B2CE-FD93-AD45-B860-A4B66F3A287F}" srcOrd="2" destOrd="0" parTransId="{20D8A508-B451-6F4E-A947-B27B76027B3C}" sibTransId="{9A199E6F-F92D-6740-938E-8DE3572118EB}"/>
    <dgm:cxn modelId="{CB819688-6826-DF40-8CF5-67BB77CB4F0E}" srcId="{7FCE83D9-631B-4420-BBFC-CA0AFA59F747}" destId="{A3F1C8D9-F5E0-904D-AA77-26853D6134C3}" srcOrd="1" destOrd="0" parTransId="{86F2F880-EB61-8042-9CB3-E053702E99AE}" sibTransId="{73EBDEFA-9DC5-CA48-9E69-9874CCD8DD96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532AF566-A2E8-5B49-89D2-51B0A1260FB3}" type="presOf" srcId="{9614A323-64B1-4077-A841-022051EC749A}" destId="{7FD4BF9C-7E0A-E146-81A6-15BF5D2BF35C}" srcOrd="0" destOrd="0" presId="urn:microsoft.com/office/officeart/2005/8/layout/matrix2"/>
    <dgm:cxn modelId="{5441F28E-3ABC-7544-BEF4-2E19FDA15716}" srcId="{B4F1B46E-22B2-4721-950C-8704487586DC}" destId="{DF25256A-7165-FE4F-8D2C-EAF9E3E516CA}" srcOrd="2" destOrd="0" parTransId="{45534FAA-EA31-914F-B312-BE43FBECA55C}" sibTransId="{1018D7E7-0976-2B4D-8BAA-02E373291A1A}"/>
    <dgm:cxn modelId="{1DF8564E-4EBE-E645-A800-021D314990FF}" type="presOf" srcId="{47AAD88D-6F22-7E48-81E9-D94475FA21AD}" destId="{79611F2B-FAED-9E4A-AE15-4FE7DC897C66}" srcOrd="0" destOrd="3" presId="urn:microsoft.com/office/officeart/2005/8/layout/matrix2"/>
    <dgm:cxn modelId="{C1B39E30-3482-EA42-B717-143E6D23A45E}" type="presOf" srcId="{B667A873-4A56-8D4C-A826-3A5ABC5C1AA7}" destId="{0C7DB88F-32FD-6C40-9F2B-1005B0D406FC}" srcOrd="0" destOrd="2" presId="urn:microsoft.com/office/officeart/2005/8/layout/matrix2"/>
    <dgm:cxn modelId="{2710A7D9-36BE-1D47-BD56-976476D6435D}" type="presOf" srcId="{DF25256A-7165-FE4F-8D2C-EAF9E3E516CA}" destId="{0C7DB88F-32FD-6C40-9F2B-1005B0D406FC}" srcOrd="0" destOrd="3" presId="urn:microsoft.com/office/officeart/2005/8/layout/matrix2"/>
    <dgm:cxn modelId="{CC057E26-C028-6B4A-85C1-269A7ED858CE}" srcId="{F2881FB1-6580-4F21-A283-BFAA6F91D5D2}" destId="{0A5893D7-48A0-3A42-A8D9-10C4FC46F723}" srcOrd="1" destOrd="0" parTransId="{00DADCC4-33E2-8F4C-9275-7F2DE1B4FF85}" sibTransId="{077129EC-8DA6-D847-A8BF-DCF8E29FAFF2}"/>
    <dgm:cxn modelId="{DB826E8F-44D8-0646-9E89-1991E53800B4}" type="presOf" srcId="{00FCFA3C-1A15-1942-A4F2-7C7B8AB9FE97}" destId="{7FD4BF9C-7E0A-E146-81A6-15BF5D2BF35C}" srcOrd="0" destOrd="2" presId="urn:microsoft.com/office/officeart/2005/8/layout/matrix2"/>
    <dgm:cxn modelId="{F9B35F9E-A2C3-A145-A83F-F509E250E033}" type="presOf" srcId="{0A5893D7-48A0-3A42-A8D9-10C4FC46F723}" destId="{0B19967B-570E-A74A-B7CE-F7CCF9106994}" srcOrd="0" destOrd="2" presId="urn:microsoft.com/office/officeart/2005/8/layout/matrix2"/>
    <dgm:cxn modelId="{4B167BE1-D673-BA4A-9FA5-D69809FBF35F}" srcId="{7FCE83D9-631B-4420-BBFC-CA0AFA59F747}" destId="{47AAD88D-6F22-7E48-81E9-D94475FA21AD}" srcOrd="2" destOrd="0" parTransId="{FF71FD92-FB8F-DF40-82B5-B6BB2987A1DB}" sibTransId="{94678055-8877-8B41-903F-D9359DE20801}"/>
    <dgm:cxn modelId="{8E489232-007A-8E4D-BC7B-DE338317A575}" type="presOf" srcId="{7FCE83D9-631B-4420-BBFC-CA0AFA59F747}" destId="{79611F2B-FAED-9E4A-AE15-4FE7DC897C66}" srcOrd="0" destOrd="0" presId="urn:microsoft.com/office/officeart/2005/8/layout/matrix2"/>
    <dgm:cxn modelId="{23F0C354-748E-BA49-B2E9-D9B284E9495D}" type="presOf" srcId="{00C18FBF-3FF5-4C16-97CF-AF03740D7AB6}" destId="{3DB08218-1A4E-224D-AF47-924D0576B527}" srcOrd="0" destOrd="0" presId="urn:microsoft.com/office/officeart/2005/8/layout/matrix2"/>
    <dgm:cxn modelId="{16EE0D0E-E98A-574D-A93E-F631E1D4B001}" srcId="{9614A323-64B1-4077-A841-022051EC749A}" destId="{2A4D1D7D-C8E2-9D49-B7C8-888514724478}" srcOrd="3" destOrd="0" parTransId="{6DE57F6B-AA98-FF46-97BE-144B0EC44557}" sibTransId="{13472464-96F0-3649-B93F-FA9591A4ADC8}"/>
    <dgm:cxn modelId="{42654F91-0F3A-4448-9653-E5FC58C79234}" srcId="{B4F1B46E-22B2-4721-950C-8704487586DC}" destId="{B667A873-4A56-8D4C-A826-3A5ABC5C1AA7}" srcOrd="1" destOrd="0" parTransId="{234C1A8F-5671-D341-8B24-BACDBBD91FBD}" sibTransId="{586347C0-A760-514F-A393-5B19CFDD9A6C}"/>
    <dgm:cxn modelId="{FDA7ABE6-6DCF-2347-8D3E-09C6B86FA201}" type="presOf" srcId="{3D5CDB25-F8FA-444B-8D4A-1D29D0CBA282}" destId="{7FD4BF9C-7E0A-E146-81A6-15BF5D2BF35C}" srcOrd="0" destOrd="1" presId="urn:microsoft.com/office/officeart/2005/8/layout/matrix2"/>
    <dgm:cxn modelId="{0B2D9EB0-6294-3A43-8BD6-959BF4525F5E}" type="presOf" srcId="{9D72CDD3-5859-43DB-BD75-0C3C30E3DE62}" destId="{0C7DB88F-32FD-6C40-9F2B-1005B0D406FC}" srcOrd="0" destOrd="1" presId="urn:microsoft.com/office/officeart/2005/8/layout/matrix2"/>
    <dgm:cxn modelId="{3F0EBF89-8A6C-3842-BAE3-8E095E22976C}" type="presOf" srcId="{D5197DDB-D5D2-499F-B255-CF7BB5AE2B43}" destId="{0B19967B-570E-A74A-B7CE-F7CCF9106994}" srcOrd="0" destOrd="1" presId="urn:microsoft.com/office/officeart/2005/8/layout/matrix2"/>
    <dgm:cxn modelId="{6B51397E-2A3C-334A-8938-93547866771F}" srcId="{9614A323-64B1-4077-A841-022051EC749A}" destId="{00FCFA3C-1A15-1942-A4F2-7C7B8AB9FE97}" srcOrd="1" destOrd="0" parTransId="{04D990C9-13F8-9642-BBC6-40D58897674F}" sibTransId="{DE71671E-C56B-EB42-B023-A82D1AF0A8B7}"/>
    <dgm:cxn modelId="{02483834-E46C-CA43-A9A5-13B56A4FCB66}" type="presOf" srcId="{2A4D1D7D-C8E2-9D49-B7C8-888514724478}" destId="{7FD4BF9C-7E0A-E146-81A6-15BF5D2BF35C}" srcOrd="0" destOrd="4" presId="urn:microsoft.com/office/officeart/2005/8/layout/matrix2"/>
    <dgm:cxn modelId="{9D207113-23F0-D543-95A2-AAF884088FD8}" type="presOf" srcId="{B4F1B46E-22B2-4721-950C-8704487586DC}" destId="{0C7DB88F-32FD-6C40-9F2B-1005B0D406FC}" srcOrd="0" destOrd="0" presId="urn:microsoft.com/office/officeart/2005/8/layout/matrix2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4E31526-359A-F547-8A24-61567DFA3CE1}" type="presParOf" srcId="{3DB08218-1A4E-224D-AF47-924D0576B527}" destId="{31DF882A-74A2-004E-9570-475694514108}" srcOrd="0" destOrd="0" presId="urn:microsoft.com/office/officeart/2005/8/layout/matrix2"/>
    <dgm:cxn modelId="{10E5DDE8-3BE7-DB49-BD71-27E8BC970EE7}" type="presParOf" srcId="{3DB08218-1A4E-224D-AF47-924D0576B527}" destId="{0C7DB88F-32FD-6C40-9F2B-1005B0D406FC}" srcOrd="1" destOrd="0" presId="urn:microsoft.com/office/officeart/2005/8/layout/matrix2"/>
    <dgm:cxn modelId="{D0F8C023-0F8E-8A48-AF08-2A4481797855}" type="presParOf" srcId="{3DB08218-1A4E-224D-AF47-924D0576B527}" destId="{0B19967B-570E-A74A-B7CE-F7CCF9106994}" srcOrd="2" destOrd="0" presId="urn:microsoft.com/office/officeart/2005/8/layout/matrix2"/>
    <dgm:cxn modelId="{DD468D0D-CF20-FE48-9F0E-CC5380F276F9}" type="presParOf" srcId="{3DB08218-1A4E-224D-AF47-924D0576B527}" destId="{7FD4BF9C-7E0A-E146-81A6-15BF5D2BF35C}" srcOrd="3" destOrd="0" presId="urn:microsoft.com/office/officeart/2005/8/layout/matrix2"/>
    <dgm:cxn modelId="{8911AE42-804A-3041-8E8B-2C27A1033D9B}" type="presParOf" srcId="{3DB08218-1A4E-224D-AF47-924D0576B527}" destId="{79611F2B-FAED-9E4A-AE15-4FE7DC897C6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orgChar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E03F8C-345E-8147-A35E-6E64B181AFF4}">
      <dgm:prSet phldrT="[Text]"/>
      <dgm:spPr/>
      <dgm:t>
        <a:bodyPr/>
        <a:lstStyle/>
        <a:p>
          <a:r>
            <a:rPr lang="en-US" dirty="0" smtClean="0"/>
            <a:t>Different strategies</a:t>
          </a:r>
          <a:endParaRPr lang="en-US" dirty="0"/>
        </a:p>
      </dgm:t>
    </dgm:pt>
    <dgm:pt modelId="{36885C29-166A-8742-AF9C-E46C48B584FE}" type="parTrans" cxnId="{1B5E216B-E178-8340-B245-DB658C6DDFDA}">
      <dgm:prSet/>
      <dgm:spPr/>
      <dgm:t>
        <a:bodyPr/>
        <a:lstStyle/>
        <a:p>
          <a:endParaRPr lang="en-US"/>
        </a:p>
      </dgm:t>
    </dgm:pt>
    <dgm:pt modelId="{B7399B20-D8B5-CE41-88F6-D1F3E2666095}" type="sibTrans" cxnId="{1B5E216B-E178-8340-B245-DB658C6DDFDA}">
      <dgm:prSet/>
      <dgm:spPr/>
      <dgm:t>
        <a:bodyPr/>
        <a:lstStyle/>
        <a:p>
          <a:endParaRPr lang="en-US"/>
        </a:p>
      </dgm:t>
    </dgm:pt>
    <dgm:pt modelId="{1EB35F38-12C8-ED42-89BD-46578795BD60}" type="asst">
      <dgm:prSet phldrT="[Text]"/>
      <dgm:spPr/>
      <dgm:t>
        <a:bodyPr/>
        <a:lstStyle/>
        <a:p>
          <a:r>
            <a:rPr lang="en-US" dirty="0" smtClean="0"/>
            <a:t>Team Work</a:t>
          </a:r>
          <a:endParaRPr lang="en-US" dirty="0"/>
        </a:p>
      </dgm:t>
    </dgm:pt>
    <dgm:pt modelId="{46ADCB40-5B4E-AA48-B1E8-B557C59E0D99}" type="parTrans" cxnId="{855F5178-8FC6-B444-A354-98632FC1BD9D}">
      <dgm:prSet/>
      <dgm:spPr/>
      <dgm:t>
        <a:bodyPr/>
        <a:lstStyle/>
        <a:p>
          <a:endParaRPr lang="en-US"/>
        </a:p>
      </dgm:t>
    </dgm:pt>
    <dgm:pt modelId="{9F6EDBCC-0B0F-344A-803F-9691E84DCA9A}" type="sibTrans" cxnId="{855F5178-8FC6-B444-A354-98632FC1BD9D}">
      <dgm:prSet/>
      <dgm:spPr/>
      <dgm:t>
        <a:bodyPr/>
        <a:lstStyle/>
        <a:p>
          <a:endParaRPr lang="en-US"/>
        </a:p>
      </dgm:t>
    </dgm:pt>
    <dgm:pt modelId="{860B201D-EEB9-7C4D-AEAE-5CC1579D7CD3}">
      <dgm:prSet phldrT="[Text]"/>
      <dgm:spPr/>
      <dgm:t>
        <a:bodyPr/>
        <a:lstStyle/>
        <a:p>
          <a:r>
            <a:rPr lang="en-US" dirty="0" smtClean="0"/>
            <a:t>Real Estate Agent</a:t>
          </a:r>
          <a:endParaRPr lang="en-US" dirty="0"/>
        </a:p>
      </dgm:t>
    </dgm:pt>
    <dgm:pt modelId="{8B07F54B-3695-BE41-B585-13955F77ABF3}" type="parTrans" cxnId="{68435F32-9285-2148-8573-B47632CEABAB}">
      <dgm:prSet/>
      <dgm:spPr/>
      <dgm:t>
        <a:bodyPr/>
        <a:lstStyle/>
        <a:p>
          <a:endParaRPr lang="en-US"/>
        </a:p>
      </dgm:t>
    </dgm:pt>
    <dgm:pt modelId="{DA03B3D8-CAAC-3F4C-9C47-FCCCC7B0987C}" type="sibTrans" cxnId="{68435F32-9285-2148-8573-B47632CEABAB}">
      <dgm:prSet/>
      <dgm:spPr/>
      <dgm:t>
        <a:bodyPr/>
        <a:lstStyle/>
        <a:p>
          <a:endParaRPr lang="en-US"/>
        </a:p>
      </dgm:t>
    </dgm:pt>
    <dgm:pt modelId="{C373B2E2-9FB3-FD4A-BF9C-847069FA74DD}">
      <dgm:prSet phldrT="[Text]"/>
      <dgm:spPr/>
      <dgm:t>
        <a:bodyPr/>
        <a:lstStyle/>
        <a:p>
          <a:r>
            <a:rPr lang="en-US" dirty="0" smtClean="0"/>
            <a:t>Responsive HOAs</a:t>
          </a:r>
          <a:endParaRPr lang="en-US" dirty="0"/>
        </a:p>
      </dgm:t>
    </dgm:pt>
    <dgm:pt modelId="{E4059F86-DC4B-6944-9E64-EC5671E88D50}" type="parTrans" cxnId="{C4BE8A24-C34D-5A4D-A19B-5A390819911F}">
      <dgm:prSet/>
      <dgm:spPr/>
      <dgm:t>
        <a:bodyPr/>
        <a:lstStyle/>
        <a:p>
          <a:endParaRPr lang="en-US"/>
        </a:p>
      </dgm:t>
    </dgm:pt>
    <dgm:pt modelId="{3F8AE58C-9638-B049-8A93-B1837EC1C9CA}" type="sibTrans" cxnId="{C4BE8A24-C34D-5A4D-A19B-5A390819911F}">
      <dgm:prSet/>
      <dgm:spPr/>
      <dgm:t>
        <a:bodyPr/>
        <a:lstStyle/>
        <a:p>
          <a:endParaRPr lang="en-US"/>
        </a:p>
      </dgm:t>
    </dgm:pt>
    <dgm:pt modelId="{B7603C1E-5C50-DC44-B5F3-7F45691C1806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7F9C63F5-3CB3-5647-9B99-498E148410ED}" type="parTrans" cxnId="{277A3666-F01E-FD49-8D87-7696BC0763C2}">
      <dgm:prSet/>
      <dgm:spPr/>
      <dgm:t>
        <a:bodyPr/>
        <a:lstStyle/>
        <a:p>
          <a:endParaRPr lang="en-US"/>
        </a:p>
      </dgm:t>
    </dgm:pt>
    <dgm:pt modelId="{A2311AF1-E5F2-E947-A487-010343338514}" type="sibTrans" cxnId="{277A3666-F01E-FD49-8D87-7696BC0763C2}">
      <dgm:prSet/>
      <dgm:spPr/>
      <dgm:t>
        <a:bodyPr/>
        <a:lstStyle/>
        <a:p>
          <a:endParaRPr lang="en-US"/>
        </a:p>
      </dgm:t>
    </dgm:pt>
    <dgm:pt modelId="{5A9B106D-8CD8-6640-B9C5-55BD981247B3}" type="asst">
      <dgm:prSet/>
      <dgm:spPr/>
      <dgm:t>
        <a:bodyPr/>
        <a:lstStyle/>
        <a:p>
          <a:r>
            <a:rPr lang="en-US" dirty="0" smtClean="0"/>
            <a:t>Work independently</a:t>
          </a:r>
          <a:endParaRPr lang="en-US" dirty="0"/>
        </a:p>
      </dgm:t>
    </dgm:pt>
    <dgm:pt modelId="{16EEA882-F871-0541-91EA-2808CC64355F}" type="parTrans" cxnId="{440AAAD1-853D-C840-A813-F63603F827F5}">
      <dgm:prSet/>
      <dgm:spPr/>
      <dgm:t>
        <a:bodyPr/>
        <a:lstStyle/>
        <a:p>
          <a:endParaRPr lang="en-US"/>
        </a:p>
      </dgm:t>
    </dgm:pt>
    <dgm:pt modelId="{65E7F903-3B61-7649-AD30-2A49CEFAA2D9}" type="sibTrans" cxnId="{440AAAD1-853D-C840-A813-F63603F827F5}">
      <dgm:prSet/>
      <dgm:spPr/>
      <dgm:t>
        <a:bodyPr/>
        <a:lstStyle/>
        <a:p>
          <a:endParaRPr lang="en-US"/>
        </a:p>
      </dgm:t>
    </dgm:pt>
    <dgm:pt modelId="{4943EB2A-91AD-E54A-91CE-308D4BA428E5}" type="pres">
      <dgm:prSet presAssocID="{00C18FBF-3FF5-4C16-97CF-AF03740D7A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B71748-C7DC-334F-B03B-306C048A485C}" type="pres">
      <dgm:prSet presAssocID="{53E03F8C-345E-8147-A35E-6E64B181AFF4}" presName="hierRoot1" presStyleCnt="0">
        <dgm:presLayoutVars>
          <dgm:hierBranch val="init"/>
        </dgm:presLayoutVars>
      </dgm:prSet>
      <dgm:spPr/>
    </dgm:pt>
    <dgm:pt modelId="{06F687B4-7833-B64C-9021-5EB9D4D94440}" type="pres">
      <dgm:prSet presAssocID="{53E03F8C-345E-8147-A35E-6E64B181AFF4}" presName="rootComposite1" presStyleCnt="0"/>
      <dgm:spPr/>
    </dgm:pt>
    <dgm:pt modelId="{B803FEAB-D2C1-F341-9E12-C60B73AE9860}" type="pres">
      <dgm:prSet presAssocID="{53E03F8C-345E-8147-A35E-6E64B181AFF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1614B-D9B9-4A41-943E-24F744700AB0}" type="pres">
      <dgm:prSet presAssocID="{53E03F8C-345E-8147-A35E-6E64B181AFF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4AAA5CB-EC2D-AD45-AC79-8E1DDF340B27}" type="pres">
      <dgm:prSet presAssocID="{53E03F8C-345E-8147-A35E-6E64B181AFF4}" presName="hierChild2" presStyleCnt="0"/>
      <dgm:spPr/>
    </dgm:pt>
    <dgm:pt modelId="{5B5DD61A-9AE6-DC46-8012-80B8717C0D3B}" type="pres">
      <dgm:prSet presAssocID="{8B07F54B-3695-BE41-B585-13955F77ABF3}" presName="Name37" presStyleLbl="parChTrans1D2" presStyleIdx="0" presStyleCnt="5"/>
      <dgm:spPr/>
      <dgm:t>
        <a:bodyPr/>
        <a:lstStyle/>
        <a:p>
          <a:endParaRPr lang="en-US"/>
        </a:p>
      </dgm:t>
    </dgm:pt>
    <dgm:pt modelId="{6E3137C2-E884-2D4B-9C53-DD6422EFC088}" type="pres">
      <dgm:prSet presAssocID="{860B201D-EEB9-7C4D-AEAE-5CC1579D7CD3}" presName="hierRoot2" presStyleCnt="0">
        <dgm:presLayoutVars>
          <dgm:hierBranch val="init"/>
        </dgm:presLayoutVars>
      </dgm:prSet>
      <dgm:spPr/>
    </dgm:pt>
    <dgm:pt modelId="{7800AEAD-F7A0-C344-AFE4-C8B6807FABD7}" type="pres">
      <dgm:prSet presAssocID="{860B201D-EEB9-7C4D-AEAE-5CC1579D7CD3}" presName="rootComposite" presStyleCnt="0"/>
      <dgm:spPr/>
    </dgm:pt>
    <dgm:pt modelId="{C1350A46-EA93-2D4E-BB90-D1FC6EF30380}" type="pres">
      <dgm:prSet presAssocID="{860B201D-EEB9-7C4D-AEAE-5CC1579D7CD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1F9B9B-E146-0740-98AA-F7EDB0FE7AB8}" type="pres">
      <dgm:prSet presAssocID="{860B201D-EEB9-7C4D-AEAE-5CC1579D7CD3}" presName="rootConnector" presStyleLbl="node2" presStyleIdx="0" presStyleCnt="3"/>
      <dgm:spPr/>
      <dgm:t>
        <a:bodyPr/>
        <a:lstStyle/>
        <a:p>
          <a:endParaRPr lang="en-US"/>
        </a:p>
      </dgm:t>
    </dgm:pt>
    <dgm:pt modelId="{DB7D01BA-8297-1243-A0CC-250943A49FFB}" type="pres">
      <dgm:prSet presAssocID="{860B201D-EEB9-7C4D-AEAE-5CC1579D7CD3}" presName="hierChild4" presStyleCnt="0"/>
      <dgm:spPr/>
    </dgm:pt>
    <dgm:pt modelId="{CE947CC8-C828-B740-BC7C-577B96557803}" type="pres">
      <dgm:prSet presAssocID="{860B201D-EEB9-7C4D-AEAE-5CC1579D7CD3}" presName="hierChild5" presStyleCnt="0"/>
      <dgm:spPr/>
    </dgm:pt>
    <dgm:pt modelId="{65EC0BA5-D9F1-F948-A560-30A0438FB758}" type="pres">
      <dgm:prSet presAssocID="{E4059F86-DC4B-6944-9E64-EC5671E88D5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FBD9E88-93F5-8E47-A93E-2D72298F2621}" type="pres">
      <dgm:prSet presAssocID="{C373B2E2-9FB3-FD4A-BF9C-847069FA74DD}" presName="hierRoot2" presStyleCnt="0">
        <dgm:presLayoutVars>
          <dgm:hierBranch val="init"/>
        </dgm:presLayoutVars>
      </dgm:prSet>
      <dgm:spPr/>
    </dgm:pt>
    <dgm:pt modelId="{AA036BC0-897B-9F4D-A0C3-319C02BA0BE0}" type="pres">
      <dgm:prSet presAssocID="{C373B2E2-9FB3-FD4A-BF9C-847069FA74DD}" presName="rootComposite" presStyleCnt="0"/>
      <dgm:spPr/>
    </dgm:pt>
    <dgm:pt modelId="{F0B0D832-1614-A84D-A1CF-3208A52686DA}" type="pres">
      <dgm:prSet presAssocID="{C373B2E2-9FB3-FD4A-BF9C-847069FA74D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5A64D4-DCDA-4446-80FB-A4A47C1AC285}" type="pres">
      <dgm:prSet presAssocID="{C373B2E2-9FB3-FD4A-BF9C-847069FA74DD}" presName="rootConnector" presStyleLbl="node2" presStyleIdx="1" presStyleCnt="3"/>
      <dgm:spPr/>
      <dgm:t>
        <a:bodyPr/>
        <a:lstStyle/>
        <a:p>
          <a:endParaRPr lang="en-US"/>
        </a:p>
      </dgm:t>
    </dgm:pt>
    <dgm:pt modelId="{B0EF0F8E-A674-AC49-8D96-A914ABCDE8CF}" type="pres">
      <dgm:prSet presAssocID="{C373B2E2-9FB3-FD4A-BF9C-847069FA74DD}" presName="hierChild4" presStyleCnt="0"/>
      <dgm:spPr/>
    </dgm:pt>
    <dgm:pt modelId="{86439A2E-8D29-C340-88FD-A1086EC63D80}" type="pres">
      <dgm:prSet presAssocID="{C373B2E2-9FB3-FD4A-BF9C-847069FA74DD}" presName="hierChild5" presStyleCnt="0"/>
      <dgm:spPr/>
    </dgm:pt>
    <dgm:pt modelId="{64B8508A-EF83-D44D-9450-133CBC35D95B}" type="pres">
      <dgm:prSet presAssocID="{7F9C63F5-3CB3-5647-9B99-498E148410ED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B4A94CE-AC6A-7349-B66D-585676E1B13B}" type="pres">
      <dgm:prSet presAssocID="{B7603C1E-5C50-DC44-B5F3-7F45691C1806}" presName="hierRoot2" presStyleCnt="0">
        <dgm:presLayoutVars>
          <dgm:hierBranch val="init"/>
        </dgm:presLayoutVars>
      </dgm:prSet>
      <dgm:spPr/>
    </dgm:pt>
    <dgm:pt modelId="{570966D2-EAC3-7A41-95FB-B4A7227D6C25}" type="pres">
      <dgm:prSet presAssocID="{B7603C1E-5C50-DC44-B5F3-7F45691C1806}" presName="rootComposite" presStyleCnt="0"/>
      <dgm:spPr/>
    </dgm:pt>
    <dgm:pt modelId="{857B3E19-63C5-B34A-AA3E-D4C707B3CBB7}" type="pres">
      <dgm:prSet presAssocID="{B7603C1E-5C50-DC44-B5F3-7F45691C180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08ACA9-A4A2-244D-9592-9034D5C95E94}" type="pres">
      <dgm:prSet presAssocID="{B7603C1E-5C50-DC44-B5F3-7F45691C1806}" presName="rootConnector" presStyleLbl="node2" presStyleIdx="2" presStyleCnt="3"/>
      <dgm:spPr/>
      <dgm:t>
        <a:bodyPr/>
        <a:lstStyle/>
        <a:p>
          <a:endParaRPr lang="en-US"/>
        </a:p>
      </dgm:t>
    </dgm:pt>
    <dgm:pt modelId="{AFACEA53-87B1-B546-BF08-B0634DDB32E3}" type="pres">
      <dgm:prSet presAssocID="{B7603C1E-5C50-DC44-B5F3-7F45691C1806}" presName="hierChild4" presStyleCnt="0"/>
      <dgm:spPr/>
    </dgm:pt>
    <dgm:pt modelId="{7F75B93A-FDB5-C646-97F5-CE08450C00DE}" type="pres">
      <dgm:prSet presAssocID="{B7603C1E-5C50-DC44-B5F3-7F45691C1806}" presName="hierChild5" presStyleCnt="0"/>
      <dgm:spPr/>
    </dgm:pt>
    <dgm:pt modelId="{7D44684E-C55B-FD4A-8A3E-1C01C02C55CB}" type="pres">
      <dgm:prSet presAssocID="{53E03F8C-345E-8147-A35E-6E64B181AFF4}" presName="hierChild3" presStyleCnt="0"/>
      <dgm:spPr/>
    </dgm:pt>
    <dgm:pt modelId="{BEE00F06-5BDB-4549-979F-20D356014177}" type="pres">
      <dgm:prSet presAssocID="{46ADCB40-5B4E-AA48-B1E8-B557C59E0D99}" presName="Name111" presStyleLbl="parChTrans1D2" presStyleIdx="3" presStyleCnt="5"/>
      <dgm:spPr/>
      <dgm:t>
        <a:bodyPr/>
        <a:lstStyle/>
        <a:p>
          <a:endParaRPr lang="en-US"/>
        </a:p>
      </dgm:t>
    </dgm:pt>
    <dgm:pt modelId="{D3EA3040-6542-3D40-941F-48F679222EAA}" type="pres">
      <dgm:prSet presAssocID="{1EB35F38-12C8-ED42-89BD-46578795BD60}" presName="hierRoot3" presStyleCnt="0">
        <dgm:presLayoutVars>
          <dgm:hierBranch val="init"/>
        </dgm:presLayoutVars>
      </dgm:prSet>
      <dgm:spPr/>
    </dgm:pt>
    <dgm:pt modelId="{83C407CF-2B1C-FA47-9CA0-6E9AD5024C30}" type="pres">
      <dgm:prSet presAssocID="{1EB35F38-12C8-ED42-89BD-46578795BD60}" presName="rootComposite3" presStyleCnt="0"/>
      <dgm:spPr/>
    </dgm:pt>
    <dgm:pt modelId="{58286768-9F10-8B46-81AA-606439CC8D23}" type="pres">
      <dgm:prSet presAssocID="{1EB35F38-12C8-ED42-89BD-46578795BD60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5708C-0303-844C-8652-86CD37F62874}" type="pres">
      <dgm:prSet presAssocID="{1EB35F38-12C8-ED42-89BD-46578795BD60}" presName="rootConnector3" presStyleLbl="asst1" presStyleIdx="0" presStyleCnt="2"/>
      <dgm:spPr/>
      <dgm:t>
        <a:bodyPr/>
        <a:lstStyle/>
        <a:p>
          <a:endParaRPr lang="en-US"/>
        </a:p>
      </dgm:t>
    </dgm:pt>
    <dgm:pt modelId="{5407657F-0E3F-474B-B114-50860F3AD82A}" type="pres">
      <dgm:prSet presAssocID="{1EB35F38-12C8-ED42-89BD-46578795BD60}" presName="hierChild6" presStyleCnt="0"/>
      <dgm:spPr/>
    </dgm:pt>
    <dgm:pt modelId="{4BE7819C-B7FC-0E49-AE2A-CC100EEBA06A}" type="pres">
      <dgm:prSet presAssocID="{1EB35F38-12C8-ED42-89BD-46578795BD60}" presName="hierChild7" presStyleCnt="0"/>
      <dgm:spPr/>
    </dgm:pt>
    <dgm:pt modelId="{E92FE2E0-B9E4-024C-A542-C34E98A246BD}" type="pres">
      <dgm:prSet presAssocID="{16EEA882-F871-0541-91EA-2808CC64355F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96C36F22-227D-EE4C-918D-4EDC8CFEA858}" type="pres">
      <dgm:prSet presAssocID="{5A9B106D-8CD8-6640-B9C5-55BD981247B3}" presName="hierRoot3" presStyleCnt="0">
        <dgm:presLayoutVars>
          <dgm:hierBranch val="init"/>
        </dgm:presLayoutVars>
      </dgm:prSet>
      <dgm:spPr/>
    </dgm:pt>
    <dgm:pt modelId="{C4A59BCB-38E9-2043-AD6B-675CA6B4E537}" type="pres">
      <dgm:prSet presAssocID="{5A9B106D-8CD8-6640-B9C5-55BD981247B3}" presName="rootComposite3" presStyleCnt="0"/>
      <dgm:spPr/>
    </dgm:pt>
    <dgm:pt modelId="{14399887-928E-DC40-B75E-1E0751454C49}" type="pres">
      <dgm:prSet presAssocID="{5A9B106D-8CD8-6640-B9C5-55BD981247B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7AA5F-F81A-5C4D-BE9C-A8D9D7BFB94C}" type="pres">
      <dgm:prSet presAssocID="{5A9B106D-8CD8-6640-B9C5-55BD981247B3}" presName="rootConnector3" presStyleLbl="asst1" presStyleIdx="1" presStyleCnt="2"/>
      <dgm:spPr/>
      <dgm:t>
        <a:bodyPr/>
        <a:lstStyle/>
        <a:p>
          <a:endParaRPr lang="en-US"/>
        </a:p>
      </dgm:t>
    </dgm:pt>
    <dgm:pt modelId="{BE1635C8-D530-8D4E-86D7-A67758AFFA94}" type="pres">
      <dgm:prSet presAssocID="{5A9B106D-8CD8-6640-B9C5-55BD981247B3}" presName="hierChild6" presStyleCnt="0"/>
      <dgm:spPr/>
    </dgm:pt>
    <dgm:pt modelId="{D8D18CEB-2B93-7541-A90F-75E6158546BA}" type="pres">
      <dgm:prSet presAssocID="{5A9B106D-8CD8-6640-B9C5-55BD981247B3}" presName="hierChild7" presStyleCnt="0"/>
      <dgm:spPr/>
    </dgm:pt>
  </dgm:ptLst>
  <dgm:cxnLst>
    <dgm:cxn modelId="{68435F32-9285-2148-8573-B47632CEABAB}" srcId="{53E03F8C-345E-8147-A35E-6E64B181AFF4}" destId="{860B201D-EEB9-7C4D-AEAE-5CC1579D7CD3}" srcOrd="2" destOrd="0" parTransId="{8B07F54B-3695-BE41-B585-13955F77ABF3}" sibTransId="{DA03B3D8-CAAC-3F4C-9C47-FCCCC7B0987C}"/>
    <dgm:cxn modelId="{AF3F0DFF-8E5E-9A41-A57B-FFD2410278D1}" type="presOf" srcId="{53E03F8C-345E-8147-A35E-6E64B181AFF4}" destId="{6B31614B-D9B9-4A41-943E-24F744700AB0}" srcOrd="1" destOrd="0" presId="urn:microsoft.com/office/officeart/2005/8/layout/orgChart1"/>
    <dgm:cxn modelId="{3A8BBC47-F6A2-344F-BBA2-4F259B2C2BD5}" type="presOf" srcId="{B7603C1E-5C50-DC44-B5F3-7F45691C1806}" destId="{857B3E19-63C5-B34A-AA3E-D4C707B3CBB7}" srcOrd="0" destOrd="0" presId="urn:microsoft.com/office/officeart/2005/8/layout/orgChart1"/>
    <dgm:cxn modelId="{277A3666-F01E-FD49-8D87-7696BC0763C2}" srcId="{53E03F8C-345E-8147-A35E-6E64B181AFF4}" destId="{B7603C1E-5C50-DC44-B5F3-7F45691C1806}" srcOrd="4" destOrd="0" parTransId="{7F9C63F5-3CB3-5647-9B99-498E148410ED}" sibTransId="{A2311AF1-E5F2-E947-A487-010343338514}"/>
    <dgm:cxn modelId="{C4BE8A24-C34D-5A4D-A19B-5A390819911F}" srcId="{53E03F8C-345E-8147-A35E-6E64B181AFF4}" destId="{C373B2E2-9FB3-FD4A-BF9C-847069FA74DD}" srcOrd="3" destOrd="0" parTransId="{E4059F86-DC4B-6944-9E64-EC5671E88D50}" sibTransId="{3F8AE58C-9638-B049-8A93-B1837EC1C9CA}"/>
    <dgm:cxn modelId="{8FFDFA1A-9D02-6242-BBD7-9A58836B1C59}" type="presOf" srcId="{B7603C1E-5C50-DC44-B5F3-7F45691C1806}" destId="{7F08ACA9-A4A2-244D-9592-9034D5C95E94}" srcOrd="1" destOrd="0" presId="urn:microsoft.com/office/officeart/2005/8/layout/orgChart1"/>
    <dgm:cxn modelId="{34F2F981-41A5-734E-B2A6-C7174C4C2043}" type="presOf" srcId="{53E03F8C-345E-8147-A35E-6E64B181AFF4}" destId="{B803FEAB-D2C1-F341-9E12-C60B73AE9860}" srcOrd="0" destOrd="0" presId="urn:microsoft.com/office/officeart/2005/8/layout/orgChart1"/>
    <dgm:cxn modelId="{889222F6-6FB6-D247-AB40-DA282C91E2EE}" type="presOf" srcId="{C373B2E2-9FB3-FD4A-BF9C-847069FA74DD}" destId="{F0B0D832-1614-A84D-A1CF-3208A52686DA}" srcOrd="0" destOrd="0" presId="urn:microsoft.com/office/officeart/2005/8/layout/orgChart1"/>
    <dgm:cxn modelId="{DFA0D020-0A08-2F4F-A2E9-431BD3B2580A}" type="presOf" srcId="{5A9B106D-8CD8-6640-B9C5-55BD981247B3}" destId="{C887AA5F-F81A-5C4D-BE9C-A8D9D7BFB94C}" srcOrd="1" destOrd="0" presId="urn:microsoft.com/office/officeart/2005/8/layout/orgChart1"/>
    <dgm:cxn modelId="{165A2BFC-873E-514E-8839-71ADB3281A28}" type="presOf" srcId="{7F9C63F5-3CB3-5647-9B99-498E148410ED}" destId="{64B8508A-EF83-D44D-9450-133CBC35D95B}" srcOrd="0" destOrd="0" presId="urn:microsoft.com/office/officeart/2005/8/layout/orgChart1"/>
    <dgm:cxn modelId="{0B2CC50F-06BF-E843-BA2E-343DF3CD691E}" type="presOf" srcId="{E4059F86-DC4B-6944-9E64-EC5671E88D50}" destId="{65EC0BA5-D9F1-F948-A560-30A0438FB758}" srcOrd="0" destOrd="0" presId="urn:microsoft.com/office/officeart/2005/8/layout/orgChart1"/>
    <dgm:cxn modelId="{C2F972A6-5F97-1748-8E4E-E46E5CFE59C6}" type="presOf" srcId="{860B201D-EEB9-7C4D-AEAE-5CC1579D7CD3}" destId="{C1350A46-EA93-2D4E-BB90-D1FC6EF30380}" srcOrd="0" destOrd="0" presId="urn:microsoft.com/office/officeart/2005/8/layout/orgChart1"/>
    <dgm:cxn modelId="{855F5178-8FC6-B444-A354-98632FC1BD9D}" srcId="{53E03F8C-345E-8147-A35E-6E64B181AFF4}" destId="{1EB35F38-12C8-ED42-89BD-46578795BD60}" srcOrd="0" destOrd="0" parTransId="{46ADCB40-5B4E-AA48-B1E8-B557C59E0D99}" sibTransId="{9F6EDBCC-0B0F-344A-803F-9691E84DCA9A}"/>
    <dgm:cxn modelId="{01C59E73-EC42-0D40-8C45-CCA6FA54F8CC}" type="presOf" srcId="{00C18FBF-3FF5-4C16-97CF-AF03740D7AB6}" destId="{4943EB2A-91AD-E54A-91CE-308D4BA428E5}" srcOrd="0" destOrd="0" presId="urn:microsoft.com/office/officeart/2005/8/layout/orgChart1"/>
    <dgm:cxn modelId="{6F5D282F-7C47-444E-A1DE-CC9BB94FA039}" type="presOf" srcId="{5A9B106D-8CD8-6640-B9C5-55BD981247B3}" destId="{14399887-928E-DC40-B75E-1E0751454C49}" srcOrd="0" destOrd="0" presId="urn:microsoft.com/office/officeart/2005/8/layout/orgChart1"/>
    <dgm:cxn modelId="{1B5E216B-E178-8340-B245-DB658C6DDFDA}" srcId="{00C18FBF-3FF5-4C16-97CF-AF03740D7AB6}" destId="{53E03F8C-345E-8147-A35E-6E64B181AFF4}" srcOrd="0" destOrd="0" parTransId="{36885C29-166A-8742-AF9C-E46C48B584FE}" sibTransId="{B7399B20-D8B5-CE41-88F6-D1F3E2666095}"/>
    <dgm:cxn modelId="{622E74A8-57D7-7745-AAC1-2239B0BA4EE1}" type="presOf" srcId="{C373B2E2-9FB3-FD4A-BF9C-847069FA74DD}" destId="{935A64D4-DCDA-4446-80FB-A4A47C1AC285}" srcOrd="1" destOrd="0" presId="urn:microsoft.com/office/officeart/2005/8/layout/orgChart1"/>
    <dgm:cxn modelId="{9F7437B4-0E22-244E-BA4F-926381575866}" type="presOf" srcId="{1EB35F38-12C8-ED42-89BD-46578795BD60}" destId="{58286768-9F10-8B46-81AA-606439CC8D23}" srcOrd="0" destOrd="0" presId="urn:microsoft.com/office/officeart/2005/8/layout/orgChart1"/>
    <dgm:cxn modelId="{813DB6F6-9B8A-3D4F-B00A-D9947AF9C076}" type="presOf" srcId="{46ADCB40-5B4E-AA48-B1E8-B557C59E0D99}" destId="{BEE00F06-5BDB-4549-979F-20D356014177}" srcOrd="0" destOrd="0" presId="urn:microsoft.com/office/officeart/2005/8/layout/orgChart1"/>
    <dgm:cxn modelId="{8C757688-5BC4-614A-B2F4-2DC0F787A258}" type="presOf" srcId="{16EEA882-F871-0541-91EA-2808CC64355F}" destId="{E92FE2E0-B9E4-024C-A542-C34E98A246BD}" srcOrd="0" destOrd="0" presId="urn:microsoft.com/office/officeart/2005/8/layout/orgChart1"/>
    <dgm:cxn modelId="{9A24CC3E-952D-794D-8DE3-168AA5D45B1B}" type="presOf" srcId="{8B07F54B-3695-BE41-B585-13955F77ABF3}" destId="{5B5DD61A-9AE6-DC46-8012-80B8717C0D3B}" srcOrd="0" destOrd="0" presId="urn:microsoft.com/office/officeart/2005/8/layout/orgChart1"/>
    <dgm:cxn modelId="{6957E7F3-D479-C54B-8400-50D3F66DEBB2}" type="presOf" srcId="{860B201D-EEB9-7C4D-AEAE-5CC1579D7CD3}" destId="{5F1F9B9B-E146-0740-98AA-F7EDB0FE7AB8}" srcOrd="1" destOrd="0" presId="urn:microsoft.com/office/officeart/2005/8/layout/orgChart1"/>
    <dgm:cxn modelId="{D1FA648F-A2BB-8548-B613-1591F4A01DCC}" type="presOf" srcId="{1EB35F38-12C8-ED42-89BD-46578795BD60}" destId="{2C05708C-0303-844C-8652-86CD37F62874}" srcOrd="1" destOrd="0" presId="urn:microsoft.com/office/officeart/2005/8/layout/orgChart1"/>
    <dgm:cxn modelId="{440AAAD1-853D-C840-A813-F63603F827F5}" srcId="{53E03F8C-345E-8147-A35E-6E64B181AFF4}" destId="{5A9B106D-8CD8-6640-B9C5-55BD981247B3}" srcOrd="1" destOrd="0" parTransId="{16EEA882-F871-0541-91EA-2808CC64355F}" sibTransId="{65E7F903-3B61-7649-AD30-2A49CEFAA2D9}"/>
    <dgm:cxn modelId="{9F53CF4D-067A-844E-B368-DDBB500FF6BC}" type="presParOf" srcId="{4943EB2A-91AD-E54A-91CE-308D4BA428E5}" destId="{F8B71748-C7DC-334F-B03B-306C048A485C}" srcOrd="0" destOrd="0" presId="urn:microsoft.com/office/officeart/2005/8/layout/orgChart1"/>
    <dgm:cxn modelId="{C464B40E-6373-6848-9269-556563129B13}" type="presParOf" srcId="{F8B71748-C7DC-334F-B03B-306C048A485C}" destId="{06F687B4-7833-B64C-9021-5EB9D4D94440}" srcOrd="0" destOrd="0" presId="urn:microsoft.com/office/officeart/2005/8/layout/orgChart1"/>
    <dgm:cxn modelId="{0B87F084-B9D3-8C4A-B23D-CCFDFDA4795B}" type="presParOf" srcId="{06F687B4-7833-B64C-9021-5EB9D4D94440}" destId="{B803FEAB-D2C1-F341-9E12-C60B73AE9860}" srcOrd="0" destOrd="0" presId="urn:microsoft.com/office/officeart/2005/8/layout/orgChart1"/>
    <dgm:cxn modelId="{2ED25942-BDFF-1F47-97B8-6E269C6A2087}" type="presParOf" srcId="{06F687B4-7833-B64C-9021-5EB9D4D94440}" destId="{6B31614B-D9B9-4A41-943E-24F744700AB0}" srcOrd="1" destOrd="0" presId="urn:microsoft.com/office/officeart/2005/8/layout/orgChart1"/>
    <dgm:cxn modelId="{81BD45E1-26B0-4F4A-987B-334E5B2E50A8}" type="presParOf" srcId="{F8B71748-C7DC-334F-B03B-306C048A485C}" destId="{A4AAA5CB-EC2D-AD45-AC79-8E1DDF340B27}" srcOrd="1" destOrd="0" presId="urn:microsoft.com/office/officeart/2005/8/layout/orgChart1"/>
    <dgm:cxn modelId="{590BEA64-E81D-E74F-BE1C-B4354D330AA4}" type="presParOf" srcId="{A4AAA5CB-EC2D-AD45-AC79-8E1DDF340B27}" destId="{5B5DD61A-9AE6-DC46-8012-80B8717C0D3B}" srcOrd="0" destOrd="0" presId="urn:microsoft.com/office/officeart/2005/8/layout/orgChart1"/>
    <dgm:cxn modelId="{DC98F77E-8FF8-AD41-95E9-7AC477858085}" type="presParOf" srcId="{A4AAA5CB-EC2D-AD45-AC79-8E1DDF340B27}" destId="{6E3137C2-E884-2D4B-9C53-DD6422EFC088}" srcOrd="1" destOrd="0" presId="urn:microsoft.com/office/officeart/2005/8/layout/orgChart1"/>
    <dgm:cxn modelId="{3E168439-CFEE-5048-A6F9-57EA5BCA03C4}" type="presParOf" srcId="{6E3137C2-E884-2D4B-9C53-DD6422EFC088}" destId="{7800AEAD-F7A0-C344-AFE4-C8B6807FABD7}" srcOrd="0" destOrd="0" presId="urn:microsoft.com/office/officeart/2005/8/layout/orgChart1"/>
    <dgm:cxn modelId="{34256FAC-7B44-D943-9EE3-7E126A54670C}" type="presParOf" srcId="{7800AEAD-F7A0-C344-AFE4-C8B6807FABD7}" destId="{C1350A46-EA93-2D4E-BB90-D1FC6EF30380}" srcOrd="0" destOrd="0" presId="urn:microsoft.com/office/officeart/2005/8/layout/orgChart1"/>
    <dgm:cxn modelId="{B8673116-9C6F-E84E-8FEA-636DC9C509F7}" type="presParOf" srcId="{7800AEAD-F7A0-C344-AFE4-C8B6807FABD7}" destId="{5F1F9B9B-E146-0740-98AA-F7EDB0FE7AB8}" srcOrd="1" destOrd="0" presId="urn:microsoft.com/office/officeart/2005/8/layout/orgChart1"/>
    <dgm:cxn modelId="{6B9CD6D1-BD67-1D4B-810E-FC971B9A8AAB}" type="presParOf" srcId="{6E3137C2-E884-2D4B-9C53-DD6422EFC088}" destId="{DB7D01BA-8297-1243-A0CC-250943A49FFB}" srcOrd="1" destOrd="0" presId="urn:microsoft.com/office/officeart/2005/8/layout/orgChart1"/>
    <dgm:cxn modelId="{399225F1-AD36-864B-A6D0-6A068AD36EBF}" type="presParOf" srcId="{6E3137C2-E884-2D4B-9C53-DD6422EFC088}" destId="{CE947CC8-C828-B740-BC7C-577B96557803}" srcOrd="2" destOrd="0" presId="urn:microsoft.com/office/officeart/2005/8/layout/orgChart1"/>
    <dgm:cxn modelId="{705A409C-1DDD-C945-A6C0-6B447BFB9D5A}" type="presParOf" srcId="{A4AAA5CB-EC2D-AD45-AC79-8E1DDF340B27}" destId="{65EC0BA5-D9F1-F948-A560-30A0438FB758}" srcOrd="2" destOrd="0" presId="urn:microsoft.com/office/officeart/2005/8/layout/orgChart1"/>
    <dgm:cxn modelId="{A37A0AFF-D97C-3049-B906-D054F88C044C}" type="presParOf" srcId="{A4AAA5CB-EC2D-AD45-AC79-8E1DDF340B27}" destId="{5FBD9E88-93F5-8E47-A93E-2D72298F2621}" srcOrd="3" destOrd="0" presId="urn:microsoft.com/office/officeart/2005/8/layout/orgChart1"/>
    <dgm:cxn modelId="{92C0ED50-7D7A-754E-8283-CEFA12B7D823}" type="presParOf" srcId="{5FBD9E88-93F5-8E47-A93E-2D72298F2621}" destId="{AA036BC0-897B-9F4D-A0C3-319C02BA0BE0}" srcOrd="0" destOrd="0" presId="urn:microsoft.com/office/officeart/2005/8/layout/orgChart1"/>
    <dgm:cxn modelId="{822FFCB0-5AA5-954C-B00B-EA6CEA71F008}" type="presParOf" srcId="{AA036BC0-897B-9F4D-A0C3-319C02BA0BE0}" destId="{F0B0D832-1614-A84D-A1CF-3208A52686DA}" srcOrd="0" destOrd="0" presId="urn:microsoft.com/office/officeart/2005/8/layout/orgChart1"/>
    <dgm:cxn modelId="{A966F2F6-09DB-CE49-8A81-776706F1326B}" type="presParOf" srcId="{AA036BC0-897B-9F4D-A0C3-319C02BA0BE0}" destId="{935A64D4-DCDA-4446-80FB-A4A47C1AC285}" srcOrd="1" destOrd="0" presId="urn:microsoft.com/office/officeart/2005/8/layout/orgChart1"/>
    <dgm:cxn modelId="{61FE4CAE-D83E-3A48-8771-C11E4809BBEF}" type="presParOf" srcId="{5FBD9E88-93F5-8E47-A93E-2D72298F2621}" destId="{B0EF0F8E-A674-AC49-8D96-A914ABCDE8CF}" srcOrd="1" destOrd="0" presId="urn:microsoft.com/office/officeart/2005/8/layout/orgChart1"/>
    <dgm:cxn modelId="{29C3E8EC-213D-814F-88EC-E321334BF9B2}" type="presParOf" srcId="{5FBD9E88-93F5-8E47-A93E-2D72298F2621}" destId="{86439A2E-8D29-C340-88FD-A1086EC63D80}" srcOrd="2" destOrd="0" presId="urn:microsoft.com/office/officeart/2005/8/layout/orgChart1"/>
    <dgm:cxn modelId="{1AAC3284-EA17-E446-B425-37D6BAAC5D7F}" type="presParOf" srcId="{A4AAA5CB-EC2D-AD45-AC79-8E1DDF340B27}" destId="{64B8508A-EF83-D44D-9450-133CBC35D95B}" srcOrd="4" destOrd="0" presId="urn:microsoft.com/office/officeart/2005/8/layout/orgChart1"/>
    <dgm:cxn modelId="{38085782-7ABD-5C4D-A4B7-7718B6A9BDD9}" type="presParOf" srcId="{A4AAA5CB-EC2D-AD45-AC79-8E1DDF340B27}" destId="{9B4A94CE-AC6A-7349-B66D-585676E1B13B}" srcOrd="5" destOrd="0" presId="urn:microsoft.com/office/officeart/2005/8/layout/orgChart1"/>
    <dgm:cxn modelId="{BB16C9CC-C822-EF48-879E-AEB6A53ACE29}" type="presParOf" srcId="{9B4A94CE-AC6A-7349-B66D-585676E1B13B}" destId="{570966D2-EAC3-7A41-95FB-B4A7227D6C25}" srcOrd="0" destOrd="0" presId="urn:microsoft.com/office/officeart/2005/8/layout/orgChart1"/>
    <dgm:cxn modelId="{9A6776B1-0BC3-BE47-8DD4-0290AF93121D}" type="presParOf" srcId="{570966D2-EAC3-7A41-95FB-B4A7227D6C25}" destId="{857B3E19-63C5-B34A-AA3E-D4C707B3CBB7}" srcOrd="0" destOrd="0" presId="urn:microsoft.com/office/officeart/2005/8/layout/orgChart1"/>
    <dgm:cxn modelId="{F94EBB1A-3FBB-F149-B5CA-EE22EEBD53A3}" type="presParOf" srcId="{570966D2-EAC3-7A41-95FB-B4A7227D6C25}" destId="{7F08ACA9-A4A2-244D-9592-9034D5C95E94}" srcOrd="1" destOrd="0" presId="urn:microsoft.com/office/officeart/2005/8/layout/orgChart1"/>
    <dgm:cxn modelId="{9FDE7A3B-57FB-6440-9D2F-6DE5873D2EBB}" type="presParOf" srcId="{9B4A94CE-AC6A-7349-B66D-585676E1B13B}" destId="{AFACEA53-87B1-B546-BF08-B0634DDB32E3}" srcOrd="1" destOrd="0" presId="urn:microsoft.com/office/officeart/2005/8/layout/orgChart1"/>
    <dgm:cxn modelId="{D57C067D-D899-4F44-AE37-AA8F33A86D60}" type="presParOf" srcId="{9B4A94CE-AC6A-7349-B66D-585676E1B13B}" destId="{7F75B93A-FDB5-C646-97F5-CE08450C00DE}" srcOrd="2" destOrd="0" presId="urn:microsoft.com/office/officeart/2005/8/layout/orgChart1"/>
    <dgm:cxn modelId="{5B59103F-3022-7641-AFC4-B35B098718AC}" type="presParOf" srcId="{F8B71748-C7DC-334F-B03B-306C048A485C}" destId="{7D44684E-C55B-FD4A-8A3E-1C01C02C55CB}" srcOrd="2" destOrd="0" presId="urn:microsoft.com/office/officeart/2005/8/layout/orgChart1"/>
    <dgm:cxn modelId="{1377132B-8307-7140-B771-4F4111CD0304}" type="presParOf" srcId="{7D44684E-C55B-FD4A-8A3E-1C01C02C55CB}" destId="{BEE00F06-5BDB-4549-979F-20D356014177}" srcOrd="0" destOrd="0" presId="urn:microsoft.com/office/officeart/2005/8/layout/orgChart1"/>
    <dgm:cxn modelId="{CFF04EE6-C839-2F44-BCA3-63EEB64FF780}" type="presParOf" srcId="{7D44684E-C55B-FD4A-8A3E-1C01C02C55CB}" destId="{D3EA3040-6542-3D40-941F-48F679222EAA}" srcOrd="1" destOrd="0" presId="urn:microsoft.com/office/officeart/2005/8/layout/orgChart1"/>
    <dgm:cxn modelId="{DCEECE76-AA46-B847-9797-2AF904E62E4D}" type="presParOf" srcId="{D3EA3040-6542-3D40-941F-48F679222EAA}" destId="{83C407CF-2B1C-FA47-9CA0-6E9AD5024C30}" srcOrd="0" destOrd="0" presId="urn:microsoft.com/office/officeart/2005/8/layout/orgChart1"/>
    <dgm:cxn modelId="{A61E75A1-798B-3249-A4CC-190C125E63EC}" type="presParOf" srcId="{83C407CF-2B1C-FA47-9CA0-6E9AD5024C30}" destId="{58286768-9F10-8B46-81AA-606439CC8D23}" srcOrd="0" destOrd="0" presId="urn:microsoft.com/office/officeart/2005/8/layout/orgChart1"/>
    <dgm:cxn modelId="{CC47AC62-92B2-044C-B742-E2FF5610B914}" type="presParOf" srcId="{83C407CF-2B1C-FA47-9CA0-6E9AD5024C30}" destId="{2C05708C-0303-844C-8652-86CD37F62874}" srcOrd="1" destOrd="0" presId="urn:microsoft.com/office/officeart/2005/8/layout/orgChart1"/>
    <dgm:cxn modelId="{3E4F3DFE-0145-004B-8669-7EE7C47DF73B}" type="presParOf" srcId="{D3EA3040-6542-3D40-941F-48F679222EAA}" destId="{5407657F-0E3F-474B-B114-50860F3AD82A}" srcOrd="1" destOrd="0" presId="urn:microsoft.com/office/officeart/2005/8/layout/orgChart1"/>
    <dgm:cxn modelId="{4E544324-A732-5041-AFC6-D5D8ECE725FB}" type="presParOf" srcId="{D3EA3040-6542-3D40-941F-48F679222EAA}" destId="{4BE7819C-B7FC-0E49-AE2A-CC100EEBA06A}" srcOrd="2" destOrd="0" presId="urn:microsoft.com/office/officeart/2005/8/layout/orgChart1"/>
    <dgm:cxn modelId="{24A46441-C718-7542-86A7-81F0C284CAFF}" type="presParOf" srcId="{7D44684E-C55B-FD4A-8A3E-1C01C02C55CB}" destId="{E92FE2E0-B9E4-024C-A542-C34E98A246BD}" srcOrd="2" destOrd="0" presId="urn:microsoft.com/office/officeart/2005/8/layout/orgChart1"/>
    <dgm:cxn modelId="{8EDBC854-56A0-F94D-AEDD-7268597622E2}" type="presParOf" srcId="{7D44684E-C55B-FD4A-8A3E-1C01C02C55CB}" destId="{96C36F22-227D-EE4C-918D-4EDC8CFEA858}" srcOrd="3" destOrd="0" presId="urn:microsoft.com/office/officeart/2005/8/layout/orgChart1"/>
    <dgm:cxn modelId="{851D11CD-DB89-F14F-9945-CAFB5683FA0D}" type="presParOf" srcId="{96C36F22-227D-EE4C-918D-4EDC8CFEA858}" destId="{C4A59BCB-38E9-2043-AD6B-675CA6B4E537}" srcOrd="0" destOrd="0" presId="urn:microsoft.com/office/officeart/2005/8/layout/orgChart1"/>
    <dgm:cxn modelId="{17A12EAD-BCB3-AB44-AC98-5196E3AC9FEC}" type="presParOf" srcId="{C4A59BCB-38E9-2043-AD6B-675CA6B4E537}" destId="{14399887-928E-DC40-B75E-1E0751454C49}" srcOrd="0" destOrd="0" presId="urn:microsoft.com/office/officeart/2005/8/layout/orgChart1"/>
    <dgm:cxn modelId="{81BEB45E-410A-EA4A-BC26-7065100C532B}" type="presParOf" srcId="{C4A59BCB-38E9-2043-AD6B-675CA6B4E537}" destId="{C887AA5F-F81A-5C4D-BE9C-A8D9D7BFB94C}" srcOrd="1" destOrd="0" presId="urn:microsoft.com/office/officeart/2005/8/layout/orgChart1"/>
    <dgm:cxn modelId="{C7E303E8-7607-5E4E-909F-5C12E6053AC1}" type="presParOf" srcId="{96C36F22-227D-EE4C-918D-4EDC8CFEA858}" destId="{BE1635C8-D530-8D4E-86D7-A67758AFFA94}" srcOrd="1" destOrd="0" presId="urn:microsoft.com/office/officeart/2005/8/layout/orgChart1"/>
    <dgm:cxn modelId="{0B4C5255-EF94-254C-AA55-DD8061EC88F9}" type="presParOf" srcId="{96C36F22-227D-EE4C-918D-4EDC8CFEA858}" destId="{D8D18CEB-2B93-7541-A90F-75E6158546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balance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Team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Case Study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74AACB9F-F897-C349-B6E9-8A8472A19FD7}">
      <dgm:prSet/>
      <dgm:spPr/>
      <dgm:t>
        <a:bodyPr/>
        <a:lstStyle/>
        <a:p>
          <a:r>
            <a:rPr lang="en-US" dirty="0" smtClean="0"/>
            <a:t>Extremely demanding</a:t>
          </a:r>
          <a:endParaRPr lang="en-US" dirty="0"/>
        </a:p>
      </dgm:t>
    </dgm:pt>
    <dgm:pt modelId="{70C64104-8DC3-0A4D-B6BC-4C689713F177}" type="parTrans" cxnId="{AFF1423B-0990-1144-A7E6-9D0B81D87512}">
      <dgm:prSet/>
      <dgm:spPr/>
      <dgm:t>
        <a:bodyPr/>
        <a:lstStyle/>
        <a:p>
          <a:endParaRPr lang="en-US"/>
        </a:p>
      </dgm:t>
    </dgm:pt>
    <dgm:pt modelId="{D8D9AD71-D063-654E-B20D-0DE5771B2E6D}" type="sibTrans" cxnId="{AFF1423B-0990-1144-A7E6-9D0B81D87512}">
      <dgm:prSet/>
      <dgm:spPr/>
      <dgm:t>
        <a:bodyPr/>
        <a:lstStyle/>
        <a:p>
          <a:endParaRPr lang="en-US"/>
        </a:p>
      </dgm:t>
    </dgm:pt>
    <dgm:pt modelId="{CD402756-2CDD-FE4D-9ECA-49F195559A4D}">
      <dgm:prSet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941F646D-5D3B-0641-8A3C-B0363BC0669A}" type="parTrans" cxnId="{94CB5671-030D-1648-955B-32FF3DD39D3B}">
      <dgm:prSet/>
      <dgm:spPr/>
      <dgm:t>
        <a:bodyPr/>
        <a:lstStyle/>
        <a:p>
          <a:endParaRPr lang="en-US"/>
        </a:p>
      </dgm:t>
    </dgm:pt>
    <dgm:pt modelId="{11ACDEA2-3B0A-834C-A6F3-A4146B086F93}" type="sibTrans" cxnId="{94CB5671-030D-1648-955B-32FF3DD39D3B}">
      <dgm:prSet/>
      <dgm:spPr/>
      <dgm:t>
        <a:bodyPr/>
        <a:lstStyle/>
        <a:p>
          <a:endParaRPr lang="en-US"/>
        </a:p>
      </dgm:t>
    </dgm:pt>
    <dgm:pt modelId="{1A3CE963-FCA2-B24F-A59D-D280BD5BCD10}">
      <dgm:prSet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AF10AD1E-393E-C142-82CB-2C9071C0394D}" type="parTrans" cxnId="{16C4DD3D-7D10-0346-99CC-05EAA9F08836}">
      <dgm:prSet/>
      <dgm:spPr/>
      <dgm:t>
        <a:bodyPr/>
        <a:lstStyle/>
        <a:p>
          <a:endParaRPr lang="en-US"/>
        </a:p>
      </dgm:t>
    </dgm:pt>
    <dgm:pt modelId="{6D29E310-240D-5041-AD96-82BB2B3F008C}" type="sibTrans" cxnId="{16C4DD3D-7D10-0346-99CC-05EAA9F08836}">
      <dgm:prSet/>
      <dgm:spPr/>
      <dgm:t>
        <a:bodyPr/>
        <a:lstStyle/>
        <a:p>
          <a:endParaRPr lang="en-US"/>
        </a:p>
      </dgm:t>
    </dgm:pt>
    <dgm:pt modelId="{F2B74CFB-14F5-1C4E-B9B7-EAE743C49804}">
      <dgm:prSet/>
      <dgm:spPr/>
      <dgm:t>
        <a:bodyPr/>
        <a:lstStyle/>
        <a:p>
          <a:r>
            <a:rPr lang="en-US" dirty="0" smtClean="0"/>
            <a:t>Human </a:t>
          </a:r>
          <a:r>
            <a:rPr lang="en-US" dirty="0" err="1" smtClean="0"/>
            <a:t>Resouces</a:t>
          </a:r>
          <a:endParaRPr lang="en-US" dirty="0"/>
        </a:p>
      </dgm:t>
    </dgm:pt>
    <dgm:pt modelId="{1C0D8677-CE89-9949-AB26-E10D3145188D}" type="parTrans" cxnId="{5679D3E1-7276-394B-8060-77CBAFF3FAFA}">
      <dgm:prSet/>
      <dgm:spPr/>
      <dgm:t>
        <a:bodyPr/>
        <a:lstStyle/>
        <a:p>
          <a:endParaRPr lang="en-US"/>
        </a:p>
      </dgm:t>
    </dgm:pt>
    <dgm:pt modelId="{EB8979FD-E72E-0642-9067-E0E8B9CB6A23}" type="sibTrans" cxnId="{5679D3E1-7276-394B-8060-77CBAFF3FAFA}">
      <dgm:prSet/>
      <dgm:spPr/>
      <dgm:t>
        <a:bodyPr/>
        <a:lstStyle/>
        <a:p>
          <a:endParaRPr lang="en-US"/>
        </a:p>
      </dgm:t>
    </dgm:pt>
    <dgm:pt modelId="{D423ADF0-E163-5944-AC07-482D17F6A65B}" type="pres">
      <dgm:prSet presAssocID="{00C18FBF-3FF5-4C16-97CF-AF03740D7AB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709AD-5F00-CB44-A02D-E5D3B7238860}" type="pres">
      <dgm:prSet presAssocID="{00C18FBF-3FF5-4C16-97CF-AF03740D7AB6}" presName="dummyMaxCanvas" presStyleCnt="0"/>
      <dgm:spPr/>
    </dgm:pt>
    <dgm:pt modelId="{1D64FCFD-8967-F04A-A63D-3BDFC7E92113}" type="pres">
      <dgm:prSet presAssocID="{00C18FBF-3FF5-4C16-97CF-AF03740D7AB6}" presName="parentComposite" presStyleCnt="0"/>
      <dgm:spPr/>
    </dgm:pt>
    <dgm:pt modelId="{A00C7AEA-C7FE-E642-A6AF-B178DDCEE202}" type="pres">
      <dgm:prSet presAssocID="{00C18FBF-3FF5-4C16-97CF-AF03740D7AB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984E3D8-7F6E-2F41-B67A-08E4214C04A7}" type="pres">
      <dgm:prSet presAssocID="{00C18FBF-3FF5-4C16-97CF-AF03740D7AB6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8679306-9A97-044B-8C65-051D0E4F76F5}" type="pres">
      <dgm:prSet presAssocID="{00C18FBF-3FF5-4C16-97CF-AF03740D7AB6}" presName="childrenComposite" presStyleCnt="0"/>
      <dgm:spPr/>
    </dgm:pt>
    <dgm:pt modelId="{016CA9CA-0AA6-4E46-A2CE-73378773D25F}" type="pres">
      <dgm:prSet presAssocID="{00C18FBF-3FF5-4C16-97CF-AF03740D7AB6}" presName="dummyMaxCanvas_ChildArea" presStyleCnt="0"/>
      <dgm:spPr/>
    </dgm:pt>
    <dgm:pt modelId="{5CE28CD4-9FB4-9542-9D6B-B0C341DC6E8D}" type="pres">
      <dgm:prSet presAssocID="{00C18FBF-3FF5-4C16-97CF-AF03740D7AB6}" presName="fulcrum" presStyleLbl="alignAccFollowNode1" presStyleIdx="2" presStyleCnt="4"/>
      <dgm:spPr/>
    </dgm:pt>
    <dgm:pt modelId="{F71E9EF9-72E4-9C43-9F7A-C205A742E95B}" type="pres">
      <dgm:prSet presAssocID="{00C18FBF-3FF5-4C16-97CF-AF03740D7AB6}" presName="balance_13" presStyleLbl="alignAccFollowNode1" presStyleIdx="3" presStyleCnt="4">
        <dgm:presLayoutVars>
          <dgm:bulletEnabled val="1"/>
        </dgm:presLayoutVars>
      </dgm:prSet>
      <dgm:spPr/>
    </dgm:pt>
    <dgm:pt modelId="{43E218BC-AEA5-964E-AED7-F9F90552E87E}" type="pres">
      <dgm:prSet presAssocID="{00C18FBF-3FF5-4C16-97CF-AF03740D7AB6}" presName="right_13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F1C8B-F07E-3241-86A5-ACFB563F246B}" type="pres">
      <dgm:prSet presAssocID="{00C18FBF-3FF5-4C16-97CF-AF03740D7AB6}" presName="right_13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638A-5CC9-2A4C-9E06-DF75E72AD19A}" type="pres">
      <dgm:prSet presAssocID="{00C18FBF-3FF5-4C16-97CF-AF03740D7AB6}" presName="right_13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E3531-6ADE-844E-9EFE-5401D8CDD4CB}" type="pres">
      <dgm:prSet presAssocID="{00C18FBF-3FF5-4C16-97CF-AF03740D7AB6}" presName="left_13_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092EC3-B700-9D4B-9095-F54F16454A65}" type="presOf" srcId="{F2881FB1-6580-4F21-A283-BFAA6F91D5D2}" destId="{F984E3D8-7F6E-2F41-B67A-08E4214C04A7}" srcOrd="0" destOrd="0" presId="urn:microsoft.com/office/officeart/2005/8/layout/balance1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92D7F2C2-F140-1748-966D-6214B36F32B6}" type="presOf" srcId="{1A3CE963-FCA2-B24F-A59D-D280BD5BCD10}" destId="{5C1F1C8B-F07E-3241-86A5-ACFB563F246B}" srcOrd="0" destOrd="0" presId="urn:microsoft.com/office/officeart/2005/8/layout/balance1"/>
    <dgm:cxn modelId="{AFF1423B-0990-1144-A7E6-9D0B81D87512}" srcId="{F2881FB1-6580-4F21-A283-BFAA6F91D5D2}" destId="{74AACB9F-F897-C349-B6E9-8A8472A19FD7}" srcOrd="0" destOrd="0" parTransId="{70C64104-8DC3-0A4D-B6BC-4C689713F177}" sibTransId="{D8D9AD71-D063-654E-B20D-0DE5771B2E6D}"/>
    <dgm:cxn modelId="{16C4DD3D-7D10-0346-99CC-05EAA9F08836}" srcId="{F2881FB1-6580-4F21-A283-BFAA6F91D5D2}" destId="{1A3CE963-FCA2-B24F-A59D-D280BD5BCD10}" srcOrd="1" destOrd="0" parTransId="{AF10AD1E-393E-C142-82CB-2C9071C0394D}" sibTransId="{6D29E310-240D-5041-AD96-82BB2B3F008C}"/>
    <dgm:cxn modelId="{4927BBFF-4900-D647-8D43-83427BB87172}" type="presOf" srcId="{F2B74CFB-14F5-1C4E-B9B7-EAE743C49804}" destId="{4EF6638A-5CC9-2A4C-9E06-DF75E72AD19A}" srcOrd="0" destOrd="0" presId="urn:microsoft.com/office/officeart/2005/8/layout/balance1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E2D0B46B-AE90-6F41-8054-8D65E841AB51}" type="presOf" srcId="{74AACB9F-F897-C349-B6E9-8A8472A19FD7}" destId="{43E218BC-AEA5-964E-AED7-F9F90552E87E}" srcOrd="0" destOrd="0" presId="urn:microsoft.com/office/officeart/2005/8/layout/balance1"/>
    <dgm:cxn modelId="{4621D495-9136-0248-8F12-7BBCD4930A85}" type="presOf" srcId="{00C18FBF-3FF5-4C16-97CF-AF03740D7AB6}" destId="{D423ADF0-E163-5944-AC07-482D17F6A65B}" srcOrd="0" destOrd="0" presId="urn:microsoft.com/office/officeart/2005/8/layout/balance1"/>
    <dgm:cxn modelId="{5679D3E1-7276-394B-8060-77CBAFF3FAFA}" srcId="{F2881FB1-6580-4F21-A283-BFAA6F91D5D2}" destId="{F2B74CFB-14F5-1C4E-B9B7-EAE743C49804}" srcOrd="2" destOrd="0" parTransId="{1C0D8677-CE89-9949-AB26-E10D3145188D}" sibTransId="{EB8979FD-E72E-0642-9067-E0E8B9CB6A23}"/>
    <dgm:cxn modelId="{234DD8DE-37A7-674B-9855-68D45C6087B5}" type="presOf" srcId="{CD402756-2CDD-FE4D-9ECA-49F195559A4D}" destId="{A0DE3531-6ADE-844E-9EFE-5401D8CDD4CB}" srcOrd="0" destOrd="0" presId="urn:microsoft.com/office/officeart/2005/8/layout/balance1"/>
    <dgm:cxn modelId="{B4A71A30-05C6-0D40-88EA-482F8144966F}" type="presOf" srcId="{B4F1B46E-22B2-4721-950C-8704487586DC}" destId="{A00C7AEA-C7FE-E642-A6AF-B178DDCEE202}" srcOrd="0" destOrd="0" presId="urn:microsoft.com/office/officeart/2005/8/layout/balance1"/>
    <dgm:cxn modelId="{94CB5671-030D-1648-955B-32FF3DD39D3B}" srcId="{B4F1B46E-22B2-4721-950C-8704487586DC}" destId="{CD402756-2CDD-FE4D-9ECA-49F195559A4D}" srcOrd="0" destOrd="0" parTransId="{941F646D-5D3B-0641-8A3C-B0363BC0669A}" sibTransId="{11ACDEA2-3B0A-834C-A6F3-A4146B086F93}"/>
    <dgm:cxn modelId="{C52CBBFB-6892-4743-B1FE-112559F3BA42}" type="presParOf" srcId="{D423ADF0-E163-5944-AC07-482D17F6A65B}" destId="{530709AD-5F00-CB44-A02D-E5D3B7238860}" srcOrd="0" destOrd="0" presId="urn:microsoft.com/office/officeart/2005/8/layout/balance1"/>
    <dgm:cxn modelId="{4261E2FD-0D4D-E448-8890-030592CB6712}" type="presParOf" srcId="{D423ADF0-E163-5944-AC07-482D17F6A65B}" destId="{1D64FCFD-8967-F04A-A63D-3BDFC7E92113}" srcOrd="1" destOrd="0" presId="urn:microsoft.com/office/officeart/2005/8/layout/balance1"/>
    <dgm:cxn modelId="{3BFECFED-7CA8-F841-A51F-130AB628C2BB}" type="presParOf" srcId="{1D64FCFD-8967-F04A-A63D-3BDFC7E92113}" destId="{A00C7AEA-C7FE-E642-A6AF-B178DDCEE202}" srcOrd="0" destOrd="0" presId="urn:microsoft.com/office/officeart/2005/8/layout/balance1"/>
    <dgm:cxn modelId="{A817B5BA-B97D-1E42-BEFD-FBE43AEA56AE}" type="presParOf" srcId="{1D64FCFD-8967-F04A-A63D-3BDFC7E92113}" destId="{F984E3D8-7F6E-2F41-B67A-08E4214C04A7}" srcOrd="1" destOrd="0" presId="urn:microsoft.com/office/officeart/2005/8/layout/balance1"/>
    <dgm:cxn modelId="{6D3644A7-7F67-F348-ABA1-0546415F2A2D}" type="presParOf" srcId="{D423ADF0-E163-5944-AC07-482D17F6A65B}" destId="{F8679306-9A97-044B-8C65-051D0E4F76F5}" srcOrd="2" destOrd="0" presId="urn:microsoft.com/office/officeart/2005/8/layout/balance1"/>
    <dgm:cxn modelId="{7B4E0421-9822-7541-A4BE-D4F428340E99}" type="presParOf" srcId="{F8679306-9A97-044B-8C65-051D0E4F76F5}" destId="{016CA9CA-0AA6-4E46-A2CE-73378773D25F}" srcOrd="0" destOrd="0" presId="urn:microsoft.com/office/officeart/2005/8/layout/balance1"/>
    <dgm:cxn modelId="{D13D0F70-213B-2549-A906-031ADCE47B40}" type="presParOf" srcId="{F8679306-9A97-044B-8C65-051D0E4F76F5}" destId="{5CE28CD4-9FB4-9542-9D6B-B0C341DC6E8D}" srcOrd="1" destOrd="0" presId="urn:microsoft.com/office/officeart/2005/8/layout/balance1"/>
    <dgm:cxn modelId="{BDB5D2D0-BA17-9843-B9E5-142C899D8ACF}" type="presParOf" srcId="{F8679306-9A97-044B-8C65-051D0E4F76F5}" destId="{F71E9EF9-72E4-9C43-9F7A-C205A742E95B}" srcOrd="2" destOrd="0" presId="urn:microsoft.com/office/officeart/2005/8/layout/balance1"/>
    <dgm:cxn modelId="{3278327D-1F6B-544A-AE90-0F6E00E88843}" type="presParOf" srcId="{F8679306-9A97-044B-8C65-051D0E4F76F5}" destId="{43E218BC-AEA5-964E-AED7-F9F90552E87E}" srcOrd="3" destOrd="0" presId="urn:microsoft.com/office/officeart/2005/8/layout/balance1"/>
    <dgm:cxn modelId="{E1151F8E-E4ED-4249-A79D-9F522682772B}" type="presParOf" srcId="{F8679306-9A97-044B-8C65-051D0E4F76F5}" destId="{5C1F1C8B-F07E-3241-86A5-ACFB563F246B}" srcOrd="4" destOrd="0" presId="urn:microsoft.com/office/officeart/2005/8/layout/balance1"/>
    <dgm:cxn modelId="{C07565E6-049D-F048-8596-4EE2542203E2}" type="presParOf" srcId="{F8679306-9A97-044B-8C65-051D0E4F76F5}" destId="{4EF6638A-5CC9-2A4C-9E06-DF75E72AD19A}" srcOrd="5" destOrd="0" presId="urn:microsoft.com/office/officeart/2005/8/layout/balance1"/>
    <dgm:cxn modelId="{03275A27-7CFA-D94A-8014-0A7B914C7EAF}" type="presParOf" srcId="{F8679306-9A97-044B-8C65-051D0E4F76F5}" destId="{A0DE3531-6ADE-844E-9EFE-5401D8CDD4CB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9/3/layout/RandomtoResultProces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Personality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dirty="0" smtClean="0"/>
            <a:t>Immediately connected </a:t>
          </a:r>
          <a:endParaRPr lang="en-US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Respect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dirty="0" smtClean="0"/>
            <a:t>Rising above any conflict</a:t>
          </a:r>
          <a:endParaRPr lang="en-US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 smtClean="0"/>
            <a:t>Provided solutions</a:t>
          </a:r>
          <a:endParaRPr lang="en-US" dirty="0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 smtClean="0"/>
            <a:t>Suggestion</a:t>
          </a:r>
          <a:endParaRPr lang="en-US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 smtClean="0"/>
            <a:t>Closer radius</a:t>
          </a:r>
          <a:endParaRPr lang="en-US" dirty="0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EA4EC66D-EBD9-1C44-A3AE-790C6EDDC146}" type="pres">
      <dgm:prSet presAssocID="{00C18FBF-3FF5-4C16-97CF-AF03740D7AB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09D0CB8-A12C-2241-BC6D-319C7E0FFA46}" type="pres">
      <dgm:prSet presAssocID="{B4F1B46E-22B2-4721-950C-8704487586DC}" presName="chaos" presStyleCnt="0"/>
      <dgm:spPr/>
    </dgm:pt>
    <dgm:pt modelId="{8078E086-43B4-574C-A44E-664E354F3888}" type="pres">
      <dgm:prSet presAssocID="{B4F1B46E-22B2-4721-950C-8704487586DC}" presName="parTx1" presStyleLbl="revTx" presStyleIdx="0" presStyleCnt="7"/>
      <dgm:spPr/>
      <dgm:t>
        <a:bodyPr/>
        <a:lstStyle/>
        <a:p>
          <a:endParaRPr lang="en-US"/>
        </a:p>
      </dgm:t>
    </dgm:pt>
    <dgm:pt modelId="{D96847D6-30AC-154D-A130-6C7170C3715C}" type="pres">
      <dgm:prSet presAssocID="{B4F1B46E-22B2-4721-950C-8704487586DC}" presName="desTx1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0812F-A97D-3842-9062-EFE423CE8657}" type="pres">
      <dgm:prSet presAssocID="{B4F1B46E-22B2-4721-950C-8704487586DC}" presName="c1" presStyleLbl="node1" presStyleIdx="0" presStyleCnt="19"/>
      <dgm:spPr/>
    </dgm:pt>
    <dgm:pt modelId="{65052BF1-D090-E24F-8970-B10CB578371B}" type="pres">
      <dgm:prSet presAssocID="{B4F1B46E-22B2-4721-950C-8704487586DC}" presName="c2" presStyleLbl="node1" presStyleIdx="1" presStyleCnt="19"/>
      <dgm:spPr/>
    </dgm:pt>
    <dgm:pt modelId="{875A563D-81E3-3E44-BBFA-2246F3BCD273}" type="pres">
      <dgm:prSet presAssocID="{B4F1B46E-22B2-4721-950C-8704487586DC}" presName="c3" presStyleLbl="node1" presStyleIdx="2" presStyleCnt="19"/>
      <dgm:spPr/>
    </dgm:pt>
    <dgm:pt modelId="{CBCE30BB-27F0-ED4C-8AB8-C30B339999CA}" type="pres">
      <dgm:prSet presAssocID="{B4F1B46E-22B2-4721-950C-8704487586DC}" presName="c4" presStyleLbl="node1" presStyleIdx="3" presStyleCnt="19"/>
      <dgm:spPr/>
    </dgm:pt>
    <dgm:pt modelId="{00B1889A-D5F5-AF4B-A149-4A274023E0A4}" type="pres">
      <dgm:prSet presAssocID="{B4F1B46E-22B2-4721-950C-8704487586DC}" presName="c5" presStyleLbl="node1" presStyleIdx="4" presStyleCnt="19"/>
      <dgm:spPr/>
    </dgm:pt>
    <dgm:pt modelId="{71A298E1-39C2-3E42-BE6B-ED571F0350E3}" type="pres">
      <dgm:prSet presAssocID="{B4F1B46E-22B2-4721-950C-8704487586DC}" presName="c6" presStyleLbl="node1" presStyleIdx="5" presStyleCnt="19"/>
      <dgm:spPr/>
    </dgm:pt>
    <dgm:pt modelId="{F7545192-35A8-C74A-B759-713B771E5239}" type="pres">
      <dgm:prSet presAssocID="{B4F1B46E-22B2-4721-950C-8704487586DC}" presName="c7" presStyleLbl="node1" presStyleIdx="6" presStyleCnt="19"/>
      <dgm:spPr/>
    </dgm:pt>
    <dgm:pt modelId="{B2E72A10-2B90-4843-A423-E073E44E47AE}" type="pres">
      <dgm:prSet presAssocID="{B4F1B46E-22B2-4721-950C-8704487586DC}" presName="c8" presStyleLbl="node1" presStyleIdx="7" presStyleCnt="19"/>
      <dgm:spPr/>
    </dgm:pt>
    <dgm:pt modelId="{F5AED31C-1C64-124F-A644-819A5EA3E07A}" type="pres">
      <dgm:prSet presAssocID="{B4F1B46E-22B2-4721-950C-8704487586DC}" presName="c9" presStyleLbl="node1" presStyleIdx="8" presStyleCnt="19"/>
      <dgm:spPr/>
    </dgm:pt>
    <dgm:pt modelId="{F6EA1A09-7C9D-844F-875F-EF6BD05FA852}" type="pres">
      <dgm:prSet presAssocID="{B4F1B46E-22B2-4721-950C-8704487586DC}" presName="c10" presStyleLbl="node1" presStyleIdx="9" presStyleCnt="19"/>
      <dgm:spPr/>
    </dgm:pt>
    <dgm:pt modelId="{C889AFD4-B51C-804E-8187-5529ED40DEFD}" type="pres">
      <dgm:prSet presAssocID="{B4F1B46E-22B2-4721-950C-8704487586DC}" presName="c11" presStyleLbl="node1" presStyleIdx="10" presStyleCnt="19"/>
      <dgm:spPr/>
    </dgm:pt>
    <dgm:pt modelId="{94005CCD-6850-E042-8593-645A437097AE}" type="pres">
      <dgm:prSet presAssocID="{B4F1B46E-22B2-4721-950C-8704487586DC}" presName="c12" presStyleLbl="node1" presStyleIdx="11" presStyleCnt="19"/>
      <dgm:spPr/>
    </dgm:pt>
    <dgm:pt modelId="{51E7D6A1-BAD8-984C-821A-905AB0226804}" type="pres">
      <dgm:prSet presAssocID="{B4F1B46E-22B2-4721-950C-8704487586DC}" presName="c13" presStyleLbl="node1" presStyleIdx="12" presStyleCnt="19"/>
      <dgm:spPr/>
    </dgm:pt>
    <dgm:pt modelId="{EDCE4060-5E99-654B-92FF-568AEFE001BE}" type="pres">
      <dgm:prSet presAssocID="{B4F1B46E-22B2-4721-950C-8704487586DC}" presName="c14" presStyleLbl="node1" presStyleIdx="13" presStyleCnt="19"/>
      <dgm:spPr/>
    </dgm:pt>
    <dgm:pt modelId="{EF39901C-A5E8-DB4C-8C87-3F3BC193B723}" type="pres">
      <dgm:prSet presAssocID="{B4F1B46E-22B2-4721-950C-8704487586DC}" presName="c15" presStyleLbl="node1" presStyleIdx="14" presStyleCnt="19"/>
      <dgm:spPr/>
    </dgm:pt>
    <dgm:pt modelId="{041EB45B-6EAF-9342-9AC0-F032D5FDCD1C}" type="pres">
      <dgm:prSet presAssocID="{B4F1B46E-22B2-4721-950C-8704487586DC}" presName="c16" presStyleLbl="node1" presStyleIdx="15" presStyleCnt="19"/>
      <dgm:spPr/>
    </dgm:pt>
    <dgm:pt modelId="{709C2324-9990-1044-8633-3957235AD15A}" type="pres">
      <dgm:prSet presAssocID="{B4F1B46E-22B2-4721-950C-8704487586DC}" presName="c17" presStyleLbl="node1" presStyleIdx="16" presStyleCnt="19"/>
      <dgm:spPr/>
    </dgm:pt>
    <dgm:pt modelId="{6674F580-0B9D-9248-A7B6-25834FF22A6A}" type="pres">
      <dgm:prSet presAssocID="{B4F1B46E-22B2-4721-950C-8704487586DC}" presName="c18" presStyleLbl="node1" presStyleIdx="17" presStyleCnt="19"/>
      <dgm:spPr/>
    </dgm:pt>
    <dgm:pt modelId="{24E7088A-A074-6944-B009-79B335E4B71C}" type="pres">
      <dgm:prSet presAssocID="{A7E2530A-34E2-4E9F-BC78-8920BA140C41}" presName="chevronComposite1" presStyleCnt="0"/>
      <dgm:spPr/>
    </dgm:pt>
    <dgm:pt modelId="{CF313EEF-8CA6-1948-9017-A3FA89AAA915}" type="pres">
      <dgm:prSet presAssocID="{A7E2530A-34E2-4E9F-BC78-8920BA140C41}" presName="chevron1" presStyleLbl="sibTrans2D1" presStyleIdx="0" presStyleCnt="3"/>
      <dgm:spPr/>
    </dgm:pt>
    <dgm:pt modelId="{4AF534B4-A05C-384A-BB25-F15BD5C7ACE1}" type="pres">
      <dgm:prSet presAssocID="{A7E2530A-34E2-4E9F-BC78-8920BA140C41}" presName="spChevron1" presStyleCnt="0"/>
      <dgm:spPr/>
    </dgm:pt>
    <dgm:pt modelId="{B60BA29F-D930-AA48-B844-9E9B23F7F0FD}" type="pres">
      <dgm:prSet presAssocID="{F2881FB1-6580-4F21-A283-BFAA6F91D5D2}" presName="middle" presStyleCnt="0"/>
      <dgm:spPr/>
    </dgm:pt>
    <dgm:pt modelId="{54D2A791-FFC4-B14C-8E0B-AA9B6DB3CBF7}" type="pres">
      <dgm:prSet presAssocID="{F2881FB1-6580-4F21-A283-BFAA6F91D5D2}" presName="parTxMid" presStyleLbl="revTx" presStyleIdx="2" presStyleCnt="7"/>
      <dgm:spPr/>
      <dgm:t>
        <a:bodyPr/>
        <a:lstStyle/>
        <a:p>
          <a:endParaRPr lang="en-US"/>
        </a:p>
      </dgm:t>
    </dgm:pt>
    <dgm:pt modelId="{86195AC6-BA67-4341-A740-98AADAE6C659}" type="pres">
      <dgm:prSet presAssocID="{F2881FB1-6580-4F21-A283-BFAA6F91D5D2}" presName="desTxMid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D782F-C15F-8844-8E7D-75892874DD99}" type="pres">
      <dgm:prSet presAssocID="{F2881FB1-6580-4F21-A283-BFAA6F91D5D2}" presName="spMid" presStyleCnt="0"/>
      <dgm:spPr/>
    </dgm:pt>
    <dgm:pt modelId="{549E904A-2384-804F-911F-71FD7A020CAC}" type="pres">
      <dgm:prSet presAssocID="{A5ABDC17-7AB5-4F0E-992A-F9343F5D74EB}" presName="chevronComposite1" presStyleCnt="0"/>
      <dgm:spPr/>
    </dgm:pt>
    <dgm:pt modelId="{38B200D1-18E5-774D-A426-E150CAEE184C}" type="pres">
      <dgm:prSet presAssocID="{A5ABDC17-7AB5-4F0E-992A-F9343F5D74EB}" presName="chevron1" presStyleLbl="sibTrans2D1" presStyleIdx="1" presStyleCnt="3"/>
      <dgm:spPr/>
    </dgm:pt>
    <dgm:pt modelId="{D19B29DA-7E24-B844-BBFD-403A3D2A5D5D}" type="pres">
      <dgm:prSet presAssocID="{A5ABDC17-7AB5-4F0E-992A-F9343F5D74EB}" presName="spChevron1" presStyleCnt="0"/>
      <dgm:spPr/>
    </dgm:pt>
    <dgm:pt modelId="{2B035B7D-CDDC-5A46-9803-5C82E7B5DEC7}" type="pres">
      <dgm:prSet presAssocID="{9614A323-64B1-4077-A841-022051EC749A}" presName="middle" presStyleCnt="0"/>
      <dgm:spPr/>
    </dgm:pt>
    <dgm:pt modelId="{9AABC742-8100-1C4D-8C94-43D2CB55CA7F}" type="pres">
      <dgm:prSet presAssocID="{9614A323-64B1-4077-A841-022051EC749A}" presName="parTxMid" presStyleLbl="revTx" presStyleIdx="4" presStyleCnt="7"/>
      <dgm:spPr/>
      <dgm:t>
        <a:bodyPr/>
        <a:lstStyle/>
        <a:p>
          <a:endParaRPr lang="en-US"/>
        </a:p>
      </dgm:t>
    </dgm:pt>
    <dgm:pt modelId="{6087E766-1FC4-444B-9BC0-927F093F1E54}" type="pres">
      <dgm:prSet presAssocID="{9614A323-64B1-4077-A841-022051EC749A}" presName="desTxMid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72DDC-2FBC-F740-A938-BBA80F61E386}" type="pres">
      <dgm:prSet presAssocID="{9614A323-64B1-4077-A841-022051EC749A}" presName="spMid" presStyleCnt="0"/>
      <dgm:spPr/>
    </dgm:pt>
    <dgm:pt modelId="{BC9E5832-7249-8643-84AB-0B824442EF28}" type="pres">
      <dgm:prSet presAssocID="{FEC2A79F-8857-403A-A738-E8CE75C965E2}" presName="chevronComposite1" presStyleCnt="0"/>
      <dgm:spPr/>
    </dgm:pt>
    <dgm:pt modelId="{512AD969-8F11-074C-9E17-1D0B53EEB2DC}" type="pres">
      <dgm:prSet presAssocID="{FEC2A79F-8857-403A-A738-E8CE75C965E2}" presName="chevron1" presStyleLbl="sibTrans2D1" presStyleIdx="2" presStyleCnt="3"/>
      <dgm:spPr/>
    </dgm:pt>
    <dgm:pt modelId="{2C1FAD4D-DD3B-5F47-B296-6C68C0599926}" type="pres">
      <dgm:prSet presAssocID="{FEC2A79F-8857-403A-A738-E8CE75C965E2}" presName="spChevron1" presStyleCnt="0"/>
      <dgm:spPr/>
    </dgm:pt>
    <dgm:pt modelId="{824D3603-84FE-C046-B8DE-9BC39DB4D780}" type="pres">
      <dgm:prSet presAssocID="{7FCE83D9-631B-4420-BBFC-CA0AFA59F747}" presName="last" presStyleCnt="0"/>
      <dgm:spPr/>
    </dgm:pt>
    <dgm:pt modelId="{0CD5C7CB-2CF3-574D-B044-82E936DA3BC2}" type="pres">
      <dgm:prSet presAssocID="{7FCE83D9-631B-4420-BBFC-CA0AFA59F747}" presName="circleTx" presStyleLbl="node1" presStyleIdx="18" presStyleCnt="19"/>
      <dgm:spPr/>
      <dgm:t>
        <a:bodyPr/>
        <a:lstStyle/>
        <a:p>
          <a:endParaRPr lang="en-US"/>
        </a:p>
      </dgm:t>
    </dgm:pt>
    <dgm:pt modelId="{BDBF9744-2FC8-1445-9EE2-6A54D542E3E7}" type="pres">
      <dgm:prSet presAssocID="{7FCE83D9-631B-4420-BBFC-CA0AFA59F747}" presName="desTxN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4FDDF-1747-594D-83EC-4EF62510383B}" type="pres">
      <dgm:prSet presAssocID="{7FCE83D9-631B-4420-BBFC-CA0AFA59F747}" presName="spN" presStyleCnt="0"/>
      <dgm:spPr/>
    </dgm:pt>
  </dgm:ptLst>
  <dgm:cxnLst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D2BB5DA-71A7-1C40-8130-0E0F9E7BDC2E}" type="presOf" srcId="{F2881FB1-6580-4F21-A283-BFAA6F91D5D2}" destId="{54D2A791-FFC4-B14C-8E0B-AA9B6DB3CBF7}" srcOrd="0" destOrd="0" presId="urn:microsoft.com/office/officeart/2009/3/layout/RandomtoResultProcess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054BF221-F7C4-9045-B557-92B9DB17A44F}" type="presOf" srcId="{00C18FBF-3FF5-4C16-97CF-AF03740D7AB6}" destId="{EA4EC66D-EBD9-1C44-A3AE-790C6EDDC146}" srcOrd="0" destOrd="0" presId="urn:microsoft.com/office/officeart/2009/3/layout/RandomtoResultProcess"/>
    <dgm:cxn modelId="{165BFDA9-CABB-6849-9C86-65E9B6DC43B1}" type="presOf" srcId="{D5197DDB-D5D2-499F-B255-CF7BB5AE2B43}" destId="{86195AC6-BA67-4341-A740-98AADAE6C659}" srcOrd="0" destOrd="0" presId="urn:microsoft.com/office/officeart/2009/3/layout/RandomtoResultProcess"/>
    <dgm:cxn modelId="{4E414862-0F40-B347-BFBD-1B82CBD3F7EC}" type="presOf" srcId="{B4F1B46E-22B2-4721-950C-8704487586DC}" destId="{8078E086-43B4-574C-A44E-664E354F3888}" srcOrd="0" destOrd="0" presId="urn:microsoft.com/office/officeart/2009/3/layout/RandomtoResultProcess"/>
    <dgm:cxn modelId="{87C23469-9027-C74E-976D-BBC98823D365}" type="presOf" srcId="{3D5CDB25-F8FA-444B-8D4A-1D29D0CBA282}" destId="{6087E766-1FC4-444B-9BC0-927F093F1E54}" srcOrd="0" destOrd="0" presId="urn:microsoft.com/office/officeart/2009/3/layout/RandomtoResultProcess"/>
    <dgm:cxn modelId="{436528A0-34D4-CF40-8BC1-989E69568ED5}" type="presOf" srcId="{9D72CDD3-5859-43DB-BD75-0C3C30E3DE62}" destId="{D96847D6-30AC-154D-A130-6C7170C3715C}" srcOrd="0" destOrd="0" presId="urn:microsoft.com/office/officeart/2009/3/layout/RandomtoResultProcess"/>
    <dgm:cxn modelId="{C0D8CAE9-E8CE-E149-8AF3-3293A858BCA3}" type="presOf" srcId="{DB9FB862-4759-4D6A-84F3-01524B92723B}" destId="{BDBF9744-2FC8-1445-9EE2-6A54D542E3E7}" srcOrd="0" destOrd="0" presId="urn:microsoft.com/office/officeart/2009/3/layout/RandomtoResultProcess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50C837B9-F2A0-3547-8CA5-6047B502C057}" type="presOf" srcId="{9614A323-64B1-4077-A841-022051EC749A}" destId="{9AABC742-8100-1C4D-8C94-43D2CB55CA7F}" srcOrd="0" destOrd="0" presId="urn:microsoft.com/office/officeart/2009/3/layout/RandomtoResultProcess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2E3C97E6-67D4-4948-B47A-1115C2B2979F}" srcId="{9614A323-64B1-4077-A841-022051EC749A}" destId="{3D5CDB25-F8FA-444B-8D4A-1D29D0CBA282}" srcOrd="0" destOrd="0" parTransId="{4C229933-AC16-44B7-98EC-4C0F07FABCB0}" sibTransId="{189DA4C5-2A22-4C71-A806-7B4AB57767CC}"/>
    <dgm:cxn modelId="{F8914678-91D2-CF4D-B31E-6E787DE5863B}" type="presOf" srcId="{7FCE83D9-631B-4420-BBFC-CA0AFA59F747}" destId="{0CD5C7CB-2CF3-574D-B044-82E936DA3BC2}" srcOrd="0" destOrd="0" presId="urn:microsoft.com/office/officeart/2009/3/layout/RandomtoResultProcess"/>
    <dgm:cxn modelId="{FC7BD086-74EA-4D6C-9657-E916D355F209}" srcId="{00C18FBF-3FF5-4C16-97CF-AF03740D7AB6}" destId="{9614A323-64B1-4077-A841-022051EC749A}" srcOrd="2" destOrd="0" parTransId="{E5F6BCBD-B84E-4018-BE9E-BF57FF3B4B36}" sibTransId="{FEC2A79F-8857-403A-A738-E8CE75C965E2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CAFBE49-4DB7-184A-8378-3C51EEBDC8F5}" type="presParOf" srcId="{EA4EC66D-EBD9-1C44-A3AE-790C6EDDC146}" destId="{A09D0CB8-A12C-2241-BC6D-319C7E0FFA46}" srcOrd="0" destOrd="0" presId="urn:microsoft.com/office/officeart/2009/3/layout/RandomtoResultProcess"/>
    <dgm:cxn modelId="{C6D58BA7-D630-E740-917A-38FE22E7F647}" type="presParOf" srcId="{A09D0CB8-A12C-2241-BC6D-319C7E0FFA46}" destId="{8078E086-43B4-574C-A44E-664E354F3888}" srcOrd="0" destOrd="0" presId="urn:microsoft.com/office/officeart/2009/3/layout/RandomtoResultProcess"/>
    <dgm:cxn modelId="{C013E17E-A515-9941-A836-45FCF8A72137}" type="presParOf" srcId="{A09D0CB8-A12C-2241-BC6D-319C7E0FFA46}" destId="{D96847D6-30AC-154D-A130-6C7170C3715C}" srcOrd="1" destOrd="0" presId="urn:microsoft.com/office/officeart/2009/3/layout/RandomtoResultProcess"/>
    <dgm:cxn modelId="{BCFB587F-5312-424C-B3DC-D4AB7A01D803}" type="presParOf" srcId="{A09D0CB8-A12C-2241-BC6D-319C7E0FFA46}" destId="{D870812F-A97D-3842-9062-EFE423CE8657}" srcOrd="2" destOrd="0" presId="urn:microsoft.com/office/officeart/2009/3/layout/RandomtoResultProcess"/>
    <dgm:cxn modelId="{AAF40CB5-DD64-D64F-98A6-C0732FF82D21}" type="presParOf" srcId="{A09D0CB8-A12C-2241-BC6D-319C7E0FFA46}" destId="{65052BF1-D090-E24F-8970-B10CB578371B}" srcOrd="3" destOrd="0" presId="urn:microsoft.com/office/officeart/2009/3/layout/RandomtoResultProcess"/>
    <dgm:cxn modelId="{07685D3D-280B-9F42-B226-4C31958418D7}" type="presParOf" srcId="{A09D0CB8-A12C-2241-BC6D-319C7E0FFA46}" destId="{875A563D-81E3-3E44-BBFA-2246F3BCD273}" srcOrd="4" destOrd="0" presId="urn:microsoft.com/office/officeart/2009/3/layout/RandomtoResultProcess"/>
    <dgm:cxn modelId="{AF1327BE-5406-1543-A398-6C41B280C438}" type="presParOf" srcId="{A09D0CB8-A12C-2241-BC6D-319C7E0FFA46}" destId="{CBCE30BB-27F0-ED4C-8AB8-C30B339999CA}" srcOrd="5" destOrd="0" presId="urn:microsoft.com/office/officeart/2009/3/layout/RandomtoResultProcess"/>
    <dgm:cxn modelId="{A17B2E3B-DD41-254D-A33B-39093296BAC8}" type="presParOf" srcId="{A09D0CB8-A12C-2241-BC6D-319C7E0FFA46}" destId="{00B1889A-D5F5-AF4B-A149-4A274023E0A4}" srcOrd="6" destOrd="0" presId="urn:microsoft.com/office/officeart/2009/3/layout/RandomtoResultProcess"/>
    <dgm:cxn modelId="{FB95153D-9B79-A04F-99F8-A5D20BA877C0}" type="presParOf" srcId="{A09D0CB8-A12C-2241-BC6D-319C7E0FFA46}" destId="{71A298E1-39C2-3E42-BE6B-ED571F0350E3}" srcOrd="7" destOrd="0" presId="urn:microsoft.com/office/officeart/2009/3/layout/RandomtoResultProcess"/>
    <dgm:cxn modelId="{D3FA6EB3-893E-D142-8DC1-B59F3B3CC24B}" type="presParOf" srcId="{A09D0CB8-A12C-2241-BC6D-319C7E0FFA46}" destId="{F7545192-35A8-C74A-B759-713B771E5239}" srcOrd="8" destOrd="0" presId="urn:microsoft.com/office/officeart/2009/3/layout/RandomtoResultProcess"/>
    <dgm:cxn modelId="{407592E0-EDC8-E944-955F-5B87F064FD16}" type="presParOf" srcId="{A09D0CB8-A12C-2241-BC6D-319C7E0FFA46}" destId="{B2E72A10-2B90-4843-A423-E073E44E47AE}" srcOrd="9" destOrd="0" presId="urn:microsoft.com/office/officeart/2009/3/layout/RandomtoResultProcess"/>
    <dgm:cxn modelId="{DF71A3C1-6501-9141-8352-CDE2AD9E46C7}" type="presParOf" srcId="{A09D0CB8-A12C-2241-BC6D-319C7E0FFA46}" destId="{F5AED31C-1C64-124F-A644-819A5EA3E07A}" srcOrd="10" destOrd="0" presId="urn:microsoft.com/office/officeart/2009/3/layout/RandomtoResultProcess"/>
    <dgm:cxn modelId="{93F252BA-5F74-1148-8F71-54CD0AFA0C95}" type="presParOf" srcId="{A09D0CB8-A12C-2241-BC6D-319C7E0FFA46}" destId="{F6EA1A09-7C9D-844F-875F-EF6BD05FA852}" srcOrd="11" destOrd="0" presId="urn:microsoft.com/office/officeart/2009/3/layout/RandomtoResultProcess"/>
    <dgm:cxn modelId="{B65B08C4-1479-AF49-8BB4-442CC8D9CC7F}" type="presParOf" srcId="{A09D0CB8-A12C-2241-BC6D-319C7E0FFA46}" destId="{C889AFD4-B51C-804E-8187-5529ED40DEFD}" srcOrd="12" destOrd="0" presId="urn:microsoft.com/office/officeart/2009/3/layout/RandomtoResultProcess"/>
    <dgm:cxn modelId="{851D7DDE-007F-D24F-B5AC-75D0AC7C8903}" type="presParOf" srcId="{A09D0CB8-A12C-2241-BC6D-319C7E0FFA46}" destId="{94005CCD-6850-E042-8593-645A437097AE}" srcOrd="13" destOrd="0" presId="urn:microsoft.com/office/officeart/2009/3/layout/RandomtoResultProcess"/>
    <dgm:cxn modelId="{93145FDA-1392-3A47-9D8E-946BCD767EE1}" type="presParOf" srcId="{A09D0CB8-A12C-2241-BC6D-319C7E0FFA46}" destId="{51E7D6A1-BAD8-984C-821A-905AB0226804}" srcOrd="14" destOrd="0" presId="urn:microsoft.com/office/officeart/2009/3/layout/RandomtoResultProcess"/>
    <dgm:cxn modelId="{F16E3F49-875A-1F42-A738-647F8D4197C8}" type="presParOf" srcId="{A09D0CB8-A12C-2241-BC6D-319C7E0FFA46}" destId="{EDCE4060-5E99-654B-92FF-568AEFE001BE}" srcOrd="15" destOrd="0" presId="urn:microsoft.com/office/officeart/2009/3/layout/RandomtoResultProcess"/>
    <dgm:cxn modelId="{4E322A3C-DB6C-204C-A6F1-95ABEC1ACF6B}" type="presParOf" srcId="{A09D0CB8-A12C-2241-BC6D-319C7E0FFA46}" destId="{EF39901C-A5E8-DB4C-8C87-3F3BC193B723}" srcOrd="16" destOrd="0" presId="urn:microsoft.com/office/officeart/2009/3/layout/RandomtoResultProcess"/>
    <dgm:cxn modelId="{FE01A79A-92D4-DC40-8985-24B422E3842D}" type="presParOf" srcId="{A09D0CB8-A12C-2241-BC6D-319C7E0FFA46}" destId="{041EB45B-6EAF-9342-9AC0-F032D5FDCD1C}" srcOrd="17" destOrd="0" presId="urn:microsoft.com/office/officeart/2009/3/layout/RandomtoResultProcess"/>
    <dgm:cxn modelId="{169CC288-2FC8-6F41-BE1B-A2658FF8F47A}" type="presParOf" srcId="{A09D0CB8-A12C-2241-BC6D-319C7E0FFA46}" destId="{709C2324-9990-1044-8633-3957235AD15A}" srcOrd="18" destOrd="0" presId="urn:microsoft.com/office/officeart/2009/3/layout/RandomtoResultProcess"/>
    <dgm:cxn modelId="{19AA3024-96B7-934E-A2C9-03DF2E93E4BC}" type="presParOf" srcId="{A09D0CB8-A12C-2241-BC6D-319C7E0FFA46}" destId="{6674F580-0B9D-9248-A7B6-25834FF22A6A}" srcOrd="19" destOrd="0" presId="urn:microsoft.com/office/officeart/2009/3/layout/RandomtoResultProcess"/>
    <dgm:cxn modelId="{2139B15F-8972-0940-B63E-94F3574CC317}" type="presParOf" srcId="{EA4EC66D-EBD9-1C44-A3AE-790C6EDDC146}" destId="{24E7088A-A074-6944-B009-79B335E4B71C}" srcOrd="1" destOrd="0" presId="urn:microsoft.com/office/officeart/2009/3/layout/RandomtoResultProcess"/>
    <dgm:cxn modelId="{7C5B0C8A-5B91-B140-A62C-175C84E1D7D2}" type="presParOf" srcId="{24E7088A-A074-6944-B009-79B335E4B71C}" destId="{CF313EEF-8CA6-1948-9017-A3FA89AAA915}" srcOrd="0" destOrd="0" presId="urn:microsoft.com/office/officeart/2009/3/layout/RandomtoResultProcess"/>
    <dgm:cxn modelId="{FE48912B-1109-224F-B541-A6EFA3691B4A}" type="presParOf" srcId="{24E7088A-A074-6944-B009-79B335E4B71C}" destId="{4AF534B4-A05C-384A-BB25-F15BD5C7ACE1}" srcOrd="1" destOrd="0" presId="urn:microsoft.com/office/officeart/2009/3/layout/RandomtoResultProcess"/>
    <dgm:cxn modelId="{A2AA52D6-FB4B-D74D-B9B8-8CC88DD57CE6}" type="presParOf" srcId="{EA4EC66D-EBD9-1C44-A3AE-790C6EDDC146}" destId="{B60BA29F-D930-AA48-B844-9E9B23F7F0FD}" srcOrd="2" destOrd="0" presId="urn:microsoft.com/office/officeart/2009/3/layout/RandomtoResultProcess"/>
    <dgm:cxn modelId="{1BCFC699-D694-4A4A-B886-B0FF17ADC03A}" type="presParOf" srcId="{B60BA29F-D930-AA48-B844-9E9B23F7F0FD}" destId="{54D2A791-FFC4-B14C-8E0B-AA9B6DB3CBF7}" srcOrd="0" destOrd="0" presId="urn:microsoft.com/office/officeart/2009/3/layout/RandomtoResultProcess"/>
    <dgm:cxn modelId="{1D991F8C-AE3D-5544-88A2-298F12E26AD0}" type="presParOf" srcId="{B60BA29F-D930-AA48-B844-9E9B23F7F0FD}" destId="{86195AC6-BA67-4341-A740-98AADAE6C659}" srcOrd="1" destOrd="0" presId="urn:microsoft.com/office/officeart/2009/3/layout/RandomtoResultProcess"/>
    <dgm:cxn modelId="{269A58B6-E9E7-004C-8FAE-BF4762F28DA2}" type="presParOf" srcId="{B60BA29F-D930-AA48-B844-9E9B23F7F0FD}" destId="{969D782F-C15F-8844-8E7D-75892874DD99}" srcOrd="2" destOrd="0" presId="urn:microsoft.com/office/officeart/2009/3/layout/RandomtoResultProcess"/>
    <dgm:cxn modelId="{E7B71EE9-85BF-7F48-9F7D-185E8E7CDD25}" type="presParOf" srcId="{EA4EC66D-EBD9-1C44-A3AE-790C6EDDC146}" destId="{549E904A-2384-804F-911F-71FD7A020CAC}" srcOrd="3" destOrd="0" presId="urn:microsoft.com/office/officeart/2009/3/layout/RandomtoResultProcess"/>
    <dgm:cxn modelId="{D9923893-7E48-5949-B030-9F14F0B09D61}" type="presParOf" srcId="{549E904A-2384-804F-911F-71FD7A020CAC}" destId="{38B200D1-18E5-774D-A426-E150CAEE184C}" srcOrd="0" destOrd="0" presId="urn:microsoft.com/office/officeart/2009/3/layout/RandomtoResultProcess"/>
    <dgm:cxn modelId="{2EDAE304-AEA0-6345-967A-BC6BC97B07CB}" type="presParOf" srcId="{549E904A-2384-804F-911F-71FD7A020CAC}" destId="{D19B29DA-7E24-B844-BBFD-403A3D2A5D5D}" srcOrd="1" destOrd="0" presId="urn:microsoft.com/office/officeart/2009/3/layout/RandomtoResultProcess"/>
    <dgm:cxn modelId="{09BC79A3-2856-DF44-A930-CF6308018B73}" type="presParOf" srcId="{EA4EC66D-EBD9-1C44-A3AE-790C6EDDC146}" destId="{2B035B7D-CDDC-5A46-9803-5C82E7B5DEC7}" srcOrd="4" destOrd="0" presId="urn:microsoft.com/office/officeart/2009/3/layout/RandomtoResultProcess"/>
    <dgm:cxn modelId="{611B0BCF-C8D8-994E-9F6E-510606E3214C}" type="presParOf" srcId="{2B035B7D-CDDC-5A46-9803-5C82E7B5DEC7}" destId="{9AABC742-8100-1C4D-8C94-43D2CB55CA7F}" srcOrd="0" destOrd="0" presId="urn:microsoft.com/office/officeart/2009/3/layout/RandomtoResultProcess"/>
    <dgm:cxn modelId="{36552BB1-0002-E946-AB75-53DC13AD1437}" type="presParOf" srcId="{2B035B7D-CDDC-5A46-9803-5C82E7B5DEC7}" destId="{6087E766-1FC4-444B-9BC0-927F093F1E54}" srcOrd="1" destOrd="0" presId="urn:microsoft.com/office/officeart/2009/3/layout/RandomtoResultProcess"/>
    <dgm:cxn modelId="{D1D236E7-E61F-454A-8ED0-EADBBC5DCF05}" type="presParOf" srcId="{2B035B7D-CDDC-5A46-9803-5C82E7B5DEC7}" destId="{A5A72DDC-2FBC-F740-A938-BBA80F61E386}" srcOrd="2" destOrd="0" presId="urn:microsoft.com/office/officeart/2009/3/layout/RandomtoResultProcess"/>
    <dgm:cxn modelId="{721F1327-182E-DD40-B172-24398DA2215C}" type="presParOf" srcId="{EA4EC66D-EBD9-1C44-A3AE-790C6EDDC146}" destId="{BC9E5832-7249-8643-84AB-0B824442EF28}" srcOrd="5" destOrd="0" presId="urn:microsoft.com/office/officeart/2009/3/layout/RandomtoResultProcess"/>
    <dgm:cxn modelId="{F821280D-4411-734C-BE4D-1BD8EC930FB8}" type="presParOf" srcId="{BC9E5832-7249-8643-84AB-0B824442EF28}" destId="{512AD969-8F11-074C-9E17-1D0B53EEB2DC}" srcOrd="0" destOrd="0" presId="urn:microsoft.com/office/officeart/2009/3/layout/RandomtoResultProcess"/>
    <dgm:cxn modelId="{0C6AFF30-8059-9C45-88FD-FF08A4BFE587}" type="presParOf" srcId="{BC9E5832-7249-8643-84AB-0B824442EF28}" destId="{2C1FAD4D-DD3B-5F47-B296-6C68C0599926}" srcOrd="1" destOrd="0" presId="urn:microsoft.com/office/officeart/2009/3/layout/RandomtoResultProcess"/>
    <dgm:cxn modelId="{A1A1BE8B-EADC-0D49-B138-20FFD8987D7E}" type="presParOf" srcId="{EA4EC66D-EBD9-1C44-A3AE-790C6EDDC146}" destId="{824D3603-84FE-C046-B8DE-9BC39DB4D780}" srcOrd="6" destOrd="0" presId="urn:microsoft.com/office/officeart/2009/3/layout/RandomtoResultProcess"/>
    <dgm:cxn modelId="{BF61FADC-AA1D-2E44-9466-693C451154A1}" type="presParOf" srcId="{824D3603-84FE-C046-B8DE-9BC39DB4D780}" destId="{0CD5C7CB-2CF3-574D-B044-82E936DA3BC2}" srcOrd="0" destOrd="0" presId="urn:microsoft.com/office/officeart/2009/3/layout/RandomtoResultProcess"/>
    <dgm:cxn modelId="{A3B42250-6FBA-0A4A-81DC-73C68797F65D}" type="presParOf" srcId="{824D3603-84FE-C046-B8DE-9BC39DB4D780}" destId="{BDBF9744-2FC8-1445-9EE2-6A54D542E3E7}" srcOrd="1" destOrd="0" presId="urn:microsoft.com/office/officeart/2009/3/layout/RandomtoResultProcess"/>
    <dgm:cxn modelId="{D4E7D23F-BF5A-9B4D-99B1-61146891265A}" type="presParOf" srcId="{824D3603-84FE-C046-B8DE-9BC39DB4D780}" destId="{E334FDDF-1747-594D-83EC-4EF62510383B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95ABC-626A-794C-9235-90AB693D2D75}">
      <dsp:nvSpPr>
        <dsp:cNvPr id="0" name=""/>
        <dsp:cNvSpPr/>
      </dsp:nvSpPr>
      <dsp:spPr>
        <a:xfrm rot="21300000">
          <a:off x="23214" y="1802740"/>
          <a:ext cx="9935770" cy="966518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7D65FE8-E0DF-794A-AD60-78ADA6C36B84}">
      <dsp:nvSpPr>
        <dsp:cNvPr id="0" name=""/>
        <dsp:cNvSpPr/>
      </dsp:nvSpPr>
      <dsp:spPr>
        <a:xfrm>
          <a:off x="1197864" y="228600"/>
          <a:ext cx="2994660" cy="182880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41140A-7054-2048-AD1B-0AE04AB41F2E}">
      <dsp:nvSpPr>
        <dsp:cNvPr id="0" name=""/>
        <dsp:cNvSpPr/>
      </dsp:nvSpPr>
      <dsp:spPr>
        <a:xfrm>
          <a:off x="5290566" y="0"/>
          <a:ext cx="3194304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Educate Citizens</a:t>
          </a:r>
          <a:endParaRPr lang="en-US" sz="3900" kern="1200" dirty="0"/>
        </a:p>
      </dsp:txBody>
      <dsp:txXfrm>
        <a:off x="5290566" y="0"/>
        <a:ext cx="3194304" cy="1920240"/>
      </dsp:txXfrm>
    </dsp:sp>
    <dsp:sp modelId="{9F3A3F0A-0D9E-3B42-BFC0-7E02EC6B381B}">
      <dsp:nvSpPr>
        <dsp:cNvPr id="0" name=""/>
        <dsp:cNvSpPr/>
      </dsp:nvSpPr>
      <dsp:spPr>
        <a:xfrm>
          <a:off x="5789676" y="2514599"/>
          <a:ext cx="2994660" cy="182880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4A58A0-5547-944D-9BD8-53DA8DB6AC34}">
      <dsp:nvSpPr>
        <dsp:cNvPr id="0" name=""/>
        <dsp:cNvSpPr/>
      </dsp:nvSpPr>
      <dsp:spPr>
        <a:xfrm>
          <a:off x="1497330" y="2651760"/>
          <a:ext cx="3194304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Translate information</a:t>
          </a:r>
          <a:endParaRPr lang="en-US" sz="3900" kern="1200" dirty="0"/>
        </a:p>
      </dsp:txBody>
      <dsp:txXfrm>
        <a:off x="1497330" y="2651760"/>
        <a:ext cx="3194304" cy="192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DB0E9-4B19-4B45-B0C3-C2183552835D}">
      <dsp:nvSpPr>
        <dsp:cNvPr id="0" name=""/>
        <dsp:cNvSpPr/>
      </dsp:nvSpPr>
      <dsp:spPr>
        <a:xfrm>
          <a:off x="3177" y="480417"/>
          <a:ext cx="2256978" cy="564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Option 1</a:t>
          </a:r>
          <a:endParaRPr lang="en-US" sz="2900" kern="1200" dirty="0"/>
        </a:p>
      </dsp:txBody>
      <dsp:txXfrm>
        <a:off x="19703" y="496943"/>
        <a:ext cx="2223926" cy="531192"/>
      </dsp:txXfrm>
    </dsp:sp>
    <dsp:sp modelId="{FD8F9DB0-6423-604B-AEC1-B14AD926AB49}">
      <dsp:nvSpPr>
        <dsp:cNvPr id="0" name=""/>
        <dsp:cNvSpPr/>
      </dsp:nvSpPr>
      <dsp:spPr>
        <a:xfrm rot="5400000">
          <a:off x="1082295" y="109403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7BE1DD-A29F-564D-82DC-E713BBAC2A8A}">
      <dsp:nvSpPr>
        <dsp:cNvPr id="0" name=""/>
        <dsp:cNvSpPr/>
      </dsp:nvSpPr>
      <dsp:spPr>
        <a:xfrm>
          <a:off x="3177" y="124214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Index on City website</a:t>
          </a:r>
          <a:endParaRPr lang="en-US" sz="1500" kern="1200" dirty="0"/>
        </a:p>
      </dsp:txBody>
      <dsp:txXfrm>
        <a:off x="19703" y="1258673"/>
        <a:ext cx="2223926" cy="531192"/>
      </dsp:txXfrm>
    </dsp:sp>
    <dsp:sp modelId="{445B447B-7764-4D47-B67F-E1EB104BE44A}">
      <dsp:nvSpPr>
        <dsp:cNvPr id="0" name=""/>
        <dsp:cNvSpPr/>
      </dsp:nvSpPr>
      <dsp:spPr>
        <a:xfrm rot="5400000">
          <a:off x="1082295" y="185576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D08CA-6459-4946-B0C3-8174F0CE7413}">
      <dsp:nvSpPr>
        <dsp:cNvPr id="0" name=""/>
        <dsp:cNvSpPr/>
      </dsp:nvSpPr>
      <dsp:spPr>
        <a:xfrm>
          <a:off x="3177" y="200387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HOA information</a:t>
          </a:r>
          <a:endParaRPr lang="en-US" sz="1500" kern="1200" dirty="0"/>
        </a:p>
      </dsp:txBody>
      <dsp:txXfrm>
        <a:off x="19703" y="2020403"/>
        <a:ext cx="2223926" cy="531192"/>
      </dsp:txXfrm>
    </dsp:sp>
    <dsp:sp modelId="{6F333B5E-3F45-A74B-9263-17F8D9762670}">
      <dsp:nvSpPr>
        <dsp:cNvPr id="0" name=""/>
        <dsp:cNvSpPr/>
      </dsp:nvSpPr>
      <dsp:spPr>
        <a:xfrm rot="5400000">
          <a:off x="1082295" y="261749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36618B-7A97-EE41-B685-147201390B20}">
      <dsp:nvSpPr>
        <dsp:cNvPr id="0" name=""/>
        <dsp:cNvSpPr/>
      </dsp:nvSpPr>
      <dsp:spPr>
        <a:xfrm>
          <a:off x="3177" y="276560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Easier public access</a:t>
          </a:r>
          <a:endParaRPr lang="en-US" sz="1500" kern="1200" dirty="0"/>
        </a:p>
      </dsp:txBody>
      <dsp:txXfrm>
        <a:off x="19703" y="2782133"/>
        <a:ext cx="2223926" cy="531192"/>
      </dsp:txXfrm>
    </dsp:sp>
    <dsp:sp modelId="{FDF39C86-C0D2-7144-9521-16832BAE1F39}">
      <dsp:nvSpPr>
        <dsp:cNvPr id="0" name=""/>
        <dsp:cNvSpPr/>
      </dsp:nvSpPr>
      <dsp:spPr>
        <a:xfrm rot="5400000">
          <a:off x="1082295" y="337922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F11317-AD31-1947-A692-F5ECCB10DD7C}">
      <dsp:nvSpPr>
        <dsp:cNvPr id="0" name=""/>
        <dsp:cNvSpPr/>
      </dsp:nvSpPr>
      <dsp:spPr>
        <a:xfrm>
          <a:off x="3177" y="3527338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Less City involvement</a:t>
          </a:r>
          <a:endParaRPr lang="en-US" sz="1500" kern="1200" dirty="0"/>
        </a:p>
      </dsp:txBody>
      <dsp:txXfrm>
        <a:off x="19703" y="3543864"/>
        <a:ext cx="2223926" cy="531192"/>
      </dsp:txXfrm>
    </dsp:sp>
    <dsp:sp modelId="{2D5A48DB-0B4D-2240-B2F7-95A9BBA3CA78}">
      <dsp:nvSpPr>
        <dsp:cNvPr id="0" name=""/>
        <dsp:cNvSpPr/>
      </dsp:nvSpPr>
      <dsp:spPr>
        <a:xfrm>
          <a:off x="2576132" y="480417"/>
          <a:ext cx="2256978" cy="564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Option 2</a:t>
          </a:r>
          <a:endParaRPr lang="en-US" sz="2900" kern="1200" dirty="0"/>
        </a:p>
      </dsp:txBody>
      <dsp:txXfrm>
        <a:off x="2592658" y="496943"/>
        <a:ext cx="2223926" cy="531192"/>
      </dsp:txXfrm>
    </dsp:sp>
    <dsp:sp modelId="{BEEF8EF4-3E5E-4740-B505-C9D8DFAA52A5}">
      <dsp:nvSpPr>
        <dsp:cNvPr id="0" name=""/>
        <dsp:cNvSpPr/>
      </dsp:nvSpPr>
      <dsp:spPr>
        <a:xfrm rot="5400000">
          <a:off x="3655250" y="109403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D38F9-83F3-DF4B-9398-20C3785B225C}">
      <dsp:nvSpPr>
        <dsp:cNvPr id="0" name=""/>
        <dsp:cNvSpPr/>
      </dsp:nvSpPr>
      <dsp:spPr>
        <a:xfrm>
          <a:off x="2576132" y="124214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Informative</a:t>
          </a:r>
          <a:r>
            <a:rPr lang="en-US" sz="1500" kern="1200" baseline="0" dirty="0" smtClean="0"/>
            <a:t> pamphlet</a:t>
          </a:r>
          <a:endParaRPr lang="en-US" sz="1500" kern="1200" dirty="0"/>
        </a:p>
      </dsp:txBody>
      <dsp:txXfrm>
        <a:off x="2592658" y="1258673"/>
        <a:ext cx="2223926" cy="531192"/>
      </dsp:txXfrm>
    </dsp:sp>
    <dsp:sp modelId="{59626A2B-51DC-F242-A077-2D0D0EFFE305}">
      <dsp:nvSpPr>
        <dsp:cNvPr id="0" name=""/>
        <dsp:cNvSpPr/>
      </dsp:nvSpPr>
      <dsp:spPr>
        <a:xfrm rot="5400000">
          <a:off x="3655250" y="185576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FBB3DC-620E-2A46-BFF9-CBAEC4C44824}">
      <dsp:nvSpPr>
        <dsp:cNvPr id="0" name=""/>
        <dsp:cNvSpPr/>
      </dsp:nvSpPr>
      <dsp:spPr>
        <a:xfrm>
          <a:off x="2576132" y="200387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Understand rules and regulations</a:t>
          </a:r>
          <a:endParaRPr lang="en-US" sz="1500" kern="1200" dirty="0"/>
        </a:p>
      </dsp:txBody>
      <dsp:txXfrm>
        <a:off x="2592658" y="2020403"/>
        <a:ext cx="2223926" cy="531192"/>
      </dsp:txXfrm>
    </dsp:sp>
    <dsp:sp modelId="{FCF4C80A-DFD2-A14B-817D-E40F976B9A94}">
      <dsp:nvSpPr>
        <dsp:cNvPr id="0" name=""/>
        <dsp:cNvSpPr/>
      </dsp:nvSpPr>
      <dsp:spPr>
        <a:xfrm rot="5400000">
          <a:off x="3655250" y="261749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2CEEE-98D7-694E-8148-EB9DA49518DC}">
      <dsp:nvSpPr>
        <dsp:cNvPr id="0" name=""/>
        <dsp:cNvSpPr/>
      </dsp:nvSpPr>
      <dsp:spPr>
        <a:xfrm>
          <a:off x="2576132" y="276560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Access through City website</a:t>
          </a:r>
          <a:endParaRPr lang="en-US" sz="1500" kern="1200" dirty="0"/>
        </a:p>
      </dsp:txBody>
      <dsp:txXfrm>
        <a:off x="2592658" y="2782133"/>
        <a:ext cx="2223926" cy="531192"/>
      </dsp:txXfrm>
    </dsp:sp>
    <dsp:sp modelId="{65530471-B702-A14E-829B-D4DEF8DC1B30}">
      <dsp:nvSpPr>
        <dsp:cNvPr id="0" name=""/>
        <dsp:cNvSpPr/>
      </dsp:nvSpPr>
      <dsp:spPr>
        <a:xfrm rot="5400000">
          <a:off x="3655250" y="337922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7D5073-4E77-9E48-9C2A-54E65FA2CAC5}">
      <dsp:nvSpPr>
        <dsp:cNvPr id="0" name=""/>
        <dsp:cNvSpPr/>
      </dsp:nvSpPr>
      <dsp:spPr>
        <a:xfrm>
          <a:off x="2576132" y="3527338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Printed Copies </a:t>
          </a:r>
          <a:endParaRPr lang="en-US" sz="1500" kern="1200" dirty="0"/>
        </a:p>
      </dsp:txBody>
      <dsp:txXfrm>
        <a:off x="2592658" y="3543864"/>
        <a:ext cx="2223926" cy="531192"/>
      </dsp:txXfrm>
    </dsp:sp>
    <dsp:sp modelId="{E88ED428-4FDA-2349-93DF-83611B3D1B34}">
      <dsp:nvSpPr>
        <dsp:cNvPr id="0" name=""/>
        <dsp:cNvSpPr/>
      </dsp:nvSpPr>
      <dsp:spPr>
        <a:xfrm>
          <a:off x="5149088" y="480417"/>
          <a:ext cx="2256978" cy="564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Option 3</a:t>
          </a:r>
          <a:endParaRPr lang="en-US" sz="2900" kern="1200" dirty="0"/>
        </a:p>
      </dsp:txBody>
      <dsp:txXfrm>
        <a:off x="5165614" y="496943"/>
        <a:ext cx="2223926" cy="531192"/>
      </dsp:txXfrm>
    </dsp:sp>
    <dsp:sp modelId="{71791411-872A-1649-94DA-EB86BD5FD6CA}">
      <dsp:nvSpPr>
        <dsp:cNvPr id="0" name=""/>
        <dsp:cNvSpPr/>
      </dsp:nvSpPr>
      <dsp:spPr>
        <a:xfrm rot="5400000">
          <a:off x="6228206" y="109403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1F43D-50E3-3445-B5D9-5912A874B43C}">
      <dsp:nvSpPr>
        <dsp:cNvPr id="0" name=""/>
        <dsp:cNvSpPr/>
      </dsp:nvSpPr>
      <dsp:spPr>
        <a:xfrm>
          <a:off x="5149088" y="124214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Series of HOA awards</a:t>
          </a:r>
          <a:endParaRPr lang="en-US" sz="1500" kern="1200" dirty="0"/>
        </a:p>
      </dsp:txBody>
      <dsp:txXfrm>
        <a:off x="5165614" y="1258673"/>
        <a:ext cx="2223926" cy="531192"/>
      </dsp:txXfrm>
    </dsp:sp>
    <dsp:sp modelId="{1D5A224B-B47A-8048-8C6F-36F50A0AB30C}">
      <dsp:nvSpPr>
        <dsp:cNvPr id="0" name=""/>
        <dsp:cNvSpPr/>
      </dsp:nvSpPr>
      <dsp:spPr>
        <a:xfrm rot="5400000">
          <a:off x="6228206" y="185576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F6317-A557-544E-B72E-1BBE56C2C210}">
      <dsp:nvSpPr>
        <dsp:cNvPr id="0" name=""/>
        <dsp:cNvSpPr/>
      </dsp:nvSpPr>
      <dsp:spPr>
        <a:xfrm>
          <a:off x="5149088" y="200387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Promote productivity</a:t>
          </a:r>
          <a:endParaRPr lang="en-US" sz="1500" kern="1200" dirty="0"/>
        </a:p>
      </dsp:txBody>
      <dsp:txXfrm>
        <a:off x="5165614" y="2020403"/>
        <a:ext cx="2223926" cy="531192"/>
      </dsp:txXfrm>
    </dsp:sp>
    <dsp:sp modelId="{E16ABB84-A0DF-CD40-95C9-C4AEB830049C}">
      <dsp:nvSpPr>
        <dsp:cNvPr id="0" name=""/>
        <dsp:cNvSpPr/>
      </dsp:nvSpPr>
      <dsp:spPr>
        <a:xfrm rot="5400000">
          <a:off x="6228206" y="261749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EC17A-3304-2F43-A80B-7F3A2926BD6E}">
      <dsp:nvSpPr>
        <dsp:cNvPr id="0" name=""/>
        <dsp:cNvSpPr/>
      </dsp:nvSpPr>
      <dsp:spPr>
        <a:xfrm>
          <a:off x="5149088" y="276560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Free advertisement</a:t>
          </a:r>
          <a:endParaRPr lang="en-US" sz="1500" kern="1200" dirty="0"/>
        </a:p>
      </dsp:txBody>
      <dsp:txXfrm>
        <a:off x="5165614" y="2782133"/>
        <a:ext cx="2223926" cy="531192"/>
      </dsp:txXfrm>
    </dsp:sp>
    <dsp:sp modelId="{461EA671-88EA-7749-902E-2B1F47D9364B}">
      <dsp:nvSpPr>
        <dsp:cNvPr id="0" name=""/>
        <dsp:cNvSpPr/>
      </dsp:nvSpPr>
      <dsp:spPr>
        <a:xfrm rot="5400000">
          <a:off x="6228206" y="337922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003F84-9227-A24C-B92A-74CD1381603A}">
      <dsp:nvSpPr>
        <dsp:cNvPr id="0" name=""/>
        <dsp:cNvSpPr/>
      </dsp:nvSpPr>
      <dsp:spPr>
        <a:xfrm>
          <a:off x="5149088" y="3527338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Civic Participation</a:t>
          </a:r>
          <a:endParaRPr lang="en-US" sz="1500" kern="1200" dirty="0"/>
        </a:p>
      </dsp:txBody>
      <dsp:txXfrm>
        <a:off x="5165614" y="3543864"/>
        <a:ext cx="2223926" cy="531192"/>
      </dsp:txXfrm>
    </dsp:sp>
    <dsp:sp modelId="{FD206932-366A-0B4A-B812-8759F387E4AD}">
      <dsp:nvSpPr>
        <dsp:cNvPr id="0" name=""/>
        <dsp:cNvSpPr/>
      </dsp:nvSpPr>
      <dsp:spPr>
        <a:xfrm>
          <a:off x="7722044" y="480417"/>
          <a:ext cx="2256978" cy="564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Option 4</a:t>
          </a:r>
          <a:endParaRPr lang="en-US" sz="2900" kern="1200" dirty="0"/>
        </a:p>
      </dsp:txBody>
      <dsp:txXfrm>
        <a:off x="7738570" y="496943"/>
        <a:ext cx="2223926" cy="531192"/>
      </dsp:txXfrm>
    </dsp:sp>
    <dsp:sp modelId="{6DFFF2E0-017E-C04D-BC3E-8BF1BBA698AB}">
      <dsp:nvSpPr>
        <dsp:cNvPr id="0" name=""/>
        <dsp:cNvSpPr/>
      </dsp:nvSpPr>
      <dsp:spPr>
        <a:xfrm rot="5400000">
          <a:off x="8801161" y="109403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52DC5-FC77-3E47-95BC-D74348C97E99}">
      <dsp:nvSpPr>
        <dsp:cNvPr id="0" name=""/>
        <dsp:cNvSpPr/>
      </dsp:nvSpPr>
      <dsp:spPr>
        <a:xfrm>
          <a:off x="7722044" y="124214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Newsletters</a:t>
          </a:r>
          <a:endParaRPr lang="en-US" sz="1500" kern="1200" dirty="0"/>
        </a:p>
      </dsp:txBody>
      <dsp:txXfrm>
        <a:off x="7738570" y="1258673"/>
        <a:ext cx="2223926" cy="531192"/>
      </dsp:txXfrm>
    </dsp:sp>
    <dsp:sp modelId="{5B15DA3C-892B-0843-9885-C44717F0E66D}">
      <dsp:nvSpPr>
        <dsp:cNvPr id="0" name=""/>
        <dsp:cNvSpPr/>
      </dsp:nvSpPr>
      <dsp:spPr>
        <a:xfrm rot="5400000">
          <a:off x="8801161" y="185576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282D3A-E1B6-A142-B7E4-F3409495D7A0}">
      <dsp:nvSpPr>
        <dsp:cNvPr id="0" name=""/>
        <dsp:cNvSpPr/>
      </dsp:nvSpPr>
      <dsp:spPr>
        <a:xfrm>
          <a:off x="7722044" y="200387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Up-to-date information</a:t>
          </a:r>
          <a:endParaRPr lang="en-US" sz="1500" kern="1200" dirty="0"/>
        </a:p>
      </dsp:txBody>
      <dsp:txXfrm>
        <a:off x="7738570" y="2020403"/>
        <a:ext cx="2223926" cy="531192"/>
      </dsp:txXfrm>
    </dsp:sp>
    <dsp:sp modelId="{FFE2B7F8-8086-B849-B901-8A80E9BAD8CF}">
      <dsp:nvSpPr>
        <dsp:cNvPr id="0" name=""/>
        <dsp:cNvSpPr/>
      </dsp:nvSpPr>
      <dsp:spPr>
        <a:xfrm rot="5400000">
          <a:off x="8801161" y="261749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EDA7A8-1170-6147-B2FB-FD0FBD9C91A8}">
      <dsp:nvSpPr>
        <dsp:cNvPr id="0" name=""/>
        <dsp:cNvSpPr/>
      </dsp:nvSpPr>
      <dsp:spPr>
        <a:xfrm>
          <a:off x="7722044" y="2765607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Current events</a:t>
          </a:r>
          <a:endParaRPr lang="en-US" sz="1500" kern="1200" dirty="0"/>
        </a:p>
      </dsp:txBody>
      <dsp:txXfrm>
        <a:off x="7738570" y="2782133"/>
        <a:ext cx="2223926" cy="531192"/>
      </dsp:txXfrm>
    </dsp:sp>
    <dsp:sp modelId="{10605443-F9A6-054B-A75D-993CE4CD7082}">
      <dsp:nvSpPr>
        <dsp:cNvPr id="0" name=""/>
        <dsp:cNvSpPr/>
      </dsp:nvSpPr>
      <dsp:spPr>
        <a:xfrm rot="5400000">
          <a:off x="8801161" y="3379223"/>
          <a:ext cx="98742" cy="9874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188A24-EE5C-C640-889E-0ED478E1D37B}">
      <dsp:nvSpPr>
        <dsp:cNvPr id="0" name=""/>
        <dsp:cNvSpPr/>
      </dsp:nvSpPr>
      <dsp:spPr>
        <a:xfrm>
          <a:off x="7722044" y="3527338"/>
          <a:ext cx="2256978" cy="564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Civic participation</a:t>
          </a:r>
          <a:endParaRPr lang="en-US" sz="1500" kern="1200" dirty="0"/>
        </a:p>
      </dsp:txBody>
      <dsp:txXfrm>
        <a:off x="7738570" y="3543864"/>
        <a:ext cx="2223926" cy="531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F882A-74A2-004E-9570-475694514108}">
      <dsp:nvSpPr>
        <dsp:cNvPr id="0" name=""/>
        <dsp:cNvSpPr/>
      </dsp:nvSpPr>
      <dsp:spPr>
        <a:xfrm>
          <a:off x="2705100" y="0"/>
          <a:ext cx="4572000" cy="4572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DB88F-32FD-6C40-9F2B-1005B0D406FC}">
      <dsp:nvSpPr>
        <dsp:cNvPr id="0" name=""/>
        <dsp:cNvSpPr/>
      </dsp:nvSpPr>
      <dsp:spPr>
        <a:xfrm>
          <a:off x="3002280" y="297180"/>
          <a:ext cx="18288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Option 1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Index on City website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IT employee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Intern (Computer Science)</a:t>
          </a:r>
          <a:endParaRPr lang="en-US" sz="900" kern="1200" dirty="0"/>
        </a:p>
      </dsp:txBody>
      <dsp:txXfrm>
        <a:off x="3091555" y="386455"/>
        <a:ext cx="1650250" cy="1650250"/>
      </dsp:txXfrm>
    </dsp:sp>
    <dsp:sp modelId="{0B19967B-570E-A74A-B7CE-F7CCF9106994}">
      <dsp:nvSpPr>
        <dsp:cNvPr id="0" name=""/>
        <dsp:cNvSpPr/>
      </dsp:nvSpPr>
      <dsp:spPr>
        <a:xfrm>
          <a:off x="5151120" y="297180"/>
          <a:ext cx="18288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Option 2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Informative</a:t>
          </a:r>
          <a:r>
            <a:rPr lang="en-US" sz="900" kern="1200" baseline="0" dirty="0" smtClean="0"/>
            <a:t> pamphlet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Primary source: online access, reduces cost</a:t>
          </a:r>
          <a:endParaRPr lang="en-US" sz="900" kern="1200" dirty="0"/>
        </a:p>
      </dsp:txBody>
      <dsp:txXfrm>
        <a:off x="5240395" y="386455"/>
        <a:ext cx="1650250" cy="1650250"/>
      </dsp:txXfrm>
    </dsp:sp>
    <dsp:sp modelId="{7FD4BF9C-7E0A-E146-81A6-15BF5D2BF35C}">
      <dsp:nvSpPr>
        <dsp:cNvPr id="0" name=""/>
        <dsp:cNvSpPr/>
      </dsp:nvSpPr>
      <dsp:spPr>
        <a:xfrm>
          <a:off x="3002280" y="2446019"/>
          <a:ext cx="18288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Series of HOA awards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Promote productivity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Collaborate with non-profits and local businesses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Reusable awards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/>
        </a:p>
      </dsp:txBody>
      <dsp:txXfrm>
        <a:off x="3091555" y="2535294"/>
        <a:ext cx="1650250" cy="1650250"/>
      </dsp:txXfrm>
    </dsp:sp>
    <dsp:sp modelId="{79611F2B-FAED-9E4A-AE15-4FE7DC897C66}">
      <dsp:nvSpPr>
        <dsp:cNvPr id="0" name=""/>
        <dsp:cNvSpPr/>
      </dsp:nvSpPr>
      <dsp:spPr>
        <a:xfrm>
          <a:off x="5151120" y="2446019"/>
          <a:ext cx="18288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Option 4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Newsletters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Partner with local colleges (El Camino College Compton Center, Cerritos College, Cal State Dominguez Hills)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5240395" y="2535294"/>
        <a:ext cx="1650250" cy="1650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FE2E0-B9E4-024C-A542-C34E98A246BD}">
      <dsp:nvSpPr>
        <dsp:cNvPr id="0" name=""/>
        <dsp:cNvSpPr/>
      </dsp:nvSpPr>
      <dsp:spPr>
        <a:xfrm>
          <a:off x="4991100" y="1191577"/>
          <a:ext cx="249813" cy="109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422"/>
              </a:lnTo>
              <a:lnTo>
                <a:pt x="249813" y="109442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00F06-5BDB-4549-979F-20D356014177}">
      <dsp:nvSpPr>
        <dsp:cNvPr id="0" name=""/>
        <dsp:cNvSpPr/>
      </dsp:nvSpPr>
      <dsp:spPr>
        <a:xfrm>
          <a:off x="4741286" y="1191577"/>
          <a:ext cx="249813" cy="1094422"/>
        </a:xfrm>
        <a:custGeom>
          <a:avLst/>
          <a:gdLst/>
          <a:ahLst/>
          <a:cxnLst/>
          <a:rect l="0" t="0" r="0" b="0"/>
          <a:pathLst>
            <a:path>
              <a:moveTo>
                <a:pt x="249813" y="0"/>
              </a:moveTo>
              <a:lnTo>
                <a:pt x="249813" y="1094422"/>
              </a:lnTo>
              <a:lnTo>
                <a:pt x="0" y="109442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8508A-EF83-D44D-9450-133CBC35D95B}">
      <dsp:nvSpPr>
        <dsp:cNvPr id="0" name=""/>
        <dsp:cNvSpPr/>
      </dsp:nvSpPr>
      <dsp:spPr>
        <a:xfrm>
          <a:off x="4991100" y="1191577"/>
          <a:ext cx="2878808" cy="2188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031"/>
              </a:lnTo>
              <a:lnTo>
                <a:pt x="2878808" y="1939031"/>
              </a:lnTo>
              <a:lnTo>
                <a:pt x="2878808" y="218884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C0BA5-D9F1-F948-A560-30A0438FB758}">
      <dsp:nvSpPr>
        <dsp:cNvPr id="0" name=""/>
        <dsp:cNvSpPr/>
      </dsp:nvSpPr>
      <dsp:spPr>
        <a:xfrm>
          <a:off x="4945380" y="1191577"/>
          <a:ext cx="91440" cy="2188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884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DD61A-9AE6-DC46-8012-80B8717C0D3B}">
      <dsp:nvSpPr>
        <dsp:cNvPr id="0" name=""/>
        <dsp:cNvSpPr/>
      </dsp:nvSpPr>
      <dsp:spPr>
        <a:xfrm>
          <a:off x="2112291" y="1191577"/>
          <a:ext cx="2878808" cy="2188845"/>
        </a:xfrm>
        <a:custGeom>
          <a:avLst/>
          <a:gdLst/>
          <a:ahLst/>
          <a:cxnLst/>
          <a:rect l="0" t="0" r="0" b="0"/>
          <a:pathLst>
            <a:path>
              <a:moveTo>
                <a:pt x="2878808" y="0"/>
              </a:moveTo>
              <a:lnTo>
                <a:pt x="2878808" y="1939031"/>
              </a:lnTo>
              <a:lnTo>
                <a:pt x="0" y="1939031"/>
              </a:lnTo>
              <a:lnTo>
                <a:pt x="0" y="218884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3FEAB-D2C1-F341-9E12-C60B73AE9860}">
      <dsp:nvSpPr>
        <dsp:cNvPr id="0" name=""/>
        <dsp:cNvSpPr/>
      </dsp:nvSpPr>
      <dsp:spPr>
        <a:xfrm>
          <a:off x="3801509" y="1986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Different strategies</a:t>
          </a:r>
          <a:endParaRPr lang="en-US" sz="2800" kern="1200" dirty="0"/>
        </a:p>
      </dsp:txBody>
      <dsp:txXfrm>
        <a:off x="3801509" y="1986"/>
        <a:ext cx="2379180" cy="1189590"/>
      </dsp:txXfrm>
    </dsp:sp>
    <dsp:sp modelId="{C1350A46-EA93-2D4E-BB90-D1FC6EF30380}">
      <dsp:nvSpPr>
        <dsp:cNvPr id="0" name=""/>
        <dsp:cNvSpPr/>
      </dsp:nvSpPr>
      <dsp:spPr>
        <a:xfrm>
          <a:off x="922701" y="3380422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Real Estate Agent</a:t>
          </a:r>
          <a:endParaRPr lang="en-US" sz="2800" kern="1200" dirty="0"/>
        </a:p>
      </dsp:txBody>
      <dsp:txXfrm>
        <a:off x="922701" y="3380422"/>
        <a:ext cx="2379180" cy="1189590"/>
      </dsp:txXfrm>
    </dsp:sp>
    <dsp:sp modelId="{F0B0D832-1614-A84D-A1CF-3208A52686DA}">
      <dsp:nvSpPr>
        <dsp:cNvPr id="0" name=""/>
        <dsp:cNvSpPr/>
      </dsp:nvSpPr>
      <dsp:spPr>
        <a:xfrm>
          <a:off x="3801509" y="3380422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Responsive HOAs</a:t>
          </a:r>
          <a:endParaRPr lang="en-US" sz="2800" kern="1200" dirty="0"/>
        </a:p>
      </dsp:txBody>
      <dsp:txXfrm>
        <a:off x="3801509" y="3380422"/>
        <a:ext cx="2379180" cy="1189590"/>
      </dsp:txXfrm>
    </dsp:sp>
    <dsp:sp modelId="{857B3E19-63C5-B34A-AA3E-D4C707B3CBB7}">
      <dsp:nvSpPr>
        <dsp:cNvPr id="0" name=""/>
        <dsp:cNvSpPr/>
      </dsp:nvSpPr>
      <dsp:spPr>
        <a:xfrm>
          <a:off x="6680318" y="3380422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Research</a:t>
          </a:r>
          <a:endParaRPr lang="en-US" sz="2800" kern="1200" dirty="0"/>
        </a:p>
      </dsp:txBody>
      <dsp:txXfrm>
        <a:off x="6680318" y="3380422"/>
        <a:ext cx="2379180" cy="1189590"/>
      </dsp:txXfrm>
    </dsp:sp>
    <dsp:sp modelId="{58286768-9F10-8B46-81AA-606439CC8D23}">
      <dsp:nvSpPr>
        <dsp:cNvPr id="0" name=""/>
        <dsp:cNvSpPr/>
      </dsp:nvSpPr>
      <dsp:spPr>
        <a:xfrm>
          <a:off x="2362105" y="1691204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Team Work</a:t>
          </a:r>
          <a:endParaRPr lang="en-US" sz="2800" kern="1200" dirty="0"/>
        </a:p>
      </dsp:txBody>
      <dsp:txXfrm>
        <a:off x="2362105" y="1691204"/>
        <a:ext cx="2379180" cy="1189590"/>
      </dsp:txXfrm>
    </dsp:sp>
    <dsp:sp modelId="{14399887-928E-DC40-B75E-1E0751454C49}">
      <dsp:nvSpPr>
        <dsp:cNvPr id="0" name=""/>
        <dsp:cNvSpPr/>
      </dsp:nvSpPr>
      <dsp:spPr>
        <a:xfrm>
          <a:off x="5240913" y="1691204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Work independently</a:t>
          </a:r>
          <a:endParaRPr lang="en-US" sz="2800" kern="1200" dirty="0"/>
        </a:p>
      </dsp:txBody>
      <dsp:txXfrm>
        <a:off x="5240913" y="1691204"/>
        <a:ext cx="2379180" cy="1189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C7AEA-C7FE-E642-A6AF-B178DDCEE202}">
      <dsp:nvSpPr>
        <dsp:cNvPr id="0" name=""/>
        <dsp:cNvSpPr/>
      </dsp:nvSpPr>
      <dsp:spPr>
        <a:xfrm>
          <a:off x="2979420" y="0"/>
          <a:ext cx="1645920" cy="914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Team</a:t>
          </a:r>
          <a:endParaRPr lang="en-US" sz="2200" kern="1200" dirty="0"/>
        </a:p>
      </dsp:txBody>
      <dsp:txXfrm>
        <a:off x="3006202" y="26782"/>
        <a:ext cx="1592356" cy="860836"/>
      </dsp:txXfrm>
    </dsp:sp>
    <dsp:sp modelId="{F984E3D8-7F6E-2F41-B67A-08E4214C04A7}">
      <dsp:nvSpPr>
        <dsp:cNvPr id="0" name=""/>
        <dsp:cNvSpPr/>
      </dsp:nvSpPr>
      <dsp:spPr>
        <a:xfrm>
          <a:off x="5356860" y="0"/>
          <a:ext cx="1645920" cy="914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Case Study</a:t>
          </a:r>
          <a:endParaRPr lang="en-US" sz="2200" kern="1200" dirty="0"/>
        </a:p>
      </dsp:txBody>
      <dsp:txXfrm>
        <a:off x="5383642" y="26782"/>
        <a:ext cx="1592356" cy="860836"/>
      </dsp:txXfrm>
    </dsp:sp>
    <dsp:sp modelId="{5CE28CD4-9FB4-9542-9D6B-B0C341DC6E8D}">
      <dsp:nvSpPr>
        <dsp:cNvPr id="0" name=""/>
        <dsp:cNvSpPr/>
      </dsp:nvSpPr>
      <dsp:spPr>
        <a:xfrm>
          <a:off x="4648200" y="3886200"/>
          <a:ext cx="685800" cy="6858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E9EF9-72E4-9C43-9F7A-C205A742E95B}">
      <dsp:nvSpPr>
        <dsp:cNvPr id="0" name=""/>
        <dsp:cNvSpPr/>
      </dsp:nvSpPr>
      <dsp:spPr>
        <a:xfrm rot="240000">
          <a:off x="2933071" y="3592327"/>
          <a:ext cx="4116056" cy="2878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218BC-AEA5-964E-AED7-F9F90552E87E}">
      <dsp:nvSpPr>
        <dsp:cNvPr id="0" name=""/>
        <dsp:cNvSpPr/>
      </dsp:nvSpPr>
      <dsp:spPr>
        <a:xfrm rot="240000">
          <a:off x="5404406" y="2872699"/>
          <a:ext cx="1642267" cy="765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Extremely demanding</a:t>
          </a:r>
          <a:endParaRPr lang="en-US" sz="1500" kern="1200" dirty="0"/>
        </a:p>
      </dsp:txBody>
      <dsp:txXfrm>
        <a:off x="5441757" y="2910050"/>
        <a:ext cx="1567565" cy="690427"/>
      </dsp:txXfrm>
    </dsp:sp>
    <dsp:sp modelId="{5C1F1C8B-F07E-3241-86A5-ACFB563F246B}">
      <dsp:nvSpPr>
        <dsp:cNvPr id="0" name=""/>
        <dsp:cNvSpPr/>
      </dsp:nvSpPr>
      <dsp:spPr>
        <a:xfrm rot="240000">
          <a:off x="5463842" y="2049739"/>
          <a:ext cx="1642267" cy="765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Time</a:t>
          </a:r>
          <a:endParaRPr lang="en-US" sz="1500" kern="1200" dirty="0"/>
        </a:p>
      </dsp:txBody>
      <dsp:txXfrm>
        <a:off x="5501193" y="2087090"/>
        <a:ext cx="1567565" cy="690427"/>
      </dsp:txXfrm>
    </dsp:sp>
    <dsp:sp modelId="{4EF6638A-5CC9-2A4C-9E06-DF75E72AD19A}">
      <dsp:nvSpPr>
        <dsp:cNvPr id="0" name=""/>
        <dsp:cNvSpPr/>
      </dsp:nvSpPr>
      <dsp:spPr>
        <a:xfrm rot="240000">
          <a:off x="5523278" y="1245067"/>
          <a:ext cx="1642267" cy="765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Human </a:t>
          </a:r>
          <a:r>
            <a:rPr lang="en-US" sz="1500" kern="1200" dirty="0" err="1" smtClean="0"/>
            <a:t>Resouces</a:t>
          </a:r>
          <a:endParaRPr lang="en-US" sz="1500" kern="1200" dirty="0"/>
        </a:p>
      </dsp:txBody>
      <dsp:txXfrm>
        <a:off x="5560629" y="1282418"/>
        <a:ext cx="1567565" cy="690427"/>
      </dsp:txXfrm>
    </dsp:sp>
    <dsp:sp modelId="{A0DE3531-6ADE-844E-9EFE-5401D8CDD4CB}">
      <dsp:nvSpPr>
        <dsp:cNvPr id="0" name=""/>
        <dsp:cNvSpPr/>
      </dsp:nvSpPr>
      <dsp:spPr>
        <a:xfrm rot="240000">
          <a:off x="3049826" y="2708107"/>
          <a:ext cx="1642267" cy="765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Communication</a:t>
          </a:r>
          <a:endParaRPr lang="en-US" sz="1500" kern="1200" dirty="0"/>
        </a:p>
      </dsp:txBody>
      <dsp:txXfrm>
        <a:off x="3087177" y="2745458"/>
        <a:ext cx="1567565" cy="690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8E086-43B4-574C-A44E-664E354F3888}">
      <dsp:nvSpPr>
        <dsp:cNvPr id="0" name=""/>
        <dsp:cNvSpPr/>
      </dsp:nvSpPr>
      <dsp:spPr>
        <a:xfrm>
          <a:off x="133650" y="1372863"/>
          <a:ext cx="1910443" cy="62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Personality</a:t>
          </a:r>
          <a:endParaRPr lang="en-US" sz="1700" kern="1200" dirty="0"/>
        </a:p>
      </dsp:txBody>
      <dsp:txXfrm>
        <a:off x="133650" y="1372863"/>
        <a:ext cx="1910443" cy="629578"/>
      </dsp:txXfrm>
    </dsp:sp>
    <dsp:sp modelId="{D96847D6-30AC-154D-A130-6C7170C3715C}">
      <dsp:nvSpPr>
        <dsp:cNvPr id="0" name=""/>
        <dsp:cNvSpPr/>
      </dsp:nvSpPr>
      <dsp:spPr>
        <a:xfrm>
          <a:off x="133650" y="2700426"/>
          <a:ext cx="1910443" cy="117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Immediately connected </a:t>
          </a:r>
          <a:endParaRPr lang="en-US" sz="2400" kern="1200" dirty="0"/>
        </a:p>
      </dsp:txBody>
      <dsp:txXfrm>
        <a:off x="133650" y="2700426"/>
        <a:ext cx="1910443" cy="1179522"/>
      </dsp:txXfrm>
    </dsp:sp>
    <dsp:sp modelId="{D870812F-A97D-3842-9062-EFE423CE8657}">
      <dsp:nvSpPr>
        <dsp:cNvPr id="0" name=""/>
        <dsp:cNvSpPr/>
      </dsp:nvSpPr>
      <dsp:spPr>
        <a:xfrm>
          <a:off x="131479" y="1181384"/>
          <a:ext cx="151967" cy="15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052BF1-D090-E24F-8970-B10CB578371B}">
      <dsp:nvSpPr>
        <dsp:cNvPr id="0" name=""/>
        <dsp:cNvSpPr/>
      </dsp:nvSpPr>
      <dsp:spPr>
        <a:xfrm>
          <a:off x="237856" y="968630"/>
          <a:ext cx="151967" cy="15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5A563D-81E3-3E44-BBFA-2246F3BCD273}">
      <dsp:nvSpPr>
        <dsp:cNvPr id="0" name=""/>
        <dsp:cNvSpPr/>
      </dsp:nvSpPr>
      <dsp:spPr>
        <a:xfrm>
          <a:off x="493161" y="1011181"/>
          <a:ext cx="238805" cy="238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E30BB-27F0-ED4C-8AB8-C30B339999CA}">
      <dsp:nvSpPr>
        <dsp:cNvPr id="0" name=""/>
        <dsp:cNvSpPr/>
      </dsp:nvSpPr>
      <dsp:spPr>
        <a:xfrm>
          <a:off x="705915" y="777152"/>
          <a:ext cx="151967" cy="15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B1889A-D5F5-AF4B-A149-4A274023E0A4}">
      <dsp:nvSpPr>
        <dsp:cNvPr id="0" name=""/>
        <dsp:cNvSpPr/>
      </dsp:nvSpPr>
      <dsp:spPr>
        <a:xfrm>
          <a:off x="982495" y="692050"/>
          <a:ext cx="151967" cy="15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A298E1-39C2-3E42-BE6B-ED571F0350E3}">
      <dsp:nvSpPr>
        <dsp:cNvPr id="0" name=""/>
        <dsp:cNvSpPr/>
      </dsp:nvSpPr>
      <dsp:spPr>
        <a:xfrm>
          <a:off x="1322901" y="840978"/>
          <a:ext cx="151967" cy="15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545192-35A8-C74A-B759-713B771E5239}">
      <dsp:nvSpPr>
        <dsp:cNvPr id="0" name=""/>
        <dsp:cNvSpPr/>
      </dsp:nvSpPr>
      <dsp:spPr>
        <a:xfrm>
          <a:off x="1535655" y="947355"/>
          <a:ext cx="238805" cy="238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E72A10-2B90-4843-A423-E073E44E47AE}">
      <dsp:nvSpPr>
        <dsp:cNvPr id="0" name=""/>
        <dsp:cNvSpPr/>
      </dsp:nvSpPr>
      <dsp:spPr>
        <a:xfrm>
          <a:off x="1833511" y="1181384"/>
          <a:ext cx="151967" cy="15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AED31C-1C64-124F-A644-819A5EA3E07A}">
      <dsp:nvSpPr>
        <dsp:cNvPr id="0" name=""/>
        <dsp:cNvSpPr/>
      </dsp:nvSpPr>
      <dsp:spPr>
        <a:xfrm>
          <a:off x="1961163" y="1415414"/>
          <a:ext cx="151967" cy="15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EA1A09-7C9D-844F-875F-EF6BD05FA852}">
      <dsp:nvSpPr>
        <dsp:cNvPr id="0" name=""/>
        <dsp:cNvSpPr/>
      </dsp:nvSpPr>
      <dsp:spPr>
        <a:xfrm>
          <a:off x="854842" y="968630"/>
          <a:ext cx="390772" cy="390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89AFD4-B51C-804E-8187-5529ED40DEFD}">
      <dsp:nvSpPr>
        <dsp:cNvPr id="0" name=""/>
        <dsp:cNvSpPr/>
      </dsp:nvSpPr>
      <dsp:spPr>
        <a:xfrm>
          <a:off x="25102" y="1777096"/>
          <a:ext cx="151967" cy="15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005CCD-6850-E042-8593-645A437097AE}">
      <dsp:nvSpPr>
        <dsp:cNvPr id="0" name=""/>
        <dsp:cNvSpPr/>
      </dsp:nvSpPr>
      <dsp:spPr>
        <a:xfrm>
          <a:off x="152754" y="1968574"/>
          <a:ext cx="238805" cy="238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E7D6A1-BAD8-984C-821A-905AB0226804}">
      <dsp:nvSpPr>
        <dsp:cNvPr id="0" name=""/>
        <dsp:cNvSpPr/>
      </dsp:nvSpPr>
      <dsp:spPr>
        <a:xfrm>
          <a:off x="471885" y="2138777"/>
          <a:ext cx="347353" cy="347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CE4060-5E99-654B-92FF-568AEFE001BE}">
      <dsp:nvSpPr>
        <dsp:cNvPr id="0" name=""/>
        <dsp:cNvSpPr/>
      </dsp:nvSpPr>
      <dsp:spPr>
        <a:xfrm>
          <a:off x="918669" y="2415357"/>
          <a:ext cx="151967" cy="15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39901C-A5E8-DB4C-8C87-3F3BC193B723}">
      <dsp:nvSpPr>
        <dsp:cNvPr id="0" name=""/>
        <dsp:cNvSpPr/>
      </dsp:nvSpPr>
      <dsp:spPr>
        <a:xfrm>
          <a:off x="1003770" y="2138777"/>
          <a:ext cx="238805" cy="238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1EB45B-6EAF-9342-9AC0-F032D5FDCD1C}">
      <dsp:nvSpPr>
        <dsp:cNvPr id="0" name=""/>
        <dsp:cNvSpPr/>
      </dsp:nvSpPr>
      <dsp:spPr>
        <a:xfrm>
          <a:off x="1216524" y="2436633"/>
          <a:ext cx="151967" cy="15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9C2324-9990-1044-8633-3957235AD15A}">
      <dsp:nvSpPr>
        <dsp:cNvPr id="0" name=""/>
        <dsp:cNvSpPr/>
      </dsp:nvSpPr>
      <dsp:spPr>
        <a:xfrm>
          <a:off x="1408003" y="2096226"/>
          <a:ext cx="347353" cy="347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74F580-0B9D-9248-A7B6-25834FF22A6A}">
      <dsp:nvSpPr>
        <dsp:cNvPr id="0" name=""/>
        <dsp:cNvSpPr/>
      </dsp:nvSpPr>
      <dsp:spPr>
        <a:xfrm>
          <a:off x="1876061" y="2011125"/>
          <a:ext cx="238805" cy="238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313EEF-8CA6-1948-9017-A3FA89AAA915}">
      <dsp:nvSpPr>
        <dsp:cNvPr id="0" name=""/>
        <dsp:cNvSpPr/>
      </dsp:nvSpPr>
      <dsp:spPr>
        <a:xfrm>
          <a:off x="2114867" y="1010827"/>
          <a:ext cx="701337" cy="133893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D2A791-FFC4-B14C-8E0B-AA9B6DB3CBF7}">
      <dsp:nvSpPr>
        <dsp:cNvPr id="0" name=""/>
        <dsp:cNvSpPr/>
      </dsp:nvSpPr>
      <dsp:spPr>
        <a:xfrm>
          <a:off x="2816205" y="1011478"/>
          <a:ext cx="1912739" cy="1338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Respect</a:t>
          </a:r>
          <a:endParaRPr lang="en-US" sz="1700" kern="1200" dirty="0"/>
        </a:p>
      </dsp:txBody>
      <dsp:txXfrm>
        <a:off x="2816205" y="1011478"/>
        <a:ext cx="1912739" cy="1338917"/>
      </dsp:txXfrm>
    </dsp:sp>
    <dsp:sp modelId="{86195AC6-BA67-4341-A740-98AADAE6C659}">
      <dsp:nvSpPr>
        <dsp:cNvPr id="0" name=""/>
        <dsp:cNvSpPr/>
      </dsp:nvSpPr>
      <dsp:spPr>
        <a:xfrm>
          <a:off x="2816205" y="2700426"/>
          <a:ext cx="1912739" cy="117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Rising above any conflict</a:t>
          </a:r>
          <a:endParaRPr lang="en-US" sz="2400" kern="1200" dirty="0"/>
        </a:p>
      </dsp:txBody>
      <dsp:txXfrm>
        <a:off x="2816205" y="2700426"/>
        <a:ext cx="1912739" cy="1179522"/>
      </dsp:txXfrm>
    </dsp:sp>
    <dsp:sp modelId="{38B200D1-18E5-774D-A426-E150CAEE184C}">
      <dsp:nvSpPr>
        <dsp:cNvPr id="0" name=""/>
        <dsp:cNvSpPr/>
      </dsp:nvSpPr>
      <dsp:spPr>
        <a:xfrm>
          <a:off x="4728944" y="1010827"/>
          <a:ext cx="701337" cy="133893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ABC742-8100-1C4D-8C94-43D2CB55CA7F}">
      <dsp:nvSpPr>
        <dsp:cNvPr id="0" name=""/>
        <dsp:cNvSpPr/>
      </dsp:nvSpPr>
      <dsp:spPr>
        <a:xfrm>
          <a:off x="5430281" y="1011478"/>
          <a:ext cx="1912739" cy="1338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Communication</a:t>
          </a:r>
          <a:endParaRPr lang="en-US" sz="1700" kern="1200" dirty="0"/>
        </a:p>
      </dsp:txBody>
      <dsp:txXfrm>
        <a:off x="5430281" y="1011478"/>
        <a:ext cx="1912739" cy="1338917"/>
      </dsp:txXfrm>
    </dsp:sp>
    <dsp:sp modelId="{6087E766-1FC4-444B-9BC0-927F093F1E54}">
      <dsp:nvSpPr>
        <dsp:cNvPr id="0" name=""/>
        <dsp:cNvSpPr/>
      </dsp:nvSpPr>
      <dsp:spPr>
        <a:xfrm>
          <a:off x="5430281" y="2700426"/>
          <a:ext cx="1912739" cy="117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Provided solutions</a:t>
          </a:r>
          <a:endParaRPr lang="en-US" sz="2400" kern="1200" dirty="0"/>
        </a:p>
      </dsp:txBody>
      <dsp:txXfrm>
        <a:off x="5430281" y="2700426"/>
        <a:ext cx="1912739" cy="1179522"/>
      </dsp:txXfrm>
    </dsp:sp>
    <dsp:sp modelId="{512AD969-8F11-074C-9E17-1D0B53EEB2DC}">
      <dsp:nvSpPr>
        <dsp:cNvPr id="0" name=""/>
        <dsp:cNvSpPr/>
      </dsp:nvSpPr>
      <dsp:spPr>
        <a:xfrm>
          <a:off x="7343020" y="1010827"/>
          <a:ext cx="701337" cy="133893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D5C7CB-2CF3-574D-B044-82E936DA3BC2}">
      <dsp:nvSpPr>
        <dsp:cNvPr id="0" name=""/>
        <dsp:cNvSpPr/>
      </dsp:nvSpPr>
      <dsp:spPr>
        <a:xfrm>
          <a:off x="8187813" y="915841"/>
          <a:ext cx="1625828" cy="1625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Suggestion</a:t>
          </a:r>
          <a:endParaRPr lang="en-US" sz="1700" kern="1200" dirty="0"/>
        </a:p>
      </dsp:txBody>
      <dsp:txXfrm>
        <a:off x="8425910" y="1153938"/>
        <a:ext cx="1149634" cy="1149634"/>
      </dsp:txXfrm>
    </dsp:sp>
    <dsp:sp modelId="{BDBF9744-2FC8-1445-9EE2-6A54D542E3E7}">
      <dsp:nvSpPr>
        <dsp:cNvPr id="0" name=""/>
        <dsp:cNvSpPr/>
      </dsp:nvSpPr>
      <dsp:spPr>
        <a:xfrm>
          <a:off x="8044358" y="2700426"/>
          <a:ext cx="1912739" cy="117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Closer radius</a:t>
          </a:r>
          <a:endParaRPr lang="en-US" sz="2400" kern="1200" dirty="0"/>
        </a:p>
      </dsp:txBody>
      <dsp:txXfrm>
        <a:off x="8044358" y="2700426"/>
        <a:ext cx="1912739" cy="117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11/30/17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11/30/17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11/30/17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11/30/17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11/30/17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11/30/17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11/30/17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11/30/17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11/30/17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11/30/17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11/30/17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11/30/17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Homeowners associations in paramount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Erika Estrada</a:t>
            </a:r>
          </a:p>
          <a:p>
            <a:r>
              <a:rPr lang="en-US" dirty="0" smtClean="0"/>
              <a:t>Dr. Lynch</a:t>
            </a:r>
          </a:p>
          <a:p>
            <a:r>
              <a:rPr lang="en-US" dirty="0" smtClean="0"/>
              <a:t>November 30, 2017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63" y="1701863"/>
            <a:ext cx="5210937" cy="3426191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76631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8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027" y="3075709"/>
            <a:ext cx="2594264" cy="7481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21364" r="11921" b="25909"/>
          <a:stretch/>
        </p:blipFill>
        <p:spPr>
          <a:xfrm>
            <a:off x="5856929" y="1600200"/>
            <a:ext cx="4635061" cy="4267201"/>
          </a:xfrm>
          <a:prstGeom prst="wedgeEllipseCallout">
            <a:avLst/>
          </a:prstGeo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66" y="1884218"/>
            <a:ext cx="8835087" cy="391022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04900" y="2217302"/>
            <a:ext cx="4919472" cy="3748088"/>
          </a:xfrm>
        </p:spPr>
        <p:txBody>
          <a:bodyPr/>
          <a:lstStyle/>
          <a:p>
            <a:r>
              <a:rPr lang="en-US" dirty="0" smtClean="0"/>
              <a:t>Los Angeles County, CA</a:t>
            </a:r>
          </a:p>
          <a:p>
            <a:r>
              <a:rPr lang="en-US" dirty="0" smtClean="0"/>
              <a:t>Compton, Lynwood, South Gate, Downey, Bellflower, and Long Beach</a:t>
            </a:r>
          </a:p>
          <a:p>
            <a:r>
              <a:rPr lang="en-US" dirty="0" smtClean="0"/>
              <a:t>General Law City </a:t>
            </a:r>
            <a:r>
              <a:rPr lang="en-US" dirty="0" smtClean="0">
                <a:sym typeface="Wingdings"/>
              </a:rPr>
              <a:t> Council/Manager form of government</a:t>
            </a:r>
          </a:p>
          <a:p>
            <a:r>
              <a:rPr lang="en-US" dirty="0" smtClean="0">
                <a:sym typeface="Wingdings"/>
              </a:rPr>
              <a:t>Five council members elected at larger</a:t>
            </a:r>
          </a:p>
          <a:p>
            <a:r>
              <a:rPr lang="en-US" dirty="0" smtClean="0">
                <a:sym typeface="Wingdings"/>
              </a:rPr>
              <a:t>Population  54,100</a:t>
            </a:r>
          </a:p>
          <a:p>
            <a:pPr lvl="1"/>
            <a:r>
              <a:rPr lang="en-US" dirty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redominately </a:t>
            </a:r>
            <a:r>
              <a:rPr lang="en-US" dirty="0" smtClean="0">
                <a:sym typeface="Wingdings"/>
              </a:rPr>
              <a:t>Spanish Speakers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668038" y="1965288"/>
            <a:ext cx="4919472" cy="37480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246637" y="1393390"/>
            <a:ext cx="4919472" cy="823912"/>
          </a:xfrm>
        </p:spPr>
        <p:txBody>
          <a:bodyPr/>
          <a:lstStyle/>
          <a:p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09775" y="1393390"/>
            <a:ext cx="4919472" cy="823912"/>
          </a:xfrm>
        </p:spPr>
        <p:txBody>
          <a:bodyPr/>
          <a:lstStyle/>
          <a:p>
            <a:r>
              <a:rPr lang="en-US" dirty="0" smtClean="0"/>
              <a:t>HOAs</a:t>
            </a:r>
            <a:endParaRPr lang="en-US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804255" y="2159698"/>
            <a:ext cx="4919472" cy="37480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City has lost communication</a:t>
            </a:r>
          </a:p>
          <a:p>
            <a:r>
              <a:rPr lang="en-US" dirty="0" smtClean="0"/>
              <a:t>Too many citizen calls regarding concerns and complaints</a:t>
            </a:r>
          </a:p>
          <a:p>
            <a:r>
              <a:rPr lang="en-US" dirty="0" smtClean="0"/>
              <a:t>Objective:</a:t>
            </a:r>
          </a:p>
          <a:p>
            <a:pPr lvl="2"/>
            <a:r>
              <a:rPr lang="en-US" dirty="0" smtClean="0"/>
              <a:t>Identify HOAs within city limits</a:t>
            </a:r>
          </a:p>
          <a:p>
            <a:pPr lvl="2"/>
            <a:r>
              <a:rPr lang="en-US" dirty="0" smtClean="0"/>
              <a:t>Identify which HOAs are defunct</a:t>
            </a:r>
          </a:p>
          <a:p>
            <a:pPr lvl="2"/>
            <a:r>
              <a:rPr lang="en-US" dirty="0" smtClean="0"/>
              <a:t>Create a pamphlet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Changed Conditions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3018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7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and Determination</a:t>
            </a:r>
            <a:endParaRPr lang="en-US" dirty="0"/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840140"/>
              </p:ext>
            </p:extLst>
          </p:nvPr>
        </p:nvGraphicFramePr>
        <p:xfrm>
          <a:off x="1104900" y="1600200"/>
          <a:ext cx="61264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56763" y="2272145"/>
            <a:ext cx="4530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Difficulty finding Information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of Action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277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Impacts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4751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6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Dynamics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72667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Breakdowns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62857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3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114</TotalTime>
  <Words>289</Words>
  <Application>Microsoft Macintosh PowerPoint</Application>
  <PresentationFormat>Widescreen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Euphemia</vt:lpstr>
      <vt:lpstr>Plantagenet Cherokee</vt:lpstr>
      <vt:lpstr>Wingdings</vt:lpstr>
      <vt:lpstr>Arial</vt:lpstr>
      <vt:lpstr>Academic Literature 16x9</vt:lpstr>
      <vt:lpstr>Homeowners associations in paramount</vt:lpstr>
      <vt:lpstr>Background</vt:lpstr>
      <vt:lpstr>Proposed Changed Conditions</vt:lpstr>
      <vt:lpstr>Examination and Determination</vt:lpstr>
      <vt:lpstr>Course of Action</vt:lpstr>
      <vt:lpstr>Fiscal Impacts</vt:lpstr>
      <vt:lpstr>Team Dynamics</vt:lpstr>
      <vt:lpstr>Successes</vt:lpstr>
      <vt:lpstr>Breakdowns</vt:lpstr>
      <vt:lpstr>Lessons Learned</vt:lpstr>
      <vt:lpstr>Questions?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Homeowners associations in paramount</dc:title>
  <dc:creator>Estrada, Erika S</dc:creator>
  <cp:lastModifiedBy>Estrada, Erika S</cp:lastModifiedBy>
  <cp:revision>21</cp:revision>
  <dcterms:created xsi:type="dcterms:W3CDTF">2017-11-30T06:17:27Z</dcterms:created>
  <dcterms:modified xsi:type="dcterms:W3CDTF">2017-12-01T01:27:12Z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