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2" r:id="rId1"/>
  </p:sldMasterIdLst>
  <p:sldIdLst>
    <p:sldId id="256" r:id="rId2"/>
    <p:sldId id="258" r:id="rId3"/>
    <p:sldId id="2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66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8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043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0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765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5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5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0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6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5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0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2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4266" y="882376"/>
            <a:ext cx="9112673" cy="2758291"/>
          </a:xfrm>
        </p:spPr>
        <p:txBody>
          <a:bodyPr>
            <a:noAutofit/>
          </a:bodyPr>
          <a:lstStyle/>
          <a:p>
            <a:r>
              <a:rPr lang="en-US" sz="4000" dirty="0" smtClean="0"/>
              <a:t>Project sails senior results spring 2017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5664" y="4106701"/>
            <a:ext cx="8767860" cy="1388165"/>
          </a:xfrm>
        </p:spPr>
        <p:txBody>
          <a:bodyPr>
            <a:normAutofit/>
          </a:bodyPr>
          <a:lstStyle/>
          <a:p>
            <a:r>
              <a:rPr lang="en-US" dirty="0" smtClean="0"/>
              <a:t>Jessica Dennis</a:t>
            </a:r>
          </a:p>
          <a:p>
            <a:r>
              <a:rPr lang="en-US" dirty="0" smtClean="0"/>
              <a:t>June</a:t>
            </a:r>
            <a:r>
              <a:rPr lang="en-US" dirty="0" smtClean="0"/>
              <a:t> </a:t>
            </a:r>
            <a:r>
              <a:rPr lang="en-US" dirty="0" smtClean="0"/>
              <a:t>22</a:t>
            </a:r>
            <a:r>
              <a:rPr lang="en-US" dirty="0" smtClean="0"/>
              <a:t>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135" y="707813"/>
            <a:ext cx="3889586" cy="64685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Sample: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268" y="1474894"/>
            <a:ext cx="8771464" cy="466344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Test Administered in</a:t>
            </a:r>
            <a:r>
              <a:rPr 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pring 2017 (</a:t>
            </a:r>
            <a:r>
              <a:rPr lang="en-US" sz="36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 </a:t>
            </a:r>
            <a:r>
              <a:rPr 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= 147):</a:t>
            </a:r>
            <a:endParaRPr lang="en-US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Level: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103 Senior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33 Juniors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11 other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College/Major: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35 Business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20 Engineering/Computer Science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17 Science/Math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32 Social Science/Psychology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42 Other (Education, Law, Performin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g Arts, etc.)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9" y="389466"/>
            <a:ext cx="11226800" cy="999066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Cal State LA Standardized Assessment of Information Literacy (SAILS) Test </a:t>
            </a:r>
            <a:r>
              <a:rPr lang="en-US" sz="3200" dirty="0" smtClean="0">
                <a:solidFill>
                  <a:schemeClr val="tx1"/>
                </a:solidFill>
              </a:rPr>
              <a:t>Results (Spring 2017)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455682"/>
              </p:ext>
            </p:extLst>
          </p:nvPr>
        </p:nvGraphicFramePr>
        <p:xfrm>
          <a:off x="287869" y="1473197"/>
          <a:ext cx="11557001" cy="4809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9472"/>
                <a:gridCol w="1778001"/>
                <a:gridCol w="1811547"/>
                <a:gridCol w="2297981"/>
              </a:tblGrid>
              <a:tr h="847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Skill Set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 LA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147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Institutions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Type: Master’s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Developing a Research Strategy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Selecting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Finding Tools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Searching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 Finding Tools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Retrieving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Sources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Evaluating Sourced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6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Documenting Sources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Understanding Econ.,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Legal, &amp; Social Issues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08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Custom 11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868753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1654</TotalTime>
  <Words>136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Corbel</vt:lpstr>
      <vt:lpstr>Times New Roman</vt:lpstr>
      <vt:lpstr>Basis</vt:lpstr>
      <vt:lpstr>Project sails senior results spring 2017</vt:lpstr>
      <vt:lpstr>Sample:</vt:lpstr>
      <vt:lpstr>Cal State LA Standardized Assessment of Information Literacy (SAILS) Test Results (Spring 2017)</vt:lpstr>
    </vt:vector>
  </TitlesOfParts>
  <Company>Cal State L.A.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Written Communication and Critical Thinking Institutional Assessment Results</dc:title>
  <dc:creator>Dennis, Jessica Michele</dc:creator>
  <cp:lastModifiedBy>Dennis, Jessica Michele</cp:lastModifiedBy>
  <cp:revision>16</cp:revision>
  <dcterms:created xsi:type="dcterms:W3CDTF">2017-02-10T05:49:38Z</dcterms:created>
  <dcterms:modified xsi:type="dcterms:W3CDTF">2017-06-23T03:07:10Z</dcterms:modified>
</cp:coreProperties>
</file>