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304" y="-9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4285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9663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5"/>
            <a:ext cx="9052559" cy="12435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59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94411"/>
            <a:ext cx="8193405" cy="703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927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SAP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UA AWA</a:t>
            </a:r>
            <a:r>
              <a:rPr sz="2000" b="1" spc="-20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D </a:t>
            </a:r>
            <a:r>
              <a:rPr sz="2000" b="1" spc="-5" dirty="0">
                <a:latin typeface="Calibri"/>
                <a:cs typeface="Calibri"/>
              </a:rPr>
              <a:t>C</a:t>
            </a:r>
            <a:r>
              <a:rPr sz="2000" b="1" spc="-10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RT</a:t>
            </a:r>
            <a:r>
              <a:rPr sz="2000" b="1" spc="5" dirty="0">
                <a:latin typeface="Calibri"/>
                <a:cs typeface="Calibri"/>
              </a:rPr>
              <a:t>I</a:t>
            </a:r>
            <a:r>
              <a:rPr sz="2000" b="1" spc="-10" dirty="0">
                <a:latin typeface="Calibri"/>
                <a:cs typeface="Calibri"/>
              </a:rPr>
              <a:t>F</a:t>
            </a:r>
            <a:r>
              <a:rPr sz="2000" b="1" dirty="0">
                <a:latin typeface="Calibri"/>
                <a:cs typeface="Calibri"/>
              </a:rPr>
              <a:t>ICATE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REQUEST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5" dirty="0">
                <a:latin typeface="Calibri"/>
                <a:cs typeface="Calibri"/>
              </a:rPr>
              <a:t>F</a:t>
            </a:r>
            <a:r>
              <a:rPr sz="2000" b="1" spc="-15" dirty="0">
                <a:latin typeface="Calibri"/>
                <a:cs typeface="Calibri"/>
              </a:rPr>
              <a:t>OR</a:t>
            </a:r>
            <a:r>
              <a:rPr sz="2000" b="1" spc="5" dirty="0">
                <a:latin typeface="Calibri"/>
                <a:cs typeface="Calibri"/>
              </a:rPr>
              <a:t>M</a:t>
            </a:r>
            <a:r>
              <a:rPr sz="2000" b="1" dirty="0">
                <a:latin typeface="Calibri"/>
                <a:cs typeface="Calibri"/>
              </a:rPr>
              <a:t>, </a:t>
            </a:r>
            <a:r>
              <a:rPr sz="2000" b="1" spc="-5" dirty="0">
                <a:latin typeface="Calibri"/>
                <a:cs typeface="Calibri"/>
              </a:rPr>
              <a:t>CSULA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30"/>
              </a:spcBef>
              <a:tabLst>
                <a:tab pos="2443480" algn="l"/>
                <a:tab pos="6074410" algn="l"/>
                <a:tab pos="8180070" algn="l"/>
              </a:tabLst>
            </a:pPr>
            <a:r>
              <a:rPr sz="1600" b="1" spc="-15" dirty="0">
                <a:latin typeface="Calibri"/>
                <a:cs typeface="Calibri"/>
              </a:rPr>
              <a:t>Depar</a:t>
            </a:r>
            <a:r>
              <a:rPr sz="1600" b="1" dirty="0">
                <a:latin typeface="Calibri"/>
                <a:cs typeface="Calibri"/>
              </a:rPr>
              <a:t>t</a:t>
            </a:r>
            <a:r>
              <a:rPr sz="1600" b="1" spc="-20" dirty="0">
                <a:latin typeface="Calibri"/>
                <a:cs typeface="Calibri"/>
              </a:rPr>
              <a:t>me</a:t>
            </a:r>
            <a:r>
              <a:rPr sz="1600" b="1" spc="-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u="heavy" spc="-5" dirty="0">
                <a:latin typeface="Calibri"/>
                <a:cs typeface="Calibri"/>
              </a:rPr>
              <a:t> </a:t>
            </a:r>
            <a:r>
              <a:rPr sz="1600" b="1" u="heavy" dirty="0">
                <a:latin typeface="Calibri"/>
                <a:cs typeface="Calibri"/>
              </a:rPr>
              <a:t>	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5" dirty="0">
                <a:latin typeface="Calibri"/>
                <a:cs typeface="Calibri"/>
              </a:rPr>
              <a:t>t</a:t>
            </a:r>
            <a:r>
              <a:rPr sz="1600" b="1" spc="-15" dirty="0">
                <a:latin typeface="Calibri"/>
                <a:cs typeface="Calibri"/>
              </a:rPr>
              <a:t>ud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Na</a:t>
            </a:r>
            <a:r>
              <a:rPr sz="1600" b="1" spc="-20" dirty="0">
                <a:latin typeface="Calibri"/>
                <a:cs typeface="Calibri"/>
              </a:rPr>
              <a:t>m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u="heavy" spc="-5" dirty="0">
                <a:latin typeface="Calibri"/>
                <a:cs typeface="Calibri"/>
              </a:rPr>
              <a:t> </a:t>
            </a:r>
            <a:r>
              <a:rPr sz="1600" b="1" u="heavy" dirty="0">
                <a:latin typeface="Calibri"/>
                <a:cs typeface="Calibri"/>
              </a:rPr>
              <a:t>	</a:t>
            </a:r>
            <a:r>
              <a:rPr sz="1600" b="1" spc="-20" dirty="0">
                <a:latin typeface="Calibri"/>
                <a:cs typeface="Calibri"/>
              </a:rPr>
              <a:t>CI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u="heavy" spc="-5" dirty="0">
                <a:latin typeface="Calibri"/>
                <a:cs typeface="Calibri"/>
              </a:rPr>
              <a:t> </a:t>
            </a:r>
            <a:r>
              <a:rPr sz="1600" b="1" u="heavy" dirty="0">
                <a:latin typeface="Calibri"/>
                <a:cs typeface="Calibri"/>
              </a:rPr>
              <a:t>	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6310121"/>
            <a:ext cx="8897620" cy="893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41985">
              <a:lnSpc>
                <a:spcPts val="2690"/>
              </a:lnSpc>
            </a:pPr>
            <a:r>
              <a:rPr sz="1200" b="1" dirty="0">
                <a:latin typeface="Calibri"/>
                <a:cs typeface="Calibri"/>
              </a:rPr>
              <a:t>*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O</a:t>
            </a:r>
            <a:r>
              <a:rPr sz="1200" b="1" spc="-20" dirty="0">
                <a:latin typeface="Calibri"/>
                <a:cs typeface="Calibri"/>
              </a:rPr>
              <a:t>n</a:t>
            </a:r>
            <a:r>
              <a:rPr sz="1200" b="1" spc="-5" dirty="0">
                <a:latin typeface="Calibri"/>
                <a:cs typeface="Calibri"/>
              </a:rPr>
              <a:t>ly </a:t>
            </a:r>
            <a:r>
              <a:rPr sz="1200" b="1" dirty="0">
                <a:latin typeface="Calibri"/>
                <a:cs typeface="Calibri"/>
              </a:rPr>
              <a:t>t</a:t>
            </a:r>
            <a:r>
              <a:rPr sz="1200" b="1" spc="-10" dirty="0">
                <a:latin typeface="Calibri"/>
                <a:cs typeface="Calibri"/>
              </a:rPr>
              <a:t>h</a:t>
            </a:r>
            <a:r>
              <a:rPr sz="1200" b="1" dirty="0">
                <a:latin typeface="Calibri"/>
                <a:cs typeface="Calibri"/>
              </a:rPr>
              <a:t>e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</a:t>
            </a:r>
            <a:r>
              <a:rPr sz="1200" b="1" dirty="0">
                <a:latin typeface="Calibri"/>
                <a:cs typeface="Calibri"/>
              </a:rPr>
              <a:t>o</a:t>
            </a:r>
            <a:r>
              <a:rPr sz="1200" b="1" spc="-20" dirty="0">
                <a:latin typeface="Calibri"/>
                <a:cs typeface="Calibri"/>
              </a:rPr>
              <a:t>u</a:t>
            </a:r>
            <a:r>
              <a:rPr sz="1200" b="1" dirty="0">
                <a:latin typeface="Calibri"/>
                <a:cs typeface="Calibri"/>
              </a:rPr>
              <a:t>rse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t</a:t>
            </a:r>
            <a:r>
              <a:rPr sz="1200" b="1" spc="-15" dirty="0">
                <a:latin typeface="Calibri"/>
                <a:cs typeface="Calibri"/>
              </a:rPr>
              <a:t>a</a:t>
            </a:r>
            <a:r>
              <a:rPr sz="1200" b="1" spc="-10" dirty="0">
                <a:latin typeface="Calibri"/>
                <a:cs typeface="Calibri"/>
              </a:rPr>
              <a:t>u</a:t>
            </a:r>
            <a:r>
              <a:rPr sz="1200" b="1" spc="-5" dirty="0">
                <a:latin typeface="Calibri"/>
                <a:cs typeface="Calibri"/>
              </a:rPr>
              <a:t>g</a:t>
            </a:r>
            <a:r>
              <a:rPr sz="1200" b="1" spc="-10" dirty="0">
                <a:latin typeface="Calibri"/>
                <a:cs typeface="Calibri"/>
              </a:rPr>
              <a:t>ht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b</a:t>
            </a:r>
            <a:r>
              <a:rPr sz="1200" b="1" spc="-10" dirty="0">
                <a:latin typeface="Calibri"/>
                <a:cs typeface="Calibri"/>
              </a:rPr>
              <a:t>y</a:t>
            </a:r>
            <a:r>
              <a:rPr sz="1200" b="1" spc="-5" dirty="0">
                <a:latin typeface="Calibri"/>
                <a:cs typeface="Calibri"/>
              </a:rPr>
              <a:t> th</a:t>
            </a:r>
            <a:r>
              <a:rPr sz="1200" b="1" dirty="0">
                <a:latin typeface="Calibri"/>
                <a:cs typeface="Calibri"/>
              </a:rPr>
              <a:t>e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li</a:t>
            </a:r>
            <a:r>
              <a:rPr sz="1200" b="1" spc="-20" dirty="0">
                <a:latin typeface="Calibri"/>
                <a:cs typeface="Calibri"/>
              </a:rPr>
              <a:t>s</a:t>
            </a:r>
            <a:r>
              <a:rPr sz="1200" b="1" spc="-10" dirty="0">
                <a:latin typeface="Calibri"/>
                <a:cs typeface="Calibri"/>
              </a:rPr>
              <a:t>ted </a:t>
            </a:r>
            <a:r>
              <a:rPr sz="1200" b="1" spc="-5" dirty="0">
                <a:latin typeface="Calibri"/>
                <a:cs typeface="Calibri"/>
              </a:rPr>
              <a:t>ins</a:t>
            </a:r>
            <a:r>
              <a:rPr sz="1200" b="1" spc="-15" dirty="0">
                <a:latin typeface="Calibri"/>
                <a:cs typeface="Calibri"/>
              </a:rPr>
              <a:t>t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-10" dirty="0">
                <a:latin typeface="Calibri"/>
                <a:cs typeface="Calibri"/>
              </a:rPr>
              <a:t>u</a:t>
            </a:r>
            <a:r>
              <a:rPr sz="1200" b="1" spc="-15" dirty="0">
                <a:latin typeface="Calibri"/>
                <a:cs typeface="Calibri"/>
              </a:rPr>
              <a:t>c</a:t>
            </a:r>
            <a:r>
              <a:rPr sz="1200" b="1" spc="-5" dirty="0">
                <a:latin typeface="Calibri"/>
                <a:cs typeface="Calibri"/>
              </a:rPr>
              <a:t>to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-20" dirty="0">
                <a:latin typeface="Calibri"/>
                <a:cs typeface="Calibri"/>
              </a:rPr>
              <a:t>(</a:t>
            </a:r>
            <a:r>
              <a:rPr sz="1200" b="1" spc="-5" dirty="0">
                <a:latin typeface="Calibri"/>
                <a:cs typeface="Calibri"/>
              </a:rPr>
              <a:t>s)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u</a:t>
            </a:r>
            <a:r>
              <a:rPr sz="1200" b="1" spc="5" dirty="0">
                <a:latin typeface="Calibri"/>
                <a:cs typeface="Calibri"/>
              </a:rPr>
              <a:t>s</a:t>
            </a:r>
            <a:r>
              <a:rPr sz="1200" b="1" spc="-15" dirty="0">
                <a:latin typeface="Calibri"/>
                <a:cs typeface="Calibri"/>
              </a:rPr>
              <a:t>i</a:t>
            </a:r>
            <a:r>
              <a:rPr sz="1200" b="1" spc="-10" dirty="0">
                <a:latin typeface="Calibri"/>
                <a:cs typeface="Calibri"/>
              </a:rPr>
              <a:t>n</a:t>
            </a:r>
            <a:r>
              <a:rPr sz="1200" b="1" dirty="0">
                <a:latin typeface="Calibri"/>
                <a:cs typeface="Calibri"/>
              </a:rPr>
              <a:t>g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SAP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Uni</a:t>
            </a:r>
            <a:r>
              <a:rPr sz="1200" b="1" spc="-5" dirty="0">
                <a:latin typeface="Calibri"/>
                <a:cs typeface="Calibri"/>
              </a:rPr>
              <a:t>v</a:t>
            </a:r>
            <a:r>
              <a:rPr sz="1200" b="1" spc="-10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-20" dirty="0">
                <a:latin typeface="Calibri"/>
                <a:cs typeface="Calibri"/>
              </a:rPr>
              <a:t>s</a:t>
            </a:r>
            <a:r>
              <a:rPr sz="1200" b="1" spc="-5" dirty="0">
                <a:latin typeface="Calibri"/>
                <a:cs typeface="Calibri"/>
              </a:rPr>
              <a:t>ity</a:t>
            </a:r>
            <a:r>
              <a:rPr sz="1200" b="1" spc="-10" dirty="0">
                <a:latin typeface="Calibri"/>
                <a:cs typeface="Calibri"/>
              </a:rPr>
              <a:t> A</a:t>
            </a:r>
            <a:r>
              <a:rPr sz="1200" b="1" spc="0" dirty="0">
                <a:latin typeface="Calibri"/>
                <a:cs typeface="Calibri"/>
              </a:rPr>
              <a:t>l</a:t>
            </a:r>
            <a:r>
              <a:rPr sz="1200" b="1" spc="-15" dirty="0">
                <a:latin typeface="Calibri"/>
                <a:cs typeface="Calibri"/>
              </a:rPr>
              <a:t>l</a:t>
            </a:r>
            <a:r>
              <a:rPr sz="1200" b="1" spc="-5" dirty="0">
                <a:latin typeface="Calibri"/>
                <a:cs typeface="Calibri"/>
              </a:rPr>
              <a:t>i</a:t>
            </a:r>
            <a:r>
              <a:rPr sz="1200" b="1" spc="-15" dirty="0">
                <a:latin typeface="Calibri"/>
                <a:cs typeface="Calibri"/>
              </a:rPr>
              <a:t>a</a:t>
            </a:r>
            <a:r>
              <a:rPr sz="1200" b="1" spc="-10" dirty="0">
                <a:latin typeface="Calibri"/>
                <a:cs typeface="Calibri"/>
              </a:rPr>
              <a:t>n</a:t>
            </a:r>
            <a:r>
              <a:rPr sz="1200" b="1" spc="-5" dirty="0">
                <a:latin typeface="Calibri"/>
                <a:cs typeface="Calibri"/>
              </a:rPr>
              <a:t>ce</a:t>
            </a:r>
            <a:r>
              <a:rPr sz="1200" b="1" dirty="0">
                <a:latin typeface="Calibri"/>
                <a:cs typeface="Calibri"/>
              </a:rPr>
              <a:t>s </a:t>
            </a:r>
            <a:r>
              <a:rPr sz="1200" b="1" spc="-15" dirty="0">
                <a:latin typeface="Calibri"/>
                <a:cs typeface="Calibri"/>
              </a:rPr>
              <a:t>C</a:t>
            </a:r>
            <a:r>
              <a:rPr sz="1200" b="1" spc="-20" dirty="0">
                <a:latin typeface="Calibri"/>
                <a:cs typeface="Calibri"/>
              </a:rPr>
              <a:t>u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-10" dirty="0">
                <a:latin typeface="Calibri"/>
                <a:cs typeface="Calibri"/>
              </a:rPr>
              <a:t>r</a:t>
            </a:r>
            <a:r>
              <a:rPr sz="1200" b="1" spc="-5" dirty="0">
                <a:latin typeface="Calibri"/>
                <a:cs typeface="Calibri"/>
              </a:rPr>
              <a:t>ic</a:t>
            </a:r>
            <a:r>
              <a:rPr sz="1200" b="1" spc="-10" dirty="0">
                <a:latin typeface="Calibri"/>
                <a:cs typeface="Calibri"/>
              </a:rPr>
              <a:t>u</a:t>
            </a:r>
            <a:r>
              <a:rPr sz="1200" b="1" spc="-5" dirty="0">
                <a:latin typeface="Calibri"/>
                <a:cs typeface="Calibri"/>
              </a:rPr>
              <a:t>lu</a:t>
            </a:r>
            <a:r>
              <a:rPr sz="1200" b="1" dirty="0">
                <a:latin typeface="Calibri"/>
                <a:cs typeface="Calibri"/>
              </a:rPr>
              <a:t>m</a:t>
            </a:r>
            <a:r>
              <a:rPr sz="1200" b="1" spc="-5" dirty="0">
                <a:latin typeface="Calibri"/>
                <a:cs typeface="Calibri"/>
              </a:rPr>
              <a:t> M</a:t>
            </a:r>
            <a:r>
              <a:rPr sz="1200" b="1" spc="-15" dirty="0">
                <a:latin typeface="Calibri"/>
                <a:cs typeface="Calibri"/>
              </a:rPr>
              <a:t>a</a:t>
            </a:r>
            <a:r>
              <a:rPr sz="1200" b="1" dirty="0">
                <a:latin typeface="Calibri"/>
                <a:cs typeface="Calibri"/>
              </a:rPr>
              <a:t>ter</a:t>
            </a:r>
            <a:r>
              <a:rPr sz="1200" b="1" spc="-5" dirty="0">
                <a:latin typeface="Calibri"/>
                <a:cs typeface="Calibri"/>
              </a:rPr>
              <a:t>i</a:t>
            </a:r>
            <a:r>
              <a:rPr sz="1200" b="1" spc="-15" dirty="0">
                <a:latin typeface="Calibri"/>
                <a:cs typeface="Calibri"/>
              </a:rPr>
              <a:t>a</a:t>
            </a:r>
            <a:r>
              <a:rPr sz="1200" b="1" spc="-5" dirty="0">
                <a:latin typeface="Calibri"/>
                <a:cs typeface="Calibri"/>
              </a:rPr>
              <a:t>ls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</a:t>
            </a:r>
            <a:r>
              <a:rPr sz="1200" b="1" dirty="0">
                <a:latin typeface="Calibri"/>
                <a:cs typeface="Calibri"/>
              </a:rPr>
              <a:t>o</a:t>
            </a:r>
            <a:r>
              <a:rPr sz="1200" b="1" spc="-10" dirty="0">
                <a:latin typeface="Calibri"/>
                <a:cs typeface="Calibri"/>
              </a:rPr>
              <a:t>u</a:t>
            </a:r>
            <a:r>
              <a:rPr sz="1200" b="1" spc="-20" dirty="0">
                <a:latin typeface="Calibri"/>
                <a:cs typeface="Calibri"/>
              </a:rPr>
              <a:t>n</a:t>
            </a:r>
            <a:r>
              <a:rPr sz="1200" b="1" spc="-10" dirty="0">
                <a:latin typeface="Calibri"/>
                <a:cs typeface="Calibri"/>
              </a:rPr>
              <a:t>ted </a:t>
            </a:r>
            <a:r>
              <a:rPr sz="1200" b="1" dirty="0">
                <a:latin typeface="Calibri"/>
                <a:cs typeface="Calibri"/>
              </a:rPr>
              <a:t>for</a:t>
            </a:r>
            <a:r>
              <a:rPr sz="1200" b="1" spc="-5" dirty="0">
                <a:latin typeface="Calibri"/>
                <a:cs typeface="Calibri"/>
              </a:rPr>
              <a:t> t</a:t>
            </a:r>
            <a:r>
              <a:rPr sz="1200" b="1" spc="-15" dirty="0">
                <a:latin typeface="Calibri"/>
                <a:cs typeface="Calibri"/>
              </a:rPr>
              <a:t>h</a:t>
            </a:r>
            <a:r>
              <a:rPr sz="1200" b="1" spc="-5" dirty="0">
                <a:latin typeface="Calibri"/>
                <a:cs typeface="Calibri"/>
              </a:rPr>
              <a:t>is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15" dirty="0">
                <a:latin typeface="Calibri"/>
                <a:cs typeface="Calibri"/>
              </a:rPr>
              <a:t>c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-5" dirty="0">
                <a:latin typeface="Calibri"/>
                <a:cs typeface="Calibri"/>
              </a:rPr>
              <a:t>t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10" dirty="0">
                <a:latin typeface="Calibri"/>
                <a:cs typeface="Calibri"/>
              </a:rPr>
              <a:t>f</a:t>
            </a:r>
            <a:r>
              <a:rPr sz="1200" b="1" spc="-5" dirty="0">
                <a:latin typeface="Calibri"/>
                <a:cs typeface="Calibri"/>
              </a:rPr>
              <a:t>icate. </a:t>
            </a:r>
            <a:r>
              <a:rPr sz="1200" b="1" spc="-10" dirty="0">
                <a:latin typeface="Calibri"/>
                <a:cs typeface="Calibri"/>
              </a:rPr>
              <a:t>Note: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T</a:t>
            </a:r>
            <a:r>
              <a:rPr sz="1200" b="1" spc="-10" dirty="0">
                <a:latin typeface="Calibri"/>
                <a:cs typeface="Calibri"/>
              </a:rPr>
              <a:t>o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-5" dirty="0">
                <a:latin typeface="Calibri"/>
                <a:cs typeface="Calibri"/>
              </a:rPr>
              <a:t>eceiv</a:t>
            </a:r>
            <a:r>
              <a:rPr sz="1200" b="1" dirty="0">
                <a:latin typeface="Calibri"/>
                <a:cs typeface="Calibri"/>
              </a:rPr>
              <a:t>e </a:t>
            </a:r>
            <a:r>
              <a:rPr sz="1200" b="1" spc="-5" dirty="0">
                <a:latin typeface="Calibri"/>
                <a:cs typeface="Calibri"/>
              </a:rPr>
              <a:t>th</a:t>
            </a:r>
            <a:r>
              <a:rPr sz="1200" b="1" dirty="0">
                <a:latin typeface="Calibri"/>
                <a:cs typeface="Calibri"/>
              </a:rPr>
              <a:t>e</a:t>
            </a:r>
            <a:r>
              <a:rPr sz="1200" b="1" spc="-5" dirty="0">
                <a:latin typeface="Calibri"/>
                <a:cs typeface="Calibri"/>
              </a:rPr>
              <a:t> ce</a:t>
            </a:r>
            <a:r>
              <a:rPr sz="1200" b="1" spc="-10" dirty="0">
                <a:latin typeface="Calibri"/>
                <a:cs typeface="Calibri"/>
              </a:rPr>
              <a:t>r</a:t>
            </a:r>
            <a:r>
              <a:rPr sz="1200" b="1" spc="-5" dirty="0">
                <a:latin typeface="Calibri"/>
                <a:cs typeface="Calibri"/>
              </a:rPr>
              <a:t>t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10" dirty="0">
                <a:latin typeface="Calibri"/>
                <a:cs typeface="Calibri"/>
              </a:rPr>
              <a:t>f</a:t>
            </a:r>
            <a:r>
              <a:rPr sz="1200" b="1" spc="-5" dirty="0">
                <a:latin typeface="Calibri"/>
                <a:cs typeface="Calibri"/>
              </a:rPr>
              <a:t>icate</a:t>
            </a:r>
            <a:r>
              <a:rPr sz="1200" b="1" dirty="0">
                <a:latin typeface="Calibri"/>
                <a:cs typeface="Calibri"/>
              </a:rPr>
              <a:t>,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s</a:t>
            </a:r>
            <a:r>
              <a:rPr sz="1200" b="1" spc="-15" dirty="0">
                <a:latin typeface="Calibri"/>
                <a:cs typeface="Calibri"/>
              </a:rPr>
              <a:t>t</a:t>
            </a:r>
            <a:r>
              <a:rPr sz="1200" b="1" spc="-10" dirty="0">
                <a:latin typeface="Calibri"/>
                <a:cs typeface="Calibri"/>
              </a:rPr>
              <a:t>ud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-10" dirty="0">
                <a:latin typeface="Calibri"/>
                <a:cs typeface="Calibri"/>
              </a:rPr>
              <a:t>nts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n</a:t>
            </a:r>
            <a:r>
              <a:rPr sz="1200" b="1" spc="-5" dirty="0">
                <a:latin typeface="Calibri"/>
                <a:cs typeface="Calibri"/>
              </a:rPr>
              <a:t>ee</a:t>
            </a:r>
            <a:r>
              <a:rPr sz="1200" b="1" spc="-10" dirty="0">
                <a:latin typeface="Calibri"/>
                <a:cs typeface="Calibri"/>
              </a:rPr>
              <a:t>d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spc="-15" dirty="0">
                <a:latin typeface="Calibri"/>
                <a:cs typeface="Calibri"/>
              </a:rPr>
              <a:t>t</a:t>
            </a:r>
            <a:r>
              <a:rPr sz="1200" b="1" spc="-10" dirty="0">
                <a:latin typeface="Calibri"/>
                <a:cs typeface="Calibri"/>
              </a:rPr>
              <a:t>o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-5" dirty="0">
                <a:latin typeface="Calibri"/>
                <a:cs typeface="Calibri"/>
              </a:rPr>
              <a:t>eceiv</a:t>
            </a:r>
            <a:r>
              <a:rPr sz="1200" b="1" dirty="0">
                <a:latin typeface="Calibri"/>
                <a:cs typeface="Calibri"/>
              </a:rPr>
              <a:t>e Gr</a:t>
            </a:r>
            <a:r>
              <a:rPr sz="1200" b="1" spc="-15" dirty="0">
                <a:latin typeface="Calibri"/>
                <a:cs typeface="Calibri"/>
              </a:rPr>
              <a:t>a</a:t>
            </a:r>
            <a:r>
              <a:rPr sz="1200" b="1" spc="-10" dirty="0">
                <a:latin typeface="Calibri"/>
                <a:cs typeface="Calibri"/>
              </a:rPr>
              <a:t>d</a:t>
            </a:r>
            <a:r>
              <a:rPr sz="1200" b="1" dirty="0">
                <a:latin typeface="Calibri"/>
                <a:cs typeface="Calibri"/>
              </a:rPr>
              <a:t>e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C f</a:t>
            </a:r>
            <a:r>
              <a:rPr sz="1200" b="1" spc="-20" dirty="0">
                <a:latin typeface="Calibri"/>
                <a:cs typeface="Calibri"/>
              </a:rPr>
              <a:t>o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-30" dirty="0">
                <a:latin typeface="Calibri"/>
                <a:cs typeface="Calibri"/>
              </a:rPr>
              <a:t>a</a:t>
            </a:r>
            <a:r>
              <a:rPr sz="1200" b="1" spc="-5" dirty="0">
                <a:latin typeface="Calibri"/>
                <a:cs typeface="Calibri"/>
              </a:rPr>
              <a:t>c</a:t>
            </a:r>
            <a:r>
              <a:rPr sz="1200" b="1" dirty="0">
                <a:latin typeface="Calibri"/>
                <a:cs typeface="Calibri"/>
              </a:rPr>
              <a:t>h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of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spc="-15" dirty="0">
                <a:latin typeface="Calibri"/>
                <a:cs typeface="Calibri"/>
              </a:rPr>
              <a:t>t</a:t>
            </a:r>
            <a:r>
              <a:rPr sz="1200" b="1" spc="-10" dirty="0">
                <a:latin typeface="Calibri"/>
                <a:cs typeface="Calibri"/>
              </a:rPr>
              <a:t>h</a:t>
            </a:r>
            <a:r>
              <a:rPr sz="1200" b="1" dirty="0">
                <a:latin typeface="Calibri"/>
                <a:cs typeface="Calibri"/>
              </a:rPr>
              <a:t>e</a:t>
            </a:r>
            <a:r>
              <a:rPr sz="1200" b="1" spc="-5" dirty="0">
                <a:latin typeface="Calibri"/>
                <a:cs typeface="Calibri"/>
              </a:rPr>
              <a:t> t</a:t>
            </a:r>
            <a:r>
              <a:rPr sz="1200" b="1" spc="-15" dirty="0">
                <a:latin typeface="Calibri"/>
                <a:cs typeface="Calibri"/>
              </a:rPr>
              <a:t>h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e</a:t>
            </a:r>
            <a:r>
              <a:rPr sz="1200" b="1" spc="-5" dirty="0">
                <a:latin typeface="Calibri"/>
                <a:cs typeface="Calibri"/>
              </a:rPr>
              <a:t> c</a:t>
            </a:r>
            <a:r>
              <a:rPr sz="1200" b="1" dirty="0">
                <a:latin typeface="Calibri"/>
                <a:cs typeface="Calibri"/>
              </a:rPr>
              <a:t>o</a:t>
            </a:r>
            <a:r>
              <a:rPr sz="1200" b="1" spc="-20" dirty="0">
                <a:latin typeface="Calibri"/>
                <a:cs typeface="Calibri"/>
              </a:rPr>
              <a:t>u</a:t>
            </a:r>
            <a:r>
              <a:rPr sz="1200" b="1" dirty="0">
                <a:latin typeface="Calibri"/>
                <a:cs typeface="Calibri"/>
              </a:rPr>
              <a:t>rses </a:t>
            </a:r>
            <a:r>
              <a:rPr sz="1200" b="1" spc="-15" dirty="0">
                <a:latin typeface="Calibri"/>
                <a:cs typeface="Calibri"/>
              </a:rPr>
              <a:t>a</a:t>
            </a:r>
            <a:r>
              <a:rPr sz="1200" b="1" spc="-10" dirty="0">
                <a:latin typeface="Calibri"/>
                <a:cs typeface="Calibri"/>
              </a:rPr>
              <a:t>b</a:t>
            </a:r>
            <a:r>
              <a:rPr sz="1200" b="1" dirty="0">
                <a:latin typeface="Calibri"/>
                <a:cs typeface="Calibri"/>
              </a:rPr>
              <a:t>ov</a:t>
            </a:r>
            <a:r>
              <a:rPr sz="1200" b="1" spc="-10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  <a:tabLst>
                <a:tab pos="2628265" algn="l"/>
                <a:tab pos="3213100" algn="l"/>
                <a:tab pos="5636895" algn="l"/>
                <a:tab pos="6414135" algn="l"/>
                <a:tab pos="8884285" algn="l"/>
              </a:tabLst>
            </a:pPr>
            <a:r>
              <a:rPr sz="1400" b="1" dirty="0">
                <a:latin typeface="Calibri"/>
                <a:cs typeface="Calibri"/>
              </a:rPr>
              <a:t>Ap</a:t>
            </a:r>
            <a:r>
              <a:rPr sz="1400" b="1" spc="-10" dirty="0">
                <a:latin typeface="Calibri"/>
                <a:cs typeface="Calibri"/>
              </a:rPr>
              <a:t>p</a:t>
            </a:r>
            <a:r>
              <a:rPr sz="1400" b="1" dirty="0">
                <a:latin typeface="Calibri"/>
                <a:cs typeface="Calibri"/>
              </a:rPr>
              <a:t>roved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by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u="heavy" dirty="0">
                <a:latin typeface="Calibri"/>
                <a:cs typeface="Calibri"/>
              </a:rPr>
              <a:t> 	</a:t>
            </a:r>
            <a:r>
              <a:rPr sz="1400" b="1" dirty="0">
                <a:latin typeface="Calibri"/>
                <a:cs typeface="Calibri"/>
              </a:rPr>
              <a:t>	</a:t>
            </a:r>
            <a:r>
              <a:rPr sz="1400" b="1" spc="-5" dirty="0">
                <a:latin typeface="Calibri"/>
                <a:cs typeface="Calibri"/>
              </a:rPr>
              <a:t>D</a:t>
            </a:r>
            <a:r>
              <a:rPr sz="1400" b="1" dirty="0">
                <a:latin typeface="Calibri"/>
                <a:cs typeface="Calibri"/>
              </a:rPr>
              <a:t>a</a:t>
            </a:r>
            <a:r>
              <a:rPr sz="1400" b="1" spc="-10" dirty="0">
                <a:latin typeface="Calibri"/>
                <a:cs typeface="Calibri"/>
              </a:rPr>
              <a:t>t</a:t>
            </a:r>
            <a:r>
              <a:rPr sz="1400" b="1" spc="-5" dirty="0">
                <a:latin typeface="Calibri"/>
                <a:cs typeface="Calibri"/>
              </a:rPr>
              <a:t>e</a:t>
            </a:r>
            <a:r>
              <a:rPr sz="1400" b="1" u="heavy" dirty="0">
                <a:latin typeface="Calibri"/>
                <a:cs typeface="Calibri"/>
              </a:rPr>
              <a:t> 	</a:t>
            </a:r>
            <a:r>
              <a:rPr sz="1400" b="1" dirty="0">
                <a:latin typeface="Calibri"/>
                <a:cs typeface="Calibri"/>
              </a:rPr>
              <a:t>	</a:t>
            </a:r>
            <a:r>
              <a:rPr sz="1400" b="1" spc="-5" dirty="0">
                <a:latin typeface="Calibri"/>
                <a:cs typeface="Calibri"/>
              </a:rPr>
              <a:t>Certi</a:t>
            </a:r>
            <a:r>
              <a:rPr sz="1400" b="1" dirty="0">
                <a:latin typeface="Calibri"/>
                <a:cs typeface="Calibri"/>
              </a:rPr>
              <a:t>f</a:t>
            </a:r>
            <a:r>
              <a:rPr sz="1400" b="1" spc="-10" dirty="0">
                <a:latin typeface="Calibri"/>
                <a:cs typeface="Calibri"/>
              </a:rPr>
              <a:t>i</a:t>
            </a:r>
            <a:r>
              <a:rPr sz="1400" b="1" spc="-5" dirty="0">
                <a:latin typeface="Calibri"/>
                <a:cs typeface="Calibri"/>
              </a:rPr>
              <a:t>cat</a:t>
            </a:r>
            <a:r>
              <a:rPr sz="1400" b="1" dirty="0">
                <a:latin typeface="Calibri"/>
                <a:cs typeface="Calibri"/>
              </a:rPr>
              <a:t>e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No.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u="heavy" dirty="0">
                <a:latin typeface="Calibri"/>
                <a:cs typeface="Calibri"/>
              </a:rPr>
              <a:t> 	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920388"/>
              </p:ext>
            </p:extLst>
          </p:nvPr>
        </p:nvGraphicFramePr>
        <p:xfrm>
          <a:off x="517525" y="1352930"/>
          <a:ext cx="9159875" cy="44737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6204"/>
                <a:gridCol w="809343"/>
                <a:gridCol w="4124683"/>
                <a:gridCol w="1335416"/>
                <a:gridCol w="728409"/>
                <a:gridCol w="1335820"/>
              </a:tblGrid>
              <a:tr h="376427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Calibri"/>
                          <a:cs typeface="Calibri"/>
                        </a:rPr>
                        <a:t>Semester</a:t>
                      </a:r>
                      <a:endParaRPr sz="11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Calibri"/>
                          <a:cs typeface="Calibri"/>
                        </a:rPr>
                        <a:t>Quarter</a:t>
                      </a:r>
                      <a:endParaRPr sz="11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Cou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ame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Inst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uct</a:t>
                      </a:r>
                      <a:r>
                        <a:rPr sz="11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ame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Grade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Qu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ter,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 smtClean="0">
                          <a:latin typeface="Arial"/>
                          <a:cs typeface="Arial"/>
                        </a:rPr>
                        <a:t>Y</a:t>
                      </a:r>
                      <a:r>
                        <a:rPr sz="1100" b="1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100" b="1" spc="-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dirty="0" smtClean="0">
                          <a:latin typeface="Arial"/>
                          <a:cs typeface="Arial"/>
                        </a:rPr>
                        <a:t>r</a:t>
                      </a:r>
                      <a:endParaRPr lang="en-US" sz="1100" b="1" dirty="0" smtClean="0">
                        <a:latin typeface="Arial"/>
                        <a:cs typeface="Arial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100" b="1" dirty="0" smtClean="0">
                          <a:latin typeface="Arial"/>
                          <a:cs typeface="Arial"/>
                        </a:rPr>
                        <a:t>Semester, Year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CIS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Arial"/>
                          <a:cs typeface="Arial"/>
                        </a:rPr>
                        <a:t>CIS 301</a:t>
                      </a:r>
                      <a:endParaRPr sz="10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anagement In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mation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ste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(A</a:t>
                      </a:r>
                      <a:r>
                        <a:rPr sz="1000" b="1" i="1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b="1" i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l,</a:t>
                      </a:r>
                      <a:r>
                        <a:rPr sz="1000" b="1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Otto,</a:t>
                      </a:r>
                      <a:r>
                        <a:rPr sz="1000" b="1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Thoma</a:t>
                      </a:r>
                      <a:r>
                        <a:rPr sz="1000" b="1" i="1" spc="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i="1" spc="-1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*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CIS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05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Arial"/>
                          <a:cs typeface="Arial"/>
                        </a:rPr>
                        <a:t>CIS 405</a:t>
                      </a:r>
                      <a:endParaRPr sz="10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Databa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sign and 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elopment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i="1" spc="-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000" b="1" i="1" spc="1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b="1" i="1" spc="-1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*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CIS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Arial"/>
                          <a:cs typeface="Arial"/>
                        </a:rPr>
                        <a:t>CIS 451</a:t>
                      </a:r>
                      <a:endParaRPr sz="10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Fundamen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als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RP 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i="1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i="1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b="1" i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i="1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b="1" i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i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tao,</a:t>
                      </a:r>
                      <a:r>
                        <a:rPr sz="1000" b="1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spc="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ang)*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935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CIS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Arial"/>
                          <a:cs typeface="Arial"/>
                        </a:rPr>
                        <a:t>CIS 459</a:t>
                      </a:r>
                      <a:endParaRPr sz="10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b="1" spc="2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anced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tems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opment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i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i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tao,</a:t>
                      </a:r>
                      <a:r>
                        <a:rPr sz="1000" b="1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spc="-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000" b="1" i="1" spc="1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b="1" i="1" spc="-1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*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CIS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Arial"/>
                          <a:cs typeface="Arial"/>
                        </a:rPr>
                        <a:t>CIS 487</a:t>
                      </a:r>
                      <a:endParaRPr sz="10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Dec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ion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uppo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st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em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(J</a:t>
                      </a:r>
                      <a:r>
                        <a:rPr sz="1000" b="1" i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i="1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s,</a:t>
                      </a:r>
                      <a:r>
                        <a:rPr sz="1000" b="1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Thom</a:t>
                      </a:r>
                      <a:r>
                        <a:rPr sz="1000" b="1" i="1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s,</a:t>
                      </a:r>
                      <a:r>
                        <a:rPr sz="1000" b="1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spc="-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ang)*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5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 b="1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CIS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Arial"/>
                          <a:cs typeface="Arial"/>
                        </a:rPr>
                        <a:t>CIS 504</a:t>
                      </a:r>
                      <a:endParaRPr sz="10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mation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tems (</a:t>
                      </a:r>
                      <a:r>
                        <a:rPr sz="1000" b="1" i="1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i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i="1" spc="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i="1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, Otto,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homas,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Wang)*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CIS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Arial"/>
                          <a:cs typeface="Arial"/>
                        </a:rPr>
                        <a:t>CIS 527</a:t>
                      </a:r>
                      <a:endParaRPr sz="10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Busine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ntel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spc="2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ence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i="1" spc="5" dirty="0">
                          <a:latin typeface="Arial"/>
                          <a:cs typeface="Arial"/>
                        </a:rPr>
                        <a:t>Ja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mes,</a:t>
                      </a:r>
                      <a:r>
                        <a:rPr sz="1000" b="1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Thom</a:t>
                      </a:r>
                      <a:r>
                        <a:rPr sz="1000" b="1" i="1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s)*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CIS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Arial"/>
                          <a:cs typeface="Arial"/>
                        </a:rPr>
                        <a:t>CIS 543</a:t>
                      </a:r>
                      <a:endParaRPr sz="10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Databa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nd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Data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hous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i="1" spc="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ang)*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5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BUS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Arial"/>
                          <a:cs typeface="Arial"/>
                        </a:rPr>
                        <a:t>BUS 514A</a:t>
                      </a:r>
                      <a:endParaRPr sz="10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upp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Ch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and Ope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anagement</a:t>
                      </a:r>
                      <a:r>
                        <a:rPr sz="10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dirty="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000" b="1" i="1" dirty="0" smtClean="0">
                          <a:latin typeface="Arial"/>
                          <a:cs typeface="Arial"/>
                        </a:rPr>
                        <a:t>Li, C. </a:t>
                      </a:r>
                      <a:r>
                        <a:rPr sz="1000" b="1" i="1" smtClean="0">
                          <a:latin typeface="Arial"/>
                          <a:cs typeface="Arial"/>
                        </a:rPr>
                        <a:t>Fang</a:t>
                      </a:r>
                      <a:r>
                        <a:rPr lang="en-US" sz="1000" b="1" i="1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000" b="1" i="1" smtClean="0">
                          <a:latin typeface="Arial"/>
                          <a:cs typeface="Arial"/>
                        </a:rPr>
                        <a:t>)*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BUS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Arial"/>
                          <a:cs typeface="Arial"/>
                        </a:rPr>
                        <a:t>BUS 513</a:t>
                      </a:r>
                      <a:endParaRPr sz="10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ting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anagement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lo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onment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i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i="1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i="1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etch)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923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BUS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Arial"/>
                          <a:cs typeface="Arial"/>
                        </a:rPr>
                        <a:t>BUS 514B</a:t>
                      </a:r>
                      <a:endParaRPr sz="10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Busine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nfo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mation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tems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i="1" spc="-5" smtClean="0">
                          <a:latin typeface="Arial"/>
                          <a:cs typeface="Arial"/>
                        </a:rPr>
                        <a:t>W</a:t>
                      </a:r>
                      <a:r>
                        <a:rPr sz="1000" b="1" i="1" smtClean="0">
                          <a:latin typeface="Arial"/>
                          <a:cs typeface="Arial"/>
                        </a:rPr>
                        <a:t>an</a:t>
                      </a:r>
                      <a:r>
                        <a:rPr sz="1000" b="1" i="1" spc="15" smtClean="0">
                          <a:latin typeface="Arial"/>
                          <a:cs typeface="Arial"/>
                        </a:rPr>
                        <a:t>g</a:t>
                      </a:r>
                      <a:r>
                        <a:rPr lang="en-US" sz="1000" b="1" i="1" spc="15" smtClean="0">
                          <a:latin typeface="Arial"/>
                          <a:cs typeface="Arial"/>
                        </a:rPr>
                        <a:t>,Otto</a:t>
                      </a:r>
                      <a:r>
                        <a:rPr sz="1000" b="1" i="1" spc="-10" smtClean="0">
                          <a:latin typeface="Arial"/>
                          <a:cs typeface="Arial"/>
                        </a:rPr>
                        <a:t>)</a:t>
                      </a:r>
                      <a:r>
                        <a:rPr sz="1000" b="1" i="1" smtClean="0">
                          <a:latin typeface="Arial"/>
                          <a:cs typeface="Arial"/>
                        </a:rPr>
                        <a:t>*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9881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Arial"/>
                          <a:cs typeface="Arial"/>
                        </a:rPr>
                        <a:t>MKT 349</a:t>
                      </a:r>
                      <a:endParaRPr sz="10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Retail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ying and </a:t>
                      </a:r>
                      <a:r>
                        <a:rPr sz="10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ch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ndis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i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i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etc</a:t>
                      </a:r>
                      <a:r>
                        <a:rPr sz="1000" b="1" i="1" spc="1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4449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endParaRPr sz="10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ting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ate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spc="1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i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i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i="1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ch)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00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Arial"/>
                          <a:cs typeface="Arial"/>
                        </a:rPr>
                        <a:t>MKT 547</a:t>
                      </a:r>
                      <a:endParaRPr sz="10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Retail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nd </a:t>
                      </a:r>
                      <a:r>
                        <a:rPr sz="10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chand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sing</a:t>
                      </a:r>
                      <a:r>
                        <a:rPr sz="10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i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i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etc</a:t>
                      </a:r>
                      <a:r>
                        <a:rPr sz="1000" b="1" i="1" spc="1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b="1" i="1" dirty="0">
                          <a:latin typeface="Arial"/>
                          <a:cs typeface="Arial"/>
                        </a:rPr>
                        <a:t>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9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4504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endParaRPr sz="10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upp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Ch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gement (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Li,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935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4505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Arial"/>
                          <a:cs typeface="Arial"/>
                        </a:rPr>
                        <a:t>MGMT 485</a:t>
                      </a:r>
                      <a:endParaRPr sz="10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Pr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oj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ct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anagement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(L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C))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5502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Arial"/>
                          <a:cs typeface="Arial"/>
                        </a:rPr>
                        <a:t>MGMT</a:t>
                      </a:r>
                      <a:r>
                        <a:rPr lang="en-US" sz="1000" b="1" baseline="0" dirty="0" smtClean="0">
                          <a:latin typeface="Arial"/>
                          <a:cs typeface="Arial"/>
                        </a:rPr>
                        <a:t> 554</a:t>
                      </a:r>
                      <a:endParaRPr sz="10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Pr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oj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ct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anagement for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Bio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hnolo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ofe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si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nals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(Li,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C)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286</Words>
  <Application>Microsoft Macintosh PowerPoint</Application>
  <PresentationFormat>Custom</PresentationFormat>
  <Paragraphs>60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mwang3</dc:creator>
  <cp:lastModifiedBy>Adele</cp:lastModifiedBy>
  <cp:revision>7</cp:revision>
  <dcterms:created xsi:type="dcterms:W3CDTF">2016-10-19T04:04:01Z</dcterms:created>
  <dcterms:modified xsi:type="dcterms:W3CDTF">2016-12-02T22:58:41Z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2016-10-19T00:00:00Z</vt:filetime>
  </property>
  <property fmtid="{D5CDD505-2E9C-101B-9397-08002B2CF9AE}" pid="3" name="LastSaved">
    <vt:filetime>2016-10-19T00:00:00Z</vt:filetime>
  </property>
</Properties>
</file>