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sldIdLst>
    <p:sldId id="304" r:id="rId5"/>
    <p:sldId id="310" r:id="rId6"/>
    <p:sldId id="301" r:id="rId7"/>
    <p:sldId id="296" r:id="rId8"/>
    <p:sldId id="299" r:id="rId9"/>
    <p:sldId id="300" r:id="rId10"/>
    <p:sldId id="313" r:id="rId11"/>
    <p:sldId id="312" r:id="rId12"/>
    <p:sldId id="311" r:id="rId13"/>
    <p:sldId id="265" r:id="rId14"/>
    <p:sldId id="269" r:id="rId15"/>
    <p:sldId id="287" r:id="rId16"/>
    <p:sldId id="286" r:id="rId17"/>
    <p:sldId id="285" r:id="rId18"/>
    <p:sldId id="284" r:id="rId19"/>
    <p:sldId id="283" r:id="rId20"/>
    <p:sldId id="294" r:id="rId21"/>
    <p:sldId id="291" r:id="rId22"/>
    <p:sldId id="281" r:id="rId23"/>
    <p:sldId id="289" r:id="rId24"/>
    <p:sldId id="288" r:id="rId25"/>
    <p:sldId id="290" r:id="rId26"/>
    <p:sldId id="270" r:id="rId27"/>
    <p:sldId id="271" r:id="rId28"/>
    <p:sldId id="302" r:id="rId29"/>
    <p:sldId id="293" r:id="rId30"/>
    <p:sldId id="272" r:id="rId31"/>
    <p:sldId id="309" r:id="rId32"/>
    <p:sldId id="303" r:id="rId33"/>
    <p:sldId id="274" r:id="rId34"/>
    <p:sldId id="305" r:id="rId35"/>
    <p:sldId id="307" r:id="rId36"/>
    <p:sldId id="277" r:id="rId37"/>
    <p:sldId id="306" r:id="rId38"/>
    <p:sldId id="30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4A037-A061-4851-9AA4-3F67779CEE69}" v="3" dt="2021-04-23T02:43:44.463"/>
    <p1510:client id="{03B8DBB5-735B-4BD1-B359-B5AF02A1CB53}" v="364" dt="2021-04-24T03:00:15.351"/>
    <p1510:client id="{229A09C0-8F05-4D38-A5B5-6A82DA74B0BE}" v="2333" dt="2021-04-24T03:22:35.338"/>
    <p1510:client id="{4236DB02-7B10-4E46-8FAE-D661DB0AB509}" v="78" dt="2021-04-23T05:38:07.039"/>
    <p1510:client id="{4E5AE0BB-1F21-4CA7-A6FD-5D020A1F1052}" v="1304" dt="2021-04-24T09:04:40.452"/>
    <p1510:client id="{5DE08531-7A03-4EB0-A67D-64BE062CF1E5}" v="491" dt="2021-04-24T11:19:11.836"/>
    <p1510:client id="{6FD02E16-89E0-4B05-B381-A0B7C961F897}" v="312" dt="2021-04-24T15:28:31.903"/>
    <p1510:client id="{7B469F78-0A26-475A-B289-9243C2DCE37F}" v="795" dt="2021-04-23T04:52:17.563"/>
    <p1510:client id="{89E03367-383F-4C80-976C-E1349B229E99}" v="50" dt="2021-04-24T17:10:18.445"/>
    <p1510:client id="{8BFAAA34-9A59-4144-B127-82BD4C11CBDF}" v="309" dt="2021-04-23T08:10:11.598"/>
    <p1510:client id="{972A6AB3-49F8-4EEA-8484-8B3F882F79CB}" v="493" dt="2021-04-23T23:09:57.459"/>
    <p1510:client id="{988FC357-30FD-4AD7-9934-D8A1C43700E0}" v="5" dt="2021-04-23T02:32:26.566"/>
    <p1510:client id="{A558E2C8-CE59-497E-A71B-A7BD24FA6F4A}" v="1416" dt="2021-04-24T10:41:54.448"/>
    <p1510:client id="{A994665A-6DE9-45E2-A80B-E9DB8E0E37FF}" v="1122" dt="2021-04-23T14:26:25.327"/>
    <p1510:client id="{A9B19565-EF0D-451A-AC09-C3024CAFE911}" v="26" dt="2021-04-24T17:09:20.717"/>
    <p1510:client id="{B1CCF887-C98D-47E3-BFFD-6EF1A88EB5D9}" v="1396" dt="2021-04-23T03:18:43.990"/>
    <p1510:client id="{B8771134-DE12-4E45-B81A-B0B5636894CF}" v="1160" dt="2021-04-24T02:52:24.940"/>
    <p1510:client id="{C481717C-8311-4E77-9E73-691F471A11C2}" v="3" dt="2021-04-23T05:47:59.472"/>
    <p1510:client id="{CC0252B6-A6DC-4AF2-8BAA-958FCB31F763}" v="1305" dt="2021-04-24T03:00:23.034"/>
    <p1510:client id="{DF2578B9-D4D4-4605-A962-5DDFCF51AD33}" v="1365" dt="2021-04-24T03:00:29.851"/>
    <p1510:client id="{E2824342-A48B-48B8-ACA7-64509FCEF238}" v="1203" dt="2021-04-24T06:59:50.291"/>
    <p1510:client id="{F2280C9F-5352-4EFC-82D0-533F15E21FA7}" v="247" dt="2021-04-24T03:34:36.796"/>
    <p1510:client id="{F90EBFA2-F47A-4D23-BFED-0C7830705F91}" v="566" dt="2021-04-24T17:05:28.826"/>
    <p1510:client id="{FC8959EE-CDB3-47BB-9734-CB58162DCFA4}" v="21" dt="2021-04-23T03:03:55.710"/>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0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aneda, Derek A" userId="S::dcastan8@calstatela.edu::4f179027-d11f-4fe6-a808-b7fe330660c0" providerId="AD" clId="Web-{A9B19565-EF0D-451A-AC09-C3024CAFE911}"/>
    <pc:docChg chg="modSld">
      <pc:chgData name="Castaneda, Derek A" userId="S::dcastan8@calstatela.edu::4f179027-d11f-4fe6-a808-b7fe330660c0" providerId="AD" clId="Web-{A9B19565-EF0D-451A-AC09-C3024CAFE911}" dt="2021-04-24T17:09:20.717" v="20" actId="20577"/>
      <pc:docMkLst>
        <pc:docMk/>
      </pc:docMkLst>
      <pc:sldChg chg="modSp">
        <pc:chgData name="Castaneda, Derek A" userId="S::dcastan8@calstatela.edu::4f179027-d11f-4fe6-a808-b7fe330660c0" providerId="AD" clId="Web-{A9B19565-EF0D-451A-AC09-C3024CAFE911}" dt="2021-04-24T17:09:20.717" v="20" actId="20577"/>
        <pc:sldMkLst>
          <pc:docMk/>
          <pc:sldMk cId="1590399623" sldId="287"/>
        </pc:sldMkLst>
        <pc:spChg chg="mod">
          <ac:chgData name="Castaneda, Derek A" userId="S::dcastan8@calstatela.edu::4f179027-d11f-4fe6-a808-b7fe330660c0" providerId="AD" clId="Web-{A9B19565-EF0D-451A-AC09-C3024CAFE911}" dt="2021-04-24T17:09:20.717" v="20" actId="20577"/>
          <ac:spMkLst>
            <pc:docMk/>
            <pc:sldMk cId="1590399623" sldId="287"/>
            <ac:spMk id="4" creationId="{2727B4F6-566E-4FF4-8E61-7A061488E6E7}"/>
          </ac:spMkLst>
        </pc:spChg>
        <pc:picChg chg="mod">
          <ac:chgData name="Castaneda, Derek A" userId="S::dcastan8@calstatela.edu::4f179027-d11f-4fe6-a808-b7fe330660c0" providerId="AD" clId="Web-{A9B19565-EF0D-451A-AC09-C3024CAFE911}" dt="2021-04-24T16:59:51.041" v="5" actId="1076"/>
          <ac:picMkLst>
            <pc:docMk/>
            <pc:sldMk cId="1590399623" sldId="287"/>
            <ac:picMk id="3" creationId="{0758AE46-50F5-4372-A894-FAB381744AC5}"/>
          </ac:picMkLst>
        </pc:picChg>
      </pc:sldChg>
    </pc:docChg>
  </pc:docChgLst>
  <pc:docChgLst>
    <pc:chgData name="Monroy Loango, Jonathan A" userId="S::jmonro13@calstatela.edu::f86da24a-dcdc-4204-922e-59d4657e1361" providerId="AD" clId="Web-{FC8959EE-CDB3-47BB-9734-CB58162DCFA4}"/>
    <pc:docChg chg="addSld delSld">
      <pc:chgData name="Monroy Loango, Jonathan A" userId="S::jmonro13@calstatela.edu::f86da24a-dcdc-4204-922e-59d4657e1361" providerId="AD" clId="Web-{FC8959EE-CDB3-47BB-9734-CB58162DCFA4}" dt="2021-04-23T03:03:55.710" v="20"/>
      <pc:docMkLst>
        <pc:docMk/>
      </pc:docMkLst>
      <pc:sldChg chg="add replId">
        <pc:chgData name="Monroy Loango, Jonathan A" userId="S::jmonro13@calstatela.edu::f86da24a-dcdc-4204-922e-59d4657e1361" providerId="AD" clId="Web-{FC8959EE-CDB3-47BB-9734-CB58162DCFA4}" dt="2021-04-23T02:47:37.642" v="0"/>
        <pc:sldMkLst>
          <pc:docMk/>
          <pc:sldMk cId="3640005154" sldId="272"/>
        </pc:sldMkLst>
      </pc:sldChg>
      <pc:sldChg chg="add replId">
        <pc:chgData name="Monroy Loango, Jonathan A" userId="S::jmonro13@calstatela.edu::f86da24a-dcdc-4204-922e-59d4657e1361" providerId="AD" clId="Web-{FC8959EE-CDB3-47BB-9734-CB58162DCFA4}" dt="2021-04-23T02:47:41.095" v="1"/>
        <pc:sldMkLst>
          <pc:docMk/>
          <pc:sldMk cId="771596361" sldId="273"/>
        </pc:sldMkLst>
      </pc:sldChg>
      <pc:sldChg chg="add replId">
        <pc:chgData name="Monroy Loango, Jonathan A" userId="S::jmonro13@calstatela.edu::f86da24a-dcdc-4204-922e-59d4657e1361" providerId="AD" clId="Web-{FC8959EE-CDB3-47BB-9734-CB58162DCFA4}" dt="2021-04-23T02:47:43.095" v="2"/>
        <pc:sldMkLst>
          <pc:docMk/>
          <pc:sldMk cId="3568858390" sldId="274"/>
        </pc:sldMkLst>
      </pc:sldChg>
      <pc:sldChg chg="add del replId">
        <pc:chgData name="Monroy Loango, Jonathan A" userId="S::jmonro13@calstatela.edu::f86da24a-dcdc-4204-922e-59d4657e1361" providerId="AD" clId="Web-{FC8959EE-CDB3-47BB-9734-CB58162DCFA4}" dt="2021-04-23T03:03:51.178" v="19"/>
        <pc:sldMkLst>
          <pc:docMk/>
          <pc:sldMk cId="4275553133" sldId="275"/>
        </pc:sldMkLst>
      </pc:sldChg>
      <pc:sldChg chg="add del replId">
        <pc:chgData name="Monroy Loango, Jonathan A" userId="S::jmonro13@calstatela.edu::f86da24a-dcdc-4204-922e-59d4657e1361" providerId="AD" clId="Web-{FC8959EE-CDB3-47BB-9734-CB58162DCFA4}" dt="2021-04-23T03:03:49.647" v="18"/>
        <pc:sldMkLst>
          <pc:docMk/>
          <pc:sldMk cId="475237902" sldId="276"/>
        </pc:sldMkLst>
      </pc:sldChg>
      <pc:sldChg chg="add replId">
        <pc:chgData name="Monroy Loango, Jonathan A" userId="S::jmonro13@calstatela.edu::f86da24a-dcdc-4204-922e-59d4657e1361" providerId="AD" clId="Web-{FC8959EE-CDB3-47BB-9734-CB58162DCFA4}" dt="2021-04-23T02:47:50.173" v="5"/>
        <pc:sldMkLst>
          <pc:docMk/>
          <pc:sldMk cId="1504642479" sldId="277"/>
        </pc:sldMkLst>
      </pc:sldChg>
      <pc:sldChg chg="add del replId">
        <pc:chgData name="Monroy Loango, Jonathan A" userId="S::jmonro13@calstatela.edu::f86da24a-dcdc-4204-922e-59d4657e1361" providerId="AD" clId="Web-{FC8959EE-CDB3-47BB-9734-CB58162DCFA4}" dt="2021-04-23T03:03:55.710" v="20"/>
        <pc:sldMkLst>
          <pc:docMk/>
          <pc:sldMk cId="2204567296" sldId="278"/>
        </pc:sldMkLst>
      </pc:sldChg>
      <pc:sldChg chg="add del replId">
        <pc:chgData name="Monroy Loango, Jonathan A" userId="S::jmonro13@calstatela.edu::f86da24a-dcdc-4204-922e-59d4657e1361" providerId="AD" clId="Web-{FC8959EE-CDB3-47BB-9734-CB58162DCFA4}" dt="2021-04-23T03:03:46.147" v="16"/>
        <pc:sldMkLst>
          <pc:docMk/>
          <pc:sldMk cId="428915741" sldId="279"/>
        </pc:sldMkLst>
      </pc:sldChg>
      <pc:sldChg chg="add del replId">
        <pc:chgData name="Monroy Loango, Jonathan A" userId="S::jmonro13@calstatela.edu::f86da24a-dcdc-4204-922e-59d4657e1361" providerId="AD" clId="Web-{FC8959EE-CDB3-47BB-9734-CB58162DCFA4}" dt="2021-04-23T03:03:47.975" v="17"/>
        <pc:sldMkLst>
          <pc:docMk/>
          <pc:sldMk cId="1745666183" sldId="280"/>
        </pc:sldMkLst>
      </pc:sldChg>
      <pc:sldChg chg="add replId">
        <pc:chgData name="Monroy Loango, Jonathan A" userId="S::jmonro13@calstatela.edu::f86da24a-dcdc-4204-922e-59d4657e1361" providerId="AD" clId="Web-{FC8959EE-CDB3-47BB-9734-CB58162DCFA4}" dt="2021-04-23T02:48:05.798" v="9"/>
        <pc:sldMkLst>
          <pc:docMk/>
          <pc:sldMk cId="1964226190" sldId="281"/>
        </pc:sldMkLst>
      </pc:sldChg>
      <pc:sldChg chg="add replId">
        <pc:chgData name="Monroy Loango, Jonathan A" userId="S::jmonro13@calstatela.edu::f86da24a-dcdc-4204-922e-59d4657e1361" providerId="AD" clId="Web-{FC8959EE-CDB3-47BB-9734-CB58162DCFA4}" dt="2021-04-23T02:48:07.783" v="10"/>
        <pc:sldMkLst>
          <pc:docMk/>
          <pc:sldMk cId="769615468" sldId="282"/>
        </pc:sldMkLst>
      </pc:sldChg>
      <pc:sldChg chg="add replId">
        <pc:chgData name="Monroy Loango, Jonathan A" userId="S::jmonro13@calstatela.edu::f86da24a-dcdc-4204-922e-59d4657e1361" providerId="AD" clId="Web-{FC8959EE-CDB3-47BB-9734-CB58162DCFA4}" dt="2021-04-23T02:48:09.986" v="11"/>
        <pc:sldMkLst>
          <pc:docMk/>
          <pc:sldMk cId="1910939222" sldId="283"/>
        </pc:sldMkLst>
      </pc:sldChg>
      <pc:sldChg chg="add replId">
        <pc:chgData name="Monroy Loango, Jonathan A" userId="S::jmonro13@calstatela.edu::f86da24a-dcdc-4204-922e-59d4657e1361" providerId="AD" clId="Web-{FC8959EE-CDB3-47BB-9734-CB58162DCFA4}" dt="2021-04-23T02:48:12.486" v="12"/>
        <pc:sldMkLst>
          <pc:docMk/>
          <pc:sldMk cId="982484692" sldId="284"/>
        </pc:sldMkLst>
      </pc:sldChg>
      <pc:sldChg chg="add replId">
        <pc:chgData name="Monroy Loango, Jonathan A" userId="S::jmonro13@calstatela.edu::f86da24a-dcdc-4204-922e-59d4657e1361" providerId="AD" clId="Web-{FC8959EE-CDB3-47BB-9734-CB58162DCFA4}" dt="2021-04-23T02:48:16.158" v="13"/>
        <pc:sldMkLst>
          <pc:docMk/>
          <pc:sldMk cId="2654027368" sldId="285"/>
        </pc:sldMkLst>
      </pc:sldChg>
      <pc:sldChg chg="add replId">
        <pc:chgData name="Monroy Loango, Jonathan A" userId="S::jmonro13@calstatela.edu::f86da24a-dcdc-4204-922e-59d4657e1361" providerId="AD" clId="Web-{FC8959EE-CDB3-47BB-9734-CB58162DCFA4}" dt="2021-04-23T02:48:18.986" v="14"/>
        <pc:sldMkLst>
          <pc:docMk/>
          <pc:sldMk cId="1207551513" sldId="286"/>
        </pc:sldMkLst>
      </pc:sldChg>
      <pc:sldChg chg="add replId">
        <pc:chgData name="Monroy Loango, Jonathan A" userId="S::jmonro13@calstatela.edu::f86da24a-dcdc-4204-922e-59d4657e1361" providerId="AD" clId="Web-{FC8959EE-CDB3-47BB-9734-CB58162DCFA4}" dt="2021-04-23T02:48:20.658" v="15"/>
        <pc:sldMkLst>
          <pc:docMk/>
          <pc:sldMk cId="1590399623" sldId="287"/>
        </pc:sldMkLst>
      </pc:sldChg>
    </pc:docChg>
  </pc:docChgLst>
  <pc:docChgLst>
    <pc:chgData name="Flores, Christian A" userId="S::cflor156@calstatela.edu::a50d127a-85ac-422d-aee1-e703885daefd" providerId="AD" clId="Web-{A558E2C8-CE59-497E-A71B-A7BD24FA6F4A}"/>
    <pc:docChg chg="addSld delSld modSld sldOrd">
      <pc:chgData name="Flores, Christian A" userId="S::cflor156@calstatela.edu::a50d127a-85ac-422d-aee1-e703885daefd" providerId="AD" clId="Web-{A558E2C8-CE59-497E-A71B-A7BD24FA6F4A}" dt="2021-04-24T10:41:54.448" v="914" actId="1076"/>
      <pc:docMkLst>
        <pc:docMk/>
      </pc:docMkLst>
      <pc:sldChg chg="modSp">
        <pc:chgData name="Flores, Christian A" userId="S::cflor156@calstatela.edu::a50d127a-85ac-422d-aee1-e703885daefd" providerId="AD" clId="Web-{A558E2C8-CE59-497E-A71B-A7BD24FA6F4A}" dt="2021-04-24T05:41:35.571" v="228" actId="1076"/>
        <pc:sldMkLst>
          <pc:docMk/>
          <pc:sldMk cId="3174406034" sldId="265"/>
        </pc:sldMkLst>
        <pc:spChg chg="mod">
          <ac:chgData name="Flores, Christian A" userId="S::cflor156@calstatela.edu::a50d127a-85ac-422d-aee1-e703885daefd" providerId="AD" clId="Web-{A558E2C8-CE59-497E-A71B-A7BD24FA6F4A}" dt="2021-04-24T05:41:35.571" v="228" actId="1076"/>
          <ac:spMkLst>
            <pc:docMk/>
            <pc:sldMk cId="3174406034" sldId="265"/>
            <ac:spMk id="3" creationId="{95D356BB-B42F-4930-A7C4-A30B19FB8C17}"/>
          </ac:spMkLst>
        </pc:spChg>
      </pc:sldChg>
      <pc:sldChg chg="modSp">
        <pc:chgData name="Flores, Christian A" userId="S::cflor156@calstatela.edu::a50d127a-85ac-422d-aee1-e703885daefd" providerId="AD" clId="Web-{A558E2C8-CE59-497E-A71B-A7BD24FA6F4A}" dt="2021-04-24T05:41:25.086" v="227" actId="1076"/>
        <pc:sldMkLst>
          <pc:docMk/>
          <pc:sldMk cId="4284688559" sldId="269"/>
        </pc:sldMkLst>
        <pc:spChg chg="mod">
          <ac:chgData name="Flores, Christian A" userId="S::cflor156@calstatela.edu::a50d127a-85ac-422d-aee1-e703885daefd" providerId="AD" clId="Web-{A558E2C8-CE59-497E-A71B-A7BD24FA6F4A}" dt="2021-04-24T05:41:25.086" v="227" actId="1076"/>
          <ac:spMkLst>
            <pc:docMk/>
            <pc:sldMk cId="4284688559" sldId="269"/>
            <ac:spMk id="2" creationId="{78E8D1F1-B23C-4843-93FA-9B8CEE93761B}"/>
          </ac:spMkLst>
        </pc:spChg>
      </pc:sldChg>
      <pc:sldChg chg="modSp">
        <pc:chgData name="Flores, Christian A" userId="S::cflor156@calstatela.edu::a50d127a-85ac-422d-aee1-e703885daefd" providerId="AD" clId="Web-{A558E2C8-CE59-497E-A71B-A7BD24FA6F4A}" dt="2021-04-24T06:36:45.806" v="299" actId="1076"/>
        <pc:sldMkLst>
          <pc:docMk/>
          <pc:sldMk cId="4046761502" sldId="270"/>
        </pc:sldMkLst>
        <pc:spChg chg="mod">
          <ac:chgData name="Flores, Christian A" userId="S::cflor156@calstatela.edu::a50d127a-85ac-422d-aee1-e703885daefd" providerId="AD" clId="Web-{A558E2C8-CE59-497E-A71B-A7BD24FA6F4A}" dt="2021-04-24T06:36:45.806" v="299" actId="1076"/>
          <ac:spMkLst>
            <pc:docMk/>
            <pc:sldMk cId="4046761502" sldId="270"/>
            <ac:spMk id="2" creationId="{CC80AE96-613C-4D45-8126-B3ADED50DEE4}"/>
          </ac:spMkLst>
        </pc:spChg>
      </pc:sldChg>
      <pc:sldChg chg="addSp delSp modSp">
        <pc:chgData name="Flores, Christian A" userId="S::cflor156@calstatela.edu::a50d127a-85ac-422d-aee1-e703885daefd" providerId="AD" clId="Web-{A558E2C8-CE59-497E-A71B-A7BD24FA6F4A}" dt="2021-04-24T10:41:54.448" v="914" actId="1076"/>
        <pc:sldMkLst>
          <pc:docMk/>
          <pc:sldMk cId="3640005154" sldId="272"/>
        </pc:sldMkLst>
        <pc:spChg chg="mod">
          <ac:chgData name="Flores, Christian A" userId="S::cflor156@calstatela.edu::a50d127a-85ac-422d-aee1-e703885daefd" providerId="AD" clId="Web-{A558E2C8-CE59-497E-A71B-A7BD24FA6F4A}" dt="2021-04-24T06:37:43.211" v="311" actId="1076"/>
          <ac:spMkLst>
            <pc:docMk/>
            <pc:sldMk cId="3640005154" sldId="272"/>
            <ac:spMk id="2" creationId="{19463EAF-3ECA-4634-AAB6-A962122D10CC}"/>
          </ac:spMkLst>
        </pc:spChg>
        <pc:spChg chg="add mod">
          <ac:chgData name="Flores, Christian A" userId="S::cflor156@calstatela.edu::a50d127a-85ac-422d-aee1-e703885daefd" providerId="AD" clId="Web-{A558E2C8-CE59-497E-A71B-A7BD24FA6F4A}" dt="2021-04-24T10:41:54.448" v="914" actId="1076"/>
          <ac:spMkLst>
            <pc:docMk/>
            <pc:sldMk cId="3640005154" sldId="272"/>
            <ac:spMk id="4" creationId="{5C8684F8-B1CE-40BE-B7A9-DE7D348B3BF2}"/>
          </ac:spMkLst>
        </pc:spChg>
        <pc:spChg chg="add mod">
          <ac:chgData name="Flores, Christian A" userId="S::cflor156@calstatela.edu::a50d127a-85ac-422d-aee1-e703885daefd" providerId="AD" clId="Web-{A558E2C8-CE59-497E-A71B-A7BD24FA6F4A}" dt="2021-04-24T09:04:23.536" v="750" actId="1076"/>
          <ac:spMkLst>
            <pc:docMk/>
            <pc:sldMk cId="3640005154" sldId="272"/>
            <ac:spMk id="7" creationId="{5932506A-2A82-4390-BF87-6E536E3D332A}"/>
          </ac:spMkLst>
        </pc:spChg>
        <pc:spChg chg="add del mod">
          <ac:chgData name="Flores, Christian A" userId="S::cflor156@calstatela.edu::a50d127a-85ac-422d-aee1-e703885daefd" providerId="AD" clId="Web-{A558E2C8-CE59-497E-A71B-A7BD24FA6F4A}" dt="2021-04-24T10:39:41.668" v="893"/>
          <ac:spMkLst>
            <pc:docMk/>
            <pc:sldMk cId="3640005154" sldId="272"/>
            <ac:spMk id="9" creationId="{7A9AA65A-632E-498E-BE65-C33A381B2E7F}"/>
          </ac:spMkLst>
        </pc:spChg>
        <pc:spChg chg="add del mod">
          <ac:chgData name="Flores, Christian A" userId="S::cflor156@calstatela.edu::a50d127a-85ac-422d-aee1-e703885daefd" providerId="AD" clId="Web-{A558E2C8-CE59-497E-A71B-A7BD24FA6F4A}" dt="2021-04-24T10:37:24.388" v="870"/>
          <ac:spMkLst>
            <pc:docMk/>
            <pc:sldMk cId="3640005154" sldId="272"/>
            <ac:spMk id="10" creationId="{889A3541-4127-4A75-9EFB-64A5966F3E30}"/>
          </ac:spMkLst>
        </pc:spChg>
        <pc:spChg chg="add mod">
          <ac:chgData name="Flores, Christian A" userId="S::cflor156@calstatela.edu::a50d127a-85ac-422d-aee1-e703885daefd" providerId="AD" clId="Web-{A558E2C8-CE59-497E-A71B-A7BD24FA6F4A}" dt="2021-04-24T08:48:51.344" v="704" actId="20577"/>
          <ac:spMkLst>
            <pc:docMk/>
            <pc:sldMk cId="3640005154" sldId="272"/>
            <ac:spMk id="11" creationId="{BEBA4A1A-F1C7-4DE8-8764-8EA4BB25BAF2}"/>
          </ac:spMkLst>
        </pc:spChg>
        <pc:spChg chg="add mod">
          <ac:chgData name="Flores, Christian A" userId="S::cflor156@calstatela.edu::a50d127a-85ac-422d-aee1-e703885daefd" providerId="AD" clId="Web-{A558E2C8-CE59-497E-A71B-A7BD24FA6F4A}" dt="2021-04-24T10:39:31.809" v="891" actId="1076"/>
          <ac:spMkLst>
            <pc:docMk/>
            <pc:sldMk cId="3640005154" sldId="272"/>
            <ac:spMk id="13" creationId="{8272B5F4-9128-415D-A60F-1582D94B220F}"/>
          </ac:spMkLst>
        </pc:spChg>
        <pc:picChg chg="mod">
          <ac:chgData name="Flores, Christian A" userId="S::cflor156@calstatela.edu::a50d127a-85ac-422d-aee1-e703885daefd" providerId="AD" clId="Web-{A558E2C8-CE59-497E-A71B-A7BD24FA6F4A}" dt="2021-04-24T09:04:25.692" v="751" actId="1076"/>
          <ac:picMkLst>
            <pc:docMk/>
            <pc:sldMk cId="3640005154" sldId="272"/>
            <ac:picMk id="3" creationId="{8EB4C193-AFF3-4025-BAB2-1A859074C077}"/>
          </ac:picMkLst>
        </pc:picChg>
        <pc:picChg chg="del">
          <ac:chgData name="Flores, Christian A" userId="S::cflor156@calstatela.edu::a50d127a-85ac-422d-aee1-e703885daefd" providerId="AD" clId="Web-{A558E2C8-CE59-497E-A71B-A7BD24FA6F4A}" dt="2021-04-24T08:35:23.157" v="541"/>
          <ac:picMkLst>
            <pc:docMk/>
            <pc:sldMk cId="3640005154" sldId="272"/>
            <ac:picMk id="4" creationId="{F7F236E2-7704-4DB2-B342-CE54AB11F60F}"/>
          </ac:picMkLst>
        </pc:picChg>
        <pc:picChg chg="del">
          <ac:chgData name="Flores, Christian A" userId="S::cflor156@calstatela.edu::a50d127a-85ac-422d-aee1-e703885daefd" providerId="AD" clId="Web-{A558E2C8-CE59-497E-A71B-A7BD24FA6F4A}" dt="2021-04-24T08:37:51.359" v="644"/>
          <ac:picMkLst>
            <pc:docMk/>
            <pc:sldMk cId="3640005154" sldId="272"/>
            <ac:picMk id="5" creationId="{58D06BD2-47A3-4A9A-AFFC-3DEFE91B8CB7}"/>
          </ac:picMkLst>
        </pc:picChg>
        <pc:picChg chg="add del mod">
          <ac:chgData name="Flores, Christian A" userId="S::cflor156@calstatela.edu::a50d127a-85ac-422d-aee1-e703885daefd" providerId="AD" clId="Web-{A558E2C8-CE59-497E-A71B-A7BD24FA6F4A}" dt="2021-04-24T10:38:15.200" v="879"/>
          <ac:picMkLst>
            <pc:docMk/>
            <pc:sldMk cId="3640005154" sldId="272"/>
            <ac:picMk id="5" creationId="{FCA0C7C7-C02D-4FFC-8186-A181FA77A4C6}"/>
          </ac:picMkLst>
        </pc:picChg>
        <pc:picChg chg="add mod">
          <ac:chgData name="Flores, Christian A" userId="S::cflor156@calstatela.edu::a50d127a-85ac-422d-aee1-e703885daefd" providerId="AD" clId="Web-{A558E2C8-CE59-497E-A71B-A7BD24FA6F4A}" dt="2021-04-24T09:04:14.396" v="749"/>
          <ac:picMkLst>
            <pc:docMk/>
            <pc:sldMk cId="3640005154" sldId="272"/>
            <ac:picMk id="8" creationId="{B464D870-7E37-475A-8284-30197D8EDA39}"/>
          </ac:picMkLst>
        </pc:picChg>
        <pc:cxnChg chg="add mod">
          <ac:chgData name="Flores, Christian A" userId="S::cflor156@calstatela.edu::a50d127a-85ac-422d-aee1-e703885daefd" providerId="AD" clId="Web-{A558E2C8-CE59-497E-A71B-A7BD24FA6F4A}" dt="2021-04-24T10:38:47.028" v="883" actId="14100"/>
          <ac:cxnSpMkLst>
            <pc:docMk/>
            <pc:sldMk cId="3640005154" sldId="272"/>
            <ac:cxnSpMk id="12" creationId="{93BC6ABA-7BD6-4F41-BBC0-6815F9AF4197}"/>
          </ac:cxnSpMkLst>
        </pc:cxnChg>
        <pc:cxnChg chg="add del mod">
          <ac:chgData name="Flores, Christian A" userId="S::cflor156@calstatela.edu::a50d127a-85ac-422d-aee1-e703885daefd" providerId="AD" clId="Web-{A558E2C8-CE59-497E-A71B-A7BD24FA6F4A}" dt="2021-04-24T10:40:33.011" v="901"/>
          <ac:cxnSpMkLst>
            <pc:docMk/>
            <pc:sldMk cId="3640005154" sldId="272"/>
            <ac:cxnSpMk id="14" creationId="{239E2125-C528-4492-B096-7758DAFE5EC7}"/>
          </ac:cxnSpMkLst>
        </pc:cxnChg>
        <pc:cxnChg chg="add mod">
          <ac:chgData name="Flores, Christian A" userId="S::cflor156@calstatela.edu::a50d127a-85ac-422d-aee1-e703885daefd" providerId="AD" clId="Web-{A558E2C8-CE59-497E-A71B-A7BD24FA6F4A}" dt="2021-04-24T10:41:47.964" v="913"/>
          <ac:cxnSpMkLst>
            <pc:docMk/>
            <pc:sldMk cId="3640005154" sldId="272"/>
            <ac:cxnSpMk id="15" creationId="{8258EF38-FBBE-40D5-B896-93B5107FC1FF}"/>
          </ac:cxnSpMkLst>
        </pc:cxnChg>
      </pc:sldChg>
      <pc:sldChg chg="addSp delSp modSp del mod modClrScheme modShow chgLayout">
        <pc:chgData name="Flores, Christian A" userId="S::cflor156@calstatela.edu::a50d127a-85ac-422d-aee1-e703885daefd" providerId="AD" clId="Web-{A558E2C8-CE59-497E-A71B-A7BD24FA6F4A}" dt="2021-04-24T05:11:07.450" v="171"/>
        <pc:sldMkLst>
          <pc:docMk/>
          <pc:sldMk cId="771596361" sldId="273"/>
        </pc:sldMkLst>
        <pc:spChg chg="add mod">
          <ac:chgData name="Flores, Christian A" userId="S::cflor156@calstatela.edu::a50d127a-85ac-422d-aee1-e703885daefd" providerId="AD" clId="Web-{A558E2C8-CE59-497E-A71B-A7BD24FA6F4A}" dt="2021-04-24T05:01:29.394" v="140" actId="1076"/>
          <ac:spMkLst>
            <pc:docMk/>
            <pc:sldMk cId="771596361" sldId="273"/>
            <ac:spMk id="2" creationId="{20FC9C08-3D82-4F67-8823-BBC5E1F941C6}"/>
          </ac:spMkLst>
        </pc:spChg>
        <pc:spChg chg="add del mod ord">
          <ac:chgData name="Flores, Christian A" userId="S::cflor156@calstatela.edu::a50d127a-85ac-422d-aee1-e703885daefd" providerId="AD" clId="Web-{A558E2C8-CE59-497E-A71B-A7BD24FA6F4A}" dt="2021-04-24T05:01:33.535" v="141"/>
          <ac:spMkLst>
            <pc:docMk/>
            <pc:sldMk cId="771596361" sldId="273"/>
            <ac:spMk id="3" creationId="{6E4B0936-8A0D-40AD-8154-0F6921DECDE8}"/>
          </ac:spMkLst>
        </pc:spChg>
        <pc:spChg chg="add del mod ord">
          <ac:chgData name="Flores, Christian A" userId="S::cflor156@calstatela.edu::a50d127a-85ac-422d-aee1-e703885daefd" providerId="AD" clId="Web-{A558E2C8-CE59-497E-A71B-A7BD24FA6F4A}" dt="2021-04-24T05:01:14.613" v="138"/>
          <ac:spMkLst>
            <pc:docMk/>
            <pc:sldMk cId="771596361" sldId="273"/>
            <ac:spMk id="4" creationId="{FDE0887C-DDE6-45EE-A67D-E9918A91DB1B}"/>
          </ac:spMkLst>
        </pc:spChg>
        <pc:spChg chg="add del mod ord">
          <ac:chgData name="Flores, Christian A" userId="S::cflor156@calstatela.edu::a50d127a-85ac-422d-aee1-e703885daefd" providerId="AD" clId="Web-{A558E2C8-CE59-497E-A71B-A7BD24FA6F4A}" dt="2021-04-24T05:01:21.551" v="139"/>
          <ac:spMkLst>
            <pc:docMk/>
            <pc:sldMk cId="771596361" sldId="273"/>
            <ac:spMk id="5" creationId="{D58911DA-002B-4366-8273-FA17CD286713}"/>
          </ac:spMkLst>
        </pc:spChg>
        <pc:spChg chg="add mod ord">
          <ac:chgData name="Flores, Christian A" userId="S::cflor156@calstatela.edu::a50d127a-85ac-422d-aee1-e703885daefd" providerId="AD" clId="Web-{A558E2C8-CE59-497E-A71B-A7BD24FA6F4A}" dt="2021-04-24T05:09:49.982" v="165" actId="20577"/>
          <ac:spMkLst>
            <pc:docMk/>
            <pc:sldMk cId="771596361" sldId="273"/>
            <ac:spMk id="7" creationId="{36C89AC6-2A13-4E01-86F7-9301ADF59B09}"/>
          </ac:spMkLst>
        </pc:spChg>
        <pc:spChg chg="add mod">
          <ac:chgData name="Flores, Christian A" userId="S::cflor156@calstatela.edu::a50d127a-85ac-422d-aee1-e703885daefd" providerId="AD" clId="Web-{A558E2C8-CE59-497E-A71B-A7BD24FA6F4A}" dt="2021-04-24T05:03:01.346" v="150" actId="14100"/>
          <ac:spMkLst>
            <pc:docMk/>
            <pc:sldMk cId="771596361" sldId="273"/>
            <ac:spMk id="8" creationId="{8F518FCB-9830-45DC-9990-81D7ED0B189E}"/>
          </ac:spMkLst>
        </pc:spChg>
        <pc:spChg chg="add del mod ord">
          <ac:chgData name="Flores, Christian A" userId="S::cflor156@calstatela.edu::a50d127a-85ac-422d-aee1-e703885daefd" providerId="AD" clId="Web-{A558E2C8-CE59-497E-A71B-A7BD24FA6F4A}" dt="2021-04-24T05:04:25.861" v="154"/>
          <ac:spMkLst>
            <pc:docMk/>
            <pc:sldMk cId="771596361" sldId="273"/>
            <ac:spMk id="9" creationId="{D63BABA4-3F29-44AD-86B7-D0A41D0B95BA}"/>
          </ac:spMkLst>
        </pc:spChg>
        <pc:spChg chg="add del mod ord">
          <ac:chgData name="Flores, Christian A" userId="S::cflor156@calstatela.edu::a50d127a-85ac-422d-aee1-e703885daefd" providerId="AD" clId="Web-{A558E2C8-CE59-497E-A71B-A7BD24FA6F4A}" dt="2021-04-24T05:04:25.861" v="154"/>
          <ac:spMkLst>
            <pc:docMk/>
            <pc:sldMk cId="771596361" sldId="273"/>
            <ac:spMk id="10" creationId="{9D4722A5-7333-4FC1-AF66-904C7BF66768}"/>
          </ac:spMkLst>
        </pc:spChg>
        <pc:spChg chg="add del mod ord">
          <ac:chgData name="Flores, Christian A" userId="S::cflor156@calstatela.edu::a50d127a-85ac-422d-aee1-e703885daefd" providerId="AD" clId="Web-{A558E2C8-CE59-497E-A71B-A7BD24FA6F4A}" dt="2021-04-24T05:04:25.861" v="154"/>
          <ac:spMkLst>
            <pc:docMk/>
            <pc:sldMk cId="771596361" sldId="273"/>
            <ac:spMk id="11" creationId="{62D7870D-7098-4E6C-AEAA-078ACD39C416}"/>
          </ac:spMkLst>
        </pc:spChg>
        <pc:spChg chg="add mod ord">
          <ac:chgData name="Flores, Christian A" userId="S::cflor156@calstatela.edu::a50d127a-85ac-422d-aee1-e703885daefd" providerId="AD" clId="Web-{A558E2C8-CE59-497E-A71B-A7BD24FA6F4A}" dt="2021-04-24T05:07:43.078" v="156"/>
          <ac:spMkLst>
            <pc:docMk/>
            <pc:sldMk cId="771596361" sldId="273"/>
            <ac:spMk id="12" creationId="{33A92EC5-FCB3-45F0-9AD1-FE97EEB770C2}"/>
          </ac:spMkLst>
        </pc:spChg>
        <pc:spChg chg="add mod ord">
          <ac:chgData name="Flores, Christian A" userId="S::cflor156@calstatela.edu::a50d127a-85ac-422d-aee1-e703885daefd" providerId="AD" clId="Web-{A558E2C8-CE59-497E-A71B-A7BD24FA6F4A}" dt="2021-04-24T05:07:43.078" v="156"/>
          <ac:spMkLst>
            <pc:docMk/>
            <pc:sldMk cId="771596361" sldId="273"/>
            <ac:spMk id="13" creationId="{3DB318ED-84F2-41DD-A2DB-8618EEAE9F7F}"/>
          </ac:spMkLst>
        </pc:spChg>
        <pc:spChg chg="add del mod ord">
          <ac:chgData name="Flores, Christian A" userId="S::cflor156@calstatela.edu::a50d127a-85ac-422d-aee1-e703885daefd" providerId="AD" clId="Web-{A558E2C8-CE59-497E-A71B-A7BD24FA6F4A}" dt="2021-04-24T05:08:31.608" v="158"/>
          <ac:spMkLst>
            <pc:docMk/>
            <pc:sldMk cId="771596361" sldId="273"/>
            <ac:spMk id="14" creationId="{2751B405-503F-4FC0-8AC3-93FA3E7DC707}"/>
          </ac:spMkLst>
        </pc:spChg>
      </pc:sldChg>
      <pc:sldChg chg="modSp">
        <pc:chgData name="Flores, Christian A" userId="S::cflor156@calstatela.edu::a50d127a-85ac-422d-aee1-e703885daefd" providerId="AD" clId="Web-{A558E2C8-CE59-497E-A71B-A7BD24FA6F4A}" dt="2021-04-24T06:38:31.852" v="321" actId="1076"/>
        <pc:sldMkLst>
          <pc:docMk/>
          <pc:sldMk cId="3568858390" sldId="274"/>
        </pc:sldMkLst>
        <pc:spChg chg="mod">
          <ac:chgData name="Flores, Christian A" userId="S::cflor156@calstatela.edu::a50d127a-85ac-422d-aee1-e703885daefd" providerId="AD" clId="Web-{A558E2C8-CE59-497E-A71B-A7BD24FA6F4A}" dt="2021-04-24T06:38:31.852" v="321" actId="1076"/>
          <ac:spMkLst>
            <pc:docMk/>
            <pc:sldMk cId="3568858390" sldId="274"/>
            <ac:spMk id="2" creationId="{86758A9A-ADE6-42B7-96EB-BA32E7ADB36D}"/>
          </ac:spMkLst>
        </pc:spChg>
      </pc:sldChg>
      <pc:sldChg chg="modSp">
        <pc:chgData name="Flores, Christian A" userId="S::cflor156@calstatela.edu::a50d127a-85ac-422d-aee1-e703885daefd" providerId="AD" clId="Web-{A558E2C8-CE59-497E-A71B-A7BD24FA6F4A}" dt="2021-04-24T06:39:06.008" v="328" actId="1076"/>
        <pc:sldMkLst>
          <pc:docMk/>
          <pc:sldMk cId="1504642479" sldId="277"/>
        </pc:sldMkLst>
        <pc:spChg chg="mod">
          <ac:chgData name="Flores, Christian A" userId="S::cflor156@calstatela.edu::a50d127a-85ac-422d-aee1-e703885daefd" providerId="AD" clId="Web-{A558E2C8-CE59-497E-A71B-A7BD24FA6F4A}" dt="2021-04-24T06:39:06.008" v="328" actId="1076"/>
          <ac:spMkLst>
            <pc:docMk/>
            <pc:sldMk cId="1504642479" sldId="277"/>
            <ac:spMk id="2" creationId="{6713144E-B562-4B1B-9959-A71BFE902604}"/>
          </ac:spMkLst>
        </pc:spChg>
      </pc:sldChg>
      <pc:sldChg chg="modSp">
        <pc:chgData name="Flores, Christian A" userId="S::cflor156@calstatela.edu::a50d127a-85ac-422d-aee1-e703885daefd" providerId="AD" clId="Web-{A558E2C8-CE59-497E-A71B-A7BD24FA6F4A}" dt="2021-04-24T06:35:54.932" v="286" actId="1076"/>
        <pc:sldMkLst>
          <pc:docMk/>
          <pc:sldMk cId="1964226190" sldId="281"/>
        </pc:sldMkLst>
        <pc:spChg chg="mod">
          <ac:chgData name="Flores, Christian A" userId="S::cflor156@calstatela.edu::a50d127a-85ac-422d-aee1-e703885daefd" providerId="AD" clId="Web-{A558E2C8-CE59-497E-A71B-A7BD24FA6F4A}" dt="2021-04-24T06:35:54.932" v="286" actId="1076"/>
          <ac:spMkLst>
            <pc:docMk/>
            <pc:sldMk cId="1964226190" sldId="281"/>
            <ac:spMk id="2" creationId="{4A059A1B-E7BB-405D-93D2-447D30197BAF}"/>
          </ac:spMkLst>
        </pc:spChg>
      </pc:sldChg>
      <pc:sldChg chg="modSp">
        <pc:chgData name="Flores, Christian A" userId="S::cflor156@calstatela.edu::a50d127a-85ac-422d-aee1-e703885daefd" providerId="AD" clId="Web-{A558E2C8-CE59-497E-A71B-A7BD24FA6F4A}" dt="2021-04-24T05:42:35.757" v="238" actId="1076"/>
        <pc:sldMkLst>
          <pc:docMk/>
          <pc:sldMk cId="1910939222" sldId="283"/>
        </pc:sldMkLst>
        <pc:spChg chg="mod">
          <ac:chgData name="Flores, Christian A" userId="S::cflor156@calstatela.edu::a50d127a-85ac-422d-aee1-e703885daefd" providerId="AD" clId="Web-{A558E2C8-CE59-497E-A71B-A7BD24FA6F4A}" dt="2021-04-24T05:42:35.757" v="238" actId="1076"/>
          <ac:spMkLst>
            <pc:docMk/>
            <pc:sldMk cId="1910939222" sldId="283"/>
            <ac:spMk id="2" creationId="{C99459C5-CF50-4343-AB7E-9680706E9947}"/>
          </ac:spMkLst>
        </pc:spChg>
      </pc:sldChg>
      <pc:sldChg chg="modSp">
        <pc:chgData name="Flores, Christian A" userId="S::cflor156@calstatela.edu::a50d127a-85ac-422d-aee1-e703885daefd" providerId="AD" clId="Web-{A558E2C8-CE59-497E-A71B-A7BD24FA6F4A}" dt="2021-04-24T05:42:20.836" v="236" actId="1076"/>
        <pc:sldMkLst>
          <pc:docMk/>
          <pc:sldMk cId="982484692" sldId="284"/>
        </pc:sldMkLst>
        <pc:spChg chg="mod">
          <ac:chgData name="Flores, Christian A" userId="S::cflor156@calstatela.edu::a50d127a-85ac-422d-aee1-e703885daefd" providerId="AD" clId="Web-{A558E2C8-CE59-497E-A71B-A7BD24FA6F4A}" dt="2021-04-24T05:42:20.836" v="236" actId="1076"/>
          <ac:spMkLst>
            <pc:docMk/>
            <pc:sldMk cId="982484692" sldId="284"/>
            <ac:spMk id="2" creationId="{7C237E03-03E4-4903-A764-273532390E68}"/>
          </ac:spMkLst>
        </pc:spChg>
      </pc:sldChg>
      <pc:sldChg chg="modSp">
        <pc:chgData name="Flores, Christian A" userId="S::cflor156@calstatela.edu::a50d127a-85ac-422d-aee1-e703885daefd" providerId="AD" clId="Web-{A558E2C8-CE59-497E-A71B-A7BD24FA6F4A}" dt="2021-04-24T05:42:10.476" v="234" actId="1076"/>
        <pc:sldMkLst>
          <pc:docMk/>
          <pc:sldMk cId="2654027368" sldId="285"/>
        </pc:sldMkLst>
        <pc:spChg chg="mod">
          <ac:chgData name="Flores, Christian A" userId="S::cflor156@calstatela.edu::a50d127a-85ac-422d-aee1-e703885daefd" providerId="AD" clId="Web-{A558E2C8-CE59-497E-A71B-A7BD24FA6F4A}" dt="2021-04-24T05:42:10.476" v="234" actId="1076"/>
          <ac:spMkLst>
            <pc:docMk/>
            <pc:sldMk cId="2654027368" sldId="285"/>
            <ac:spMk id="2" creationId="{A73F9343-3064-4EF8-8CE3-4EAAC9051E51}"/>
          </ac:spMkLst>
        </pc:spChg>
      </pc:sldChg>
      <pc:sldChg chg="modSp">
        <pc:chgData name="Flores, Christian A" userId="S::cflor156@calstatela.edu::a50d127a-85ac-422d-aee1-e703885daefd" providerId="AD" clId="Web-{A558E2C8-CE59-497E-A71B-A7BD24FA6F4A}" dt="2021-04-24T05:42:00.445" v="232" actId="1076"/>
        <pc:sldMkLst>
          <pc:docMk/>
          <pc:sldMk cId="1207551513" sldId="286"/>
        </pc:sldMkLst>
        <pc:spChg chg="mod">
          <ac:chgData name="Flores, Christian A" userId="S::cflor156@calstatela.edu::a50d127a-85ac-422d-aee1-e703885daefd" providerId="AD" clId="Web-{A558E2C8-CE59-497E-A71B-A7BD24FA6F4A}" dt="2021-04-24T05:42:00.445" v="232" actId="1076"/>
          <ac:spMkLst>
            <pc:docMk/>
            <pc:sldMk cId="1207551513" sldId="286"/>
            <ac:spMk id="2" creationId="{CB792E4D-7E4B-4D0F-B1F6-01D84F90F5DB}"/>
          </ac:spMkLst>
        </pc:spChg>
      </pc:sldChg>
      <pc:sldChg chg="modSp">
        <pc:chgData name="Flores, Christian A" userId="S::cflor156@calstatela.edu::a50d127a-85ac-422d-aee1-e703885daefd" providerId="AD" clId="Web-{A558E2C8-CE59-497E-A71B-A7BD24FA6F4A}" dt="2021-04-24T05:41:47.727" v="230" actId="1076"/>
        <pc:sldMkLst>
          <pc:docMk/>
          <pc:sldMk cId="1590399623" sldId="287"/>
        </pc:sldMkLst>
        <pc:spChg chg="mod">
          <ac:chgData name="Flores, Christian A" userId="S::cflor156@calstatela.edu::a50d127a-85ac-422d-aee1-e703885daefd" providerId="AD" clId="Web-{A558E2C8-CE59-497E-A71B-A7BD24FA6F4A}" dt="2021-04-24T05:41:47.727" v="230" actId="1076"/>
          <ac:spMkLst>
            <pc:docMk/>
            <pc:sldMk cId="1590399623" sldId="287"/>
            <ac:spMk id="2" creationId="{220551BB-2DD9-48D1-ACA5-686A01169063}"/>
          </ac:spMkLst>
        </pc:spChg>
      </pc:sldChg>
      <pc:sldChg chg="modSp">
        <pc:chgData name="Flores, Christian A" userId="S::cflor156@calstatela.edu::a50d127a-85ac-422d-aee1-e703885daefd" providerId="AD" clId="Web-{A558E2C8-CE59-497E-A71B-A7BD24FA6F4A}" dt="2021-04-24T06:36:23.088" v="295" actId="1076"/>
        <pc:sldMkLst>
          <pc:docMk/>
          <pc:sldMk cId="3648658095" sldId="288"/>
        </pc:sldMkLst>
        <pc:spChg chg="mod">
          <ac:chgData name="Flores, Christian A" userId="S::cflor156@calstatela.edu::a50d127a-85ac-422d-aee1-e703885daefd" providerId="AD" clId="Web-{A558E2C8-CE59-497E-A71B-A7BD24FA6F4A}" dt="2021-04-24T06:36:23.088" v="295" actId="1076"/>
          <ac:spMkLst>
            <pc:docMk/>
            <pc:sldMk cId="3648658095" sldId="288"/>
            <ac:spMk id="2" creationId="{4A059A1B-E7BB-405D-93D2-447D30197BAF}"/>
          </ac:spMkLst>
        </pc:spChg>
      </pc:sldChg>
      <pc:sldChg chg="modSp">
        <pc:chgData name="Flores, Christian A" userId="S::cflor156@calstatela.edu::a50d127a-85ac-422d-aee1-e703885daefd" providerId="AD" clId="Web-{A558E2C8-CE59-497E-A71B-A7BD24FA6F4A}" dt="2021-04-24T06:36:06.900" v="290" actId="1076"/>
        <pc:sldMkLst>
          <pc:docMk/>
          <pc:sldMk cId="2248356819" sldId="289"/>
        </pc:sldMkLst>
        <pc:spChg chg="mod">
          <ac:chgData name="Flores, Christian A" userId="S::cflor156@calstatela.edu::a50d127a-85ac-422d-aee1-e703885daefd" providerId="AD" clId="Web-{A558E2C8-CE59-497E-A71B-A7BD24FA6F4A}" dt="2021-04-24T06:36:06.900" v="290" actId="1076"/>
          <ac:spMkLst>
            <pc:docMk/>
            <pc:sldMk cId="2248356819" sldId="289"/>
            <ac:spMk id="2" creationId="{4A059A1B-E7BB-405D-93D2-447D30197BAF}"/>
          </ac:spMkLst>
        </pc:spChg>
      </pc:sldChg>
      <pc:sldChg chg="modSp">
        <pc:chgData name="Flores, Christian A" userId="S::cflor156@calstatela.edu::a50d127a-85ac-422d-aee1-e703885daefd" providerId="AD" clId="Web-{A558E2C8-CE59-497E-A71B-A7BD24FA6F4A}" dt="2021-04-24T06:36:35.759" v="297" actId="1076"/>
        <pc:sldMkLst>
          <pc:docMk/>
          <pc:sldMk cId="1110952997" sldId="290"/>
        </pc:sldMkLst>
        <pc:spChg chg="mod">
          <ac:chgData name="Flores, Christian A" userId="S::cflor156@calstatela.edu::a50d127a-85ac-422d-aee1-e703885daefd" providerId="AD" clId="Web-{A558E2C8-CE59-497E-A71B-A7BD24FA6F4A}" dt="2021-04-24T06:36:35.759" v="297" actId="1076"/>
          <ac:spMkLst>
            <pc:docMk/>
            <pc:sldMk cId="1110952997" sldId="290"/>
            <ac:spMk id="2" creationId="{4A059A1B-E7BB-405D-93D2-447D30197BAF}"/>
          </ac:spMkLst>
        </pc:spChg>
      </pc:sldChg>
      <pc:sldChg chg="modSp">
        <pc:chgData name="Flores, Christian A" userId="S::cflor156@calstatela.edu::a50d127a-85ac-422d-aee1-e703885daefd" providerId="AD" clId="Web-{A558E2C8-CE59-497E-A71B-A7BD24FA6F4A}" dt="2021-04-24T05:42:59.242" v="242" actId="1076"/>
        <pc:sldMkLst>
          <pc:docMk/>
          <pc:sldMk cId="642112973" sldId="291"/>
        </pc:sldMkLst>
        <pc:spChg chg="mod">
          <ac:chgData name="Flores, Christian A" userId="S::cflor156@calstatela.edu::a50d127a-85ac-422d-aee1-e703885daefd" providerId="AD" clId="Web-{A558E2C8-CE59-497E-A71B-A7BD24FA6F4A}" dt="2021-04-24T05:42:59.242" v="242" actId="1076"/>
          <ac:spMkLst>
            <pc:docMk/>
            <pc:sldMk cId="642112973" sldId="291"/>
            <ac:spMk id="2" creationId="{2E0EEEDA-613D-458A-AD95-71E15DCBE6DC}"/>
          </ac:spMkLst>
        </pc:spChg>
      </pc:sldChg>
      <pc:sldChg chg="del">
        <pc:chgData name="Flores, Christian A" userId="S::cflor156@calstatela.edu::a50d127a-85ac-422d-aee1-e703885daefd" providerId="AD" clId="Web-{A558E2C8-CE59-497E-A71B-A7BD24FA6F4A}" dt="2021-04-24T04:50:55.510" v="101"/>
        <pc:sldMkLst>
          <pc:docMk/>
          <pc:sldMk cId="3154826002" sldId="292"/>
        </pc:sldMkLst>
      </pc:sldChg>
      <pc:sldChg chg="addSp modSp ord">
        <pc:chgData name="Flores, Christian A" userId="S::cflor156@calstatela.edu::a50d127a-85ac-422d-aee1-e703885daefd" providerId="AD" clId="Web-{A558E2C8-CE59-497E-A71B-A7BD24FA6F4A}" dt="2021-04-24T08:35:17.017" v="540" actId="1076"/>
        <pc:sldMkLst>
          <pc:docMk/>
          <pc:sldMk cId="3495521159" sldId="293"/>
        </pc:sldMkLst>
        <pc:spChg chg="mod">
          <ac:chgData name="Flores, Christian A" userId="S::cflor156@calstatela.edu::a50d127a-85ac-422d-aee1-e703885daefd" providerId="AD" clId="Web-{A558E2C8-CE59-497E-A71B-A7BD24FA6F4A}" dt="2021-04-24T06:37:26.821" v="307" actId="1076"/>
          <ac:spMkLst>
            <pc:docMk/>
            <pc:sldMk cId="3495521159" sldId="293"/>
            <ac:spMk id="2" creationId="{6F27E6D5-0578-4B73-B8A9-437582638308}"/>
          </ac:spMkLst>
        </pc:spChg>
        <pc:spChg chg="add mod">
          <ac:chgData name="Flores, Christian A" userId="S::cflor156@calstatela.edu::a50d127a-85ac-422d-aee1-e703885daefd" providerId="AD" clId="Web-{A558E2C8-CE59-497E-A71B-A7BD24FA6F4A}" dt="2021-04-24T07:28:25.911" v="495" actId="1076"/>
          <ac:spMkLst>
            <pc:docMk/>
            <pc:sldMk cId="3495521159" sldId="293"/>
            <ac:spMk id="3" creationId="{506A4358-B7B7-4E69-9853-9749FF3BBB5A}"/>
          </ac:spMkLst>
        </pc:spChg>
        <pc:picChg chg="add mod">
          <ac:chgData name="Flores, Christian A" userId="S::cflor156@calstatela.edu::a50d127a-85ac-422d-aee1-e703885daefd" providerId="AD" clId="Web-{A558E2C8-CE59-497E-A71B-A7BD24FA6F4A}" dt="2021-04-24T08:35:17.017" v="540" actId="1076"/>
          <ac:picMkLst>
            <pc:docMk/>
            <pc:sldMk cId="3495521159" sldId="293"/>
            <ac:picMk id="4" creationId="{E3F22FB9-6E3F-45DD-9C14-3D673ED31B15}"/>
          </ac:picMkLst>
        </pc:picChg>
      </pc:sldChg>
      <pc:sldChg chg="modSp">
        <pc:chgData name="Flores, Christian A" userId="S::cflor156@calstatela.edu::a50d127a-85ac-422d-aee1-e703885daefd" providerId="AD" clId="Web-{A558E2C8-CE59-497E-A71B-A7BD24FA6F4A}" dt="2021-04-24T05:42:46.867" v="240" actId="1076"/>
        <pc:sldMkLst>
          <pc:docMk/>
          <pc:sldMk cId="790292944" sldId="294"/>
        </pc:sldMkLst>
        <pc:spChg chg="mod">
          <ac:chgData name="Flores, Christian A" userId="S::cflor156@calstatela.edu::a50d127a-85ac-422d-aee1-e703885daefd" providerId="AD" clId="Web-{A558E2C8-CE59-497E-A71B-A7BD24FA6F4A}" dt="2021-04-24T05:42:46.867" v="240" actId="1076"/>
          <ac:spMkLst>
            <pc:docMk/>
            <pc:sldMk cId="790292944" sldId="294"/>
            <ac:spMk id="2" creationId="{2E0EEEDA-613D-458A-AD95-71E15DCBE6DC}"/>
          </ac:spMkLst>
        </pc:spChg>
      </pc:sldChg>
      <pc:sldChg chg="del">
        <pc:chgData name="Flores, Christian A" userId="S::cflor156@calstatela.edu::a50d127a-85ac-422d-aee1-e703885daefd" providerId="AD" clId="Web-{A558E2C8-CE59-497E-A71B-A7BD24FA6F4A}" dt="2021-04-24T04:51:20.854" v="108"/>
        <pc:sldMkLst>
          <pc:docMk/>
          <pc:sldMk cId="866531230" sldId="295"/>
        </pc:sldMkLst>
      </pc:sldChg>
      <pc:sldChg chg="addSp modSp">
        <pc:chgData name="Flores, Christian A" userId="S::cflor156@calstatela.edu::a50d127a-85ac-422d-aee1-e703885daefd" providerId="AD" clId="Web-{A558E2C8-CE59-497E-A71B-A7BD24FA6F4A}" dt="2021-04-24T06:35:14.135" v="280" actId="1076"/>
        <pc:sldMkLst>
          <pc:docMk/>
          <pc:sldMk cId="1919777709" sldId="296"/>
        </pc:sldMkLst>
        <pc:spChg chg="add mod">
          <ac:chgData name="Flores, Christian A" userId="S::cflor156@calstatela.edu::a50d127a-85ac-422d-aee1-e703885daefd" providerId="AD" clId="Web-{A558E2C8-CE59-497E-A71B-A7BD24FA6F4A}" dt="2021-04-24T06:35:14.135" v="280" actId="1076"/>
          <ac:spMkLst>
            <pc:docMk/>
            <pc:sldMk cId="1919777709" sldId="296"/>
            <ac:spMk id="2" creationId="{7CA49587-4687-4225-9F3C-3EB70FA1AC56}"/>
          </ac:spMkLst>
        </pc:spChg>
        <pc:spChg chg="add mod">
          <ac:chgData name="Flores, Christian A" userId="S::cflor156@calstatela.edu::a50d127a-85ac-422d-aee1-e703885daefd" providerId="AD" clId="Web-{A558E2C8-CE59-497E-A71B-A7BD24FA6F4A}" dt="2021-04-24T04:45:54.186" v="70" actId="1076"/>
          <ac:spMkLst>
            <pc:docMk/>
            <pc:sldMk cId="1919777709" sldId="296"/>
            <ac:spMk id="3" creationId="{E1102B17-8378-4C3B-99A6-0E8ED05C1347}"/>
          </ac:spMkLst>
        </pc:spChg>
        <pc:picChg chg="mod">
          <ac:chgData name="Flores, Christian A" userId="S::cflor156@calstatela.edu::a50d127a-85ac-422d-aee1-e703885daefd" providerId="AD" clId="Web-{A558E2C8-CE59-497E-A71B-A7BD24FA6F4A}" dt="2021-04-24T04:44:37.608" v="69" actId="14100"/>
          <ac:picMkLst>
            <pc:docMk/>
            <pc:sldMk cId="1919777709" sldId="296"/>
            <ac:picMk id="6" creationId="{6C6CC767-9F55-4AB8-A825-FAFC3B7E34AB}"/>
          </ac:picMkLst>
        </pc:picChg>
      </pc:sldChg>
      <pc:sldChg chg="addSp delSp modSp">
        <pc:chgData name="Flores, Christian A" userId="S::cflor156@calstatela.edu::a50d127a-85ac-422d-aee1-e703885daefd" providerId="AD" clId="Web-{A558E2C8-CE59-497E-A71B-A7BD24FA6F4A}" dt="2021-04-24T08:51:00.249" v="711"/>
        <pc:sldMkLst>
          <pc:docMk/>
          <pc:sldMk cId="511637238" sldId="297"/>
        </pc:sldMkLst>
        <pc:spChg chg="mod">
          <ac:chgData name="Flores, Christian A" userId="S::cflor156@calstatela.edu::a50d127a-85ac-422d-aee1-e703885daefd" providerId="AD" clId="Web-{A558E2C8-CE59-497E-A71B-A7BD24FA6F4A}" dt="2021-04-24T06:37:54.086" v="313" actId="1076"/>
          <ac:spMkLst>
            <pc:docMk/>
            <pc:sldMk cId="511637238" sldId="297"/>
            <ac:spMk id="2" creationId="{6A3A64E9-C823-460A-8057-7A552E4A0DE3}"/>
          </ac:spMkLst>
        </pc:spChg>
        <pc:spChg chg="mod">
          <ac:chgData name="Flores, Christian A" userId="S::cflor156@calstatela.edu::a50d127a-85ac-422d-aee1-e703885daefd" providerId="AD" clId="Web-{A558E2C8-CE59-497E-A71B-A7BD24FA6F4A}" dt="2021-04-24T04:57:28.147" v="129" actId="20577"/>
          <ac:spMkLst>
            <pc:docMk/>
            <pc:sldMk cId="511637238" sldId="297"/>
            <ac:spMk id="7" creationId="{89752FA2-751B-4AAA-A808-C97F0D4D56FF}"/>
          </ac:spMkLst>
        </pc:spChg>
        <pc:picChg chg="add del">
          <ac:chgData name="Flores, Christian A" userId="S::cflor156@calstatela.edu::a50d127a-85ac-422d-aee1-e703885daefd" providerId="AD" clId="Web-{A558E2C8-CE59-497E-A71B-A7BD24FA6F4A}" dt="2021-04-24T08:51:00.249" v="711"/>
          <ac:picMkLst>
            <pc:docMk/>
            <pc:sldMk cId="511637238" sldId="297"/>
            <ac:picMk id="3" creationId="{1E666E53-FC29-4571-8CC7-007EE54F87B0}"/>
          </ac:picMkLst>
        </pc:picChg>
        <pc:picChg chg="add del mod">
          <ac:chgData name="Flores, Christian A" userId="S::cflor156@calstatela.edu::a50d127a-85ac-422d-aee1-e703885daefd" providerId="AD" clId="Web-{A558E2C8-CE59-497E-A71B-A7BD24FA6F4A}" dt="2021-04-24T04:36:29.927" v="5"/>
          <ac:picMkLst>
            <pc:docMk/>
            <pc:sldMk cId="511637238" sldId="297"/>
            <ac:picMk id="3" creationId="{A622DD36-6869-461A-85AE-81D03F8AC1CB}"/>
          </ac:picMkLst>
        </pc:picChg>
        <pc:picChg chg="del">
          <ac:chgData name="Flores, Christian A" userId="S::cflor156@calstatela.edu::a50d127a-85ac-422d-aee1-e703885daefd" providerId="AD" clId="Web-{A558E2C8-CE59-497E-A71B-A7BD24FA6F4A}" dt="2021-04-24T04:32:30.068" v="0"/>
          <ac:picMkLst>
            <pc:docMk/>
            <pc:sldMk cId="511637238" sldId="297"/>
            <ac:picMk id="6" creationId="{72192038-55E0-40F7-A77C-E1A181A63903}"/>
          </ac:picMkLst>
        </pc:picChg>
      </pc:sldChg>
      <pc:sldChg chg="del">
        <pc:chgData name="Flores, Christian A" userId="S::cflor156@calstatela.edu::a50d127a-85ac-422d-aee1-e703885daefd" providerId="AD" clId="Web-{A558E2C8-CE59-497E-A71B-A7BD24FA6F4A}" dt="2021-04-24T04:51:34.760" v="112"/>
        <pc:sldMkLst>
          <pc:docMk/>
          <pc:sldMk cId="152497320" sldId="298"/>
        </pc:sldMkLst>
      </pc:sldChg>
      <pc:sldChg chg="addSp modSp add ord replId">
        <pc:chgData name="Flores, Christian A" userId="S::cflor156@calstatela.edu::a50d127a-85ac-422d-aee1-e703885daefd" providerId="AD" clId="Web-{A558E2C8-CE59-497E-A71B-A7BD24FA6F4A}" dt="2021-04-24T06:34:59.558" v="277" actId="1076"/>
        <pc:sldMkLst>
          <pc:docMk/>
          <pc:sldMk cId="4175442822" sldId="299"/>
        </pc:sldMkLst>
        <pc:spChg chg="add mod">
          <ac:chgData name="Flores, Christian A" userId="S::cflor156@calstatela.edu::a50d127a-85ac-422d-aee1-e703885daefd" providerId="AD" clId="Web-{A558E2C8-CE59-497E-A71B-A7BD24FA6F4A}" dt="2021-04-24T04:44:17.281" v="64" actId="1076"/>
          <ac:spMkLst>
            <pc:docMk/>
            <pc:sldMk cId="4175442822" sldId="299"/>
            <ac:spMk id="2" creationId="{20CA48D6-7CD8-4901-AA41-71698ACE1EBF}"/>
          </ac:spMkLst>
        </pc:spChg>
        <pc:spChg chg="add mod">
          <ac:chgData name="Flores, Christian A" userId="S::cflor156@calstatela.edu::a50d127a-85ac-422d-aee1-e703885daefd" providerId="AD" clId="Web-{A558E2C8-CE59-497E-A71B-A7BD24FA6F4A}" dt="2021-04-24T06:34:59.558" v="277" actId="1076"/>
          <ac:spMkLst>
            <pc:docMk/>
            <pc:sldMk cId="4175442822" sldId="299"/>
            <ac:spMk id="3" creationId="{0690C9A3-6A42-49C2-942D-5A8D51710473}"/>
          </ac:spMkLst>
        </pc:spChg>
        <pc:picChg chg="add mod">
          <ac:chgData name="Flores, Christian A" userId="S::cflor156@calstatela.edu::a50d127a-85ac-422d-aee1-e703885daefd" providerId="AD" clId="Web-{A558E2C8-CE59-497E-A71B-A7BD24FA6F4A}" dt="2021-04-24T04:44:25.359" v="67" actId="1076"/>
          <ac:picMkLst>
            <pc:docMk/>
            <pc:sldMk cId="4175442822" sldId="299"/>
            <ac:picMk id="4" creationId="{6346B4DC-29BD-420C-8C06-A9F5F5DA6A38}"/>
          </ac:picMkLst>
        </pc:picChg>
        <pc:picChg chg="mod">
          <ac:chgData name="Flores, Christian A" userId="S::cflor156@calstatela.edu::a50d127a-85ac-422d-aee1-e703885daefd" providerId="AD" clId="Web-{A558E2C8-CE59-497E-A71B-A7BD24FA6F4A}" dt="2021-04-24T04:44:29.812" v="68" actId="14100"/>
          <ac:picMkLst>
            <pc:docMk/>
            <pc:sldMk cId="4175442822" sldId="299"/>
            <ac:picMk id="6" creationId="{6C6CC767-9F55-4AB8-A825-FAFC3B7E34AB}"/>
          </ac:picMkLst>
        </pc:picChg>
      </pc:sldChg>
      <pc:sldChg chg="modSp add ord replId">
        <pc:chgData name="Flores, Christian A" userId="S::cflor156@calstatela.edu::a50d127a-85ac-422d-aee1-e703885daefd" providerId="AD" clId="Web-{A558E2C8-CE59-497E-A71B-A7BD24FA6F4A}" dt="2021-04-24T10:33:57.545" v="843" actId="20577"/>
        <pc:sldMkLst>
          <pc:docMk/>
          <pc:sldMk cId="2531344548" sldId="300"/>
        </pc:sldMkLst>
        <pc:spChg chg="mod">
          <ac:chgData name="Flores, Christian A" userId="S::cflor156@calstatela.edu::a50d127a-85ac-422d-aee1-e703885daefd" providerId="AD" clId="Web-{A558E2C8-CE59-497E-A71B-A7BD24FA6F4A}" dt="2021-04-24T06:34:39.902" v="273" actId="1076"/>
          <ac:spMkLst>
            <pc:docMk/>
            <pc:sldMk cId="2531344548" sldId="300"/>
            <ac:spMk id="3" creationId="{DC0B3E48-4E1C-447F-8C77-4306307C9B4E}"/>
          </ac:spMkLst>
        </pc:spChg>
        <pc:spChg chg="mod">
          <ac:chgData name="Flores, Christian A" userId="S::cflor156@calstatela.edu::a50d127a-85ac-422d-aee1-e703885daefd" providerId="AD" clId="Web-{A558E2C8-CE59-497E-A71B-A7BD24FA6F4A}" dt="2021-04-24T10:33:57.545" v="843" actId="20577"/>
          <ac:spMkLst>
            <pc:docMk/>
            <pc:sldMk cId="2531344548" sldId="300"/>
            <ac:spMk id="7" creationId="{01050591-5842-46D2-B237-EF756DE62011}"/>
          </ac:spMkLst>
        </pc:spChg>
        <pc:spChg chg="mod">
          <ac:chgData name="Flores, Christian A" userId="S::cflor156@calstatela.edu::a50d127a-85ac-422d-aee1-e703885daefd" providerId="AD" clId="Web-{A558E2C8-CE59-497E-A71B-A7BD24FA6F4A}" dt="2021-04-24T10:33:53.452" v="842" actId="20577"/>
          <ac:spMkLst>
            <pc:docMk/>
            <pc:sldMk cId="2531344548" sldId="300"/>
            <ac:spMk id="9" creationId="{95FE9D0A-2069-4F36-8658-62F6CCBFFA58}"/>
          </ac:spMkLst>
        </pc:spChg>
      </pc:sldChg>
      <pc:sldChg chg="modSp add ord replId">
        <pc:chgData name="Flores, Christian A" userId="S::cflor156@calstatela.edu::a50d127a-85ac-422d-aee1-e703885daefd" providerId="AD" clId="Web-{A558E2C8-CE59-497E-A71B-A7BD24FA6F4A}" dt="2021-04-24T10:31:07.406" v="838" actId="20577"/>
        <pc:sldMkLst>
          <pc:docMk/>
          <pc:sldMk cId="715036861" sldId="301"/>
        </pc:sldMkLst>
        <pc:spChg chg="mod">
          <ac:chgData name="Flores, Christian A" userId="S::cflor156@calstatela.edu::a50d127a-85ac-422d-aee1-e703885daefd" providerId="AD" clId="Web-{A558E2C8-CE59-497E-A71B-A7BD24FA6F4A}" dt="2021-04-24T06:35:30.088" v="284" actId="20577"/>
          <ac:spMkLst>
            <pc:docMk/>
            <pc:sldMk cId="715036861" sldId="301"/>
            <ac:spMk id="3" creationId="{DC0B3E48-4E1C-447F-8C77-4306307C9B4E}"/>
          </ac:spMkLst>
        </pc:spChg>
        <pc:spChg chg="mod">
          <ac:chgData name="Flores, Christian A" userId="S::cflor156@calstatela.edu::a50d127a-85ac-422d-aee1-e703885daefd" providerId="AD" clId="Web-{A558E2C8-CE59-497E-A71B-A7BD24FA6F4A}" dt="2021-04-24T10:30:45.797" v="817" actId="20577"/>
          <ac:spMkLst>
            <pc:docMk/>
            <pc:sldMk cId="715036861" sldId="301"/>
            <ac:spMk id="7" creationId="{01050591-5842-46D2-B237-EF756DE62011}"/>
          </ac:spMkLst>
        </pc:spChg>
        <pc:spChg chg="mod">
          <ac:chgData name="Flores, Christian A" userId="S::cflor156@calstatela.edu::a50d127a-85ac-422d-aee1-e703885daefd" providerId="AD" clId="Web-{A558E2C8-CE59-497E-A71B-A7BD24FA6F4A}" dt="2021-04-24T10:31:07.406" v="838" actId="20577"/>
          <ac:spMkLst>
            <pc:docMk/>
            <pc:sldMk cId="715036861" sldId="301"/>
            <ac:spMk id="9" creationId="{95FE9D0A-2069-4F36-8658-62F6CCBFFA58}"/>
          </ac:spMkLst>
        </pc:spChg>
      </pc:sldChg>
      <pc:sldChg chg="modSp add ord replId">
        <pc:chgData name="Flores, Christian A" userId="S::cflor156@calstatela.edu::a50d127a-85ac-422d-aee1-e703885daefd" providerId="AD" clId="Web-{A558E2C8-CE59-497E-A71B-A7BD24FA6F4A}" dt="2021-04-24T08:14:14.407" v="525" actId="20577"/>
        <pc:sldMkLst>
          <pc:docMk/>
          <pc:sldMk cId="3560796179" sldId="302"/>
        </pc:sldMkLst>
        <pc:spChg chg="mod">
          <ac:chgData name="Flores, Christian A" userId="S::cflor156@calstatela.edu::a50d127a-85ac-422d-aee1-e703885daefd" providerId="AD" clId="Web-{A558E2C8-CE59-497E-A71B-A7BD24FA6F4A}" dt="2021-04-24T06:37:08.899" v="303" actId="1076"/>
          <ac:spMkLst>
            <pc:docMk/>
            <pc:sldMk cId="3560796179" sldId="302"/>
            <ac:spMk id="3" creationId="{DC0B3E48-4E1C-447F-8C77-4306307C9B4E}"/>
          </ac:spMkLst>
        </pc:spChg>
        <pc:spChg chg="mod">
          <ac:chgData name="Flores, Christian A" userId="S::cflor156@calstatela.edu::a50d127a-85ac-422d-aee1-e703885daefd" providerId="AD" clId="Web-{A558E2C8-CE59-497E-A71B-A7BD24FA6F4A}" dt="2021-04-24T05:22:47.208" v="189" actId="20577"/>
          <ac:spMkLst>
            <pc:docMk/>
            <pc:sldMk cId="3560796179" sldId="302"/>
            <ac:spMk id="7" creationId="{01050591-5842-46D2-B237-EF756DE62011}"/>
          </ac:spMkLst>
        </pc:spChg>
        <pc:spChg chg="mod">
          <ac:chgData name="Flores, Christian A" userId="S::cflor156@calstatela.edu::a50d127a-85ac-422d-aee1-e703885daefd" providerId="AD" clId="Web-{A558E2C8-CE59-497E-A71B-A7BD24FA6F4A}" dt="2021-04-24T08:14:14.407" v="525" actId="20577"/>
          <ac:spMkLst>
            <pc:docMk/>
            <pc:sldMk cId="3560796179" sldId="302"/>
            <ac:spMk id="9" creationId="{95FE9D0A-2069-4F36-8658-62F6CCBFFA58}"/>
          </ac:spMkLst>
        </pc:spChg>
      </pc:sldChg>
      <pc:sldChg chg="modSp add ord replId">
        <pc:chgData name="Flores, Christian A" userId="S::cflor156@calstatela.edu::a50d127a-85ac-422d-aee1-e703885daefd" providerId="AD" clId="Web-{A558E2C8-CE59-497E-A71B-A7BD24FA6F4A}" dt="2021-04-24T08:14:21.313" v="530" actId="20577"/>
        <pc:sldMkLst>
          <pc:docMk/>
          <pc:sldMk cId="67575759" sldId="303"/>
        </pc:sldMkLst>
        <pc:spChg chg="mod">
          <ac:chgData name="Flores, Christian A" userId="S::cflor156@calstatela.edu::a50d127a-85ac-422d-aee1-e703885daefd" providerId="AD" clId="Web-{A558E2C8-CE59-497E-A71B-A7BD24FA6F4A}" dt="2021-04-24T06:38:12.398" v="317" actId="1076"/>
          <ac:spMkLst>
            <pc:docMk/>
            <pc:sldMk cId="67575759" sldId="303"/>
            <ac:spMk id="3" creationId="{DC0B3E48-4E1C-447F-8C77-4306307C9B4E}"/>
          </ac:spMkLst>
        </pc:spChg>
        <pc:spChg chg="mod">
          <ac:chgData name="Flores, Christian A" userId="S::cflor156@calstatela.edu::a50d127a-85ac-422d-aee1-e703885daefd" providerId="AD" clId="Web-{A558E2C8-CE59-497E-A71B-A7BD24FA6F4A}" dt="2021-04-24T05:23:50.332" v="197" actId="20577"/>
          <ac:spMkLst>
            <pc:docMk/>
            <pc:sldMk cId="67575759" sldId="303"/>
            <ac:spMk id="7" creationId="{01050591-5842-46D2-B237-EF756DE62011}"/>
          </ac:spMkLst>
        </pc:spChg>
        <pc:spChg chg="mod">
          <ac:chgData name="Flores, Christian A" userId="S::cflor156@calstatela.edu::a50d127a-85ac-422d-aee1-e703885daefd" providerId="AD" clId="Web-{A558E2C8-CE59-497E-A71B-A7BD24FA6F4A}" dt="2021-04-24T08:14:21.313" v="530" actId="20577"/>
          <ac:spMkLst>
            <pc:docMk/>
            <pc:sldMk cId="67575759" sldId="303"/>
            <ac:spMk id="9" creationId="{95FE9D0A-2069-4F36-8658-62F6CCBFFA58}"/>
          </ac:spMkLst>
        </pc:spChg>
      </pc:sldChg>
      <pc:sldChg chg="new del">
        <pc:chgData name="Flores, Christian A" userId="S::cflor156@calstatela.edu::a50d127a-85ac-422d-aee1-e703885daefd" providerId="AD" clId="Web-{A558E2C8-CE59-497E-A71B-A7BD24FA6F4A}" dt="2021-04-24T04:59:12.146" v="136"/>
        <pc:sldMkLst>
          <pc:docMk/>
          <pc:sldMk cId="1214660789" sldId="304"/>
        </pc:sldMkLst>
      </pc:sldChg>
      <pc:sldChg chg="addSp delSp modSp new del mod setBg">
        <pc:chgData name="Flores, Christian A" userId="S::cflor156@calstatela.edu::a50d127a-85ac-422d-aee1-e703885daefd" providerId="AD" clId="Web-{A558E2C8-CE59-497E-A71B-A7BD24FA6F4A}" dt="2021-04-24T05:18:58.883" v="172"/>
        <pc:sldMkLst>
          <pc:docMk/>
          <pc:sldMk cId="2864525883" sldId="304"/>
        </pc:sldMkLst>
        <pc:spChg chg="add del">
          <ac:chgData name="Flores, Christian A" userId="S::cflor156@calstatela.edu::a50d127a-85ac-422d-aee1-e703885daefd" providerId="AD" clId="Web-{A558E2C8-CE59-497E-A71B-A7BD24FA6F4A}" dt="2021-04-24T05:10:59.169" v="169"/>
          <ac:spMkLst>
            <pc:docMk/>
            <pc:sldMk cId="2864525883" sldId="304"/>
            <ac:spMk id="7" creationId="{CDD85225-4221-4672-B1DE-C34BFFF5FDFA}"/>
          </ac:spMkLst>
        </pc:spChg>
        <pc:spChg chg="add del">
          <ac:chgData name="Flores, Christian A" userId="S::cflor156@calstatela.edu::a50d127a-85ac-422d-aee1-e703885daefd" providerId="AD" clId="Web-{A558E2C8-CE59-497E-A71B-A7BD24FA6F4A}" dt="2021-04-24T05:10:59.169" v="169"/>
          <ac:spMkLst>
            <pc:docMk/>
            <pc:sldMk cId="2864525883" sldId="304"/>
            <ac:spMk id="9" creationId="{6FB55C46-EDB8-4EC2-AD52-94B111D3A956}"/>
          </ac:spMkLst>
        </pc:spChg>
        <pc:picChg chg="add mod">
          <ac:chgData name="Flores, Christian A" userId="S::cflor156@calstatela.edu::a50d127a-85ac-422d-aee1-e703885daefd" providerId="AD" clId="Web-{A558E2C8-CE59-497E-A71B-A7BD24FA6F4A}" dt="2021-04-24T05:10:59.169" v="170"/>
          <ac:picMkLst>
            <pc:docMk/>
            <pc:sldMk cId="2864525883" sldId="304"/>
            <ac:picMk id="2" creationId="{50EBCB09-C816-48B6-8EA5-434C02CFC142}"/>
          </ac:picMkLst>
        </pc:picChg>
      </pc:sldChg>
      <pc:sldChg chg="addSp modSp new mod ord setBg">
        <pc:chgData name="Flores, Christian A" userId="S::cflor156@calstatela.edu::a50d127a-85ac-422d-aee1-e703885daefd" providerId="AD" clId="Web-{A558E2C8-CE59-497E-A71B-A7BD24FA6F4A}" dt="2021-04-24T05:21:51.459" v="187"/>
        <pc:sldMkLst>
          <pc:docMk/>
          <pc:sldMk cId="3221256491" sldId="304"/>
        </pc:sldMkLst>
        <pc:picChg chg="add mod">
          <ac:chgData name="Flores, Christian A" userId="S::cflor156@calstatela.edu::a50d127a-85ac-422d-aee1-e703885daefd" providerId="AD" clId="Web-{A558E2C8-CE59-497E-A71B-A7BD24FA6F4A}" dt="2021-04-24T05:21:51.459" v="187"/>
          <ac:picMkLst>
            <pc:docMk/>
            <pc:sldMk cId="3221256491" sldId="304"/>
            <ac:picMk id="2" creationId="{F0F84836-BA2F-4050-9EEE-17BE14E4D0C7}"/>
          </ac:picMkLst>
        </pc:picChg>
      </pc:sldChg>
      <pc:sldChg chg="modSp add ord replId">
        <pc:chgData name="Flores, Christian A" userId="S::cflor156@calstatela.edu::a50d127a-85ac-422d-aee1-e703885daefd" providerId="AD" clId="Web-{A558E2C8-CE59-497E-A71B-A7BD24FA6F4A}" dt="2021-04-24T08:14:30.750" v="535" actId="20577"/>
        <pc:sldMkLst>
          <pc:docMk/>
          <pc:sldMk cId="3905685400" sldId="305"/>
        </pc:sldMkLst>
        <pc:spChg chg="mod">
          <ac:chgData name="Flores, Christian A" userId="S::cflor156@calstatela.edu::a50d127a-85ac-422d-aee1-e703885daefd" providerId="AD" clId="Web-{A558E2C8-CE59-497E-A71B-A7BD24FA6F4A}" dt="2021-04-24T06:38:50.086" v="325" actId="1076"/>
          <ac:spMkLst>
            <pc:docMk/>
            <pc:sldMk cId="3905685400" sldId="305"/>
            <ac:spMk id="3" creationId="{DC0B3E48-4E1C-447F-8C77-4306307C9B4E}"/>
          </ac:spMkLst>
        </pc:spChg>
        <pc:spChg chg="mod">
          <ac:chgData name="Flores, Christian A" userId="S::cflor156@calstatela.edu::a50d127a-85ac-422d-aee1-e703885daefd" providerId="AD" clId="Web-{A558E2C8-CE59-497E-A71B-A7BD24FA6F4A}" dt="2021-04-24T05:24:03.285" v="200" actId="20577"/>
          <ac:spMkLst>
            <pc:docMk/>
            <pc:sldMk cId="3905685400" sldId="305"/>
            <ac:spMk id="7" creationId="{01050591-5842-46D2-B237-EF756DE62011}"/>
          </ac:spMkLst>
        </pc:spChg>
        <pc:spChg chg="mod">
          <ac:chgData name="Flores, Christian A" userId="S::cflor156@calstatela.edu::a50d127a-85ac-422d-aee1-e703885daefd" providerId="AD" clId="Web-{A558E2C8-CE59-497E-A71B-A7BD24FA6F4A}" dt="2021-04-24T08:14:30.750" v="535" actId="20577"/>
          <ac:spMkLst>
            <pc:docMk/>
            <pc:sldMk cId="3905685400" sldId="305"/>
            <ac:spMk id="9" creationId="{95FE9D0A-2069-4F36-8658-62F6CCBFFA58}"/>
          </ac:spMkLst>
        </pc:spChg>
      </pc:sldChg>
      <pc:sldChg chg="modSp add ord replId">
        <pc:chgData name="Flores, Christian A" userId="S::cflor156@calstatela.edu::a50d127a-85ac-422d-aee1-e703885daefd" providerId="AD" clId="Web-{A558E2C8-CE59-497E-A71B-A7BD24FA6F4A}" dt="2021-04-24T06:59:36.840" v="422" actId="20577"/>
        <pc:sldMkLst>
          <pc:docMk/>
          <pc:sldMk cId="3425815794" sldId="306"/>
        </pc:sldMkLst>
        <pc:spChg chg="mod">
          <ac:chgData name="Flores, Christian A" userId="S::cflor156@calstatela.edu::a50d127a-85ac-422d-aee1-e703885daefd" providerId="AD" clId="Web-{A558E2C8-CE59-497E-A71B-A7BD24FA6F4A}" dt="2021-04-24T06:39:22.758" v="332" actId="1076"/>
          <ac:spMkLst>
            <pc:docMk/>
            <pc:sldMk cId="3425815794" sldId="306"/>
            <ac:spMk id="3" creationId="{DC0B3E48-4E1C-447F-8C77-4306307C9B4E}"/>
          </ac:spMkLst>
        </pc:spChg>
        <pc:spChg chg="mod">
          <ac:chgData name="Flores, Christian A" userId="S::cflor156@calstatela.edu::a50d127a-85ac-422d-aee1-e703885daefd" providerId="AD" clId="Web-{A558E2C8-CE59-497E-A71B-A7BD24FA6F4A}" dt="2021-04-24T05:24:43.238" v="208" actId="20577"/>
          <ac:spMkLst>
            <pc:docMk/>
            <pc:sldMk cId="3425815794" sldId="306"/>
            <ac:spMk id="7" creationId="{01050591-5842-46D2-B237-EF756DE62011}"/>
          </ac:spMkLst>
        </pc:spChg>
        <pc:spChg chg="mod">
          <ac:chgData name="Flores, Christian A" userId="S::cflor156@calstatela.edu::a50d127a-85ac-422d-aee1-e703885daefd" providerId="AD" clId="Web-{A558E2C8-CE59-497E-A71B-A7BD24FA6F4A}" dt="2021-04-24T06:59:36.840" v="422" actId="20577"/>
          <ac:spMkLst>
            <pc:docMk/>
            <pc:sldMk cId="3425815794" sldId="306"/>
            <ac:spMk id="9" creationId="{95FE9D0A-2069-4F36-8658-62F6CCBFFA58}"/>
          </ac:spMkLst>
        </pc:spChg>
      </pc:sldChg>
      <pc:sldChg chg="addSp delSp modSp add ord replId addAnim delAnim">
        <pc:chgData name="Flores, Christian A" userId="S::cflor156@calstatela.edu::a50d127a-85ac-422d-aee1-e703885daefd" providerId="AD" clId="Web-{A558E2C8-CE59-497E-A71B-A7BD24FA6F4A}" dt="2021-04-24T06:57:31.576" v="393" actId="1076"/>
        <pc:sldMkLst>
          <pc:docMk/>
          <pc:sldMk cId="2496998169" sldId="307"/>
        </pc:sldMkLst>
        <pc:spChg chg="mod ord">
          <ac:chgData name="Flores, Christian A" userId="S::cflor156@calstatela.edu::a50d127a-85ac-422d-aee1-e703885daefd" providerId="AD" clId="Web-{A558E2C8-CE59-497E-A71B-A7BD24FA6F4A}" dt="2021-04-24T06:57:13.248" v="390" actId="1076"/>
          <ac:spMkLst>
            <pc:docMk/>
            <pc:sldMk cId="2496998169" sldId="307"/>
            <ac:spMk id="2" creationId="{6713144E-B562-4B1B-9959-A71BFE902604}"/>
          </ac:spMkLst>
        </pc:spChg>
        <pc:spChg chg="del">
          <ac:chgData name="Flores, Christian A" userId="S::cflor156@calstatela.edu::a50d127a-85ac-422d-aee1-e703885daefd" providerId="AD" clId="Web-{A558E2C8-CE59-497E-A71B-A7BD24FA6F4A}" dt="2021-04-24T06:52:05.218" v="338"/>
          <ac:spMkLst>
            <pc:docMk/>
            <pc:sldMk cId="2496998169" sldId="307"/>
            <ac:spMk id="5" creationId="{05CDBF10-B420-418B-9BA3-ADEBB2F6462F}"/>
          </ac:spMkLst>
        </pc:spChg>
        <pc:spChg chg="add del">
          <ac:chgData name="Flores, Christian A" userId="S::cflor156@calstatela.edu::a50d127a-85ac-422d-aee1-e703885daefd" providerId="AD" clId="Web-{A558E2C8-CE59-497E-A71B-A7BD24FA6F4A}" dt="2021-04-24T06:54:15.638" v="357"/>
          <ac:spMkLst>
            <pc:docMk/>
            <pc:sldMk cId="2496998169" sldId="307"/>
            <ac:spMk id="11" creationId="{401F3FC2-0CA7-44E2-B365-0C1C192844AC}"/>
          </ac:spMkLst>
        </pc:spChg>
        <pc:spChg chg="add del">
          <ac:chgData name="Flores, Christian A" userId="S::cflor156@calstatela.edu::a50d127a-85ac-422d-aee1-e703885daefd" providerId="AD" clId="Web-{A558E2C8-CE59-497E-A71B-A7BD24FA6F4A}" dt="2021-04-24T06:54:15.638" v="357"/>
          <ac:spMkLst>
            <pc:docMk/>
            <pc:sldMk cId="2496998169" sldId="307"/>
            <ac:spMk id="13" creationId="{AA28FB93-95A7-4FDC-8465-018F5B4D69A4}"/>
          </ac:spMkLst>
        </pc:spChg>
        <pc:spChg chg="add del">
          <ac:chgData name="Flores, Christian A" userId="S::cflor156@calstatela.edu::a50d127a-85ac-422d-aee1-e703885daefd" providerId="AD" clId="Web-{A558E2C8-CE59-497E-A71B-A7BD24FA6F4A}" dt="2021-04-24T06:54:15.638" v="357"/>
          <ac:spMkLst>
            <pc:docMk/>
            <pc:sldMk cId="2496998169" sldId="307"/>
            <ac:spMk id="17" creationId="{13E29117-9773-4974-9EF3-7064F3533751}"/>
          </ac:spMkLst>
        </pc:spChg>
        <pc:spChg chg="add del">
          <ac:chgData name="Flores, Christian A" userId="S::cflor156@calstatela.edu::a50d127a-85ac-422d-aee1-e703885daefd" providerId="AD" clId="Web-{A558E2C8-CE59-497E-A71B-A7BD24FA6F4A}" dt="2021-04-24T06:54:15.638" v="357"/>
          <ac:spMkLst>
            <pc:docMk/>
            <pc:sldMk cId="2496998169" sldId="307"/>
            <ac:spMk id="19" creationId="{551CE4AD-DC4C-4AF6-9E49-913AAC214D5D}"/>
          </ac:spMkLst>
        </pc:spChg>
        <pc:spChg chg="add del">
          <ac:chgData name="Flores, Christian A" userId="S::cflor156@calstatela.edu::a50d127a-85ac-422d-aee1-e703885daefd" providerId="AD" clId="Web-{A558E2C8-CE59-497E-A71B-A7BD24FA6F4A}" dt="2021-04-24T06:54:15.638" v="357"/>
          <ac:spMkLst>
            <pc:docMk/>
            <pc:sldMk cId="2496998169" sldId="307"/>
            <ac:spMk id="21" creationId="{2FAF7119-C669-4E9A-8B5B-86CF546351E4}"/>
          </ac:spMkLst>
        </pc:spChg>
        <pc:spChg chg="add del">
          <ac:chgData name="Flores, Christian A" userId="S::cflor156@calstatela.edu::a50d127a-85ac-422d-aee1-e703885daefd" providerId="AD" clId="Web-{A558E2C8-CE59-497E-A71B-A7BD24FA6F4A}" dt="2021-04-24T06:54:15.638" v="357"/>
          <ac:spMkLst>
            <pc:docMk/>
            <pc:sldMk cId="2496998169" sldId="307"/>
            <ac:spMk id="23" creationId="{9F289218-A406-422B-80C8-CF04D27BB61E}"/>
          </ac:spMkLst>
        </pc:spChg>
        <pc:spChg chg="add del">
          <ac:chgData name="Flores, Christian A" userId="S::cflor156@calstatela.edu::a50d127a-85ac-422d-aee1-e703885daefd" providerId="AD" clId="Web-{A558E2C8-CE59-497E-A71B-A7BD24FA6F4A}" dt="2021-04-24T06:54:15.638" v="357"/>
          <ac:spMkLst>
            <pc:docMk/>
            <pc:sldMk cId="2496998169" sldId="307"/>
            <ac:spMk id="25" creationId="{59C24100-8920-453D-9499-E31D2126B065}"/>
          </ac:spMkLst>
        </pc:spChg>
        <pc:spChg chg="add del">
          <ac:chgData name="Flores, Christian A" userId="S::cflor156@calstatela.edu::a50d127a-85ac-422d-aee1-e703885daefd" providerId="AD" clId="Web-{A558E2C8-CE59-497E-A71B-A7BD24FA6F4A}" dt="2021-04-24T06:56:22.734" v="367"/>
          <ac:spMkLst>
            <pc:docMk/>
            <pc:sldMk cId="2496998169" sldId="307"/>
            <ac:spMk id="30" creationId="{21D53CA0-FDE7-4B62-AE74-A671E6B82DC8}"/>
          </ac:spMkLst>
        </pc:spChg>
        <pc:spChg chg="add del">
          <ac:chgData name="Flores, Christian A" userId="S::cflor156@calstatela.edu::a50d127a-85ac-422d-aee1-e703885daefd" providerId="AD" clId="Web-{A558E2C8-CE59-497E-A71B-A7BD24FA6F4A}" dt="2021-04-24T06:56:22.734" v="367"/>
          <ac:spMkLst>
            <pc:docMk/>
            <pc:sldMk cId="2496998169" sldId="307"/>
            <ac:spMk id="32" creationId="{06FA22A8-DAD2-4DBF-BCF6-AA00E9D83620}"/>
          </ac:spMkLst>
        </pc:spChg>
        <pc:spChg chg="add del">
          <ac:chgData name="Flores, Christian A" userId="S::cflor156@calstatela.edu::a50d127a-85ac-422d-aee1-e703885daefd" providerId="AD" clId="Web-{A558E2C8-CE59-497E-A71B-A7BD24FA6F4A}" dt="2021-04-24T06:56:22.734" v="367"/>
          <ac:spMkLst>
            <pc:docMk/>
            <pc:sldMk cId="2496998169" sldId="307"/>
            <ac:spMk id="36" creationId="{69C5F1CC-81CF-4FB4-9977-391DF5B090C7}"/>
          </ac:spMkLst>
        </pc:spChg>
        <pc:spChg chg="add del">
          <ac:chgData name="Flores, Christian A" userId="S::cflor156@calstatela.edu::a50d127a-85ac-422d-aee1-e703885daefd" providerId="AD" clId="Web-{A558E2C8-CE59-497E-A71B-A7BD24FA6F4A}" dt="2021-04-24T06:56:22.734" v="367"/>
          <ac:spMkLst>
            <pc:docMk/>
            <pc:sldMk cId="2496998169" sldId="307"/>
            <ac:spMk id="38" creationId="{AFDD4421-3DEC-4941-9625-756F8B5C6BB8}"/>
          </ac:spMkLst>
        </pc:spChg>
        <pc:spChg chg="add">
          <ac:chgData name="Flores, Christian A" userId="S::cflor156@calstatela.edu::a50d127a-85ac-422d-aee1-e703885daefd" providerId="AD" clId="Web-{A558E2C8-CE59-497E-A71B-A7BD24FA6F4A}" dt="2021-04-24T06:56:22.734" v="367"/>
          <ac:spMkLst>
            <pc:docMk/>
            <pc:sldMk cId="2496998169" sldId="307"/>
            <ac:spMk id="43" creationId="{4A8FFEA1-1B69-4F42-B552-0CCF7259687D}"/>
          </ac:spMkLst>
        </pc:spChg>
        <pc:spChg chg="add">
          <ac:chgData name="Flores, Christian A" userId="S::cflor156@calstatela.edu::a50d127a-85ac-422d-aee1-e703885daefd" providerId="AD" clId="Web-{A558E2C8-CE59-497E-A71B-A7BD24FA6F4A}" dt="2021-04-24T06:56:22.734" v="367"/>
          <ac:spMkLst>
            <pc:docMk/>
            <pc:sldMk cId="2496998169" sldId="307"/>
            <ac:spMk id="45" creationId="{AA3C9226-5EC8-460B-82D7-72AA994DF95E}"/>
          </ac:spMkLst>
        </pc:spChg>
        <pc:spChg chg="add">
          <ac:chgData name="Flores, Christian A" userId="S::cflor156@calstatela.edu::a50d127a-85ac-422d-aee1-e703885daefd" providerId="AD" clId="Web-{A558E2C8-CE59-497E-A71B-A7BD24FA6F4A}" dt="2021-04-24T06:56:22.734" v="367"/>
          <ac:spMkLst>
            <pc:docMk/>
            <pc:sldMk cId="2496998169" sldId="307"/>
            <ac:spMk id="49" creationId="{7D8A9447-DEFF-40A5-8673-B7A365C3F8C0}"/>
          </ac:spMkLst>
        </pc:spChg>
        <pc:spChg chg="add">
          <ac:chgData name="Flores, Christian A" userId="S::cflor156@calstatela.edu::a50d127a-85ac-422d-aee1-e703885daefd" providerId="AD" clId="Web-{A558E2C8-CE59-497E-A71B-A7BD24FA6F4A}" dt="2021-04-24T06:56:22.734" v="367"/>
          <ac:spMkLst>
            <pc:docMk/>
            <pc:sldMk cId="2496998169" sldId="307"/>
            <ac:spMk id="51" creationId="{290C21F9-FD6D-4457-B130-1A531F242B4F}"/>
          </ac:spMkLst>
        </pc:spChg>
        <pc:spChg chg="add">
          <ac:chgData name="Flores, Christian A" userId="S::cflor156@calstatela.edu::a50d127a-85ac-422d-aee1-e703885daefd" providerId="AD" clId="Web-{A558E2C8-CE59-497E-A71B-A7BD24FA6F4A}" dt="2021-04-24T06:56:22.734" v="367"/>
          <ac:spMkLst>
            <pc:docMk/>
            <pc:sldMk cId="2496998169" sldId="307"/>
            <ac:spMk id="53" creationId="{28F6EF4B-2F40-485B-9F36-084731486AE0}"/>
          </ac:spMkLst>
        </pc:spChg>
        <pc:graphicFrameChg chg="del">
          <ac:chgData name="Flores, Christian A" userId="S::cflor156@calstatela.edu::a50d127a-85ac-422d-aee1-e703885daefd" providerId="AD" clId="Web-{A558E2C8-CE59-497E-A71B-A7BD24FA6F4A}" dt="2021-04-24T06:52:11.187" v="340"/>
          <ac:graphicFrameMkLst>
            <pc:docMk/>
            <pc:sldMk cId="2496998169" sldId="307"/>
            <ac:graphicFrameMk id="4" creationId="{FA236131-FAE0-48F3-8E40-E63D646FD0C4}"/>
          </ac:graphicFrameMkLst>
        </pc:graphicFrameChg>
        <pc:picChg chg="add del mod">
          <ac:chgData name="Flores, Christian A" userId="S::cflor156@calstatela.edu::a50d127a-85ac-422d-aee1-e703885daefd" providerId="AD" clId="Web-{A558E2C8-CE59-497E-A71B-A7BD24FA6F4A}" dt="2021-04-24T06:53:03.921" v="349"/>
          <ac:picMkLst>
            <pc:docMk/>
            <pc:sldMk cId="2496998169" sldId="307"/>
            <ac:picMk id="3" creationId="{37714D2B-3F81-416F-A65B-36B6E9964B79}"/>
          </ac:picMkLst>
        </pc:picChg>
        <pc:picChg chg="del mod ord">
          <ac:chgData name="Flores, Christian A" userId="S::cflor156@calstatela.edu::a50d127a-85ac-422d-aee1-e703885daefd" providerId="AD" clId="Web-{A558E2C8-CE59-497E-A71B-A7BD24FA6F4A}" dt="2021-04-24T06:52:53.530" v="346"/>
          <ac:picMkLst>
            <pc:docMk/>
            <pc:sldMk cId="2496998169" sldId="307"/>
            <ac:picMk id="6" creationId="{6C6CC767-9F55-4AB8-A825-FAFC3B7E34AB}"/>
          </ac:picMkLst>
        </pc:picChg>
        <pc:picChg chg="add del mod">
          <ac:chgData name="Flores, Christian A" userId="S::cflor156@calstatela.edu::a50d127a-85ac-422d-aee1-e703885daefd" providerId="AD" clId="Web-{A558E2C8-CE59-497E-A71B-A7BD24FA6F4A}" dt="2021-04-24T06:54:19.529" v="359"/>
          <ac:picMkLst>
            <pc:docMk/>
            <pc:sldMk cId="2496998169" sldId="307"/>
            <ac:picMk id="7" creationId="{3849264E-758B-49C7-842F-6E0B38CF5A6A}"/>
          </ac:picMkLst>
        </pc:picChg>
        <pc:picChg chg="add mod">
          <ac:chgData name="Flores, Christian A" userId="S::cflor156@calstatela.edu::a50d127a-85ac-422d-aee1-e703885daefd" providerId="AD" clId="Web-{A558E2C8-CE59-497E-A71B-A7BD24FA6F4A}" dt="2021-04-24T06:57:31.576" v="393" actId="1076"/>
          <ac:picMkLst>
            <pc:docMk/>
            <pc:sldMk cId="2496998169" sldId="307"/>
            <ac:picMk id="8" creationId="{7B13B413-1061-434A-889E-C861E5391D26}"/>
          </ac:picMkLst>
        </pc:picChg>
        <pc:cxnChg chg="add del">
          <ac:chgData name="Flores, Christian A" userId="S::cflor156@calstatela.edu::a50d127a-85ac-422d-aee1-e703885daefd" providerId="AD" clId="Web-{A558E2C8-CE59-497E-A71B-A7BD24FA6F4A}" dt="2021-04-24T06:54:15.638" v="357"/>
          <ac:cxnSpMkLst>
            <pc:docMk/>
            <pc:sldMk cId="2496998169" sldId="307"/>
            <ac:cxnSpMk id="15" creationId="{EE040581-5351-4206-8622-1AB9B6F1B858}"/>
          </ac:cxnSpMkLst>
        </pc:cxnChg>
        <pc:cxnChg chg="add del">
          <ac:chgData name="Flores, Christian A" userId="S::cflor156@calstatela.edu::a50d127a-85ac-422d-aee1-e703885daefd" providerId="AD" clId="Web-{A558E2C8-CE59-497E-A71B-A7BD24FA6F4A}" dt="2021-04-24T06:56:22.734" v="367"/>
          <ac:cxnSpMkLst>
            <pc:docMk/>
            <pc:sldMk cId="2496998169" sldId="307"/>
            <ac:cxnSpMk id="34" creationId="{38CF2381-9166-48DC-8859-93B6A589395C}"/>
          </ac:cxnSpMkLst>
        </pc:cxnChg>
        <pc:cxnChg chg="add">
          <ac:chgData name="Flores, Christian A" userId="S::cflor156@calstatela.edu::a50d127a-85ac-422d-aee1-e703885daefd" providerId="AD" clId="Web-{A558E2C8-CE59-497E-A71B-A7BD24FA6F4A}" dt="2021-04-24T06:56:22.734" v="367"/>
          <ac:cxnSpMkLst>
            <pc:docMk/>
            <pc:sldMk cId="2496998169" sldId="307"/>
            <ac:cxnSpMk id="47" creationId="{62A90A9D-33DF-408E-BF4C-F82588935C96}"/>
          </ac:cxnSpMkLst>
        </pc:cxnChg>
      </pc:sldChg>
      <pc:sldChg chg="modSp">
        <pc:chgData name="Flores, Christian A" userId="S::cflor156@calstatela.edu::a50d127a-85ac-422d-aee1-e703885daefd" providerId="AD" clId="Web-{A558E2C8-CE59-497E-A71B-A7BD24FA6F4A}" dt="2021-04-24T07:01:27.885" v="428" actId="1076"/>
        <pc:sldMkLst>
          <pc:docMk/>
          <pc:sldMk cId="1758048483" sldId="308"/>
        </pc:sldMkLst>
        <pc:spChg chg="mod">
          <ac:chgData name="Flores, Christian A" userId="S::cflor156@calstatela.edu::a50d127a-85ac-422d-aee1-e703885daefd" providerId="AD" clId="Web-{A558E2C8-CE59-497E-A71B-A7BD24FA6F4A}" dt="2021-04-24T07:01:27.885" v="428" actId="1076"/>
          <ac:spMkLst>
            <pc:docMk/>
            <pc:sldMk cId="1758048483" sldId="308"/>
            <ac:spMk id="2" creationId="{617CDCCB-043C-44AD-8CB8-233A58E0A115}"/>
          </ac:spMkLst>
        </pc:spChg>
      </pc:sldChg>
      <pc:sldChg chg="addSp delSp modSp new">
        <pc:chgData name="Flores, Christian A" userId="S::cflor156@calstatela.edu::a50d127a-85ac-422d-aee1-e703885daefd" providerId="AD" clId="Web-{A558E2C8-CE59-497E-A71B-A7BD24FA6F4A}" dt="2021-04-24T09:02:36.990" v="746"/>
        <pc:sldMkLst>
          <pc:docMk/>
          <pc:sldMk cId="2521952430" sldId="309"/>
        </pc:sldMkLst>
        <pc:spChg chg="add mod">
          <ac:chgData name="Flores, Christian A" userId="S::cflor156@calstatela.edu::a50d127a-85ac-422d-aee1-e703885daefd" providerId="AD" clId="Web-{A558E2C8-CE59-497E-A71B-A7BD24FA6F4A}" dt="2021-04-24T08:51:35.842" v="716" actId="1076"/>
          <ac:spMkLst>
            <pc:docMk/>
            <pc:sldMk cId="2521952430" sldId="309"/>
            <ac:spMk id="3" creationId="{D87B7165-F029-461F-A37B-1C4A0A31025A}"/>
          </ac:spMkLst>
        </pc:spChg>
        <pc:picChg chg="add del mod">
          <ac:chgData name="Flores, Christian A" userId="S::cflor156@calstatela.edu::a50d127a-85ac-422d-aee1-e703885daefd" providerId="AD" clId="Web-{A558E2C8-CE59-497E-A71B-A7BD24FA6F4A}" dt="2021-04-24T09:02:36.990" v="746"/>
          <ac:picMkLst>
            <pc:docMk/>
            <pc:sldMk cId="2521952430" sldId="309"/>
            <ac:picMk id="4" creationId="{CFCF88D4-75BE-475B-AACB-AA3B7DF3DBD1}"/>
          </ac:picMkLst>
        </pc:picChg>
        <pc:picChg chg="add del mod">
          <ac:chgData name="Flores, Christian A" userId="S::cflor156@calstatela.edu::a50d127a-85ac-422d-aee1-e703885daefd" providerId="AD" clId="Web-{A558E2C8-CE59-497E-A71B-A7BD24FA6F4A}" dt="2021-04-24T08:56:48.995" v="745"/>
          <ac:picMkLst>
            <pc:docMk/>
            <pc:sldMk cId="2521952430" sldId="309"/>
            <ac:picMk id="5" creationId="{EA3125D1-BF97-42C8-BB4F-E7F6FD311DFF}"/>
          </ac:picMkLst>
        </pc:picChg>
      </pc:sldChg>
      <pc:sldChg chg="add del ord replId">
        <pc:chgData name="Flores, Christian A" userId="S::cflor156@calstatela.edu::a50d127a-85ac-422d-aee1-e703885daefd" providerId="AD" clId="Web-{A558E2C8-CE59-497E-A71B-A7BD24FA6F4A}" dt="2021-04-24T07:00:29.402" v="425"/>
        <pc:sldMkLst>
          <pc:docMk/>
          <pc:sldMk cId="3628436776" sldId="309"/>
        </pc:sldMkLst>
      </pc:sldChg>
      <pc:sldChg chg="addSp delSp modSp new mod ord setBg modClrScheme chgLayout">
        <pc:chgData name="Flores, Christian A" userId="S::cflor156@calstatela.edu::a50d127a-85ac-422d-aee1-e703885daefd" providerId="AD" clId="Web-{A558E2C8-CE59-497E-A71B-A7BD24FA6F4A}" dt="2021-04-24T10:30:25.500" v="806"/>
        <pc:sldMkLst>
          <pc:docMk/>
          <pc:sldMk cId="1794251005" sldId="310"/>
        </pc:sldMkLst>
        <pc:spChg chg="del">
          <ac:chgData name="Flores, Christian A" userId="S::cflor156@calstatela.edu::a50d127a-85ac-422d-aee1-e703885daefd" providerId="AD" clId="Web-{A558E2C8-CE59-497E-A71B-A7BD24FA6F4A}" dt="2021-04-24T10:00:20.791" v="753"/>
          <ac:spMkLst>
            <pc:docMk/>
            <pc:sldMk cId="1794251005" sldId="310"/>
            <ac:spMk id="2" creationId="{FBF65DE6-8800-40A2-9F53-D26CC78AB989}"/>
          </ac:spMkLst>
        </pc:spChg>
        <pc:spChg chg="del">
          <ac:chgData name="Flores, Christian A" userId="S::cflor156@calstatela.edu::a50d127a-85ac-422d-aee1-e703885daefd" providerId="AD" clId="Web-{A558E2C8-CE59-497E-A71B-A7BD24FA6F4A}" dt="2021-04-24T10:00:20.791" v="753"/>
          <ac:spMkLst>
            <pc:docMk/>
            <pc:sldMk cId="1794251005" sldId="310"/>
            <ac:spMk id="3" creationId="{321CF22A-D701-4749-8B6D-25CD96286E7B}"/>
          </ac:spMkLst>
        </pc:spChg>
        <pc:spChg chg="add del">
          <ac:chgData name="Flores, Christian A" userId="S::cflor156@calstatela.edu::a50d127a-85ac-422d-aee1-e703885daefd" providerId="AD" clId="Web-{A558E2C8-CE59-497E-A71B-A7BD24FA6F4A}" dt="2021-04-24T10:30:17.688" v="804"/>
          <ac:spMkLst>
            <pc:docMk/>
            <pc:sldMk cId="1794251005" sldId="310"/>
            <ac:spMk id="11" creationId="{BCD2D517-BC35-4439-AC31-06DF764F25FC}"/>
          </ac:spMkLst>
        </pc:spChg>
        <pc:spChg chg="add del">
          <ac:chgData name="Flores, Christian A" userId="S::cflor156@calstatela.edu::a50d127a-85ac-422d-aee1-e703885daefd" providerId="AD" clId="Web-{A558E2C8-CE59-497E-A71B-A7BD24FA6F4A}" dt="2021-04-24T10:30:17.688" v="804"/>
          <ac:spMkLst>
            <pc:docMk/>
            <pc:sldMk cId="1794251005" sldId="310"/>
            <ac:spMk id="12" creationId="{2DD3F846-0483-40F5-A881-0C1AD2A0CAD7}"/>
          </ac:spMkLst>
        </pc:spChg>
        <pc:spChg chg="add del">
          <ac:chgData name="Flores, Christian A" userId="S::cflor156@calstatela.edu::a50d127a-85ac-422d-aee1-e703885daefd" providerId="AD" clId="Web-{A558E2C8-CE59-497E-A71B-A7BD24FA6F4A}" dt="2021-04-24T10:30:14.094" v="802"/>
          <ac:spMkLst>
            <pc:docMk/>
            <pc:sldMk cId="1794251005" sldId="310"/>
            <ac:spMk id="14" creationId="{2C7211D9-E545-4D00-9874-641EC7C7BD85}"/>
          </ac:spMkLst>
        </pc:spChg>
        <pc:spChg chg="add del">
          <ac:chgData name="Flores, Christian A" userId="S::cflor156@calstatela.edu::a50d127a-85ac-422d-aee1-e703885daefd" providerId="AD" clId="Web-{A558E2C8-CE59-497E-A71B-A7BD24FA6F4A}" dt="2021-04-24T10:30:14.094" v="802"/>
          <ac:spMkLst>
            <pc:docMk/>
            <pc:sldMk cId="1794251005" sldId="310"/>
            <ac:spMk id="16" creationId="{5DBBC34A-8C43-4368-951E-A04EB7C00E32}"/>
          </ac:spMkLst>
        </pc:spChg>
        <pc:picChg chg="add del mod">
          <ac:chgData name="Flores, Christian A" userId="S::cflor156@calstatela.edu::a50d127a-85ac-422d-aee1-e703885daefd" providerId="AD" clId="Web-{A558E2C8-CE59-497E-A71B-A7BD24FA6F4A}" dt="2021-04-24T10:00:40.713" v="758"/>
          <ac:picMkLst>
            <pc:docMk/>
            <pc:sldMk cId="1794251005" sldId="310"/>
            <ac:picMk id="4" creationId="{3D590448-EFE6-4D23-80DA-AD6C82EAE967}"/>
          </ac:picMkLst>
        </pc:picChg>
        <pc:picChg chg="add del mod">
          <ac:chgData name="Flores, Christian A" userId="S::cflor156@calstatela.edu::a50d127a-85ac-422d-aee1-e703885daefd" providerId="AD" clId="Web-{A558E2C8-CE59-497E-A71B-A7BD24FA6F4A}" dt="2021-04-24T10:20:06.893" v="769"/>
          <ac:picMkLst>
            <pc:docMk/>
            <pc:sldMk cId="1794251005" sldId="310"/>
            <ac:picMk id="5" creationId="{D551B25A-773C-4E91-B24E-B18D3F3D1F5A}"/>
          </ac:picMkLst>
        </pc:picChg>
        <pc:picChg chg="add del mod">
          <ac:chgData name="Flores, Christian A" userId="S::cflor156@calstatela.edu::a50d127a-85ac-422d-aee1-e703885daefd" providerId="AD" clId="Web-{A558E2C8-CE59-497E-A71B-A7BD24FA6F4A}" dt="2021-04-24T10:03:00.775" v="768"/>
          <ac:picMkLst>
            <pc:docMk/>
            <pc:sldMk cId="1794251005" sldId="310"/>
            <ac:picMk id="7" creationId="{0C81BFE6-9921-4A54-9A7B-04C83B77BCA4}"/>
          </ac:picMkLst>
        </pc:picChg>
        <pc:picChg chg="add del mod">
          <ac:chgData name="Flores, Christian A" userId="S::cflor156@calstatela.edu::a50d127a-85ac-422d-aee1-e703885daefd" providerId="AD" clId="Web-{A558E2C8-CE59-497E-A71B-A7BD24FA6F4A}" dt="2021-04-24T10:29:57.469" v="799"/>
          <ac:picMkLst>
            <pc:docMk/>
            <pc:sldMk cId="1794251005" sldId="310"/>
            <ac:picMk id="8" creationId="{21281360-1099-4032-882C-80F4B897478C}"/>
          </ac:picMkLst>
        </pc:picChg>
        <pc:picChg chg="add mod">
          <ac:chgData name="Flores, Christian A" userId="S::cflor156@calstatela.edu::a50d127a-85ac-422d-aee1-e703885daefd" providerId="AD" clId="Web-{A558E2C8-CE59-497E-A71B-A7BD24FA6F4A}" dt="2021-04-24T10:30:17.688" v="805"/>
          <ac:picMkLst>
            <pc:docMk/>
            <pc:sldMk cId="1794251005" sldId="310"/>
            <ac:picMk id="9" creationId="{481144D5-CF16-4540-A68E-434E774104D0}"/>
          </ac:picMkLst>
        </pc:picChg>
      </pc:sldChg>
      <pc:sldChg chg="add replId">
        <pc:chgData name="Flores, Christian A" userId="S::cflor156@calstatela.edu::a50d127a-85ac-422d-aee1-e703885daefd" providerId="AD" clId="Web-{A558E2C8-CE59-497E-A71B-A7BD24FA6F4A}" dt="2021-04-24T10:33:28.749" v="839"/>
        <pc:sldMkLst>
          <pc:docMk/>
          <pc:sldMk cId="2792694230" sldId="311"/>
        </pc:sldMkLst>
      </pc:sldChg>
    </pc:docChg>
  </pc:docChgLst>
  <pc:docChgLst>
    <pc:chgData name="Castaneda, Derek A" userId="S::dcastan8@calstatela.edu::4f179027-d11f-4fe6-a808-b7fe330660c0" providerId="AD" clId="Web-{CC0252B6-A6DC-4AF2-8BAA-958FCB31F763}"/>
    <pc:docChg chg="modSld">
      <pc:chgData name="Castaneda, Derek A" userId="S::dcastan8@calstatela.edu::4f179027-d11f-4fe6-a808-b7fe330660c0" providerId="AD" clId="Web-{CC0252B6-A6DC-4AF2-8BAA-958FCB31F763}" dt="2021-04-24T03:00:23.034" v="679" actId="14100"/>
      <pc:docMkLst>
        <pc:docMk/>
      </pc:docMkLst>
      <pc:sldChg chg="addSp modSp">
        <pc:chgData name="Castaneda, Derek A" userId="S::dcastan8@calstatela.edu::4f179027-d11f-4fe6-a808-b7fe330660c0" providerId="AD" clId="Web-{CC0252B6-A6DC-4AF2-8BAA-958FCB31F763}" dt="2021-04-24T02:56:16.533" v="668" actId="20577"/>
        <pc:sldMkLst>
          <pc:docMk/>
          <pc:sldMk cId="3563241384" sldId="271"/>
        </pc:sldMkLst>
        <pc:spChg chg="mod">
          <ac:chgData name="Castaneda, Derek A" userId="S::dcastan8@calstatela.edu::4f179027-d11f-4fe6-a808-b7fe330660c0" providerId="AD" clId="Web-{CC0252B6-A6DC-4AF2-8BAA-958FCB31F763}" dt="2021-04-24T02:02:53.593" v="361" actId="20577"/>
          <ac:spMkLst>
            <pc:docMk/>
            <pc:sldMk cId="3563241384" sldId="271"/>
            <ac:spMk id="2" creationId="{2CA44E90-F1B9-49E8-8ABF-3733A6E7259B}"/>
          </ac:spMkLst>
        </pc:spChg>
        <pc:spChg chg="mod">
          <ac:chgData name="Castaneda, Derek A" userId="S::dcastan8@calstatela.edu::4f179027-d11f-4fe6-a808-b7fe330660c0" providerId="AD" clId="Web-{CC0252B6-A6DC-4AF2-8BAA-958FCB31F763}" dt="2021-04-24T02:56:16.533" v="668" actId="20577"/>
          <ac:spMkLst>
            <pc:docMk/>
            <pc:sldMk cId="3563241384" sldId="271"/>
            <ac:spMk id="3" creationId="{C0728B27-378E-4BA8-A3A6-EC289BE29608}"/>
          </ac:spMkLst>
        </pc:spChg>
        <pc:picChg chg="add mod">
          <ac:chgData name="Castaneda, Derek A" userId="S::dcastan8@calstatela.edu::4f179027-d11f-4fe6-a808-b7fe330660c0" providerId="AD" clId="Web-{CC0252B6-A6DC-4AF2-8BAA-958FCB31F763}" dt="2021-04-24T01:52:41.544" v="301" actId="1076"/>
          <ac:picMkLst>
            <pc:docMk/>
            <pc:sldMk cId="3563241384" sldId="271"/>
            <ac:picMk id="4" creationId="{A482F6A5-9D8E-457E-BFC3-86AA61624C03}"/>
          </ac:picMkLst>
        </pc:picChg>
      </pc:sldChg>
      <pc:sldChg chg="addSp modSp">
        <pc:chgData name="Castaneda, Derek A" userId="S::dcastan8@calstatela.edu::4f179027-d11f-4fe6-a808-b7fe330660c0" providerId="AD" clId="Web-{CC0252B6-A6DC-4AF2-8BAA-958FCB31F763}" dt="2021-04-24T03:00:23.034" v="679" actId="14100"/>
        <pc:sldMkLst>
          <pc:docMk/>
          <pc:sldMk cId="982484692" sldId="284"/>
        </pc:sldMkLst>
        <pc:spChg chg="mod">
          <ac:chgData name="Castaneda, Derek A" userId="S::dcastan8@calstatela.edu::4f179027-d11f-4fe6-a808-b7fe330660c0" providerId="AD" clId="Web-{CC0252B6-A6DC-4AF2-8BAA-958FCB31F763}" dt="2021-04-24T02:03:23.892" v="365" actId="1076"/>
          <ac:spMkLst>
            <pc:docMk/>
            <pc:sldMk cId="982484692" sldId="284"/>
            <ac:spMk id="2" creationId="{7C237E03-03E4-4903-A764-273532390E68}"/>
          </ac:spMkLst>
        </pc:spChg>
        <pc:spChg chg="add mod">
          <ac:chgData name="Castaneda, Derek A" userId="S::dcastan8@calstatela.edu::4f179027-d11f-4fe6-a808-b7fe330660c0" providerId="AD" clId="Web-{CC0252B6-A6DC-4AF2-8BAA-958FCB31F763}" dt="2021-04-24T03:00:23.034" v="679" actId="14100"/>
          <ac:spMkLst>
            <pc:docMk/>
            <pc:sldMk cId="982484692" sldId="284"/>
            <ac:spMk id="4" creationId="{606F8912-8F2E-44A7-B6E5-2A9AE75D5601}"/>
          </ac:spMkLst>
        </pc:spChg>
        <pc:picChg chg="mod">
          <ac:chgData name="Castaneda, Derek A" userId="S::dcastan8@calstatela.edu::4f179027-d11f-4fe6-a808-b7fe330660c0" providerId="AD" clId="Web-{CC0252B6-A6DC-4AF2-8BAA-958FCB31F763}" dt="2021-04-24T01:40:41.362" v="298" actId="1076"/>
          <ac:picMkLst>
            <pc:docMk/>
            <pc:sldMk cId="982484692" sldId="284"/>
            <ac:picMk id="3" creationId="{FBB47574-D9E7-4AA9-B793-8EEA1D0330A4}"/>
          </ac:picMkLst>
        </pc:picChg>
      </pc:sldChg>
      <pc:sldChg chg="modSp">
        <pc:chgData name="Castaneda, Derek A" userId="S::dcastan8@calstatela.edu::4f179027-d11f-4fe6-a808-b7fe330660c0" providerId="AD" clId="Web-{CC0252B6-A6DC-4AF2-8BAA-958FCB31F763}" dt="2021-04-24T02:59:37.297" v="675" actId="1076"/>
        <pc:sldMkLst>
          <pc:docMk/>
          <pc:sldMk cId="1590399623" sldId="287"/>
        </pc:sldMkLst>
        <pc:spChg chg="mod">
          <ac:chgData name="Castaneda, Derek A" userId="S::dcastan8@calstatela.edu::4f179027-d11f-4fe6-a808-b7fe330660c0" providerId="AD" clId="Web-{CC0252B6-A6DC-4AF2-8BAA-958FCB31F763}" dt="2021-04-24T02:03:56.737" v="369" actId="1076"/>
          <ac:spMkLst>
            <pc:docMk/>
            <pc:sldMk cId="1590399623" sldId="287"/>
            <ac:spMk id="2" creationId="{220551BB-2DD9-48D1-ACA5-686A01169063}"/>
          </ac:spMkLst>
        </pc:spChg>
        <pc:spChg chg="mod">
          <ac:chgData name="Castaneda, Derek A" userId="S::dcastan8@calstatela.edu::4f179027-d11f-4fe6-a808-b7fe330660c0" providerId="AD" clId="Web-{CC0252B6-A6DC-4AF2-8BAA-958FCB31F763}" dt="2021-04-24T02:59:37.297" v="675" actId="1076"/>
          <ac:spMkLst>
            <pc:docMk/>
            <pc:sldMk cId="1590399623" sldId="287"/>
            <ac:spMk id="4" creationId="{2727B4F6-566E-4FF4-8E61-7A061488E6E7}"/>
          </ac:spMkLst>
        </pc:spChg>
      </pc:sldChg>
    </pc:docChg>
  </pc:docChgLst>
  <pc:docChgLst>
    <pc:chgData name="Monroy Loango, Jonathan A" userId="S::jmonro13@calstatela.edu::f86da24a-dcdc-4204-922e-59d4657e1361" providerId="AD" clId="Web-{B8771134-DE12-4E45-B81A-B0B5636894CF}"/>
    <pc:docChg chg="modSld">
      <pc:chgData name="Monroy Loango, Jonathan A" userId="S::jmonro13@calstatela.edu::f86da24a-dcdc-4204-922e-59d4657e1361" providerId="AD" clId="Web-{B8771134-DE12-4E45-B81A-B0B5636894CF}" dt="2021-04-24T02:52:24.940" v="621" actId="1076"/>
      <pc:docMkLst>
        <pc:docMk/>
      </pc:docMkLst>
      <pc:sldChg chg="modSp">
        <pc:chgData name="Monroy Loango, Jonathan A" userId="S::jmonro13@calstatela.edu::f86da24a-dcdc-4204-922e-59d4657e1361" providerId="AD" clId="Web-{B8771134-DE12-4E45-B81A-B0B5636894CF}" dt="2021-04-24T02:51:47.235" v="618" actId="14100"/>
        <pc:sldMkLst>
          <pc:docMk/>
          <pc:sldMk cId="4046761502" sldId="270"/>
        </pc:sldMkLst>
        <pc:spChg chg="mod">
          <ac:chgData name="Monroy Loango, Jonathan A" userId="S::jmonro13@calstatela.edu::f86da24a-dcdc-4204-922e-59d4657e1361" providerId="AD" clId="Web-{B8771134-DE12-4E45-B81A-B0B5636894CF}" dt="2021-04-24T02:51:47.235" v="618" actId="14100"/>
          <ac:spMkLst>
            <pc:docMk/>
            <pc:sldMk cId="4046761502" sldId="270"/>
            <ac:spMk id="4" creationId="{A04F752C-6D5F-4F4F-A6C6-83107B012000}"/>
          </ac:spMkLst>
        </pc:spChg>
      </pc:sldChg>
      <pc:sldChg chg="modSp">
        <pc:chgData name="Monroy Loango, Jonathan A" userId="S::jmonro13@calstatela.edu::f86da24a-dcdc-4204-922e-59d4657e1361" providerId="AD" clId="Web-{B8771134-DE12-4E45-B81A-B0B5636894CF}" dt="2021-04-24T02:52:24.940" v="621" actId="1076"/>
        <pc:sldMkLst>
          <pc:docMk/>
          <pc:sldMk cId="1964226190" sldId="281"/>
        </pc:sldMkLst>
        <pc:spChg chg="mod">
          <ac:chgData name="Monroy Loango, Jonathan A" userId="S::jmonro13@calstatela.edu::f86da24a-dcdc-4204-922e-59d4657e1361" providerId="AD" clId="Web-{B8771134-DE12-4E45-B81A-B0B5636894CF}" dt="2021-04-24T02:38:41.471" v="468" actId="14100"/>
          <ac:spMkLst>
            <pc:docMk/>
            <pc:sldMk cId="1964226190" sldId="281"/>
            <ac:spMk id="4" creationId="{B89065DF-F08A-408C-94DB-664E417DE882}"/>
          </ac:spMkLst>
        </pc:spChg>
        <pc:picChg chg="mod modCrop">
          <ac:chgData name="Monroy Loango, Jonathan A" userId="S::jmonro13@calstatela.edu::f86da24a-dcdc-4204-922e-59d4657e1361" providerId="AD" clId="Web-{B8771134-DE12-4E45-B81A-B0B5636894CF}" dt="2021-04-24T02:52:24.940" v="621" actId="1076"/>
          <ac:picMkLst>
            <pc:docMk/>
            <pc:sldMk cId="1964226190" sldId="281"/>
            <ac:picMk id="6" creationId="{6C6CC767-9F55-4AB8-A825-FAFC3B7E34AB}"/>
          </ac:picMkLst>
        </pc:picChg>
      </pc:sldChg>
      <pc:sldChg chg="modSp">
        <pc:chgData name="Monroy Loango, Jonathan A" userId="S::jmonro13@calstatela.edu::f86da24a-dcdc-4204-922e-59d4657e1361" providerId="AD" clId="Web-{B8771134-DE12-4E45-B81A-B0B5636894CF}" dt="2021-04-24T02:33:55.893" v="438" actId="20577"/>
        <pc:sldMkLst>
          <pc:docMk/>
          <pc:sldMk cId="1910939222" sldId="283"/>
        </pc:sldMkLst>
        <pc:spChg chg="mod">
          <ac:chgData name="Monroy Loango, Jonathan A" userId="S::jmonro13@calstatela.edu::f86da24a-dcdc-4204-922e-59d4657e1361" providerId="AD" clId="Web-{B8771134-DE12-4E45-B81A-B0B5636894CF}" dt="2021-04-24T02:33:55.893" v="438" actId="20577"/>
          <ac:spMkLst>
            <pc:docMk/>
            <pc:sldMk cId="1910939222" sldId="283"/>
            <ac:spMk id="4" creationId="{6CE1BD15-C8EE-4DA9-B2F1-DC1466FC43B2}"/>
          </ac:spMkLst>
        </pc:spChg>
      </pc:sldChg>
      <pc:sldChg chg="addSp modSp">
        <pc:chgData name="Monroy Loango, Jonathan A" userId="S::jmonro13@calstatela.edu::f86da24a-dcdc-4204-922e-59d4657e1361" providerId="AD" clId="Web-{B8771134-DE12-4E45-B81A-B0B5636894CF}" dt="2021-04-24T02:47:17.344" v="562" actId="1076"/>
        <pc:sldMkLst>
          <pc:docMk/>
          <pc:sldMk cId="3648658095" sldId="288"/>
        </pc:sldMkLst>
        <pc:spChg chg="mod">
          <ac:chgData name="Monroy Loango, Jonathan A" userId="S::jmonro13@calstatela.edu::f86da24a-dcdc-4204-922e-59d4657e1361" providerId="AD" clId="Web-{B8771134-DE12-4E45-B81A-B0B5636894CF}" dt="2021-04-24T02:47:17.344" v="562" actId="1076"/>
          <ac:spMkLst>
            <pc:docMk/>
            <pc:sldMk cId="3648658095" sldId="288"/>
            <ac:spMk id="2" creationId="{4A059A1B-E7BB-405D-93D2-447D30197BAF}"/>
          </ac:spMkLst>
        </pc:spChg>
        <pc:spChg chg="add mod">
          <ac:chgData name="Monroy Loango, Jonathan A" userId="S::jmonro13@calstatela.edu::f86da24a-dcdc-4204-922e-59d4657e1361" providerId="AD" clId="Web-{B8771134-DE12-4E45-B81A-B0B5636894CF}" dt="2021-04-24T02:34:49.005" v="453" actId="20577"/>
          <ac:spMkLst>
            <pc:docMk/>
            <pc:sldMk cId="3648658095" sldId="288"/>
            <ac:spMk id="5" creationId="{C50CE99E-8CE9-4300-BE3E-83A588B760E0}"/>
          </ac:spMkLst>
        </pc:spChg>
        <pc:picChg chg="mod">
          <ac:chgData name="Monroy Loango, Jonathan A" userId="S::jmonro13@calstatela.edu::f86da24a-dcdc-4204-922e-59d4657e1361" providerId="AD" clId="Web-{B8771134-DE12-4E45-B81A-B0B5636894CF}" dt="2021-04-23T22:19:41.476" v="229" actId="1076"/>
          <ac:picMkLst>
            <pc:docMk/>
            <pc:sldMk cId="3648658095" sldId="288"/>
            <ac:picMk id="3" creationId="{A3792DB9-998F-48F0-9397-89EC7C098378}"/>
          </ac:picMkLst>
        </pc:picChg>
      </pc:sldChg>
      <pc:sldChg chg="addSp modSp">
        <pc:chgData name="Monroy Loango, Jonathan A" userId="S::jmonro13@calstatela.edu::f86da24a-dcdc-4204-922e-59d4657e1361" providerId="AD" clId="Web-{B8771134-DE12-4E45-B81A-B0B5636894CF}" dt="2021-04-24T02:47:25.875" v="563" actId="1076"/>
        <pc:sldMkLst>
          <pc:docMk/>
          <pc:sldMk cId="2248356819" sldId="289"/>
        </pc:sldMkLst>
        <pc:spChg chg="mod">
          <ac:chgData name="Monroy Loango, Jonathan A" userId="S::jmonro13@calstatela.edu::f86da24a-dcdc-4204-922e-59d4657e1361" providerId="AD" clId="Web-{B8771134-DE12-4E45-B81A-B0B5636894CF}" dt="2021-04-24T02:47:25.875" v="563" actId="1076"/>
          <ac:spMkLst>
            <pc:docMk/>
            <pc:sldMk cId="2248356819" sldId="289"/>
            <ac:spMk id="2" creationId="{4A059A1B-E7BB-405D-93D2-447D30197BAF}"/>
          </ac:spMkLst>
        </pc:spChg>
        <pc:spChg chg="add mod">
          <ac:chgData name="Monroy Loango, Jonathan A" userId="S::jmonro13@calstatela.edu::f86da24a-dcdc-4204-922e-59d4657e1361" providerId="AD" clId="Web-{B8771134-DE12-4E45-B81A-B0B5636894CF}" dt="2021-04-24T02:35:34.820" v="464" actId="20577"/>
          <ac:spMkLst>
            <pc:docMk/>
            <pc:sldMk cId="2248356819" sldId="289"/>
            <ac:spMk id="4" creationId="{7C4797AB-B1C0-4BC2-8FF1-E1A476D67D35}"/>
          </ac:spMkLst>
        </pc:spChg>
      </pc:sldChg>
      <pc:sldChg chg="addSp modSp">
        <pc:chgData name="Monroy Loango, Jonathan A" userId="S::jmonro13@calstatela.edu::f86da24a-dcdc-4204-922e-59d4657e1361" providerId="AD" clId="Web-{B8771134-DE12-4E45-B81A-B0B5636894CF}" dt="2021-04-24T02:48:15.159" v="617" actId="1076"/>
        <pc:sldMkLst>
          <pc:docMk/>
          <pc:sldMk cId="1110952997" sldId="290"/>
        </pc:sldMkLst>
        <pc:spChg chg="mod">
          <ac:chgData name="Monroy Loango, Jonathan A" userId="S::jmonro13@calstatela.edu::f86da24a-dcdc-4204-922e-59d4657e1361" providerId="AD" clId="Web-{B8771134-DE12-4E45-B81A-B0B5636894CF}" dt="2021-04-24T02:48:15.159" v="617" actId="1076"/>
          <ac:spMkLst>
            <pc:docMk/>
            <pc:sldMk cId="1110952997" sldId="290"/>
            <ac:spMk id="2" creationId="{4A059A1B-E7BB-405D-93D2-447D30197BAF}"/>
          </ac:spMkLst>
        </pc:spChg>
        <pc:spChg chg="add mod">
          <ac:chgData name="Monroy Loango, Jonathan A" userId="S::jmonro13@calstatela.edu::f86da24a-dcdc-4204-922e-59d4657e1361" providerId="AD" clId="Web-{B8771134-DE12-4E45-B81A-B0B5636894CF}" dt="2021-04-24T02:35:23.726" v="462" actId="1076"/>
          <ac:spMkLst>
            <pc:docMk/>
            <pc:sldMk cId="1110952997" sldId="290"/>
            <ac:spMk id="5" creationId="{5E2533D2-C04C-49A1-9FDF-ECA1B2242AAD}"/>
          </ac:spMkLst>
        </pc:spChg>
      </pc:sldChg>
    </pc:docChg>
  </pc:docChgLst>
  <pc:docChgLst>
    <pc:chgData name="Jonathan Monroy" userId="42bc11c63815a50f" providerId="LiveId" clId="{0384A037-A061-4851-9AA4-3F67779CEE69}"/>
    <pc:docChg chg="addSld delSld modSld">
      <pc:chgData name="Jonathan Monroy" userId="42bc11c63815a50f" providerId="LiveId" clId="{0384A037-A061-4851-9AA4-3F67779CEE69}" dt="2021-04-23T02:43:50.924" v="93"/>
      <pc:docMkLst>
        <pc:docMk/>
      </pc:docMkLst>
      <pc:sldChg chg="addSp delSp modSp mod">
        <pc:chgData name="Jonathan Monroy" userId="42bc11c63815a50f" providerId="LiveId" clId="{0384A037-A061-4851-9AA4-3F67779CEE69}" dt="2021-04-23T02:43:34.020" v="90" actId="1076"/>
        <pc:sldMkLst>
          <pc:docMk/>
          <pc:sldMk cId="3174406034" sldId="265"/>
        </pc:sldMkLst>
        <pc:spChg chg="add del mod">
          <ac:chgData name="Jonathan Monroy" userId="42bc11c63815a50f" providerId="LiveId" clId="{0384A037-A061-4851-9AA4-3F67779CEE69}" dt="2021-04-23T02:37:40.804" v="34"/>
          <ac:spMkLst>
            <pc:docMk/>
            <pc:sldMk cId="3174406034" sldId="265"/>
            <ac:spMk id="2" creationId="{79228ABD-7487-43D4-A2B0-C0B3EF76F648}"/>
          </ac:spMkLst>
        </pc:spChg>
        <pc:spChg chg="add mod">
          <ac:chgData name="Jonathan Monroy" userId="42bc11c63815a50f" providerId="LiveId" clId="{0384A037-A061-4851-9AA4-3F67779CEE69}" dt="2021-04-23T02:43:34.020" v="90" actId="1076"/>
          <ac:spMkLst>
            <pc:docMk/>
            <pc:sldMk cId="3174406034" sldId="265"/>
            <ac:spMk id="3" creationId="{95D356BB-B42F-4930-A7C4-A30B19FB8C17}"/>
          </ac:spMkLst>
        </pc:spChg>
        <pc:picChg chg="mod">
          <ac:chgData name="Jonathan Monroy" userId="42bc11c63815a50f" providerId="LiveId" clId="{0384A037-A061-4851-9AA4-3F67779CEE69}" dt="2021-04-23T02:38:07.449" v="38" actId="1076"/>
          <ac:picMkLst>
            <pc:docMk/>
            <pc:sldMk cId="3174406034" sldId="265"/>
            <ac:picMk id="6" creationId="{6C6CC767-9F55-4AB8-A825-FAFC3B7E34AB}"/>
          </ac:picMkLst>
        </pc:picChg>
      </pc:sldChg>
      <pc:sldChg chg="del">
        <pc:chgData name="Jonathan Monroy" userId="42bc11c63815a50f" providerId="LiveId" clId="{0384A037-A061-4851-9AA4-3F67779CEE69}" dt="2021-04-23T02:37:49.693" v="35" actId="2696"/>
        <pc:sldMkLst>
          <pc:docMk/>
          <pc:sldMk cId="2821445642" sldId="266"/>
        </pc:sldMkLst>
      </pc:sldChg>
      <pc:sldChg chg="del">
        <pc:chgData name="Jonathan Monroy" userId="42bc11c63815a50f" providerId="LiveId" clId="{0384A037-A061-4851-9AA4-3F67779CEE69}" dt="2021-04-23T02:38:19.720" v="40" actId="2696"/>
        <pc:sldMkLst>
          <pc:docMk/>
          <pc:sldMk cId="2752680679" sldId="267"/>
        </pc:sldMkLst>
      </pc:sldChg>
      <pc:sldChg chg="del">
        <pc:chgData name="Jonathan Monroy" userId="42bc11c63815a50f" providerId="LiveId" clId="{0384A037-A061-4851-9AA4-3F67779CEE69}" dt="2021-04-23T02:38:21.177" v="41" actId="2696"/>
        <pc:sldMkLst>
          <pc:docMk/>
          <pc:sldMk cId="662358449" sldId="268"/>
        </pc:sldMkLst>
      </pc:sldChg>
      <pc:sldChg chg="addSp delSp modSp add mod">
        <pc:chgData name="Jonathan Monroy" userId="42bc11c63815a50f" providerId="LiveId" clId="{0384A037-A061-4851-9AA4-3F67779CEE69}" dt="2021-04-23T02:43:50.924" v="93"/>
        <pc:sldMkLst>
          <pc:docMk/>
          <pc:sldMk cId="4284688559" sldId="269"/>
        </pc:sldMkLst>
        <pc:spChg chg="add del mod">
          <ac:chgData name="Jonathan Monroy" userId="42bc11c63815a50f" providerId="LiveId" clId="{0384A037-A061-4851-9AA4-3F67779CEE69}" dt="2021-04-23T02:43:50.924" v="93"/>
          <ac:spMkLst>
            <pc:docMk/>
            <pc:sldMk cId="4284688559" sldId="269"/>
            <ac:spMk id="2" creationId="{609CEEFF-7B17-4074-AE3D-A07DAC056EF9}"/>
          </ac:spMkLst>
        </pc:spChg>
      </pc:sldChg>
      <pc:sldChg chg="add">
        <pc:chgData name="Jonathan Monroy" userId="42bc11c63815a50f" providerId="LiveId" clId="{0384A037-A061-4851-9AA4-3F67779CEE69}" dt="2021-04-23T02:38:23.668" v="42" actId="2890"/>
        <pc:sldMkLst>
          <pc:docMk/>
          <pc:sldMk cId="4046761502" sldId="270"/>
        </pc:sldMkLst>
      </pc:sldChg>
      <pc:sldChg chg="add">
        <pc:chgData name="Jonathan Monroy" userId="42bc11c63815a50f" providerId="LiveId" clId="{0384A037-A061-4851-9AA4-3F67779CEE69}" dt="2021-04-23T02:38:26.135" v="43" actId="2890"/>
        <pc:sldMkLst>
          <pc:docMk/>
          <pc:sldMk cId="3563241384" sldId="271"/>
        </pc:sldMkLst>
      </pc:sldChg>
    </pc:docChg>
  </pc:docChgLst>
  <pc:docChgLst>
    <pc:chgData name="Cordero, Devyn A" userId="S::dcorder2@calstatela.edu::b1a0f6cb-220e-43ae-9aa8-0280e3359d4c" providerId="AD" clId="Web-{DF2578B9-D4D4-4605-A962-5DDFCF51AD33}"/>
    <pc:docChg chg="delSld modSld">
      <pc:chgData name="Cordero, Devyn A" userId="S::dcorder2@calstatela.edu::b1a0f6cb-220e-43ae-9aa8-0280e3359d4c" providerId="AD" clId="Web-{DF2578B9-D4D4-4605-A962-5DDFCF51AD33}" dt="2021-04-24T03:00:29.851" v="713" actId="1076"/>
      <pc:docMkLst>
        <pc:docMk/>
      </pc:docMkLst>
      <pc:sldChg chg="modSp">
        <pc:chgData name="Cordero, Devyn A" userId="S::dcorder2@calstatela.edu::b1a0f6cb-220e-43ae-9aa8-0280e3359d4c" providerId="AD" clId="Web-{DF2578B9-D4D4-4605-A962-5DDFCF51AD33}" dt="2021-04-24T02:14:32.915" v="215" actId="20577"/>
        <pc:sldMkLst>
          <pc:docMk/>
          <pc:sldMk cId="3174406034" sldId="265"/>
        </pc:sldMkLst>
        <pc:spChg chg="mod">
          <ac:chgData name="Cordero, Devyn A" userId="S::dcorder2@calstatela.edu::b1a0f6cb-220e-43ae-9aa8-0280e3359d4c" providerId="AD" clId="Web-{DF2578B9-D4D4-4605-A962-5DDFCF51AD33}" dt="2021-04-24T02:14:32.915" v="215" actId="20577"/>
          <ac:spMkLst>
            <pc:docMk/>
            <pc:sldMk cId="3174406034" sldId="265"/>
            <ac:spMk id="2" creationId="{A475C9CC-74EB-4AC7-A9FF-0F34C9DE5EE1}"/>
          </ac:spMkLst>
        </pc:spChg>
        <pc:spChg chg="mod">
          <ac:chgData name="Cordero, Devyn A" userId="S::dcorder2@calstatela.edu::b1a0f6cb-220e-43ae-9aa8-0280e3359d4c" providerId="AD" clId="Web-{DF2578B9-D4D4-4605-A962-5DDFCF51AD33}" dt="2021-04-24T02:13:15.363" v="207" actId="20577"/>
          <ac:spMkLst>
            <pc:docMk/>
            <pc:sldMk cId="3174406034" sldId="265"/>
            <ac:spMk id="3" creationId="{95D356BB-B42F-4930-A7C4-A30B19FB8C17}"/>
          </ac:spMkLst>
        </pc:spChg>
      </pc:sldChg>
      <pc:sldChg chg="modSp">
        <pc:chgData name="Cordero, Devyn A" userId="S::dcorder2@calstatela.edu::b1a0f6cb-220e-43ae-9aa8-0280e3359d4c" providerId="AD" clId="Web-{DF2578B9-D4D4-4605-A962-5DDFCF51AD33}" dt="2021-04-24T02:18:20.633" v="238" actId="1076"/>
        <pc:sldMkLst>
          <pc:docMk/>
          <pc:sldMk cId="4284688559" sldId="269"/>
        </pc:sldMkLst>
        <pc:spChg chg="mod">
          <ac:chgData name="Cordero, Devyn A" userId="S::dcorder2@calstatela.edu::b1a0f6cb-220e-43ae-9aa8-0280e3359d4c" providerId="AD" clId="Web-{DF2578B9-D4D4-4605-A962-5DDFCF51AD33}" dt="2021-04-24T02:02:38.281" v="194" actId="1076"/>
          <ac:spMkLst>
            <pc:docMk/>
            <pc:sldMk cId="4284688559" sldId="269"/>
            <ac:spMk id="2" creationId="{78E8D1F1-B23C-4843-93FA-9B8CEE93761B}"/>
          </ac:spMkLst>
        </pc:spChg>
        <pc:spChg chg="mod">
          <ac:chgData name="Cordero, Devyn A" userId="S::dcorder2@calstatela.edu::b1a0f6cb-220e-43ae-9aa8-0280e3359d4c" providerId="AD" clId="Web-{DF2578B9-D4D4-4605-A962-5DDFCF51AD33}" dt="2021-04-24T02:18:13.773" v="235" actId="20577"/>
          <ac:spMkLst>
            <pc:docMk/>
            <pc:sldMk cId="4284688559" sldId="269"/>
            <ac:spMk id="4" creationId="{D29E21F9-5C52-49E0-BB9C-C10255B20328}"/>
          </ac:spMkLst>
        </pc:spChg>
        <pc:picChg chg="mod">
          <ac:chgData name="Cordero, Devyn A" userId="S::dcorder2@calstatela.edu::b1a0f6cb-220e-43ae-9aa8-0280e3359d4c" providerId="AD" clId="Web-{DF2578B9-D4D4-4605-A962-5DDFCF51AD33}" dt="2021-04-24T02:18:20.633" v="238" actId="1076"/>
          <ac:picMkLst>
            <pc:docMk/>
            <pc:sldMk cId="4284688559" sldId="269"/>
            <ac:picMk id="3" creationId="{B0FD8E75-2102-47A0-8C9D-38A065CFC48E}"/>
          </ac:picMkLst>
        </pc:picChg>
      </pc:sldChg>
      <pc:sldChg chg="modSp">
        <pc:chgData name="Cordero, Devyn A" userId="S::dcorder2@calstatela.edu::b1a0f6cb-220e-43ae-9aa8-0280e3359d4c" providerId="AD" clId="Web-{DF2578B9-D4D4-4605-A962-5DDFCF51AD33}" dt="2021-04-24T02:51:56.035" v="684" actId="20577"/>
        <pc:sldMkLst>
          <pc:docMk/>
          <pc:sldMk cId="4046761502" sldId="270"/>
        </pc:sldMkLst>
        <pc:spChg chg="mod">
          <ac:chgData name="Cordero, Devyn A" userId="S::dcorder2@calstatela.edu::b1a0f6cb-220e-43ae-9aa8-0280e3359d4c" providerId="AD" clId="Web-{DF2578B9-D4D4-4605-A962-5DDFCF51AD33}" dt="2021-04-24T02:51:16.266" v="679" actId="20577"/>
          <ac:spMkLst>
            <pc:docMk/>
            <pc:sldMk cId="4046761502" sldId="270"/>
            <ac:spMk id="2" creationId="{CC80AE96-613C-4D45-8126-B3ADED50DEE4}"/>
          </ac:spMkLst>
        </pc:spChg>
        <pc:spChg chg="mod">
          <ac:chgData name="Cordero, Devyn A" userId="S::dcorder2@calstatela.edu::b1a0f6cb-220e-43ae-9aa8-0280e3359d4c" providerId="AD" clId="Web-{DF2578B9-D4D4-4605-A962-5DDFCF51AD33}" dt="2021-04-24T02:51:56.035" v="684" actId="20577"/>
          <ac:spMkLst>
            <pc:docMk/>
            <pc:sldMk cId="4046761502" sldId="270"/>
            <ac:spMk id="4" creationId="{A04F752C-6D5F-4F4F-A6C6-83107B012000}"/>
          </ac:spMkLst>
        </pc:spChg>
      </pc:sldChg>
      <pc:sldChg chg="modSp">
        <pc:chgData name="Cordero, Devyn A" userId="S::dcorder2@calstatela.edu::b1a0f6cb-220e-43ae-9aa8-0280e3359d4c" providerId="AD" clId="Web-{DF2578B9-D4D4-4605-A962-5DDFCF51AD33}" dt="2021-04-24T02:54:10.639" v="690" actId="20577"/>
        <pc:sldMkLst>
          <pc:docMk/>
          <pc:sldMk cId="3563241384" sldId="271"/>
        </pc:sldMkLst>
        <pc:spChg chg="mod">
          <ac:chgData name="Cordero, Devyn A" userId="S::dcorder2@calstatela.edu::b1a0f6cb-220e-43ae-9aa8-0280e3359d4c" providerId="AD" clId="Web-{DF2578B9-D4D4-4605-A962-5DDFCF51AD33}" dt="2021-04-24T02:52:12.817" v="685" actId="1076"/>
          <ac:spMkLst>
            <pc:docMk/>
            <pc:sldMk cId="3563241384" sldId="271"/>
            <ac:spMk id="2" creationId="{2CA44E90-F1B9-49E8-8ABF-3733A6E7259B}"/>
          </ac:spMkLst>
        </pc:spChg>
        <pc:spChg chg="mod">
          <ac:chgData name="Cordero, Devyn A" userId="S::dcorder2@calstatela.edu::b1a0f6cb-220e-43ae-9aa8-0280e3359d4c" providerId="AD" clId="Web-{DF2578B9-D4D4-4605-A962-5DDFCF51AD33}" dt="2021-04-24T02:54:10.639" v="690" actId="20577"/>
          <ac:spMkLst>
            <pc:docMk/>
            <pc:sldMk cId="3563241384" sldId="271"/>
            <ac:spMk id="3" creationId="{C0728B27-378E-4BA8-A3A6-EC289BE29608}"/>
          </ac:spMkLst>
        </pc:spChg>
      </pc:sldChg>
      <pc:sldChg chg="modSp">
        <pc:chgData name="Cordero, Devyn A" userId="S::dcorder2@calstatela.edu::b1a0f6cb-220e-43ae-9aa8-0280e3359d4c" providerId="AD" clId="Web-{DF2578B9-D4D4-4605-A962-5DDFCF51AD33}" dt="2021-04-24T02:47:34.986" v="664" actId="20577"/>
        <pc:sldMkLst>
          <pc:docMk/>
          <pc:sldMk cId="1964226190" sldId="281"/>
        </pc:sldMkLst>
        <pc:spChg chg="mod">
          <ac:chgData name="Cordero, Devyn A" userId="S::dcorder2@calstatela.edu::b1a0f6cb-220e-43ae-9aa8-0280e3359d4c" providerId="AD" clId="Web-{DF2578B9-D4D4-4605-A962-5DDFCF51AD33}" dt="2021-04-24T02:47:34.986" v="664" actId="20577"/>
          <ac:spMkLst>
            <pc:docMk/>
            <pc:sldMk cId="1964226190" sldId="281"/>
            <ac:spMk id="2" creationId="{4A059A1B-E7BB-405D-93D2-447D30197BAF}"/>
          </ac:spMkLst>
        </pc:spChg>
      </pc:sldChg>
      <pc:sldChg chg="addSp modSp del">
        <pc:chgData name="Cordero, Devyn A" userId="S::dcorder2@calstatela.edu::b1a0f6cb-220e-43ae-9aa8-0280e3359d4c" providerId="AD" clId="Web-{DF2578B9-D4D4-4605-A962-5DDFCF51AD33}" dt="2021-04-24T01:54:54.226" v="46"/>
        <pc:sldMkLst>
          <pc:docMk/>
          <pc:sldMk cId="769615468" sldId="282"/>
        </pc:sldMkLst>
        <pc:spChg chg="add mod">
          <ac:chgData name="Cordero, Devyn A" userId="S::dcorder2@calstatela.edu::b1a0f6cb-220e-43ae-9aa8-0280e3359d4c" providerId="AD" clId="Web-{DF2578B9-D4D4-4605-A962-5DDFCF51AD33}" dt="2021-04-24T01:54:52.195" v="45" actId="20577"/>
          <ac:spMkLst>
            <pc:docMk/>
            <pc:sldMk cId="769615468" sldId="282"/>
            <ac:spMk id="4" creationId="{56D0ABF1-F8D8-471A-957A-9C99703FA103}"/>
          </ac:spMkLst>
        </pc:spChg>
      </pc:sldChg>
      <pc:sldChg chg="modSp">
        <pc:chgData name="Cordero, Devyn A" userId="S::dcorder2@calstatela.edu::b1a0f6cb-220e-43ae-9aa8-0280e3359d4c" providerId="AD" clId="Web-{DF2578B9-D4D4-4605-A962-5DDFCF51AD33}" dt="2021-04-24T02:32:08" v="490" actId="1076"/>
        <pc:sldMkLst>
          <pc:docMk/>
          <pc:sldMk cId="1910939222" sldId="283"/>
        </pc:sldMkLst>
        <pc:spChg chg="mod">
          <ac:chgData name="Cordero, Devyn A" userId="S::dcorder2@calstatela.edu::b1a0f6cb-220e-43ae-9aa8-0280e3359d4c" providerId="AD" clId="Web-{DF2578B9-D4D4-4605-A962-5DDFCF51AD33}" dt="2021-04-24T02:32:08" v="490" actId="1076"/>
          <ac:spMkLst>
            <pc:docMk/>
            <pc:sldMk cId="1910939222" sldId="283"/>
            <ac:spMk id="2" creationId="{C99459C5-CF50-4343-AB7E-9680706E9947}"/>
          </ac:spMkLst>
        </pc:spChg>
        <pc:spChg chg="mod">
          <ac:chgData name="Cordero, Devyn A" userId="S::dcorder2@calstatela.edu::b1a0f6cb-220e-43ae-9aa8-0280e3359d4c" providerId="AD" clId="Web-{DF2578B9-D4D4-4605-A962-5DDFCF51AD33}" dt="2021-04-24T02:31:56.765" v="489" actId="1076"/>
          <ac:spMkLst>
            <pc:docMk/>
            <pc:sldMk cId="1910939222" sldId="283"/>
            <ac:spMk id="4" creationId="{6CE1BD15-C8EE-4DA9-B2F1-DC1466FC43B2}"/>
          </ac:spMkLst>
        </pc:spChg>
      </pc:sldChg>
      <pc:sldChg chg="modSp">
        <pc:chgData name="Cordero, Devyn A" userId="S::dcorder2@calstatela.edu::b1a0f6cb-220e-43ae-9aa8-0280e3359d4c" providerId="AD" clId="Web-{DF2578B9-D4D4-4605-A962-5DDFCF51AD33}" dt="2021-04-24T02:29:28.881" v="483" actId="20577"/>
        <pc:sldMkLst>
          <pc:docMk/>
          <pc:sldMk cId="982484692" sldId="284"/>
        </pc:sldMkLst>
        <pc:spChg chg="mod">
          <ac:chgData name="Cordero, Devyn A" userId="S::dcorder2@calstatela.edu::b1a0f6cb-220e-43ae-9aa8-0280e3359d4c" providerId="AD" clId="Web-{DF2578B9-D4D4-4605-A962-5DDFCF51AD33}" dt="2021-04-24T02:28:02.046" v="454" actId="1076"/>
          <ac:spMkLst>
            <pc:docMk/>
            <pc:sldMk cId="982484692" sldId="284"/>
            <ac:spMk id="2" creationId="{7C237E03-03E4-4903-A764-273532390E68}"/>
          </ac:spMkLst>
        </pc:spChg>
        <pc:spChg chg="mod">
          <ac:chgData name="Cordero, Devyn A" userId="S::dcorder2@calstatela.edu::b1a0f6cb-220e-43ae-9aa8-0280e3359d4c" providerId="AD" clId="Web-{DF2578B9-D4D4-4605-A962-5DDFCF51AD33}" dt="2021-04-24T02:29:28.881" v="483" actId="20577"/>
          <ac:spMkLst>
            <pc:docMk/>
            <pc:sldMk cId="982484692" sldId="284"/>
            <ac:spMk id="4" creationId="{606F8912-8F2E-44A7-B6E5-2A9AE75D5601}"/>
          </ac:spMkLst>
        </pc:spChg>
      </pc:sldChg>
      <pc:sldChg chg="modSp">
        <pc:chgData name="Cordero, Devyn A" userId="S::dcorder2@calstatela.edu::b1a0f6cb-220e-43ae-9aa8-0280e3359d4c" providerId="AD" clId="Web-{DF2578B9-D4D4-4605-A962-5DDFCF51AD33}" dt="2021-04-24T03:00:29.851" v="713" actId="1076"/>
        <pc:sldMkLst>
          <pc:docMk/>
          <pc:sldMk cId="2654027368" sldId="285"/>
        </pc:sldMkLst>
        <pc:spChg chg="mod">
          <ac:chgData name="Cordero, Devyn A" userId="S::dcorder2@calstatela.edu::b1a0f6cb-220e-43ae-9aa8-0280e3359d4c" providerId="AD" clId="Web-{DF2578B9-D4D4-4605-A962-5DDFCF51AD33}" dt="2021-04-24T03:00:29.851" v="713" actId="1076"/>
          <ac:spMkLst>
            <pc:docMk/>
            <pc:sldMk cId="2654027368" sldId="285"/>
            <ac:spMk id="2" creationId="{A73F9343-3064-4EF8-8CE3-4EAAC9051E51}"/>
          </ac:spMkLst>
        </pc:spChg>
        <pc:spChg chg="mod">
          <ac:chgData name="Cordero, Devyn A" userId="S::dcorder2@calstatela.edu::b1a0f6cb-220e-43ae-9aa8-0280e3359d4c" providerId="AD" clId="Web-{DF2578B9-D4D4-4605-A962-5DDFCF51AD33}" dt="2021-04-24T02:59:22.331" v="697" actId="1076"/>
          <ac:spMkLst>
            <pc:docMk/>
            <pc:sldMk cId="2654027368" sldId="285"/>
            <ac:spMk id="4" creationId="{829C9524-3369-4E8D-A760-D450A3344355}"/>
          </ac:spMkLst>
        </pc:spChg>
      </pc:sldChg>
      <pc:sldChg chg="modSp">
        <pc:chgData name="Cordero, Devyn A" userId="S::dcorder2@calstatela.edu::b1a0f6cb-220e-43ae-9aa8-0280e3359d4c" providerId="AD" clId="Web-{DF2578B9-D4D4-4605-A962-5DDFCF51AD33}" dt="2021-04-24T02:26:52.417" v="445" actId="20577"/>
        <pc:sldMkLst>
          <pc:docMk/>
          <pc:sldMk cId="1207551513" sldId="286"/>
        </pc:sldMkLst>
        <pc:spChg chg="mod">
          <ac:chgData name="Cordero, Devyn A" userId="S::dcorder2@calstatela.edu::b1a0f6cb-220e-43ae-9aa8-0280e3359d4c" providerId="AD" clId="Web-{DF2578B9-D4D4-4605-A962-5DDFCF51AD33}" dt="2021-04-24T01:58:17.064" v="146"/>
          <ac:spMkLst>
            <pc:docMk/>
            <pc:sldMk cId="1207551513" sldId="286"/>
            <ac:spMk id="2" creationId="{CB792E4D-7E4B-4D0F-B1F6-01D84F90F5DB}"/>
          </ac:spMkLst>
        </pc:spChg>
        <pc:spChg chg="mod">
          <ac:chgData name="Cordero, Devyn A" userId="S::dcorder2@calstatela.edu::b1a0f6cb-220e-43ae-9aa8-0280e3359d4c" providerId="AD" clId="Web-{DF2578B9-D4D4-4605-A962-5DDFCF51AD33}" dt="2021-04-24T02:26:52.417" v="445" actId="20577"/>
          <ac:spMkLst>
            <pc:docMk/>
            <pc:sldMk cId="1207551513" sldId="286"/>
            <ac:spMk id="5" creationId="{DC00970D-BBAF-41FF-8DB0-081EB2B1614C}"/>
          </ac:spMkLst>
        </pc:spChg>
      </pc:sldChg>
      <pc:sldChg chg="modSp">
        <pc:chgData name="Cordero, Devyn A" userId="S::dcorder2@calstatela.edu::b1a0f6cb-220e-43ae-9aa8-0280e3359d4c" providerId="AD" clId="Web-{DF2578B9-D4D4-4605-A962-5DDFCF51AD33}" dt="2021-04-24T02:48:36.975" v="677" actId="1076"/>
        <pc:sldMkLst>
          <pc:docMk/>
          <pc:sldMk cId="2248356819" sldId="289"/>
        </pc:sldMkLst>
        <pc:spChg chg="mod">
          <ac:chgData name="Cordero, Devyn A" userId="S::dcorder2@calstatela.edu::b1a0f6cb-220e-43ae-9aa8-0280e3359d4c" providerId="AD" clId="Web-{DF2578B9-D4D4-4605-A962-5DDFCF51AD33}" dt="2021-04-24T02:48:36.975" v="677" actId="1076"/>
          <ac:spMkLst>
            <pc:docMk/>
            <pc:sldMk cId="2248356819" sldId="289"/>
            <ac:spMk id="2" creationId="{4A059A1B-E7BB-405D-93D2-447D30197BAF}"/>
          </ac:spMkLst>
        </pc:spChg>
      </pc:sldChg>
      <pc:sldChg chg="modSp">
        <pc:chgData name="Cordero, Devyn A" userId="S::dcorder2@calstatela.edu::b1a0f6cb-220e-43ae-9aa8-0280e3359d4c" providerId="AD" clId="Web-{DF2578B9-D4D4-4605-A962-5DDFCF51AD33}" dt="2021-04-24T02:37:56.010" v="605" actId="1076"/>
        <pc:sldMkLst>
          <pc:docMk/>
          <pc:sldMk cId="642112973" sldId="291"/>
        </pc:sldMkLst>
        <pc:spChg chg="mod">
          <ac:chgData name="Cordero, Devyn A" userId="S::dcorder2@calstatela.edu::b1a0f6cb-220e-43ae-9aa8-0280e3359d4c" providerId="AD" clId="Web-{DF2578B9-D4D4-4605-A962-5DDFCF51AD33}" dt="2021-04-24T02:34:56.902" v="516" actId="20577"/>
          <ac:spMkLst>
            <pc:docMk/>
            <pc:sldMk cId="642112973" sldId="291"/>
            <ac:spMk id="2" creationId="{2E0EEEDA-613D-458A-AD95-71E15DCBE6DC}"/>
          </ac:spMkLst>
        </pc:spChg>
        <pc:spChg chg="mod">
          <ac:chgData name="Cordero, Devyn A" userId="S::dcorder2@calstatela.edu::b1a0f6cb-220e-43ae-9aa8-0280e3359d4c" providerId="AD" clId="Web-{DF2578B9-D4D4-4605-A962-5DDFCF51AD33}" dt="2021-04-24T02:37:47.197" v="602" actId="20577"/>
          <ac:spMkLst>
            <pc:docMk/>
            <pc:sldMk cId="642112973" sldId="291"/>
            <ac:spMk id="5" creationId="{5AC8C9B0-9C36-4E8E-A562-12405893A028}"/>
          </ac:spMkLst>
        </pc:spChg>
        <pc:picChg chg="mod">
          <ac:chgData name="Cordero, Devyn A" userId="S::dcorder2@calstatela.edu::b1a0f6cb-220e-43ae-9aa8-0280e3359d4c" providerId="AD" clId="Web-{DF2578B9-D4D4-4605-A962-5DDFCF51AD33}" dt="2021-04-24T02:37:56.010" v="605" actId="1076"/>
          <ac:picMkLst>
            <pc:docMk/>
            <pc:sldMk cId="642112973" sldId="291"/>
            <ac:picMk id="3" creationId="{431A547B-B209-4F8F-A4AC-CFCC23C69646}"/>
          </ac:picMkLst>
        </pc:picChg>
      </pc:sldChg>
      <pc:sldChg chg="modSp">
        <pc:chgData name="Cordero, Devyn A" userId="S::dcorder2@calstatela.edu::b1a0f6cb-220e-43ae-9aa8-0280e3359d4c" providerId="AD" clId="Web-{DF2578B9-D4D4-4605-A962-5DDFCF51AD33}" dt="2021-04-24T02:34:42.354" v="508" actId="1076"/>
        <pc:sldMkLst>
          <pc:docMk/>
          <pc:sldMk cId="790292944" sldId="294"/>
        </pc:sldMkLst>
        <pc:spChg chg="mod">
          <ac:chgData name="Cordero, Devyn A" userId="S::dcorder2@calstatela.edu::b1a0f6cb-220e-43ae-9aa8-0280e3359d4c" providerId="AD" clId="Web-{DF2578B9-D4D4-4605-A962-5DDFCF51AD33}" dt="2021-04-24T02:34:42.354" v="508" actId="1076"/>
          <ac:spMkLst>
            <pc:docMk/>
            <pc:sldMk cId="790292944" sldId="294"/>
            <ac:spMk id="2" creationId="{2E0EEEDA-613D-458A-AD95-71E15DCBE6DC}"/>
          </ac:spMkLst>
        </pc:spChg>
        <pc:spChg chg="mod">
          <ac:chgData name="Cordero, Devyn A" userId="S::dcorder2@calstatela.edu::b1a0f6cb-220e-43ae-9aa8-0280e3359d4c" providerId="AD" clId="Web-{DF2578B9-D4D4-4605-A962-5DDFCF51AD33}" dt="2021-04-24T02:34:36.869" v="507" actId="1076"/>
          <ac:spMkLst>
            <pc:docMk/>
            <pc:sldMk cId="790292944" sldId="294"/>
            <ac:spMk id="5" creationId="{ED2A6C89-CF41-428E-B3F2-C3AC77582A1E}"/>
          </ac:spMkLst>
        </pc:spChg>
      </pc:sldChg>
    </pc:docChg>
  </pc:docChgLst>
  <pc:docChgLst>
    <pc:chgData name="Cordero, Devyn A" userId="S::dcorder2@calstatela.edu::b1a0f6cb-220e-43ae-9aa8-0280e3359d4c" providerId="AD" clId="Web-{F90EBFA2-F47A-4D23-BFED-0C7830705F91}"/>
    <pc:docChg chg="modSld">
      <pc:chgData name="Cordero, Devyn A" userId="S::dcorder2@calstatela.edu::b1a0f6cb-220e-43ae-9aa8-0280e3359d4c" providerId="AD" clId="Web-{F90EBFA2-F47A-4D23-BFED-0C7830705F91}" dt="2021-04-24T17:05:28.826" v="285" actId="20577"/>
      <pc:docMkLst>
        <pc:docMk/>
      </pc:docMkLst>
      <pc:sldChg chg="modSp">
        <pc:chgData name="Cordero, Devyn A" userId="S::dcorder2@calstatela.edu::b1a0f6cb-220e-43ae-9aa8-0280e3359d4c" providerId="AD" clId="Web-{F90EBFA2-F47A-4D23-BFED-0C7830705F91}" dt="2021-04-24T17:05:28.826" v="285" actId="20577"/>
        <pc:sldMkLst>
          <pc:docMk/>
          <pc:sldMk cId="715036861" sldId="301"/>
        </pc:sldMkLst>
        <pc:spChg chg="mod">
          <ac:chgData name="Cordero, Devyn A" userId="S::dcorder2@calstatela.edu::b1a0f6cb-220e-43ae-9aa8-0280e3359d4c" providerId="AD" clId="Web-{F90EBFA2-F47A-4D23-BFED-0C7830705F91}" dt="2021-04-24T17:05:24.123" v="283" actId="20577"/>
          <ac:spMkLst>
            <pc:docMk/>
            <pc:sldMk cId="715036861" sldId="301"/>
            <ac:spMk id="7" creationId="{01050591-5842-46D2-B237-EF756DE62011}"/>
          </ac:spMkLst>
        </pc:spChg>
        <pc:spChg chg="mod">
          <ac:chgData name="Cordero, Devyn A" userId="S::dcorder2@calstatela.edu::b1a0f6cb-220e-43ae-9aa8-0280e3359d4c" providerId="AD" clId="Web-{F90EBFA2-F47A-4D23-BFED-0C7830705F91}" dt="2021-04-24T17:05:28.826" v="285" actId="20577"/>
          <ac:spMkLst>
            <pc:docMk/>
            <pc:sldMk cId="715036861" sldId="301"/>
            <ac:spMk id="9" creationId="{95FE9D0A-2069-4F36-8658-62F6CCBFFA58}"/>
          </ac:spMkLst>
        </pc:spChg>
      </pc:sldChg>
      <pc:sldChg chg="modSp">
        <pc:chgData name="Cordero, Devyn A" userId="S::dcorder2@calstatela.edu::b1a0f6cb-220e-43ae-9aa8-0280e3359d4c" providerId="AD" clId="Web-{F90EBFA2-F47A-4D23-BFED-0C7830705F91}" dt="2021-04-24T16:53:36.012" v="280" actId="20577"/>
        <pc:sldMkLst>
          <pc:docMk/>
          <pc:sldMk cId="1758048483" sldId="308"/>
        </pc:sldMkLst>
        <pc:spChg chg="mod">
          <ac:chgData name="Cordero, Devyn A" userId="S::dcorder2@calstatela.edu::b1a0f6cb-220e-43ae-9aa8-0280e3359d4c" providerId="AD" clId="Web-{F90EBFA2-F47A-4D23-BFED-0C7830705F91}" dt="2021-04-24T16:53:36.012" v="280" actId="20577"/>
          <ac:spMkLst>
            <pc:docMk/>
            <pc:sldMk cId="1758048483" sldId="308"/>
            <ac:spMk id="4" creationId="{FF473E70-DC06-48D0-A0EF-EE0002D255CA}"/>
          </ac:spMkLst>
        </pc:spChg>
      </pc:sldChg>
    </pc:docChg>
  </pc:docChgLst>
  <pc:docChgLst>
    <pc:chgData name="Flores, Christian A" userId="S::cflor156@calstatela.edu::a50d127a-85ac-422d-aee1-e703885daefd" providerId="AD" clId="Web-{C481717C-8311-4E77-9E73-691F471A11C2}"/>
    <pc:docChg chg="addSld sldOrd">
      <pc:chgData name="Flores, Christian A" userId="S::cflor156@calstatela.edu::a50d127a-85ac-422d-aee1-e703885daefd" providerId="AD" clId="Web-{C481717C-8311-4E77-9E73-691F471A11C2}" dt="2021-04-23T05:47:59.472" v="2"/>
      <pc:docMkLst>
        <pc:docMk/>
      </pc:docMkLst>
      <pc:sldChg chg="ord">
        <pc:chgData name="Flores, Christian A" userId="S::cflor156@calstatela.edu::a50d127a-85ac-422d-aee1-e703885daefd" providerId="AD" clId="Web-{C481717C-8311-4E77-9E73-691F471A11C2}" dt="2021-04-23T05:47:50.346" v="0"/>
        <pc:sldMkLst>
          <pc:docMk/>
          <pc:sldMk cId="771596361" sldId="273"/>
        </pc:sldMkLst>
      </pc:sldChg>
      <pc:sldChg chg="add replId">
        <pc:chgData name="Flores, Christian A" userId="S::cflor156@calstatela.edu::a50d127a-85ac-422d-aee1-e703885daefd" providerId="AD" clId="Web-{C481717C-8311-4E77-9E73-691F471A11C2}" dt="2021-04-23T05:47:56.768" v="1"/>
        <pc:sldMkLst>
          <pc:docMk/>
          <pc:sldMk cId="3154826002" sldId="292"/>
        </pc:sldMkLst>
      </pc:sldChg>
      <pc:sldChg chg="add replId">
        <pc:chgData name="Flores, Christian A" userId="S::cflor156@calstatela.edu::a50d127a-85ac-422d-aee1-e703885daefd" providerId="AD" clId="Web-{C481717C-8311-4E77-9E73-691F471A11C2}" dt="2021-04-23T05:47:59.472" v="2"/>
        <pc:sldMkLst>
          <pc:docMk/>
          <pc:sldMk cId="3495521159" sldId="293"/>
        </pc:sldMkLst>
      </pc:sldChg>
    </pc:docChg>
  </pc:docChgLst>
  <pc:docChgLst>
    <pc:chgData name="Castaneda, Derek A" userId="S::dcastan8@calstatela.edu::4f179027-d11f-4fe6-a808-b7fe330660c0" providerId="AD" clId="Web-{972A6AB3-49F8-4EEA-8484-8B3F882F79CB}"/>
    <pc:docChg chg="modSld">
      <pc:chgData name="Castaneda, Derek A" userId="S::dcastan8@calstatela.edu::4f179027-d11f-4fe6-a808-b7fe330660c0" providerId="AD" clId="Web-{972A6AB3-49F8-4EEA-8484-8B3F882F79CB}" dt="2021-04-23T23:09:57.459" v="281" actId="20577"/>
      <pc:docMkLst>
        <pc:docMk/>
      </pc:docMkLst>
      <pc:sldChg chg="addSp modSp">
        <pc:chgData name="Castaneda, Derek A" userId="S::dcastan8@calstatela.edu::4f179027-d11f-4fe6-a808-b7fe330660c0" providerId="AD" clId="Web-{972A6AB3-49F8-4EEA-8484-8B3F882F79CB}" dt="2021-04-23T22:55:14.671" v="194" actId="20577"/>
        <pc:sldMkLst>
          <pc:docMk/>
          <pc:sldMk cId="3563241384" sldId="271"/>
        </pc:sldMkLst>
        <pc:spChg chg="mod">
          <ac:chgData name="Castaneda, Derek A" userId="S::dcastan8@calstatela.edu::4f179027-d11f-4fe6-a808-b7fe330660c0" providerId="AD" clId="Web-{972A6AB3-49F8-4EEA-8484-8B3F882F79CB}" dt="2021-04-23T22:55:14.671" v="194" actId="20577"/>
          <ac:spMkLst>
            <pc:docMk/>
            <pc:sldMk cId="3563241384" sldId="271"/>
            <ac:spMk id="2" creationId="{2CA44E90-F1B9-49E8-8ABF-3733A6E7259B}"/>
          </ac:spMkLst>
        </pc:spChg>
        <pc:spChg chg="add mod">
          <ac:chgData name="Castaneda, Derek A" userId="S::dcastan8@calstatela.edu::4f179027-d11f-4fe6-a808-b7fe330660c0" providerId="AD" clId="Web-{972A6AB3-49F8-4EEA-8484-8B3F882F79CB}" dt="2021-04-23T22:51:26.744" v="186" actId="20577"/>
          <ac:spMkLst>
            <pc:docMk/>
            <pc:sldMk cId="3563241384" sldId="271"/>
            <ac:spMk id="3" creationId="{C0728B27-378E-4BA8-A3A6-EC289BE29608}"/>
          </ac:spMkLst>
        </pc:spChg>
      </pc:sldChg>
      <pc:sldChg chg="addSp modSp">
        <pc:chgData name="Castaneda, Derek A" userId="S::dcastan8@calstatela.edu::4f179027-d11f-4fe6-a808-b7fe330660c0" providerId="AD" clId="Web-{972A6AB3-49F8-4EEA-8484-8B3F882F79CB}" dt="2021-04-23T23:09:57.459" v="281" actId="20577"/>
        <pc:sldMkLst>
          <pc:docMk/>
          <pc:sldMk cId="1590399623" sldId="287"/>
        </pc:sldMkLst>
        <pc:spChg chg="add mod">
          <ac:chgData name="Castaneda, Derek A" userId="S::dcastan8@calstatela.edu::4f179027-d11f-4fe6-a808-b7fe330660c0" providerId="AD" clId="Web-{972A6AB3-49F8-4EEA-8484-8B3F882F79CB}" dt="2021-04-23T23:09:57.459" v="281" actId="20577"/>
          <ac:spMkLst>
            <pc:docMk/>
            <pc:sldMk cId="1590399623" sldId="287"/>
            <ac:spMk id="4" creationId="{2727B4F6-566E-4FF4-8E61-7A061488E6E7}"/>
          </ac:spMkLst>
        </pc:spChg>
        <pc:picChg chg="mod">
          <ac:chgData name="Castaneda, Derek A" userId="S::dcastan8@calstatela.edu::4f179027-d11f-4fe6-a808-b7fe330660c0" providerId="AD" clId="Web-{972A6AB3-49F8-4EEA-8484-8B3F882F79CB}" dt="2021-04-23T22:58:37.192" v="251" actId="1076"/>
          <ac:picMkLst>
            <pc:docMk/>
            <pc:sldMk cId="1590399623" sldId="287"/>
            <ac:picMk id="3" creationId="{0758AE46-50F5-4372-A894-FAB381744AC5}"/>
          </ac:picMkLst>
        </pc:picChg>
      </pc:sldChg>
    </pc:docChg>
  </pc:docChgLst>
  <pc:docChgLst>
    <pc:chgData name="Abel, Felix R" userId="S::fabel@calstatela.edu::c16fbe58-3886-4c66-b482-e138dd32b8f3" providerId="AD" clId="Web-{F2280C9F-5352-4EFC-82D0-533F15E21FA7}"/>
    <pc:docChg chg="modSld">
      <pc:chgData name="Abel, Felix R" userId="S::fabel@calstatela.edu::c16fbe58-3886-4c66-b482-e138dd32b8f3" providerId="AD" clId="Web-{F2280C9F-5352-4EFC-82D0-533F15E21FA7}" dt="2021-04-24T03:34:36.796" v="131" actId="20577"/>
      <pc:docMkLst>
        <pc:docMk/>
      </pc:docMkLst>
      <pc:sldChg chg="addSp modSp">
        <pc:chgData name="Abel, Felix R" userId="S::fabel@calstatela.edu::c16fbe58-3886-4c66-b482-e138dd32b8f3" providerId="AD" clId="Web-{F2280C9F-5352-4EFC-82D0-533F15E21FA7}" dt="2021-04-24T03:34:36.796" v="131" actId="20577"/>
        <pc:sldMkLst>
          <pc:docMk/>
          <pc:sldMk cId="3568858390" sldId="274"/>
        </pc:sldMkLst>
        <pc:spChg chg="mod">
          <ac:chgData name="Abel, Felix R" userId="S::fabel@calstatela.edu::c16fbe58-3886-4c66-b482-e138dd32b8f3" providerId="AD" clId="Web-{F2280C9F-5352-4EFC-82D0-533F15E21FA7}" dt="2021-04-24T03:13:52.991" v="46" actId="20577"/>
          <ac:spMkLst>
            <pc:docMk/>
            <pc:sldMk cId="3568858390" sldId="274"/>
            <ac:spMk id="2" creationId="{86758A9A-ADE6-42B7-96EB-BA32E7ADB36D}"/>
          </ac:spMkLst>
        </pc:spChg>
        <pc:spChg chg="add mod">
          <ac:chgData name="Abel, Felix R" userId="S::fabel@calstatela.edu::c16fbe58-3886-4c66-b482-e138dd32b8f3" providerId="AD" clId="Web-{F2280C9F-5352-4EFC-82D0-533F15E21FA7}" dt="2021-04-24T03:34:36.796" v="131" actId="20577"/>
          <ac:spMkLst>
            <pc:docMk/>
            <pc:sldMk cId="3568858390" sldId="274"/>
            <ac:spMk id="3" creationId="{8A3886D8-FFC2-46FF-98CD-68617D6E7579}"/>
          </ac:spMkLst>
        </pc:spChg>
      </pc:sldChg>
    </pc:docChg>
  </pc:docChgLst>
  <pc:docChgLst>
    <pc:chgData name="Flores, Christian A" userId="S::cflor156@calstatela.edu::a50d127a-85ac-422d-aee1-e703885daefd" providerId="AD" clId="Web-{6FD02E16-89E0-4B05-B381-A0B7C961F897}"/>
    <pc:docChg chg="modSld">
      <pc:chgData name="Flores, Christian A" userId="S::cflor156@calstatela.edu::a50d127a-85ac-422d-aee1-e703885daefd" providerId="AD" clId="Web-{6FD02E16-89E0-4B05-B381-A0B7C961F897}" dt="2021-04-24T15:28:31.903" v="172" actId="20577"/>
      <pc:docMkLst>
        <pc:docMk/>
      </pc:docMkLst>
      <pc:sldChg chg="modSp">
        <pc:chgData name="Flores, Christian A" userId="S::cflor156@calstatela.edu::a50d127a-85ac-422d-aee1-e703885daefd" providerId="AD" clId="Web-{6FD02E16-89E0-4B05-B381-A0B7C961F897}" dt="2021-04-24T15:28:25.153" v="166" actId="20577"/>
        <pc:sldMkLst>
          <pc:docMk/>
          <pc:sldMk cId="3495521159" sldId="293"/>
        </pc:sldMkLst>
        <pc:spChg chg="mod">
          <ac:chgData name="Flores, Christian A" userId="S::cflor156@calstatela.edu::a50d127a-85ac-422d-aee1-e703885daefd" providerId="AD" clId="Web-{6FD02E16-89E0-4B05-B381-A0B7C961F897}" dt="2021-04-24T15:28:25.153" v="166" actId="20577"/>
          <ac:spMkLst>
            <pc:docMk/>
            <pc:sldMk cId="3495521159" sldId="293"/>
            <ac:spMk id="3" creationId="{506A4358-B7B7-4E69-9853-9749FF3BBB5A}"/>
          </ac:spMkLst>
        </pc:spChg>
      </pc:sldChg>
      <pc:sldChg chg="modSp">
        <pc:chgData name="Flores, Christian A" userId="S::cflor156@calstatela.edu::a50d127a-85ac-422d-aee1-e703885daefd" providerId="AD" clId="Web-{6FD02E16-89E0-4B05-B381-A0B7C961F897}" dt="2021-04-24T15:28:31.903" v="172" actId="20577"/>
        <pc:sldMkLst>
          <pc:docMk/>
          <pc:sldMk cId="1356380302" sldId="312"/>
        </pc:sldMkLst>
        <pc:spChg chg="mod">
          <ac:chgData name="Flores, Christian A" userId="S::cflor156@calstatela.edu::a50d127a-85ac-422d-aee1-e703885daefd" providerId="AD" clId="Web-{6FD02E16-89E0-4B05-B381-A0B7C961F897}" dt="2021-04-24T15:28:31.903" v="172" actId="20577"/>
          <ac:spMkLst>
            <pc:docMk/>
            <pc:sldMk cId="1356380302" sldId="312"/>
            <ac:spMk id="6" creationId="{AD35CA66-F8B6-40CE-96D1-B89D17AC3863}"/>
          </ac:spMkLst>
        </pc:spChg>
      </pc:sldChg>
      <pc:sldChg chg="delSp modSp">
        <pc:chgData name="Flores, Christian A" userId="S::cflor156@calstatela.edu::a50d127a-85ac-422d-aee1-e703885daefd" providerId="AD" clId="Web-{6FD02E16-89E0-4B05-B381-A0B7C961F897}" dt="2021-04-24T15:08:01.816" v="151" actId="20577"/>
        <pc:sldMkLst>
          <pc:docMk/>
          <pc:sldMk cId="2661254031" sldId="313"/>
        </pc:sldMkLst>
        <pc:spChg chg="del mod">
          <ac:chgData name="Flores, Christian A" userId="S::cflor156@calstatela.edu::a50d127a-85ac-422d-aee1-e703885daefd" providerId="AD" clId="Web-{6FD02E16-89E0-4B05-B381-A0B7C961F897}" dt="2021-04-24T15:07:45.487" v="142"/>
          <ac:spMkLst>
            <pc:docMk/>
            <pc:sldMk cId="2661254031" sldId="313"/>
            <ac:spMk id="4" creationId="{87547C66-B250-49AB-B538-E4CEA36C6901}"/>
          </ac:spMkLst>
        </pc:spChg>
        <pc:spChg chg="mod">
          <ac:chgData name="Flores, Christian A" userId="S::cflor156@calstatela.edu::a50d127a-85ac-422d-aee1-e703885daefd" providerId="AD" clId="Web-{6FD02E16-89E0-4B05-B381-A0B7C961F897}" dt="2021-04-24T15:08:01.816" v="151" actId="20577"/>
          <ac:spMkLst>
            <pc:docMk/>
            <pc:sldMk cId="2661254031" sldId="313"/>
            <ac:spMk id="5" creationId="{07F90BD5-247F-47A3-A914-CFC38F3CB1A3}"/>
          </ac:spMkLst>
        </pc:spChg>
      </pc:sldChg>
    </pc:docChg>
  </pc:docChgLst>
  <pc:docChgLst>
    <pc:chgData name="Cordero, Devyn A" userId="S::dcorder2@calstatela.edu::b1a0f6cb-220e-43ae-9aa8-0280e3359d4c" providerId="AD" clId="Web-{B1CCF887-C98D-47E3-BFFD-6EF1A88EB5D9}"/>
    <pc:docChg chg="addSld modSld sldOrd">
      <pc:chgData name="Cordero, Devyn A" userId="S::dcorder2@calstatela.edu::b1a0f6cb-220e-43ae-9aa8-0280e3359d4c" providerId="AD" clId="Web-{B1CCF887-C98D-47E3-BFFD-6EF1A88EB5D9}" dt="2021-04-23T03:18:43.990" v="703" actId="1076"/>
      <pc:docMkLst>
        <pc:docMk/>
      </pc:docMkLst>
      <pc:sldChg chg="addSp delSp modSp">
        <pc:chgData name="Cordero, Devyn A" userId="S::dcorder2@calstatela.edu::b1a0f6cb-220e-43ae-9aa8-0280e3359d4c" providerId="AD" clId="Web-{B1CCF887-C98D-47E3-BFFD-6EF1A88EB5D9}" dt="2021-04-23T03:08:31.738" v="622" actId="20577"/>
        <pc:sldMkLst>
          <pc:docMk/>
          <pc:sldMk cId="3174406034" sldId="265"/>
        </pc:sldMkLst>
        <pc:spChg chg="add del">
          <ac:chgData name="Cordero, Devyn A" userId="S::dcorder2@calstatela.edu::b1a0f6cb-220e-43ae-9aa8-0280e3359d4c" providerId="AD" clId="Web-{B1CCF887-C98D-47E3-BFFD-6EF1A88EB5D9}" dt="2021-04-23T02:48:50.827" v="1"/>
          <ac:spMkLst>
            <pc:docMk/>
            <pc:sldMk cId="3174406034" sldId="265"/>
            <ac:spMk id="2" creationId="{39B3BCFD-A0BA-47BA-8463-6A066A3D8E99}"/>
          </ac:spMkLst>
        </pc:spChg>
        <pc:spChg chg="mod">
          <ac:chgData name="Cordero, Devyn A" userId="S::dcorder2@calstatela.edu::b1a0f6cb-220e-43ae-9aa8-0280e3359d4c" providerId="AD" clId="Web-{B1CCF887-C98D-47E3-BFFD-6EF1A88EB5D9}" dt="2021-04-23T03:08:31.738" v="622" actId="20577"/>
          <ac:spMkLst>
            <pc:docMk/>
            <pc:sldMk cId="3174406034" sldId="265"/>
            <ac:spMk id="3" creationId="{95D356BB-B42F-4930-A7C4-A30B19FB8C17}"/>
          </ac:spMkLst>
        </pc:spChg>
      </pc:sldChg>
      <pc:sldChg chg="addSp modSp">
        <pc:chgData name="Cordero, Devyn A" userId="S::dcorder2@calstatela.edu::b1a0f6cb-220e-43ae-9aa8-0280e3359d4c" providerId="AD" clId="Web-{B1CCF887-C98D-47E3-BFFD-6EF1A88EB5D9}" dt="2021-04-23T03:15:12.104" v="701" actId="1076"/>
        <pc:sldMkLst>
          <pc:docMk/>
          <pc:sldMk cId="4284688559" sldId="269"/>
        </pc:sldMkLst>
        <pc:spChg chg="add mod">
          <ac:chgData name="Cordero, Devyn A" userId="S::dcorder2@calstatela.edu::b1a0f6cb-220e-43ae-9aa8-0280e3359d4c" providerId="AD" clId="Web-{B1CCF887-C98D-47E3-BFFD-6EF1A88EB5D9}" dt="2021-04-23T03:04:17.723" v="491" actId="20577"/>
          <ac:spMkLst>
            <pc:docMk/>
            <pc:sldMk cId="4284688559" sldId="269"/>
            <ac:spMk id="2" creationId="{78E8D1F1-B23C-4843-93FA-9B8CEE93761B}"/>
          </ac:spMkLst>
        </pc:spChg>
        <pc:picChg chg="mod modCrop">
          <ac:chgData name="Cordero, Devyn A" userId="S::dcorder2@calstatela.edu::b1a0f6cb-220e-43ae-9aa8-0280e3359d4c" providerId="AD" clId="Web-{B1CCF887-C98D-47E3-BFFD-6EF1A88EB5D9}" dt="2021-04-23T03:15:12.104" v="701" actId="1076"/>
          <ac:picMkLst>
            <pc:docMk/>
            <pc:sldMk cId="4284688559" sldId="269"/>
            <ac:picMk id="3" creationId="{B0FD8E75-2102-47A0-8C9D-38A065CFC48E}"/>
          </ac:picMkLst>
        </pc:picChg>
      </pc:sldChg>
      <pc:sldChg chg="addSp modSp">
        <pc:chgData name="Cordero, Devyn A" userId="S::dcorder2@calstatela.edu::b1a0f6cb-220e-43ae-9aa8-0280e3359d4c" providerId="AD" clId="Web-{B1CCF887-C98D-47E3-BFFD-6EF1A88EB5D9}" dt="2021-04-23T03:09:10.131" v="643" actId="20577"/>
        <pc:sldMkLst>
          <pc:docMk/>
          <pc:sldMk cId="4046761502" sldId="270"/>
        </pc:sldMkLst>
        <pc:spChg chg="add mod">
          <ac:chgData name="Cordero, Devyn A" userId="S::dcorder2@calstatela.edu::b1a0f6cb-220e-43ae-9aa8-0280e3359d4c" providerId="AD" clId="Web-{B1CCF887-C98D-47E3-BFFD-6EF1A88EB5D9}" dt="2021-04-23T03:09:10.131" v="643" actId="20577"/>
          <ac:spMkLst>
            <pc:docMk/>
            <pc:sldMk cId="4046761502" sldId="270"/>
            <ac:spMk id="2" creationId="{CC80AE96-613C-4D45-8126-B3ADED50DEE4}"/>
          </ac:spMkLst>
        </pc:spChg>
      </pc:sldChg>
      <pc:sldChg chg="addSp modSp">
        <pc:chgData name="Cordero, Devyn A" userId="S::dcorder2@calstatela.edu::b1a0f6cb-220e-43ae-9aa8-0280e3359d4c" providerId="AD" clId="Web-{B1CCF887-C98D-47E3-BFFD-6EF1A88EB5D9}" dt="2021-04-23T03:12:07.172" v="673" actId="20577"/>
        <pc:sldMkLst>
          <pc:docMk/>
          <pc:sldMk cId="3563241384" sldId="271"/>
        </pc:sldMkLst>
        <pc:spChg chg="add mod">
          <ac:chgData name="Cordero, Devyn A" userId="S::dcorder2@calstatela.edu::b1a0f6cb-220e-43ae-9aa8-0280e3359d4c" providerId="AD" clId="Web-{B1CCF887-C98D-47E3-BFFD-6EF1A88EB5D9}" dt="2021-04-23T03:12:07.172" v="673" actId="20577"/>
          <ac:spMkLst>
            <pc:docMk/>
            <pc:sldMk cId="3563241384" sldId="271"/>
            <ac:spMk id="2" creationId="{2CA44E90-F1B9-49E8-8ABF-3733A6E7259B}"/>
          </ac:spMkLst>
        </pc:spChg>
      </pc:sldChg>
      <pc:sldChg chg="addSp modSp">
        <pc:chgData name="Cordero, Devyn A" userId="S::dcorder2@calstatela.edu::b1a0f6cb-220e-43ae-9aa8-0280e3359d4c" providerId="AD" clId="Web-{B1CCF887-C98D-47E3-BFFD-6EF1A88EB5D9}" dt="2021-04-23T03:00:06.646" v="456" actId="20577"/>
        <pc:sldMkLst>
          <pc:docMk/>
          <pc:sldMk cId="3640005154" sldId="272"/>
        </pc:sldMkLst>
        <pc:spChg chg="add mod">
          <ac:chgData name="Cordero, Devyn A" userId="S::dcorder2@calstatela.edu::b1a0f6cb-220e-43ae-9aa8-0280e3359d4c" providerId="AD" clId="Web-{B1CCF887-C98D-47E3-BFFD-6EF1A88EB5D9}" dt="2021-04-23T03:00:06.646" v="456" actId="20577"/>
          <ac:spMkLst>
            <pc:docMk/>
            <pc:sldMk cId="3640005154" sldId="272"/>
            <ac:spMk id="2" creationId="{19463EAF-3ECA-4634-AAB6-A962122D10CC}"/>
          </ac:spMkLst>
        </pc:spChg>
      </pc:sldChg>
      <pc:sldChg chg="addSp modSp">
        <pc:chgData name="Cordero, Devyn A" userId="S::dcorder2@calstatela.edu::b1a0f6cb-220e-43ae-9aa8-0280e3359d4c" providerId="AD" clId="Web-{B1CCF887-C98D-47E3-BFFD-6EF1A88EB5D9}" dt="2021-04-23T03:06:59.014" v="598" actId="20577"/>
        <pc:sldMkLst>
          <pc:docMk/>
          <pc:sldMk cId="1964226190" sldId="281"/>
        </pc:sldMkLst>
        <pc:spChg chg="add mod">
          <ac:chgData name="Cordero, Devyn A" userId="S::dcorder2@calstatela.edu::b1a0f6cb-220e-43ae-9aa8-0280e3359d4c" providerId="AD" clId="Web-{B1CCF887-C98D-47E3-BFFD-6EF1A88EB5D9}" dt="2021-04-23T03:06:59.014" v="598" actId="20577"/>
          <ac:spMkLst>
            <pc:docMk/>
            <pc:sldMk cId="1964226190" sldId="281"/>
            <ac:spMk id="2" creationId="{4A059A1B-E7BB-405D-93D2-447D30197BAF}"/>
          </ac:spMkLst>
        </pc:spChg>
      </pc:sldChg>
      <pc:sldChg chg="addSp modSp">
        <pc:chgData name="Cordero, Devyn A" userId="S::dcorder2@calstatela.edu::b1a0f6cb-220e-43ae-9aa8-0280e3359d4c" providerId="AD" clId="Web-{B1CCF887-C98D-47E3-BFFD-6EF1A88EB5D9}" dt="2021-04-23T03:06:48.841" v="594" actId="20577"/>
        <pc:sldMkLst>
          <pc:docMk/>
          <pc:sldMk cId="769615468" sldId="282"/>
        </pc:sldMkLst>
        <pc:spChg chg="add mod">
          <ac:chgData name="Cordero, Devyn A" userId="S::dcorder2@calstatela.edu::b1a0f6cb-220e-43ae-9aa8-0280e3359d4c" providerId="AD" clId="Web-{B1CCF887-C98D-47E3-BFFD-6EF1A88EB5D9}" dt="2021-04-23T03:06:48.841" v="594" actId="20577"/>
          <ac:spMkLst>
            <pc:docMk/>
            <pc:sldMk cId="769615468" sldId="282"/>
            <ac:spMk id="2" creationId="{2E0EEEDA-613D-458A-AD95-71E15DCBE6DC}"/>
          </ac:spMkLst>
        </pc:spChg>
      </pc:sldChg>
      <pc:sldChg chg="addSp modSp">
        <pc:chgData name="Cordero, Devyn A" userId="S::dcorder2@calstatela.edu::b1a0f6cb-220e-43ae-9aa8-0280e3359d4c" providerId="AD" clId="Web-{B1CCF887-C98D-47E3-BFFD-6EF1A88EB5D9}" dt="2021-04-23T03:03:21.970" v="475" actId="20577"/>
        <pc:sldMkLst>
          <pc:docMk/>
          <pc:sldMk cId="1910939222" sldId="283"/>
        </pc:sldMkLst>
        <pc:spChg chg="add mod">
          <ac:chgData name="Cordero, Devyn A" userId="S::dcorder2@calstatela.edu::b1a0f6cb-220e-43ae-9aa8-0280e3359d4c" providerId="AD" clId="Web-{B1CCF887-C98D-47E3-BFFD-6EF1A88EB5D9}" dt="2021-04-23T03:03:21.970" v="475" actId="20577"/>
          <ac:spMkLst>
            <pc:docMk/>
            <pc:sldMk cId="1910939222" sldId="283"/>
            <ac:spMk id="2" creationId="{C99459C5-CF50-4343-AB7E-9680706E9947}"/>
          </ac:spMkLst>
        </pc:spChg>
      </pc:sldChg>
      <pc:sldChg chg="addSp modSp">
        <pc:chgData name="Cordero, Devyn A" userId="S::dcorder2@calstatela.edu::b1a0f6cb-220e-43ae-9aa8-0280e3359d4c" providerId="AD" clId="Web-{B1CCF887-C98D-47E3-BFFD-6EF1A88EB5D9}" dt="2021-04-23T03:05:33.899" v="557" actId="20577"/>
        <pc:sldMkLst>
          <pc:docMk/>
          <pc:sldMk cId="982484692" sldId="284"/>
        </pc:sldMkLst>
        <pc:spChg chg="add mod">
          <ac:chgData name="Cordero, Devyn A" userId="S::dcorder2@calstatela.edu::b1a0f6cb-220e-43ae-9aa8-0280e3359d4c" providerId="AD" clId="Web-{B1CCF887-C98D-47E3-BFFD-6EF1A88EB5D9}" dt="2021-04-23T03:05:33.899" v="557" actId="20577"/>
          <ac:spMkLst>
            <pc:docMk/>
            <pc:sldMk cId="982484692" sldId="284"/>
            <ac:spMk id="2" creationId="{7C237E03-03E4-4903-A764-273532390E68}"/>
          </ac:spMkLst>
        </pc:spChg>
      </pc:sldChg>
      <pc:sldChg chg="addSp modSp">
        <pc:chgData name="Cordero, Devyn A" userId="S::dcorder2@calstatela.edu::b1a0f6cb-220e-43ae-9aa8-0280e3359d4c" providerId="AD" clId="Web-{B1CCF887-C98D-47E3-BFFD-6EF1A88EB5D9}" dt="2021-04-23T03:05:16.976" v="549" actId="20577"/>
        <pc:sldMkLst>
          <pc:docMk/>
          <pc:sldMk cId="2654027368" sldId="285"/>
        </pc:sldMkLst>
        <pc:spChg chg="add mod">
          <ac:chgData name="Cordero, Devyn A" userId="S::dcorder2@calstatela.edu::b1a0f6cb-220e-43ae-9aa8-0280e3359d4c" providerId="AD" clId="Web-{B1CCF887-C98D-47E3-BFFD-6EF1A88EB5D9}" dt="2021-04-23T03:05:16.976" v="549" actId="20577"/>
          <ac:spMkLst>
            <pc:docMk/>
            <pc:sldMk cId="2654027368" sldId="285"/>
            <ac:spMk id="2" creationId="{A73F9343-3064-4EF8-8CE3-4EAAC9051E51}"/>
          </ac:spMkLst>
        </pc:spChg>
      </pc:sldChg>
      <pc:sldChg chg="addSp modSp">
        <pc:chgData name="Cordero, Devyn A" userId="S::dcorder2@calstatela.edu::b1a0f6cb-220e-43ae-9aa8-0280e3359d4c" providerId="AD" clId="Web-{B1CCF887-C98D-47E3-BFFD-6EF1A88EB5D9}" dt="2021-04-23T03:12:44.830" v="697" actId="20577"/>
        <pc:sldMkLst>
          <pc:docMk/>
          <pc:sldMk cId="1207551513" sldId="286"/>
        </pc:sldMkLst>
        <pc:spChg chg="add mod">
          <ac:chgData name="Cordero, Devyn A" userId="S::dcorder2@calstatela.edu::b1a0f6cb-220e-43ae-9aa8-0280e3359d4c" providerId="AD" clId="Web-{B1CCF887-C98D-47E3-BFFD-6EF1A88EB5D9}" dt="2021-04-23T03:05:02.616" v="540" actId="20577"/>
          <ac:spMkLst>
            <pc:docMk/>
            <pc:sldMk cId="1207551513" sldId="286"/>
            <ac:spMk id="2" creationId="{CB792E4D-7E4B-4D0F-B1F6-01D84F90F5DB}"/>
          </ac:spMkLst>
        </pc:spChg>
        <pc:spChg chg="add mod">
          <ac:chgData name="Cordero, Devyn A" userId="S::dcorder2@calstatela.edu::b1a0f6cb-220e-43ae-9aa8-0280e3359d4c" providerId="AD" clId="Web-{B1CCF887-C98D-47E3-BFFD-6EF1A88EB5D9}" dt="2021-04-23T03:12:44.830" v="697" actId="20577"/>
          <ac:spMkLst>
            <pc:docMk/>
            <pc:sldMk cId="1207551513" sldId="286"/>
            <ac:spMk id="5" creationId="{DC00970D-BBAF-41FF-8DB0-081EB2B1614C}"/>
          </ac:spMkLst>
        </pc:spChg>
        <pc:picChg chg="mod">
          <ac:chgData name="Cordero, Devyn A" userId="S::dcorder2@calstatela.edu::b1a0f6cb-220e-43ae-9aa8-0280e3359d4c" providerId="AD" clId="Web-{B1CCF887-C98D-47E3-BFFD-6EF1A88EB5D9}" dt="2021-04-23T03:12:21.391" v="674" actId="1076"/>
          <ac:picMkLst>
            <pc:docMk/>
            <pc:sldMk cId="1207551513" sldId="286"/>
            <ac:picMk id="4" creationId="{9B6EE36D-0FB1-4EEB-AD19-2C9DD2CF8CD1}"/>
          </ac:picMkLst>
        </pc:picChg>
      </pc:sldChg>
      <pc:sldChg chg="addSp modSp">
        <pc:chgData name="Cordero, Devyn A" userId="S::dcorder2@calstatela.edu::b1a0f6cb-220e-43ae-9aa8-0280e3359d4c" providerId="AD" clId="Web-{B1CCF887-C98D-47E3-BFFD-6EF1A88EB5D9}" dt="2021-04-23T03:04:40.271" v="517" actId="20577"/>
        <pc:sldMkLst>
          <pc:docMk/>
          <pc:sldMk cId="1590399623" sldId="287"/>
        </pc:sldMkLst>
        <pc:spChg chg="add mod">
          <ac:chgData name="Cordero, Devyn A" userId="S::dcorder2@calstatela.edu::b1a0f6cb-220e-43ae-9aa8-0280e3359d4c" providerId="AD" clId="Web-{B1CCF887-C98D-47E3-BFFD-6EF1A88EB5D9}" dt="2021-04-23T03:04:40.271" v="517" actId="20577"/>
          <ac:spMkLst>
            <pc:docMk/>
            <pc:sldMk cId="1590399623" sldId="287"/>
            <ac:spMk id="2" creationId="{220551BB-2DD9-48D1-ACA5-686A01169063}"/>
          </ac:spMkLst>
        </pc:spChg>
      </pc:sldChg>
      <pc:sldChg chg="modSp add replId">
        <pc:chgData name="Cordero, Devyn A" userId="S::dcorder2@calstatela.edu::b1a0f6cb-220e-43ae-9aa8-0280e3359d4c" providerId="AD" clId="Web-{B1CCF887-C98D-47E3-BFFD-6EF1A88EB5D9}" dt="2021-04-23T03:07:26.406" v="614" actId="20577"/>
        <pc:sldMkLst>
          <pc:docMk/>
          <pc:sldMk cId="3648658095" sldId="288"/>
        </pc:sldMkLst>
        <pc:spChg chg="mod">
          <ac:chgData name="Cordero, Devyn A" userId="S::dcorder2@calstatela.edu::b1a0f6cb-220e-43ae-9aa8-0280e3359d4c" providerId="AD" clId="Web-{B1CCF887-C98D-47E3-BFFD-6EF1A88EB5D9}" dt="2021-04-23T03:07:26.406" v="614" actId="20577"/>
          <ac:spMkLst>
            <pc:docMk/>
            <pc:sldMk cId="3648658095" sldId="288"/>
            <ac:spMk id="2" creationId="{4A059A1B-E7BB-405D-93D2-447D30197BAF}"/>
          </ac:spMkLst>
        </pc:spChg>
      </pc:sldChg>
      <pc:sldChg chg="modSp add replId">
        <pc:chgData name="Cordero, Devyn A" userId="S::dcorder2@calstatela.edu::b1a0f6cb-220e-43ae-9aa8-0280e3359d4c" providerId="AD" clId="Web-{B1CCF887-C98D-47E3-BFFD-6EF1A88EB5D9}" dt="2021-04-23T03:07:08.108" v="610" actId="20577"/>
        <pc:sldMkLst>
          <pc:docMk/>
          <pc:sldMk cId="2248356819" sldId="289"/>
        </pc:sldMkLst>
        <pc:spChg chg="mod">
          <ac:chgData name="Cordero, Devyn A" userId="S::dcorder2@calstatela.edu::b1a0f6cb-220e-43ae-9aa8-0280e3359d4c" providerId="AD" clId="Web-{B1CCF887-C98D-47E3-BFFD-6EF1A88EB5D9}" dt="2021-04-23T03:07:08.108" v="610" actId="20577"/>
          <ac:spMkLst>
            <pc:docMk/>
            <pc:sldMk cId="2248356819" sldId="289"/>
            <ac:spMk id="2" creationId="{4A059A1B-E7BB-405D-93D2-447D30197BAF}"/>
          </ac:spMkLst>
        </pc:spChg>
      </pc:sldChg>
      <pc:sldChg chg="modSp add replId">
        <pc:chgData name="Cordero, Devyn A" userId="S::dcorder2@calstatela.edu::b1a0f6cb-220e-43ae-9aa8-0280e3359d4c" providerId="AD" clId="Web-{B1CCF887-C98D-47E3-BFFD-6EF1A88EB5D9}" dt="2021-04-23T03:09:04.287" v="635" actId="20577"/>
        <pc:sldMkLst>
          <pc:docMk/>
          <pc:sldMk cId="1110952997" sldId="290"/>
        </pc:sldMkLst>
        <pc:spChg chg="mod">
          <ac:chgData name="Cordero, Devyn A" userId="S::dcorder2@calstatela.edu::b1a0f6cb-220e-43ae-9aa8-0280e3359d4c" providerId="AD" clId="Web-{B1CCF887-C98D-47E3-BFFD-6EF1A88EB5D9}" dt="2021-04-23T03:09:04.287" v="635" actId="20577"/>
          <ac:spMkLst>
            <pc:docMk/>
            <pc:sldMk cId="1110952997" sldId="290"/>
            <ac:spMk id="2" creationId="{4A059A1B-E7BB-405D-93D2-447D30197BAF}"/>
          </ac:spMkLst>
        </pc:spChg>
      </pc:sldChg>
      <pc:sldChg chg="modSp add ord replId">
        <pc:chgData name="Cordero, Devyn A" userId="S::dcorder2@calstatela.edu::b1a0f6cb-220e-43ae-9aa8-0280e3359d4c" providerId="AD" clId="Web-{B1CCF887-C98D-47E3-BFFD-6EF1A88EB5D9}" dt="2021-04-23T03:18:43.990" v="703" actId="1076"/>
        <pc:sldMkLst>
          <pc:docMk/>
          <pc:sldMk cId="642112973" sldId="291"/>
        </pc:sldMkLst>
        <pc:spChg chg="mod">
          <ac:chgData name="Cordero, Devyn A" userId="S::dcorder2@calstatela.edu::b1a0f6cb-220e-43ae-9aa8-0280e3359d4c" providerId="AD" clId="Web-{B1CCF887-C98D-47E3-BFFD-6EF1A88EB5D9}" dt="2021-04-23T03:05:47.431" v="569" actId="20577"/>
          <ac:spMkLst>
            <pc:docMk/>
            <pc:sldMk cId="642112973" sldId="291"/>
            <ac:spMk id="2" creationId="{2E0EEEDA-613D-458A-AD95-71E15DCBE6DC}"/>
          </ac:spMkLst>
        </pc:spChg>
        <pc:picChg chg="mod">
          <ac:chgData name="Cordero, Devyn A" userId="S::dcorder2@calstatela.edu::b1a0f6cb-220e-43ae-9aa8-0280e3359d4c" providerId="AD" clId="Web-{B1CCF887-C98D-47E3-BFFD-6EF1A88EB5D9}" dt="2021-04-23T03:18:43.990" v="703" actId="1076"/>
          <ac:picMkLst>
            <pc:docMk/>
            <pc:sldMk cId="642112973" sldId="291"/>
            <ac:picMk id="3" creationId="{431A547B-B209-4F8F-A4AC-CFCC23C69646}"/>
          </ac:picMkLst>
        </pc:picChg>
      </pc:sldChg>
    </pc:docChg>
  </pc:docChgLst>
  <pc:docChgLst>
    <pc:chgData name="Cordero, Devyn A" userId="S::dcorder2@calstatela.edu::b1a0f6cb-220e-43ae-9aa8-0280e3359d4c" providerId="AD" clId="Web-{A994665A-6DE9-45E2-A80B-E9DB8E0E37FF}"/>
    <pc:docChg chg="addSld modSld sldOrd">
      <pc:chgData name="Cordero, Devyn A" userId="S::dcorder2@calstatela.edu::b1a0f6cb-220e-43ae-9aa8-0280e3359d4c" providerId="AD" clId="Web-{A994665A-6DE9-45E2-A80B-E9DB8E0E37FF}" dt="2021-04-23T14:26:25.327" v="596" actId="1076"/>
      <pc:docMkLst>
        <pc:docMk/>
      </pc:docMkLst>
      <pc:sldChg chg="addSp modSp">
        <pc:chgData name="Cordero, Devyn A" userId="S::dcorder2@calstatela.edu::b1a0f6cb-220e-43ae-9aa8-0280e3359d4c" providerId="AD" clId="Web-{A994665A-6DE9-45E2-A80B-E9DB8E0E37FF}" dt="2021-04-23T14:11:57.835" v="170" actId="20577"/>
        <pc:sldMkLst>
          <pc:docMk/>
          <pc:sldMk cId="4284688559" sldId="269"/>
        </pc:sldMkLst>
        <pc:spChg chg="add mod">
          <ac:chgData name="Cordero, Devyn A" userId="S::dcorder2@calstatela.edu::b1a0f6cb-220e-43ae-9aa8-0280e3359d4c" providerId="AD" clId="Web-{A994665A-6DE9-45E2-A80B-E9DB8E0E37FF}" dt="2021-04-23T14:11:57.835" v="170" actId="20577"/>
          <ac:spMkLst>
            <pc:docMk/>
            <pc:sldMk cId="4284688559" sldId="269"/>
            <ac:spMk id="4" creationId="{D29E21F9-5C52-49E0-BB9C-C10255B20328}"/>
          </ac:spMkLst>
        </pc:spChg>
      </pc:sldChg>
      <pc:sldChg chg="addSp delSp modSp">
        <pc:chgData name="Cordero, Devyn A" userId="S::dcorder2@calstatela.edu::b1a0f6cb-220e-43ae-9aa8-0280e3359d4c" providerId="AD" clId="Web-{A994665A-6DE9-45E2-A80B-E9DB8E0E37FF}" dt="2021-04-23T14:26:25.327" v="596" actId="1076"/>
        <pc:sldMkLst>
          <pc:docMk/>
          <pc:sldMk cId="769615468" sldId="282"/>
        </pc:sldMkLst>
        <pc:spChg chg="add mod">
          <ac:chgData name="Cordero, Devyn A" userId="S::dcorder2@calstatela.edu::b1a0f6cb-220e-43ae-9aa8-0280e3359d4c" providerId="AD" clId="Web-{A994665A-6DE9-45E2-A80B-E9DB8E0E37FF}" dt="2021-04-23T14:26:19.014" v="595" actId="20577"/>
          <ac:spMkLst>
            <pc:docMk/>
            <pc:sldMk cId="769615468" sldId="282"/>
            <ac:spMk id="5" creationId="{5E195E6E-E549-4589-8055-D29CFB56D7F5}"/>
          </ac:spMkLst>
        </pc:spChg>
        <pc:picChg chg="mod">
          <ac:chgData name="Cordero, Devyn A" userId="S::dcorder2@calstatela.edu::b1a0f6cb-220e-43ae-9aa8-0280e3359d4c" providerId="AD" clId="Web-{A994665A-6DE9-45E2-A80B-E9DB8E0E37FF}" dt="2021-04-23T14:26:25.327" v="596" actId="1076"/>
          <ac:picMkLst>
            <pc:docMk/>
            <pc:sldMk cId="769615468" sldId="282"/>
            <ac:picMk id="3" creationId="{48BA0E71-0857-47E1-AB29-761C7EA274B4}"/>
          </ac:picMkLst>
        </pc:picChg>
        <pc:picChg chg="del">
          <ac:chgData name="Cordero, Devyn A" userId="S::dcorder2@calstatela.edu::b1a0f6cb-220e-43ae-9aa8-0280e3359d4c" providerId="AD" clId="Web-{A994665A-6DE9-45E2-A80B-E9DB8E0E37FF}" dt="2021-04-23T14:25:20.807" v="587"/>
          <ac:picMkLst>
            <pc:docMk/>
            <pc:sldMk cId="769615468" sldId="282"/>
            <ac:picMk id="4" creationId="{8D814F72-82E4-4F2D-A63B-7E655743C478}"/>
          </ac:picMkLst>
        </pc:picChg>
      </pc:sldChg>
      <pc:sldChg chg="modSp">
        <pc:chgData name="Cordero, Devyn A" userId="S::dcorder2@calstatela.edu::b1a0f6cb-220e-43ae-9aa8-0280e3359d4c" providerId="AD" clId="Web-{A994665A-6DE9-45E2-A80B-E9DB8E0E37FF}" dt="2021-04-23T14:18:32.797" v="313" actId="20577"/>
        <pc:sldMkLst>
          <pc:docMk/>
          <pc:sldMk cId="1207551513" sldId="286"/>
        </pc:sldMkLst>
        <pc:spChg chg="mod">
          <ac:chgData name="Cordero, Devyn A" userId="S::dcorder2@calstatela.edu::b1a0f6cb-220e-43ae-9aa8-0280e3359d4c" providerId="AD" clId="Web-{A994665A-6DE9-45E2-A80B-E9DB8E0E37FF}" dt="2021-04-23T14:18:32.797" v="313" actId="20577"/>
          <ac:spMkLst>
            <pc:docMk/>
            <pc:sldMk cId="1207551513" sldId="286"/>
            <ac:spMk id="5" creationId="{DC00970D-BBAF-41FF-8DB0-081EB2B1614C}"/>
          </ac:spMkLst>
        </pc:spChg>
      </pc:sldChg>
      <pc:sldChg chg="addSp delSp modSp">
        <pc:chgData name="Cordero, Devyn A" userId="S::dcorder2@calstatela.edu::b1a0f6cb-220e-43ae-9aa8-0280e3359d4c" providerId="AD" clId="Web-{A994665A-6DE9-45E2-A80B-E9DB8E0E37FF}" dt="2021-04-23T14:25:03.009" v="586" actId="20577"/>
        <pc:sldMkLst>
          <pc:docMk/>
          <pc:sldMk cId="642112973" sldId="291"/>
        </pc:sldMkLst>
        <pc:spChg chg="add mod">
          <ac:chgData name="Cordero, Devyn A" userId="S::dcorder2@calstatela.edu::b1a0f6cb-220e-43ae-9aa8-0280e3359d4c" providerId="AD" clId="Web-{A994665A-6DE9-45E2-A80B-E9DB8E0E37FF}" dt="2021-04-23T14:25:03.009" v="586" actId="20577"/>
          <ac:spMkLst>
            <pc:docMk/>
            <pc:sldMk cId="642112973" sldId="291"/>
            <ac:spMk id="5" creationId="{5AC8C9B0-9C36-4E8E-A562-12405893A028}"/>
          </ac:spMkLst>
        </pc:spChg>
        <pc:picChg chg="mod">
          <ac:chgData name="Cordero, Devyn A" userId="S::dcorder2@calstatela.edu::b1a0f6cb-220e-43ae-9aa8-0280e3359d4c" providerId="AD" clId="Web-{A994665A-6DE9-45E2-A80B-E9DB8E0E37FF}" dt="2021-04-23T14:22:38.485" v="431" actId="1076"/>
          <ac:picMkLst>
            <pc:docMk/>
            <pc:sldMk cId="642112973" sldId="291"/>
            <ac:picMk id="3" creationId="{431A547B-B209-4F8F-A4AC-CFCC23C69646}"/>
          </ac:picMkLst>
        </pc:picChg>
        <pc:picChg chg="del">
          <ac:chgData name="Cordero, Devyn A" userId="S::dcorder2@calstatela.edu::b1a0f6cb-220e-43ae-9aa8-0280e3359d4c" providerId="AD" clId="Web-{A994665A-6DE9-45E2-A80B-E9DB8E0E37FF}" dt="2021-04-23T14:19:21.754" v="317"/>
          <ac:picMkLst>
            <pc:docMk/>
            <pc:sldMk cId="642112973" sldId="291"/>
            <ac:picMk id="4" creationId="{B52B2336-6A9A-41D5-8B3D-6D76001DCC55}"/>
          </ac:picMkLst>
        </pc:picChg>
      </pc:sldChg>
      <pc:sldChg chg="addSp delSp modSp add ord replId">
        <pc:chgData name="Cordero, Devyn A" userId="S::dcorder2@calstatela.edu::b1a0f6cb-220e-43ae-9aa8-0280e3359d4c" providerId="AD" clId="Web-{A994665A-6DE9-45E2-A80B-E9DB8E0E37FF}" dt="2021-04-23T14:22:29.297" v="429" actId="1076"/>
        <pc:sldMkLst>
          <pc:docMk/>
          <pc:sldMk cId="790292944" sldId="294"/>
        </pc:sldMkLst>
        <pc:spChg chg="add mod">
          <ac:chgData name="Cordero, Devyn A" userId="S::dcorder2@calstatela.edu::b1a0f6cb-220e-43ae-9aa8-0280e3359d4c" providerId="AD" clId="Web-{A994665A-6DE9-45E2-A80B-E9DB8E0E37FF}" dt="2021-04-23T14:22:29.297" v="429" actId="1076"/>
          <ac:spMkLst>
            <pc:docMk/>
            <pc:sldMk cId="790292944" sldId="294"/>
            <ac:spMk id="5" creationId="{ED2A6C89-CF41-428E-B3F2-C3AC77582A1E}"/>
          </ac:spMkLst>
        </pc:spChg>
        <pc:spChg chg="add del mod">
          <ac:chgData name="Cordero, Devyn A" userId="S::dcorder2@calstatela.edu::b1a0f6cb-220e-43ae-9aa8-0280e3359d4c" providerId="AD" clId="Web-{A994665A-6DE9-45E2-A80B-E9DB8E0E37FF}" dt="2021-04-23T14:20:14.726" v="338"/>
          <ac:spMkLst>
            <pc:docMk/>
            <pc:sldMk cId="790292944" sldId="294"/>
            <ac:spMk id="7" creationId="{5E3667DC-77EC-45FB-A25A-921CE13D0F66}"/>
          </ac:spMkLst>
        </pc:spChg>
        <pc:picChg chg="del">
          <ac:chgData name="Cordero, Devyn A" userId="S::dcorder2@calstatela.edu::b1a0f6cb-220e-43ae-9aa8-0280e3359d4c" providerId="AD" clId="Web-{A994665A-6DE9-45E2-A80B-E9DB8E0E37FF}" dt="2021-04-23T14:19:13.597" v="315"/>
          <ac:picMkLst>
            <pc:docMk/>
            <pc:sldMk cId="790292944" sldId="294"/>
            <ac:picMk id="3" creationId="{431A547B-B209-4F8F-A4AC-CFCC23C69646}"/>
          </ac:picMkLst>
        </pc:picChg>
        <pc:picChg chg="mod">
          <ac:chgData name="Cordero, Devyn A" userId="S::dcorder2@calstatela.edu::b1a0f6cb-220e-43ae-9aa8-0280e3359d4c" providerId="AD" clId="Web-{A994665A-6DE9-45E2-A80B-E9DB8E0E37FF}" dt="2021-04-23T14:19:46.552" v="320" actId="1076"/>
          <ac:picMkLst>
            <pc:docMk/>
            <pc:sldMk cId="790292944" sldId="294"/>
            <ac:picMk id="4" creationId="{B52B2336-6A9A-41D5-8B3D-6D76001DCC55}"/>
          </ac:picMkLst>
        </pc:picChg>
      </pc:sldChg>
    </pc:docChg>
  </pc:docChgLst>
  <pc:docChgLst>
    <pc:chgData name="Abel, Felix R" userId="S::fabel@calstatela.edu::c16fbe58-3886-4c66-b482-e138dd32b8f3" providerId="AD" clId="Web-{4236DB02-7B10-4E46-8FAE-D661DB0AB509}"/>
    <pc:docChg chg="modSld">
      <pc:chgData name="Abel, Felix R" userId="S::fabel@calstatela.edu::c16fbe58-3886-4c66-b482-e138dd32b8f3" providerId="AD" clId="Web-{4236DB02-7B10-4E46-8FAE-D661DB0AB509}" dt="2021-04-23T05:38:07.039" v="38" actId="1076"/>
      <pc:docMkLst>
        <pc:docMk/>
      </pc:docMkLst>
      <pc:sldChg chg="modSp">
        <pc:chgData name="Abel, Felix R" userId="S::fabel@calstatela.edu::c16fbe58-3886-4c66-b482-e138dd32b8f3" providerId="AD" clId="Web-{4236DB02-7B10-4E46-8FAE-D661DB0AB509}" dt="2021-04-23T05:37:15.896" v="15" actId="20577"/>
        <pc:sldMkLst>
          <pc:docMk/>
          <pc:sldMk cId="3640005154" sldId="272"/>
        </pc:sldMkLst>
        <pc:spChg chg="mod">
          <ac:chgData name="Abel, Felix R" userId="S::fabel@calstatela.edu::c16fbe58-3886-4c66-b482-e138dd32b8f3" providerId="AD" clId="Web-{4236DB02-7B10-4E46-8FAE-D661DB0AB509}" dt="2021-04-23T05:37:15.896" v="15" actId="20577"/>
          <ac:spMkLst>
            <pc:docMk/>
            <pc:sldMk cId="3640005154" sldId="272"/>
            <ac:spMk id="2" creationId="{19463EAF-3ECA-4634-AAB6-A962122D10CC}"/>
          </ac:spMkLst>
        </pc:spChg>
      </pc:sldChg>
      <pc:sldChg chg="addSp modSp">
        <pc:chgData name="Abel, Felix R" userId="S::fabel@calstatela.edu::c16fbe58-3886-4c66-b482-e138dd32b8f3" providerId="AD" clId="Web-{4236DB02-7B10-4E46-8FAE-D661DB0AB509}" dt="2021-04-23T05:38:07.039" v="38" actId="1076"/>
        <pc:sldMkLst>
          <pc:docMk/>
          <pc:sldMk cId="3568858390" sldId="274"/>
        </pc:sldMkLst>
        <pc:spChg chg="add mod">
          <ac:chgData name="Abel, Felix R" userId="S::fabel@calstatela.edu::c16fbe58-3886-4c66-b482-e138dd32b8f3" providerId="AD" clId="Web-{4236DB02-7B10-4E46-8FAE-D661DB0AB509}" dt="2021-04-23T05:38:07.039" v="38" actId="1076"/>
          <ac:spMkLst>
            <pc:docMk/>
            <pc:sldMk cId="3568858390" sldId="274"/>
            <ac:spMk id="2" creationId="{86758A9A-ADE6-42B7-96EB-BA32E7ADB36D}"/>
          </ac:spMkLst>
        </pc:spChg>
      </pc:sldChg>
    </pc:docChg>
  </pc:docChgLst>
  <pc:docChgLst>
    <pc:chgData name="Flores, Christian A" userId="S::cflor156@calstatela.edu::a50d127a-85ac-422d-aee1-e703885daefd" providerId="AD" clId="Web-{89E03367-383F-4C80-976C-E1349B229E99}"/>
    <pc:docChg chg="modSld">
      <pc:chgData name="Flores, Christian A" userId="S::cflor156@calstatela.edu::a50d127a-85ac-422d-aee1-e703885daefd" providerId="AD" clId="Web-{89E03367-383F-4C80-976C-E1349B229E99}" dt="2021-04-24T17:10:18.445" v="32"/>
      <pc:docMkLst>
        <pc:docMk/>
      </pc:docMkLst>
      <pc:sldChg chg="modSp">
        <pc:chgData name="Flores, Christian A" userId="S::cflor156@calstatela.edu::a50d127a-85ac-422d-aee1-e703885daefd" providerId="AD" clId="Web-{89E03367-383F-4C80-976C-E1349B229E99}" dt="2021-04-24T16:07:28.102" v="2" actId="1076"/>
        <pc:sldMkLst>
          <pc:docMk/>
          <pc:sldMk cId="3640005154" sldId="272"/>
        </pc:sldMkLst>
        <pc:spChg chg="mod">
          <ac:chgData name="Flores, Christian A" userId="S::cflor156@calstatela.edu::a50d127a-85ac-422d-aee1-e703885daefd" providerId="AD" clId="Web-{89E03367-383F-4C80-976C-E1349B229E99}" dt="2021-04-24T16:07:28.102" v="2" actId="1076"/>
          <ac:spMkLst>
            <pc:docMk/>
            <pc:sldMk cId="3640005154" sldId="272"/>
            <ac:spMk id="13" creationId="{8272B5F4-9128-415D-A60F-1582D94B220F}"/>
          </ac:spMkLst>
        </pc:spChg>
        <pc:cxnChg chg="mod">
          <ac:chgData name="Flores, Christian A" userId="S::cflor156@calstatela.edu::a50d127a-85ac-422d-aee1-e703885daefd" providerId="AD" clId="Web-{89E03367-383F-4C80-976C-E1349B229E99}" dt="2021-04-24T16:07:25.664" v="1" actId="14100"/>
          <ac:cxnSpMkLst>
            <pc:docMk/>
            <pc:sldMk cId="3640005154" sldId="272"/>
            <ac:cxnSpMk id="12" creationId="{93BC6ABA-7BD6-4F41-BBC0-6815F9AF4197}"/>
          </ac:cxnSpMkLst>
        </pc:cxnChg>
      </pc:sldChg>
      <pc:sldChg chg="modSp">
        <pc:chgData name="Flores, Christian A" userId="S::cflor156@calstatela.edu::a50d127a-85ac-422d-aee1-e703885daefd" providerId="AD" clId="Web-{89E03367-383F-4C80-976C-E1349B229E99}" dt="2021-04-24T17:06:37.315" v="18" actId="20577"/>
        <pc:sldMkLst>
          <pc:docMk/>
          <pc:sldMk cId="715036861" sldId="301"/>
        </pc:sldMkLst>
        <pc:spChg chg="mod">
          <ac:chgData name="Flores, Christian A" userId="S::cflor156@calstatela.edu::a50d127a-85ac-422d-aee1-e703885daefd" providerId="AD" clId="Web-{89E03367-383F-4C80-976C-E1349B229E99}" dt="2021-04-24T17:06:33.237" v="17" actId="20577"/>
          <ac:spMkLst>
            <pc:docMk/>
            <pc:sldMk cId="715036861" sldId="301"/>
            <ac:spMk id="7" creationId="{01050591-5842-46D2-B237-EF756DE62011}"/>
          </ac:spMkLst>
        </pc:spChg>
        <pc:spChg chg="mod">
          <ac:chgData name="Flores, Christian A" userId="S::cflor156@calstatela.edu::a50d127a-85ac-422d-aee1-e703885daefd" providerId="AD" clId="Web-{89E03367-383F-4C80-976C-E1349B229E99}" dt="2021-04-24T17:06:37.315" v="18" actId="20577"/>
          <ac:spMkLst>
            <pc:docMk/>
            <pc:sldMk cId="715036861" sldId="301"/>
            <ac:spMk id="9" creationId="{95FE9D0A-2069-4F36-8658-62F6CCBFFA58}"/>
          </ac:spMkLst>
        </pc:spChg>
      </pc:sldChg>
      <pc:sldChg chg="modSp">
        <pc:chgData name="Flores, Christian A" userId="S::cflor156@calstatela.edu::a50d127a-85ac-422d-aee1-e703885daefd" providerId="AD" clId="Web-{89E03367-383F-4C80-976C-E1349B229E99}" dt="2021-04-24T16:22:24.309" v="15" actId="20577"/>
        <pc:sldMkLst>
          <pc:docMk/>
          <pc:sldMk cId="2521952430" sldId="309"/>
        </pc:sldMkLst>
        <pc:spChg chg="mod">
          <ac:chgData name="Flores, Christian A" userId="S::cflor156@calstatela.edu::a50d127a-85ac-422d-aee1-e703885daefd" providerId="AD" clId="Web-{89E03367-383F-4C80-976C-E1349B229E99}" dt="2021-04-24T16:22:24.309" v="15" actId="20577"/>
          <ac:spMkLst>
            <pc:docMk/>
            <pc:sldMk cId="2521952430" sldId="309"/>
            <ac:spMk id="6" creationId="{AD70D45C-8B67-4CE5-8028-17AD47346A0D}"/>
          </ac:spMkLst>
        </pc:spChg>
      </pc:sldChg>
      <pc:sldChg chg="addSp delSp modSp">
        <pc:chgData name="Flores, Christian A" userId="S::cflor156@calstatela.edu::a50d127a-85ac-422d-aee1-e703885daefd" providerId="AD" clId="Web-{89E03367-383F-4C80-976C-E1349B229E99}" dt="2021-04-24T17:10:18.445" v="32"/>
        <pc:sldMkLst>
          <pc:docMk/>
          <pc:sldMk cId="1794251005" sldId="310"/>
        </pc:sldMkLst>
        <pc:picChg chg="add del mod">
          <ac:chgData name="Flores, Christian A" userId="S::cflor156@calstatela.edu::a50d127a-85ac-422d-aee1-e703885daefd" providerId="AD" clId="Web-{89E03367-383F-4C80-976C-E1349B229E99}" dt="2021-04-24T17:09:28.772" v="22"/>
          <ac:picMkLst>
            <pc:docMk/>
            <pc:sldMk cId="1794251005" sldId="310"/>
            <ac:picMk id="2" creationId="{51E9482C-BE56-41FA-985E-DADACEE07E74}"/>
          </ac:picMkLst>
        </pc:picChg>
        <pc:picChg chg="add mod">
          <ac:chgData name="Flores, Christian A" userId="S::cflor156@calstatela.edu::a50d127a-85ac-422d-aee1-e703885daefd" providerId="AD" clId="Web-{89E03367-383F-4C80-976C-E1349B229E99}" dt="2021-04-24T17:10:07.648" v="31" actId="1076"/>
          <ac:picMkLst>
            <pc:docMk/>
            <pc:sldMk cId="1794251005" sldId="310"/>
            <ac:picMk id="3" creationId="{D4C1904D-C164-4189-AA92-CB69BBBE3447}"/>
          </ac:picMkLst>
        </pc:picChg>
        <pc:picChg chg="add">
          <ac:chgData name="Flores, Christian A" userId="S::cflor156@calstatela.edu::a50d127a-85ac-422d-aee1-e703885daefd" providerId="AD" clId="Web-{89E03367-383F-4C80-976C-E1349B229E99}" dt="2021-04-24T17:10:18.445" v="32"/>
          <ac:picMkLst>
            <pc:docMk/>
            <pc:sldMk cId="1794251005" sldId="310"/>
            <ac:picMk id="4" creationId="{0EED6C97-4EF1-4CB5-AB93-45B4D38A32D6}"/>
          </ac:picMkLst>
        </pc:picChg>
        <pc:picChg chg="del">
          <ac:chgData name="Flores, Christian A" userId="S::cflor156@calstatela.edu::a50d127a-85ac-422d-aee1-e703885daefd" providerId="AD" clId="Web-{89E03367-383F-4C80-976C-E1349B229E99}" dt="2021-04-24T17:09:12.225" v="19"/>
          <ac:picMkLst>
            <pc:docMk/>
            <pc:sldMk cId="1794251005" sldId="310"/>
            <ac:picMk id="9" creationId="{481144D5-CF16-4540-A68E-434E774104D0}"/>
          </ac:picMkLst>
        </pc:picChg>
      </pc:sldChg>
    </pc:docChg>
  </pc:docChgLst>
  <pc:docChgLst>
    <pc:chgData name="Flores, Christian A" userId="S::cflor156@calstatela.edu::a50d127a-85ac-422d-aee1-e703885daefd" providerId="AD" clId="Web-{229A09C0-8F05-4D38-A5B5-6A82DA74B0BE}"/>
    <pc:docChg chg="addSld delSld modSld sldOrd">
      <pc:chgData name="Flores, Christian A" userId="S::cflor156@calstatela.edu::a50d127a-85ac-422d-aee1-e703885daefd" providerId="AD" clId="Web-{229A09C0-8F05-4D38-A5B5-6A82DA74B0BE}" dt="2021-04-24T03:22:20.572" v="1249" actId="20577"/>
      <pc:docMkLst>
        <pc:docMk/>
      </pc:docMkLst>
      <pc:sldChg chg="addSp modSp ord">
        <pc:chgData name="Flores, Christian A" userId="S::cflor156@calstatela.edu::a50d127a-85ac-422d-aee1-e703885daefd" providerId="AD" clId="Web-{229A09C0-8F05-4D38-A5B5-6A82DA74B0BE}" dt="2021-04-24T03:14:23.053" v="1060" actId="1076"/>
        <pc:sldMkLst>
          <pc:docMk/>
          <pc:sldMk cId="3640005154" sldId="272"/>
        </pc:sldMkLst>
        <pc:spChg chg="mod">
          <ac:chgData name="Flores, Christian A" userId="S::cflor156@calstatela.edu::a50d127a-85ac-422d-aee1-e703885daefd" providerId="AD" clId="Web-{229A09C0-8F05-4D38-A5B5-6A82DA74B0BE}" dt="2021-04-24T01:37:13.102" v="842" actId="1076"/>
          <ac:spMkLst>
            <pc:docMk/>
            <pc:sldMk cId="3640005154" sldId="272"/>
            <ac:spMk id="2" creationId="{19463EAF-3ECA-4634-AAB6-A962122D10CC}"/>
          </ac:spMkLst>
        </pc:spChg>
        <pc:picChg chg="add mod">
          <ac:chgData name="Flores, Christian A" userId="S::cflor156@calstatela.edu::a50d127a-85ac-422d-aee1-e703885daefd" providerId="AD" clId="Web-{229A09C0-8F05-4D38-A5B5-6A82DA74B0BE}" dt="2021-04-24T01:55:48.850" v="936" actId="1076"/>
          <ac:picMkLst>
            <pc:docMk/>
            <pc:sldMk cId="3640005154" sldId="272"/>
            <ac:picMk id="3" creationId="{8EB4C193-AFF3-4025-BAB2-1A859074C077}"/>
          </ac:picMkLst>
        </pc:picChg>
        <pc:picChg chg="add mod">
          <ac:chgData name="Flores, Christian A" userId="S::cflor156@calstatela.edu::a50d127a-85ac-422d-aee1-e703885daefd" providerId="AD" clId="Web-{229A09C0-8F05-4D38-A5B5-6A82DA74B0BE}" dt="2021-04-24T01:55:54.100" v="937" actId="1076"/>
          <ac:picMkLst>
            <pc:docMk/>
            <pc:sldMk cId="3640005154" sldId="272"/>
            <ac:picMk id="4" creationId="{F7F236E2-7704-4DB2-B342-CE54AB11F60F}"/>
          </ac:picMkLst>
        </pc:picChg>
        <pc:picChg chg="add mod">
          <ac:chgData name="Flores, Christian A" userId="S::cflor156@calstatela.edu::a50d127a-85ac-422d-aee1-e703885daefd" providerId="AD" clId="Web-{229A09C0-8F05-4D38-A5B5-6A82DA74B0BE}" dt="2021-04-24T03:14:23.053" v="1060" actId="1076"/>
          <ac:picMkLst>
            <pc:docMk/>
            <pc:sldMk cId="3640005154" sldId="272"/>
            <ac:picMk id="5" creationId="{58D06BD2-47A3-4A9A-AFFC-3DEFE91B8CB7}"/>
          </ac:picMkLst>
        </pc:picChg>
        <pc:picChg chg="mod">
          <ac:chgData name="Flores, Christian A" userId="S::cflor156@calstatela.edu::a50d127a-85ac-422d-aee1-e703885daefd" providerId="AD" clId="Web-{229A09C0-8F05-4D38-A5B5-6A82DA74B0BE}" dt="2021-04-24T01:39:34.985" v="858" actId="1076"/>
          <ac:picMkLst>
            <pc:docMk/>
            <pc:sldMk cId="3640005154" sldId="272"/>
            <ac:picMk id="6" creationId="{6C6CC767-9F55-4AB8-A825-FAFC3B7E34AB}"/>
          </ac:picMkLst>
        </pc:picChg>
      </pc:sldChg>
      <pc:sldChg chg="addSp delSp modSp">
        <pc:chgData name="Flores, Christian A" userId="S::cflor156@calstatela.edu::a50d127a-85ac-422d-aee1-e703885daefd" providerId="AD" clId="Web-{229A09C0-8F05-4D38-A5B5-6A82DA74B0BE}" dt="2021-04-24T01:30:04.685" v="782" actId="14100"/>
        <pc:sldMkLst>
          <pc:docMk/>
          <pc:sldMk cId="3154826002" sldId="292"/>
        </pc:sldMkLst>
        <pc:spChg chg="add del mod">
          <ac:chgData name="Flores, Christian A" userId="S::cflor156@calstatela.edu::a50d127a-85ac-422d-aee1-e703885daefd" providerId="AD" clId="Web-{229A09C0-8F05-4D38-A5B5-6A82DA74B0BE}" dt="2021-04-23T21:56:55.739" v="162"/>
          <ac:spMkLst>
            <pc:docMk/>
            <pc:sldMk cId="3154826002" sldId="292"/>
            <ac:spMk id="2" creationId="{9C0F2248-9F3A-4417-8551-1D40EF272070}"/>
          </ac:spMkLst>
        </pc:spChg>
        <pc:spChg chg="add mod">
          <ac:chgData name="Flores, Christian A" userId="S::cflor156@calstatela.edu::a50d127a-85ac-422d-aee1-e703885daefd" providerId="AD" clId="Web-{229A09C0-8F05-4D38-A5B5-6A82DA74B0BE}" dt="2021-04-23T21:54:45.341" v="148" actId="1076"/>
          <ac:spMkLst>
            <pc:docMk/>
            <pc:sldMk cId="3154826002" sldId="292"/>
            <ac:spMk id="3" creationId="{DC0B3E48-4E1C-447F-8C77-4306307C9B4E}"/>
          </ac:spMkLst>
        </pc:spChg>
        <pc:spChg chg="add del mod">
          <ac:chgData name="Flores, Christian A" userId="S::cflor156@calstatela.edu::a50d127a-85ac-422d-aee1-e703885daefd" providerId="AD" clId="Web-{229A09C0-8F05-4D38-A5B5-6A82DA74B0BE}" dt="2021-04-23T21:58:23.681" v="206"/>
          <ac:spMkLst>
            <pc:docMk/>
            <pc:sldMk cId="3154826002" sldId="292"/>
            <ac:spMk id="5" creationId="{E7978220-09B6-4F1E-B144-D55F7A47B0C8}"/>
          </ac:spMkLst>
        </pc:spChg>
        <pc:spChg chg="add mod">
          <ac:chgData name="Flores, Christian A" userId="S::cflor156@calstatela.edu::a50d127a-85ac-422d-aee1-e703885daefd" providerId="AD" clId="Web-{229A09C0-8F05-4D38-A5B5-6A82DA74B0BE}" dt="2021-04-24T01:28:04.757" v="770" actId="20577"/>
          <ac:spMkLst>
            <pc:docMk/>
            <pc:sldMk cId="3154826002" sldId="292"/>
            <ac:spMk id="7" creationId="{01050591-5842-46D2-B237-EF756DE62011}"/>
          </ac:spMkLst>
        </pc:spChg>
        <pc:spChg chg="add mod">
          <ac:chgData name="Flores, Christian A" userId="S::cflor156@calstatela.edu::a50d127a-85ac-422d-aee1-e703885daefd" providerId="AD" clId="Web-{229A09C0-8F05-4D38-A5B5-6A82DA74B0BE}" dt="2021-04-24T01:27:38.646" v="713" actId="20577"/>
          <ac:spMkLst>
            <pc:docMk/>
            <pc:sldMk cId="3154826002" sldId="292"/>
            <ac:spMk id="9" creationId="{95FE9D0A-2069-4F36-8658-62F6CCBFFA58}"/>
          </ac:spMkLst>
        </pc:spChg>
        <pc:picChg chg="add mod">
          <ac:chgData name="Flores, Christian A" userId="S::cflor156@calstatela.edu::a50d127a-85ac-422d-aee1-e703885daefd" providerId="AD" clId="Web-{229A09C0-8F05-4D38-A5B5-6A82DA74B0BE}" dt="2021-04-24T01:30:04.685" v="782" actId="14100"/>
          <ac:picMkLst>
            <pc:docMk/>
            <pc:sldMk cId="3154826002" sldId="292"/>
            <ac:picMk id="2" creationId="{928E4FAB-8F82-418C-B3DC-8B378C528313}"/>
          </ac:picMkLst>
        </pc:picChg>
        <pc:picChg chg="add del mod">
          <ac:chgData name="Flores, Christian A" userId="S::cflor156@calstatela.edu::a50d127a-85ac-422d-aee1-e703885daefd" providerId="AD" clId="Web-{229A09C0-8F05-4D38-A5B5-6A82DA74B0BE}" dt="2021-04-23T21:57:17.459" v="166"/>
          <ac:picMkLst>
            <pc:docMk/>
            <pc:sldMk cId="3154826002" sldId="292"/>
            <ac:picMk id="4" creationId="{2BCB3CDB-028B-462D-8141-23F26392EC47}"/>
          </ac:picMkLst>
        </pc:picChg>
        <pc:picChg chg="del">
          <ac:chgData name="Flores, Christian A" userId="S::cflor156@calstatela.edu::a50d127a-85ac-422d-aee1-e703885daefd" providerId="AD" clId="Web-{229A09C0-8F05-4D38-A5B5-6A82DA74B0BE}" dt="2021-04-23T21:48:52.119" v="9"/>
          <ac:picMkLst>
            <pc:docMk/>
            <pc:sldMk cId="3154826002" sldId="292"/>
            <ac:picMk id="6" creationId="{6C6CC767-9F55-4AB8-A825-FAFC3B7E34AB}"/>
          </ac:picMkLst>
        </pc:picChg>
      </pc:sldChg>
      <pc:sldChg chg="addSp delSp modSp ord">
        <pc:chgData name="Flores, Christian A" userId="S::cflor156@calstatela.edu::a50d127a-85ac-422d-aee1-e703885daefd" providerId="AD" clId="Web-{229A09C0-8F05-4D38-A5B5-6A82DA74B0BE}" dt="2021-04-24T03:11:48.935" v="1049"/>
        <pc:sldMkLst>
          <pc:docMk/>
          <pc:sldMk cId="3495521159" sldId="293"/>
        </pc:sldMkLst>
        <pc:spChg chg="add mod">
          <ac:chgData name="Flores, Christian A" userId="S::cflor156@calstatela.edu::a50d127a-85ac-422d-aee1-e703885daefd" providerId="AD" clId="Web-{229A09C0-8F05-4D38-A5B5-6A82DA74B0BE}" dt="2021-04-24T01:33:44.951" v="839" actId="14100"/>
          <ac:spMkLst>
            <pc:docMk/>
            <pc:sldMk cId="3495521159" sldId="293"/>
            <ac:spMk id="2" creationId="{6F27E6D5-0578-4B73-B8A9-437582638308}"/>
          </ac:spMkLst>
        </pc:spChg>
        <pc:spChg chg="add del mod">
          <ac:chgData name="Flores, Christian A" userId="S::cflor156@calstatela.edu::a50d127a-85ac-422d-aee1-e703885daefd" providerId="AD" clId="Web-{229A09C0-8F05-4D38-A5B5-6A82DA74B0BE}" dt="2021-04-23T22:32:43.674" v="670"/>
          <ac:spMkLst>
            <pc:docMk/>
            <pc:sldMk cId="3495521159" sldId="293"/>
            <ac:spMk id="2" creationId="{C55CD85A-7E64-4F09-8CAF-EEDEB191161F}"/>
          </ac:spMkLst>
        </pc:spChg>
        <pc:picChg chg="mod">
          <ac:chgData name="Flores, Christian A" userId="S::cflor156@calstatela.edu::a50d127a-85ac-422d-aee1-e703885daefd" providerId="AD" clId="Web-{229A09C0-8F05-4D38-A5B5-6A82DA74B0BE}" dt="2021-04-24T01:28:24.586" v="771" actId="14100"/>
          <ac:picMkLst>
            <pc:docMk/>
            <pc:sldMk cId="3495521159" sldId="293"/>
            <ac:picMk id="6" creationId="{6C6CC767-9F55-4AB8-A825-FAFC3B7E34AB}"/>
          </ac:picMkLst>
        </pc:picChg>
      </pc:sldChg>
      <pc:sldChg chg="addSp modSp add ord replId">
        <pc:chgData name="Flores, Christian A" userId="S::cflor156@calstatela.edu::a50d127a-85ac-422d-aee1-e703885daefd" providerId="AD" clId="Web-{229A09C0-8F05-4D38-A5B5-6A82DA74B0BE}" dt="2021-04-24T03:11:59.123" v="1050"/>
        <pc:sldMkLst>
          <pc:docMk/>
          <pc:sldMk cId="866531230" sldId="295"/>
        </pc:sldMkLst>
        <pc:spChg chg="mod">
          <ac:chgData name="Flores, Christian A" userId="S::cflor156@calstatela.edu::a50d127a-85ac-422d-aee1-e703885daefd" providerId="AD" clId="Web-{229A09C0-8F05-4D38-A5B5-6A82DA74B0BE}" dt="2021-04-24T01:29:29.339" v="778" actId="20577"/>
          <ac:spMkLst>
            <pc:docMk/>
            <pc:sldMk cId="866531230" sldId="295"/>
            <ac:spMk id="7" creationId="{01050591-5842-46D2-B237-EF756DE62011}"/>
          </ac:spMkLst>
        </pc:spChg>
        <pc:spChg chg="mod">
          <ac:chgData name="Flores, Christian A" userId="S::cflor156@calstatela.edu::a50d127a-85ac-422d-aee1-e703885daefd" providerId="AD" clId="Web-{229A09C0-8F05-4D38-A5B5-6A82DA74B0BE}" dt="2021-04-24T01:29:38.574" v="780" actId="20577"/>
          <ac:spMkLst>
            <pc:docMk/>
            <pc:sldMk cId="866531230" sldId="295"/>
            <ac:spMk id="9" creationId="{95FE9D0A-2069-4F36-8658-62F6CCBFFA58}"/>
          </ac:spMkLst>
        </pc:spChg>
        <pc:picChg chg="add">
          <ac:chgData name="Flores, Christian A" userId="S::cflor156@calstatela.edu::a50d127a-85ac-422d-aee1-e703885daefd" providerId="AD" clId="Web-{229A09C0-8F05-4D38-A5B5-6A82DA74B0BE}" dt="2021-04-24T01:30:26.030" v="783"/>
          <ac:picMkLst>
            <pc:docMk/>
            <pc:sldMk cId="866531230" sldId="295"/>
            <ac:picMk id="2" creationId="{D5563A83-9F1D-4961-8330-C5DD2F478773}"/>
          </ac:picMkLst>
        </pc:picChg>
      </pc:sldChg>
      <pc:sldChg chg="add ord replId">
        <pc:chgData name="Flores, Christian A" userId="S::cflor156@calstatela.edu::a50d127a-85ac-422d-aee1-e703885daefd" providerId="AD" clId="Web-{229A09C0-8F05-4D38-A5B5-6A82DA74B0BE}" dt="2021-04-24T01:29:08.760" v="775"/>
        <pc:sldMkLst>
          <pc:docMk/>
          <pc:sldMk cId="1919777709" sldId="296"/>
        </pc:sldMkLst>
      </pc:sldChg>
      <pc:sldChg chg="new del">
        <pc:chgData name="Flores, Christian A" userId="S::cflor156@calstatela.edu::a50d127a-85ac-422d-aee1-e703885daefd" providerId="AD" clId="Web-{229A09C0-8F05-4D38-A5B5-6A82DA74B0BE}" dt="2021-04-24T01:42:08.994" v="873"/>
        <pc:sldMkLst>
          <pc:docMk/>
          <pc:sldMk cId="201946660" sldId="297"/>
        </pc:sldMkLst>
      </pc:sldChg>
      <pc:sldChg chg="addSp delSp modSp new ord">
        <pc:chgData name="Flores, Christian A" userId="S::cflor156@calstatela.edu::a50d127a-85ac-422d-aee1-e703885daefd" providerId="AD" clId="Web-{229A09C0-8F05-4D38-A5B5-6A82DA74B0BE}" dt="2021-04-24T03:22:20.572" v="1249" actId="20577"/>
        <pc:sldMkLst>
          <pc:docMk/>
          <pc:sldMk cId="511637238" sldId="297"/>
        </pc:sldMkLst>
        <pc:spChg chg="mod">
          <ac:chgData name="Flores, Christian A" userId="S::cflor156@calstatela.edu::a50d127a-85ac-422d-aee1-e703885daefd" providerId="AD" clId="Web-{229A09C0-8F05-4D38-A5B5-6A82DA74B0BE}" dt="2021-04-24T01:48:06.247" v="916" actId="20577"/>
          <ac:spMkLst>
            <pc:docMk/>
            <pc:sldMk cId="511637238" sldId="297"/>
            <ac:spMk id="2" creationId="{6A3A64E9-C823-460A-8057-7A552E4A0DE3}"/>
          </ac:spMkLst>
        </pc:spChg>
        <pc:spChg chg="del mod">
          <ac:chgData name="Flores, Christian A" userId="S::cflor156@calstatela.edu::a50d127a-85ac-422d-aee1-e703885daefd" providerId="AD" clId="Web-{229A09C0-8F05-4D38-A5B5-6A82DA74B0BE}" dt="2021-04-24T01:49:04.032" v="934"/>
          <ac:spMkLst>
            <pc:docMk/>
            <pc:sldMk cId="511637238" sldId="297"/>
            <ac:spMk id="3" creationId="{4BF7DD3D-9981-46E0-AD52-55EC40525B58}"/>
          </ac:spMkLst>
        </pc:spChg>
        <pc:spChg chg="add del mod">
          <ac:chgData name="Flores, Christian A" userId="S::cflor156@calstatela.edu::a50d127a-85ac-422d-aee1-e703885daefd" providerId="AD" clId="Web-{229A09C0-8F05-4D38-A5B5-6A82DA74B0BE}" dt="2021-04-24T01:49:07.469" v="935"/>
          <ac:spMkLst>
            <pc:docMk/>
            <pc:sldMk cId="511637238" sldId="297"/>
            <ac:spMk id="5" creationId="{D5AFBE5D-4BE5-403D-AA9A-B6505EB546D8}"/>
          </ac:spMkLst>
        </pc:spChg>
        <pc:spChg chg="add mod">
          <ac:chgData name="Flores, Christian A" userId="S::cflor156@calstatela.edu::a50d127a-85ac-422d-aee1-e703885daefd" providerId="AD" clId="Web-{229A09C0-8F05-4D38-A5B5-6A82DA74B0BE}" dt="2021-04-24T03:22:20.572" v="1249" actId="20577"/>
          <ac:spMkLst>
            <pc:docMk/>
            <pc:sldMk cId="511637238" sldId="297"/>
            <ac:spMk id="7" creationId="{89752FA2-751B-4AAA-A808-C97F0D4D56FF}"/>
          </ac:spMkLst>
        </pc:spChg>
        <pc:picChg chg="add mod">
          <ac:chgData name="Flores, Christian A" userId="S::cflor156@calstatela.edu::a50d127a-85ac-422d-aee1-e703885daefd" providerId="AD" clId="Web-{229A09C0-8F05-4D38-A5B5-6A82DA74B0BE}" dt="2021-04-24T02:35:40.055" v="1031" actId="1076"/>
          <ac:picMkLst>
            <pc:docMk/>
            <pc:sldMk cId="511637238" sldId="297"/>
            <ac:picMk id="6" creationId="{72192038-55E0-40F7-A77C-E1A181A63903}"/>
          </ac:picMkLst>
        </pc:picChg>
      </pc:sldChg>
      <pc:sldChg chg="modSp add ord replId">
        <pc:chgData name="Flores, Christian A" userId="S::cflor156@calstatela.edu::a50d127a-85ac-422d-aee1-e703885daefd" providerId="AD" clId="Web-{229A09C0-8F05-4D38-A5B5-6A82DA74B0BE}" dt="2021-04-24T03:14:12.646" v="1059" actId="20577"/>
        <pc:sldMkLst>
          <pc:docMk/>
          <pc:sldMk cId="152497320" sldId="298"/>
        </pc:sldMkLst>
        <pc:spChg chg="mod">
          <ac:chgData name="Flores, Christian A" userId="S::cflor156@calstatela.edu::a50d127a-85ac-422d-aee1-e703885daefd" providerId="AD" clId="Web-{229A09C0-8F05-4D38-A5B5-6A82DA74B0BE}" dt="2021-04-24T03:14:12.646" v="1059" actId="20577"/>
          <ac:spMkLst>
            <pc:docMk/>
            <pc:sldMk cId="152497320" sldId="298"/>
            <ac:spMk id="7" creationId="{01050591-5842-46D2-B237-EF756DE62011}"/>
          </ac:spMkLst>
        </pc:spChg>
        <pc:spChg chg="mod">
          <ac:chgData name="Flores, Christian A" userId="S::cflor156@calstatela.edu::a50d127a-85ac-422d-aee1-e703885daefd" providerId="AD" clId="Web-{229A09C0-8F05-4D38-A5B5-6A82DA74B0BE}" dt="2021-04-24T03:13:09.580" v="1056" actId="20577"/>
          <ac:spMkLst>
            <pc:docMk/>
            <pc:sldMk cId="152497320" sldId="298"/>
            <ac:spMk id="9" creationId="{95FE9D0A-2069-4F36-8658-62F6CCBFFA58}"/>
          </ac:spMkLst>
        </pc:spChg>
      </pc:sldChg>
    </pc:docChg>
  </pc:docChgLst>
  <pc:docChgLst>
    <pc:chgData name="Abel, Felix R" userId="S::fabel@calstatela.edu::c16fbe58-3886-4c66-b482-e138dd32b8f3" providerId="AD" clId="Web-{4E5AE0BB-1F21-4CA7-A6FD-5D020A1F1052}"/>
    <pc:docChg chg="modSld">
      <pc:chgData name="Abel, Felix R" userId="S::fabel@calstatela.edu::c16fbe58-3886-4c66-b482-e138dd32b8f3" providerId="AD" clId="Web-{4E5AE0BB-1F21-4CA7-A6FD-5D020A1F1052}" dt="2021-04-24T08:50:35.629" v="662" actId="20577"/>
      <pc:docMkLst>
        <pc:docMk/>
      </pc:docMkLst>
      <pc:sldChg chg="addSp modSp">
        <pc:chgData name="Abel, Felix R" userId="S::fabel@calstatela.edu::c16fbe58-3886-4c66-b482-e138dd32b8f3" providerId="AD" clId="Web-{4E5AE0BB-1F21-4CA7-A6FD-5D020A1F1052}" dt="2021-04-24T08:50:35.629" v="662" actId="20577"/>
        <pc:sldMkLst>
          <pc:docMk/>
          <pc:sldMk cId="1758048483" sldId="308"/>
        </pc:sldMkLst>
        <pc:spChg chg="mod">
          <ac:chgData name="Abel, Felix R" userId="S::fabel@calstatela.edu::c16fbe58-3886-4c66-b482-e138dd32b8f3" providerId="AD" clId="Web-{4E5AE0BB-1F21-4CA7-A6FD-5D020A1F1052}" dt="2021-04-24T07:30:05.875" v="146" actId="20577"/>
          <ac:spMkLst>
            <pc:docMk/>
            <pc:sldMk cId="1758048483" sldId="308"/>
            <ac:spMk id="3" creationId="{0866F77D-8350-4985-9F6D-CE45AC36E9CF}"/>
          </ac:spMkLst>
        </pc:spChg>
        <pc:spChg chg="add mod">
          <ac:chgData name="Abel, Felix R" userId="S::fabel@calstatela.edu::c16fbe58-3886-4c66-b482-e138dd32b8f3" providerId="AD" clId="Web-{4E5AE0BB-1F21-4CA7-A6FD-5D020A1F1052}" dt="2021-04-24T08:50:35.629" v="662" actId="20577"/>
          <ac:spMkLst>
            <pc:docMk/>
            <pc:sldMk cId="1758048483" sldId="308"/>
            <ac:spMk id="4" creationId="{FF473E70-DC06-48D0-A0EF-EE0002D255CA}"/>
          </ac:spMkLst>
        </pc:spChg>
      </pc:sldChg>
    </pc:docChg>
  </pc:docChgLst>
  <pc:docChgLst>
    <pc:chgData name="Flores, Christian A" userId="S::cflor156@calstatela.edu::a50d127a-85ac-422d-aee1-e703885daefd" providerId="AD" clId="Web-{5DE08531-7A03-4EB0-A67D-64BE062CF1E5}"/>
    <pc:docChg chg="addSld delSld modSld sldOrd">
      <pc:chgData name="Flores, Christian A" userId="S::cflor156@calstatela.edu::a50d127a-85ac-422d-aee1-e703885daefd" providerId="AD" clId="Web-{5DE08531-7A03-4EB0-A67D-64BE062CF1E5}" dt="2021-04-24T11:19:11.149" v="302" actId="20577"/>
      <pc:docMkLst>
        <pc:docMk/>
      </pc:docMkLst>
      <pc:sldChg chg="modSp">
        <pc:chgData name="Flores, Christian A" userId="S::cflor156@calstatela.edu::a50d127a-85ac-422d-aee1-e703885daefd" providerId="AD" clId="Web-{5DE08531-7A03-4EB0-A67D-64BE062CF1E5}" dt="2021-04-24T11:19:11.149" v="302" actId="20577"/>
        <pc:sldMkLst>
          <pc:docMk/>
          <pc:sldMk cId="3640005154" sldId="272"/>
        </pc:sldMkLst>
        <pc:spChg chg="mod">
          <ac:chgData name="Flores, Christian A" userId="S::cflor156@calstatela.edu::a50d127a-85ac-422d-aee1-e703885daefd" providerId="AD" clId="Web-{5DE08531-7A03-4EB0-A67D-64BE062CF1E5}" dt="2021-04-24T11:19:11.149" v="302" actId="20577"/>
          <ac:spMkLst>
            <pc:docMk/>
            <pc:sldMk cId="3640005154" sldId="272"/>
            <ac:spMk id="7" creationId="{5932506A-2A82-4390-BF87-6E536E3D332A}"/>
          </ac:spMkLst>
        </pc:spChg>
        <pc:picChg chg="mod">
          <ac:chgData name="Flores, Christian A" userId="S::cflor156@calstatela.edu::a50d127a-85ac-422d-aee1-e703885daefd" providerId="AD" clId="Web-{5DE08531-7A03-4EB0-A67D-64BE062CF1E5}" dt="2021-04-24T11:17:25.079" v="267" actId="1076"/>
          <ac:picMkLst>
            <pc:docMk/>
            <pc:sldMk cId="3640005154" sldId="272"/>
            <ac:picMk id="8" creationId="{B464D870-7E37-475A-8284-30197D8EDA39}"/>
          </ac:picMkLst>
        </pc:picChg>
      </pc:sldChg>
      <pc:sldChg chg="modSp">
        <pc:chgData name="Flores, Christian A" userId="S::cflor156@calstatela.edu::a50d127a-85ac-422d-aee1-e703885daefd" providerId="AD" clId="Web-{5DE08531-7A03-4EB0-A67D-64BE062CF1E5}" dt="2021-04-24T11:17:58.612" v="271" actId="1076"/>
        <pc:sldMkLst>
          <pc:docMk/>
          <pc:sldMk cId="3495521159" sldId="293"/>
        </pc:sldMkLst>
        <pc:picChg chg="mod">
          <ac:chgData name="Flores, Christian A" userId="S::cflor156@calstatela.edu::a50d127a-85ac-422d-aee1-e703885daefd" providerId="AD" clId="Web-{5DE08531-7A03-4EB0-A67D-64BE062CF1E5}" dt="2021-04-24T11:17:58.612" v="271" actId="1076"/>
          <ac:picMkLst>
            <pc:docMk/>
            <pc:sldMk cId="3495521159" sldId="293"/>
            <ac:picMk id="4" creationId="{E3F22FB9-6E3F-45DD-9C14-3D673ED31B15}"/>
          </ac:picMkLst>
        </pc:picChg>
      </pc:sldChg>
      <pc:sldChg chg="del">
        <pc:chgData name="Flores, Christian A" userId="S::cflor156@calstatela.edu::a50d127a-85ac-422d-aee1-e703885daefd" providerId="AD" clId="Web-{5DE08531-7A03-4EB0-A67D-64BE062CF1E5}" dt="2021-04-24T11:15:57.042" v="257"/>
        <pc:sldMkLst>
          <pc:docMk/>
          <pc:sldMk cId="511637238" sldId="297"/>
        </pc:sldMkLst>
      </pc:sldChg>
      <pc:sldChg chg="modSp">
        <pc:chgData name="Flores, Christian A" userId="S::cflor156@calstatela.edu::a50d127a-85ac-422d-aee1-e703885daefd" providerId="AD" clId="Web-{5DE08531-7A03-4EB0-A67D-64BE062CF1E5}" dt="2021-04-24T10:59:33.592" v="10" actId="20577"/>
        <pc:sldMkLst>
          <pc:docMk/>
          <pc:sldMk cId="4175442822" sldId="299"/>
        </pc:sldMkLst>
        <pc:spChg chg="mod">
          <ac:chgData name="Flores, Christian A" userId="S::cflor156@calstatela.edu::a50d127a-85ac-422d-aee1-e703885daefd" providerId="AD" clId="Web-{5DE08531-7A03-4EB0-A67D-64BE062CF1E5}" dt="2021-04-24T10:59:33.592" v="10" actId="20577"/>
          <ac:spMkLst>
            <pc:docMk/>
            <pc:sldMk cId="4175442822" sldId="299"/>
            <ac:spMk id="3" creationId="{0690C9A3-6A42-49C2-942D-5A8D51710473}"/>
          </ac:spMkLst>
        </pc:spChg>
      </pc:sldChg>
      <pc:sldChg chg="modSp">
        <pc:chgData name="Flores, Christian A" userId="S::cflor156@calstatela.edu::a50d127a-85ac-422d-aee1-e703885daefd" providerId="AD" clId="Web-{5DE08531-7A03-4EB0-A67D-64BE062CF1E5}" dt="2021-04-24T11:10:38.380" v="172" actId="1076"/>
        <pc:sldMkLst>
          <pc:docMk/>
          <pc:sldMk cId="2531344548" sldId="300"/>
        </pc:sldMkLst>
        <pc:spChg chg="mod">
          <ac:chgData name="Flores, Christian A" userId="S::cflor156@calstatela.edu::a50d127a-85ac-422d-aee1-e703885daefd" providerId="AD" clId="Web-{5DE08531-7A03-4EB0-A67D-64BE062CF1E5}" dt="2021-04-24T11:10:35.427" v="171" actId="1076"/>
          <ac:spMkLst>
            <pc:docMk/>
            <pc:sldMk cId="2531344548" sldId="300"/>
            <ac:spMk id="7" creationId="{01050591-5842-46D2-B237-EF756DE62011}"/>
          </ac:spMkLst>
        </pc:spChg>
        <pc:spChg chg="mod">
          <ac:chgData name="Flores, Christian A" userId="S::cflor156@calstatela.edu::a50d127a-85ac-422d-aee1-e703885daefd" providerId="AD" clId="Web-{5DE08531-7A03-4EB0-A67D-64BE062CF1E5}" dt="2021-04-24T11:10:38.380" v="172" actId="1076"/>
          <ac:spMkLst>
            <pc:docMk/>
            <pc:sldMk cId="2531344548" sldId="300"/>
            <ac:spMk id="9" creationId="{95FE9D0A-2069-4F36-8658-62F6CCBFFA58}"/>
          </ac:spMkLst>
        </pc:spChg>
      </pc:sldChg>
      <pc:sldChg chg="modSp">
        <pc:chgData name="Flores, Christian A" userId="S::cflor156@calstatela.edu::a50d127a-85ac-422d-aee1-e703885daefd" providerId="AD" clId="Web-{5DE08531-7A03-4EB0-A67D-64BE062CF1E5}" dt="2021-04-24T11:11:03.179" v="176" actId="1076"/>
        <pc:sldMkLst>
          <pc:docMk/>
          <pc:sldMk cId="715036861" sldId="301"/>
        </pc:sldMkLst>
        <pc:spChg chg="mod">
          <ac:chgData name="Flores, Christian A" userId="S::cflor156@calstatela.edu::a50d127a-85ac-422d-aee1-e703885daefd" providerId="AD" clId="Web-{5DE08531-7A03-4EB0-A67D-64BE062CF1E5}" dt="2021-04-24T11:10:57.788" v="175" actId="1076"/>
          <ac:spMkLst>
            <pc:docMk/>
            <pc:sldMk cId="715036861" sldId="301"/>
            <ac:spMk id="7" creationId="{01050591-5842-46D2-B237-EF756DE62011}"/>
          </ac:spMkLst>
        </pc:spChg>
        <pc:spChg chg="mod">
          <ac:chgData name="Flores, Christian A" userId="S::cflor156@calstatela.edu::a50d127a-85ac-422d-aee1-e703885daefd" providerId="AD" clId="Web-{5DE08531-7A03-4EB0-A67D-64BE062CF1E5}" dt="2021-04-24T11:11:03.179" v="176" actId="1076"/>
          <ac:spMkLst>
            <pc:docMk/>
            <pc:sldMk cId="715036861" sldId="301"/>
            <ac:spMk id="9" creationId="{95FE9D0A-2069-4F36-8658-62F6CCBFFA58}"/>
          </ac:spMkLst>
        </pc:spChg>
      </pc:sldChg>
      <pc:sldChg chg="modSp">
        <pc:chgData name="Flores, Christian A" userId="S::cflor156@calstatela.edu::a50d127a-85ac-422d-aee1-e703885daefd" providerId="AD" clId="Web-{5DE08531-7A03-4EB0-A67D-64BE062CF1E5}" dt="2021-04-24T11:08:04.258" v="98" actId="20577"/>
        <pc:sldMkLst>
          <pc:docMk/>
          <pc:sldMk cId="3560796179" sldId="302"/>
        </pc:sldMkLst>
        <pc:spChg chg="mod">
          <ac:chgData name="Flores, Christian A" userId="S::cflor156@calstatela.edu::a50d127a-85ac-422d-aee1-e703885daefd" providerId="AD" clId="Web-{5DE08531-7A03-4EB0-A67D-64BE062CF1E5}" dt="2021-04-24T11:07:50.679" v="86" actId="20577"/>
          <ac:spMkLst>
            <pc:docMk/>
            <pc:sldMk cId="3560796179" sldId="302"/>
            <ac:spMk id="7" creationId="{01050591-5842-46D2-B237-EF756DE62011}"/>
          </ac:spMkLst>
        </pc:spChg>
        <pc:spChg chg="mod">
          <ac:chgData name="Flores, Christian A" userId="S::cflor156@calstatela.edu::a50d127a-85ac-422d-aee1-e703885daefd" providerId="AD" clId="Web-{5DE08531-7A03-4EB0-A67D-64BE062CF1E5}" dt="2021-04-24T11:08:04.258" v="98" actId="20577"/>
          <ac:spMkLst>
            <pc:docMk/>
            <pc:sldMk cId="3560796179" sldId="302"/>
            <ac:spMk id="9" creationId="{95FE9D0A-2069-4F36-8658-62F6CCBFFA58}"/>
          </ac:spMkLst>
        </pc:spChg>
      </pc:sldChg>
      <pc:sldChg chg="modSp">
        <pc:chgData name="Flores, Christian A" userId="S::cflor156@calstatela.edu::a50d127a-85ac-422d-aee1-e703885daefd" providerId="AD" clId="Web-{5DE08531-7A03-4EB0-A67D-64BE062CF1E5}" dt="2021-04-24T11:08:35.885" v="125" actId="20577"/>
        <pc:sldMkLst>
          <pc:docMk/>
          <pc:sldMk cId="67575759" sldId="303"/>
        </pc:sldMkLst>
        <pc:spChg chg="mod">
          <ac:chgData name="Flores, Christian A" userId="S::cflor156@calstatela.edu::a50d127a-85ac-422d-aee1-e703885daefd" providerId="AD" clId="Web-{5DE08531-7A03-4EB0-A67D-64BE062CF1E5}" dt="2021-04-24T11:08:25.134" v="112" actId="20577"/>
          <ac:spMkLst>
            <pc:docMk/>
            <pc:sldMk cId="67575759" sldId="303"/>
            <ac:spMk id="7" creationId="{01050591-5842-46D2-B237-EF756DE62011}"/>
          </ac:spMkLst>
        </pc:spChg>
        <pc:spChg chg="mod">
          <ac:chgData name="Flores, Christian A" userId="S::cflor156@calstatela.edu::a50d127a-85ac-422d-aee1-e703885daefd" providerId="AD" clId="Web-{5DE08531-7A03-4EB0-A67D-64BE062CF1E5}" dt="2021-04-24T11:08:35.885" v="125" actId="20577"/>
          <ac:spMkLst>
            <pc:docMk/>
            <pc:sldMk cId="67575759" sldId="303"/>
            <ac:spMk id="9" creationId="{95FE9D0A-2069-4F36-8658-62F6CCBFFA58}"/>
          </ac:spMkLst>
        </pc:spChg>
      </pc:sldChg>
      <pc:sldChg chg="modSp">
        <pc:chgData name="Flores, Christian A" userId="S::cflor156@calstatela.edu::a50d127a-85ac-422d-aee1-e703885daefd" providerId="AD" clId="Web-{5DE08531-7A03-4EB0-A67D-64BE062CF1E5}" dt="2021-04-24T11:09:09.668" v="147" actId="20577"/>
        <pc:sldMkLst>
          <pc:docMk/>
          <pc:sldMk cId="3905685400" sldId="305"/>
        </pc:sldMkLst>
        <pc:spChg chg="mod">
          <ac:chgData name="Flores, Christian A" userId="S::cflor156@calstatela.edu::a50d127a-85ac-422d-aee1-e703885daefd" providerId="AD" clId="Web-{5DE08531-7A03-4EB0-A67D-64BE062CF1E5}" dt="2021-04-24T11:08:55.230" v="129" actId="20577"/>
          <ac:spMkLst>
            <pc:docMk/>
            <pc:sldMk cId="3905685400" sldId="305"/>
            <ac:spMk id="7" creationId="{01050591-5842-46D2-B237-EF756DE62011}"/>
          </ac:spMkLst>
        </pc:spChg>
        <pc:spChg chg="mod">
          <ac:chgData name="Flores, Christian A" userId="S::cflor156@calstatela.edu::a50d127a-85ac-422d-aee1-e703885daefd" providerId="AD" clId="Web-{5DE08531-7A03-4EB0-A67D-64BE062CF1E5}" dt="2021-04-24T11:09:09.668" v="147" actId="20577"/>
          <ac:spMkLst>
            <pc:docMk/>
            <pc:sldMk cId="3905685400" sldId="305"/>
            <ac:spMk id="9" creationId="{95FE9D0A-2069-4F36-8658-62F6CCBFFA58}"/>
          </ac:spMkLst>
        </pc:spChg>
      </pc:sldChg>
      <pc:sldChg chg="modSp">
        <pc:chgData name="Flores, Christian A" userId="S::cflor156@calstatela.edu::a50d127a-85ac-422d-aee1-e703885daefd" providerId="AD" clId="Web-{5DE08531-7A03-4EB0-A67D-64BE062CF1E5}" dt="2021-04-24T11:09:36.579" v="168" actId="20577"/>
        <pc:sldMkLst>
          <pc:docMk/>
          <pc:sldMk cId="3425815794" sldId="306"/>
        </pc:sldMkLst>
        <pc:spChg chg="mod">
          <ac:chgData name="Flores, Christian A" userId="S::cflor156@calstatela.edu::a50d127a-85ac-422d-aee1-e703885daefd" providerId="AD" clId="Web-{5DE08531-7A03-4EB0-A67D-64BE062CF1E5}" dt="2021-04-24T11:09:32.689" v="164" actId="20577"/>
          <ac:spMkLst>
            <pc:docMk/>
            <pc:sldMk cId="3425815794" sldId="306"/>
            <ac:spMk id="7" creationId="{01050591-5842-46D2-B237-EF756DE62011}"/>
          </ac:spMkLst>
        </pc:spChg>
        <pc:spChg chg="mod">
          <ac:chgData name="Flores, Christian A" userId="S::cflor156@calstatela.edu::a50d127a-85ac-422d-aee1-e703885daefd" providerId="AD" clId="Web-{5DE08531-7A03-4EB0-A67D-64BE062CF1E5}" dt="2021-04-24T11:09:36.579" v="168" actId="20577"/>
          <ac:spMkLst>
            <pc:docMk/>
            <pc:sldMk cId="3425815794" sldId="306"/>
            <ac:spMk id="9" creationId="{95FE9D0A-2069-4F36-8658-62F6CCBFFA58}"/>
          </ac:spMkLst>
        </pc:spChg>
      </pc:sldChg>
      <pc:sldChg chg="addSp modSp">
        <pc:chgData name="Flores, Christian A" userId="S::cflor156@calstatela.edu::a50d127a-85ac-422d-aee1-e703885daefd" providerId="AD" clId="Web-{5DE08531-7A03-4EB0-A67D-64BE062CF1E5}" dt="2021-04-24T11:17:44.362" v="269"/>
        <pc:sldMkLst>
          <pc:docMk/>
          <pc:sldMk cId="2521952430" sldId="309"/>
        </pc:sldMkLst>
        <pc:spChg chg="add mod">
          <ac:chgData name="Flores, Christian A" userId="S::cflor156@calstatela.edu::a50d127a-85ac-422d-aee1-e703885daefd" providerId="AD" clId="Web-{5DE08531-7A03-4EB0-A67D-64BE062CF1E5}" dt="2021-04-24T11:15:48.635" v="256" actId="14100"/>
          <ac:spMkLst>
            <pc:docMk/>
            <pc:sldMk cId="2521952430" sldId="309"/>
            <ac:spMk id="5" creationId="{666FFF47-3A85-4579-8B97-F32D49C150F8}"/>
          </ac:spMkLst>
        </pc:spChg>
        <pc:spChg chg="add mod">
          <ac:chgData name="Flores, Christian A" userId="S::cflor156@calstatela.edu::a50d127a-85ac-422d-aee1-e703885daefd" providerId="AD" clId="Web-{5DE08531-7A03-4EB0-A67D-64BE062CF1E5}" dt="2021-04-24T11:15:28.774" v="248" actId="1076"/>
          <ac:spMkLst>
            <pc:docMk/>
            <pc:sldMk cId="2521952430" sldId="309"/>
            <ac:spMk id="6" creationId="{AD70D45C-8B67-4CE5-8028-17AD47346A0D}"/>
          </ac:spMkLst>
        </pc:spChg>
        <pc:picChg chg="add mod">
          <ac:chgData name="Flores, Christian A" userId="S::cflor156@calstatela.edu::a50d127a-85ac-422d-aee1-e703885daefd" providerId="AD" clId="Web-{5DE08531-7A03-4EB0-A67D-64BE062CF1E5}" dt="2021-04-24T11:17:38.783" v="268"/>
          <ac:picMkLst>
            <pc:docMk/>
            <pc:sldMk cId="2521952430" sldId="309"/>
            <ac:picMk id="2" creationId="{E43BF8BE-4EDC-4D27-8D3B-7AC84BD5DAD1}"/>
          </ac:picMkLst>
        </pc:picChg>
        <pc:picChg chg="add mod">
          <ac:chgData name="Flores, Christian A" userId="S::cflor156@calstatela.edu::a50d127a-85ac-422d-aee1-e703885daefd" providerId="AD" clId="Web-{5DE08531-7A03-4EB0-A67D-64BE062CF1E5}" dt="2021-04-24T11:17:44.362" v="269"/>
          <ac:picMkLst>
            <pc:docMk/>
            <pc:sldMk cId="2521952430" sldId="309"/>
            <ac:picMk id="4" creationId="{1F4328F5-B026-4080-92ED-E8FBB882047B}"/>
          </ac:picMkLst>
        </pc:picChg>
      </pc:sldChg>
      <pc:sldChg chg="modSp">
        <pc:chgData name="Flores, Christian A" userId="S::cflor156@calstatela.edu::a50d127a-85ac-422d-aee1-e703885daefd" providerId="AD" clId="Web-{5DE08531-7A03-4EB0-A67D-64BE062CF1E5}" dt="2021-04-24T11:10:16.957" v="170" actId="1076"/>
        <pc:sldMkLst>
          <pc:docMk/>
          <pc:sldMk cId="2792694230" sldId="311"/>
        </pc:sldMkLst>
        <pc:spChg chg="mod">
          <ac:chgData name="Flores, Christian A" userId="S::cflor156@calstatela.edu::a50d127a-85ac-422d-aee1-e703885daefd" providerId="AD" clId="Web-{5DE08531-7A03-4EB0-A67D-64BE062CF1E5}" dt="2021-04-24T11:10:13.035" v="169" actId="1076"/>
          <ac:spMkLst>
            <pc:docMk/>
            <pc:sldMk cId="2792694230" sldId="311"/>
            <ac:spMk id="7" creationId="{01050591-5842-46D2-B237-EF756DE62011}"/>
          </ac:spMkLst>
        </pc:spChg>
        <pc:spChg chg="mod">
          <ac:chgData name="Flores, Christian A" userId="S::cflor156@calstatela.edu::a50d127a-85ac-422d-aee1-e703885daefd" providerId="AD" clId="Web-{5DE08531-7A03-4EB0-A67D-64BE062CF1E5}" dt="2021-04-24T11:10:16.957" v="170" actId="1076"/>
          <ac:spMkLst>
            <pc:docMk/>
            <pc:sldMk cId="2792694230" sldId="311"/>
            <ac:spMk id="9" creationId="{95FE9D0A-2069-4F36-8658-62F6CCBFFA58}"/>
          </ac:spMkLst>
        </pc:spChg>
      </pc:sldChg>
      <pc:sldChg chg="addSp delSp modSp new mod modClrScheme chgLayout">
        <pc:chgData name="Flores, Christian A" userId="S::cflor156@calstatela.edu::a50d127a-85ac-422d-aee1-e703885daefd" providerId="AD" clId="Web-{5DE08531-7A03-4EB0-A67D-64BE062CF1E5}" dt="2021-04-24T11:03:53.644" v="44" actId="20577"/>
        <pc:sldMkLst>
          <pc:docMk/>
          <pc:sldMk cId="1356380302" sldId="312"/>
        </pc:sldMkLst>
        <pc:spChg chg="del">
          <ac:chgData name="Flores, Christian A" userId="S::cflor156@calstatela.edu::a50d127a-85ac-422d-aee1-e703885daefd" providerId="AD" clId="Web-{5DE08531-7A03-4EB0-A67D-64BE062CF1E5}" dt="2021-04-24T10:59:18.513" v="7"/>
          <ac:spMkLst>
            <pc:docMk/>
            <pc:sldMk cId="1356380302" sldId="312"/>
            <ac:spMk id="2" creationId="{F10F6CA0-9472-4CEF-AA42-9F73480EDAC5}"/>
          </ac:spMkLst>
        </pc:spChg>
        <pc:spChg chg="del">
          <ac:chgData name="Flores, Christian A" userId="S::cflor156@calstatela.edu::a50d127a-85ac-422d-aee1-e703885daefd" providerId="AD" clId="Web-{5DE08531-7A03-4EB0-A67D-64BE062CF1E5}" dt="2021-04-24T10:59:18.513" v="7"/>
          <ac:spMkLst>
            <pc:docMk/>
            <pc:sldMk cId="1356380302" sldId="312"/>
            <ac:spMk id="3" creationId="{3D346FAF-5060-4DEF-B1D4-C589F10840B9}"/>
          </ac:spMkLst>
        </pc:spChg>
        <pc:spChg chg="add mod">
          <ac:chgData name="Flores, Christian A" userId="S::cflor156@calstatela.edu::a50d127a-85ac-422d-aee1-e703885daefd" providerId="AD" clId="Web-{5DE08531-7A03-4EB0-A67D-64BE062CF1E5}" dt="2021-04-24T11:01:57.339" v="23" actId="1076"/>
          <ac:spMkLst>
            <pc:docMk/>
            <pc:sldMk cId="1356380302" sldId="312"/>
            <ac:spMk id="4" creationId="{F136FFCA-DB88-465F-BC18-30739ABD29F4}"/>
          </ac:spMkLst>
        </pc:spChg>
        <pc:spChg chg="add del mod">
          <ac:chgData name="Flores, Christian A" userId="S::cflor156@calstatela.edu::a50d127a-85ac-422d-aee1-e703885daefd" providerId="AD" clId="Web-{5DE08531-7A03-4EB0-A67D-64BE062CF1E5}" dt="2021-04-24T11:00:29.034" v="12"/>
          <ac:spMkLst>
            <pc:docMk/>
            <pc:sldMk cId="1356380302" sldId="312"/>
            <ac:spMk id="5" creationId="{983C6A8D-60E5-41F3-BF54-0244B0FC1EC2}"/>
          </ac:spMkLst>
        </pc:spChg>
        <pc:spChg chg="add mod">
          <ac:chgData name="Flores, Christian A" userId="S::cflor156@calstatela.edu::a50d127a-85ac-422d-aee1-e703885daefd" providerId="AD" clId="Web-{5DE08531-7A03-4EB0-A67D-64BE062CF1E5}" dt="2021-04-24T11:03:53.644" v="44" actId="20577"/>
          <ac:spMkLst>
            <pc:docMk/>
            <pc:sldMk cId="1356380302" sldId="312"/>
            <ac:spMk id="6" creationId="{AD35CA66-F8B6-40CE-96D1-B89D17AC3863}"/>
          </ac:spMkLst>
        </pc:spChg>
      </pc:sldChg>
      <pc:sldChg chg="addSp delSp modSp new mod ord modClrScheme chgLayout">
        <pc:chgData name="Flores, Christian A" userId="S::cflor156@calstatela.edu::a50d127a-85ac-422d-aee1-e703885daefd" providerId="AD" clId="Web-{5DE08531-7A03-4EB0-A67D-64BE062CF1E5}" dt="2021-04-24T11:16:58.140" v="264" actId="1076"/>
        <pc:sldMkLst>
          <pc:docMk/>
          <pc:sldMk cId="2661254031" sldId="313"/>
        </pc:sldMkLst>
        <pc:spChg chg="add del mod">
          <ac:chgData name="Flores, Christian A" userId="S::cflor156@calstatela.edu::a50d127a-85ac-422d-aee1-e703885daefd" providerId="AD" clId="Web-{5DE08531-7A03-4EB0-A67D-64BE062CF1E5}" dt="2021-04-24T11:04:35.646" v="49"/>
          <ac:spMkLst>
            <pc:docMk/>
            <pc:sldMk cId="2661254031" sldId="313"/>
            <ac:spMk id="2" creationId="{1F47B6F9-B879-44A6-AAC9-E5D0E89AC8BC}"/>
          </ac:spMkLst>
        </pc:spChg>
        <pc:spChg chg="add mod">
          <ac:chgData name="Flores, Christian A" userId="S::cflor156@calstatela.edu::a50d127a-85ac-422d-aee1-e703885daefd" providerId="AD" clId="Web-{5DE08531-7A03-4EB0-A67D-64BE062CF1E5}" dt="2021-04-24T11:16:54.718" v="263" actId="20577"/>
          <ac:spMkLst>
            <pc:docMk/>
            <pc:sldMk cId="2661254031" sldId="313"/>
            <ac:spMk id="4" creationId="{87547C66-B250-49AB-B538-E4CEA36C6901}"/>
          </ac:spMkLst>
        </pc:spChg>
        <pc:spChg chg="add mod">
          <ac:chgData name="Flores, Christian A" userId="S::cflor156@calstatela.edu::a50d127a-85ac-422d-aee1-e703885daefd" providerId="AD" clId="Web-{5DE08531-7A03-4EB0-A67D-64BE062CF1E5}" dt="2021-04-24T11:16:58.140" v="264" actId="1076"/>
          <ac:spMkLst>
            <pc:docMk/>
            <pc:sldMk cId="2661254031" sldId="313"/>
            <ac:spMk id="5" creationId="{07F90BD5-247F-47A3-A914-CFC38F3CB1A3}"/>
          </ac:spMkLst>
        </pc:spChg>
        <pc:spChg chg="add mod ord">
          <ac:chgData name="Flores, Christian A" userId="S::cflor156@calstatela.edu::a50d127a-85ac-422d-aee1-e703885daefd" providerId="AD" clId="Web-{5DE08531-7A03-4EB0-A67D-64BE062CF1E5}" dt="2021-04-24T11:06:11.450" v="71" actId="20577"/>
          <ac:spMkLst>
            <pc:docMk/>
            <pc:sldMk cId="2661254031" sldId="313"/>
            <ac:spMk id="6" creationId="{DA1204ED-987F-4AFC-B50C-496B9720A60F}"/>
          </ac:spMkLst>
        </pc:spChg>
        <pc:spChg chg="add del mod ord">
          <ac:chgData name="Flores, Christian A" userId="S::cflor156@calstatela.edu::a50d127a-85ac-422d-aee1-e703885daefd" providerId="AD" clId="Web-{5DE08531-7A03-4EB0-A67D-64BE062CF1E5}" dt="2021-04-24T11:06:15.434" v="72"/>
          <ac:spMkLst>
            <pc:docMk/>
            <pc:sldMk cId="2661254031" sldId="313"/>
            <ac:spMk id="7" creationId="{B19F3678-7A5B-4C80-B61F-530125DCCB9D}"/>
          </ac:spMkLst>
        </pc:spChg>
        <pc:picChg chg="add del mod">
          <ac:chgData name="Flores, Christian A" userId="S::cflor156@calstatela.edu::a50d127a-85ac-422d-aee1-e703885daefd" providerId="AD" clId="Web-{5DE08531-7A03-4EB0-A67D-64BE062CF1E5}" dt="2021-04-24T11:04:48.163" v="53"/>
          <ac:picMkLst>
            <pc:docMk/>
            <pc:sldMk cId="2661254031" sldId="313"/>
            <ac:picMk id="3" creationId="{7736FD86-71E1-4241-BA73-BEF85E559B2C}"/>
          </ac:picMkLst>
        </pc:picChg>
      </pc:sldChg>
      <pc:sldChg chg="add del replId">
        <pc:chgData name="Flores, Christian A" userId="S::cflor156@calstatela.edu::a50d127a-85ac-422d-aee1-e703885daefd" providerId="AD" clId="Web-{5DE08531-7A03-4EB0-A67D-64BE062CF1E5}" dt="2021-04-24T11:04:57.101" v="55"/>
        <pc:sldMkLst>
          <pc:docMk/>
          <pc:sldMk cId="954858617" sldId="314"/>
        </pc:sldMkLst>
      </pc:sldChg>
      <pc:sldChg chg="add del replId">
        <pc:chgData name="Flores, Christian A" userId="S::cflor156@calstatela.edu::a50d127a-85ac-422d-aee1-e703885daefd" providerId="AD" clId="Web-{5DE08531-7A03-4EB0-A67D-64BE062CF1E5}" dt="2021-04-24T11:05:01.804" v="57"/>
        <pc:sldMkLst>
          <pc:docMk/>
          <pc:sldMk cId="2306725538" sldId="314"/>
        </pc:sldMkLst>
      </pc:sldChg>
    </pc:docChg>
  </pc:docChgLst>
  <pc:docChgLst>
    <pc:chgData name="Monroy Loango, Jonathan A" userId="S::jmonro13@calstatela.edu::f86da24a-dcdc-4204-922e-59d4657e1361" providerId="AD" clId="Web-{8BFAAA34-9A59-4144-B127-82BD4C11CBDF}"/>
    <pc:docChg chg="modSld">
      <pc:chgData name="Monroy Loango, Jonathan A" userId="S::jmonro13@calstatela.edu::f86da24a-dcdc-4204-922e-59d4657e1361" providerId="AD" clId="Web-{8BFAAA34-9A59-4144-B127-82BD4C11CBDF}" dt="2021-04-23T08:10:11.598" v="190" actId="1076"/>
      <pc:docMkLst>
        <pc:docMk/>
      </pc:docMkLst>
      <pc:sldChg chg="modSp">
        <pc:chgData name="Monroy Loango, Jonathan A" userId="S::jmonro13@calstatela.edu::f86da24a-dcdc-4204-922e-59d4657e1361" providerId="AD" clId="Web-{8BFAAA34-9A59-4144-B127-82BD4C11CBDF}" dt="2021-04-23T07:54:19.497" v="149" actId="1076"/>
        <pc:sldMkLst>
          <pc:docMk/>
          <pc:sldMk cId="3174406034" sldId="265"/>
        </pc:sldMkLst>
        <pc:picChg chg="mod">
          <ac:chgData name="Monroy Loango, Jonathan A" userId="S::jmonro13@calstatela.edu::f86da24a-dcdc-4204-922e-59d4657e1361" providerId="AD" clId="Web-{8BFAAA34-9A59-4144-B127-82BD4C11CBDF}" dt="2021-04-23T07:53:58.278" v="146" actId="14100"/>
          <ac:picMkLst>
            <pc:docMk/>
            <pc:sldMk cId="3174406034" sldId="265"/>
            <ac:picMk id="4" creationId="{5C571D9B-8FB1-4CA3-B90D-BD0515283DAC}"/>
          </ac:picMkLst>
        </pc:picChg>
        <pc:picChg chg="mod modCrop">
          <ac:chgData name="Monroy Loango, Jonathan A" userId="S::jmonro13@calstatela.edu::f86da24a-dcdc-4204-922e-59d4657e1361" providerId="AD" clId="Web-{8BFAAA34-9A59-4144-B127-82BD4C11CBDF}" dt="2021-04-23T07:54:19.497" v="149" actId="1076"/>
          <ac:picMkLst>
            <pc:docMk/>
            <pc:sldMk cId="3174406034" sldId="265"/>
            <ac:picMk id="6" creationId="{6C6CC767-9F55-4AB8-A825-FAFC3B7E34AB}"/>
          </ac:picMkLst>
        </pc:picChg>
      </pc:sldChg>
      <pc:sldChg chg="addSp modSp">
        <pc:chgData name="Monroy Loango, Jonathan A" userId="S::jmonro13@calstatela.edu::f86da24a-dcdc-4204-922e-59d4657e1361" providerId="AD" clId="Web-{8BFAAA34-9A59-4144-B127-82BD4C11CBDF}" dt="2021-04-23T07:51:07.363" v="145" actId="1076"/>
        <pc:sldMkLst>
          <pc:docMk/>
          <pc:sldMk cId="1910939222" sldId="283"/>
        </pc:sldMkLst>
        <pc:spChg chg="mod">
          <ac:chgData name="Monroy Loango, Jonathan A" userId="S::jmonro13@calstatela.edu::f86da24a-dcdc-4204-922e-59d4657e1361" providerId="AD" clId="Web-{8BFAAA34-9A59-4144-B127-82BD4C11CBDF}" dt="2021-04-23T07:42:02.909" v="10" actId="1076"/>
          <ac:spMkLst>
            <pc:docMk/>
            <pc:sldMk cId="1910939222" sldId="283"/>
            <ac:spMk id="2" creationId="{C99459C5-CF50-4343-AB7E-9680706E9947}"/>
          </ac:spMkLst>
        </pc:spChg>
        <pc:spChg chg="add mod">
          <ac:chgData name="Monroy Loango, Jonathan A" userId="S::jmonro13@calstatela.edu::f86da24a-dcdc-4204-922e-59d4657e1361" providerId="AD" clId="Web-{8BFAAA34-9A59-4144-B127-82BD4C11CBDF}" dt="2021-04-23T07:49:29.783" v="144" actId="14100"/>
          <ac:spMkLst>
            <pc:docMk/>
            <pc:sldMk cId="1910939222" sldId="283"/>
            <ac:spMk id="4" creationId="{6CE1BD15-C8EE-4DA9-B2F1-DC1466FC43B2}"/>
          </ac:spMkLst>
        </pc:spChg>
        <pc:picChg chg="mod">
          <ac:chgData name="Monroy Loango, Jonathan A" userId="S::jmonro13@calstatela.edu::f86da24a-dcdc-4204-922e-59d4657e1361" providerId="AD" clId="Web-{8BFAAA34-9A59-4144-B127-82BD4C11CBDF}" dt="2021-04-23T07:51:07.363" v="145" actId="1076"/>
          <ac:picMkLst>
            <pc:docMk/>
            <pc:sldMk cId="1910939222" sldId="283"/>
            <ac:picMk id="3" creationId="{C0F47D29-B37E-435B-89C9-A4AD1E3AE36F}"/>
          </ac:picMkLst>
        </pc:picChg>
        <pc:picChg chg="mod modCrop">
          <ac:chgData name="Monroy Loango, Jonathan A" userId="S::jmonro13@calstatela.edu::f86da24a-dcdc-4204-922e-59d4657e1361" providerId="AD" clId="Web-{8BFAAA34-9A59-4144-B127-82BD4C11CBDF}" dt="2021-04-23T07:48:43.344" v="136" actId="1076"/>
          <ac:picMkLst>
            <pc:docMk/>
            <pc:sldMk cId="1910939222" sldId="283"/>
            <ac:picMk id="6" creationId="{6C6CC767-9F55-4AB8-A825-FAFC3B7E34AB}"/>
          </ac:picMkLst>
        </pc:picChg>
      </pc:sldChg>
      <pc:sldChg chg="addSp delSp modSp">
        <pc:chgData name="Monroy Loango, Jonathan A" userId="S::jmonro13@calstatela.edu::f86da24a-dcdc-4204-922e-59d4657e1361" providerId="AD" clId="Web-{8BFAAA34-9A59-4144-B127-82BD4C11CBDF}" dt="2021-04-23T08:09:22.722" v="181" actId="14100"/>
        <pc:sldMkLst>
          <pc:docMk/>
          <pc:sldMk cId="3648658095" sldId="288"/>
        </pc:sldMkLst>
        <pc:spChg chg="mod">
          <ac:chgData name="Monroy Loango, Jonathan A" userId="S::jmonro13@calstatela.edu::f86da24a-dcdc-4204-922e-59d4657e1361" providerId="AD" clId="Web-{8BFAAA34-9A59-4144-B127-82BD4C11CBDF}" dt="2021-04-23T08:08:59.768" v="178" actId="1076"/>
          <ac:spMkLst>
            <pc:docMk/>
            <pc:sldMk cId="3648658095" sldId="288"/>
            <ac:spMk id="2" creationId="{4A059A1B-E7BB-405D-93D2-447D30197BAF}"/>
          </ac:spMkLst>
        </pc:spChg>
        <pc:picChg chg="mod">
          <ac:chgData name="Monroy Loango, Jonathan A" userId="S::jmonro13@calstatela.edu::f86da24a-dcdc-4204-922e-59d4657e1361" providerId="AD" clId="Web-{8BFAAA34-9A59-4144-B127-82BD4C11CBDF}" dt="2021-04-23T08:09:22.722" v="181" actId="14100"/>
          <ac:picMkLst>
            <pc:docMk/>
            <pc:sldMk cId="3648658095" sldId="288"/>
            <ac:picMk id="3" creationId="{A3792DB9-998F-48F0-9397-89EC7C098378}"/>
          </ac:picMkLst>
        </pc:picChg>
        <pc:picChg chg="add mod">
          <ac:chgData name="Monroy Loango, Jonathan A" userId="S::jmonro13@calstatela.edu::f86da24a-dcdc-4204-922e-59d4657e1361" providerId="AD" clId="Web-{8BFAAA34-9A59-4144-B127-82BD4C11CBDF}" dt="2021-04-23T08:07:26.563" v="164" actId="1076"/>
          <ac:picMkLst>
            <pc:docMk/>
            <pc:sldMk cId="3648658095" sldId="288"/>
            <ac:picMk id="4" creationId="{04F8BD0C-4472-4244-922D-DEB37AB6945D}"/>
          </ac:picMkLst>
        </pc:picChg>
        <pc:picChg chg="del">
          <ac:chgData name="Monroy Loango, Jonathan A" userId="S::jmonro13@calstatela.edu::f86da24a-dcdc-4204-922e-59d4657e1361" providerId="AD" clId="Web-{8BFAAA34-9A59-4144-B127-82BD4C11CBDF}" dt="2021-04-23T08:07:07.015" v="161"/>
          <ac:picMkLst>
            <pc:docMk/>
            <pc:sldMk cId="3648658095" sldId="288"/>
            <ac:picMk id="6" creationId="{6C6CC767-9F55-4AB8-A825-FAFC3B7E34AB}"/>
          </ac:picMkLst>
        </pc:picChg>
      </pc:sldChg>
      <pc:sldChg chg="modSp">
        <pc:chgData name="Monroy Loango, Jonathan A" userId="S::jmonro13@calstatela.edu::f86da24a-dcdc-4204-922e-59d4657e1361" providerId="AD" clId="Web-{8BFAAA34-9A59-4144-B127-82BD4C11CBDF}" dt="2021-04-23T08:09:13.128" v="180" actId="14100"/>
        <pc:sldMkLst>
          <pc:docMk/>
          <pc:sldMk cId="2248356819" sldId="289"/>
        </pc:sldMkLst>
        <pc:spChg chg="mod">
          <ac:chgData name="Monroy Loango, Jonathan A" userId="S::jmonro13@calstatela.edu::f86da24a-dcdc-4204-922e-59d4657e1361" providerId="AD" clId="Web-{8BFAAA34-9A59-4144-B127-82BD4C11CBDF}" dt="2021-04-23T08:08:09.579" v="172" actId="1076"/>
          <ac:spMkLst>
            <pc:docMk/>
            <pc:sldMk cId="2248356819" sldId="289"/>
            <ac:spMk id="2" creationId="{4A059A1B-E7BB-405D-93D2-447D30197BAF}"/>
          </ac:spMkLst>
        </pc:spChg>
        <pc:picChg chg="mod">
          <ac:chgData name="Monroy Loango, Jonathan A" userId="S::jmonro13@calstatela.edu::f86da24a-dcdc-4204-922e-59d4657e1361" providerId="AD" clId="Web-{8BFAAA34-9A59-4144-B127-82BD4C11CBDF}" dt="2021-04-23T08:09:13.128" v="180" actId="14100"/>
          <ac:picMkLst>
            <pc:docMk/>
            <pc:sldMk cId="2248356819" sldId="289"/>
            <ac:picMk id="3" creationId="{0CA15538-09D2-4CB2-937B-730E689F15D2}"/>
          </ac:picMkLst>
        </pc:picChg>
        <pc:picChg chg="mod modCrop">
          <ac:chgData name="Monroy Loango, Jonathan A" userId="S::jmonro13@calstatela.edu::f86da24a-dcdc-4204-922e-59d4657e1361" providerId="AD" clId="Web-{8BFAAA34-9A59-4144-B127-82BD4C11CBDF}" dt="2021-04-23T08:04:45.497" v="157" actId="1076"/>
          <ac:picMkLst>
            <pc:docMk/>
            <pc:sldMk cId="2248356819" sldId="289"/>
            <ac:picMk id="6" creationId="{6C6CC767-9F55-4AB8-A825-FAFC3B7E34AB}"/>
          </ac:picMkLst>
        </pc:picChg>
      </pc:sldChg>
      <pc:sldChg chg="addSp delSp modSp">
        <pc:chgData name="Monroy Loango, Jonathan A" userId="S::jmonro13@calstatela.edu::f86da24a-dcdc-4204-922e-59d4657e1361" providerId="AD" clId="Web-{8BFAAA34-9A59-4144-B127-82BD4C11CBDF}" dt="2021-04-23T08:10:11.598" v="190" actId="1076"/>
        <pc:sldMkLst>
          <pc:docMk/>
          <pc:sldMk cId="1110952997" sldId="290"/>
        </pc:sldMkLst>
        <pc:spChg chg="mod">
          <ac:chgData name="Monroy Loango, Jonathan A" userId="S::jmonro13@calstatela.edu::f86da24a-dcdc-4204-922e-59d4657e1361" providerId="AD" clId="Web-{8BFAAA34-9A59-4144-B127-82BD4C11CBDF}" dt="2021-04-23T08:10:11.598" v="190" actId="1076"/>
          <ac:spMkLst>
            <pc:docMk/>
            <pc:sldMk cId="1110952997" sldId="290"/>
            <ac:spMk id="2" creationId="{4A059A1B-E7BB-405D-93D2-447D30197BAF}"/>
          </ac:spMkLst>
        </pc:spChg>
        <pc:picChg chg="mod">
          <ac:chgData name="Monroy Loango, Jonathan A" userId="S::jmonro13@calstatela.edu::f86da24a-dcdc-4204-922e-59d4657e1361" providerId="AD" clId="Web-{8BFAAA34-9A59-4144-B127-82BD4C11CBDF}" dt="2021-04-23T08:09:43.097" v="185" actId="1076"/>
          <ac:picMkLst>
            <pc:docMk/>
            <pc:sldMk cId="1110952997" sldId="290"/>
            <ac:picMk id="3" creationId="{471AD205-FA19-4CF1-B962-655CD76C71E2}"/>
          </ac:picMkLst>
        </pc:picChg>
        <pc:picChg chg="add">
          <ac:chgData name="Monroy Loango, Jonathan A" userId="S::jmonro13@calstatela.edu::f86da24a-dcdc-4204-922e-59d4657e1361" providerId="AD" clId="Web-{8BFAAA34-9A59-4144-B127-82BD4C11CBDF}" dt="2021-04-23T08:07:29.813" v="165"/>
          <ac:picMkLst>
            <pc:docMk/>
            <pc:sldMk cId="1110952997" sldId="290"/>
            <ac:picMk id="4" creationId="{DAD28514-EEAC-42B2-BBDD-B912AC9C60B5}"/>
          </ac:picMkLst>
        </pc:picChg>
        <pc:picChg chg="del">
          <ac:chgData name="Monroy Loango, Jonathan A" userId="S::jmonro13@calstatela.edu::f86da24a-dcdc-4204-922e-59d4657e1361" providerId="AD" clId="Web-{8BFAAA34-9A59-4144-B127-82BD4C11CBDF}" dt="2021-04-23T08:07:09.437" v="162"/>
          <ac:picMkLst>
            <pc:docMk/>
            <pc:sldMk cId="1110952997" sldId="290"/>
            <ac:picMk id="6" creationId="{6C6CC767-9F55-4AB8-A825-FAFC3B7E34AB}"/>
          </ac:picMkLst>
        </pc:picChg>
      </pc:sldChg>
    </pc:docChg>
  </pc:docChgLst>
  <pc:docChgLst>
    <pc:chgData name="Rodezno, Carlos A" userId="S::crodezn@calstatela.edu::1d2d0bd3-37e1-42b5-b7f5-163fe983756a" providerId="AD" clId="Web-{03B8DBB5-735B-4BD1-B359-B5AF02A1CB53}"/>
    <pc:docChg chg="modSld">
      <pc:chgData name="Rodezno, Carlos A" userId="S::crodezn@calstatela.edu::1d2d0bd3-37e1-42b5-b7f5-163fe983756a" providerId="AD" clId="Web-{03B8DBB5-735B-4BD1-B359-B5AF02A1CB53}" dt="2021-04-24T02:59:54.538" v="189" actId="14100"/>
      <pc:docMkLst>
        <pc:docMk/>
      </pc:docMkLst>
      <pc:sldChg chg="modSp">
        <pc:chgData name="Rodezno, Carlos A" userId="S::crodezn@calstatela.edu::1d2d0bd3-37e1-42b5-b7f5-163fe983756a" providerId="AD" clId="Web-{03B8DBB5-735B-4BD1-B359-B5AF02A1CB53}" dt="2021-04-24T02:11:30.427" v="95" actId="1076"/>
        <pc:sldMkLst>
          <pc:docMk/>
          <pc:sldMk cId="3174406034" sldId="265"/>
        </pc:sldMkLst>
        <pc:spChg chg="mod">
          <ac:chgData name="Rodezno, Carlos A" userId="S::crodezn@calstatela.edu::1d2d0bd3-37e1-42b5-b7f5-163fe983756a" providerId="AD" clId="Web-{03B8DBB5-735B-4BD1-B359-B5AF02A1CB53}" dt="2021-04-23T20:24:17.772" v="15" actId="20577"/>
          <ac:spMkLst>
            <pc:docMk/>
            <pc:sldMk cId="3174406034" sldId="265"/>
            <ac:spMk id="2" creationId="{A475C9CC-74EB-4AC7-A9FF-0F34C9DE5EE1}"/>
          </ac:spMkLst>
        </pc:spChg>
        <pc:spChg chg="mod">
          <ac:chgData name="Rodezno, Carlos A" userId="S::crodezn@calstatela.edu::1d2d0bd3-37e1-42b5-b7f5-163fe983756a" providerId="AD" clId="Web-{03B8DBB5-735B-4BD1-B359-B5AF02A1CB53}" dt="2021-04-24T02:11:30.427" v="95" actId="1076"/>
          <ac:spMkLst>
            <pc:docMk/>
            <pc:sldMk cId="3174406034" sldId="265"/>
            <ac:spMk id="3" creationId="{95D356BB-B42F-4930-A7C4-A30B19FB8C17}"/>
          </ac:spMkLst>
        </pc:spChg>
      </pc:sldChg>
      <pc:sldChg chg="modSp">
        <pc:chgData name="Rodezno, Carlos A" userId="S::crodezn@calstatela.edu::1d2d0bd3-37e1-42b5-b7f5-163fe983756a" providerId="AD" clId="Web-{03B8DBB5-735B-4BD1-B359-B5AF02A1CB53}" dt="2021-04-24T02:13:40.950" v="130" actId="1076"/>
        <pc:sldMkLst>
          <pc:docMk/>
          <pc:sldMk cId="4046761502" sldId="270"/>
        </pc:sldMkLst>
        <pc:spChg chg="mod">
          <ac:chgData name="Rodezno, Carlos A" userId="S::crodezn@calstatela.edu::1d2d0bd3-37e1-42b5-b7f5-163fe983756a" providerId="AD" clId="Web-{03B8DBB5-735B-4BD1-B359-B5AF02A1CB53}" dt="2021-04-24T02:13:40.950" v="130" actId="1076"/>
          <ac:spMkLst>
            <pc:docMk/>
            <pc:sldMk cId="4046761502" sldId="270"/>
            <ac:spMk id="2" creationId="{CC80AE96-613C-4D45-8126-B3ADED50DEE4}"/>
          </ac:spMkLst>
        </pc:spChg>
        <pc:spChg chg="mod">
          <ac:chgData name="Rodezno, Carlos A" userId="S::crodezn@calstatela.edu::1d2d0bd3-37e1-42b5-b7f5-163fe983756a" providerId="AD" clId="Web-{03B8DBB5-735B-4BD1-B359-B5AF02A1CB53}" dt="2021-04-23T20:23:26.489" v="1" actId="20577"/>
          <ac:spMkLst>
            <pc:docMk/>
            <pc:sldMk cId="4046761502" sldId="270"/>
            <ac:spMk id="4" creationId="{A04F752C-6D5F-4F4F-A6C6-83107B012000}"/>
          </ac:spMkLst>
        </pc:spChg>
      </pc:sldChg>
      <pc:sldChg chg="modSp">
        <pc:chgData name="Rodezno, Carlos A" userId="S::crodezn@calstatela.edu::1d2d0bd3-37e1-42b5-b7f5-163fe983756a" providerId="AD" clId="Web-{03B8DBB5-735B-4BD1-B359-B5AF02A1CB53}" dt="2021-04-24T02:45:18.252" v="184" actId="20577"/>
        <pc:sldMkLst>
          <pc:docMk/>
          <pc:sldMk cId="1964226190" sldId="281"/>
        </pc:sldMkLst>
        <pc:spChg chg="mod">
          <ac:chgData name="Rodezno, Carlos A" userId="S::crodezn@calstatela.edu::1d2d0bd3-37e1-42b5-b7f5-163fe983756a" providerId="AD" clId="Web-{03B8DBB5-735B-4BD1-B359-B5AF02A1CB53}" dt="2021-04-24T02:12:49.197" v="119" actId="1076"/>
          <ac:spMkLst>
            <pc:docMk/>
            <pc:sldMk cId="1964226190" sldId="281"/>
            <ac:spMk id="2" creationId="{4A059A1B-E7BB-405D-93D2-447D30197BAF}"/>
          </ac:spMkLst>
        </pc:spChg>
        <pc:spChg chg="mod">
          <ac:chgData name="Rodezno, Carlos A" userId="S::crodezn@calstatela.edu::1d2d0bd3-37e1-42b5-b7f5-163fe983756a" providerId="AD" clId="Web-{03B8DBB5-735B-4BD1-B359-B5AF02A1CB53}" dt="2021-04-24T02:45:18.252" v="184" actId="20577"/>
          <ac:spMkLst>
            <pc:docMk/>
            <pc:sldMk cId="1964226190" sldId="281"/>
            <ac:spMk id="4" creationId="{B89065DF-F08A-408C-94DB-664E417DE882}"/>
          </ac:spMkLst>
        </pc:spChg>
      </pc:sldChg>
      <pc:sldChg chg="modSp">
        <pc:chgData name="Rodezno, Carlos A" userId="S::crodezn@calstatela.edu::1d2d0bd3-37e1-42b5-b7f5-163fe983756a" providerId="AD" clId="Web-{03B8DBB5-735B-4BD1-B359-B5AF02A1CB53}" dt="2021-04-23T21:31:54.504" v="44" actId="20577"/>
        <pc:sldMkLst>
          <pc:docMk/>
          <pc:sldMk cId="1910939222" sldId="283"/>
        </pc:sldMkLst>
        <pc:spChg chg="mod">
          <ac:chgData name="Rodezno, Carlos A" userId="S::crodezn@calstatela.edu::1d2d0bd3-37e1-42b5-b7f5-163fe983756a" providerId="AD" clId="Web-{03B8DBB5-735B-4BD1-B359-B5AF02A1CB53}" dt="2021-04-23T21:31:54.504" v="44" actId="20577"/>
          <ac:spMkLst>
            <pc:docMk/>
            <pc:sldMk cId="1910939222" sldId="283"/>
            <ac:spMk id="2" creationId="{C99459C5-CF50-4343-AB7E-9680706E9947}"/>
          </ac:spMkLst>
        </pc:spChg>
      </pc:sldChg>
      <pc:sldChg chg="modSp">
        <pc:chgData name="Rodezno, Carlos A" userId="S::crodezn@calstatela.edu::1d2d0bd3-37e1-42b5-b7f5-163fe983756a" providerId="AD" clId="Web-{03B8DBB5-735B-4BD1-B359-B5AF02A1CB53}" dt="2021-04-24T02:59:54.538" v="189" actId="14100"/>
        <pc:sldMkLst>
          <pc:docMk/>
          <pc:sldMk cId="2654027368" sldId="285"/>
        </pc:sldMkLst>
        <pc:spChg chg="mod">
          <ac:chgData name="Rodezno, Carlos A" userId="S::crodezn@calstatela.edu::1d2d0bd3-37e1-42b5-b7f5-163fe983756a" providerId="AD" clId="Web-{03B8DBB5-735B-4BD1-B359-B5AF02A1CB53}" dt="2021-04-24T02:12:15.258" v="109" actId="1076"/>
          <ac:spMkLst>
            <pc:docMk/>
            <pc:sldMk cId="2654027368" sldId="285"/>
            <ac:spMk id="2" creationId="{A73F9343-3064-4EF8-8CE3-4EAAC9051E51}"/>
          </ac:spMkLst>
        </pc:spChg>
        <pc:spChg chg="mod">
          <ac:chgData name="Rodezno, Carlos A" userId="S::crodezn@calstatela.edu::1d2d0bd3-37e1-42b5-b7f5-163fe983756a" providerId="AD" clId="Web-{03B8DBB5-735B-4BD1-B359-B5AF02A1CB53}" dt="2021-04-24T02:59:54.538" v="189" actId="14100"/>
          <ac:spMkLst>
            <pc:docMk/>
            <pc:sldMk cId="2654027368" sldId="285"/>
            <ac:spMk id="4" creationId="{829C9524-3369-4E8D-A760-D450A3344355}"/>
          </ac:spMkLst>
        </pc:spChg>
      </pc:sldChg>
      <pc:sldChg chg="modSp">
        <pc:chgData name="Rodezno, Carlos A" userId="S::crodezn@calstatela.edu::1d2d0bd3-37e1-42b5-b7f5-163fe983756a" providerId="AD" clId="Web-{03B8DBB5-735B-4BD1-B359-B5AF02A1CB53}" dt="2021-04-23T23:08:54.880" v="82" actId="20577"/>
        <pc:sldMkLst>
          <pc:docMk/>
          <pc:sldMk cId="3154826002" sldId="292"/>
        </pc:sldMkLst>
        <pc:spChg chg="mod">
          <ac:chgData name="Rodezno, Carlos A" userId="S::crodezn@calstatela.edu::1d2d0bd3-37e1-42b5-b7f5-163fe983756a" providerId="AD" clId="Web-{03B8DBB5-735B-4BD1-B359-B5AF02A1CB53}" dt="2021-04-23T23:08:54.880" v="82" actId="20577"/>
          <ac:spMkLst>
            <pc:docMk/>
            <pc:sldMk cId="3154826002" sldId="292"/>
            <ac:spMk id="7" creationId="{01050591-5842-46D2-B237-EF756DE62011}"/>
          </ac:spMkLst>
        </pc:spChg>
        <pc:spChg chg="mod">
          <ac:chgData name="Rodezno, Carlos A" userId="S::crodezn@calstatela.edu::1d2d0bd3-37e1-42b5-b7f5-163fe983756a" providerId="AD" clId="Web-{03B8DBB5-735B-4BD1-B359-B5AF02A1CB53}" dt="2021-04-23T23:08:29.316" v="49" actId="20577"/>
          <ac:spMkLst>
            <pc:docMk/>
            <pc:sldMk cId="3154826002" sldId="292"/>
            <ac:spMk id="9" creationId="{95FE9D0A-2069-4F36-8658-62F6CCBFFA58}"/>
          </ac:spMkLst>
        </pc:spChg>
      </pc:sldChg>
    </pc:docChg>
  </pc:docChgLst>
  <pc:docChgLst>
    <pc:chgData name="Rodezno, Carlos A" userId="S::crodezn@calstatela.edu::1d2d0bd3-37e1-42b5-b7f5-163fe983756a" providerId="AD" clId="Web-{7B469F78-0A26-475A-B289-9243C2DCE37F}"/>
    <pc:docChg chg="modSld">
      <pc:chgData name="Rodezno, Carlos A" userId="S::crodezn@calstatela.edu::1d2d0bd3-37e1-42b5-b7f5-163fe983756a" providerId="AD" clId="Web-{7B469F78-0A26-475A-B289-9243C2DCE37F}" dt="2021-04-23T04:52:07.547" v="470" actId="20577"/>
      <pc:docMkLst>
        <pc:docMk/>
      </pc:docMkLst>
      <pc:sldChg chg="addSp delSp modSp">
        <pc:chgData name="Rodezno, Carlos A" userId="S::crodezn@calstatela.edu::1d2d0bd3-37e1-42b5-b7f5-163fe983756a" providerId="AD" clId="Web-{7B469F78-0A26-475A-B289-9243C2DCE37F}" dt="2021-04-23T04:24:33.121" v="130" actId="20577"/>
        <pc:sldMkLst>
          <pc:docMk/>
          <pc:sldMk cId="3174406034" sldId="265"/>
        </pc:sldMkLst>
        <pc:spChg chg="add mod">
          <ac:chgData name="Rodezno, Carlos A" userId="S::crodezn@calstatela.edu::1d2d0bd3-37e1-42b5-b7f5-163fe983756a" providerId="AD" clId="Web-{7B469F78-0A26-475A-B289-9243C2DCE37F}" dt="2021-04-23T04:24:33.121" v="130" actId="20577"/>
          <ac:spMkLst>
            <pc:docMk/>
            <pc:sldMk cId="3174406034" sldId="265"/>
            <ac:spMk id="2" creationId="{A475C9CC-74EB-4AC7-A9FF-0F34C9DE5EE1}"/>
          </ac:spMkLst>
        </pc:spChg>
        <pc:spChg chg="add del mod">
          <ac:chgData name="Rodezno, Carlos A" userId="S::crodezn@calstatela.edu::1d2d0bd3-37e1-42b5-b7f5-163fe983756a" providerId="AD" clId="Web-{7B469F78-0A26-475A-B289-9243C2DCE37F}" dt="2021-04-23T04:12:48.633" v="66"/>
          <ac:spMkLst>
            <pc:docMk/>
            <pc:sldMk cId="3174406034" sldId="265"/>
            <ac:spMk id="5" creationId="{DB3D7497-9013-4005-8FAB-2051BA973A52}"/>
          </ac:spMkLst>
        </pc:spChg>
        <pc:picChg chg="add mod">
          <ac:chgData name="Rodezno, Carlos A" userId="S::crodezn@calstatela.edu::1d2d0bd3-37e1-42b5-b7f5-163fe983756a" providerId="AD" clId="Web-{7B469F78-0A26-475A-B289-9243C2DCE37F}" dt="2021-04-23T04:12:25.570" v="62" actId="14100"/>
          <ac:picMkLst>
            <pc:docMk/>
            <pc:sldMk cId="3174406034" sldId="265"/>
            <ac:picMk id="4" creationId="{5C571D9B-8FB1-4CA3-B90D-BD0515283DAC}"/>
          </ac:picMkLst>
        </pc:picChg>
      </pc:sldChg>
      <pc:sldChg chg="addSp modSp">
        <pc:chgData name="Rodezno, Carlos A" userId="S::crodezn@calstatela.edu::1d2d0bd3-37e1-42b5-b7f5-163fe983756a" providerId="AD" clId="Web-{7B469F78-0A26-475A-B289-9243C2DCE37F}" dt="2021-04-23T03:11:24.207" v="15" actId="1076"/>
        <pc:sldMkLst>
          <pc:docMk/>
          <pc:sldMk cId="4284688559" sldId="269"/>
        </pc:sldMkLst>
        <pc:picChg chg="add mod">
          <ac:chgData name="Rodezno, Carlos A" userId="S::crodezn@calstatela.edu::1d2d0bd3-37e1-42b5-b7f5-163fe983756a" providerId="AD" clId="Web-{7B469F78-0A26-475A-B289-9243C2DCE37F}" dt="2021-04-23T03:11:24.207" v="15" actId="1076"/>
          <ac:picMkLst>
            <pc:docMk/>
            <pc:sldMk cId="4284688559" sldId="269"/>
            <ac:picMk id="3" creationId="{B0FD8E75-2102-47A0-8C9D-38A065CFC48E}"/>
          </ac:picMkLst>
        </pc:picChg>
      </pc:sldChg>
      <pc:sldChg chg="addSp modSp">
        <pc:chgData name="Rodezno, Carlos A" userId="S::crodezn@calstatela.edu::1d2d0bd3-37e1-42b5-b7f5-163fe983756a" providerId="AD" clId="Web-{7B469F78-0A26-475A-B289-9243C2DCE37F}" dt="2021-04-23T04:52:07.547" v="470" actId="20577"/>
        <pc:sldMkLst>
          <pc:docMk/>
          <pc:sldMk cId="4046761502" sldId="270"/>
        </pc:sldMkLst>
        <pc:spChg chg="add mod">
          <ac:chgData name="Rodezno, Carlos A" userId="S::crodezn@calstatela.edu::1d2d0bd3-37e1-42b5-b7f5-163fe983756a" providerId="AD" clId="Web-{7B469F78-0A26-475A-B289-9243C2DCE37F}" dt="2021-04-23T04:52:07.547" v="470" actId="20577"/>
          <ac:spMkLst>
            <pc:docMk/>
            <pc:sldMk cId="4046761502" sldId="270"/>
            <ac:spMk id="4" creationId="{A04F752C-6D5F-4F4F-A6C6-83107B012000}"/>
          </ac:spMkLst>
        </pc:spChg>
        <pc:picChg chg="add mod">
          <ac:chgData name="Rodezno, Carlos A" userId="S::crodezn@calstatela.edu::1d2d0bd3-37e1-42b5-b7f5-163fe983756a" providerId="AD" clId="Web-{7B469F78-0A26-475A-B289-9243C2DCE37F}" dt="2021-04-23T04:45:05.635" v="357" actId="14100"/>
          <ac:picMkLst>
            <pc:docMk/>
            <pc:sldMk cId="4046761502" sldId="270"/>
            <ac:picMk id="3" creationId="{1F65E5CC-2EDA-4E32-AB61-05FF5AFC1350}"/>
          </ac:picMkLst>
        </pc:picChg>
      </pc:sldChg>
      <pc:sldChg chg="addSp modSp">
        <pc:chgData name="Rodezno, Carlos A" userId="S::crodezn@calstatela.edu::1d2d0bd3-37e1-42b5-b7f5-163fe983756a" providerId="AD" clId="Web-{7B469F78-0A26-475A-B289-9243C2DCE37F}" dt="2021-04-23T04:44:21.383" v="350" actId="14100"/>
        <pc:sldMkLst>
          <pc:docMk/>
          <pc:sldMk cId="1964226190" sldId="281"/>
        </pc:sldMkLst>
        <pc:spChg chg="add mod">
          <ac:chgData name="Rodezno, Carlos A" userId="S::crodezn@calstatela.edu::1d2d0bd3-37e1-42b5-b7f5-163fe983756a" providerId="AD" clId="Web-{7B469F78-0A26-475A-B289-9243C2DCE37F}" dt="2021-04-23T04:44:21.383" v="350" actId="14100"/>
          <ac:spMkLst>
            <pc:docMk/>
            <pc:sldMk cId="1964226190" sldId="281"/>
            <ac:spMk id="4" creationId="{B89065DF-F08A-408C-94DB-664E417DE882}"/>
          </ac:spMkLst>
        </pc:spChg>
        <pc:picChg chg="add mod">
          <ac:chgData name="Rodezno, Carlos A" userId="S::crodezn@calstatela.edu::1d2d0bd3-37e1-42b5-b7f5-163fe983756a" providerId="AD" clId="Web-{7B469F78-0A26-475A-B289-9243C2DCE37F}" dt="2021-04-23T04:34:18.822" v="240" actId="1076"/>
          <ac:picMkLst>
            <pc:docMk/>
            <pc:sldMk cId="1964226190" sldId="281"/>
            <ac:picMk id="3" creationId="{8958628A-C476-4545-9766-CECDC921A535}"/>
          </ac:picMkLst>
        </pc:picChg>
      </pc:sldChg>
      <pc:sldChg chg="addSp modSp">
        <pc:chgData name="Rodezno, Carlos A" userId="S::crodezn@calstatela.edu::1d2d0bd3-37e1-42b5-b7f5-163fe983756a" providerId="AD" clId="Web-{7B469F78-0A26-475A-B289-9243C2DCE37F}" dt="2021-04-23T03:31:58.465" v="60" actId="14100"/>
        <pc:sldMkLst>
          <pc:docMk/>
          <pc:sldMk cId="769615468" sldId="282"/>
        </pc:sldMkLst>
        <pc:picChg chg="add mod">
          <ac:chgData name="Rodezno, Carlos A" userId="S::crodezn@calstatela.edu::1d2d0bd3-37e1-42b5-b7f5-163fe983756a" providerId="AD" clId="Web-{7B469F78-0A26-475A-B289-9243C2DCE37F}" dt="2021-04-23T03:31:44.668" v="56" actId="1076"/>
          <ac:picMkLst>
            <pc:docMk/>
            <pc:sldMk cId="769615468" sldId="282"/>
            <ac:picMk id="3" creationId="{48BA0E71-0857-47E1-AB29-761C7EA274B4}"/>
          </ac:picMkLst>
        </pc:picChg>
        <pc:picChg chg="add mod">
          <ac:chgData name="Rodezno, Carlos A" userId="S::crodezn@calstatela.edu::1d2d0bd3-37e1-42b5-b7f5-163fe983756a" providerId="AD" clId="Web-{7B469F78-0A26-475A-B289-9243C2DCE37F}" dt="2021-04-23T03:31:58.465" v="60" actId="14100"/>
          <ac:picMkLst>
            <pc:docMk/>
            <pc:sldMk cId="769615468" sldId="282"/>
            <ac:picMk id="4" creationId="{8D814F72-82E4-4F2D-A63B-7E655743C478}"/>
          </ac:picMkLst>
        </pc:picChg>
      </pc:sldChg>
      <pc:sldChg chg="addSp modSp">
        <pc:chgData name="Rodezno, Carlos A" userId="S::crodezn@calstatela.edu::1d2d0bd3-37e1-42b5-b7f5-163fe983756a" providerId="AD" clId="Web-{7B469F78-0A26-475A-B289-9243C2DCE37F}" dt="2021-04-23T03:16:18.926" v="30" actId="14100"/>
        <pc:sldMkLst>
          <pc:docMk/>
          <pc:sldMk cId="1910939222" sldId="283"/>
        </pc:sldMkLst>
        <pc:picChg chg="add mod">
          <ac:chgData name="Rodezno, Carlos A" userId="S::crodezn@calstatela.edu::1d2d0bd3-37e1-42b5-b7f5-163fe983756a" providerId="AD" clId="Web-{7B469F78-0A26-475A-B289-9243C2DCE37F}" dt="2021-04-23T03:16:18.926" v="30" actId="14100"/>
          <ac:picMkLst>
            <pc:docMk/>
            <pc:sldMk cId="1910939222" sldId="283"/>
            <ac:picMk id="3" creationId="{C0F47D29-B37E-435B-89C9-A4AD1E3AE36F}"/>
          </ac:picMkLst>
        </pc:picChg>
      </pc:sldChg>
      <pc:sldChg chg="addSp modSp">
        <pc:chgData name="Rodezno, Carlos A" userId="S::crodezn@calstatela.edu::1d2d0bd3-37e1-42b5-b7f5-163fe983756a" providerId="AD" clId="Web-{7B469F78-0A26-475A-B289-9243C2DCE37F}" dt="2021-04-23T03:15:15.251" v="26" actId="14100"/>
        <pc:sldMkLst>
          <pc:docMk/>
          <pc:sldMk cId="982484692" sldId="284"/>
        </pc:sldMkLst>
        <pc:picChg chg="add mod">
          <ac:chgData name="Rodezno, Carlos A" userId="S::crodezn@calstatela.edu::1d2d0bd3-37e1-42b5-b7f5-163fe983756a" providerId="AD" clId="Web-{7B469F78-0A26-475A-B289-9243C2DCE37F}" dt="2021-04-23T03:15:15.251" v="26" actId="14100"/>
          <ac:picMkLst>
            <pc:docMk/>
            <pc:sldMk cId="982484692" sldId="284"/>
            <ac:picMk id="3" creationId="{FBB47574-D9E7-4AA9-B793-8EEA1D0330A4}"/>
          </ac:picMkLst>
        </pc:picChg>
      </pc:sldChg>
      <pc:sldChg chg="addSp modSp">
        <pc:chgData name="Rodezno, Carlos A" userId="S::crodezn@calstatela.edu::1d2d0bd3-37e1-42b5-b7f5-163fe983756a" providerId="AD" clId="Web-{7B469F78-0A26-475A-B289-9243C2DCE37F}" dt="2021-04-23T04:33:51.086" v="239" actId="20577"/>
        <pc:sldMkLst>
          <pc:docMk/>
          <pc:sldMk cId="2654027368" sldId="285"/>
        </pc:sldMkLst>
        <pc:spChg chg="add mod">
          <ac:chgData name="Rodezno, Carlos A" userId="S::crodezn@calstatela.edu::1d2d0bd3-37e1-42b5-b7f5-163fe983756a" providerId="AD" clId="Web-{7B469F78-0A26-475A-B289-9243C2DCE37F}" dt="2021-04-23T04:33:51.086" v="239" actId="20577"/>
          <ac:spMkLst>
            <pc:docMk/>
            <pc:sldMk cId="2654027368" sldId="285"/>
            <ac:spMk id="4" creationId="{829C9524-3369-4E8D-A760-D450A3344355}"/>
          </ac:spMkLst>
        </pc:spChg>
        <pc:picChg chg="add mod">
          <ac:chgData name="Rodezno, Carlos A" userId="S::crodezn@calstatela.edu::1d2d0bd3-37e1-42b5-b7f5-163fe983756a" providerId="AD" clId="Web-{7B469F78-0A26-475A-B289-9243C2DCE37F}" dt="2021-04-23T04:24:44.075" v="131" actId="1076"/>
          <ac:picMkLst>
            <pc:docMk/>
            <pc:sldMk cId="2654027368" sldId="285"/>
            <ac:picMk id="3" creationId="{585DA91E-943E-4979-AB3A-97282348FAF3}"/>
          </ac:picMkLst>
        </pc:picChg>
      </pc:sldChg>
      <pc:sldChg chg="addSp delSp modSp">
        <pc:chgData name="Rodezno, Carlos A" userId="S::crodezn@calstatela.edu::1d2d0bd3-37e1-42b5-b7f5-163fe983756a" providerId="AD" clId="Web-{7B469F78-0A26-475A-B289-9243C2DCE37F}" dt="2021-04-23T03:09:25.856" v="11" actId="14100"/>
        <pc:sldMkLst>
          <pc:docMk/>
          <pc:sldMk cId="1207551513" sldId="286"/>
        </pc:sldMkLst>
        <pc:picChg chg="add del mod">
          <ac:chgData name="Rodezno, Carlos A" userId="S::crodezn@calstatela.edu::1d2d0bd3-37e1-42b5-b7f5-163fe983756a" providerId="AD" clId="Web-{7B469F78-0A26-475A-B289-9243C2DCE37F}" dt="2021-04-23T03:06:50.128" v="8"/>
          <ac:picMkLst>
            <pc:docMk/>
            <pc:sldMk cId="1207551513" sldId="286"/>
            <ac:picMk id="3" creationId="{95B5DC28-95E6-4647-B454-D45F159DD73C}"/>
          </ac:picMkLst>
        </pc:picChg>
        <pc:picChg chg="add mod">
          <ac:chgData name="Rodezno, Carlos A" userId="S::crodezn@calstatela.edu::1d2d0bd3-37e1-42b5-b7f5-163fe983756a" providerId="AD" clId="Web-{7B469F78-0A26-475A-B289-9243C2DCE37F}" dt="2021-04-23T03:09:25.856" v="11" actId="14100"/>
          <ac:picMkLst>
            <pc:docMk/>
            <pc:sldMk cId="1207551513" sldId="286"/>
            <ac:picMk id="4" creationId="{9B6EE36D-0FB1-4EEB-AD19-2C9DD2CF8CD1}"/>
          </ac:picMkLst>
        </pc:picChg>
      </pc:sldChg>
      <pc:sldChg chg="addSp modSp">
        <pc:chgData name="Rodezno, Carlos A" userId="S::crodezn@calstatela.edu::1d2d0bd3-37e1-42b5-b7f5-163fe983756a" providerId="AD" clId="Web-{7B469F78-0A26-475A-B289-9243C2DCE37F}" dt="2021-04-23T03:12:54.258" v="18" actId="1076"/>
        <pc:sldMkLst>
          <pc:docMk/>
          <pc:sldMk cId="1590399623" sldId="287"/>
        </pc:sldMkLst>
        <pc:picChg chg="add mod">
          <ac:chgData name="Rodezno, Carlos A" userId="S::crodezn@calstatela.edu::1d2d0bd3-37e1-42b5-b7f5-163fe983756a" providerId="AD" clId="Web-{7B469F78-0A26-475A-B289-9243C2DCE37F}" dt="2021-04-23T03:12:54.258" v="18" actId="1076"/>
          <ac:picMkLst>
            <pc:docMk/>
            <pc:sldMk cId="1590399623" sldId="287"/>
            <ac:picMk id="3" creationId="{0758AE46-50F5-4372-A894-FAB381744AC5}"/>
          </ac:picMkLst>
        </pc:picChg>
      </pc:sldChg>
      <pc:sldChg chg="addSp modSp">
        <pc:chgData name="Rodezno, Carlos A" userId="S::crodezn@calstatela.edu::1d2d0bd3-37e1-42b5-b7f5-163fe983756a" providerId="AD" clId="Web-{7B469F78-0A26-475A-B289-9243C2DCE37F}" dt="2021-04-23T03:22:27.230" v="42" actId="14100"/>
        <pc:sldMkLst>
          <pc:docMk/>
          <pc:sldMk cId="3648658095" sldId="288"/>
        </pc:sldMkLst>
        <pc:picChg chg="add mod">
          <ac:chgData name="Rodezno, Carlos A" userId="S::crodezn@calstatela.edu::1d2d0bd3-37e1-42b5-b7f5-163fe983756a" providerId="AD" clId="Web-{7B469F78-0A26-475A-B289-9243C2DCE37F}" dt="2021-04-23T03:22:27.230" v="42" actId="14100"/>
          <ac:picMkLst>
            <pc:docMk/>
            <pc:sldMk cId="3648658095" sldId="288"/>
            <ac:picMk id="3" creationId="{A3792DB9-998F-48F0-9397-89EC7C098378}"/>
          </ac:picMkLst>
        </pc:picChg>
      </pc:sldChg>
      <pc:sldChg chg="addSp modSp">
        <pc:chgData name="Rodezno, Carlos A" userId="S::crodezn@calstatela.edu::1d2d0bd3-37e1-42b5-b7f5-163fe983756a" providerId="AD" clId="Web-{7B469F78-0A26-475A-B289-9243C2DCE37F}" dt="2021-04-23T03:21:41.931" v="40" actId="1076"/>
        <pc:sldMkLst>
          <pc:docMk/>
          <pc:sldMk cId="2248356819" sldId="289"/>
        </pc:sldMkLst>
        <pc:picChg chg="add mod">
          <ac:chgData name="Rodezno, Carlos A" userId="S::crodezn@calstatela.edu::1d2d0bd3-37e1-42b5-b7f5-163fe983756a" providerId="AD" clId="Web-{7B469F78-0A26-475A-B289-9243C2DCE37F}" dt="2021-04-23T03:21:41.931" v="40" actId="1076"/>
          <ac:picMkLst>
            <pc:docMk/>
            <pc:sldMk cId="2248356819" sldId="289"/>
            <ac:picMk id="3" creationId="{0CA15538-09D2-4CB2-937B-730E689F15D2}"/>
          </ac:picMkLst>
        </pc:picChg>
      </pc:sldChg>
      <pc:sldChg chg="addSp modSp">
        <pc:chgData name="Rodezno, Carlos A" userId="S::crodezn@calstatela.edu::1d2d0bd3-37e1-42b5-b7f5-163fe983756a" providerId="AD" clId="Web-{7B469F78-0A26-475A-B289-9243C2DCE37F}" dt="2021-04-23T03:23:03.498" v="44" actId="14100"/>
        <pc:sldMkLst>
          <pc:docMk/>
          <pc:sldMk cId="1110952997" sldId="290"/>
        </pc:sldMkLst>
        <pc:picChg chg="add mod">
          <ac:chgData name="Rodezno, Carlos A" userId="S::crodezn@calstatela.edu::1d2d0bd3-37e1-42b5-b7f5-163fe983756a" providerId="AD" clId="Web-{7B469F78-0A26-475A-B289-9243C2DCE37F}" dt="2021-04-23T03:23:03.498" v="44" actId="14100"/>
          <ac:picMkLst>
            <pc:docMk/>
            <pc:sldMk cId="1110952997" sldId="290"/>
            <ac:picMk id="3" creationId="{471AD205-FA19-4CF1-B962-655CD76C71E2}"/>
          </ac:picMkLst>
        </pc:picChg>
      </pc:sldChg>
      <pc:sldChg chg="addSp modSp">
        <pc:chgData name="Rodezno, Carlos A" userId="S::crodezn@calstatela.edu::1d2d0bd3-37e1-42b5-b7f5-163fe983756a" providerId="AD" clId="Web-{7B469F78-0A26-475A-B289-9243C2DCE37F}" dt="2021-04-23T03:30:48.086" v="53" actId="14100"/>
        <pc:sldMkLst>
          <pc:docMk/>
          <pc:sldMk cId="642112973" sldId="291"/>
        </pc:sldMkLst>
        <pc:picChg chg="add mod">
          <ac:chgData name="Rodezno, Carlos A" userId="S::crodezn@calstatela.edu::1d2d0bd3-37e1-42b5-b7f5-163fe983756a" providerId="AD" clId="Web-{7B469F78-0A26-475A-B289-9243C2DCE37F}" dt="2021-04-23T03:18:08.729" v="32" actId="14100"/>
          <ac:picMkLst>
            <pc:docMk/>
            <pc:sldMk cId="642112973" sldId="291"/>
            <ac:picMk id="3" creationId="{431A547B-B209-4F8F-A4AC-CFCC23C69646}"/>
          </ac:picMkLst>
        </pc:picChg>
        <pc:picChg chg="add mod">
          <ac:chgData name="Rodezno, Carlos A" userId="S::crodezn@calstatela.edu::1d2d0bd3-37e1-42b5-b7f5-163fe983756a" providerId="AD" clId="Web-{7B469F78-0A26-475A-B289-9243C2DCE37F}" dt="2021-04-23T03:30:48.086" v="53" actId="14100"/>
          <ac:picMkLst>
            <pc:docMk/>
            <pc:sldMk cId="642112973" sldId="291"/>
            <ac:picMk id="4" creationId="{B52B2336-6A9A-41D5-8B3D-6D76001DCC55}"/>
          </ac:picMkLst>
        </pc:picChg>
      </pc:sldChg>
    </pc:docChg>
  </pc:docChgLst>
  <pc:docChgLst>
    <pc:chgData name="Abel, Felix R" userId="S::fabel@calstatela.edu::c16fbe58-3886-4c66-b482-e138dd32b8f3" providerId="AD" clId="Web-{E2824342-A48B-48B8-ACA7-64509FCEF238}"/>
    <pc:docChg chg="addSld modSld sldOrd">
      <pc:chgData name="Abel, Felix R" userId="S::fabel@calstatela.edu::c16fbe58-3886-4c66-b482-e138dd32b8f3" providerId="AD" clId="Web-{E2824342-A48B-48B8-ACA7-64509FCEF238}" dt="2021-04-24T06:59:50.291" v="909" actId="20577"/>
      <pc:docMkLst>
        <pc:docMk/>
      </pc:docMkLst>
      <pc:sldChg chg="addSp delSp modSp">
        <pc:chgData name="Abel, Felix R" userId="S::fabel@calstatela.edu::c16fbe58-3886-4c66-b482-e138dd32b8f3" providerId="AD" clId="Web-{E2824342-A48B-48B8-ACA7-64509FCEF238}" dt="2021-04-24T06:59:50.291" v="909" actId="20577"/>
        <pc:sldMkLst>
          <pc:docMk/>
          <pc:sldMk cId="3568858390" sldId="274"/>
        </pc:sldMkLst>
        <pc:spChg chg="mod">
          <ac:chgData name="Abel, Felix R" userId="S::fabel@calstatela.edu::c16fbe58-3886-4c66-b482-e138dd32b8f3" providerId="AD" clId="Web-{E2824342-A48B-48B8-ACA7-64509FCEF238}" dt="2021-04-24T06:23:04.281" v="900" actId="14100"/>
          <ac:spMkLst>
            <pc:docMk/>
            <pc:sldMk cId="3568858390" sldId="274"/>
            <ac:spMk id="2" creationId="{86758A9A-ADE6-42B7-96EB-BA32E7ADB36D}"/>
          </ac:spMkLst>
        </pc:spChg>
        <pc:spChg chg="mod">
          <ac:chgData name="Abel, Felix R" userId="S::fabel@calstatela.edu::c16fbe58-3886-4c66-b482-e138dd32b8f3" providerId="AD" clId="Web-{E2824342-A48B-48B8-ACA7-64509FCEF238}" dt="2021-04-24T06:59:50.291" v="909" actId="20577"/>
          <ac:spMkLst>
            <pc:docMk/>
            <pc:sldMk cId="3568858390" sldId="274"/>
            <ac:spMk id="3" creationId="{8A3886D8-FFC2-46FF-98CD-68617D6E7579}"/>
          </ac:spMkLst>
        </pc:spChg>
        <pc:graphicFrameChg chg="add del mod modGraphic">
          <ac:chgData name="Abel, Felix R" userId="S::fabel@calstatela.edu::c16fbe58-3886-4c66-b482-e138dd32b8f3" providerId="AD" clId="Web-{E2824342-A48B-48B8-ACA7-64509FCEF238}" dt="2021-04-24T04:38:14.299" v="162"/>
          <ac:graphicFrameMkLst>
            <pc:docMk/>
            <pc:sldMk cId="3568858390" sldId="274"/>
            <ac:graphicFrameMk id="4" creationId="{5ED698A5-629D-4113-8257-50A4EE90EE65}"/>
          </ac:graphicFrameMkLst>
        </pc:graphicFrameChg>
        <pc:graphicFrameChg chg="add del mod modGraphic">
          <ac:chgData name="Abel, Felix R" userId="S::fabel@calstatela.edu::c16fbe58-3886-4c66-b482-e138dd32b8f3" providerId="AD" clId="Web-{E2824342-A48B-48B8-ACA7-64509FCEF238}" dt="2021-04-24T04:40:51.106" v="169"/>
          <ac:graphicFrameMkLst>
            <pc:docMk/>
            <pc:sldMk cId="3568858390" sldId="274"/>
            <ac:graphicFrameMk id="5" creationId="{9E15A3BD-EFB3-43C7-8C1F-C11E878307A3}"/>
          </ac:graphicFrameMkLst>
        </pc:graphicFrameChg>
        <pc:graphicFrameChg chg="add mod modGraphic">
          <ac:chgData name="Abel, Felix R" userId="S::fabel@calstatela.edu::c16fbe58-3886-4c66-b482-e138dd32b8f3" providerId="AD" clId="Web-{E2824342-A48B-48B8-ACA7-64509FCEF238}" dt="2021-04-24T06:05:00.067" v="874"/>
          <ac:graphicFrameMkLst>
            <pc:docMk/>
            <pc:sldMk cId="3568858390" sldId="274"/>
            <ac:graphicFrameMk id="7" creationId="{2D6371BA-980C-48F9-B3EE-0407C9DE8D07}"/>
          </ac:graphicFrameMkLst>
        </pc:graphicFrameChg>
      </pc:sldChg>
      <pc:sldChg chg="addSp delSp modSp">
        <pc:chgData name="Abel, Felix R" userId="S::fabel@calstatela.edu::c16fbe58-3886-4c66-b482-e138dd32b8f3" providerId="AD" clId="Web-{E2824342-A48B-48B8-ACA7-64509FCEF238}" dt="2021-04-24T06:21:24.227" v="889" actId="1076"/>
        <pc:sldMkLst>
          <pc:docMk/>
          <pc:sldMk cId="1504642479" sldId="277"/>
        </pc:sldMkLst>
        <pc:spChg chg="add mod">
          <ac:chgData name="Abel, Felix R" userId="S::fabel@calstatela.edu::c16fbe58-3886-4c66-b482-e138dd32b8f3" providerId="AD" clId="Web-{E2824342-A48B-48B8-ACA7-64509FCEF238}" dt="2021-04-24T06:21:24.227" v="889" actId="1076"/>
          <ac:spMkLst>
            <pc:docMk/>
            <pc:sldMk cId="1504642479" sldId="277"/>
            <ac:spMk id="2" creationId="{6713144E-B562-4B1B-9959-A71BFE902604}"/>
          </ac:spMkLst>
        </pc:spChg>
        <pc:spChg chg="add mod">
          <ac:chgData name="Abel, Felix R" userId="S::fabel@calstatela.edu::c16fbe58-3886-4c66-b482-e138dd32b8f3" providerId="AD" clId="Web-{E2824342-A48B-48B8-ACA7-64509FCEF238}" dt="2021-04-24T05:21:21.577" v="792" actId="20577"/>
          <ac:spMkLst>
            <pc:docMk/>
            <pc:sldMk cId="1504642479" sldId="277"/>
            <ac:spMk id="5" creationId="{05CDBF10-B420-418B-9BA3-ADEBB2F6462F}"/>
          </ac:spMkLst>
        </pc:spChg>
        <pc:graphicFrameChg chg="add del mod modGraphic">
          <ac:chgData name="Abel, Felix R" userId="S::fabel@calstatela.edu::c16fbe58-3886-4c66-b482-e138dd32b8f3" providerId="AD" clId="Web-{E2824342-A48B-48B8-ACA7-64509FCEF238}" dt="2021-04-24T05:06:51.381" v="478"/>
          <ac:graphicFrameMkLst>
            <pc:docMk/>
            <pc:sldMk cId="1504642479" sldId="277"/>
            <ac:graphicFrameMk id="3" creationId="{BD06977B-5C70-431A-9E77-B360CC5DB7A8}"/>
          </ac:graphicFrameMkLst>
        </pc:graphicFrameChg>
        <pc:graphicFrameChg chg="add mod modGraphic">
          <ac:chgData name="Abel, Felix R" userId="S::fabel@calstatela.edu::c16fbe58-3886-4c66-b482-e138dd32b8f3" providerId="AD" clId="Web-{E2824342-A48B-48B8-ACA7-64509FCEF238}" dt="2021-04-24T05:53:25.710" v="856"/>
          <ac:graphicFrameMkLst>
            <pc:docMk/>
            <pc:sldMk cId="1504642479" sldId="277"/>
            <ac:graphicFrameMk id="4" creationId="{FA236131-FAE0-48F3-8E40-E63D646FD0C4}"/>
          </ac:graphicFrameMkLst>
        </pc:graphicFrameChg>
      </pc:sldChg>
      <pc:sldChg chg="modSp new ord">
        <pc:chgData name="Abel, Felix R" userId="S::fabel@calstatela.edu::c16fbe58-3886-4c66-b482-e138dd32b8f3" providerId="AD" clId="Web-{E2824342-A48B-48B8-ACA7-64509FCEF238}" dt="2021-04-24T06:59:30.540" v="908" actId="20577"/>
        <pc:sldMkLst>
          <pc:docMk/>
          <pc:sldMk cId="1758048483" sldId="308"/>
        </pc:sldMkLst>
        <pc:spChg chg="mod">
          <ac:chgData name="Abel, Felix R" userId="S::fabel@calstatela.edu::c16fbe58-3886-4c66-b482-e138dd32b8f3" providerId="AD" clId="Web-{E2824342-A48B-48B8-ACA7-64509FCEF238}" dt="2021-04-24T06:59:30.540" v="908" actId="20577"/>
          <ac:spMkLst>
            <pc:docMk/>
            <pc:sldMk cId="1758048483" sldId="308"/>
            <ac:spMk id="2" creationId="{617CDCCB-043C-44AD-8CB8-233A58E0A11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A568A-B5EF-4337-AA16-5D0698B765F2}"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636025B7-F879-4211-A902-741C0305C5F6}">
      <dgm:prSet phldrT="[Text]" phldr="0"/>
      <dgm:spPr>
        <a:solidFill>
          <a:srgbClr val="FFC000"/>
        </a:solidFill>
      </dgm:spPr>
      <dgm:t>
        <a:bodyPr/>
        <a:lstStyle/>
        <a:p>
          <a:pPr rtl="0"/>
          <a:r>
            <a:rPr lang="en-US" dirty="0">
              <a:latin typeface="Calibri Light" panose="020F0302020204030204"/>
            </a:rPr>
            <a:t>Advisor: </a:t>
          </a:r>
          <a:r>
            <a:rPr lang="en-US" dirty="0" err="1">
              <a:latin typeface="Calibri Light" panose="020F0302020204030204"/>
            </a:rPr>
            <a:t>Mahsood</a:t>
          </a:r>
          <a:r>
            <a:rPr lang="en-US" dirty="0">
              <a:latin typeface="Calibri Light" panose="020F0302020204030204"/>
            </a:rPr>
            <a:t> </a:t>
          </a:r>
          <a:r>
            <a:rPr lang="en-US" dirty="0" err="1">
              <a:latin typeface="Calibri Light" panose="020F0302020204030204"/>
            </a:rPr>
            <a:t>Shahverdi</a:t>
          </a:r>
          <a:endParaRPr lang="en-US" dirty="0"/>
        </a:p>
      </dgm:t>
    </dgm:pt>
    <dgm:pt modelId="{1B37A04A-1F64-4158-82A8-5AE9276902EE}" type="parTrans" cxnId="{530C1A27-B3D3-4295-AE70-87D9AB13F3D9}">
      <dgm:prSet/>
      <dgm:spPr/>
      <dgm:t>
        <a:bodyPr/>
        <a:lstStyle/>
        <a:p>
          <a:endParaRPr lang="en-US"/>
        </a:p>
      </dgm:t>
    </dgm:pt>
    <dgm:pt modelId="{830D82C9-F043-46B9-9D1D-437D17A56571}" type="sibTrans" cxnId="{530C1A27-B3D3-4295-AE70-87D9AB13F3D9}">
      <dgm:prSet/>
      <dgm:spPr/>
      <dgm:t>
        <a:bodyPr/>
        <a:lstStyle/>
        <a:p>
          <a:endParaRPr lang="en-US"/>
        </a:p>
      </dgm:t>
    </dgm:pt>
    <dgm:pt modelId="{60493360-8D70-4955-BAC4-45B68DB5E6A4}">
      <dgm:prSet phldrT="[Text]" phldr="0"/>
      <dgm:spPr>
        <a:solidFill>
          <a:schemeClr val="accent2"/>
        </a:solidFill>
      </dgm:spPr>
      <dgm:t>
        <a:bodyPr/>
        <a:lstStyle/>
        <a:p>
          <a:pPr rtl="0"/>
          <a:r>
            <a:rPr lang="en-US" dirty="0">
              <a:latin typeface="Calibri Light" panose="020F0302020204030204"/>
            </a:rPr>
            <a:t>Photovoltaic System</a:t>
          </a:r>
          <a:endParaRPr lang="en-US" dirty="0"/>
        </a:p>
      </dgm:t>
    </dgm:pt>
    <dgm:pt modelId="{A26F43B3-9AD0-470E-8F07-CC1C3C36A053}" type="parTrans" cxnId="{6ACF144B-75CD-4802-A73C-C0BA5CAF6A8E}">
      <dgm:prSet/>
      <dgm:spPr/>
      <dgm:t>
        <a:bodyPr/>
        <a:lstStyle/>
        <a:p>
          <a:endParaRPr lang="en-US"/>
        </a:p>
      </dgm:t>
    </dgm:pt>
    <dgm:pt modelId="{3AB4B35C-5BD2-4AEB-A168-7C466DD3916A}" type="sibTrans" cxnId="{6ACF144B-75CD-4802-A73C-C0BA5CAF6A8E}">
      <dgm:prSet/>
      <dgm:spPr/>
      <dgm:t>
        <a:bodyPr/>
        <a:lstStyle/>
        <a:p>
          <a:endParaRPr lang="en-US"/>
        </a:p>
      </dgm:t>
    </dgm:pt>
    <dgm:pt modelId="{4E1DD325-037A-408D-85EC-C8BA8BD167AB}">
      <dgm:prSet phldrT="[Text]" phldr="0"/>
      <dgm:spPr>
        <a:solidFill>
          <a:srgbClr val="0070C0"/>
        </a:solidFill>
      </dgm:spPr>
      <dgm:t>
        <a:bodyPr/>
        <a:lstStyle/>
        <a:p>
          <a:pPr rtl="0"/>
          <a:r>
            <a:rPr lang="en-US" dirty="0">
              <a:latin typeface="Calibri Light" panose="020F0302020204030204"/>
            </a:rPr>
            <a:t>Christian Flores</a:t>
          </a:r>
          <a:endParaRPr lang="en-US" dirty="0"/>
        </a:p>
      </dgm:t>
    </dgm:pt>
    <dgm:pt modelId="{6186FFF8-00B7-4B11-8512-5E1EA19F0DB1}" type="parTrans" cxnId="{D4FF45C4-0D41-4579-AEDE-E282163219E4}">
      <dgm:prSet/>
      <dgm:spPr/>
      <dgm:t>
        <a:bodyPr/>
        <a:lstStyle/>
        <a:p>
          <a:endParaRPr lang="en-US"/>
        </a:p>
      </dgm:t>
    </dgm:pt>
    <dgm:pt modelId="{0417AE9D-DBF5-4B2B-9BA6-3F1B7CE5223A}" type="sibTrans" cxnId="{D4FF45C4-0D41-4579-AEDE-E282163219E4}">
      <dgm:prSet/>
      <dgm:spPr/>
      <dgm:t>
        <a:bodyPr/>
        <a:lstStyle/>
        <a:p>
          <a:endParaRPr lang="en-US"/>
        </a:p>
      </dgm:t>
    </dgm:pt>
    <dgm:pt modelId="{283FADD5-5554-4DF5-9B2D-2CE38DAE269D}">
      <dgm:prSet phldrT="[Text]" phldr="0"/>
      <dgm:spPr>
        <a:solidFill>
          <a:schemeClr val="accent2"/>
        </a:solidFill>
      </dgm:spPr>
      <dgm:t>
        <a:bodyPr/>
        <a:lstStyle/>
        <a:p>
          <a:pPr rtl="0"/>
          <a:r>
            <a:rPr lang="en-US" dirty="0">
              <a:latin typeface="Calibri Light" panose="020F0302020204030204"/>
            </a:rPr>
            <a:t>Energy Storage System</a:t>
          </a:r>
          <a:endParaRPr lang="en-US" dirty="0"/>
        </a:p>
      </dgm:t>
    </dgm:pt>
    <dgm:pt modelId="{88632AC5-0673-4F6D-A5AB-799884CB90E2}" type="parTrans" cxnId="{4BCF5D64-EC7A-432C-A9F0-6AD6633098FC}">
      <dgm:prSet/>
      <dgm:spPr/>
      <dgm:t>
        <a:bodyPr/>
        <a:lstStyle/>
        <a:p>
          <a:endParaRPr lang="en-US"/>
        </a:p>
      </dgm:t>
    </dgm:pt>
    <dgm:pt modelId="{B3EC53EF-7166-421B-A16D-44A4AB585BD0}" type="sibTrans" cxnId="{4BCF5D64-EC7A-432C-A9F0-6AD6633098FC}">
      <dgm:prSet/>
      <dgm:spPr/>
      <dgm:t>
        <a:bodyPr/>
        <a:lstStyle/>
        <a:p>
          <a:endParaRPr lang="en-US"/>
        </a:p>
      </dgm:t>
    </dgm:pt>
    <dgm:pt modelId="{8EB50D40-B930-4357-91C3-ED55E59CA4A0}">
      <dgm:prSet phldr="0"/>
      <dgm:spPr>
        <a:solidFill>
          <a:schemeClr val="accent2"/>
        </a:solidFill>
      </dgm:spPr>
      <dgm:t>
        <a:bodyPr/>
        <a:lstStyle/>
        <a:p>
          <a:pPr rtl="0"/>
          <a:r>
            <a:rPr lang="en-US" dirty="0">
              <a:latin typeface="Calibri Light" panose="020F0302020204030204"/>
            </a:rPr>
            <a:t>Team Lead: Christian Flores</a:t>
          </a:r>
        </a:p>
      </dgm:t>
    </dgm:pt>
    <dgm:pt modelId="{CC75CCCF-B0DA-4078-95AF-1BADCF7AFE69}" type="parTrans" cxnId="{72307AF5-0EDD-45F1-863E-1AC6379FCFCB}">
      <dgm:prSet/>
      <dgm:spPr/>
      <dgm:t>
        <a:bodyPr/>
        <a:lstStyle/>
        <a:p>
          <a:endParaRPr lang="en-US"/>
        </a:p>
      </dgm:t>
    </dgm:pt>
    <dgm:pt modelId="{08186DE8-339E-4490-B6AB-50854B4A387B}" type="sibTrans" cxnId="{72307AF5-0EDD-45F1-863E-1AC6379FCFCB}">
      <dgm:prSet/>
      <dgm:spPr/>
      <dgm:t>
        <a:bodyPr/>
        <a:lstStyle/>
        <a:p>
          <a:endParaRPr lang="en-US"/>
        </a:p>
      </dgm:t>
    </dgm:pt>
    <dgm:pt modelId="{48C520EF-18A8-4F50-BDDA-7C592A29C86D}">
      <dgm:prSet phldr="0"/>
      <dgm:spPr>
        <a:solidFill>
          <a:srgbClr val="0070C0"/>
        </a:solidFill>
      </dgm:spPr>
      <dgm:t>
        <a:bodyPr/>
        <a:lstStyle/>
        <a:p>
          <a:pPr rtl="0"/>
          <a:r>
            <a:rPr lang="en-US" dirty="0">
              <a:latin typeface="Calibri Light" panose="020F0302020204030204"/>
            </a:rPr>
            <a:t>Christian Flores</a:t>
          </a:r>
        </a:p>
      </dgm:t>
    </dgm:pt>
    <dgm:pt modelId="{1191A7BB-C483-4527-87B5-DBA8DDA9A00E}" type="parTrans" cxnId="{E1D503A2-6AA4-47CF-B59F-AEBF8ACA14FA}">
      <dgm:prSet/>
      <dgm:spPr/>
      <dgm:t>
        <a:bodyPr/>
        <a:lstStyle/>
        <a:p>
          <a:endParaRPr lang="en-US"/>
        </a:p>
      </dgm:t>
    </dgm:pt>
    <dgm:pt modelId="{2544ADA2-EFE8-4AFE-BC81-11E31C222AAD}" type="sibTrans" cxnId="{E1D503A2-6AA4-47CF-B59F-AEBF8ACA14FA}">
      <dgm:prSet/>
      <dgm:spPr/>
      <dgm:t>
        <a:bodyPr/>
        <a:lstStyle/>
        <a:p>
          <a:endParaRPr lang="en-US"/>
        </a:p>
      </dgm:t>
    </dgm:pt>
    <dgm:pt modelId="{CE6EE050-D4C4-4C94-9E6A-1B3D62F7F148}">
      <dgm:prSet phldr="0"/>
      <dgm:spPr>
        <a:solidFill>
          <a:srgbClr val="0070C0"/>
        </a:solidFill>
      </dgm:spPr>
      <dgm:t>
        <a:bodyPr/>
        <a:lstStyle/>
        <a:p>
          <a:pPr rtl="0"/>
          <a:r>
            <a:rPr lang="en-US" dirty="0">
              <a:latin typeface="Calibri Light" panose="020F0302020204030204"/>
            </a:rPr>
            <a:t>Felix Abel</a:t>
          </a:r>
        </a:p>
      </dgm:t>
    </dgm:pt>
    <dgm:pt modelId="{AB36FF92-C213-4137-8A05-F6259DFBA8B3}" type="parTrans" cxnId="{EF88750F-E714-45E3-A038-357C9C137300}">
      <dgm:prSet/>
      <dgm:spPr/>
      <dgm:t>
        <a:bodyPr/>
        <a:lstStyle/>
        <a:p>
          <a:endParaRPr lang="en-US"/>
        </a:p>
      </dgm:t>
    </dgm:pt>
    <dgm:pt modelId="{5F07BE7F-7405-4BA7-9807-F60142A65B57}" type="sibTrans" cxnId="{EF88750F-E714-45E3-A038-357C9C137300}">
      <dgm:prSet/>
      <dgm:spPr/>
      <dgm:t>
        <a:bodyPr/>
        <a:lstStyle/>
        <a:p>
          <a:endParaRPr lang="en-US"/>
        </a:p>
      </dgm:t>
    </dgm:pt>
    <dgm:pt modelId="{1FEE49E6-6899-4FFF-8158-580EE5CD1A7C}">
      <dgm:prSet phldr="0"/>
      <dgm:spPr>
        <a:solidFill>
          <a:srgbClr val="0070C0"/>
        </a:solidFill>
      </dgm:spPr>
      <dgm:t>
        <a:bodyPr/>
        <a:lstStyle/>
        <a:p>
          <a:pPr rtl="0"/>
          <a:r>
            <a:rPr lang="en-US">
              <a:latin typeface="Calibri Light" panose="020F0302020204030204"/>
            </a:rPr>
            <a:t>Felix Abel</a:t>
          </a:r>
        </a:p>
      </dgm:t>
    </dgm:pt>
    <dgm:pt modelId="{30F5AF74-056D-4713-8153-29294F8A9466}" type="parTrans" cxnId="{D303EA7C-907A-4106-AE79-E00BA3D7E289}">
      <dgm:prSet/>
      <dgm:spPr/>
      <dgm:t>
        <a:bodyPr/>
        <a:lstStyle/>
        <a:p>
          <a:endParaRPr lang="en-US"/>
        </a:p>
      </dgm:t>
    </dgm:pt>
    <dgm:pt modelId="{EF3B316E-6DD9-4B8B-9E96-7DA44542A8A3}" type="sibTrans" cxnId="{D303EA7C-907A-4106-AE79-E00BA3D7E289}">
      <dgm:prSet/>
      <dgm:spPr/>
      <dgm:t>
        <a:bodyPr/>
        <a:lstStyle/>
        <a:p>
          <a:endParaRPr lang="en-US"/>
        </a:p>
      </dgm:t>
    </dgm:pt>
    <dgm:pt modelId="{35C9EC1A-22B0-4464-A50E-3852952231B5}">
      <dgm:prSet phldr="0"/>
      <dgm:spPr>
        <a:solidFill>
          <a:schemeClr val="accent2"/>
        </a:solidFill>
      </dgm:spPr>
      <dgm:t>
        <a:bodyPr/>
        <a:lstStyle/>
        <a:p>
          <a:pPr rtl="0"/>
          <a:r>
            <a:rPr lang="en-US">
              <a:latin typeface="Calibri Light" panose="020F0302020204030204"/>
            </a:rPr>
            <a:t>Droop Control</a:t>
          </a:r>
        </a:p>
      </dgm:t>
    </dgm:pt>
    <dgm:pt modelId="{BA3F5D0F-E56F-4297-9401-EF8BAB113B75}" type="parTrans" cxnId="{8D358D5E-6606-463D-A543-20C66EF23E7C}">
      <dgm:prSet/>
      <dgm:spPr/>
      <dgm:t>
        <a:bodyPr/>
        <a:lstStyle/>
        <a:p>
          <a:endParaRPr lang="en-US"/>
        </a:p>
      </dgm:t>
    </dgm:pt>
    <dgm:pt modelId="{473C14FE-05B7-42A3-8769-E8147F177911}" type="sibTrans" cxnId="{8D358D5E-6606-463D-A543-20C66EF23E7C}">
      <dgm:prSet/>
      <dgm:spPr/>
      <dgm:t>
        <a:bodyPr/>
        <a:lstStyle/>
        <a:p>
          <a:endParaRPr lang="en-US"/>
        </a:p>
      </dgm:t>
    </dgm:pt>
    <dgm:pt modelId="{3EBEA58C-C024-4E89-A5FC-864DC18D8EA7}">
      <dgm:prSet phldr="0"/>
      <dgm:spPr>
        <a:solidFill>
          <a:srgbClr val="0070C0"/>
        </a:solidFill>
      </dgm:spPr>
      <dgm:t>
        <a:bodyPr/>
        <a:lstStyle/>
        <a:p>
          <a:pPr rtl="0"/>
          <a:r>
            <a:rPr lang="en-US" dirty="0">
              <a:latin typeface="Calibri Light" panose="020F0302020204030204"/>
            </a:rPr>
            <a:t>Devyn Cordero</a:t>
          </a:r>
        </a:p>
      </dgm:t>
    </dgm:pt>
    <dgm:pt modelId="{73722A1D-1330-4BAE-ABB9-DDDC3D3E0960}" type="parTrans" cxnId="{FE23249A-54C6-4B83-A28D-AD2781355233}">
      <dgm:prSet/>
      <dgm:spPr/>
      <dgm:t>
        <a:bodyPr/>
        <a:lstStyle/>
        <a:p>
          <a:endParaRPr lang="en-US"/>
        </a:p>
      </dgm:t>
    </dgm:pt>
    <dgm:pt modelId="{5DD752D4-E10C-4F50-8C15-9F1EC2D8CDCD}" type="sibTrans" cxnId="{FE23249A-54C6-4B83-A28D-AD2781355233}">
      <dgm:prSet/>
      <dgm:spPr/>
      <dgm:t>
        <a:bodyPr/>
        <a:lstStyle/>
        <a:p>
          <a:endParaRPr lang="en-US"/>
        </a:p>
      </dgm:t>
    </dgm:pt>
    <dgm:pt modelId="{B9783433-E55A-4B4F-834D-2E6B0A1B50E9}">
      <dgm:prSet phldr="0"/>
      <dgm:spPr>
        <a:solidFill>
          <a:srgbClr val="0070C0"/>
        </a:solidFill>
      </dgm:spPr>
      <dgm:t>
        <a:bodyPr/>
        <a:lstStyle/>
        <a:p>
          <a:pPr rtl="0"/>
          <a:r>
            <a:rPr lang="en-US" dirty="0">
              <a:latin typeface="Calibri Light" panose="020F0302020204030204"/>
            </a:rPr>
            <a:t>Jonathan Monroy</a:t>
          </a:r>
          <a:endParaRPr lang="en-US" dirty="0"/>
        </a:p>
      </dgm:t>
    </dgm:pt>
    <dgm:pt modelId="{9BA01D0B-4E40-4129-A82F-154F0678C7BA}" type="parTrans" cxnId="{EF5EA792-C20C-4A51-A5AA-A32D941DAD9B}">
      <dgm:prSet/>
      <dgm:spPr/>
      <dgm:t>
        <a:bodyPr/>
        <a:lstStyle/>
        <a:p>
          <a:endParaRPr lang="en-US"/>
        </a:p>
      </dgm:t>
    </dgm:pt>
    <dgm:pt modelId="{DE7DC3BC-E479-4ABA-AA06-173979E38435}" type="sibTrans" cxnId="{EF5EA792-C20C-4A51-A5AA-A32D941DAD9B}">
      <dgm:prSet/>
      <dgm:spPr/>
      <dgm:t>
        <a:bodyPr/>
        <a:lstStyle/>
        <a:p>
          <a:endParaRPr lang="en-US"/>
        </a:p>
      </dgm:t>
    </dgm:pt>
    <dgm:pt modelId="{F6FD60A3-D958-4086-A68A-82650A06DAED}">
      <dgm:prSet phldr="0"/>
      <dgm:spPr>
        <a:solidFill>
          <a:srgbClr val="0070C0"/>
        </a:solidFill>
      </dgm:spPr>
      <dgm:t>
        <a:bodyPr/>
        <a:lstStyle/>
        <a:p>
          <a:pPr rtl="0"/>
          <a:r>
            <a:rPr lang="en-US">
              <a:latin typeface="Calibri Light" panose="020F0302020204030204"/>
            </a:rPr>
            <a:t>Derek Castaneda</a:t>
          </a:r>
        </a:p>
      </dgm:t>
    </dgm:pt>
    <dgm:pt modelId="{2A6DB7D9-E91D-4B8D-801E-A8535FCFA720}" type="parTrans" cxnId="{D3D4D3B4-387D-4259-9612-B5624912EEBF}">
      <dgm:prSet/>
      <dgm:spPr/>
      <dgm:t>
        <a:bodyPr/>
        <a:lstStyle/>
        <a:p>
          <a:endParaRPr lang="en-US"/>
        </a:p>
      </dgm:t>
    </dgm:pt>
    <dgm:pt modelId="{9039D08C-3326-42C5-8D76-47B481AA039A}" type="sibTrans" cxnId="{D3D4D3B4-387D-4259-9612-B5624912EEBF}">
      <dgm:prSet/>
      <dgm:spPr/>
      <dgm:t>
        <a:bodyPr/>
        <a:lstStyle/>
        <a:p>
          <a:endParaRPr lang="en-US"/>
        </a:p>
      </dgm:t>
    </dgm:pt>
    <dgm:pt modelId="{CF86DB7C-E357-4B0F-8342-9376C31C574D}">
      <dgm:prSet phldr="0"/>
      <dgm:spPr>
        <a:solidFill>
          <a:schemeClr val="accent2"/>
        </a:solidFill>
      </dgm:spPr>
      <dgm:t>
        <a:bodyPr/>
        <a:lstStyle/>
        <a:p>
          <a:pPr rtl="0"/>
          <a:r>
            <a:rPr lang="en-US" dirty="0">
              <a:latin typeface="Calibri Light" panose="020F0302020204030204"/>
            </a:rPr>
            <a:t>Operations</a:t>
          </a:r>
        </a:p>
      </dgm:t>
    </dgm:pt>
    <dgm:pt modelId="{5707B3E7-D34B-4692-83C5-B486FA547FED}" type="parTrans" cxnId="{26FD3731-F9B5-4B2B-B694-EC26CE778F20}">
      <dgm:prSet/>
      <dgm:spPr/>
      <dgm:t>
        <a:bodyPr/>
        <a:lstStyle/>
        <a:p>
          <a:endParaRPr lang="en-US"/>
        </a:p>
      </dgm:t>
    </dgm:pt>
    <dgm:pt modelId="{37D36E31-E7C6-4A17-BB6F-28AF812EF7F4}" type="sibTrans" cxnId="{26FD3731-F9B5-4B2B-B694-EC26CE778F20}">
      <dgm:prSet/>
      <dgm:spPr/>
      <dgm:t>
        <a:bodyPr/>
        <a:lstStyle/>
        <a:p>
          <a:endParaRPr lang="en-US"/>
        </a:p>
      </dgm:t>
    </dgm:pt>
    <dgm:pt modelId="{2CCE5AE7-11DA-4DCD-A07E-F6BDA04AFCD5}">
      <dgm:prSet phldr="0"/>
      <dgm:spPr>
        <a:solidFill>
          <a:srgbClr val="0070C0"/>
        </a:solidFill>
      </dgm:spPr>
      <dgm:t>
        <a:bodyPr/>
        <a:lstStyle/>
        <a:p>
          <a:pPr rtl="0"/>
          <a:r>
            <a:rPr lang="en-US">
              <a:latin typeface="Calibri Light" panose="020F0302020204030204"/>
            </a:rPr>
            <a:t>Carlos Rodenzo</a:t>
          </a:r>
          <a:endParaRPr lang="en-US"/>
        </a:p>
      </dgm:t>
    </dgm:pt>
    <dgm:pt modelId="{3FD213FE-7EFF-452B-A41F-12805F55305E}" type="parTrans" cxnId="{B61B0F4F-EA6A-4D1E-A003-44D6D0C3F093}">
      <dgm:prSet/>
      <dgm:spPr/>
      <dgm:t>
        <a:bodyPr/>
        <a:lstStyle/>
        <a:p>
          <a:endParaRPr lang="en-US"/>
        </a:p>
      </dgm:t>
    </dgm:pt>
    <dgm:pt modelId="{A53E3EBB-D88F-40A1-9271-FFE1AF5A3380}" type="sibTrans" cxnId="{B61B0F4F-EA6A-4D1E-A003-44D6D0C3F093}">
      <dgm:prSet/>
      <dgm:spPr/>
      <dgm:t>
        <a:bodyPr/>
        <a:lstStyle/>
        <a:p>
          <a:endParaRPr lang="en-US"/>
        </a:p>
      </dgm:t>
    </dgm:pt>
    <dgm:pt modelId="{6E1E2A6D-5EF2-43CA-8BD5-38CC292BF820}">
      <dgm:prSet phldr="0"/>
      <dgm:spPr>
        <a:solidFill>
          <a:srgbClr val="0070C0"/>
        </a:solidFill>
      </dgm:spPr>
      <dgm:t>
        <a:bodyPr/>
        <a:lstStyle/>
        <a:p>
          <a:pPr rtl="0"/>
          <a:r>
            <a:rPr lang="en-US" dirty="0">
              <a:latin typeface="Calibri Light" panose="020F0302020204030204"/>
            </a:rPr>
            <a:t>Felix Abel</a:t>
          </a:r>
        </a:p>
      </dgm:t>
    </dgm:pt>
    <dgm:pt modelId="{523C1F65-69B4-4399-9A81-2D7EE01454AB}" type="parTrans" cxnId="{83CA0D24-C38B-4CA8-81FE-843804BA7493}">
      <dgm:prSet/>
      <dgm:spPr/>
      <dgm:t>
        <a:bodyPr/>
        <a:lstStyle/>
        <a:p>
          <a:endParaRPr lang="en-US"/>
        </a:p>
      </dgm:t>
    </dgm:pt>
    <dgm:pt modelId="{A9AE8BD0-B0B3-476E-8148-4A9974344376}" type="sibTrans" cxnId="{83CA0D24-C38B-4CA8-81FE-843804BA7493}">
      <dgm:prSet/>
      <dgm:spPr/>
      <dgm:t>
        <a:bodyPr/>
        <a:lstStyle/>
        <a:p>
          <a:endParaRPr lang="en-US"/>
        </a:p>
      </dgm:t>
    </dgm:pt>
    <dgm:pt modelId="{E8A0992F-1B5D-4103-805A-EECB40B3FB30}">
      <dgm:prSet phldr="0"/>
      <dgm:spPr>
        <a:solidFill>
          <a:srgbClr val="0070C0"/>
        </a:solidFill>
      </dgm:spPr>
      <dgm:t>
        <a:bodyPr/>
        <a:lstStyle/>
        <a:p>
          <a:pPr rtl="0"/>
          <a:r>
            <a:rPr lang="en-US">
              <a:latin typeface="Calibri Light" panose="020F0302020204030204"/>
            </a:rPr>
            <a:t>Christian Flores</a:t>
          </a:r>
        </a:p>
      </dgm:t>
    </dgm:pt>
    <dgm:pt modelId="{8B5780E0-38F7-4C05-95C9-62A07877CD6F}" type="parTrans" cxnId="{3531F57B-A8E2-4BDF-B412-2B6FEA8A35B7}">
      <dgm:prSet/>
      <dgm:spPr/>
      <dgm:t>
        <a:bodyPr/>
        <a:lstStyle/>
        <a:p>
          <a:endParaRPr lang="en-US"/>
        </a:p>
      </dgm:t>
    </dgm:pt>
    <dgm:pt modelId="{D273972D-DDA1-4887-9750-6A32A89EE90C}" type="sibTrans" cxnId="{3531F57B-A8E2-4BDF-B412-2B6FEA8A35B7}">
      <dgm:prSet/>
      <dgm:spPr/>
      <dgm:t>
        <a:bodyPr/>
        <a:lstStyle/>
        <a:p>
          <a:endParaRPr lang="en-US"/>
        </a:p>
      </dgm:t>
    </dgm:pt>
    <dgm:pt modelId="{053A3804-BBD9-4C42-A1EB-9E971D42321A}" type="pres">
      <dgm:prSet presAssocID="{AB5A568A-B5EF-4337-AA16-5D0698B765F2}" presName="hierChild1" presStyleCnt="0">
        <dgm:presLayoutVars>
          <dgm:orgChart val="1"/>
          <dgm:chPref val="1"/>
          <dgm:dir/>
          <dgm:animOne val="branch"/>
          <dgm:animLvl val="lvl"/>
          <dgm:resizeHandles/>
        </dgm:presLayoutVars>
      </dgm:prSet>
      <dgm:spPr/>
    </dgm:pt>
    <dgm:pt modelId="{00E23CD9-CADD-4908-8FBD-A3548428701E}" type="pres">
      <dgm:prSet presAssocID="{636025B7-F879-4211-A902-741C0305C5F6}" presName="hierRoot1" presStyleCnt="0">
        <dgm:presLayoutVars>
          <dgm:hierBranch val="init"/>
        </dgm:presLayoutVars>
      </dgm:prSet>
      <dgm:spPr/>
    </dgm:pt>
    <dgm:pt modelId="{B253EF8F-3D08-46CD-9085-4EA4955D7546}" type="pres">
      <dgm:prSet presAssocID="{636025B7-F879-4211-A902-741C0305C5F6}" presName="rootComposite1" presStyleCnt="0"/>
      <dgm:spPr/>
    </dgm:pt>
    <dgm:pt modelId="{74BD3F18-4A45-4AD5-86E1-B3E914FF7862}" type="pres">
      <dgm:prSet presAssocID="{636025B7-F879-4211-A902-741C0305C5F6}" presName="rootText1" presStyleLbl="node0" presStyleIdx="0" presStyleCnt="1">
        <dgm:presLayoutVars>
          <dgm:chPref val="3"/>
        </dgm:presLayoutVars>
      </dgm:prSet>
      <dgm:spPr/>
    </dgm:pt>
    <dgm:pt modelId="{9F040324-0A0D-47F8-ACDC-879770F85359}" type="pres">
      <dgm:prSet presAssocID="{636025B7-F879-4211-A902-741C0305C5F6}" presName="rootConnector1" presStyleLbl="node1" presStyleIdx="0" presStyleCnt="0"/>
      <dgm:spPr/>
    </dgm:pt>
    <dgm:pt modelId="{E3FC0D04-DBFA-4C96-93CA-35CDEC82080E}" type="pres">
      <dgm:prSet presAssocID="{636025B7-F879-4211-A902-741C0305C5F6}" presName="hierChild2" presStyleCnt="0"/>
      <dgm:spPr/>
    </dgm:pt>
    <dgm:pt modelId="{E4D88D49-ECC6-4018-BD74-00391FB0C371}" type="pres">
      <dgm:prSet presAssocID="{CC75CCCF-B0DA-4078-95AF-1BADCF7AFE69}" presName="Name37" presStyleLbl="parChTrans1D2" presStyleIdx="0" presStyleCnt="5"/>
      <dgm:spPr/>
    </dgm:pt>
    <dgm:pt modelId="{8B3DC921-66D3-4463-855B-228B946C470B}" type="pres">
      <dgm:prSet presAssocID="{8EB50D40-B930-4357-91C3-ED55E59CA4A0}" presName="hierRoot2" presStyleCnt="0">
        <dgm:presLayoutVars>
          <dgm:hierBranch val="init"/>
        </dgm:presLayoutVars>
      </dgm:prSet>
      <dgm:spPr/>
    </dgm:pt>
    <dgm:pt modelId="{1504E890-C552-4212-8C4A-8E0E450087A5}" type="pres">
      <dgm:prSet presAssocID="{8EB50D40-B930-4357-91C3-ED55E59CA4A0}" presName="rootComposite" presStyleCnt="0"/>
      <dgm:spPr/>
    </dgm:pt>
    <dgm:pt modelId="{1F17BEA3-6C75-4C35-BE58-B75133D3C48F}" type="pres">
      <dgm:prSet presAssocID="{8EB50D40-B930-4357-91C3-ED55E59CA4A0}" presName="rootText" presStyleLbl="node2" presStyleIdx="0" presStyleCnt="5">
        <dgm:presLayoutVars>
          <dgm:chPref val="3"/>
        </dgm:presLayoutVars>
      </dgm:prSet>
      <dgm:spPr/>
    </dgm:pt>
    <dgm:pt modelId="{888592A4-19F7-4846-B047-C1F2BE2E6874}" type="pres">
      <dgm:prSet presAssocID="{8EB50D40-B930-4357-91C3-ED55E59CA4A0}" presName="rootConnector" presStyleLbl="node2" presStyleIdx="0" presStyleCnt="5"/>
      <dgm:spPr/>
    </dgm:pt>
    <dgm:pt modelId="{69F033A9-ACDF-4828-A8D0-19A8060053AC}" type="pres">
      <dgm:prSet presAssocID="{8EB50D40-B930-4357-91C3-ED55E59CA4A0}" presName="hierChild4" presStyleCnt="0"/>
      <dgm:spPr/>
    </dgm:pt>
    <dgm:pt modelId="{8076EA25-B9F3-4F22-9D44-4C2267A8992F}" type="pres">
      <dgm:prSet presAssocID="{8EB50D40-B930-4357-91C3-ED55E59CA4A0}" presName="hierChild5" presStyleCnt="0"/>
      <dgm:spPr/>
    </dgm:pt>
    <dgm:pt modelId="{AC433461-1DAE-4356-90C5-AF03334E5C2F}" type="pres">
      <dgm:prSet presAssocID="{A26F43B3-9AD0-470E-8F07-CC1C3C36A053}" presName="Name37" presStyleLbl="parChTrans1D2" presStyleIdx="1" presStyleCnt="5"/>
      <dgm:spPr/>
    </dgm:pt>
    <dgm:pt modelId="{0A8BB8F7-8109-4A30-BC9C-CFDA49933226}" type="pres">
      <dgm:prSet presAssocID="{60493360-8D70-4955-BAC4-45B68DB5E6A4}" presName="hierRoot2" presStyleCnt="0">
        <dgm:presLayoutVars>
          <dgm:hierBranch val="init"/>
        </dgm:presLayoutVars>
      </dgm:prSet>
      <dgm:spPr/>
    </dgm:pt>
    <dgm:pt modelId="{27AC2F50-D0CF-431C-B134-A29AB0BD23E3}" type="pres">
      <dgm:prSet presAssocID="{60493360-8D70-4955-BAC4-45B68DB5E6A4}" presName="rootComposite" presStyleCnt="0"/>
      <dgm:spPr/>
    </dgm:pt>
    <dgm:pt modelId="{2658A285-9A46-4F05-968C-548634CC8205}" type="pres">
      <dgm:prSet presAssocID="{60493360-8D70-4955-BAC4-45B68DB5E6A4}" presName="rootText" presStyleLbl="node2" presStyleIdx="1" presStyleCnt="5">
        <dgm:presLayoutVars>
          <dgm:chPref val="3"/>
        </dgm:presLayoutVars>
      </dgm:prSet>
      <dgm:spPr/>
    </dgm:pt>
    <dgm:pt modelId="{ECB2952C-89D7-4BF0-BB5E-5102D73E92C3}" type="pres">
      <dgm:prSet presAssocID="{60493360-8D70-4955-BAC4-45B68DB5E6A4}" presName="rootConnector" presStyleLbl="node2" presStyleIdx="1" presStyleCnt="5"/>
      <dgm:spPr/>
    </dgm:pt>
    <dgm:pt modelId="{F5F4E354-2382-4A9F-BC69-B21ED41F75CF}" type="pres">
      <dgm:prSet presAssocID="{60493360-8D70-4955-BAC4-45B68DB5E6A4}" presName="hierChild4" presStyleCnt="0"/>
      <dgm:spPr/>
    </dgm:pt>
    <dgm:pt modelId="{EC321A32-09E8-468E-86CA-5D95BD777FB7}" type="pres">
      <dgm:prSet presAssocID="{6186FFF8-00B7-4B11-8512-5E1EA19F0DB1}" presName="Name37" presStyleLbl="parChTrans1D3" presStyleIdx="0" presStyleCnt="10"/>
      <dgm:spPr/>
    </dgm:pt>
    <dgm:pt modelId="{400C5830-CE91-44F1-AB3A-3036806A2A91}" type="pres">
      <dgm:prSet presAssocID="{4E1DD325-037A-408D-85EC-C8BA8BD167AB}" presName="hierRoot2" presStyleCnt="0">
        <dgm:presLayoutVars>
          <dgm:hierBranch val="init"/>
        </dgm:presLayoutVars>
      </dgm:prSet>
      <dgm:spPr/>
    </dgm:pt>
    <dgm:pt modelId="{FEF94C54-EC42-451C-829B-F528D9DABA19}" type="pres">
      <dgm:prSet presAssocID="{4E1DD325-037A-408D-85EC-C8BA8BD167AB}" presName="rootComposite" presStyleCnt="0"/>
      <dgm:spPr/>
    </dgm:pt>
    <dgm:pt modelId="{70599E0D-0E18-4307-B3F5-EEFF0F9DC065}" type="pres">
      <dgm:prSet presAssocID="{4E1DD325-037A-408D-85EC-C8BA8BD167AB}" presName="rootText" presStyleLbl="node3" presStyleIdx="0" presStyleCnt="10">
        <dgm:presLayoutVars>
          <dgm:chPref val="3"/>
        </dgm:presLayoutVars>
      </dgm:prSet>
      <dgm:spPr/>
    </dgm:pt>
    <dgm:pt modelId="{A37B17A5-BD7C-426B-BDC8-43A941B2143E}" type="pres">
      <dgm:prSet presAssocID="{4E1DD325-037A-408D-85EC-C8BA8BD167AB}" presName="rootConnector" presStyleLbl="node3" presStyleIdx="0" presStyleCnt="10"/>
      <dgm:spPr/>
    </dgm:pt>
    <dgm:pt modelId="{E56CED0A-54B6-4B76-9427-C3E5A4E6C5EF}" type="pres">
      <dgm:prSet presAssocID="{4E1DD325-037A-408D-85EC-C8BA8BD167AB}" presName="hierChild4" presStyleCnt="0"/>
      <dgm:spPr/>
    </dgm:pt>
    <dgm:pt modelId="{3D10B559-491C-4C66-8AD3-B9F625F163B2}" type="pres">
      <dgm:prSet presAssocID="{4E1DD325-037A-408D-85EC-C8BA8BD167AB}" presName="hierChild5" presStyleCnt="0"/>
      <dgm:spPr/>
    </dgm:pt>
    <dgm:pt modelId="{88DC5B90-DF02-4D58-BBDA-2C7C9EDB5036}" type="pres">
      <dgm:prSet presAssocID="{30F5AF74-056D-4713-8153-29294F8A9466}" presName="Name37" presStyleLbl="parChTrans1D3" presStyleIdx="1" presStyleCnt="10"/>
      <dgm:spPr/>
    </dgm:pt>
    <dgm:pt modelId="{43844066-24C0-4940-AE25-239DDFBE2DA7}" type="pres">
      <dgm:prSet presAssocID="{1FEE49E6-6899-4FFF-8158-580EE5CD1A7C}" presName="hierRoot2" presStyleCnt="0">
        <dgm:presLayoutVars>
          <dgm:hierBranch val="init"/>
        </dgm:presLayoutVars>
      </dgm:prSet>
      <dgm:spPr/>
    </dgm:pt>
    <dgm:pt modelId="{1C26435A-F89F-4EBF-9531-D9B8D0064051}" type="pres">
      <dgm:prSet presAssocID="{1FEE49E6-6899-4FFF-8158-580EE5CD1A7C}" presName="rootComposite" presStyleCnt="0"/>
      <dgm:spPr/>
    </dgm:pt>
    <dgm:pt modelId="{027C720C-E78B-450C-9253-66C53F2B7AD5}" type="pres">
      <dgm:prSet presAssocID="{1FEE49E6-6899-4FFF-8158-580EE5CD1A7C}" presName="rootText" presStyleLbl="node3" presStyleIdx="1" presStyleCnt="10">
        <dgm:presLayoutVars>
          <dgm:chPref val="3"/>
        </dgm:presLayoutVars>
      </dgm:prSet>
      <dgm:spPr/>
    </dgm:pt>
    <dgm:pt modelId="{123E739C-492E-4860-8416-BF0F09BC4647}" type="pres">
      <dgm:prSet presAssocID="{1FEE49E6-6899-4FFF-8158-580EE5CD1A7C}" presName="rootConnector" presStyleLbl="node3" presStyleIdx="1" presStyleCnt="10"/>
      <dgm:spPr/>
    </dgm:pt>
    <dgm:pt modelId="{AB69EC30-6934-4EC0-BBD3-43DE7CA44B3B}" type="pres">
      <dgm:prSet presAssocID="{1FEE49E6-6899-4FFF-8158-580EE5CD1A7C}" presName="hierChild4" presStyleCnt="0"/>
      <dgm:spPr/>
    </dgm:pt>
    <dgm:pt modelId="{739228C9-9466-4EC6-9693-FD940C2C4DDB}" type="pres">
      <dgm:prSet presAssocID="{1FEE49E6-6899-4FFF-8158-580EE5CD1A7C}" presName="hierChild5" presStyleCnt="0"/>
      <dgm:spPr/>
    </dgm:pt>
    <dgm:pt modelId="{ABEBA283-A2DA-42FE-8250-E20DF40E47A7}" type="pres">
      <dgm:prSet presAssocID="{60493360-8D70-4955-BAC4-45B68DB5E6A4}" presName="hierChild5" presStyleCnt="0"/>
      <dgm:spPr/>
    </dgm:pt>
    <dgm:pt modelId="{AB710D9D-D412-40F9-A8A2-8FB8CAE1E40D}" type="pres">
      <dgm:prSet presAssocID="{88632AC5-0673-4F6D-A5AB-799884CB90E2}" presName="Name37" presStyleLbl="parChTrans1D2" presStyleIdx="2" presStyleCnt="5"/>
      <dgm:spPr/>
    </dgm:pt>
    <dgm:pt modelId="{94F59912-771F-435F-A0B6-75D6B1DA24E7}" type="pres">
      <dgm:prSet presAssocID="{283FADD5-5554-4DF5-9B2D-2CE38DAE269D}" presName="hierRoot2" presStyleCnt="0">
        <dgm:presLayoutVars>
          <dgm:hierBranch val="init"/>
        </dgm:presLayoutVars>
      </dgm:prSet>
      <dgm:spPr/>
    </dgm:pt>
    <dgm:pt modelId="{DC8138F5-1C0E-490F-893E-2BA7A974838D}" type="pres">
      <dgm:prSet presAssocID="{283FADD5-5554-4DF5-9B2D-2CE38DAE269D}" presName="rootComposite" presStyleCnt="0"/>
      <dgm:spPr/>
    </dgm:pt>
    <dgm:pt modelId="{3BE441FB-DBF4-4E39-9B5F-2977BC7EEB9A}" type="pres">
      <dgm:prSet presAssocID="{283FADD5-5554-4DF5-9B2D-2CE38DAE269D}" presName="rootText" presStyleLbl="node2" presStyleIdx="2" presStyleCnt="5">
        <dgm:presLayoutVars>
          <dgm:chPref val="3"/>
        </dgm:presLayoutVars>
      </dgm:prSet>
      <dgm:spPr/>
    </dgm:pt>
    <dgm:pt modelId="{60C7E797-1878-4653-ADD3-82C6D5D080B4}" type="pres">
      <dgm:prSet presAssocID="{283FADD5-5554-4DF5-9B2D-2CE38DAE269D}" presName="rootConnector" presStyleLbl="node2" presStyleIdx="2" presStyleCnt="5"/>
      <dgm:spPr/>
    </dgm:pt>
    <dgm:pt modelId="{DA784FB5-D614-4ACB-A2AC-F528AA3AABC2}" type="pres">
      <dgm:prSet presAssocID="{283FADD5-5554-4DF5-9B2D-2CE38DAE269D}" presName="hierChild4" presStyleCnt="0"/>
      <dgm:spPr/>
    </dgm:pt>
    <dgm:pt modelId="{90ABFDA3-4D4F-4B52-B0FC-FB8BD97325B9}" type="pres">
      <dgm:prSet presAssocID="{1191A7BB-C483-4527-87B5-DBA8DDA9A00E}" presName="Name37" presStyleLbl="parChTrans1D3" presStyleIdx="2" presStyleCnt="10"/>
      <dgm:spPr/>
    </dgm:pt>
    <dgm:pt modelId="{3D7CD0C1-E808-4109-B84F-FC7D4F534B73}" type="pres">
      <dgm:prSet presAssocID="{48C520EF-18A8-4F50-BDDA-7C592A29C86D}" presName="hierRoot2" presStyleCnt="0">
        <dgm:presLayoutVars>
          <dgm:hierBranch val="init"/>
        </dgm:presLayoutVars>
      </dgm:prSet>
      <dgm:spPr/>
    </dgm:pt>
    <dgm:pt modelId="{154AC0B9-8192-49E9-80C3-0265FF2C6E58}" type="pres">
      <dgm:prSet presAssocID="{48C520EF-18A8-4F50-BDDA-7C592A29C86D}" presName="rootComposite" presStyleCnt="0"/>
      <dgm:spPr/>
    </dgm:pt>
    <dgm:pt modelId="{594B54C9-9187-4BCF-B484-1C18D2B0DFC2}" type="pres">
      <dgm:prSet presAssocID="{48C520EF-18A8-4F50-BDDA-7C592A29C86D}" presName="rootText" presStyleLbl="node3" presStyleIdx="2" presStyleCnt="10">
        <dgm:presLayoutVars>
          <dgm:chPref val="3"/>
        </dgm:presLayoutVars>
      </dgm:prSet>
      <dgm:spPr/>
    </dgm:pt>
    <dgm:pt modelId="{61A1F7A2-6425-48FD-9648-FF4CBD3202D4}" type="pres">
      <dgm:prSet presAssocID="{48C520EF-18A8-4F50-BDDA-7C592A29C86D}" presName="rootConnector" presStyleLbl="node3" presStyleIdx="2" presStyleCnt="10"/>
      <dgm:spPr/>
    </dgm:pt>
    <dgm:pt modelId="{9DF4132F-323E-4DB7-BECB-717FC9055917}" type="pres">
      <dgm:prSet presAssocID="{48C520EF-18A8-4F50-BDDA-7C592A29C86D}" presName="hierChild4" presStyleCnt="0"/>
      <dgm:spPr/>
    </dgm:pt>
    <dgm:pt modelId="{1BAA5490-E144-4146-9E02-EF3BDB879362}" type="pres">
      <dgm:prSet presAssocID="{48C520EF-18A8-4F50-BDDA-7C592A29C86D}" presName="hierChild5" presStyleCnt="0"/>
      <dgm:spPr/>
    </dgm:pt>
    <dgm:pt modelId="{830E57EC-67AC-4E47-98DC-11C71DEFBE45}" type="pres">
      <dgm:prSet presAssocID="{AB36FF92-C213-4137-8A05-F6259DFBA8B3}" presName="Name37" presStyleLbl="parChTrans1D3" presStyleIdx="3" presStyleCnt="10"/>
      <dgm:spPr/>
    </dgm:pt>
    <dgm:pt modelId="{AA9FC306-7D62-48A1-93A1-9176A5DF615D}" type="pres">
      <dgm:prSet presAssocID="{CE6EE050-D4C4-4C94-9E6A-1B3D62F7F148}" presName="hierRoot2" presStyleCnt="0">
        <dgm:presLayoutVars>
          <dgm:hierBranch val="init"/>
        </dgm:presLayoutVars>
      </dgm:prSet>
      <dgm:spPr/>
    </dgm:pt>
    <dgm:pt modelId="{B2BF651D-DA97-4CCB-86F2-DD743A1FD875}" type="pres">
      <dgm:prSet presAssocID="{CE6EE050-D4C4-4C94-9E6A-1B3D62F7F148}" presName="rootComposite" presStyleCnt="0"/>
      <dgm:spPr/>
    </dgm:pt>
    <dgm:pt modelId="{C2FCD620-B45B-4425-93C1-0FC68D8DAFC3}" type="pres">
      <dgm:prSet presAssocID="{CE6EE050-D4C4-4C94-9E6A-1B3D62F7F148}" presName="rootText" presStyleLbl="node3" presStyleIdx="3" presStyleCnt="10">
        <dgm:presLayoutVars>
          <dgm:chPref val="3"/>
        </dgm:presLayoutVars>
      </dgm:prSet>
      <dgm:spPr/>
    </dgm:pt>
    <dgm:pt modelId="{FB53F546-1D1A-4979-BD73-689A4FCB395D}" type="pres">
      <dgm:prSet presAssocID="{CE6EE050-D4C4-4C94-9E6A-1B3D62F7F148}" presName="rootConnector" presStyleLbl="node3" presStyleIdx="3" presStyleCnt="10"/>
      <dgm:spPr/>
    </dgm:pt>
    <dgm:pt modelId="{F3332A3D-0698-47C1-8BEE-E5165DB42BBE}" type="pres">
      <dgm:prSet presAssocID="{CE6EE050-D4C4-4C94-9E6A-1B3D62F7F148}" presName="hierChild4" presStyleCnt="0"/>
      <dgm:spPr/>
    </dgm:pt>
    <dgm:pt modelId="{0DFF868F-860B-4BA7-A772-63D60C85B62C}" type="pres">
      <dgm:prSet presAssocID="{CE6EE050-D4C4-4C94-9E6A-1B3D62F7F148}" presName="hierChild5" presStyleCnt="0"/>
      <dgm:spPr/>
    </dgm:pt>
    <dgm:pt modelId="{D881BCE5-1072-42DC-8482-04E8BFEA31D9}" type="pres">
      <dgm:prSet presAssocID="{283FADD5-5554-4DF5-9B2D-2CE38DAE269D}" presName="hierChild5" presStyleCnt="0"/>
      <dgm:spPr/>
    </dgm:pt>
    <dgm:pt modelId="{2CA3A80E-8683-4555-8CD8-4DA25A6C2254}" type="pres">
      <dgm:prSet presAssocID="{BA3F5D0F-E56F-4297-9401-EF8BAB113B75}" presName="Name37" presStyleLbl="parChTrans1D2" presStyleIdx="3" presStyleCnt="5"/>
      <dgm:spPr/>
    </dgm:pt>
    <dgm:pt modelId="{A644CA49-9AC1-406B-9F0E-515F67A8E912}" type="pres">
      <dgm:prSet presAssocID="{35C9EC1A-22B0-4464-A50E-3852952231B5}" presName="hierRoot2" presStyleCnt="0">
        <dgm:presLayoutVars>
          <dgm:hierBranch val="init"/>
        </dgm:presLayoutVars>
      </dgm:prSet>
      <dgm:spPr/>
    </dgm:pt>
    <dgm:pt modelId="{CC313299-368C-4F66-8EBC-4AFC3FA67091}" type="pres">
      <dgm:prSet presAssocID="{35C9EC1A-22B0-4464-A50E-3852952231B5}" presName="rootComposite" presStyleCnt="0"/>
      <dgm:spPr/>
    </dgm:pt>
    <dgm:pt modelId="{C29464E6-A133-4889-8928-0469E4FB7E4D}" type="pres">
      <dgm:prSet presAssocID="{35C9EC1A-22B0-4464-A50E-3852952231B5}" presName="rootText" presStyleLbl="node2" presStyleIdx="3" presStyleCnt="5">
        <dgm:presLayoutVars>
          <dgm:chPref val="3"/>
        </dgm:presLayoutVars>
      </dgm:prSet>
      <dgm:spPr/>
    </dgm:pt>
    <dgm:pt modelId="{50FE0C46-1C58-4CA2-91ED-D082AF13AC80}" type="pres">
      <dgm:prSet presAssocID="{35C9EC1A-22B0-4464-A50E-3852952231B5}" presName="rootConnector" presStyleLbl="node2" presStyleIdx="3" presStyleCnt="5"/>
      <dgm:spPr/>
    </dgm:pt>
    <dgm:pt modelId="{D95B76F3-B5D8-4420-A0A9-5F67851B4B3E}" type="pres">
      <dgm:prSet presAssocID="{35C9EC1A-22B0-4464-A50E-3852952231B5}" presName="hierChild4" presStyleCnt="0"/>
      <dgm:spPr/>
    </dgm:pt>
    <dgm:pt modelId="{7B00EFEE-ED7B-46A2-9AD4-EB56297BA1AF}" type="pres">
      <dgm:prSet presAssocID="{73722A1D-1330-4BAE-ABB9-DDDC3D3E0960}" presName="Name37" presStyleLbl="parChTrans1D3" presStyleIdx="4" presStyleCnt="10"/>
      <dgm:spPr/>
    </dgm:pt>
    <dgm:pt modelId="{8E73F2AE-A88D-4299-92B7-8722620D0136}" type="pres">
      <dgm:prSet presAssocID="{3EBEA58C-C024-4E89-A5FC-864DC18D8EA7}" presName="hierRoot2" presStyleCnt="0">
        <dgm:presLayoutVars>
          <dgm:hierBranch val="init"/>
        </dgm:presLayoutVars>
      </dgm:prSet>
      <dgm:spPr/>
    </dgm:pt>
    <dgm:pt modelId="{7A6C3F4E-FA62-4332-8F4B-352A16D116C9}" type="pres">
      <dgm:prSet presAssocID="{3EBEA58C-C024-4E89-A5FC-864DC18D8EA7}" presName="rootComposite" presStyleCnt="0"/>
      <dgm:spPr/>
    </dgm:pt>
    <dgm:pt modelId="{2F6E6BDF-D091-4403-850B-96709EDD6F4D}" type="pres">
      <dgm:prSet presAssocID="{3EBEA58C-C024-4E89-A5FC-864DC18D8EA7}" presName="rootText" presStyleLbl="node3" presStyleIdx="4" presStyleCnt="10">
        <dgm:presLayoutVars>
          <dgm:chPref val="3"/>
        </dgm:presLayoutVars>
      </dgm:prSet>
      <dgm:spPr/>
    </dgm:pt>
    <dgm:pt modelId="{44501998-DC0B-43B3-8128-BE2553306A9E}" type="pres">
      <dgm:prSet presAssocID="{3EBEA58C-C024-4E89-A5FC-864DC18D8EA7}" presName="rootConnector" presStyleLbl="node3" presStyleIdx="4" presStyleCnt="10"/>
      <dgm:spPr/>
    </dgm:pt>
    <dgm:pt modelId="{23AA99AC-4895-462C-A61C-9CDCD2085AD5}" type="pres">
      <dgm:prSet presAssocID="{3EBEA58C-C024-4E89-A5FC-864DC18D8EA7}" presName="hierChild4" presStyleCnt="0"/>
      <dgm:spPr/>
    </dgm:pt>
    <dgm:pt modelId="{A6DDE175-0A61-4498-BDBE-A2F6ED0D29E6}" type="pres">
      <dgm:prSet presAssocID="{3EBEA58C-C024-4E89-A5FC-864DC18D8EA7}" presName="hierChild5" presStyleCnt="0"/>
      <dgm:spPr/>
    </dgm:pt>
    <dgm:pt modelId="{B52C9D94-43AB-4611-9987-63C4D3688230}" type="pres">
      <dgm:prSet presAssocID="{2A6DB7D9-E91D-4B8D-801E-A8535FCFA720}" presName="Name37" presStyleLbl="parChTrans1D3" presStyleIdx="5" presStyleCnt="10"/>
      <dgm:spPr/>
    </dgm:pt>
    <dgm:pt modelId="{2F8BA78F-E052-43B1-85A8-D94F549DF294}" type="pres">
      <dgm:prSet presAssocID="{F6FD60A3-D958-4086-A68A-82650A06DAED}" presName="hierRoot2" presStyleCnt="0">
        <dgm:presLayoutVars>
          <dgm:hierBranch val="init"/>
        </dgm:presLayoutVars>
      </dgm:prSet>
      <dgm:spPr/>
    </dgm:pt>
    <dgm:pt modelId="{3319FBC1-BC03-4AD5-81B6-ACF1887D4BB2}" type="pres">
      <dgm:prSet presAssocID="{F6FD60A3-D958-4086-A68A-82650A06DAED}" presName="rootComposite" presStyleCnt="0"/>
      <dgm:spPr/>
    </dgm:pt>
    <dgm:pt modelId="{1EAB65CC-66EA-4AD4-AA23-B1E4CF635EAC}" type="pres">
      <dgm:prSet presAssocID="{F6FD60A3-D958-4086-A68A-82650A06DAED}" presName="rootText" presStyleLbl="node3" presStyleIdx="5" presStyleCnt="10">
        <dgm:presLayoutVars>
          <dgm:chPref val="3"/>
        </dgm:presLayoutVars>
      </dgm:prSet>
      <dgm:spPr/>
    </dgm:pt>
    <dgm:pt modelId="{3260B966-EF72-494E-B17C-0D8EFF5A30CC}" type="pres">
      <dgm:prSet presAssocID="{F6FD60A3-D958-4086-A68A-82650A06DAED}" presName="rootConnector" presStyleLbl="node3" presStyleIdx="5" presStyleCnt="10"/>
      <dgm:spPr/>
    </dgm:pt>
    <dgm:pt modelId="{74B5A8AD-52C0-4B97-BB91-B8DD88D798DB}" type="pres">
      <dgm:prSet presAssocID="{F6FD60A3-D958-4086-A68A-82650A06DAED}" presName="hierChild4" presStyleCnt="0"/>
      <dgm:spPr/>
    </dgm:pt>
    <dgm:pt modelId="{F22D9642-1EDA-4167-AD57-7095E745DFCD}" type="pres">
      <dgm:prSet presAssocID="{F6FD60A3-D958-4086-A68A-82650A06DAED}" presName="hierChild5" presStyleCnt="0"/>
      <dgm:spPr/>
    </dgm:pt>
    <dgm:pt modelId="{03C4C936-8F60-46CB-9D05-617375FC2E38}" type="pres">
      <dgm:prSet presAssocID="{3FD213FE-7EFF-452B-A41F-12805F55305E}" presName="Name37" presStyleLbl="parChTrans1D3" presStyleIdx="6" presStyleCnt="10"/>
      <dgm:spPr/>
    </dgm:pt>
    <dgm:pt modelId="{EAB1B6E2-B83E-4C60-AEDF-1EADD26B7212}" type="pres">
      <dgm:prSet presAssocID="{2CCE5AE7-11DA-4DCD-A07E-F6BDA04AFCD5}" presName="hierRoot2" presStyleCnt="0">
        <dgm:presLayoutVars>
          <dgm:hierBranch val="init"/>
        </dgm:presLayoutVars>
      </dgm:prSet>
      <dgm:spPr/>
    </dgm:pt>
    <dgm:pt modelId="{C098E603-BCFB-4511-B38C-29F1C37D36B8}" type="pres">
      <dgm:prSet presAssocID="{2CCE5AE7-11DA-4DCD-A07E-F6BDA04AFCD5}" presName="rootComposite" presStyleCnt="0"/>
      <dgm:spPr/>
    </dgm:pt>
    <dgm:pt modelId="{C965A6F2-0283-4874-8EDA-080244550C03}" type="pres">
      <dgm:prSet presAssocID="{2CCE5AE7-11DA-4DCD-A07E-F6BDA04AFCD5}" presName="rootText" presStyleLbl="node3" presStyleIdx="6" presStyleCnt="10">
        <dgm:presLayoutVars>
          <dgm:chPref val="3"/>
        </dgm:presLayoutVars>
      </dgm:prSet>
      <dgm:spPr/>
    </dgm:pt>
    <dgm:pt modelId="{4587F09C-EF1F-4FBD-A1A3-7ED510151C8D}" type="pres">
      <dgm:prSet presAssocID="{2CCE5AE7-11DA-4DCD-A07E-F6BDA04AFCD5}" presName="rootConnector" presStyleLbl="node3" presStyleIdx="6" presStyleCnt="10"/>
      <dgm:spPr/>
    </dgm:pt>
    <dgm:pt modelId="{FA2CBBB5-B1FE-4FF1-A269-5EF2DB516C53}" type="pres">
      <dgm:prSet presAssocID="{2CCE5AE7-11DA-4DCD-A07E-F6BDA04AFCD5}" presName="hierChild4" presStyleCnt="0"/>
      <dgm:spPr/>
    </dgm:pt>
    <dgm:pt modelId="{D36E771C-2FDA-4A7D-8FC7-07843AAC464F}" type="pres">
      <dgm:prSet presAssocID="{2CCE5AE7-11DA-4DCD-A07E-F6BDA04AFCD5}" presName="hierChild5" presStyleCnt="0"/>
      <dgm:spPr/>
    </dgm:pt>
    <dgm:pt modelId="{D804B96D-9308-4AA0-9017-AA060EDE10A5}" type="pres">
      <dgm:prSet presAssocID="{9BA01D0B-4E40-4129-A82F-154F0678C7BA}" presName="Name37" presStyleLbl="parChTrans1D3" presStyleIdx="7" presStyleCnt="10"/>
      <dgm:spPr/>
    </dgm:pt>
    <dgm:pt modelId="{BBD4FC13-7A8D-44FF-89C7-8005DBE0F21E}" type="pres">
      <dgm:prSet presAssocID="{B9783433-E55A-4B4F-834D-2E6B0A1B50E9}" presName="hierRoot2" presStyleCnt="0">
        <dgm:presLayoutVars>
          <dgm:hierBranch val="init"/>
        </dgm:presLayoutVars>
      </dgm:prSet>
      <dgm:spPr/>
    </dgm:pt>
    <dgm:pt modelId="{A233809B-7CD2-4D13-B0B2-04280345AAC1}" type="pres">
      <dgm:prSet presAssocID="{B9783433-E55A-4B4F-834D-2E6B0A1B50E9}" presName="rootComposite" presStyleCnt="0"/>
      <dgm:spPr/>
    </dgm:pt>
    <dgm:pt modelId="{A56A409B-75BB-45E2-BF73-85321B5B3E37}" type="pres">
      <dgm:prSet presAssocID="{B9783433-E55A-4B4F-834D-2E6B0A1B50E9}" presName="rootText" presStyleLbl="node3" presStyleIdx="7" presStyleCnt="10">
        <dgm:presLayoutVars>
          <dgm:chPref val="3"/>
        </dgm:presLayoutVars>
      </dgm:prSet>
      <dgm:spPr/>
    </dgm:pt>
    <dgm:pt modelId="{7B5648BA-3114-4F16-A526-3ACC611064D6}" type="pres">
      <dgm:prSet presAssocID="{B9783433-E55A-4B4F-834D-2E6B0A1B50E9}" presName="rootConnector" presStyleLbl="node3" presStyleIdx="7" presStyleCnt="10"/>
      <dgm:spPr/>
    </dgm:pt>
    <dgm:pt modelId="{C8AF6D9A-8778-4EF9-984A-01C034CCA255}" type="pres">
      <dgm:prSet presAssocID="{B9783433-E55A-4B4F-834D-2E6B0A1B50E9}" presName="hierChild4" presStyleCnt="0"/>
      <dgm:spPr/>
    </dgm:pt>
    <dgm:pt modelId="{09ACD89E-04F7-4877-91E9-4A9D6A3399D3}" type="pres">
      <dgm:prSet presAssocID="{B9783433-E55A-4B4F-834D-2E6B0A1B50E9}" presName="hierChild5" presStyleCnt="0"/>
      <dgm:spPr/>
    </dgm:pt>
    <dgm:pt modelId="{AD87AEED-2DB3-44B1-A83E-F53F5609B2E9}" type="pres">
      <dgm:prSet presAssocID="{35C9EC1A-22B0-4464-A50E-3852952231B5}" presName="hierChild5" presStyleCnt="0"/>
      <dgm:spPr/>
    </dgm:pt>
    <dgm:pt modelId="{FBC628C3-C715-4AB6-90ED-6D7423B8E5CE}" type="pres">
      <dgm:prSet presAssocID="{5707B3E7-D34B-4692-83C5-B486FA547FED}" presName="Name37" presStyleLbl="parChTrans1D2" presStyleIdx="4" presStyleCnt="5"/>
      <dgm:spPr/>
    </dgm:pt>
    <dgm:pt modelId="{BA27F5B6-4859-400A-846C-92E1D5EDCEAA}" type="pres">
      <dgm:prSet presAssocID="{CF86DB7C-E357-4B0F-8342-9376C31C574D}" presName="hierRoot2" presStyleCnt="0">
        <dgm:presLayoutVars>
          <dgm:hierBranch val="init"/>
        </dgm:presLayoutVars>
      </dgm:prSet>
      <dgm:spPr/>
    </dgm:pt>
    <dgm:pt modelId="{91A96EEC-8A3E-47FB-81D8-3750A06AC66C}" type="pres">
      <dgm:prSet presAssocID="{CF86DB7C-E357-4B0F-8342-9376C31C574D}" presName="rootComposite" presStyleCnt="0"/>
      <dgm:spPr/>
    </dgm:pt>
    <dgm:pt modelId="{D2904FEA-4E53-4F71-9ED8-CBF7BF27EE84}" type="pres">
      <dgm:prSet presAssocID="{CF86DB7C-E357-4B0F-8342-9376C31C574D}" presName="rootText" presStyleLbl="node2" presStyleIdx="4" presStyleCnt="5">
        <dgm:presLayoutVars>
          <dgm:chPref val="3"/>
        </dgm:presLayoutVars>
      </dgm:prSet>
      <dgm:spPr/>
    </dgm:pt>
    <dgm:pt modelId="{AE8C67BC-0E31-41C6-B175-B392047DD6D6}" type="pres">
      <dgm:prSet presAssocID="{CF86DB7C-E357-4B0F-8342-9376C31C574D}" presName="rootConnector" presStyleLbl="node2" presStyleIdx="4" presStyleCnt="5"/>
      <dgm:spPr/>
    </dgm:pt>
    <dgm:pt modelId="{944A81EB-9724-42F0-BBEC-F7A5F414298C}" type="pres">
      <dgm:prSet presAssocID="{CF86DB7C-E357-4B0F-8342-9376C31C574D}" presName="hierChild4" presStyleCnt="0"/>
      <dgm:spPr/>
    </dgm:pt>
    <dgm:pt modelId="{3020C7FD-F89A-4470-BA35-C2EC36E9296D}" type="pres">
      <dgm:prSet presAssocID="{523C1F65-69B4-4399-9A81-2D7EE01454AB}" presName="Name37" presStyleLbl="parChTrans1D3" presStyleIdx="8" presStyleCnt="10"/>
      <dgm:spPr/>
    </dgm:pt>
    <dgm:pt modelId="{40912954-73BE-47C8-B65F-EA35C57131C8}" type="pres">
      <dgm:prSet presAssocID="{6E1E2A6D-5EF2-43CA-8BD5-38CC292BF820}" presName="hierRoot2" presStyleCnt="0">
        <dgm:presLayoutVars>
          <dgm:hierBranch val="init"/>
        </dgm:presLayoutVars>
      </dgm:prSet>
      <dgm:spPr/>
    </dgm:pt>
    <dgm:pt modelId="{AE9FDC03-AA99-4B61-9AF5-85A697F42C30}" type="pres">
      <dgm:prSet presAssocID="{6E1E2A6D-5EF2-43CA-8BD5-38CC292BF820}" presName="rootComposite" presStyleCnt="0"/>
      <dgm:spPr/>
    </dgm:pt>
    <dgm:pt modelId="{15B7B99E-2AB2-4E50-9166-28C6355618EB}" type="pres">
      <dgm:prSet presAssocID="{6E1E2A6D-5EF2-43CA-8BD5-38CC292BF820}" presName="rootText" presStyleLbl="node3" presStyleIdx="8" presStyleCnt="10">
        <dgm:presLayoutVars>
          <dgm:chPref val="3"/>
        </dgm:presLayoutVars>
      </dgm:prSet>
      <dgm:spPr/>
    </dgm:pt>
    <dgm:pt modelId="{2A8A3CC8-6F26-419E-8F9D-A5C760BE1389}" type="pres">
      <dgm:prSet presAssocID="{6E1E2A6D-5EF2-43CA-8BD5-38CC292BF820}" presName="rootConnector" presStyleLbl="node3" presStyleIdx="8" presStyleCnt="10"/>
      <dgm:spPr/>
    </dgm:pt>
    <dgm:pt modelId="{0601EAF2-9AF1-4650-95C9-E72823B3A0B6}" type="pres">
      <dgm:prSet presAssocID="{6E1E2A6D-5EF2-43CA-8BD5-38CC292BF820}" presName="hierChild4" presStyleCnt="0"/>
      <dgm:spPr/>
    </dgm:pt>
    <dgm:pt modelId="{8219F984-598B-4644-BE84-39D5505E612A}" type="pres">
      <dgm:prSet presAssocID="{6E1E2A6D-5EF2-43CA-8BD5-38CC292BF820}" presName="hierChild5" presStyleCnt="0"/>
      <dgm:spPr/>
    </dgm:pt>
    <dgm:pt modelId="{493C8C97-7DD4-4715-8991-71BB37201618}" type="pres">
      <dgm:prSet presAssocID="{8B5780E0-38F7-4C05-95C9-62A07877CD6F}" presName="Name37" presStyleLbl="parChTrans1D3" presStyleIdx="9" presStyleCnt="10"/>
      <dgm:spPr/>
    </dgm:pt>
    <dgm:pt modelId="{F0FF547A-8E21-4479-BF3B-DA26B41F95B7}" type="pres">
      <dgm:prSet presAssocID="{E8A0992F-1B5D-4103-805A-EECB40B3FB30}" presName="hierRoot2" presStyleCnt="0">
        <dgm:presLayoutVars>
          <dgm:hierBranch val="init"/>
        </dgm:presLayoutVars>
      </dgm:prSet>
      <dgm:spPr/>
    </dgm:pt>
    <dgm:pt modelId="{C9CCF12A-9133-4041-A17C-0CFFB972B668}" type="pres">
      <dgm:prSet presAssocID="{E8A0992F-1B5D-4103-805A-EECB40B3FB30}" presName="rootComposite" presStyleCnt="0"/>
      <dgm:spPr/>
    </dgm:pt>
    <dgm:pt modelId="{338B6278-A878-4500-BF09-5AECE39B9950}" type="pres">
      <dgm:prSet presAssocID="{E8A0992F-1B5D-4103-805A-EECB40B3FB30}" presName="rootText" presStyleLbl="node3" presStyleIdx="9" presStyleCnt="10">
        <dgm:presLayoutVars>
          <dgm:chPref val="3"/>
        </dgm:presLayoutVars>
      </dgm:prSet>
      <dgm:spPr/>
    </dgm:pt>
    <dgm:pt modelId="{F7715042-E2B5-4076-8ECB-FC804050E21B}" type="pres">
      <dgm:prSet presAssocID="{E8A0992F-1B5D-4103-805A-EECB40B3FB30}" presName="rootConnector" presStyleLbl="node3" presStyleIdx="9" presStyleCnt="10"/>
      <dgm:spPr/>
    </dgm:pt>
    <dgm:pt modelId="{A45C584B-F941-4F51-8B84-9105DE7EAA91}" type="pres">
      <dgm:prSet presAssocID="{E8A0992F-1B5D-4103-805A-EECB40B3FB30}" presName="hierChild4" presStyleCnt="0"/>
      <dgm:spPr/>
    </dgm:pt>
    <dgm:pt modelId="{1AC96714-7DF6-44BE-A76F-3CBD9377FA4E}" type="pres">
      <dgm:prSet presAssocID="{E8A0992F-1B5D-4103-805A-EECB40B3FB30}" presName="hierChild5" presStyleCnt="0"/>
      <dgm:spPr/>
    </dgm:pt>
    <dgm:pt modelId="{F3D850FE-4CF7-4548-B53C-FDC52676699C}" type="pres">
      <dgm:prSet presAssocID="{CF86DB7C-E357-4B0F-8342-9376C31C574D}" presName="hierChild5" presStyleCnt="0"/>
      <dgm:spPr/>
    </dgm:pt>
    <dgm:pt modelId="{A9DFC715-E963-41BF-8D70-13443F47412A}" type="pres">
      <dgm:prSet presAssocID="{636025B7-F879-4211-A902-741C0305C5F6}" presName="hierChild3" presStyleCnt="0"/>
      <dgm:spPr/>
    </dgm:pt>
  </dgm:ptLst>
  <dgm:cxnLst>
    <dgm:cxn modelId="{D8073E00-12AC-4E15-B534-4EB055B30095}" type="presOf" srcId="{F6FD60A3-D958-4086-A68A-82650A06DAED}" destId="{1EAB65CC-66EA-4AD4-AA23-B1E4CF635EAC}" srcOrd="0" destOrd="0" presId="urn:microsoft.com/office/officeart/2005/8/layout/orgChart1"/>
    <dgm:cxn modelId="{CE0D2502-4AB3-432E-8B67-FA1B51080FDD}" type="presOf" srcId="{3EBEA58C-C024-4E89-A5FC-864DC18D8EA7}" destId="{44501998-DC0B-43B3-8128-BE2553306A9E}" srcOrd="1" destOrd="0" presId="urn:microsoft.com/office/officeart/2005/8/layout/orgChart1"/>
    <dgm:cxn modelId="{DD5E3602-3BEF-426B-81D9-8A510FE4ADBB}" type="presOf" srcId="{283FADD5-5554-4DF5-9B2D-2CE38DAE269D}" destId="{3BE441FB-DBF4-4E39-9B5F-2977BC7EEB9A}" srcOrd="0" destOrd="0" presId="urn:microsoft.com/office/officeart/2005/8/layout/orgChart1"/>
    <dgm:cxn modelId="{28CE1504-8951-4451-B45D-6B26B8D52589}" type="presOf" srcId="{B9783433-E55A-4B4F-834D-2E6B0A1B50E9}" destId="{A56A409B-75BB-45E2-BF73-85321B5B3E37}" srcOrd="0" destOrd="0" presId="urn:microsoft.com/office/officeart/2005/8/layout/orgChart1"/>
    <dgm:cxn modelId="{EF88750F-E714-45E3-A038-357C9C137300}" srcId="{283FADD5-5554-4DF5-9B2D-2CE38DAE269D}" destId="{CE6EE050-D4C4-4C94-9E6A-1B3D62F7F148}" srcOrd="1" destOrd="0" parTransId="{AB36FF92-C213-4137-8A05-F6259DFBA8B3}" sibTransId="{5F07BE7F-7405-4BA7-9807-F60142A65B57}"/>
    <dgm:cxn modelId="{66589D10-A072-4CFC-830E-CC76611C0074}" type="presOf" srcId="{4E1DD325-037A-408D-85EC-C8BA8BD167AB}" destId="{A37B17A5-BD7C-426B-BDC8-43A941B2143E}" srcOrd="1" destOrd="0" presId="urn:microsoft.com/office/officeart/2005/8/layout/orgChart1"/>
    <dgm:cxn modelId="{CB89751A-7E52-49F7-B10B-B426A3DE7547}" type="presOf" srcId="{E8A0992F-1B5D-4103-805A-EECB40B3FB30}" destId="{338B6278-A878-4500-BF09-5AECE39B9950}" srcOrd="0" destOrd="0" presId="urn:microsoft.com/office/officeart/2005/8/layout/orgChart1"/>
    <dgm:cxn modelId="{884A5A1C-F0DC-4BC9-B7C5-5CC42026A893}" type="presOf" srcId="{35C9EC1A-22B0-4464-A50E-3852952231B5}" destId="{50FE0C46-1C58-4CA2-91ED-D082AF13AC80}" srcOrd="1" destOrd="0" presId="urn:microsoft.com/office/officeart/2005/8/layout/orgChart1"/>
    <dgm:cxn modelId="{A9BB7820-B0ED-4556-9935-C0857D9793E5}" type="presOf" srcId="{5707B3E7-D34B-4692-83C5-B486FA547FED}" destId="{FBC628C3-C715-4AB6-90ED-6D7423B8E5CE}" srcOrd="0" destOrd="0" presId="urn:microsoft.com/office/officeart/2005/8/layout/orgChart1"/>
    <dgm:cxn modelId="{83CA0D24-C38B-4CA8-81FE-843804BA7493}" srcId="{CF86DB7C-E357-4B0F-8342-9376C31C574D}" destId="{6E1E2A6D-5EF2-43CA-8BD5-38CC292BF820}" srcOrd="0" destOrd="0" parTransId="{523C1F65-69B4-4399-9A81-2D7EE01454AB}" sibTransId="{A9AE8BD0-B0B3-476E-8148-4A9974344376}"/>
    <dgm:cxn modelId="{530C1A27-B3D3-4295-AE70-87D9AB13F3D9}" srcId="{AB5A568A-B5EF-4337-AA16-5D0698B765F2}" destId="{636025B7-F879-4211-A902-741C0305C5F6}" srcOrd="0" destOrd="0" parTransId="{1B37A04A-1F64-4158-82A8-5AE9276902EE}" sibTransId="{830D82C9-F043-46B9-9D1D-437D17A56571}"/>
    <dgm:cxn modelId="{E7BA412E-CBF8-4A99-8553-18713B493AFB}" type="presOf" srcId="{48C520EF-18A8-4F50-BDDA-7C592A29C86D}" destId="{61A1F7A2-6425-48FD-9648-FF4CBD3202D4}" srcOrd="1" destOrd="0" presId="urn:microsoft.com/office/officeart/2005/8/layout/orgChart1"/>
    <dgm:cxn modelId="{26FD3731-F9B5-4B2B-B694-EC26CE778F20}" srcId="{636025B7-F879-4211-A902-741C0305C5F6}" destId="{CF86DB7C-E357-4B0F-8342-9376C31C574D}" srcOrd="4" destOrd="0" parTransId="{5707B3E7-D34B-4692-83C5-B486FA547FED}" sibTransId="{37D36E31-E7C6-4A17-BB6F-28AF812EF7F4}"/>
    <dgm:cxn modelId="{9F9C5531-8A1F-4E57-971B-5BF67ECB8B9A}" type="presOf" srcId="{35C9EC1A-22B0-4464-A50E-3852952231B5}" destId="{C29464E6-A133-4889-8928-0469E4FB7E4D}" srcOrd="0" destOrd="0" presId="urn:microsoft.com/office/officeart/2005/8/layout/orgChart1"/>
    <dgm:cxn modelId="{FF3B9436-109A-41F5-8DC2-47A1592EFA15}" type="presOf" srcId="{2CCE5AE7-11DA-4DCD-A07E-F6BDA04AFCD5}" destId="{4587F09C-EF1F-4FBD-A1A3-7ED510151C8D}" srcOrd="1" destOrd="0" presId="urn:microsoft.com/office/officeart/2005/8/layout/orgChart1"/>
    <dgm:cxn modelId="{EF86AD3D-22FA-4D12-9B18-6718B4A878E5}" type="presOf" srcId="{283FADD5-5554-4DF5-9B2D-2CE38DAE269D}" destId="{60C7E797-1878-4653-ADD3-82C6D5D080B4}" srcOrd="1" destOrd="0" presId="urn:microsoft.com/office/officeart/2005/8/layout/orgChart1"/>
    <dgm:cxn modelId="{E09FB63D-AEB7-46F5-9A03-3E4B43C8E6EA}" type="presOf" srcId="{60493360-8D70-4955-BAC4-45B68DB5E6A4}" destId="{ECB2952C-89D7-4BF0-BB5E-5102D73E92C3}" srcOrd="1" destOrd="0" presId="urn:microsoft.com/office/officeart/2005/8/layout/orgChart1"/>
    <dgm:cxn modelId="{B87DC83F-7584-4335-98BD-C8EA859150D5}" type="presOf" srcId="{2A6DB7D9-E91D-4B8D-801E-A8535FCFA720}" destId="{B52C9D94-43AB-4611-9987-63C4D3688230}" srcOrd="0" destOrd="0" presId="urn:microsoft.com/office/officeart/2005/8/layout/orgChart1"/>
    <dgm:cxn modelId="{8D358D5E-6606-463D-A543-20C66EF23E7C}" srcId="{636025B7-F879-4211-A902-741C0305C5F6}" destId="{35C9EC1A-22B0-4464-A50E-3852952231B5}" srcOrd="3" destOrd="0" parTransId="{BA3F5D0F-E56F-4297-9401-EF8BAB113B75}" sibTransId="{473C14FE-05B7-42A3-8769-E8147F177911}"/>
    <dgm:cxn modelId="{CE1DF641-82A9-4F14-95F6-2F4CEAEFE8F0}" type="presOf" srcId="{1FEE49E6-6899-4FFF-8158-580EE5CD1A7C}" destId="{123E739C-492E-4860-8416-BF0F09BC4647}" srcOrd="1" destOrd="0" presId="urn:microsoft.com/office/officeart/2005/8/layout/orgChart1"/>
    <dgm:cxn modelId="{4BCF5D64-EC7A-432C-A9F0-6AD6633098FC}" srcId="{636025B7-F879-4211-A902-741C0305C5F6}" destId="{283FADD5-5554-4DF5-9B2D-2CE38DAE269D}" srcOrd="2" destOrd="0" parTransId="{88632AC5-0673-4F6D-A5AB-799884CB90E2}" sibTransId="{B3EC53EF-7166-421B-A16D-44A4AB585BD0}"/>
    <dgm:cxn modelId="{7F3CED67-1150-4767-84BD-4414CE037613}" type="presOf" srcId="{CF86DB7C-E357-4B0F-8342-9376C31C574D}" destId="{AE8C67BC-0E31-41C6-B175-B392047DD6D6}" srcOrd="1" destOrd="0" presId="urn:microsoft.com/office/officeart/2005/8/layout/orgChart1"/>
    <dgm:cxn modelId="{E648F267-7545-49F1-A1C1-D8ED00732D64}" type="presOf" srcId="{B9783433-E55A-4B4F-834D-2E6B0A1B50E9}" destId="{7B5648BA-3114-4F16-A526-3ACC611064D6}" srcOrd="1" destOrd="0" presId="urn:microsoft.com/office/officeart/2005/8/layout/orgChart1"/>
    <dgm:cxn modelId="{1CD93D68-2370-4E1F-9571-C9D2D20D1277}" type="presOf" srcId="{CC75CCCF-B0DA-4078-95AF-1BADCF7AFE69}" destId="{E4D88D49-ECC6-4018-BD74-00391FB0C371}" srcOrd="0" destOrd="0" presId="urn:microsoft.com/office/officeart/2005/8/layout/orgChart1"/>
    <dgm:cxn modelId="{3EBB1069-9A15-4813-9D8F-A84FF940C23A}" type="presOf" srcId="{60493360-8D70-4955-BAC4-45B68DB5E6A4}" destId="{2658A285-9A46-4F05-968C-548634CC8205}" srcOrd="0" destOrd="0" presId="urn:microsoft.com/office/officeart/2005/8/layout/orgChart1"/>
    <dgm:cxn modelId="{6ACF144B-75CD-4802-A73C-C0BA5CAF6A8E}" srcId="{636025B7-F879-4211-A902-741C0305C5F6}" destId="{60493360-8D70-4955-BAC4-45B68DB5E6A4}" srcOrd="1" destOrd="0" parTransId="{A26F43B3-9AD0-470E-8F07-CC1C3C36A053}" sibTransId="{3AB4B35C-5BD2-4AEB-A168-7C466DD3916A}"/>
    <dgm:cxn modelId="{FAFC256B-5184-43D3-B630-BFC44B8D21AB}" type="presOf" srcId="{BA3F5D0F-E56F-4297-9401-EF8BAB113B75}" destId="{2CA3A80E-8683-4555-8CD8-4DA25A6C2254}" srcOrd="0" destOrd="0" presId="urn:microsoft.com/office/officeart/2005/8/layout/orgChart1"/>
    <dgm:cxn modelId="{9E56384E-CF17-4AF2-9C02-1BCC57E25F84}" type="presOf" srcId="{523C1F65-69B4-4399-9A81-2D7EE01454AB}" destId="{3020C7FD-F89A-4470-BA35-C2EC36E9296D}" srcOrd="0" destOrd="0" presId="urn:microsoft.com/office/officeart/2005/8/layout/orgChart1"/>
    <dgm:cxn modelId="{B61B0F4F-EA6A-4D1E-A003-44D6D0C3F093}" srcId="{35C9EC1A-22B0-4464-A50E-3852952231B5}" destId="{2CCE5AE7-11DA-4DCD-A07E-F6BDA04AFCD5}" srcOrd="2" destOrd="0" parTransId="{3FD213FE-7EFF-452B-A41F-12805F55305E}" sibTransId="{A53E3EBB-D88F-40A1-9271-FFE1AF5A3380}"/>
    <dgm:cxn modelId="{E8432077-6D7B-408C-A0AE-6E9AA4CAEA3D}" type="presOf" srcId="{6E1E2A6D-5EF2-43CA-8BD5-38CC292BF820}" destId="{15B7B99E-2AB2-4E50-9166-28C6355618EB}" srcOrd="0" destOrd="0" presId="urn:microsoft.com/office/officeart/2005/8/layout/orgChart1"/>
    <dgm:cxn modelId="{F059A477-2BE4-40B6-9A08-27C98A880D22}" type="presOf" srcId="{4E1DD325-037A-408D-85EC-C8BA8BD167AB}" destId="{70599E0D-0E18-4307-B3F5-EEFF0F9DC065}" srcOrd="0" destOrd="0" presId="urn:microsoft.com/office/officeart/2005/8/layout/orgChart1"/>
    <dgm:cxn modelId="{5D590D78-F820-45DA-BCDF-2E50104578F2}" type="presOf" srcId="{8EB50D40-B930-4357-91C3-ED55E59CA4A0}" destId="{888592A4-19F7-4846-B047-C1F2BE2E6874}" srcOrd="1" destOrd="0" presId="urn:microsoft.com/office/officeart/2005/8/layout/orgChart1"/>
    <dgm:cxn modelId="{71E16E59-7CF9-4398-906E-A5E9CCAE6FC7}" type="presOf" srcId="{636025B7-F879-4211-A902-741C0305C5F6}" destId="{9F040324-0A0D-47F8-ACDC-879770F85359}" srcOrd="1" destOrd="0" presId="urn:microsoft.com/office/officeart/2005/8/layout/orgChart1"/>
    <dgm:cxn modelId="{3531F57B-A8E2-4BDF-B412-2B6FEA8A35B7}" srcId="{CF86DB7C-E357-4B0F-8342-9376C31C574D}" destId="{E8A0992F-1B5D-4103-805A-EECB40B3FB30}" srcOrd="1" destOrd="0" parTransId="{8B5780E0-38F7-4C05-95C9-62A07877CD6F}" sibTransId="{D273972D-DDA1-4887-9750-6A32A89EE90C}"/>
    <dgm:cxn modelId="{D303EA7C-907A-4106-AE79-E00BA3D7E289}" srcId="{60493360-8D70-4955-BAC4-45B68DB5E6A4}" destId="{1FEE49E6-6899-4FFF-8158-580EE5CD1A7C}" srcOrd="1" destOrd="0" parTransId="{30F5AF74-056D-4713-8153-29294F8A9466}" sibTransId="{EF3B316E-6DD9-4B8B-9E96-7DA44542A8A3}"/>
    <dgm:cxn modelId="{768F3382-75B9-48C0-B872-468AF6D4FEB2}" type="presOf" srcId="{73722A1D-1330-4BAE-ABB9-DDDC3D3E0960}" destId="{7B00EFEE-ED7B-46A2-9AD4-EB56297BA1AF}" srcOrd="0" destOrd="0" presId="urn:microsoft.com/office/officeart/2005/8/layout/orgChart1"/>
    <dgm:cxn modelId="{289C3A88-A316-47F9-BF79-27E59E86D3A1}" type="presOf" srcId="{1191A7BB-C483-4527-87B5-DBA8DDA9A00E}" destId="{90ABFDA3-4D4F-4B52-B0FC-FB8BD97325B9}" srcOrd="0" destOrd="0" presId="urn:microsoft.com/office/officeart/2005/8/layout/orgChart1"/>
    <dgm:cxn modelId="{EF5EA792-C20C-4A51-A5AA-A32D941DAD9B}" srcId="{35C9EC1A-22B0-4464-A50E-3852952231B5}" destId="{B9783433-E55A-4B4F-834D-2E6B0A1B50E9}" srcOrd="3" destOrd="0" parTransId="{9BA01D0B-4E40-4129-A82F-154F0678C7BA}" sibTransId="{DE7DC3BC-E479-4ABA-AA06-173979E38435}"/>
    <dgm:cxn modelId="{D54A3194-CCE0-4EB2-95E4-D9B515D2440F}" type="presOf" srcId="{CF86DB7C-E357-4B0F-8342-9376C31C574D}" destId="{D2904FEA-4E53-4F71-9ED8-CBF7BF27EE84}" srcOrd="0" destOrd="0" presId="urn:microsoft.com/office/officeart/2005/8/layout/orgChart1"/>
    <dgm:cxn modelId="{FE23249A-54C6-4B83-A28D-AD2781355233}" srcId="{35C9EC1A-22B0-4464-A50E-3852952231B5}" destId="{3EBEA58C-C024-4E89-A5FC-864DC18D8EA7}" srcOrd="0" destOrd="0" parTransId="{73722A1D-1330-4BAE-ABB9-DDDC3D3E0960}" sibTransId="{5DD752D4-E10C-4F50-8C15-9F1EC2D8CDCD}"/>
    <dgm:cxn modelId="{55F92D9D-0F1A-49DB-8A62-B1545D1A6208}" type="presOf" srcId="{2CCE5AE7-11DA-4DCD-A07E-F6BDA04AFCD5}" destId="{C965A6F2-0283-4874-8EDA-080244550C03}" srcOrd="0" destOrd="0" presId="urn:microsoft.com/office/officeart/2005/8/layout/orgChart1"/>
    <dgm:cxn modelId="{F1B8A3A1-37EA-4593-9440-31613134CAC5}" type="presOf" srcId="{636025B7-F879-4211-A902-741C0305C5F6}" destId="{74BD3F18-4A45-4AD5-86E1-B3E914FF7862}" srcOrd="0" destOrd="0" presId="urn:microsoft.com/office/officeart/2005/8/layout/orgChart1"/>
    <dgm:cxn modelId="{E1D503A2-6AA4-47CF-B59F-AEBF8ACA14FA}" srcId="{283FADD5-5554-4DF5-9B2D-2CE38DAE269D}" destId="{48C520EF-18A8-4F50-BDDA-7C592A29C86D}" srcOrd="0" destOrd="0" parTransId="{1191A7BB-C483-4527-87B5-DBA8DDA9A00E}" sibTransId="{2544ADA2-EFE8-4AFE-BC81-11E31C222AAD}"/>
    <dgm:cxn modelId="{AD5F62A3-5E61-4C33-9037-88F56088E02F}" type="presOf" srcId="{6186FFF8-00B7-4B11-8512-5E1EA19F0DB1}" destId="{EC321A32-09E8-468E-86CA-5D95BD777FB7}" srcOrd="0" destOrd="0" presId="urn:microsoft.com/office/officeart/2005/8/layout/orgChart1"/>
    <dgm:cxn modelId="{8FAA94A5-3606-400C-A92B-63291C58571E}" type="presOf" srcId="{30F5AF74-056D-4713-8153-29294F8A9466}" destId="{88DC5B90-DF02-4D58-BBDA-2C7C9EDB5036}" srcOrd="0" destOrd="0" presId="urn:microsoft.com/office/officeart/2005/8/layout/orgChart1"/>
    <dgm:cxn modelId="{BAAF02A6-A772-4B27-8AFD-7AB0B430AB95}" type="presOf" srcId="{6E1E2A6D-5EF2-43CA-8BD5-38CC292BF820}" destId="{2A8A3CC8-6F26-419E-8F9D-A5C760BE1389}" srcOrd="1" destOrd="0" presId="urn:microsoft.com/office/officeart/2005/8/layout/orgChart1"/>
    <dgm:cxn modelId="{55D14BAD-1450-4670-AECD-CB82D37F3292}" type="presOf" srcId="{3FD213FE-7EFF-452B-A41F-12805F55305E}" destId="{03C4C936-8F60-46CB-9D05-617375FC2E38}" srcOrd="0" destOrd="0" presId="urn:microsoft.com/office/officeart/2005/8/layout/orgChart1"/>
    <dgm:cxn modelId="{30AB63AF-4745-471D-AF02-301854FE4AA2}" type="presOf" srcId="{AB36FF92-C213-4137-8A05-F6259DFBA8B3}" destId="{830E57EC-67AC-4E47-98DC-11C71DEFBE45}" srcOrd="0" destOrd="0" presId="urn:microsoft.com/office/officeart/2005/8/layout/orgChart1"/>
    <dgm:cxn modelId="{F497E0B0-9214-4363-B03F-64F78992D622}" type="presOf" srcId="{3EBEA58C-C024-4E89-A5FC-864DC18D8EA7}" destId="{2F6E6BDF-D091-4403-850B-96709EDD6F4D}" srcOrd="0" destOrd="0" presId="urn:microsoft.com/office/officeart/2005/8/layout/orgChart1"/>
    <dgm:cxn modelId="{D3D4D3B4-387D-4259-9612-B5624912EEBF}" srcId="{35C9EC1A-22B0-4464-A50E-3852952231B5}" destId="{F6FD60A3-D958-4086-A68A-82650A06DAED}" srcOrd="1" destOrd="0" parTransId="{2A6DB7D9-E91D-4B8D-801E-A8535FCFA720}" sibTransId="{9039D08C-3326-42C5-8D76-47B481AA039A}"/>
    <dgm:cxn modelId="{0DAAB6BD-96C2-489F-B51B-ADB7447F21E4}" type="presOf" srcId="{9BA01D0B-4E40-4129-A82F-154F0678C7BA}" destId="{D804B96D-9308-4AA0-9017-AA060EDE10A5}" srcOrd="0" destOrd="0" presId="urn:microsoft.com/office/officeart/2005/8/layout/orgChart1"/>
    <dgm:cxn modelId="{FD7BB1C1-24E7-4BB4-9C7D-1D96F402D63D}" type="presOf" srcId="{8B5780E0-38F7-4C05-95C9-62A07877CD6F}" destId="{493C8C97-7DD4-4715-8991-71BB37201618}" srcOrd="0" destOrd="0" presId="urn:microsoft.com/office/officeart/2005/8/layout/orgChart1"/>
    <dgm:cxn modelId="{D4FF45C4-0D41-4579-AEDE-E282163219E4}" srcId="{60493360-8D70-4955-BAC4-45B68DB5E6A4}" destId="{4E1DD325-037A-408D-85EC-C8BA8BD167AB}" srcOrd="0" destOrd="0" parTransId="{6186FFF8-00B7-4B11-8512-5E1EA19F0DB1}" sibTransId="{0417AE9D-DBF5-4B2B-9BA6-3F1B7CE5223A}"/>
    <dgm:cxn modelId="{ADB53BCA-D8D2-444F-88AF-F6691EA062C1}" type="presOf" srcId="{CE6EE050-D4C4-4C94-9E6A-1B3D62F7F148}" destId="{FB53F546-1D1A-4979-BD73-689A4FCB395D}" srcOrd="1" destOrd="0" presId="urn:microsoft.com/office/officeart/2005/8/layout/orgChart1"/>
    <dgm:cxn modelId="{BBA474CA-CF4C-4F1A-B4A5-3A164067CCFD}" type="presOf" srcId="{88632AC5-0673-4F6D-A5AB-799884CB90E2}" destId="{AB710D9D-D412-40F9-A8A2-8FB8CAE1E40D}" srcOrd="0" destOrd="0" presId="urn:microsoft.com/office/officeart/2005/8/layout/orgChart1"/>
    <dgm:cxn modelId="{870B4DCC-9DE0-429E-B29D-828E03464AE4}" type="presOf" srcId="{E8A0992F-1B5D-4103-805A-EECB40B3FB30}" destId="{F7715042-E2B5-4076-8ECB-FC804050E21B}" srcOrd="1" destOrd="0" presId="urn:microsoft.com/office/officeart/2005/8/layout/orgChart1"/>
    <dgm:cxn modelId="{811819E2-98A5-4F75-B662-315CDBDEAC76}" type="presOf" srcId="{F6FD60A3-D958-4086-A68A-82650A06DAED}" destId="{3260B966-EF72-494E-B17C-0D8EFF5A30CC}" srcOrd="1" destOrd="0" presId="urn:microsoft.com/office/officeart/2005/8/layout/orgChart1"/>
    <dgm:cxn modelId="{6C125FE2-AA94-4E36-B2AD-E015276F2C34}" type="presOf" srcId="{48C520EF-18A8-4F50-BDDA-7C592A29C86D}" destId="{594B54C9-9187-4BCF-B484-1C18D2B0DFC2}" srcOrd="0" destOrd="0" presId="urn:microsoft.com/office/officeart/2005/8/layout/orgChart1"/>
    <dgm:cxn modelId="{81C618E4-1A3D-4C33-AE9D-EC195B8B1C8E}" type="presOf" srcId="{8EB50D40-B930-4357-91C3-ED55E59CA4A0}" destId="{1F17BEA3-6C75-4C35-BE58-B75133D3C48F}" srcOrd="0" destOrd="0" presId="urn:microsoft.com/office/officeart/2005/8/layout/orgChart1"/>
    <dgm:cxn modelId="{34EFC0EE-F30B-4782-901E-719EF1F81444}" type="presOf" srcId="{A26F43B3-9AD0-470E-8F07-CC1C3C36A053}" destId="{AC433461-1DAE-4356-90C5-AF03334E5C2F}" srcOrd="0" destOrd="0" presId="urn:microsoft.com/office/officeart/2005/8/layout/orgChart1"/>
    <dgm:cxn modelId="{604794F0-FA87-4C04-8F25-4F17C68581D7}" type="presOf" srcId="{CE6EE050-D4C4-4C94-9E6A-1B3D62F7F148}" destId="{C2FCD620-B45B-4425-93C1-0FC68D8DAFC3}" srcOrd="0" destOrd="0" presId="urn:microsoft.com/office/officeart/2005/8/layout/orgChart1"/>
    <dgm:cxn modelId="{F665CCF3-2AAC-49DB-8600-1355F4D88E4E}" type="presOf" srcId="{1FEE49E6-6899-4FFF-8158-580EE5CD1A7C}" destId="{027C720C-E78B-450C-9253-66C53F2B7AD5}" srcOrd="0" destOrd="0" presId="urn:microsoft.com/office/officeart/2005/8/layout/orgChart1"/>
    <dgm:cxn modelId="{4465E5F4-A3A4-48A1-9DF4-2979C5C0AE2E}" type="presOf" srcId="{AB5A568A-B5EF-4337-AA16-5D0698B765F2}" destId="{053A3804-BBD9-4C42-A1EB-9E971D42321A}" srcOrd="0" destOrd="0" presId="urn:microsoft.com/office/officeart/2005/8/layout/orgChart1"/>
    <dgm:cxn modelId="{72307AF5-0EDD-45F1-863E-1AC6379FCFCB}" srcId="{636025B7-F879-4211-A902-741C0305C5F6}" destId="{8EB50D40-B930-4357-91C3-ED55E59CA4A0}" srcOrd="0" destOrd="0" parTransId="{CC75CCCF-B0DA-4078-95AF-1BADCF7AFE69}" sibTransId="{08186DE8-339E-4490-B6AB-50854B4A387B}"/>
    <dgm:cxn modelId="{0292AA6A-58B7-4E31-9411-E6C913EAD714}" type="presParOf" srcId="{053A3804-BBD9-4C42-A1EB-9E971D42321A}" destId="{00E23CD9-CADD-4908-8FBD-A3548428701E}" srcOrd="0" destOrd="0" presId="urn:microsoft.com/office/officeart/2005/8/layout/orgChart1"/>
    <dgm:cxn modelId="{2F812A1E-519E-40B0-BD5D-8EE95EA0123A}" type="presParOf" srcId="{00E23CD9-CADD-4908-8FBD-A3548428701E}" destId="{B253EF8F-3D08-46CD-9085-4EA4955D7546}" srcOrd="0" destOrd="0" presId="urn:microsoft.com/office/officeart/2005/8/layout/orgChart1"/>
    <dgm:cxn modelId="{164D9FD7-472F-478A-B238-7B6AEF509655}" type="presParOf" srcId="{B253EF8F-3D08-46CD-9085-4EA4955D7546}" destId="{74BD3F18-4A45-4AD5-86E1-B3E914FF7862}" srcOrd="0" destOrd="0" presId="urn:microsoft.com/office/officeart/2005/8/layout/orgChart1"/>
    <dgm:cxn modelId="{084B91AB-05EF-48AD-87F4-E8EA75F7EBAA}" type="presParOf" srcId="{B253EF8F-3D08-46CD-9085-4EA4955D7546}" destId="{9F040324-0A0D-47F8-ACDC-879770F85359}" srcOrd="1" destOrd="0" presId="urn:microsoft.com/office/officeart/2005/8/layout/orgChart1"/>
    <dgm:cxn modelId="{10E6BA48-2980-417F-8058-734C27A7B498}" type="presParOf" srcId="{00E23CD9-CADD-4908-8FBD-A3548428701E}" destId="{E3FC0D04-DBFA-4C96-93CA-35CDEC82080E}" srcOrd="1" destOrd="0" presId="urn:microsoft.com/office/officeart/2005/8/layout/orgChart1"/>
    <dgm:cxn modelId="{04B750B4-AC4E-4D65-B45B-E63482B7721D}" type="presParOf" srcId="{E3FC0D04-DBFA-4C96-93CA-35CDEC82080E}" destId="{E4D88D49-ECC6-4018-BD74-00391FB0C371}" srcOrd="0" destOrd="0" presId="urn:microsoft.com/office/officeart/2005/8/layout/orgChart1"/>
    <dgm:cxn modelId="{11B9C017-E997-4E72-90AB-CFA2F962E10B}" type="presParOf" srcId="{E3FC0D04-DBFA-4C96-93CA-35CDEC82080E}" destId="{8B3DC921-66D3-4463-855B-228B946C470B}" srcOrd="1" destOrd="0" presId="urn:microsoft.com/office/officeart/2005/8/layout/orgChart1"/>
    <dgm:cxn modelId="{8CB14CBE-5AD9-4D3B-88D3-888381994264}" type="presParOf" srcId="{8B3DC921-66D3-4463-855B-228B946C470B}" destId="{1504E890-C552-4212-8C4A-8E0E450087A5}" srcOrd="0" destOrd="0" presId="urn:microsoft.com/office/officeart/2005/8/layout/orgChart1"/>
    <dgm:cxn modelId="{E215353B-1028-4CC3-A94F-E5CB4F956948}" type="presParOf" srcId="{1504E890-C552-4212-8C4A-8E0E450087A5}" destId="{1F17BEA3-6C75-4C35-BE58-B75133D3C48F}" srcOrd="0" destOrd="0" presId="urn:microsoft.com/office/officeart/2005/8/layout/orgChart1"/>
    <dgm:cxn modelId="{853D9D16-A251-451F-AC2D-E7628BE835B5}" type="presParOf" srcId="{1504E890-C552-4212-8C4A-8E0E450087A5}" destId="{888592A4-19F7-4846-B047-C1F2BE2E6874}" srcOrd="1" destOrd="0" presId="urn:microsoft.com/office/officeart/2005/8/layout/orgChart1"/>
    <dgm:cxn modelId="{19DBA786-1A66-4890-AFC0-7A90D3F4FA65}" type="presParOf" srcId="{8B3DC921-66D3-4463-855B-228B946C470B}" destId="{69F033A9-ACDF-4828-A8D0-19A8060053AC}" srcOrd="1" destOrd="0" presId="urn:microsoft.com/office/officeart/2005/8/layout/orgChart1"/>
    <dgm:cxn modelId="{26F19E78-F590-4C37-A899-072F650DD428}" type="presParOf" srcId="{8B3DC921-66D3-4463-855B-228B946C470B}" destId="{8076EA25-B9F3-4F22-9D44-4C2267A8992F}" srcOrd="2" destOrd="0" presId="urn:microsoft.com/office/officeart/2005/8/layout/orgChart1"/>
    <dgm:cxn modelId="{F2EC9E5C-3CC4-400A-8E15-C1B084ADA953}" type="presParOf" srcId="{E3FC0D04-DBFA-4C96-93CA-35CDEC82080E}" destId="{AC433461-1DAE-4356-90C5-AF03334E5C2F}" srcOrd="2" destOrd="0" presId="urn:microsoft.com/office/officeart/2005/8/layout/orgChart1"/>
    <dgm:cxn modelId="{9201ECE7-5F22-430A-A36B-EC71EDC687FE}" type="presParOf" srcId="{E3FC0D04-DBFA-4C96-93CA-35CDEC82080E}" destId="{0A8BB8F7-8109-4A30-BC9C-CFDA49933226}" srcOrd="3" destOrd="0" presId="urn:microsoft.com/office/officeart/2005/8/layout/orgChart1"/>
    <dgm:cxn modelId="{F466C1AD-E505-47CA-AA9D-9D9209C85A3F}" type="presParOf" srcId="{0A8BB8F7-8109-4A30-BC9C-CFDA49933226}" destId="{27AC2F50-D0CF-431C-B134-A29AB0BD23E3}" srcOrd="0" destOrd="0" presId="urn:microsoft.com/office/officeart/2005/8/layout/orgChart1"/>
    <dgm:cxn modelId="{A6349F85-B914-4754-93FB-D51A7B5A9453}" type="presParOf" srcId="{27AC2F50-D0CF-431C-B134-A29AB0BD23E3}" destId="{2658A285-9A46-4F05-968C-548634CC8205}" srcOrd="0" destOrd="0" presId="urn:microsoft.com/office/officeart/2005/8/layout/orgChart1"/>
    <dgm:cxn modelId="{A68D2A41-F748-42EA-A973-8B4628424745}" type="presParOf" srcId="{27AC2F50-D0CF-431C-B134-A29AB0BD23E3}" destId="{ECB2952C-89D7-4BF0-BB5E-5102D73E92C3}" srcOrd="1" destOrd="0" presId="urn:microsoft.com/office/officeart/2005/8/layout/orgChart1"/>
    <dgm:cxn modelId="{DD514AF1-CF06-4E1D-A44E-CFAE7F713326}" type="presParOf" srcId="{0A8BB8F7-8109-4A30-BC9C-CFDA49933226}" destId="{F5F4E354-2382-4A9F-BC69-B21ED41F75CF}" srcOrd="1" destOrd="0" presId="urn:microsoft.com/office/officeart/2005/8/layout/orgChart1"/>
    <dgm:cxn modelId="{765FCFF0-680B-4FC1-AEDF-C8209AB85E48}" type="presParOf" srcId="{F5F4E354-2382-4A9F-BC69-B21ED41F75CF}" destId="{EC321A32-09E8-468E-86CA-5D95BD777FB7}" srcOrd="0" destOrd="0" presId="urn:microsoft.com/office/officeart/2005/8/layout/orgChart1"/>
    <dgm:cxn modelId="{19758D23-1F6D-4813-A3CE-F6DAB98C1554}" type="presParOf" srcId="{F5F4E354-2382-4A9F-BC69-B21ED41F75CF}" destId="{400C5830-CE91-44F1-AB3A-3036806A2A91}" srcOrd="1" destOrd="0" presId="urn:microsoft.com/office/officeart/2005/8/layout/orgChart1"/>
    <dgm:cxn modelId="{902B716A-4DC3-4A66-8F5F-503165546C1E}" type="presParOf" srcId="{400C5830-CE91-44F1-AB3A-3036806A2A91}" destId="{FEF94C54-EC42-451C-829B-F528D9DABA19}" srcOrd="0" destOrd="0" presId="urn:microsoft.com/office/officeart/2005/8/layout/orgChart1"/>
    <dgm:cxn modelId="{940E3C6D-E0FA-4D07-BA31-F0E2ADF360D7}" type="presParOf" srcId="{FEF94C54-EC42-451C-829B-F528D9DABA19}" destId="{70599E0D-0E18-4307-B3F5-EEFF0F9DC065}" srcOrd="0" destOrd="0" presId="urn:microsoft.com/office/officeart/2005/8/layout/orgChart1"/>
    <dgm:cxn modelId="{53BE9AC4-CECA-402C-BFE9-1E8C3FC6C033}" type="presParOf" srcId="{FEF94C54-EC42-451C-829B-F528D9DABA19}" destId="{A37B17A5-BD7C-426B-BDC8-43A941B2143E}" srcOrd="1" destOrd="0" presId="urn:microsoft.com/office/officeart/2005/8/layout/orgChart1"/>
    <dgm:cxn modelId="{30F54364-F864-4055-A47E-B1B817637491}" type="presParOf" srcId="{400C5830-CE91-44F1-AB3A-3036806A2A91}" destId="{E56CED0A-54B6-4B76-9427-C3E5A4E6C5EF}" srcOrd="1" destOrd="0" presId="urn:microsoft.com/office/officeart/2005/8/layout/orgChart1"/>
    <dgm:cxn modelId="{39CD049B-C623-4D42-9AA7-AFD5E8F5ED9D}" type="presParOf" srcId="{400C5830-CE91-44F1-AB3A-3036806A2A91}" destId="{3D10B559-491C-4C66-8AD3-B9F625F163B2}" srcOrd="2" destOrd="0" presId="urn:microsoft.com/office/officeart/2005/8/layout/orgChart1"/>
    <dgm:cxn modelId="{D9003EFB-04F1-4A57-BE61-907D1927E254}" type="presParOf" srcId="{F5F4E354-2382-4A9F-BC69-B21ED41F75CF}" destId="{88DC5B90-DF02-4D58-BBDA-2C7C9EDB5036}" srcOrd="2" destOrd="0" presId="urn:microsoft.com/office/officeart/2005/8/layout/orgChart1"/>
    <dgm:cxn modelId="{A830FDE8-D2C6-4216-B5C9-CBC482A1E78D}" type="presParOf" srcId="{F5F4E354-2382-4A9F-BC69-B21ED41F75CF}" destId="{43844066-24C0-4940-AE25-239DDFBE2DA7}" srcOrd="3" destOrd="0" presId="urn:microsoft.com/office/officeart/2005/8/layout/orgChart1"/>
    <dgm:cxn modelId="{02FB1BBF-FBC3-442C-8197-45312CF0BCB1}" type="presParOf" srcId="{43844066-24C0-4940-AE25-239DDFBE2DA7}" destId="{1C26435A-F89F-4EBF-9531-D9B8D0064051}" srcOrd="0" destOrd="0" presId="urn:microsoft.com/office/officeart/2005/8/layout/orgChart1"/>
    <dgm:cxn modelId="{DB475C36-E478-460A-9768-3A1E6224110C}" type="presParOf" srcId="{1C26435A-F89F-4EBF-9531-D9B8D0064051}" destId="{027C720C-E78B-450C-9253-66C53F2B7AD5}" srcOrd="0" destOrd="0" presId="urn:microsoft.com/office/officeart/2005/8/layout/orgChart1"/>
    <dgm:cxn modelId="{3C58E0D2-B171-439F-9716-EBF584AD5EDE}" type="presParOf" srcId="{1C26435A-F89F-4EBF-9531-D9B8D0064051}" destId="{123E739C-492E-4860-8416-BF0F09BC4647}" srcOrd="1" destOrd="0" presId="urn:microsoft.com/office/officeart/2005/8/layout/orgChart1"/>
    <dgm:cxn modelId="{2A505783-6968-4091-AF39-72FF6022F936}" type="presParOf" srcId="{43844066-24C0-4940-AE25-239DDFBE2DA7}" destId="{AB69EC30-6934-4EC0-BBD3-43DE7CA44B3B}" srcOrd="1" destOrd="0" presId="urn:microsoft.com/office/officeart/2005/8/layout/orgChart1"/>
    <dgm:cxn modelId="{3B2854F4-DD2E-469F-958C-6897C456EB30}" type="presParOf" srcId="{43844066-24C0-4940-AE25-239DDFBE2DA7}" destId="{739228C9-9466-4EC6-9693-FD940C2C4DDB}" srcOrd="2" destOrd="0" presId="urn:microsoft.com/office/officeart/2005/8/layout/orgChart1"/>
    <dgm:cxn modelId="{3B70FE7B-A255-4346-81A2-A3395E8B4289}" type="presParOf" srcId="{0A8BB8F7-8109-4A30-BC9C-CFDA49933226}" destId="{ABEBA283-A2DA-42FE-8250-E20DF40E47A7}" srcOrd="2" destOrd="0" presId="urn:microsoft.com/office/officeart/2005/8/layout/orgChart1"/>
    <dgm:cxn modelId="{053F6D10-386C-4D6A-B05F-851988F8C7FC}" type="presParOf" srcId="{E3FC0D04-DBFA-4C96-93CA-35CDEC82080E}" destId="{AB710D9D-D412-40F9-A8A2-8FB8CAE1E40D}" srcOrd="4" destOrd="0" presId="urn:microsoft.com/office/officeart/2005/8/layout/orgChart1"/>
    <dgm:cxn modelId="{722DCBC3-1B09-4457-99EB-C863B3CA31F8}" type="presParOf" srcId="{E3FC0D04-DBFA-4C96-93CA-35CDEC82080E}" destId="{94F59912-771F-435F-A0B6-75D6B1DA24E7}" srcOrd="5" destOrd="0" presId="urn:microsoft.com/office/officeart/2005/8/layout/orgChart1"/>
    <dgm:cxn modelId="{7B6EC94E-4B13-48AF-914F-F022B175CAF7}" type="presParOf" srcId="{94F59912-771F-435F-A0B6-75D6B1DA24E7}" destId="{DC8138F5-1C0E-490F-893E-2BA7A974838D}" srcOrd="0" destOrd="0" presId="urn:microsoft.com/office/officeart/2005/8/layout/orgChart1"/>
    <dgm:cxn modelId="{D7DA3C16-BD3B-4C42-BE57-58DF8F8EE6EA}" type="presParOf" srcId="{DC8138F5-1C0E-490F-893E-2BA7A974838D}" destId="{3BE441FB-DBF4-4E39-9B5F-2977BC7EEB9A}" srcOrd="0" destOrd="0" presId="urn:microsoft.com/office/officeart/2005/8/layout/orgChart1"/>
    <dgm:cxn modelId="{94FB4618-CA50-4B25-9899-69D3BDF74367}" type="presParOf" srcId="{DC8138F5-1C0E-490F-893E-2BA7A974838D}" destId="{60C7E797-1878-4653-ADD3-82C6D5D080B4}" srcOrd="1" destOrd="0" presId="urn:microsoft.com/office/officeart/2005/8/layout/orgChart1"/>
    <dgm:cxn modelId="{10C5B68C-9887-47B8-951C-0E22CDA58100}" type="presParOf" srcId="{94F59912-771F-435F-A0B6-75D6B1DA24E7}" destId="{DA784FB5-D614-4ACB-A2AC-F528AA3AABC2}" srcOrd="1" destOrd="0" presId="urn:microsoft.com/office/officeart/2005/8/layout/orgChart1"/>
    <dgm:cxn modelId="{5017D1AB-3EA9-4E61-9EA2-082ABABE408F}" type="presParOf" srcId="{DA784FB5-D614-4ACB-A2AC-F528AA3AABC2}" destId="{90ABFDA3-4D4F-4B52-B0FC-FB8BD97325B9}" srcOrd="0" destOrd="0" presId="urn:microsoft.com/office/officeart/2005/8/layout/orgChart1"/>
    <dgm:cxn modelId="{80067E96-4772-42A6-AEED-599DD2D68086}" type="presParOf" srcId="{DA784FB5-D614-4ACB-A2AC-F528AA3AABC2}" destId="{3D7CD0C1-E808-4109-B84F-FC7D4F534B73}" srcOrd="1" destOrd="0" presId="urn:microsoft.com/office/officeart/2005/8/layout/orgChart1"/>
    <dgm:cxn modelId="{791A9433-BAB2-4D29-BEF7-8B0A8828FE96}" type="presParOf" srcId="{3D7CD0C1-E808-4109-B84F-FC7D4F534B73}" destId="{154AC0B9-8192-49E9-80C3-0265FF2C6E58}" srcOrd="0" destOrd="0" presId="urn:microsoft.com/office/officeart/2005/8/layout/orgChart1"/>
    <dgm:cxn modelId="{BA96CD8A-3481-4A5A-81DC-3B51B7F3F17C}" type="presParOf" srcId="{154AC0B9-8192-49E9-80C3-0265FF2C6E58}" destId="{594B54C9-9187-4BCF-B484-1C18D2B0DFC2}" srcOrd="0" destOrd="0" presId="urn:microsoft.com/office/officeart/2005/8/layout/orgChart1"/>
    <dgm:cxn modelId="{10536904-0C5D-461E-A0E9-CDDE2147E5E1}" type="presParOf" srcId="{154AC0B9-8192-49E9-80C3-0265FF2C6E58}" destId="{61A1F7A2-6425-48FD-9648-FF4CBD3202D4}" srcOrd="1" destOrd="0" presId="urn:microsoft.com/office/officeart/2005/8/layout/orgChart1"/>
    <dgm:cxn modelId="{6C596318-6529-4BC2-AA30-577A3663C32A}" type="presParOf" srcId="{3D7CD0C1-E808-4109-B84F-FC7D4F534B73}" destId="{9DF4132F-323E-4DB7-BECB-717FC9055917}" srcOrd="1" destOrd="0" presId="urn:microsoft.com/office/officeart/2005/8/layout/orgChart1"/>
    <dgm:cxn modelId="{9918E492-38D6-4D58-91CA-44D22193D444}" type="presParOf" srcId="{3D7CD0C1-E808-4109-B84F-FC7D4F534B73}" destId="{1BAA5490-E144-4146-9E02-EF3BDB879362}" srcOrd="2" destOrd="0" presId="urn:microsoft.com/office/officeart/2005/8/layout/orgChart1"/>
    <dgm:cxn modelId="{9D3E6F92-15A3-4BB6-9556-6875F314A8E6}" type="presParOf" srcId="{DA784FB5-D614-4ACB-A2AC-F528AA3AABC2}" destId="{830E57EC-67AC-4E47-98DC-11C71DEFBE45}" srcOrd="2" destOrd="0" presId="urn:microsoft.com/office/officeart/2005/8/layout/orgChart1"/>
    <dgm:cxn modelId="{E3D3D4EF-1027-4145-9075-D5AE8C58EACA}" type="presParOf" srcId="{DA784FB5-D614-4ACB-A2AC-F528AA3AABC2}" destId="{AA9FC306-7D62-48A1-93A1-9176A5DF615D}" srcOrd="3" destOrd="0" presId="urn:microsoft.com/office/officeart/2005/8/layout/orgChart1"/>
    <dgm:cxn modelId="{77134ECD-655E-44EE-8D7F-9C9C2D427618}" type="presParOf" srcId="{AA9FC306-7D62-48A1-93A1-9176A5DF615D}" destId="{B2BF651D-DA97-4CCB-86F2-DD743A1FD875}" srcOrd="0" destOrd="0" presId="urn:microsoft.com/office/officeart/2005/8/layout/orgChart1"/>
    <dgm:cxn modelId="{7863BA44-6A7D-43E8-99F2-DFC615C6B639}" type="presParOf" srcId="{B2BF651D-DA97-4CCB-86F2-DD743A1FD875}" destId="{C2FCD620-B45B-4425-93C1-0FC68D8DAFC3}" srcOrd="0" destOrd="0" presId="urn:microsoft.com/office/officeart/2005/8/layout/orgChart1"/>
    <dgm:cxn modelId="{30A24EF1-0AE3-4303-843F-0FB443357035}" type="presParOf" srcId="{B2BF651D-DA97-4CCB-86F2-DD743A1FD875}" destId="{FB53F546-1D1A-4979-BD73-689A4FCB395D}" srcOrd="1" destOrd="0" presId="urn:microsoft.com/office/officeart/2005/8/layout/orgChart1"/>
    <dgm:cxn modelId="{64553DD3-2AAD-4A5D-91A2-739D56ECE6FC}" type="presParOf" srcId="{AA9FC306-7D62-48A1-93A1-9176A5DF615D}" destId="{F3332A3D-0698-47C1-8BEE-E5165DB42BBE}" srcOrd="1" destOrd="0" presId="urn:microsoft.com/office/officeart/2005/8/layout/orgChart1"/>
    <dgm:cxn modelId="{5AF6110D-9777-47BE-8E0B-0999D8C8B0AD}" type="presParOf" srcId="{AA9FC306-7D62-48A1-93A1-9176A5DF615D}" destId="{0DFF868F-860B-4BA7-A772-63D60C85B62C}" srcOrd="2" destOrd="0" presId="urn:microsoft.com/office/officeart/2005/8/layout/orgChart1"/>
    <dgm:cxn modelId="{7C5C51E5-0AEE-41BE-8FDF-47D375865ECD}" type="presParOf" srcId="{94F59912-771F-435F-A0B6-75D6B1DA24E7}" destId="{D881BCE5-1072-42DC-8482-04E8BFEA31D9}" srcOrd="2" destOrd="0" presId="urn:microsoft.com/office/officeart/2005/8/layout/orgChart1"/>
    <dgm:cxn modelId="{D194B060-60E1-4EFF-AEF9-947D7915470A}" type="presParOf" srcId="{E3FC0D04-DBFA-4C96-93CA-35CDEC82080E}" destId="{2CA3A80E-8683-4555-8CD8-4DA25A6C2254}" srcOrd="6" destOrd="0" presId="urn:microsoft.com/office/officeart/2005/8/layout/orgChart1"/>
    <dgm:cxn modelId="{3EF31295-7941-49D0-B453-5F7A5A472CC5}" type="presParOf" srcId="{E3FC0D04-DBFA-4C96-93CA-35CDEC82080E}" destId="{A644CA49-9AC1-406B-9F0E-515F67A8E912}" srcOrd="7" destOrd="0" presId="urn:microsoft.com/office/officeart/2005/8/layout/orgChart1"/>
    <dgm:cxn modelId="{E8B570AC-122D-4289-AED5-25919C1FAD63}" type="presParOf" srcId="{A644CA49-9AC1-406B-9F0E-515F67A8E912}" destId="{CC313299-368C-4F66-8EBC-4AFC3FA67091}" srcOrd="0" destOrd="0" presId="urn:microsoft.com/office/officeart/2005/8/layout/orgChart1"/>
    <dgm:cxn modelId="{11DB7E92-862C-412C-84DD-118648E1FDB2}" type="presParOf" srcId="{CC313299-368C-4F66-8EBC-4AFC3FA67091}" destId="{C29464E6-A133-4889-8928-0469E4FB7E4D}" srcOrd="0" destOrd="0" presId="urn:microsoft.com/office/officeart/2005/8/layout/orgChart1"/>
    <dgm:cxn modelId="{07F23790-EBB8-42F2-911F-697657B07442}" type="presParOf" srcId="{CC313299-368C-4F66-8EBC-4AFC3FA67091}" destId="{50FE0C46-1C58-4CA2-91ED-D082AF13AC80}" srcOrd="1" destOrd="0" presId="urn:microsoft.com/office/officeart/2005/8/layout/orgChart1"/>
    <dgm:cxn modelId="{505DD598-0FDB-48DB-B790-70FA4D729C24}" type="presParOf" srcId="{A644CA49-9AC1-406B-9F0E-515F67A8E912}" destId="{D95B76F3-B5D8-4420-A0A9-5F67851B4B3E}" srcOrd="1" destOrd="0" presId="urn:microsoft.com/office/officeart/2005/8/layout/orgChart1"/>
    <dgm:cxn modelId="{764DAB61-6DF6-4C20-A521-7FB62B55FBD2}" type="presParOf" srcId="{D95B76F3-B5D8-4420-A0A9-5F67851B4B3E}" destId="{7B00EFEE-ED7B-46A2-9AD4-EB56297BA1AF}" srcOrd="0" destOrd="0" presId="urn:microsoft.com/office/officeart/2005/8/layout/orgChart1"/>
    <dgm:cxn modelId="{C806DF19-71FE-4189-BFAA-366C3313FC2E}" type="presParOf" srcId="{D95B76F3-B5D8-4420-A0A9-5F67851B4B3E}" destId="{8E73F2AE-A88D-4299-92B7-8722620D0136}" srcOrd="1" destOrd="0" presId="urn:microsoft.com/office/officeart/2005/8/layout/orgChart1"/>
    <dgm:cxn modelId="{646E79A6-3C52-4470-A104-7448119BB1C7}" type="presParOf" srcId="{8E73F2AE-A88D-4299-92B7-8722620D0136}" destId="{7A6C3F4E-FA62-4332-8F4B-352A16D116C9}" srcOrd="0" destOrd="0" presId="urn:microsoft.com/office/officeart/2005/8/layout/orgChart1"/>
    <dgm:cxn modelId="{FBFD3DC1-EC65-431E-A8F4-6725466DFC96}" type="presParOf" srcId="{7A6C3F4E-FA62-4332-8F4B-352A16D116C9}" destId="{2F6E6BDF-D091-4403-850B-96709EDD6F4D}" srcOrd="0" destOrd="0" presId="urn:microsoft.com/office/officeart/2005/8/layout/orgChart1"/>
    <dgm:cxn modelId="{C125533D-E148-463C-BD9D-67D0295EF2CC}" type="presParOf" srcId="{7A6C3F4E-FA62-4332-8F4B-352A16D116C9}" destId="{44501998-DC0B-43B3-8128-BE2553306A9E}" srcOrd="1" destOrd="0" presId="urn:microsoft.com/office/officeart/2005/8/layout/orgChart1"/>
    <dgm:cxn modelId="{EE65F68B-B0F4-4B17-AD00-7D94A70E2718}" type="presParOf" srcId="{8E73F2AE-A88D-4299-92B7-8722620D0136}" destId="{23AA99AC-4895-462C-A61C-9CDCD2085AD5}" srcOrd="1" destOrd="0" presId="urn:microsoft.com/office/officeart/2005/8/layout/orgChart1"/>
    <dgm:cxn modelId="{A733AFD2-2DCA-4ECB-B97F-A3B555AB2384}" type="presParOf" srcId="{8E73F2AE-A88D-4299-92B7-8722620D0136}" destId="{A6DDE175-0A61-4498-BDBE-A2F6ED0D29E6}" srcOrd="2" destOrd="0" presId="urn:microsoft.com/office/officeart/2005/8/layout/orgChart1"/>
    <dgm:cxn modelId="{87894DB8-B3A1-48DA-91E0-73C5E7113943}" type="presParOf" srcId="{D95B76F3-B5D8-4420-A0A9-5F67851B4B3E}" destId="{B52C9D94-43AB-4611-9987-63C4D3688230}" srcOrd="2" destOrd="0" presId="urn:microsoft.com/office/officeart/2005/8/layout/orgChart1"/>
    <dgm:cxn modelId="{2475D7E6-D523-4EE1-AB55-C8B4B9B6D5BA}" type="presParOf" srcId="{D95B76F3-B5D8-4420-A0A9-5F67851B4B3E}" destId="{2F8BA78F-E052-43B1-85A8-D94F549DF294}" srcOrd="3" destOrd="0" presId="urn:microsoft.com/office/officeart/2005/8/layout/orgChart1"/>
    <dgm:cxn modelId="{E3E1648C-3AD5-4FE3-B3FF-9584526A35B9}" type="presParOf" srcId="{2F8BA78F-E052-43B1-85A8-D94F549DF294}" destId="{3319FBC1-BC03-4AD5-81B6-ACF1887D4BB2}" srcOrd="0" destOrd="0" presId="urn:microsoft.com/office/officeart/2005/8/layout/orgChart1"/>
    <dgm:cxn modelId="{994AD3E0-BBF0-44A0-BB73-B12B14865EC0}" type="presParOf" srcId="{3319FBC1-BC03-4AD5-81B6-ACF1887D4BB2}" destId="{1EAB65CC-66EA-4AD4-AA23-B1E4CF635EAC}" srcOrd="0" destOrd="0" presId="urn:microsoft.com/office/officeart/2005/8/layout/orgChart1"/>
    <dgm:cxn modelId="{8F64ACBA-9703-4376-9AE8-456F281FD56E}" type="presParOf" srcId="{3319FBC1-BC03-4AD5-81B6-ACF1887D4BB2}" destId="{3260B966-EF72-494E-B17C-0D8EFF5A30CC}" srcOrd="1" destOrd="0" presId="urn:microsoft.com/office/officeart/2005/8/layout/orgChart1"/>
    <dgm:cxn modelId="{9EFA7EF7-824E-46C4-806A-377217EBD5C0}" type="presParOf" srcId="{2F8BA78F-E052-43B1-85A8-D94F549DF294}" destId="{74B5A8AD-52C0-4B97-BB91-B8DD88D798DB}" srcOrd="1" destOrd="0" presId="urn:microsoft.com/office/officeart/2005/8/layout/orgChart1"/>
    <dgm:cxn modelId="{4A52C9AB-89E1-4D32-9AE8-9A1D6508456E}" type="presParOf" srcId="{2F8BA78F-E052-43B1-85A8-D94F549DF294}" destId="{F22D9642-1EDA-4167-AD57-7095E745DFCD}" srcOrd="2" destOrd="0" presId="urn:microsoft.com/office/officeart/2005/8/layout/orgChart1"/>
    <dgm:cxn modelId="{B9DB3ABC-A057-4934-9A9F-4E40DCAF9BA5}" type="presParOf" srcId="{D95B76F3-B5D8-4420-A0A9-5F67851B4B3E}" destId="{03C4C936-8F60-46CB-9D05-617375FC2E38}" srcOrd="4" destOrd="0" presId="urn:microsoft.com/office/officeart/2005/8/layout/orgChart1"/>
    <dgm:cxn modelId="{0C8501E5-887A-4B2F-ADBD-92D885270CD2}" type="presParOf" srcId="{D95B76F3-B5D8-4420-A0A9-5F67851B4B3E}" destId="{EAB1B6E2-B83E-4C60-AEDF-1EADD26B7212}" srcOrd="5" destOrd="0" presId="urn:microsoft.com/office/officeart/2005/8/layout/orgChart1"/>
    <dgm:cxn modelId="{12E91D57-A8AA-43E1-A1B7-C28DABAFC608}" type="presParOf" srcId="{EAB1B6E2-B83E-4C60-AEDF-1EADD26B7212}" destId="{C098E603-BCFB-4511-B38C-29F1C37D36B8}" srcOrd="0" destOrd="0" presId="urn:microsoft.com/office/officeart/2005/8/layout/orgChart1"/>
    <dgm:cxn modelId="{73F7C29A-4CE4-456D-B992-8C06C100A95D}" type="presParOf" srcId="{C098E603-BCFB-4511-B38C-29F1C37D36B8}" destId="{C965A6F2-0283-4874-8EDA-080244550C03}" srcOrd="0" destOrd="0" presId="urn:microsoft.com/office/officeart/2005/8/layout/orgChart1"/>
    <dgm:cxn modelId="{637DA6F1-A758-424E-9CE7-A80092A096A4}" type="presParOf" srcId="{C098E603-BCFB-4511-B38C-29F1C37D36B8}" destId="{4587F09C-EF1F-4FBD-A1A3-7ED510151C8D}" srcOrd="1" destOrd="0" presId="urn:microsoft.com/office/officeart/2005/8/layout/orgChart1"/>
    <dgm:cxn modelId="{0FDFCF37-B01C-41B6-825C-91FA8C214B20}" type="presParOf" srcId="{EAB1B6E2-B83E-4C60-AEDF-1EADD26B7212}" destId="{FA2CBBB5-B1FE-4FF1-A269-5EF2DB516C53}" srcOrd="1" destOrd="0" presId="urn:microsoft.com/office/officeart/2005/8/layout/orgChart1"/>
    <dgm:cxn modelId="{8C9FCDB6-1DA9-4A6E-8975-F3392F17247C}" type="presParOf" srcId="{EAB1B6E2-B83E-4C60-AEDF-1EADD26B7212}" destId="{D36E771C-2FDA-4A7D-8FC7-07843AAC464F}" srcOrd="2" destOrd="0" presId="urn:microsoft.com/office/officeart/2005/8/layout/orgChart1"/>
    <dgm:cxn modelId="{BB757054-DEE1-4381-BD08-84105D2A3D3F}" type="presParOf" srcId="{D95B76F3-B5D8-4420-A0A9-5F67851B4B3E}" destId="{D804B96D-9308-4AA0-9017-AA060EDE10A5}" srcOrd="6" destOrd="0" presId="urn:microsoft.com/office/officeart/2005/8/layout/orgChart1"/>
    <dgm:cxn modelId="{ED174EC4-7AD6-4742-B857-76A6D5856CDF}" type="presParOf" srcId="{D95B76F3-B5D8-4420-A0A9-5F67851B4B3E}" destId="{BBD4FC13-7A8D-44FF-89C7-8005DBE0F21E}" srcOrd="7" destOrd="0" presId="urn:microsoft.com/office/officeart/2005/8/layout/orgChart1"/>
    <dgm:cxn modelId="{747A7BE0-B64D-48A1-938C-97A0345AFF7F}" type="presParOf" srcId="{BBD4FC13-7A8D-44FF-89C7-8005DBE0F21E}" destId="{A233809B-7CD2-4D13-B0B2-04280345AAC1}" srcOrd="0" destOrd="0" presId="urn:microsoft.com/office/officeart/2005/8/layout/orgChart1"/>
    <dgm:cxn modelId="{0A7B1278-A895-4796-B78D-86AB45B7E41E}" type="presParOf" srcId="{A233809B-7CD2-4D13-B0B2-04280345AAC1}" destId="{A56A409B-75BB-45E2-BF73-85321B5B3E37}" srcOrd="0" destOrd="0" presId="urn:microsoft.com/office/officeart/2005/8/layout/orgChart1"/>
    <dgm:cxn modelId="{647DD64B-B394-4CF0-A959-DF117F4A5C2F}" type="presParOf" srcId="{A233809B-7CD2-4D13-B0B2-04280345AAC1}" destId="{7B5648BA-3114-4F16-A526-3ACC611064D6}" srcOrd="1" destOrd="0" presId="urn:microsoft.com/office/officeart/2005/8/layout/orgChart1"/>
    <dgm:cxn modelId="{1A5E89CB-CC87-4DBD-BB6F-C32896B956C5}" type="presParOf" srcId="{BBD4FC13-7A8D-44FF-89C7-8005DBE0F21E}" destId="{C8AF6D9A-8778-4EF9-984A-01C034CCA255}" srcOrd="1" destOrd="0" presId="urn:microsoft.com/office/officeart/2005/8/layout/orgChart1"/>
    <dgm:cxn modelId="{4DC01178-8DDF-435D-8F06-93925B59D9B3}" type="presParOf" srcId="{BBD4FC13-7A8D-44FF-89C7-8005DBE0F21E}" destId="{09ACD89E-04F7-4877-91E9-4A9D6A3399D3}" srcOrd="2" destOrd="0" presId="urn:microsoft.com/office/officeart/2005/8/layout/orgChart1"/>
    <dgm:cxn modelId="{EC6FB21C-5639-4742-9C4B-06592DB61379}" type="presParOf" srcId="{A644CA49-9AC1-406B-9F0E-515F67A8E912}" destId="{AD87AEED-2DB3-44B1-A83E-F53F5609B2E9}" srcOrd="2" destOrd="0" presId="urn:microsoft.com/office/officeart/2005/8/layout/orgChart1"/>
    <dgm:cxn modelId="{BF7446A2-5D22-4AA9-B891-8C18D2F66C42}" type="presParOf" srcId="{E3FC0D04-DBFA-4C96-93CA-35CDEC82080E}" destId="{FBC628C3-C715-4AB6-90ED-6D7423B8E5CE}" srcOrd="8" destOrd="0" presId="urn:microsoft.com/office/officeart/2005/8/layout/orgChart1"/>
    <dgm:cxn modelId="{1F509BE3-112C-46A3-869C-2EC063DCE710}" type="presParOf" srcId="{E3FC0D04-DBFA-4C96-93CA-35CDEC82080E}" destId="{BA27F5B6-4859-400A-846C-92E1D5EDCEAA}" srcOrd="9" destOrd="0" presId="urn:microsoft.com/office/officeart/2005/8/layout/orgChart1"/>
    <dgm:cxn modelId="{9EC1A39B-B430-4A5A-B16E-60C681359443}" type="presParOf" srcId="{BA27F5B6-4859-400A-846C-92E1D5EDCEAA}" destId="{91A96EEC-8A3E-47FB-81D8-3750A06AC66C}" srcOrd="0" destOrd="0" presId="urn:microsoft.com/office/officeart/2005/8/layout/orgChart1"/>
    <dgm:cxn modelId="{9332B6D2-0DE9-4CB7-9E70-9FC69AE1BD9E}" type="presParOf" srcId="{91A96EEC-8A3E-47FB-81D8-3750A06AC66C}" destId="{D2904FEA-4E53-4F71-9ED8-CBF7BF27EE84}" srcOrd="0" destOrd="0" presId="urn:microsoft.com/office/officeart/2005/8/layout/orgChart1"/>
    <dgm:cxn modelId="{5E919082-B114-4548-8951-560501576759}" type="presParOf" srcId="{91A96EEC-8A3E-47FB-81D8-3750A06AC66C}" destId="{AE8C67BC-0E31-41C6-B175-B392047DD6D6}" srcOrd="1" destOrd="0" presId="urn:microsoft.com/office/officeart/2005/8/layout/orgChart1"/>
    <dgm:cxn modelId="{B73EF830-6FEE-42CE-8B3F-025643F0BA1E}" type="presParOf" srcId="{BA27F5B6-4859-400A-846C-92E1D5EDCEAA}" destId="{944A81EB-9724-42F0-BBEC-F7A5F414298C}" srcOrd="1" destOrd="0" presId="urn:microsoft.com/office/officeart/2005/8/layout/orgChart1"/>
    <dgm:cxn modelId="{4B94A035-6E12-450F-86A3-1EB6FC009381}" type="presParOf" srcId="{944A81EB-9724-42F0-BBEC-F7A5F414298C}" destId="{3020C7FD-F89A-4470-BA35-C2EC36E9296D}" srcOrd="0" destOrd="0" presId="urn:microsoft.com/office/officeart/2005/8/layout/orgChart1"/>
    <dgm:cxn modelId="{2ABAA0F7-B420-4813-99E2-AA7F2F8C607B}" type="presParOf" srcId="{944A81EB-9724-42F0-BBEC-F7A5F414298C}" destId="{40912954-73BE-47C8-B65F-EA35C57131C8}" srcOrd="1" destOrd="0" presId="urn:microsoft.com/office/officeart/2005/8/layout/orgChart1"/>
    <dgm:cxn modelId="{8A69F1E1-E32F-489D-A2BF-CED7DAD4AFEB}" type="presParOf" srcId="{40912954-73BE-47C8-B65F-EA35C57131C8}" destId="{AE9FDC03-AA99-4B61-9AF5-85A697F42C30}" srcOrd="0" destOrd="0" presId="urn:microsoft.com/office/officeart/2005/8/layout/orgChart1"/>
    <dgm:cxn modelId="{3CCC1791-CF2A-4EB2-970D-91CDCADBAC50}" type="presParOf" srcId="{AE9FDC03-AA99-4B61-9AF5-85A697F42C30}" destId="{15B7B99E-2AB2-4E50-9166-28C6355618EB}" srcOrd="0" destOrd="0" presId="urn:microsoft.com/office/officeart/2005/8/layout/orgChart1"/>
    <dgm:cxn modelId="{F5D70388-F411-4353-B5DF-E21DD7F6A509}" type="presParOf" srcId="{AE9FDC03-AA99-4B61-9AF5-85A697F42C30}" destId="{2A8A3CC8-6F26-419E-8F9D-A5C760BE1389}" srcOrd="1" destOrd="0" presId="urn:microsoft.com/office/officeart/2005/8/layout/orgChart1"/>
    <dgm:cxn modelId="{71E00EAE-1E84-46EE-8920-5231FFD4E399}" type="presParOf" srcId="{40912954-73BE-47C8-B65F-EA35C57131C8}" destId="{0601EAF2-9AF1-4650-95C9-E72823B3A0B6}" srcOrd="1" destOrd="0" presId="urn:microsoft.com/office/officeart/2005/8/layout/orgChart1"/>
    <dgm:cxn modelId="{C365C396-4DA3-4725-AE1C-AB0546D3DDDD}" type="presParOf" srcId="{40912954-73BE-47C8-B65F-EA35C57131C8}" destId="{8219F984-598B-4644-BE84-39D5505E612A}" srcOrd="2" destOrd="0" presId="urn:microsoft.com/office/officeart/2005/8/layout/orgChart1"/>
    <dgm:cxn modelId="{A601292E-18BF-4427-8464-447C194EEB70}" type="presParOf" srcId="{944A81EB-9724-42F0-BBEC-F7A5F414298C}" destId="{493C8C97-7DD4-4715-8991-71BB37201618}" srcOrd="2" destOrd="0" presId="urn:microsoft.com/office/officeart/2005/8/layout/orgChart1"/>
    <dgm:cxn modelId="{551E8D82-CB59-4A05-A2AA-66790994532B}" type="presParOf" srcId="{944A81EB-9724-42F0-BBEC-F7A5F414298C}" destId="{F0FF547A-8E21-4479-BF3B-DA26B41F95B7}" srcOrd="3" destOrd="0" presId="urn:microsoft.com/office/officeart/2005/8/layout/orgChart1"/>
    <dgm:cxn modelId="{C197BA59-F0B3-4C7F-9E13-10A15875A89D}" type="presParOf" srcId="{F0FF547A-8E21-4479-BF3B-DA26B41F95B7}" destId="{C9CCF12A-9133-4041-A17C-0CFFB972B668}" srcOrd="0" destOrd="0" presId="urn:microsoft.com/office/officeart/2005/8/layout/orgChart1"/>
    <dgm:cxn modelId="{7D6CDCAC-99DB-45F9-A0FB-A6A214ACC053}" type="presParOf" srcId="{C9CCF12A-9133-4041-A17C-0CFFB972B668}" destId="{338B6278-A878-4500-BF09-5AECE39B9950}" srcOrd="0" destOrd="0" presId="urn:microsoft.com/office/officeart/2005/8/layout/orgChart1"/>
    <dgm:cxn modelId="{74C82939-FDD7-4648-98FE-2464DB3BB0CD}" type="presParOf" srcId="{C9CCF12A-9133-4041-A17C-0CFFB972B668}" destId="{F7715042-E2B5-4076-8ECB-FC804050E21B}" srcOrd="1" destOrd="0" presId="urn:microsoft.com/office/officeart/2005/8/layout/orgChart1"/>
    <dgm:cxn modelId="{2292F02E-6692-4257-8F0F-3D83C4255ECA}" type="presParOf" srcId="{F0FF547A-8E21-4479-BF3B-DA26B41F95B7}" destId="{A45C584B-F941-4F51-8B84-9105DE7EAA91}" srcOrd="1" destOrd="0" presId="urn:microsoft.com/office/officeart/2005/8/layout/orgChart1"/>
    <dgm:cxn modelId="{428C6383-C4B3-4F6E-BBC2-38C86F5541BA}" type="presParOf" srcId="{F0FF547A-8E21-4479-BF3B-DA26B41F95B7}" destId="{1AC96714-7DF6-44BE-A76F-3CBD9377FA4E}" srcOrd="2" destOrd="0" presId="urn:microsoft.com/office/officeart/2005/8/layout/orgChart1"/>
    <dgm:cxn modelId="{B47495EE-1B71-4098-B1FE-BB8B855736F1}" type="presParOf" srcId="{BA27F5B6-4859-400A-846C-92E1D5EDCEAA}" destId="{F3D850FE-4CF7-4548-B53C-FDC52676699C}" srcOrd="2" destOrd="0" presId="urn:microsoft.com/office/officeart/2005/8/layout/orgChart1"/>
    <dgm:cxn modelId="{FF9FB7E0-4EBC-4019-9FBB-4311E4BADB57}" type="presParOf" srcId="{00E23CD9-CADD-4908-8FBD-A3548428701E}" destId="{A9DFC715-E963-41BF-8D70-13443F47412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C8C97-7DD4-4715-8991-71BB37201618}">
      <dsp:nvSpPr>
        <dsp:cNvPr id="0" name=""/>
        <dsp:cNvSpPr/>
      </dsp:nvSpPr>
      <dsp:spPr>
        <a:xfrm>
          <a:off x="6789822" y="1519788"/>
          <a:ext cx="188226" cy="1468170"/>
        </a:xfrm>
        <a:custGeom>
          <a:avLst/>
          <a:gdLst/>
          <a:ahLst/>
          <a:cxnLst/>
          <a:rect l="0" t="0" r="0" b="0"/>
          <a:pathLst>
            <a:path>
              <a:moveTo>
                <a:pt x="0" y="0"/>
              </a:moveTo>
              <a:lnTo>
                <a:pt x="0" y="1468170"/>
              </a:lnTo>
              <a:lnTo>
                <a:pt x="188226" y="146817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20C7FD-F89A-4470-BA35-C2EC36E9296D}">
      <dsp:nvSpPr>
        <dsp:cNvPr id="0" name=""/>
        <dsp:cNvSpPr/>
      </dsp:nvSpPr>
      <dsp:spPr>
        <a:xfrm>
          <a:off x="6789822" y="1519788"/>
          <a:ext cx="188226" cy="577229"/>
        </a:xfrm>
        <a:custGeom>
          <a:avLst/>
          <a:gdLst/>
          <a:ahLst/>
          <a:cxnLst/>
          <a:rect l="0" t="0" r="0" b="0"/>
          <a:pathLst>
            <a:path>
              <a:moveTo>
                <a:pt x="0" y="0"/>
              </a:moveTo>
              <a:lnTo>
                <a:pt x="0" y="577229"/>
              </a:lnTo>
              <a:lnTo>
                <a:pt x="188226" y="577229"/>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628C3-C715-4AB6-90ED-6D7423B8E5CE}">
      <dsp:nvSpPr>
        <dsp:cNvPr id="0" name=""/>
        <dsp:cNvSpPr/>
      </dsp:nvSpPr>
      <dsp:spPr>
        <a:xfrm>
          <a:off x="4255033" y="628847"/>
          <a:ext cx="3036728" cy="263517"/>
        </a:xfrm>
        <a:custGeom>
          <a:avLst/>
          <a:gdLst/>
          <a:ahLst/>
          <a:cxnLst/>
          <a:rect l="0" t="0" r="0" b="0"/>
          <a:pathLst>
            <a:path>
              <a:moveTo>
                <a:pt x="0" y="0"/>
              </a:moveTo>
              <a:lnTo>
                <a:pt x="0" y="131758"/>
              </a:lnTo>
              <a:lnTo>
                <a:pt x="3036728" y="131758"/>
              </a:lnTo>
              <a:lnTo>
                <a:pt x="3036728" y="26351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04B96D-9308-4AA0-9017-AA060EDE10A5}">
      <dsp:nvSpPr>
        <dsp:cNvPr id="0" name=""/>
        <dsp:cNvSpPr/>
      </dsp:nvSpPr>
      <dsp:spPr>
        <a:xfrm>
          <a:off x="5271458" y="1519788"/>
          <a:ext cx="188226" cy="3250052"/>
        </a:xfrm>
        <a:custGeom>
          <a:avLst/>
          <a:gdLst/>
          <a:ahLst/>
          <a:cxnLst/>
          <a:rect l="0" t="0" r="0" b="0"/>
          <a:pathLst>
            <a:path>
              <a:moveTo>
                <a:pt x="0" y="0"/>
              </a:moveTo>
              <a:lnTo>
                <a:pt x="0" y="3250052"/>
              </a:lnTo>
              <a:lnTo>
                <a:pt x="188226" y="3250052"/>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4C936-8F60-46CB-9D05-617375FC2E38}">
      <dsp:nvSpPr>
        <dsp:cNvPr id="0" name=""/>
        <dsp:cNvSpPr/>
      </dsp:nvSpPr>
      <dsp:spPr>
        <a:xfrm>
          <a:off x="5271458" y="1519788"/>
          <a:ext cx="188226" cy="2359111"/>
        </a:xfrm>
        <a:custGeom>
          <a:avLst/>
          <a:gdLst/>
          <a:ahLst/>
          <a:cxnLst/>
          <a:rect l="0" t="0" r="0" b="0"/>
          <a:pathLst>
            <a:path>
              <a:moveTo>
                <a:pt x="0" y="0"/>
              </a:moveTo>
              <a:lnTo>
                <a:pt x="0" y="2359111"/>
              </a:lnTo>
              <a:lnTo>
                <a:pt x="188226" y="235911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2C9D94-43AB-4611-9987-63C4D3688230}">
      <dsp:nvSpPr>
        <dsp:cNvPr id="0" name=""/>
        <dsp:cNvSpPr/>
      </dsp:nvSpPr>
      <dsp:spPr>
        <a:xfrm>
          <a:off x="5271458" y="1519788"/>
          <a:ext cx="188226" cy="1468170"/>
        </a:xfrm>
        <a:custGeom>
          <a:avLst/>
          <a:gdLst/>
          <a:ahLst/>
          <a:cxnLst/>
          <a:rect l="0" t="0" r="0" b="0"/>
          <a:pathLst>
            <a:path>
              <a:moveTo>
                <a:pt x="0" y="0"/>
              </a:moveTo>
              <a:lnTo>
                <a:pt x="0" y="1468170"/>
              </a:lnTo>
              <a:lnTo>
                <a:pt x="188226" y="146817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00EFEE-ED7B-46A2-9AD4-EB56297BA1AF}">
      <dsp:nvSpPr>
        <dsp:cNvPr id="0" name=""/>
        <dsp:cNvSpPr/>
      </dsp:nvSpPr>
      <dsp:spPr>
        <a:xfrm>
          <a:off x="5271458" y="1519788"/>
          <a:ext cx="188226" cy="577229"/>
        </a:xfrm>
        <a:custGeom>
          <a:avLst/>
          <a:gdLst/>
          <a:ahLst/>
          <a:cxnLst/>
          <a:rect l="0" t="0" r="0" b="0"/>
          <a:pathLst>
            <a:path>
              <a:moveTo>
                <a:pt x="0" y="0"/>
              </a:moveTo>
              <a:lnTo>
                <a:pt x="0" y="577229"/>
              </a:lnTo>
              <a:lnTo>
                <a:pt x="188226" y="577229"/>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A3A80E-8683-4555-8CD8-4DA25A6C2254}">
      <dsp:nvSpPr>
        <dsp:cNvPr id="0" name=""/>
        <dsp:cNvSpPr/>
      </dsp:nvSpPr>
      <dsp:spPr>
        <a:xfrm>
          <a:off x="4255033" y="628847"/>
          <a:ext cx="1518364" cy="263517"/>
        </a:xfrm>
        <a:custGeom>
          <a:avLst/>
          <a:gdLst/>
          <a:ahLst/>
          <a:cxnLst/>
          <a:rect l="0" t="0" r="0" b="0"/>
          <a:pathLst>
            <a:path>
              <a:moveTo>
                <a:pt x="0" y="0"/>
              </a:moveTo>
              <a:lnTo>
                <a:pt x="0" y="131758"/>
              </a:lnTo>
              <a:lnTo>
                <a:pt x="1518364" y="131758"/>
              </a:lnTo>
              <a:lnTo>
                <a:pt x="1518364" y="26351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E57EC-67AC-4E47-98DC-11C71DEFBE45}">
      <dsp:nvSpPr>
        <dsp:cNvPr id="0" name=""/>
        <dsp:cNvSpPr/>
      </dsp:nvSpPr>
      <dsp:spPr>
        <a:xfrm>
          <a:off x="3753094" y="1519788"/>
          <a:ext cx="188226" cy="1468170"/>
        </a:xfrm>
        <a:custGeom>
          <a:avLst/>
          <a:gdLst/>
          <a:ahLst/>
          <a:cxnLst/>
          <a:rect l="0" t="0" r="0" b="0"/>
          <a:pathLst>
            <a:path>
              <a:moveTo>
                <a:pt x="0" y="0"/>
              </a:moveTo>
              <a:lnTo>
                <a:pt x="0" y="1468170"/>
              </a:lnTo>
              <a:lnTo>
                <a:pt x="188226" y="146817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ABFDA3-4D4F-4B52-B0FC-FB8BD97325B9}">
      <dsp:nvSpPr>
        <dsp:cNvPr id="0" name=""/>
        <dsp:cNvSpPr/>
      </dsp:nvSpPr>
      <dsp:spPr>
        <a:xfrm>
          <a:off x="3753094" y="1519788"/>
          <a:ext cx="188226" cy="577229"/>
        </a:xfrm>
        <a:custGeom>
          <a:avLst/>
          <a:gdLst/>
          <a:ahLst/>
          <a:cxnLst/>
          <a:rect l="0" t="0" r="0" b="0"/>
          <a:pathLst>
            <a:path>
              <a:moveTo>
                <a:pt x="0" y="0"/>
              </a:moveTo>
              <a:lnTo>
                <a:pt x="0" y="577229"/>
              </a:lnTo>
              <a:lnTo>
                <a:pt x="188226" y="577229"/>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710D9D-D412-40F9-A8A2-8FB8CAE1E40D}">
      <dsp:nvSpPr>
        <dsp:cNvPr id="0" name=""/>
        <dsp:cNvSpPr/>
      </dsp:nvSpPr>
      <dsp:spPr>
        <a:xfrm>
          <a:off x="4209313" y="628847"/>
          <a:ext cx="91440" cy="263517"/>
        </a:xfrm>
        <a:custGeom>
          <a:avLst/>
          <a:gdLst/>
          <a:ahLst/>
          <a:cxnLst/>
          <a:rect l="0" t="0" r="0" b="0"/>
          <a:pathLst>
            <a:path>
              <a:moveTo>
                <a:pt x="45720" y="0"/>
              </a:moveTo>
              <a:lnTo>
                <a:pt x="45720" y="26351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DC5B90-DF02-4D58-BBDA-2C7C9EDB5036}">
      <dsp:nvSpPr>
        <dsp:cNvPr id="0" name=""/>
        <dsp:cNvSpPr/>
      </dsp:nvSpPr>
      <dsp:spPr>
        <a:xfrm>
          <a:off x="2234730" y="1519788"/>
          <a:ext cx="188226" cy="1468170"/>
        </a:xfrm>
        <a:custGeom>
          <a:avLst/>
          <a:gdLst/>
          <a:ahLst/>
          <a:cxnLst/>
          <a:rect l="0" t="0" r="0" b="0"/>
          <a:pathLst>
            <a:path>
              <a:moveTo>
                <a:pt x="0" y="0"/>
              </a:moveTo>
              <a:lnTo>
                <a:pt x="0" y="1468170"/>
              </a:lnTo>
              <a:lnTo>
                <a:pt x="188226" y="146817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21A32-09E8-468E-86CA-5D95BD777FB7}">
      <dsp:nvSpPr>
        <dsp:cNvPr id="0" name=""/>
        <dsp:cNvSpPr/>
      </dsp:nvSpPr>
      <dsp:spPr>
        <a:xfrm>
          <a:off x="2234730" y="1519788"/>
          <a:ext cx="188226" cy="577229"/>
        </a:xfrm>
        <a:custGeom>
          <a:avLst/>
          <a:gdLst/>
          <a:ahLst/>
          <a:cxnLst/>
          <a:rect l="0" t="0" r="0" b="0"/>
          <a:pathLst>
            <a:path>
              <a:moveTo>
                <a:pt x="0" y="0"/>
              </a:moveTo>
              <a:lnTo>
                <a:pt x="0" y="577229"/>
              </a:lnTo>
              <a:lnTo>
                <a:pt x="188226" y="577229"/>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433461-1DAE-4356-90C5-AF03334E5C2F}">
      <dsp:nvSpPr>
        <dsp:cNvPr id="0" name=""/>
        <dsp:cNvSpPr/>
      </dsp:nvSpPr>
      <dsp:spPr>
        <a:xfrm>
          <a:off x="2736669" y="628847"/>
          <a:ext cx="1518364" cy="263517"/>
        </a:xfrm>
        <a:custGeom>
          <a:avLst/>
          <a:gdLst/>
          <a:ahLst/>
          <a:cxnLst/>
          <a:rect l="0" t="0" r="0" b="0"/>
          <a:pathLst>
            <a:path>
              <a:moveTo>
                <a:pt x="1518364" y="0"/>
              </a:moveTo>
              <a:lnTo>
                <a:pt x="1518364" y="131758"/>
              </a:lnTo>
              <a:lnTo>
                <a:pt x="0" y="131758"/>
              </a:lnTo>
              <a:lnTo>
                <a:pt x="0" y="26351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D88D49-ECC6-4018-BD74-00391FB0C371}">
      <dsp:nvSpPr>
        <dsp:cNvPr id="0" name=""/>
        <dsp:cNvSpPr/>
      </dsp:nvSpPr>
      <dsp:spPr>
        <a:xfrm>
          <a:off x="1218305" y="628847"/>
          <a:ext cx="3036728" cy="263517"/>
        </a:xfrm>
        <a:custGeom>
          <a:avLst/>
          <a:gdLst/>
          <a:ahLst/>
          <a:cxnLst/>
          <a:rect l="0" t="0" r="0" b="0"/>
          <a:pathLst>
            <a:path>
              <a:moveTo>
                <a:pt x="3036728" y="0"/>
              </a:moveTo>
              <a:lnTo>
                <a:pt x="3036728" y="131758"/>
              </a:lnTo>
              <a:lnTo>
                <a:pt x="0" y="131758"/>
              </a:lnTo>
              <a:lnTo>
                <a:pt x="0" y="26351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BD3F18-4A45-4AD5-86E1-B3E914FF7862}">
      <dsp:nvSpPr>
        <dsp:cNvPr id="0" name=""/>
        <dsp:cNvSpPr/>
      </dsp:nvSpPr>
      <dsp:spPr>
        <a:xfrm>
          <a:off x="3627610" y="1424"/>
          <a:ext cx="1254846" cy="627423"/>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Advisor: </a:t>
          </a:r>
          <a:r>
            <a:rPr lang="en-US" sz="1400" kern="1200" dirty="0" err="1">
              <a:latin typeface="Calibri Light" panose="020F0302020204030204"/>
            </a:rPr>
            <a:t>Mahsood</a:t>
          </a:r>
          <a:r>
            <a:rPr lang="en-US" sz="1400" kern="1200" dirty="0">
              <a:latin typeface="Calibri Light" panose="020F0302020204030204"/>
            </a:rPr>
            <a:t> </a:t>
          </a:r>
          <a:r>
            <a:rPr lang="en-US" sz="1400" kern="1200" dirty="0" err="1">
              <a:latin typeface="Calibri Light" panose="020F0302020204030204"/>
            </a:rPr>
            <a:t>Shahverdi</a:t>
          </a:r>
          <a:endParaRPr lang="en-US" sz="1400" kern="1200" dirty="0"/>
        </a:p>
      </dsp:txBody>
      <dsp:txXfrm>
        <a:off x="3627610" y="1424"/>
        <a:ext cx="1254846" cy="627423"/>
      </dsp:txXfrm>
    </dsp:sp>
    <dsp:sp modelId="{1F17BEA3-6C75-4C35-BE58-B75133D3C48F}">
      <dsp:nvSpPr>
        <dsp:cNvPr id="0" name=""/>
        <dsp:cNvSpPr/>
      </dsp:nvSpPr>
      <dsp:spPr>
        <a:xfrm>
          <a:off x="590881" y="892365"/>
          <a:ext cx="1254846" cy="62742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Team Lead: Christian Flores</a:t>
          </a:r>
        </a:p>
      </dsp:txBody>
      <dsp:txXfrm>
        <a:off x="590881" y="892365"/>
        <a:ext cx="1254846" cy="627423"/>
      </dsp:txXfrm>
    </dsp:sp>
    <dsp:sp modelId="{2658A285-9A46-4F05-968C-548634CC8205}">
      <dsp:nvSpPr>
        <dsp:cNvPr id="0" name=""/>
        <dsp:cNvSpPr/>
      </dsp:nvSpPr>
      <dsp:spPr>
        <a:xfrm>
          <a:off x="2109245" y="892365"/>
          <a:ext cx="1254846" cy="62742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Photovoltaic System</a:t>
          </a:r>
          <a:endParaRPr lang="en-US" sz="1400" kern="1200" dirty="0"/>
        </a:p>
      </dsp:txBody>
      <dsp:txXfrm>
        <a:off x="2109245" y="892365"/>
        <a:ext cx="1254846" cy="627423"/>
      </dsp:txXfrm>
    </dsp:sp>
    <dsp:sp modelId="{70599E0D-0E18-4307-B3F5-EEFF0F9DC065}">
      <dsp:nvSpPr>
        <dsp:cNvPr id="0" name=""/>
        <dsp:cNvSpPr/>
      </dsp:nvSpPr>
      <dsp:spPr>
        <a:xfrm>
          <a:off x="2422957" y="1783306"/>
          <a:ext cx="1254846" cy="627423"/>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Christian Flores</a:t>
          </a:r>
          <a:endParaRPr lang="en-US" sz="1400" kern="1200" dirty="0"/>
        </a:p>
      </dsp:txBody>
      <dsp:txXfrm>
        <a:off x="2422957" y="1783306"/>
        <a:ext cx="1254846" cy="627423"/>
      </dsp:txXfrm>
    </dsp:sp>
    <dsp:sp modelId="{027C720C-E78B-450C-9253-66C53F2B7AD5}">
      <dsp:nvSpPr>
        <dsp:cNvPr id="0" name=""/>
        <dsp:cNvSpPr/>
      </dsp:nvSpPr>
      <dsp:spPr>
        <a:xfrm>
          <a:off x="2422957" y="2674247"/>
          <a:ext cx="1254846" cy="627423"/>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Felix Abel</a:t>
          </a:r>
        </a:p>
      </dsp:txBody>
      <dsp:txXfrm>
        <a:off x="2422957" y="2674247"/>
        <a:ext cx="1254846" cy="627423"/>
      </dsp:txXfrm>
    </dsp:sp>
    <dsp:sp modelId="{3BE441FB-DBF4-4E39-9B5F-2977BC7EEB9A}">
      <dsp:nvSpPr>
        <dsp:cNvPr id="0" name=""/>
        <dsp:cNvSpPr/>
      </dsp:nvSpPr>
      <dsp:spPr>
        <a:xfrm>
          <a:off x="3627610" y="892365"/>
          <a:ext cx="1254846" cy="62742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Energy Storage System</a:t>
          </a:r>
          <a:endParaRPr lang="en-US" sz="1400" kern="1200" dirty="0"/>
        </a:p>
      </dsp:txBody>
      <dsp:txXfrm>
        <a:off x="3627610" y="892365"/>
        <a:ext cx="1254846" cy="627423"/>
      </dsp:txXfrm>
    </dsp:sp>
    <dsp:sp modelId="{594B54C9-9187-4BCF-B484-1C18D2B0DFC2}">
      <dsp:nvSpPr>
        <dsp:cNvPr id="0" name=""/>
        <dsp:cNvSpPr/>
      </dsp:nvSpPr>
      <dsp:spPr>
        <a:xfrm>
          <a:off x="3941321" y="1783306"/>
          <a:ext cx="1254846" cy="627423"/>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Christian Flores</a:t>
          </a:r>
        </a:p>
      </dsp:txBody>
      <dsp:txXfrm>
        <a:off x="3941321" y="1783306"/>
        <a:ext cx="1254846" cy="627423"/>
      </dsp:txXfrm>
    </dsp:sp>
    <dsp:sp modelId="{C2FCD620-B45B-4425-93C1-0FC68D8DAFC3}">
      <dsp:nvSpPr>
        <dsp:cNvPr id="0" name=""/>
        <dsp:cNvSpPr/>
      </dsp:nvSpPr>
      <dsp:spPr>
        <a:xfrm>
          <a:off x="3941321" y="2674247"/>
          <a:ext cx="1254846" cy="627423"/>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Felix Abel</a:t>
          </a:r>
        </a:p>
      </dsp:txBody>
      <dsp:txXfrm>
        <a:off x="3941321" y="2674247"/>
        <a:ext cx="1254846" cy="627423"/>
      </dsp:txXfrm>
    </dsp:sp>
    <dsp:sp modelId="{C29464E6-A133-4889-8928-0469E4FB7E4D}">
      <dsp:nvSpPr>
        <dsp:cNvPr id="0" name=""/>
        <dsp:cNvSpPr/>
      </dsp:nvSpPr>
      <dsp:spPr>
        <a:xfrm>
          <a:off x="5145974" y="892365"/>
          <a:ext cx="1254846" cy="62742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Droop Control</a:t>
          </a:r>
        </a:p>
      </dsp:txBody>
      <dsp:txXfrm>
        <a:off x="5145974" y="892365"/>
        <a:ext cx="1254846" cy="627423"/>
      </dsp:txXfrm>
    </dsp:sp>
    <dsp:sp modelId="{2F6E6BDF-D091-4403-850B-96709EDD6F4D}">
      <dsp:nvSpPr>
        <dsp:cNvPr id="0" name=""/>
        <dsp:cNvSpPr/>
      </dsp:nvSpPr>
      <dsp:spPr>
        <a:xfrm>
          <a:off x="5459685" y="1783306"/>
          <a:ext cx="1254846" cy="627423"/>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Devyn Cordero</a:t>
          </a:r>
        </a:p>
      </dsp:txBody>
      <dsp:txXfrm>
        <a:off x="5459685" y="1783306"/>
        <a:ext cx="1254846" cy="627423"/>
      </dsp:txXfrm>
    </dsp:sp>
    <dsp:sp modelId="{1EAB65CC-66EA-4AD4-AA23-B1E4CF635EAC}">
      <dsp:nvSpPr>
        <dsp:cNvPr id="0" name=""/>
        <dsp:cNvSpPr/>
      </dsp:nvSpPr>
      <dsp:spPr>
        <a:xfrm>
          <a:off x="5459685" y="2674247"/>
          <a:ext cx="1254846" cy="627423"/>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Derek Castaneda</a:t>
          </a:r>
        </a:p>
      </dsp:txBody>
      <dsp:txXfrm>
        <a:off x="5459685" y="2674247"/>
        <a:ext cx="1254846" cy="627423"/>
      </dsp:txXfrm>
    </dsp:sp>
    <dsp:sp modelId="{C965A6F2-0283-4874-8EDA-080244550C03}">
      <dsp:nvSpPr>
        <dsp:cNvPr id="0" name=""/>
        <dsp:cNvSpPr/>
      </dsp:nvSpPr>
      <dsp:spPr>
        <a:xfrm>
          <a:off x="5459685" y="3565188"/>
          <a:ext cx="1254846" cy="627423"/>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Carlos Rodenzo</a:t>
          </a:r>
          <a:endParaRPr lang="en-US" sz="1400" kern="1200"/>
        </a:p>
      </dsp:txBody>
      <dsp:txXfrm>
        <a:off x="5459685" y="3565188"/>
        <a:ext cx="1254846" cy="627423"/>
      </dsp:txXfrm>
    </dsp:sp>
    <dsp:sp modelId="{A56A409B-75BB-45E2-BF73-85321B5B3E37}">
      <dsp:nvSpPr>
        <dsp:cNvPr id="0" name=""/>
        <dsp:cNvSpPr/>
      </dsp:nvSpPr>
      <dsp:spPr>
        <a:xfrm>
          <a:off x="5459685" y="4456129"/>
          <a:ext cx="1254846" cy="627423"/>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Jonathan Monroy</a:t>
          </a:r>
          <a:endParaRPr lang="en-US" sz="1400" kern="1200" dirty="0"/>
        </a:p>
      </dsp:txBody>
      <dsp:txXfrm>
        <a:off x="5459685" y="4456129"/>
        <a:ext cx="1254846" cy="627423"/>
      </dsp:txXfrm>
    </dsp:sp>
    <dsp:sp modelId="{D2904FEA-4E53-4F71-9ED8-CBF7BF27EE84}">
      <dsp:nvSpPr>
        <dsp:cNvPr id="0" name=""/>
        <dsp:cNvSpPr/>
      </dsp:nvSpPr>
      <dsp:spPr>
        <a:xfrm>
          <a:off x="6664338" y="892365"/>
          <a:ext cx="1254846" cy="62742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Operations</a:t>
          </a:r>
        </a:p>
      </dsp:txBody>
      <dsp:txXfrm>
        <a:off x="6664338" y="892365"/>
        <a:ext cx="1254846" cy="627423"/>
      </dsp:txXfrm>
    </dsp:sp>
    <dsp:sp modelId="{15B7B99E-2AB2-4E50-9166-28C6355618EB}">
      <dsp:nvSpPr>
        <dsp:cNvPr id="0" name=""/>
        <dsp:cNvSpPr/>
      </dsp:nvSpPr>
      <dsp:spPr>
        <a:xfrm>
          <a:off x="6978049" y="1783306"/>
          <a:ext cx="1254846" cy="627423"/>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Felix Abel</a:t>
          </a:r>
        </a:p>
      </dsp:txBody>
      <dsp:txXfrm>
        <a:off x="6978049" y="1783306"/>
        <a:ext cx="1254846" cy="627423"/>
      </dsp:txXfrm>
    </dsp:sp>
    <dsp:sp modelId="{338B6278-A878-4500-BF09-5AECE39B9950}">
      <dsp:nvSpPr>
        <dsp:cNvPr id="0" name=""/>
        <dsp:cNvSpPr/>
      </dsp:nvSpPr>
      <dsp:spPr>
        <a:xfrm>
          <a:off x="6978049" y="2674247"/>
          <a:ext cx="1254846" cy="627423"/>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Christian Flores</a:t>
          </a:r>
        </a:p>
      </dsp:txBody>
      <dsp:txXfrm>
        <a:off x="6978049" y="2674247"/>
        <a:ext cx="1254846" cy="6274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C67666C-B212-47E5-8AB2-52D409CF6E6F}"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B4D37-642F-45C9-AE66-7831EC40F02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00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7666C-B212-47E5-8AB2-52D409CF6E6F}"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B4D37-642F-45C9-AE66-7831EC40F024}" type="slidenum">
              <a:rPr lang="en-US" smtClean="0"/>
              <a:t>‹#›</a:t>
            </a:fld>
            <a:endParaRPr lang="en-US"/>
          </a:p>
        </p:txBody>
      </p:sp>
    </p:spTree>
    <p:extLst>
      <p:ext uri="{BB962C8B-B14F-4D97-AF65-F5344CB8AC3E}">
        <p14:creationId xmlns:p14="http://schemas.microsoft.com/office/powerpoint/2010/main" val="73804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7666C-B212-47E5-8AB2-52D409CF6E6F}"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B4D37-642F-45C9-AE66-7831EC40F024}" type="slidenum">
              <a:rPr lang="en-US" smtClean="0"/>
              <a:t>‹#›</a:t>
            </a:fld>
            <a:endParaRPr lang="en-US"/>
          </a:p>
        </p:txBody>
      </p:sp>
    </p:spTree>
    <p:extLst>
      <p:ext uri="{BB962C8B-B14F-4D97-AF65-F5344CB8AC3E}">
        <p14:creationId xmlns:p14="http://schemas.microsoft.com/office/powerpoint/2010/main" val="29309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7666C-B212-47E5-8AB2-52D409CF6E6F}"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B4D37-642F-45C9-AE66-7831EC40F024}" type="slidenum">
              <a:rPr lang="en-US" smtClean="0"/>
              <a:t>‹#›</a:t>
            </a:fld>
            <a:endParaRPr lang="en-US"/>
          </a:p>
        </p:txBody>
      </p:sp>
    </p:spTree>
    <p:extLst>
      <p:ext uri="{BB962C8B-B14F-4D97-AF65-F5344CB8AC3E}">
        <p14:creationId xmlns:p14="http://schemas.microsoft.com/office/powerpoint/2010/main" val="238739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7666C-B212-47E5-8AB2-52D409CF6E6F}"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B4D37-642F-45C9-AE66-7831EC40F02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66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67666C-B212-47E5-8AB2-52D409CF6E6F}"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B4D37-642F-45C9-AE66-7831EC40F024}" type="slidenum">
              <a:rPr lang="en-US" smtClean="0"/>
              <a:t>‹#›</a:t>
            </a:fld>
            <a:endParaRPr lang="en-US"/>
          </a:p>
        </p:txBody>
      </p:sp>
    </p:spTree>
    <p:extLst>
      <p:ext uri="{BB962C8B-B14F-4D97-AF65-F5344CB8AC3E}">
        <p14:creationId xmlns:p14="http://schemas.microsoft.com/office/powerpoint/2010/main" val="423020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67666C-B212-47E5-8AB2-52D409CF6E6F}"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B4D37-642F-45C9-AE66-7831EC40F024}" type="slidenum">
              <a:rPr lang="en-US" smtClean="0"/>
              <a:t>‹#›</a:t>
            </a:fld>
            <a:endParaRPr lang="en-US"/>
          </a:p>
        </p:txBody>
      </p:sp>
    </p:spTree>
    <p:extLst>
      <p:ext uri="{BB962C8B-B14F-4D97-AF65-F5344CB8AC3E}">
        <p14:creationId xmlns:p14="http://schemas.microsoft.com/office/powerpoint/2010/main" val="215943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67666C-B212-47E5-8AB2-52D409CF6E6F}"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B4D37-642F-45C9-AE66-7831EC40F024}" type="slidenum">
              <a:rPr lang="en-US" smtClean="0"/>
              <a:t>‹#›</a:t>
            </a:fld>
            <a:endParaRPr lang="en-US"/>
          </a:p>
        </p:txBody>
      </p:sp>
    </p:spTree>
    <p:extLst>
      <p:ext uri="{BB962C8B-B14F-4D97-AF65-F5344CB8AC3E}">
        <p14:creationId xmlns:p14="http://schemas.microsoft.com/office/powerpoint/2010/main" val="72741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67666C-B212-47E5-8AB2-52D409CF6E6F}" type="datetimeFigureOut">
              <a:rPr lang="en-US" smtClean="0"/>
              <a:t>4/25/2021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83B4D37-642F-45C9-AE66-7831EC40F024}" type="slidenum">
              <a:rPr lang="en-US" smtClean="0"/>
              <a:t>‹#›</a:t>
            </a:fld>
            <a:endParaRPr lang="en-US"/>
          </a:p>
        </p:txBody>
      </p:sp>
    </p:spTree>
    <p:extLst>
      <p:ext uri="{BB962C8B-B14F-4D97-AF65-F5344CB8AC3E}">
        <p14:creationId xmlns:p14="http://schemas.microsoft.com/office/powerpoint/2010/main" val="357985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67666C-B212-47E5-8AB2-52D409CF6E6F}" type="datetimeFigureOut">
              <a:rPr lang="en-US" smtClean="0"/>
              <a:t>4/25/2021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83B4D37-642F-45C9-AE66-7831EC40F024}" type="slidenum">
              <a:rPr lang="en-US" smtClean="0"/>
              <a:t>‹#›</a:t>
            </a:fld>
            <a:endParaRPr lang="en-US"/>
          </a:p>
        </p:txBody>
      </p:sp>
    </p:spTree>
    <p:extLst>
      <p:ext uri="{BB962C8B-B14F-4D97-AF65-F5344CB8AC3E}">
        <p14:creationId xmlns:p14="http://schemas.microsoft.com/office/powerpoint/2010/main" val="301714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7666C-B212-47E5-8AB2-52D409CF6E6F}"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B4D37-642F-45C9-AE66-7831EC40F024}" type="slidenum">
              <a:rPr lang="en-US" smtClean="0"/>
              <a:t>‹#›</a:t>
            </a:fld>
            <a:endParaRPr lang="en-US"/>
          </a:p>
        </p:txBody>
      </p:sp>
    </p:spTree>
    <p:extLst>
      <p:ext uri="{BB962C8B-B14F-4D97-AF65-F5344CB8AC3E}">
        <p14:creationId xmlns:p14="http://schemas.microsoft.com/office/powerpoint/2010/main" val="103859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67666C-B212-47E5-8AB2-52D409CF6E6F}" type="datetimeFigureOut">
              <a:rPr lang="en-US" smtClean="0"/>
              <a:t>4/25/2021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83B4D37-642F-45C9-AE66-7831EC40F02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4925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Text, letter&#10;&#10;Description automatically generated">
            <a:extLst>
              <a:ext uri="{FF2B5EF4-FFF2-40B4-BE49-F238E27FC236}">
                <a16:creationId xmlns:a16="http://schemas.microsoft.com/office/drawing/2014/main" id="{F0F84836-BA2F-4050-9EEE-17BE14E4D0C7}"/>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221256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rotWithShape="1">
          <a:blip r:embed="rId2">
            <a:extLst>
              <a:ext uri="{28A0092B-C50C-407E-A947-70E740481C1C}">
                <a14:useLocalDpi xmlns:a14="http://schemas.microsoft.com/office/drawing/2010/main" val="0"/>
              </a:ext>
            </a:extLst>
          </a:blip>
          <a:srcRect l="-805" t="8494" r="-201" b="8880"/>
          <a:stretch/>
        </p:blipFill>
        <p:spPr>
          <a:xfrm>
            <a:off x="8917592" y="4937191"/>
            <a:ext cx="3274462" cy="1398337"/>
          </a:xfrm>
          <a:prstGeom prst="rect">
            <a:avLst/>
          </a:prstGeom>
        </p:spPr>
      </p:pic>
      <p:sp>
        <p:nvSpPr>
          <p:cNvPr id="3" name="TextBox 2">
            <a:extLst>
              <a:ext uri="{FF2B5EF4-FFF2-40B4-BE49-F238E27FC236}">
                <a16:creationId xmlns:a16="http://schemas.microsoft.com/office/drawing/2014/main" id="{95D356BB-B42F-4930-A7C4-A30B19FB8C17}"/>
              </a:ext>
            </a:extLst>
          </p:cNvPr>
          <p:cNvSpPr txBox="1"/>
          <p:nvPr/>
        </p:nvSpPr>
        <p:spPr>
          <a:xfrm>
            <a:off x="1243191" y="1072413"/>
            <a:ext cx="8211264" cy="646331"/>
          </a:xfrm>
          <a:prstGeom prst="rect">
            <a:avLst/>
          </a:prstGeom>
          <a:noFill/>
        </p:spPr>
        <p:txBody>
          <a:bodyPr wrap="square" lIns="91440" tIns="45720" rIns="91440" bIns="45720" rtlCol="0" anchor="t">
            <a:spAutoFit/>
          </a:bodyPr>
          <a:lstStyle/>
          <a:p>
            <a:r>
              <a:rPr lang="en-US" sz="3600"/>
              <a:t>Emergency Diesel Generator</a:t>
            </a:r>
            <a:r>
              <a:rPr lang="en-US"/>
              <a:t> </a:t>
            </a:r>
          </a:p>
        </p:txBody>
      </p:sp>
      <p:pic>
        <p:nvPicPr>
          <p:cNvPr id="4" name="Picture 4" descr="Diagram, schematic&#10;&#10;Description automatically generated">
            <a:extLst>
              <a:ext uri="{FF2B5EF4-FFF2-40B4-BE49-F238E27FC236}">
                <a16:creationId xmlns:a16="http://schemas.microsoft.com/office/drawing/2014/main" id="{5C571D9B-8FB1-4CA3-B90D-BD0515283DAC}"/>
              </a:ext>
            </a:extLst>
          </p:cNvPr>
          <p:cNvPicPr>
            <a:picLocks noChangeAspect="1"/>
          </p:cNvPicPr>
          <p:nvPr/>
        </p:nvPicPr>
        <p:blipFill>
          <a:blip r:embed="rId3"/>
          <a:stretch>
            <a:fillRect/>
          </a:stretch>
        </p:blipFill>
        <p:spPr>
          <a:xfrm>
            <a:off x="216380" y="1904379"/>
            <a:ext cx="8303143" cy="3811811"/>
          </a:xfrm>
          <a:prstGeom prst="rect">
            <a:avLst/>
          </a:prstGeom>
        </p:spPr>
      </p:pic>
      <p:sp>
        <p:nvSpPr>
          <p:cNvPr id="2" name="TextBox 1">
            <a:extLst>
              <a:ext uri="{FF2B5EF4-FFF2-40B4-BE49-F238E27FC236}">
                <a16:creationId xmlns:a16="http://schemas.microsoft.com/office/drawing/2014/main" id="{A475C9CC-74EB-4AC7-A9FF-0F34C9DE5EE1}"/>
              </a:ext>
            </a:extLst>
          </p:cNvPr>
          <p:cNvSpPr txBox="1"/>
          <p:nvPr/>
        </p:nvSpPr>
        <p:spPr>
          <a:xfrm>
            <a:off x="8999220" y="1912620"/>
            <a:ext cx="2743200"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cs typeface="Calibri"/>
              </a:rPr>
              <a:t>Simulation of Emergency diesel Generator in islanded mode</a:t>
            </a:r>
          </a:p>
          <a:p>
            <a:pPr marL="285750" indent="-285750">
              <a:buFont typeface="Arial"/>
              <a:buChar char="•"/>
            </a:pPr>
            <a:r>
              <a:rPr lang="en-US" sz="2000">
                <a:cs typeface="Calibri"/>
              </a:rPr>
              <a:t>To determine the limitations of the microgrid system</a:t>
            </a:r>
          </a:p>
          <a:p>
            <a:pPr marL="285750" indent="-285750">
              <a:buFont typeface="Arial"/>
              <a:buChar char="•"/>
            </a:pPr>
            <a:endParaRPr lang="en-US">
              <a:cs typeface="Calibri"/>
            </a:endParaRPr>
          </a:p>
        </p:txBody>
      </p:sp>
    </p:spTree>
    <p:extLst>
      <p:ext uri="{BB962C8B-B14F-4D97-AF65-F5344CB8AC3E}">
        <p14:creationId xmlns:p14="http://schemas.microsoft.com/office/powerpoint/2010/main" val="3174406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156" y="4624576"/>
            <a:ext cx="3241844" cy="1692379"/>
          </a:xfrm>
          <a:prstGeom prst="rect">
            <a:avLst/>
          </a:prstGeom>
        </p:spPr>
      </p:pic>
      <p:sp>
        <p:nvSpPr>
          <p:cNvPr id="2" name="TextBox 1">
            <a:extLst>
              <a:ext uri="{FF2B5EF4-FFF2-40B4-BE49-F238E27FC236}">
                <a16:creationId xmlns:a16="http://schemas.microsoft.com/office/drawing/2014/main" id="{78E8D1F1-B23C-4843-93FA-9B8CEE93761B}"/>
              </a:ext>
            </a:extLst>
          </p:cNvPr>
          <p:cNvSpPr txBox="1"/>
          <p:nvPr/>
        </p:nvSpPr>
        <p:spPr>
          <a:xfrm>
            <a:off x="1268967" y="1064951"/>
            <a:ext cx="45846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Power to Current</a:t>
            </a:r>
            <a:r>
              <a:rPr lang="en-US" sz="3600" b="1">
                <a:cs typeface="Calibri"/>
              </a:rPr>
              <a:t> </a:t>
            </a:r>
          </a:p>
        </p:txBody>
      </p:sp>
      <p:pic>
        <p:nvPicPr>
          <p:cNvPr id="3" name="Picture 3" descr="Diagram&#10;&#10;Description automatically generated">
            <a:extLst>
              <a:ext uri="{FF2B5EF4-FFF2-40B4-BE49-F238E27FC236}">
                <a16:creationId xmlns:a16="http://schemas.microsoft.com/office/drawing/2014/main" id="{B0FD8E75-2102-47A0-8C9D-38A065CFC48E}"/>
              </a:ext>
            </a:extLst>
          </p:cNvPr>
          <p:cNvPicPr>
            <a:picLocks noChangeAspect="1"/>
          </p:cNvPicPr>
          <p:nvPr/>
        </p:nvPicPr>
        <p:blipFill rotWithShape="1">
          <a:blip r:embed="rId3"/>
          <a:srcRect r="-3398" b="60748"/>
          <a:stretch/>
        </p:blipFill>
        <p:spPr>
          <a:xfrm>
            <a:off x="6760167" y="1922067"/>
            <a:ext cx="4904408" cy="2900650"/>
          </a:xfrm>
          <a:prstGeom prst="rect">
            <a:avLst/>
          </a:prstGeom>
        </p:spPr>
      </p:pic>
      <p:sp>
        <p:nvSpPr>
          <p:cNvPr id="4" name="TextBox 3">
            <a:extLst>
              <a:ext uri="{FF2B5EF4-FFF2-40B4-BE49-F238E27FC236}">
                <a16:creationId xmlns:a16="http://schemas.microsoft.com/office/drawing/2014/main" id="{D29E21F9-5C52-49E0-BB9C-C10255B20328}"/>
              </a:ext>
            </a:extLst>
          </p:cNvPr>
          <p:cNvSpPr txBox="1"/>
          <p:nvPr/>
        </p:nvSpPr>
        <p:spPr>
          <a:xfrm>
            <a:off x="1189567" y="2050343"/>
            <a:ext cx="45917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A 1-D Lookup table was used that contained an excel sheet with GHI information that was converted to Real Power. </a:t>
            </a:r>
            <a:br>
              <a:rPr lang="en-US"/>
            </a:br>
            <a:endParaRPr lang="en-US">
              <a:cs typeface="Calibri"/>
            </a:endParaRPr>
          </a:p>
          <a:p>
            <a:pPr marL="285750" indent="-285750">
              <a:buFont typeface="Arial"/>
              <a:buChar char="•"/>
            </a:pPr>
            <a:r>
              <a:rPr lang="en-US">
                <a:cs typeface="Calibri"/>
              </a:rPr>
              <a:t>The real power simulates the inclusion of a Photo-voltaic solar panel. </a:t>
            </a:r>
            <a:br>
              <a:rPr lang="en-US"/>
            </a:br>
            <a:endParaRPr lang="en-US">
              <a:cs typeface="Calibri"/>
            </a:endParaRPr>
          </a:p>
          <a:p>
            <a:pPr marL="285750" indent="-285750">
              <a:buFont typeface="Arial"/>
              <a:buChar char="•"/>
            </a:pPr>
            <a:endParaRPr lang="en-US">
              <a:cs typeface="Calibri"/>
            </a:endParaRPr>
          </a:p>
        </p:txBody>
      </p:sp>
    </p:spTree>
    <p:extLst>
      <p:ext uri="{BB962C8B-B14F-4D97-AF65-F5344CB8AC3E}">
        <p14:creationId xmlns:p14="http://schemas.microsoft.com/office/powerpoint/2010/main" val="4284688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156" y="4624576"/>
            <a:ext cx="3241844" cy="1692379"/>
          </a:xfrm>
          <a:prstGeom prst="rect">
            <a:avLst/>
          </a:prstGeom>
        </p:spPr>
      </p:pic>
      <p:sp>
        <p:nvSpPr>
          <p:cNvPr id="2" name="TextBox 1">
            <a:extLst>
              <a:ext uri="{FF2B5EF4-FFF2-40B4-BE49-F238E27FC236}">
                <a16:creationId xmlns:a16="http://schemas.microsoft.com/office/drawing/2014/main" id="{220551BB-2DD9-48D1-ACA5-686A01169063}"/>
              </a:ext>
            </a:extLst>
          </p:cNvPr>
          <p:cNvSpPr txBox="1"/>
          <p:nvPr/>
        </p:nvSpPr>
        <p:spPr>
          <a:xfrm>
            <a:off x="1242299" y="1111686"/>
            <a:ext cx="51412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Disconnection from Grid</a:t>
            </a:r>
          </a:p>
        </p:txBody>
      </p:sp>
      <p:pic>
        <p:nvPicPr>
          <p:cNvPr id="3" name="Picture 3" descr="Diagram, schematic&#10;&#10;Description automatically generated">
            <a:extLst>
              <a:ext uri="{FF2B5EF4-FFF2-40B4-BE49-F238E27FC236}">
                <a16:creationId xmlns:a16="http://schemas.microsoft.com/office/drawing/2014/main" id="{0758AE46-50F5-4372-A894-FAB381744AC5}"/>
              </a:ext>
            </a:extLst>
          </p:cNvPr>
          <p:cNvPicPr>
            <a:picLocks noChangeAspect="1"/>
          </p:cNvPicPr>
          <p:nvPr/>
        </p:nvPicPr>
        <p:blipFill>
          <a:blip r:embed="rId3"/>
          <a:stretch>
            <a:fillRect/>
          </a:stretch>
        </p:blipFill>
        <p:spPr>
          <a:xfrm>
            <a:off x="935543" y="2236167"/>
            <a:ext cx="3562709" cy="3667784"/>
          </a:xfrm>
          <a:prstGeom prst="rect">
            <a:avLst/>
          </a:prstGeom>
        </p:spPr>
      </p:pic>
      <p:sp>
        <p:nvSpPr>
          <p:cNvPr id="4" name="TextBox 3">
            <a:extLst>
              <a:ext uri="{FF2B5EF4-FFF2-40B4-BE49-F238E27FC236}">
                <a16:creationId xmlns:a16="http://schemas.microsoft.com/office/drawing/2014/main" id="{2727B4F6-566E-4FF4-8E61-7A061488E6E7}"/>
              </a:ext>
            </a:extLst>
          </p:cNvPr>
          <p:cNvSpPr txBox="1"/>
          <p:nvPr/>
        </p:nvSpPr>
        <p:spPr>
          <a:xfrm>
            <a:off x="5120341" y="2236695"/>
            <a:ext cx="690431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mn-lt"/>
                <a:cs typeface="+mn-lt"/>
              </a:rPr>
              <a:t>Circuit Breaker is open to simulate "islanded mode"</a:t>
            </a:r>
            <a:endParaRPr lang="en-US" sz="2400">
              <a:cs typeface="Calibri"/>
            </a:endParaRPr>
          </a:p>
          <a:p>
            <a:pPr marL="285750" indent="-285750">
              <a:buFont typeface="Arial"/>
              <a:buChar char="•"/>
            </a:pPr>
            <a:endParaRPr lang="en-US" sz="2400">
              <a:cs typeface="Calibri"/>
            </a:endParaRPr>
          </a:p>
          <a:p>
            <a:pPr marL="285750" indent="-285750">
              <a:buFont typeface="Arial"/>
              <a:buChar char="•"/>
            </a:pPr>
            <a:r>
              <a:rPr lang="en-US" sz="2400">
                <a:cs typeface="Calibri"/>
              </a:rPr>
              <a:t>1000MVA/10kV  used to emulate power grid </a:t>
            </a:r>
            <a:endParaRPr lang="en-US">
              <a:cs typeface="Calibri"/>
            </a:endParaRPr>
          </a:p>
          <a:p>
            <a:pPr marL="285750" indent="-285750">
              <a:buFont typeface="Arial"/>
              <a:buChar char="•"/>
            </a:pPr>
            <a:endParaRPr lang="en-US" sz="2400">
              <a:cs typeface="Calibri"/>
            </a:endParaRPr>
          </a:p>
          <a:p>
            <a:pPr marL="285750" indent="-285750">
              <a:buFont typeface="Arial"/>
              <a:buChar char="•"/>
            </a:pPr>
            <a:r>
              <a:rPr lang="en-US" sz="2400">
                <a:ea typeface="+mn-lt"/>
                <a:cs typeface="+mn-lt"/>
              </a:rPr>
              <a:t>Includes a 25kV/2400v step-down transformer</a:t>
            </a:r>
          </a:p>
        </p:txBody>
      </p:sp>
    </p:spTree>
    <p:extLst>
      <p:ext uri="{BB962C8B-B14F-4D97-AF65-F5344CB8AC3E}">
        <p14:creationId xmlns:p14="http://schemas.microsoft.com/office/powerpoint/2010/main" val="1590399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156" y="4624576"/>
            <a:ext cx="3241844" cy="1692379"/>
          </a:xfrm>
          <a:prstGeom prst="rect">
            <a:avLst/>
          </a:prstGeom>
        </p:spPr>
      </p:pic>
      <p:sp>
        <p:nvSpPr>
          <p:cNvPr id="2" name="TextBox 1">
            <a:extLst>
              <a:ext uri="{FF2B5EF4-FFF2-40B4-BE49-F238E27FC236}">
                <a16:creationId xmlns:a16="http://schemas.microsoft.com/office/drawing/2014/main" id="{CB792E4D-7E4B-4D0F-B1F6-01D84F90F5DB}"/>
              </a:ext>
            </a:extLst>
          </p:cNvPr>
          <p:cNvSpPr txBox="1"/>
          <p:nvPr/>
        </p:nvSpPr>
        <p:spPr>
          <a:xfrm>
            <a:off x="1253465" y="1127457"/>
            <a:ext cx="46693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Load Demand</a:t>
            </a:r>
            <a:r>
              <a:rPr lang="en-US" sz="3600" b="1">
                <a:cs typeface="Calibri"/>
              </a:rPr>
              <a:t> </a:t>
            </a:r>
          </a:p>
        </p:txBody>
      </p:sp>
      <p:pic>
        <p:nvPicPr>
          <p:cNvPr id="4" name="Picture 4" descr="Diagram&#10;&#10;Description automatically generated">
            <a:extLst>
              <a:ext uri="{FF2B5EF4-FFF2-40B4-BE49-F238E27FC236}">
                <a16:creationId xmlns:a16="http://schemas.microsoft.com/office/drawing/2014/main" id="{9B6EE36D-0FB1-4EEB-AD19-2C9DD2CF8CD1}"/>
              </a:ext>
            </a:extLst>
          </p:cNvPr>
          <p:cNvPicPr>
            <a:picLocks noChangeAspect="1"/>
          </p:cNvPicPr>
          <p:nvPr/>
        </p:nvPicPr>
        <p:blipFill>
          <a:blip r:embed="rId3"/>
          <a:stretch>
            <a:fillRect/>
          </a:stretch>
        </p:blipFill>
        <p:spPr>
          <a:xfrm>
            <a:off x="5680893" y="1904221"/>
            <a:ext cx="5891841" cy="2948915"/>
          </a:xfrm>
          <a:prstGeom prst="rect">
            <a:avLst/>
          </a:prstGeom>
        </p:spPr>
      </p:pic>
      <p:sp>
        <p:nvSpPr>
          <p:cNvPr id="5" name="TextBox 4">
            <a:extLst>
              <a:ext uri="{FF2B5EF4-FFF2-40B4-BE49-F238E27FC236}">
                <a16:creationId xmlns:a16="http://schemas.microsoft.com/office/drawing/2014/main" id="{DC00970D-BBAF-41FF-8DB0-081EB2B1614C}"/>
              </a:ext>
            </a:extLst>
          </p:cNvPr>
          <p:cNvSpPr txBox="1"/>
          <p:nvPr/>
        </p:nvSpPr>
        <p:spPr>
          <a:xfrm>
            <a:off x="992011" y="2078566"/>
            <a:ext cx="437303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a:p>
            <a:pPr marL="285750" indent="-285750">
              <a:buFont typeface="Arial"/>
              <a:buChar char="•"/>
            </a:pPr>
            <a:r>
              <a:rPr lang="en-US">
                <a:cs typeface="Calibri"/>
              </a:rPr>
              <a:t>A 1-D lookup table was used containing 24 hours' worth of real power data</a:t>
            </a:r>
            <a:br>
              <a:rPr lang="en-US"/>
            </a:br>
            <a:endParaRPr lang="en-US">
              <a:cs typeface="Calibri"/>
            </a:endParaRPr>
          </a:p>
          <a:p>
            <a:pPr marL="285750" indent="-285750">
              <a:buFont typeface="Arial"/>
              <a:buChar char="•"/>
            </a:pPr>
            <a:r>
              <a:rPr lang="en-US">
                <a:cs typeface="Calibri"/>
              </a:rPr>
              <a:t>The data was acquired from National Renewable Energy Laboratory (NREL)  </a:t>
            </a:r>
            <a:br>
              <a:rPr lang="en-US">
                <a:cs typeface="Calibri"/>
              </a:rPr>
            </a:br>
            <a:endParaRPr lang="en-US">
              <a:cs typeface="Calibri"/>
            </a:endParaRPr>
          </a:p>
          <a:p>
            <a:pPr marL="285750" indent="-285750">
              <a:buFont typeface="Arial"/>
              <a:buChar char="•"/>
            </a:pPr>
            <a:r>
              <a:rPr lang="en-US">
                <a:cs typeface="Calibri"/>
              </a:rPr>
              <a:t>It was decided to put a gain of 10,000 to make the net load equal to the nominal power of the diesel generator  </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1207551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156" y="4624576"/>
            <a:ext cx="3241844" cy="1692379"/>
          </a:xfrm>
          <a:prstGeom prst="rect">
            <a:avLst/>
          </a:prstGeom>
        </p:spPr>
      </p:pic>
      <p:sp>
        <p:nvSpPr>
          <p:cNvPr id="2" name="TextBox 1">
            <a:extLst>
              <a:ext uri="{FF2B5EF4-FFF2-40B4-BE49-F238E27FC236}">
                <a16:creationId xmlns:a16="http://schemas.microsoft.com/office/drawing/2014/main" id="{A73F9343-3064-4EF8-8CE3-4EAAC9051E51}"/>
              </a:ext>
            </a:extLst>
          </p:cNvPr>
          <p:cNvSpPr txBox="1"/>
          <p:nvPr/>
        </p:nvSpPr>
        <p:spPr>
          <a:xfrm>
            <a:off x="1262195" y="1120763"/>
            <a:ext cx="35733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Excitation Block</a:t>
            </a:r>
            <a:r>
              <a:rPr lang="en-US" sz="3600" b="1">
                <a:cs typeface="Calibri"/>
              </a:rPr>
              <a:t> </a:t>
            </a:r>
            <a:r>
              <a:rPr lang="en-US">
                <a:cs typeface="Calibri"/>
              </a:rPr>
              <a:t> </a:t>
            </a:r>
          </a:p>
        </p:txBody>
      </p:sp>
      <p:pic>
        <p:nvPicPr>
          <p:cNvPr id="3" name="Picture 3" descr="Diagram, schematic&#10;&#10;Description automatically generated">
            <a:extLst>
              <a:ext uri="{FF2B5EF4-FFF2-40B4-BE49-F238E27FC236}">
                <a16:creationId xmlns:a16="http://schemas.microsoft.com/office/drawing/2014/main" id="{585DA91E-943E-4979-AB3A-97282348FAF3}"/>
              </a:ext>
            </a:extLst>
          </p:cNvPr>
          <p:cNvPicPr>
            <a:picLocks noChangeAspect="1"/>
          </p:cNvPicPr>
          <p:nvPr/>
        </p:nvPicPr>
        <p:blipFill>
          <a:blip r:embed="rId3"/>
          <a:stretch>
            <a:fillRect/>
          </a:stretch>
        </p:blipFill>
        <p:spPr>
          <a:xfrm>
            <a:off x="435778" y="2077457"/>
            <a:ext cx="6610708" cy="3170350"/>
          </a:xfrm>
          <a:prstGeom prst="rect">
            <a:avLst/>
          </a:prstGeom>
        </p:spPr>
      </p:pic>
      <p:sp>
        <p:nvSpPr>
          <p:cNvPr id="4" name="TextBox 3">
            <a:extLst>
              <a:ext uri="{FF2B5EF4-FFF2-40B4-BE49-F238E27FC236}">
                <a16:creationId xmlns:a16="http://schemas.microsoft.com/office/drawing/2014/main" id="{829C9524-3369-4E8D-A760-D450A3344355}"/>
              </a:ext>
            </a:extLst>
          </p:cNvPr>
          <p:cNvSpPr txBox="1"/>
          <p:nvPr/>
        </p:nvSpPr>
        <p:spPr>
          <a:xfrm>
            <a:off x="6839949" y="1829274"/>
            <a:ext cx="498606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cs typeface="Calibri"/>
              </a:rPr>
              <a:t>Block models an AC Alternator driving a diode rectifier to produce the field voltage required by the SM</a:t>
            </a:r>
            <a:br>
              <a:rPr lang="en-US" sz="2400">
                <a:cs typeface="Calibri"/>
              </a:rPr>
            </a:br>
            <a:endParaRPr lang="en-US" sz="2400">
              <a:cs typeface="Calibri"/>
            </a:endParaRPr>
          </a:p>
          <a:p>
            <a:pPr marL="285750" indent="-285750">
              <a:buFont typeface="Arial"/>
              <a:buChar char="•"/>
            </a:pPr>
            <a:r>
              <a:rPr lang="en-US" sz="2400">
                <a:cs typeface="Calibri"/>
              </a:rPr>
              <a:t>We chose AC1A Excitation block because its voltage regulator gave a voltage in </a:t>
            </a:r>
            <a:r>
              <a:rPr lang="en-US" sz="2400" err="1">
                <a:cs typeface="Calibri"/>
              </a:rPr>
              <a:t>p.u</a:t>
            </a:r>
            <a:r>
              <a:rPr lang="en-US" sz="2400">
                <a:cs typeface="Calibri"/>
              </a:rPr>
              <a:t>. with a lower limit of zero</a:t>
            </a:r>
          </a:p>
        </p:txBody>
      </p:sp>
    </p:spTree>
    <p:extLst>
      <p:ext uri="{BB962C8B-B14F-4D97-AF65-F5344CB8AC3E}">
        <p14:creationId xmlns:p14="http://schemas.microsoft.com/office/powerpoint/2010/main" val="2654027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156" y="4624576"/>
            <a:ext cx="3241844" cy="1692379"/>
          </a:xfrm>
          <a:prstGeom prst="rect">
            <a:avLst/>
          </a:prstGeom>
        </p:spPr>
      </p:pic>
      <p:sp>
        <p:nvSpPr>
          <p:cNvPr id="2" name="TextBox 1">
            <a:extLst>
              <a:ext uri="{FF2B5EF4-FFF2-40B4-BE49-F238E27FC236}">
                <a16:creationId xmlns:a16="http://schemas.microsoft.com/office/drawing/2014/main" id="{7C237E03-03E4-4903-A764-273532390E68}"/>
              </a:ext>
            </a:extLst>
          </p:cNvPr>
          <p:cNvSpPr txBox="1"/>
          <p:nvPr/>
        </p:nvSpPr>
        <p:spPr>
          <a:xfrm>
            <a:off x="1260555" y="1129192"/>
            <a:ext cx="47893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Diesel Engine Governor</a:t>
            </a:r>
          </a:p>
        </p:txBody>
      </p:sp>
      <p:pic>
        <p:nvPicPr>
          <p:cNvPr id="3" name="Picture 3" descr="Diagram&#10;&#10;Description automatically generated">
            <a:extLst>
              <a:ext uri="{FF2B5EF4-FFF2-40B4-BE49-F238E27FC236}">
                <a16:creationId xmlns:a16="http://schemas.microsoft.com/office/drawing/2014/main" id="{FBB47574-D9E7-4AA9-B793-8EEA1D0330A4}"/>
              </a:ext>
            </a:extLst>
          </p:cNvPr>
          <p:cNvPicPr>
            <a:picLocks noChangeAspect="1"/>
          </p:cNvPicPr>
          <p:nvPr/>
        </p:nvPicPr>
        <p:blipFill>
          <a:blip r:embed="rId3"/>
          <a:stretch>
            <a:fillRect/>
          </a:stretch>
        </p:blipFill>
        <p:spPr>
          <a:xfrm>
            <a:off x="7464152" y="1934937"/>
            <a:ext cx="4389650" cy="2477166"/>
          </a:xfrm>
          <a:prstGeom prst="rect">
            <a:avLst/>
          </a:prstGeom>
        </p:spPr>
      </p:pic>
      <p:sp>
        <p:nvSpPr>
          <p:cNvPr id="4" name="TextBox 3">
            <a:extLst>
              <a:ext uri="{FF2B5EF4-FFF2-40B4-BE49-F238E27FC236}">
                <a16:creationId xmlns:a16="http://schemas.microsoft.com/office/drawing/2014/main" id="{606F8912-8F2E-44A7-B6E5-2A9AE75D5601}"/>
              </a:ext>
            </a:extLst>
          </p:cNvPr>
          <p:cNvSpPr txBox="1"/>
          <p:nvPr/>
        </p:nvSpPr>
        <p:spPr>
          <a:xfrm>
            <a:off x="137460" y="1937871"/>
            <a:ext cx="696408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a:rPr>
              <a:t>Controls fuel to engine cylinders in order to control the speed of the unit</a:t>
            </a:r>
          </a:p>
          <a:p>
            <a:pPr marL="285750" indent="-285750">
              <a:buFont typeface="Arial" panose="020B0604020202020204" pitchFamily="34" charset="0"/>
              <a:buChar char="•"/>
            </a:pPr>
            <a:endParaRPr lang="en-US" sz="2400">
              <a:cs typeface="Calibri"/>
            </a:endParaRPr>
          </a:p>
          <a:p>
            <a:pPr marL="285750" indent="-285750">
              <a:buFont typeface="Arial" panose="020B0604020202020204" pitchFamily="34" charset="0"/>
              <a:buChar char="•"/>
            </a:pPr>
            <a:r>
              <a:rPr lang="en-US" sz="2400">
                <a:cs typeface="Calibri"/>
              </a:rPr>
              <a:t>Speed is held constant for all loads imposed on the generator being driven by the engine</a:t>
            </a:r>
          </a:p>
          <a:p>
            <a:pPr marL="285750" indent="-285750">
              <a:buFont typeface="Arial" panose="020B0604020202020204" pitchFamily="34" charset="0"/>
              <a:buChar char="•"/>
            </a:pPr>
            <a:endParaRPr lang="en-US" sz="2400">
              <a:cs typeface="Calibri"/>
            </a:endParaRPr>
          </a:p>
          <a:p>
            <a:pPr marL="285750" indent="-285750">
              <a:buFont typeface="Arial" panose="020B0604020202020204" pitchFamily="34" charset="0"/>
              <a:buChar char="•"/>
            </a:pPr>
            <a:r>
              <a:rPr lang="en-US" sz="2400">
                <a:cs typeface="Calibri"/>
              </a:rPr>
              <a:t>The first input (</a:t>
            </a:r>
            <a:r>
              <a:rPr lang="en-US" sz="2400" err="1">
                <a:cs typeface="Calibri"/>
              </a:rPr>
              <a:t>wref</a:t>
            </a:r>
            <a:r>
              <a:rPr lang="en-US" sz="2400">
                <a:cs typeface="Calibri"/>
              </a:rPr>
              <a:t>) is the reference speed and the second input (w) is the measured speed</a:t>
            </a:r>
          </a:p>
          <a:p>
            <a:pPr marL="285750" indent="-285750">
              <a:buFont typeface="Arial" panose="020B0604020202020204" pitchFamily="34" charset="0"/>
              <a:buChar char="•"/>
            </a:pPr>
            <a:endParaRPr lang="en-US" sz="2400">
              <a:cs typeface="Calibri"/>
            </a:endParaRPr>
          </a:p>
          <a:p>
            <a:pPr marL="285750" indent="-285750">
              <a:buFont typeface="Arial" panose="020B0604020202020204" pitchFamily="34" charset="0"/>
              <a:buChar char="•"/>
            </a:pPr>
            <a:r>
              <a:rPr lang="en-US" sz="2400">
                <a:cs typeface="Calibri"/>
              </a:rPr>
              <a:t> Output is the diesel engine mechanical power</a:t>
            </a:r>
          </a:p>
        </p:txBody>
      </p:sp>
    </p:spTree>
    <p:extLst>
      <p:ext uri="{BB962C8B-B14F-4D97-AF65-F5344CB8AC3E}">
        <p14:creationId xmlns:p14="http://schemas.microsoft.com/office/powerpoint/2010/main" val="982484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rotWithShape="1">
          <a:blip r:embed="rId2">
            <a:extLst>
              <a:ext uri="{28A0092B-C50C-407E-A947-70E740481C1C}">
                <a14:useLocalDpi xmlns:a14="http://schemas.microsoft.com/office/drawing/2010/main" val="0"/>
              </a:ext>
            </a:extLst>
          </a:blip>
          <a:srcRect l="-1207" t="13127" r="-266" b="9652"/>
          <a:stretch/>
        </p:blipFill>
        <p:spPr>
          <a:xfrm>
            <a:off x="8904566" y="5008833"/>
            <a:ext cx="3289611" cy="1306858"/>
          </a:xfrm>
          <a:prstGeom prst="rect">
            <a:avLst/>
          </a:prstGeom>
        </p:spPr>
      </p:pic>
      <p:sp>
        <p:nvSpPr>
          <p:cNvPr id="2" name="TextBox 1">
            <a:extLst>
              <a:ext uri="{FF2B5EF4-FFF2-40B4-BE49-F238E27FC236}">
                <a16:creationId xmlns:a16="http://schemas.microsoft.com/office/drawing/2014/main" id="{C99459C5-CF50-4343-AB7E-9680706E9947}"/>
              </a:ext>
            </a:extLst>
          </p:cNvPr>
          <p:cNvSpPr txBox="1"/>
          <p:nvPr/>
        </p:nvSpPr>
        <p:spPr>
          <a:xfrm>
            <a:off x="1326948" y="1113331"/>
            <a:ext cx="63393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Synchronous Machine  </a:t>
            </a:r>
          </a:p>
        </p:txBody>
      </p:sp>
      <p:pic>
        <p:nvPicPr>
          <p:cNvPr id="3" name="Picture 3" descr="Diagram&#10;&#10;Description automatically generated">
            <a:extLst>
              <a:ext uri="{FF2B5EF4-FFF2-40B4-BE49-F238E27FC236}">
                <a16:creationId xmlns:a16="http://schemas.microsoft.com/office/drawing/2014/main" id="{C0F47D29-B37E-435B-89C9-A4AD1E3AE36F}"/>
              </a:ext>
            </a:extLst>
          </p:cNvPr>
          <p:cNvPicPr>
            <a:picLocks noChangeAspect="1"/>
          </p:cNvPicPr>
          <p:nvPr/>
        </p:nvPicPr>
        <p:blipFill>
          <a:blip r:embed="rId3"/>
          <a:stretch>
            <a:fillRect/>
          </a:stretch>
        </p:blipFill>
        <p:spPr>
          <a:xfrm>
            <a:off x="7596618" y="2047968"/>
            <a:ext cx="3487988" cy="2758132"/>
          </a:xfrm>
          <a:prstGeom prst="rect">
            <a:avLst/>
          </a:prstGeom>
        </p:spPr>
      </p:pic>
      <p:sp>
        <p:nvSpPr>
          <p:cNvPr id="4" name="TextBox 3">
            <a:extLst>
              <a:ext uri="{FF2B5EF4-FFF2-40B4-BE49-F238E27FC236}">
                <a16:creationId xmlns:a16="http://schemas.microsoft.com/office/drawing/2014/main" id="{6CE1BD15-C8EE-4DA9-B2F1-DC1466FC43B2}"/>
              </a:ext>
            </a:extLst>
          </p:cNvPr>
          <p:cNvSpPr txBox="1"/>
          <p:nvPr/>
        </p:nvSpPr>
        <p:spPr>
          <a:xfrm>
            <a:off x="1064195" y="2011268"/>
            <a:ext cx="620802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cs typeface="Calibri"/>
              </a:rPr>
              <a:t>AC motor, at steady-state, the rotation of the shaft is synchronized with the frequency of the supply current.</a:t>
            </a:r>
            <a:endParaRPr lang="en-US"/>
          </a:p>
          <a:p>
            <a:pPr marL="342900" indent="-342900">
              <a:buFont typeface="Arial"/>
              <a:buChar char="•"/>
            </a:pPr>
            <a:endParaRPr lang="en-US" sz="2400">
              <a:cs typeface="Calibri"/>
            </a:endParaRPr>
          </a:p>
          <a:p>
            <a:pPr marL="342900" indent="-342900">
              <a:buFont typeface="Arial"/>
              <a:buChar char="•"/>
            </a:pPr>
            <a:r>
              <a:rPr lang="en-US" sz="2400">
                <a:cs typeface="Calibri"/>
              </a:rPr>
              <a:t>It is often used where precise constant speed is required</a:t>
            </a:r>
          </a:p>
          <a:p>
            <a:pPr marL="342900" indent="-342900">
              <a:buFont typeface="Arial"/>
              <a:buChar char="•"/>
            </a:pPr>
            <a:endParaRPr lang="en-US" sz="2400">
              <a:cs typeface="Calibri"/>
            </a:endParaRPr>
          </a:p>
          <a:p>
            <a:pPr marL="342900" indent="-342900">
              <a:buFont typeface="Arial"/>
              <a:buChar char="•"/>
            </a:pPr>
            <a:r>
              <a:rPr lang="en-US" sz="2400">
                <a:cs typeface="Calibri"/>
              </a:rPr>
              <a:t>Can operate at leading or unity power factor</a:t>
            </a:r>
          </a:p>
          <a:p>
            <a:pPr marL="342900" indent="-342900">
              <a:buFont typeface="Arial"/>
              <a:buChar char="•"/>
            </a:pPr>
            <a:endParaRPr lang="en-US" sz="2400">
              <a:cs typeface="Calibri"/>
            </a:endParaRPr>
          </a:p>
          <a:p>
            <a:pPr marL="342900" indent="-342900">
              <a:buFont typeface="Arial"/>
              <a:buChar char="•"/>
            </a:pPr>
            <a:r>
              <a:rPr lang="en-US" sz="2400">
                <a:cs typeface="Calibri"/>
              </a:rPr>
              <a:t>Provides power factor correction</a:t>
            </a:r>
          </a:p>
        </p:txBody>
      </p:sp>
    </p:spTree>
    <p:extLst>
      <p:ext uri="{BB962C8B-B14F-4D97-AF65-F5344CB8AC3E}">
        <p14:creationId xmlns:p14="http://schemas.microsoft.com/office/powerpoint/2010/main" val="1910939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156" y="4624576"/>
            <a:ext cx="3241844" cy="1692379"/>
          </a:xfrm>
          <a:prstGeom prst="rect">
            <a:avLst/>
          </a:prstGeom>
        </p:spPr>
      </p:pic>
      <p:sp>
        <p:nvSpPr>
          <p:cNvPr id="2" name="TextBox 1">
            <a:extLst>
              <a:ext uri="{FF2B5EF4-FFF2-40B4-BE49-F238E27FC236}">
                <a16:creationId xmlns:a16="http://schemas.microsoft.com/office/drawing/2014/main" id="{2E0EEEDA-613D-458A-AD95-71E15DCBE6DC}"/>
              </a:ext>
            </a:extLst>
          </p:cNvPr>
          <p:cNvSpPr txBox="1"/>
          <p:nvPr/>
        </p:nvSpPr>
        <p:spPr>
          <a:xfrm>
            <a:off x="1278506" y="1071211"/>
            <a:ext cx="84088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Dynamic load scope-24 Hours</a:t>
            </a:r>
            <a:r>
              <a:rPr lang="en-US">
                <a:cs typeface="Calibri"/>
              </a:rPr>
              <a:t> </a:t>
            </a:r>
          </a:p>
        </p:txBody>
      </p:sp>
      <p:pic>
        <p:nvPicPr>
          <p:cNvPr id="4" name="Picture 4" descr="Chart, line chart&#10;&#10;Description automatically generated">
            <a:extLst>
              <a:ext uri="{FF2B5EF4-FFF2-40B4-BE49-F238E27FC236}">
                <a16:creationId xmlns:a16="http://schemas.microsoft.com/office/drawing/2014/main" id="{B52B2336-6A9A-41D5-8B3D-6D76001DCC55}"/>
              </a:ext>
            </a:extLst>
          </p:cNvPr>
          <p:cNvPicPr>
            <a:picLocks noChangeAspect="1"/>
          </p:cNvPicPr>
          <p:nvPr/>
        </p:nvPicPr>
        <p:blipFill>
          <a:blip r:embed="rId3"/>
          <a:stretch>
            <a:fillRect/>
          </a:stretch>
        </p:blipFill>
        <p:spPr>
          <a:xfrm>
            <a:off x="6356763" y="1944888"/>
            <a:ext cx="5586322" cy="2270788"/>
          </a:xfrm>
          <a:prstGeom prst="rect">
            <a:avLst/>
          </a:prstGeom>
        </p:spPr>
      </p:pic>
      <p:sp>
        <p:nvSpPr>
          <p:cNvPr id="5" name="TextBox 4">
            <a:extLst>
              <a:ext uri="{FF2B5EF4-FFF2-40B4-BE49-F238E27FC236}">
                <a16:creationId xmlns:a16="http://schemas.microsoft.com/office/drawing/2014/main" id="{ED2A6C89-CF41-428E-B3F2-C3AC77582A1E}"/>
              </a:ext>
            </a:extLst>
          </p:cNvPr>
          <p:cNvSpPr txBox="1"/>
          <p:nvPr/>
        </p:nvSpPr>
        <p:spPr>
          <a:xfrm>
            <a:off x="836789" y="1944510"/>
            <a:ext cx="523380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cs typeface="Calibri"/>
              </a:rPr>
              <a:t>This is the graphical representation of the PQ load information mentioned earlier. </a:t>
            </a:r>
            <a:br>
              <a:rPr lang="en-US" sz="2400">
                <a:cs typeface="Calibri"/>
              </a:rPr>
            </a:br>
            <a:endParaRPr lang="en-US" sz="2400">
              <a:cs typeface="Calibri"/>
            </a:endParaRPr>
          </a:p>
          <a:p>
            <a:pPr marL="285750" indent="-285750">
              <a:buFont typeface="Arial"/>
              <a:buChar char="•"/>
            </a:pPr>
            <a:r>
              <a:rPr lang="en-US" sz="2400">
                <a:cs typeface="Calibri"/>
              </a:rPr>
              <a:t>We are considering a 100% power factor for simulation purposes which is why the blue line (Q signal) is zero </a:t>
            </a:r>
          </a:p>
        </p:txBody>
      </p:sp>
    </p:spTree>
    <p:extLst>
      <p:ext uri="{BB962C8B-B14F-4D97-AF65-F5344CB8AC3E}">
        <p14:creationId xmlns:p14="http://schemas.microsoft.com/office/powerpoint/2010/main" val="790292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156" y="4624576"/>
            <a:ext cx="3241844" cy="1692379"/>
          </a:xfrm>
          <a:prstGeom prst="rect">
            <a:avLst/>
          </a:prstGeom>
        </p:spPr>
      </p:pic>
      <p:sp>
        <p:nvSpPr>
          <p:cNvPr id="2" name="TextBox 1">
            <a:extLst>
              <a:ext uri="{FF2B5EF4-FFF2-40B4-BE49-F238E27FC236}">
                <a16:creationId xmlns:a16="http://schemas.microsoft.com/office/drawing/2014/main" id="{2E0EEEDA-613D-458A-AD95-71E15DCBE6DC}"/>
              </a:ext>
            </a:extLst>
          </p:cNvPr>
          <p:cNvSpPr txBox="1"/>
          <p:nvPr/>
        </p:nvSpPr>
        <p:spPr>
          <a:xfrm>
            <a:off x="1249191" y="1082242"/>
            <a:ext cx="77808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Dynamic load scope-10 hours </a:t>
            </a:r>
            <a:r>
              <a:rPr lang="en-US" sz="3600" b="1">
                <a:cs typeface="Calibri"/>
              </a:rPr>
              <a:t> </a:t>
            </a:r>
          </a:p>
        </p:txBody>
      </p:sp>
      <p:pic>
        <p:nvPicPr>
          <p:cNvPr id="3" name="Picture 3" descr="Chart, line chart&#10;&#10;Description automatically generated">
            <a:extLst>
              <a:ext uri="{FF2B5EF4-FFF2-40B4-BE49-F238E27FC236}">
                <a16:creationId xmlns:a16="http://schemas.microsoft.com/office/drawing/2014/main" id="{431A547B-B209-4F8F-A4AC-CFCC23C69646}"/>
              </a:ext>
            </a:extLst>
          </p:cNvPr>
          <p:cNvPicPr>
            <a:picLocks noChangeAspect="1"/>
          </p:cNvPicPr>
          <p:nvPr/>
        </p:nvPicPr>
        <p:blipFill>
          <a:blip r:embed="rId3"/>
          <a:stretch>
            <a:fillRect/>
          </a:stretch>
        </p:blipFill>
        <p:spPr>
          <a:xfrm>
            <a:off x="6944504" y="2136825"/>
            <a:ext cx="5102151" cy="2012582"/>
          </a:xfrm>
          <a:prstGeom prst="rect">
            <a:avLst/>
          </a:prstGeom>
        </p:spPr>
      </p:pic>
      <p:sp>
        <p:nvSpPr>
          <p:cNvPr id="5" name="TextBox 4">
            <a:extLst>
              <a:ext uri="{FF2B5EF4-FFF2-40B4-BE49-F238E27FC236}">
                <a16:creationId xmlns:a16="http://schemas.microsoft.com/office/drawing/2014/main" id="{5AC8C9B0-9C36-4E8E-A562-12405893A028}"/>
              </a:ext>
            </a:extLst>
          </p:cNvPr>
          <p:cNvSpPr txBox="1"/>
          <p:nvPr/>
        </p:nvSpPr>
        <p:spPr>
          <a:xfrm>
            <a:off x="1168400" y="2198510"/>
            <a:ext cx="551603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cs typeface="Calibri"/>
              </a:rPr>
              <a:t>When running the simulation, it was advised that we set the stop time to 10 seconds so the simulation can simulate efficiently. </a:t>
            </a:r>
            <a:br>
              <a:rPr lang="en-US" sz="2400">
                <a:cs typeface="Calibri"/>
              </a:rPr>
            </a:br>
            <a:endParaRPr lang="en-US" sz="2400">
              <a:cs typeface="Calibri"/>
            </a:endParaRPr>
          </a:p>
          <a:p>
            <a:pPr marL="285750" indent="-285750">
              <a:buFont typeface="Arial"/>
              <a:buChar char="•"/>
            </a:pPr>
            <a:r>
              <a:rPr lang="en-US" sz="2400">
                <a:cs typeface="Calibri"/>
              </a:rPr>
              <a:t>The graph represented to the right is the data we used from the PQ signal for our simulation which represents 10 hours. </a:t>
            </a:r>
          </a:p>
        </p:txBody>
      </p:sp>
    </p:spTree>
    <p:extLst>
      <p:ext uri="{BB962C8B-B14F-4D97-AF65-F5344CB8AC3E}">
        <p14:creationId xmlns:p14="http://schemas.microsoft.com/office/powerpoint/2010/main" val="642112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rotWithShape="1">
          <a:blip r:embed="rId2">
            <a:extLst>
              <a:ext uri="{28A0092B-C50C-407E-A947-70E740481C1C}">
                <a14:useLocalDpi xmlns:a14="http://schemas.microsoft.com/office/drawing/2010/main" val="0"/>
              </a:ext>
            </a:extLst>
          </a:blip>
          <a:srcRect t="15000" r="411" b="11250"/>
          <a:stretch/>
        </p:blipFill>
        <p:spPr>
          <a:xfrm>
            <a:off x="8960739" y="5090243"/>
            <a:ext cx="3228508" cy="1248130"/>
          </a:xfrm>
          <a:prstGeom prst="rect">
            <a:avLst/>
          </a:prstGeom>
        </p:spPr>
      </p:pic>
      <p:sp>
        <p:nvSpPr>
          <p:cNvPr id="2" name="TextBox 1">
            <a:extLst>
              <a:ext uri="{FF2B5EF4-FFF2-40B4-BE49-F238E27FC236}">
                <a16:creationId xmlns:a16="http://schemas.microsoft.com/office/drawing/2014/main" id="{4A059A1B-E7BB-405D-93D2-447D30197BAF}"/>
              </a:ext>
            </a:extLst>
          </p:cNvPr>
          <p:cNvSpPr txBox="1"/>
          <p:nvPr/>
        </p:nvSpPr>
        <p:spPr>
          <a:xfrm>
            <a:off x="1280409" y="1095954"/>
            <a:ext cx="72728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Synchronous Machine Speed </a:t>
            </a:r>
          </a:p>
        </p:txBody>
      </p:sp>
      <p:pic>
        <p:nvPicPr>
          <p:cNvPr id="3" name="Picture 3" descr="Chart, histogram&#10;&#10;Description automatically generated">
            <a:extLst>
              <a:ext uri="{FF2B5EF4-FFF2-40B4-BE49-F238E27FC236}">
                <a16:creationId xmlns:a16="http://schemas.microsoft.com/office/drawing/2014/main" id="{8958628A-C476-4545-9766-CECDC921A535}"/>
              </a:ext>
            </a:extLst>
          </p:cNvPr>
          <p:cNvPicPr>
            <a:picLocks noChangeAspect="1"/>
          </p:cNvPicPr>
          <p:nvPr/>
        </p:nvPicPr>
        <p:blipFill>
          <a:blip r:embed="rId3"/>
          <a:stretch>
            <a:fillRect/>
          </a:stretch>
        </p:blipFill>
        <p:spPr>
          <a:xfrm>
            <a:off x="224287" y="2335754"/>
            <a:ext cx="6840747" cy="2172115"/>
          </a:xfrm>
          <a:prstGeom prst="rect">
            <a:avLst/>
          </a:prstGeom>
        </p:spPr>
      </p:pic>
      <p:sp>
        <p:nvSpPr>
          <p:cNvPr id="4" name="TextBox 3">
            <a:extLst>
              <a:ext uri="{FF2B5EF4-FFF2-40B4-BE49-F238E27FC236}">
                <a16:creationId xmlns:a16="http://schemas.microsoft.com/office/drawing/2014/main" id="{B89065DF-F08A-408C-94DB-664E417DE882}"/>
              </a:ext>
            </a:extLst>
          </p:cNvPr>
          <p:cNvSpPr txBox="1"/>
          <p:nvPr/>
        </p:nvSpPr>
        <p:spPr>
          <a:xfrm>
            <a:off x="7478463" y="2093343"/>
            <a:ext cx="425961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cs typeface="Calibri"/>
              </a:rPr>
              <a:t>Wm is the machine speed of the Synchronous  Machine</a:t>
            </a:r>
          </a:p>
          <a:p>
            <a:pPr marL="285750" indent="-285750">
              <a:buFont typeface="Arial"/>
              <a:buChar char="•"/>
            </a:pPr>
            <a:endParaRPr lang="en-US" sz="2000">
              <a:cs typeface="Calibri"/>
            </a:endParaRPr>
          </a:p>
          <a:p>
            <a:pPr marL="285750" indent="-285750">
              <a:buFont typeface="Arial"/>
              <a:buChar char="•"/>
            </a:pPr>
            <a:r>
              <a:rPr lang="en-US" sz="2000">
                <a:cs typeface="Calibri"/>
              </a:rPr>
              <a:t>When the diesel generator kicks in the speed of the synchronous machine should be as close to 1 as possible in order to keep it in unity factor</a:t>
            </a:r>
          </a:p>
        </p:txBody>
      </p:sp>
    </p:spTree>
    <p:extLst>
      <p:ext uri="{BB962C8B-B14F-4D97-AF65-F5344CB8AC3E}">
        <p14:creationId xmlns:p14="http://schemas.microsoft.com/office/powerpoint/2010/main" val="1964226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Diagram&#10;&#10;Description automatically generated">
            <a:extLst>
              <a:ext uri="{FF2B5EF4-FFF2-40B4-BE49-F238E27FC236}">
                <a16:creationId xmlns:a16="http://schemas.microsoft.com/office/drawing/2014/main" id="{D4C1904D-C164-4189-AA92-CB69BBBE3447}"/>
              </a:ext>
            </a:extLst>
          </p:cNvPr>
          <p:cNvPicPr>
            <a:picLocks noChangeAspect="1"/>
          </p:cNvPicPr>
          <p:nvPr/>
        </p:nvPicPr>
        <p:blipFill rotWithShape="1">
          <a:blip r:embed="rId2"/>
          <a:srcRect t="3920" b="83150"/>
          <a:stretch/>
        </p:blipFill>
        <p:spPr>
          <a:xfrm>
            <a:off x="933454" y="165659"/>
            <a:ext cx="10325092" cy="750772"/>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0EED6C97-4EF1-4CB5-AB93-45B4D38A3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9869" y="5136607"/>
            <a:ext cx="2262131" cy="1180348"/>
          </a:xfrm>
          <a:prstGeom prst="rect">
            <a:avLst/>
          </a:prstGeom>
        </p:spPr>
      </p:pic>
      <p:graphicFrame>
        <p:nvGraphicFramePr>
          <p:cNvPr id="5" name="Diagram 2">
            <a:extLst>
              <a:ext uri="{FF2B5EF4-FFF2-40B4-BE49-F238E27FC236}">
                <a16:creationId xmlns:a16="http://schemas.microsoft.com/office/drawing/2014/main" id="{BB07E9FB-197F-4F1C-B4AD-3C51210E0412}"/>
              </a:ext>
            </a:extLst>
          </p:cNvPr>
          <p:cNvGraphicFramePr/>
          <p:nvPr>
            <p:extLst>
              <p:ext uri="{D42A27DB-BD31-4B8C-83A1-F6EECF244321}">
                <p14:modId xmlns:p14="http://schemas.microsoft.com/office/powerpoint/2010/main" val="1379449539"/>
              </p:ext>
            </p:extLst>
          </p:nvPr>
        </p:nvGraphicFramePr>
        <p:xfrm>
          <a:off x="1684111" y="1025035"/>
          <a:ext cx="8823778" cy="5084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4251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rotWithShape="1">
          <a:blip r:embed="rId2">
            <a:extLst>
              <a:ext uri="{28A0092B-C50C-407E-A947-70E740481C1C}">
                <a14:useLocalDpi xmlns:a14="http://schemas.microsoft.com/office/drawing/2010/main" val="0"/>
              </a:ext>
            </a:extLst>
          </a:blip>
          <a:srcRect t="12355" r="-201" b="11969"/>
          <a:stretch/>
        </p:blipFill>
        <p:spPr>
          <a:xfrm>
            <a:off x="8943643" y="5028371"/>
            <a:ext cx="3248369" cy="1280721"/>
          </a:xfrm>
          <a:prstGeom prst="rect">
            <a:avLst/>
          </a:prstGeom>
        </p:spPr>
      </p:pic>
      <p:sp>
        <p:nvSpPr>
          <p:cNvPr id="2" name="TextBox 1">
            <a:extLst>
              <a:ext uri="{FF2B5EF4-FFF2-40B4-BE49-F238E27FC236}">
                <a16:creationId xmlns:a16="http://schemas.microsoft.com/office/drawing/2014/main" id="{4A059A1B-E7BB-405D-93D2-447D30197BAF}"/>
              </a:ext>
            </a:extLst>
          </p:cNvPr>
          <p:cNvSpPr txBox="1"/>
          <p:nvPr/>
        </p:nvSpPr>
        <p:spPr>
          <a:xfrm>
            <a:off x="1236242" y="1101642"/>
            <a:ext cx="92429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Synchronous Machine Mechanical Power</a:t>
            </a:r>
          </a:p>
        </p:txBody>
      </p:sp>
      <p:pic>
        <p:nvPicPr>
          <p:cNvPr id="3" name="Picture 3" descr="Chart, histogram&#10;&#10;Description automatically generated">
            <a:extLst>
              <a:ext uri="{FF2B5EF4-FFF2-40B4-BE49-F238E27FC236}">
                <a16:creationId xmlns:a16="http://schemas.microsoft.com/office/drawing/2014/main" id="{0CA15538-09D2-4CB2-937B-730E689F15D2}"/>
              </a:ext>
            </a:extLst>
          </p:cNvPr>
          <p:cNvPicPr>
            <a:picLocks noChangeAspect="1"/>
          </p:cNvPicPr>
          <p:nvPr/>
        </p:nvPicPr>
        <p:blipFill>
          <a:blip r:embed="rId3"/>
          <a:stretch>
            <a:fillRect/>
          </a:stretch>
        </p:blipFill>
        <p:spPr>
          <a:xfrm>
            <a:off x="185825" y="2165735"/>
            <a:ext cx="6775742" cy="3550270"/>
          </a:xfrm>
          <a:prstGeom prst="rect">
            <a:avLst/>
          </a:prstGeom>
        </p:spPr>
      </p:pic>
      <p:sp>
        <p:nvSpPr>
          <p:cNvPr id="4" name="TextBox 3">
            <a:extLst>
              <a:ext uri="{FF2B5EF4-FFF2-40B4-BE49-F238E27FC236}">
                <a16:creationId xmlns:a16="http://schemas.microsoft.com/office/drawing/2014/main" id="{7C4797AB-B1C0-4BC2-8FF1-E1A476D67D35}"/>
              </a:ext>
            </a:extLst>
          </p:cNvPr>
          <p:cNvSpPr txBox="1"/>
          <p:nvPr/>
        </p:nvSpPr>
        <p:spPr>
          <a:xfrm>
            <a:off x="7449751" y="2163804"/>
            <a:ext cx="422486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cs typeface="Calibri"/>
              </a:rPr>
              <a:t>This graph shows the mechanical power at the machines shaft</a:t>
            </a:r>
            <a:endParaRPr lang="en-US"/>
          </a:p>
          <a:p>
            <a:pPr marL="342900" indent="-342900">
              <a:buFont typeface="Arial"/>
              <a:buChar char="•"/>
            </a:pPr>
            <a:endParaRPr lang="en-US" sz="2400">
              <a:cs typeface="Calibri"/>
            </a:endParaRPr>
          </a:p>
          <a:p>
            <a:pPr marL="342900" indent="-342900">
              <a:buFont typeface="Arial"/>
              <a:buChar char="•"/>
            </a:pPr>
            <a:r>
              <a:rPr lang="en-US" sz="2400">
                <a:cs typeface="Calibri"/>
              </a:rPr>
              <a:t>The mechanical power is the speed times the torque</a:t>
            </a:r>
          </a:p>
        </p:txBody>
      </p:sp>
    </p:spTree>
    <p:extLst>
      <p:ext uri="{BB962C8B-B14F-4D97-AF65-F5344CB8AC3E}">
        <p14:creationId xmlns:p14="http://schemas.microsoft.com/office/powerpoint/2010/main" val="2248356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59A1B-E7BB-405D-93D2-447D30197BAF}"/>
              </a:ext>
            </a:extLst>
          </p:cNvPr>
          <p:cNvSpPr txBox="1"/>
          <p:nvPr/>
        </p:nvSpPr>
        <p:spPr>
          <a:xfrm>
            <a:off x="1284313" y="1123971"/>
            <a:ext cx="79181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ea typeface="+mn-lt"/>
                <a:cs typeface="+mn-lt"/>
              </a:rPr>
              <a:t>Synchronous Machine Field Voltage</a:t>
            </a:r>
            <a:endParaRPr lang="en-US" sz="3600">
              <a:cs typeface="Calibri"/>
            </a:endParaRPr>
          </a:p>
        </p:txBody>
      </p:sp>
      <p:pic>
        <p:nvPicPr>
          <p:cNvPr id="3" name="Picture 3" descr="Timeline&#10;&#10;Description automatically generated">
            <a:extLst>
              <a:ext uri="{FF2B5EF4-FFF2-40B4-BE49-F238E27FC236}">
                <a16:creationId xmlns:a16="http://schemas.microsoft.com/office/drawing/2014/main" id="{A3792DB9-998F-48F0-9397-89EC7C098378}"/>
              </a:ext>
            </a:extLst>
          </p:cNvPr>
          <p:cNvPicPr>
            <a:picLocks noChangeAspect="1"/>
          </p:cNvPicPr>
          <p:nvPr/>
        </p:nvPicPr>
        <p:blipFill>
          <a:blip r:embed="rId2"/>
          <a:stretch>
            <a:fillRect/>
          </a:stretch>
        </p:blipFill>
        <p:spPr>
          <a:xfrm>
            <a:off x="416692" y="2328111"/>
            <a:ext cx="6130973" cy="3219006"/>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04F8BD0C-4472-4244-922D-DEB37AB6945D}"/>
              </a:ext>
            </a:extLst>
          </p:cNvPr>
          <p:cNvPicPr>
            <a:picLocks noChangeAspect="1"/>
          </p:cNvPicPr>
          <p:nvPr/>
        </p:nvPicPr>
        <p:blipFill rotWithShape="1">
          <a:blip r:embed="rId3">
            <a:extLst>
              <a:ext uri="{28A0092B-C50C-407E-A947-70E740481C1C}">
                <a14:useLocalDpi xmlns:a14="http://schemas.microsoft.com/office/drawing/2010/main" val="0"/>
              </a:ext>
            </a:extLst>
          </a:blip>
          <a:srcRect t="12355" r="-201" b="11969"/>
          <a:stretch/>
        </p:blipFill>
        <p:spPr>
          <a:xfrm>
            <a:off x="8943643" y="5041397"/>
            <a:ext cx="3248369" cy="1280721"/>
          </a:xfrm>
          <a:prstGeom prst="rect">
            <a:avLst/>
          </a:prstGeom>
        </p:spPr>
      </p:pic>
      <p:sp>
        <p:nvSpPr>
          <p:cNvPr id="5" name="TextBox 4">
            <a:extLst>
              <a:ext uri="{FF2B5EF4-FFF2-40B4-BE49-F238E27FC236}">
                <a16:creationId xmlns:a16="http://schemas.microsoft.com/office/drawing/2014/main" id="{C50CE99E-8CE9-4300-BE3E-83A588B760E0}"/>
              </a:ext>
            </a:extLst>
          </p:cNvPr>
          <p:cNvSpPr txBox="1"/>
          <p:nvPr/>
        </p:nvSpPr>
        <p:spPr>
          <a:xfrm>
            <a:off x="6904567" y="2332567"/>
            <a:ext cx="469053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err="1">
                <a:cs typeface="Calibri"/>
              </a:rPr>
              <a:t>Vf</a:t>
            </a:r>
            <a:r>
              <a:rPr lang="en-US" sz="2400">
                <a:cs typeface="Calibri"/>
              </a:rPr>
              <a:t> represents the field voltage</a:t>
            </a:r>
          </a:p>
          <a:p>
            <a:pPr marL="457200" indent="-457200">
              <a:buFont typeface="Arial"/>
              <a:buChar char="•"/>
            </a:pPr>
            <a:endParaRPr lang="en-US" sz="2400">
              <a:cs typeface="Calibri"/>
            </a:endParaRPr>
          </a:p>
          <a:p>
            <a:pPr marL="457200" indent="-457200">
              <a:buFont typeface="Arial"/>
              <a:buChar char="•"/>
            </a:pPr>
            <a:r>
              <a:rPr lang="en-US" sz="2400">
                <a:cs typeface="Calibri"/>
              </a:rPr>
              <a:t>This voltage is supplied by a voltage regulator as an input</a:t>
            </a:r>
          </a:p>
          <a:p>
            <a:pPr marL="457200" indent="-457200">
              <a:buFont typeface="Arial"/>
              <a:buChar char="•"/>
            </a:pPr>
            <a:endParaRPr lang="en-US" sz="2400">
              <a:cs typeface="Calibri"/>
            </a:endParaRPr>
          </a:p>
          <a:p>
            <a:pPr marL="457200" indent="-457200">
              <a:buFont typeface="Arial"/>
              <a:buChar char="•"/>
            </a:pPr>
            <a:r>
              <a:rPr lang="en-US" sz="2400">
                <a:cs typeface="Calibri"/>
              </a:rPr>
              <a:t>This value is usually constant</a:t>
            </a:r>
          </a:p>
        </p:txBody>
      </p:sp>
    </p:spTree>
    <p:extLst>
      <p:ext uri="{BB962C8B-B14F-4D97-AF65-F5344CB8AC3E}">
        <p14:creationId xmlns:p14="http://schemas.microsoft.com/office/powerpoint/2010/main" val="3648658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59A1B-E7BB-405D-93D2-447D30197BAF}"/>
              </a:ext>
            </a:extLst>
          </p:cNvPr>
          <p:cNvSpPr txBox="1"/>
          <p:nvPr/>
        </p:nvSpPr>
        <p:spPr>
          <a:xfrm>
            <a:off x="1301060" y="1125057"/>
            <a:ext cx="7809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ea typeface="+mn-lt"/>
                <a:cs typeface="+mn-lt"/>
              </a:rPr>
              <a:t>Synchronous Machine Terminal Voltage</a:t>
            </a:r>
            <a:endParaRPr lang="en-US" sz="3600"/>
          </a:p>
        </p:txBody>
      </p:sp>
      <p:pic>
        <p:nvPicPr>
          <p:cNvPr id="3" name="Picture 3" descr="Chart&#10;&#10;Description automatically generated">
            <a:extLst>
              <a:ext uri="{FF2B5EF4-FFF2-40B4-BE49-F238E27FC236}">
                <a16:creationId xmlns:a16="http://schemas.microsoft.com/office/drawing/2014/main" id="{471AD205-FA19-4CF1-B962-655CD76C71E2}"/>
              </a:ext>
            </a:extLst>
          </p:cNvPr>
          <p:cNvPicPr>
            <a:picLocks noChangeAspect="1"/>
          </p:cNvPicPr>
          <p:nvPr/>
        </p:nvPicPr>
        <p:blipFill>
          <a:blip r:embed="rId2"/>
          <a:stretch>
            <a:fillRect/>
          </a:stretch>
        </p:blipFill>
        <p:spPr>
          <a:xfrm>
            <a:off x="330581" y="2173219"/>
            <a:ext cx="5860506" cy="3105212"/>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DAD28514-EEAC-42B2-BBDD-B912AC9C60B5}"/>
              </a:ext>
            </a:extLst>
          </p:cNvPr>
          <p:cNvPicPr>
            <a:picLocks noChangeAspect="1"/>
          </p:cNvPicPr>
          <p:nvPr/>
        </p:nvPicPr>
        <p:blipFill rotWithShape="1">
          <a:blip r:embed="rId3">
            <a:extLst>
              <a:ext uri="{28A0092B-C50C-407E-A947-70E740481C1C}">
                <a14:useLocalDpi xmlns:a14="http://schemas.microsoft.com/office/drawing/2010/main" val="0"/>
              </a:ext>
            </a:extLst>
          </a:blip>
          <a:srcRect t="12355" r="-201" b="11969"/>
          <a:stretch/>
        </p:blipFill>
        <p:spPr>
          <a:xfrm>
            <a:off x="8943643" y="5028371"/>
            <a:ext cx="3248369" cy="1280721"/>
          </a:xfrm>
          <a:prstGeom prst="rect">
            <a:avLst/>
          </a:prstGeom>
        </p:spPr>
      </p:pic>
      <p:sp>
        <p:nvSpPr>
          <p:cNvPr id="5" name="TextBox 4">
            <a:extLst>
              <a:ext uri="{FF2B5EF4-FFF2-40B4-BE49-F238E27FC236}">
                <a16:creationId xmlns:a16="http://schemas.microsoft.com/office/drawing/2014/main" id="{5E2533D2-C04C-49A1-9FDF-ECA1B2242AAD}"/>
              </a:ext>
            </a:extLst>
          </p:cNvPr>
          <p:cNvSpPr txBox="1"/>
          <p:nvPr/>
        </p:nvSpPr>
        <p:spPr>
          <a:xfrm>
            <a:off x="6523567" y="1962150"/>
            <a:ext cx="528319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a:cs typeface="Calibri"/>
              </a:rPr>
              <a:t>Vt graph represents the terminal voltage of the system</a:t>
            </a:r>
          </a:p>
          <a:p>
            <a:pPr marL="457200" indent="-457200">
              <a:buFont typeface="Arial"/>
              <a:buChar char="•"/>
            </a:pPr>
            <a:endParaRPr lang="en-US" sz="2400">
              <a:cs typeface="Calibri"/>
            </a:endParaRPr>
          </a:p>
          <a:p>
            <a:pPr marL="457200" indent="-457200">
              <a:buFont typeface="Arial"/>
              <a:buChar char="•"/>
            </a:pPr>
            <a:r>
              <a:rPr lang="en-US" sz="2400">
                <a:cs typeface="Calibri"/>
              </a:rPr>
              <a:t>The terminal voltage is 0 when there is no load in the circuit</a:t>
            </a:r>
          </a:p>
          <a:p>
            <a:pPr marL="457200" indent="-457200">
              <a:buFont typeface="Arial"/>
              <a:buChar char="•"/>
            </a:pPr>
            <a:endParaRPr lang="en-US" sz="2400">
              <a:cs typeface="Calibri"/>
            </a:endParaRPr>
          </a:p>
          <a:p>
            <a:pPr marL="457200" indent="-457200">
              <a:buFont typeface="Arial"/>
              <a:buChar char="•"/>
            </a:pPr>
            <a:r>
              <a:rPr lang="en-US" sz="2400">
                <a:cs typeface="Calibri"/>
              </a:rPr>
              <a:t>This measures the potential difference between the terminals</a:t>
            </a:r>
          </a:p>
          <a:p>
            <a:pPr marL="285750" indent="-285750">
              <a:buFont typeface="Wingdings"/>
              <a:buChar char="§"/>
            </a:pPr>
            <a:endParaRPr lang="en-US">
              <a:cs typeface="Calibri"/>
            </a:endParaRPr>
          </a:p>
        </p:txBody>
      </p:sp>
    </p:spTree>
    <p:extLst>
      <p:ext uri="{BB962C8B-B14F-4D97-AF65-F5344CB8AC3E}">
        <p14:creationId xmlns:p14="http://schemas.microsoft.com/office/powerpoint/2010/main" val="1110952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156" y="4624576"/>
            <a:ext cx="3241844" cy="1692379"/>
          </a:xfrm>
          <a:prstGeom prst="rect">
            <a:avLst/>
          </a:prstGeom>
        </p:spPr>
      </p:pic>
      <p:sp>
        <p:nvSpPr>
          <p:cNvPr id="2" name="TextBox 1">
            <a:extLst>
              <a:ext uri="{FF2B5EF4-FFF2-40B4-BE49-F238E27FC236}">
                <a16:creationId xmlns:a16="http://schemas.microsoft.com/office/drawing/2014/main" id="{CC80AE96-613C-4D45-8126-B3ADED50DEE4}"/>
              </a:ext>
            </a:extLst>
          </p:cNvPr>
          <p:cNvSpPr txBox="1"/>
          <p:nvPr/>
        </p:nvSpPr>
        <p:spPr>
          <a:xfrm>
            <a:off x="1317832" y="1123408"/>
            <a:ext cx="56218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Negative current subsystem</a:t>
            </a:r>
            <a:r>
              <a:rPr lang="en-US" sz="3600" b="1">
                <a:cs typeface="Calibri"/>
              </a:rPr>
              <a:t> </a:t>
            </a:r>
          </a:p>
        </p:txBody>
      </p:sp>
      <p:pic>
        <p:nvPicPr>
          <p:cNvPr id="3" name="Picture 3" descr="Diagram&#10;&#10;Description automatically generated">
            <a:extLst>
              <a:ext uri="{FF2B5EF4-FFF2-40B4-BE49-F238E27FC236}">
                <a16:creationId xmlns:a16="http://schemas.microsoft.com/office/drawing/2014/main" id="{1F65E5CC-2EDA-4E32-AB61-05FF5AFC1350}"/>
              </a:ext>
            </a:extLst>
          </p:cNvPr>
          <p:cNvPicPr>
            <a:picLocks noChangeAspect="1"/>
          </p:cNvPicPr>
          <p:nvPr/>
        </p:nvPicPr>
        <p:blipFill>
          <a:blip r:embed="rId3"/>
          <a:stretch>
            <a:fillRect/>
          </a:stretch>
        </p:blipFill>
        <p:spPr>
          <a:xfrm>
            <a:off x="521754" y="1767386"/>
            <a:ext cx="4686874" cy="4537827"/>
          </a:xfrm>
          <a:prstGeom prst="rect">
            <a:avLst/>
          </a:prstGeom>
        </p:spPr>
      </p:pic>
      <p:sp>
        <p:nvSpPr>
          <p:cNvPr id="4" name="TextBox 3">
            <a:extLst>
              <a:ext uri="{FF2B5EF4-FFF2-40B4-BE49-F238E27FC236}">
                <a16:creationId xmlns:a16="http://schemas.microsoft.com/office/drawing/2014/main" id="{A04F752C-6D5F-4F4F-A6C6-83107B012000}"/>
              </a:ext>
            </a:extLst>
          </p:cNvPr>
          <p:cNvSpPr txBox="1"/>
          <p:nvPr/>
        </p:nvSpPr>
        <p:spPr>
          <a:xfrm>
            <a:off x="5600221" y="2122098"/>
            <a:ext cx="552680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cs typeface="Calibri"/>
              </a:rPr>
              <a:t>This subsystem was created because the Dynamic load  has a negative current  (arrow facing down) </a:t>
            </a:r>
            <a:br>
              <a:rPr lang="en-US" sz="2400">
                <a:cs typeface="Calibri"/>
              </a:rPr>
            </a:br>
            <a:endParaRPr lang="en-US" sz="2400">
              <a:cs typeface="Calibri"/>
            </a:endParaRPr>
          </a:p>
          <a:p>
            <a:pPr marL="285750" indent="-285750">
              <a:buFont typeface="Arial"/>
              <a:buChar char="•"/>
            </a:pPr>
            <a:r>
              <a:rPr lang="en-US" sz="2400">
                <a:cs typeface="Calibri"/>
              </a:rPr>
              <a:t>To make our current a negative current we decided to connect the positive side to ground and the negative to the system</a:t>
            </a:r>
          </a:p>
        </p:txBody>
      </p:sp>
    </p:spTree>
    <p:extLst>
      <p:ext uri="{BB962C8B-B14F-4D97-AF65-F5344CB8AC3E}">
        <p14:creationId xmlns:p14="http://schemas.microsoft.com/office/powerpoint/2010/main" val="4046761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156" y="4624576"/>
            <a:ext cx="3241844" cy="1692379"/>
          </a:xfrm>
          <a:prstGeom prst="rect">
            <a:avLst/>
          </a:prstGeom>
        </p:spPr>
      </p:pic>
      <p:sp>
        <p:nvSpPr>
          <p:cNvPr id="2" name="TextBox 1">
            <a:extLst>
              <a:ext uri="{FF2B5EF4-FFF2-40B4-BE49-F238E27FC236}">
                <a16:creationId xmlns:a16="http://schemas.microsoft.com/office/drawing/2014/main" id="{2CA44E90-F1B9-49E8-8ABF-3733A6E7259B}"/>
              </a:ext>
            </a:extLst>
          </p:cNvPr>
          <p:cNvSpPr txBox="1"/>
          <p:nvPr/>
        </p:nvSpPr>
        <p:spPr>
          <a:xfrm>
            <a:off x="3532011" y="801510"/>
            <a:ext cx="49656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Calibri"/>
              </a:rPr>
              <a:t>Why is this important? </a:t>
            </a:r>
          </a:p>
        </p:txBody>
      </p:sp>
      <p:sp>
        <p:nvSpPr>
          <p:cNvPr id="3" name="TextBox 2">
            <a:extLst>
              <a:ext uri="{FF2B5EF4-FFF2-40B4-BE49-F238E27FC236}">
                <a16:creationId xmlns:a16="http://schemas.microsoft.com/office/drawing/2014/main" id="{C0728B27-378E-4BA8-A3A6-EC289BE29608}"/>
              </a:ext>
            </a:extLst>
          </p:cNvPr>
          <p:cNvSpPr txBox="1"/>
          <p:nvPr/>
        </p:nvSpPr>
        <p:spPr>
          <a:xfrm>
            <a:off x="1153459" y="1855695"/>
            <a:ext cx="631414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endParaRPr lang="en-US">
              <a:cs typeface="Calibri"/>
            </a:endParaRPr>
          </a:p>
          <a:p>
            <a:pPr marL="285750" indent="-285750">
              <a:buFont typeface="Arial"/>
              <a:buChar char="•"/>
            </a:pPr>
            <a:r>
              <a:rPr lang="en-US" sz="2400">
                <a:cs typeface="Calibri"/>
              </a:rPr>
              <a:t>Allows for operational costs to be analyzed</a:t>
            </a:r>
          </a:p>
          <a:p>
            <a:endParaRPr lang="en-US" sz="2400">
              <a:cs typeface="Calibri"/>
            </a:endParaRPr>
          </a:p>
          <a:p>
            <a:pPr marL="285750" indent="-285750">
              <a:buFont typeface="Arial"/>
              <a:buChar char="•"/>
            </a:pPr>
            <a:r>
              <a:rPr lang="en-US" sz="2400">
                <a:cs typeface="Calibri"/>
              </a:rPr>
              <a:t> Operational strategy limitations can be studied and improved upon</a:t>
            </a:r>
          </a:p>
          <a:p>
            <a:pPr marL="285750" indent="-285750">
              <a:buFont typeface="Arial"/>
              <a:buChar char="•"/>
            </a:pPr>
            <a:endParaRPr lang="en-US" sz="2400">
              <a:cs typeface="Calibri"/>
            </a:endParaRPr>
          </a:p>
          <a:p>
            <a:pPr marL="285750" indent="-285750">
              <a:buFont typeface="Arial"/>
              <a:buChar char="•"/>
            </a:pPr>
            <a:r>
              <a:rPr lang="en-US" sz="2400">
                <a:cs typeface="Calibri"/>
              </a:rPr>
              <a:t>Provides frequency stability for the microgrid system</a:t>
            </a:r>
          </a:p>
          <a:p>
            <a:pPr marL="285750" indent="-285750">
              <a:buFont typeface="Arial"/>
              <a:buChar char="•"/>
            </a:pPr>
            <a:endParaRPr lang="en-US" sz="2400">
              <a:cs typeface="Calibri"/>
            </a:endParaRPr>
          </a:p>
          <a:p>
            <a:pPr marL="285750" indent="-285750">
              <a:buFont typeface="Arial"/>
              <a:buChar char="•"/>
            </a:pPr>
            <a:endParaRPr lang="en-US" sz="2400">
              <a:cs typeface="Calibri"/>
            </a:endParaRPr>
          </a:p>
          <a:p>
            <a:endParaRPr lang="en-US">
              <a:cs typeface="Calibri"/>
            </a:endParaRPr>
          </a:p>
          <a:p>
            <a:endParaRPr lang="en-US">
              <a:cs typeface="Calibri"/>
            </a:endParaRPr>
          </a:p>
          <a:p>
            <a:endParaRPr lang="en-US">
              <a:cs typeface="Calibri"/>
            </a:endParaRPr>
          </a:p>
        </p:txBody>
      </p:sp>
      <p:pic>
        <p:nvPicPr>
          <p:cNvPr id="4" name="Picture 4" descr="A picture containing text, clipart&#10;&#10;Description automatically generated">
            <a:extLst>
              <a:ext uri="{FF2B5EF4-FFF2-40B4-BE49-F238E27FC236}">
                <a16:creationId xmlns:a16="http://schemas.microsoft.com/office/drawing/2014/main" id="{A482F6A5-9D8E-457E-BFC3-86AA61624C03}"/>
              </a:ext>
            </a:extLst>
          </p:cNvPr>
          <p:cNvPicPr>
            <a:picLocks noChangeAspect="1"/>
          </p:cNvPicPr>
          <p:nvPr/>
        </p:nvPicPr>
        <p:blipFill>
          <a:blip r:embed="rId3"/>
          <a:stretch>
            <a:fillRect/>
          </a:stretch>
        </p:blipFill>
        <p:spPr>
          <a:xfrm>
            <a:off x="9113838" y="2141538"/>
            <a:ext cx="2028825" cy="2257425"/>
          </a:xfrm>
          <a:prstGeom prst="rect">
            <a:avLst/>
          </a:prstGeom>
        </p:spPr>
      </p:pic>
    </p:spTree>
    <p:extLst>
      <p:ext uri="{BB962C8B-B14F-4D97-AF65-F5344CB8AC3E}">
        <p14:creationId xmlns:p14="http://schemas.microsoft.com/office/powerpoint/2010/main" val="3563241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0B3E48-4E1C-447F-8C77-4306307C9B4E}"/>
              </a:ext>
            </a:extLst>
          </p:cNvPr>
          <p:cNvSpPr txBox="1"/>
          <p:nvPr/>
        </p:nvSpPr>
        <p:spPr>
          <a:xfrm>
            <a:off x="1349829" y="1103892"/>
            <a:ext cx="29528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latin typeface="Calibri"/>
                <a:cs typeface="Times New Roman"/>
              </a:rPr>
              <a:t>Agenda</a:t>
            </a:r>
          </a:p>
        </p:txBody>
      </p:sp>
      <p:sp>
        <p:nvSpPr>
          <p:cNvPr id="7" name="TextBox 6">
            <a:extLst>
              <a:ext uri="{FF2B5EF4-FFF2-40B4-BE49-F238E27FC236}">
                <a16:creationId xmlns:a16="http://schemas.microsoft.com/office/drawing/2014/main" id="{01050591-5842-46D2-B237-EF756DE62011}"/>
              </a:ext>
            </a:extLst>
          </p:cNvPr>
          <p:cNvSpPr txBox="1"/>
          <p:nvPr/>
        </p:nvSpPr>
        <p:spPr>
          <a:xfrm>
            <a:off x="1035353" y="1926368"/>
            <a:ext cx="799656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2800">
                <a:latin typeface="Times New Roman"/>
                <a:cs typeface="Times New Roman"/>
              </a:rPr>
              <a:t>Introduction/Background </a:t>
            </a:r>
            <a:endParaRPr lang="en-US">
              <a:latin typeface="Calibri" panose="020F0502020204030204"/>
              <a:cs typeface="Calibri" panose="020F0502020204030204"/>
            </a:endParaRPr>
          </a:p>
          <a:p>
            <a:pPr marL="514350" indent="-514350">
              <a:buAutoNum type="arabicPeriod"/>
            </a:pPr>
            <a:r>
              <a:rPr lang="en-US" sz="2800">
                <a:latin typeface="Times New Roman"/>
                <a:cs typeface="Times New Roman"/>
              </a:rPr>
              <a:t>Statement of Work</a:t>
            </a:r>
          </a:p>
          <a:p>
            <a:pPr marL="514350" indent="-514350">
              <a:buAutoNum type="arabicPeriod"/>
            </a:pPr>
            <a:r>
              <a:rPr lang="en-US" sz="2800">
                <a:latin typeface="Times New Roman"/>
                <a:cs typeface="Times New Roman"/>
              </a:rPr>
              <a:t>Emergency Diesel Generator</a:t>
            </a:r>
          </a:p>
          <a:p>
            <a:pPr marL="514350" indent="-514350">
              <a:buAutoNum type="arabicPeriod"/>
            </a:pPr>
            <a:endParaRPr lang="en-US" sz="2800">
              <a:latin typeface="Times New Roman"/>
              <a:cs typeface="Times New Roman"/>
            </a:endParaRPr>
          </a:p>
          <a:p>
            <a:pPr marL="514350" indent="-514350">
              <a:buAutoNum type="arabicPeriod"/>
            </a:pPr>
            <a:r>
              <a:rPr lang="en-US" sz="2800">
                <a:highlight>
                  <a:srgbClr val="FFFF00"/>
                </a:highlight>
                <a:latin typeface="Times New Roman"/>
                <a:cs typeface="Times New Roman"/>
              </a:rPr>
              <a:t>Component Modeling</a:t>
            </a:r>
            <a:r>
              <a:rPr lang="en-US" sz="2800">
                <a:latin typeface="Times New Roman"/>
                <a:cs typeface="Times New Roman"/>
              </a:rPr>
              <a:t>                                        ​</a:t>
            </a:r>
            <a:endParaRPr lang="en-US">
              <a:cs typeface="Calibri" panose="020F0502020204030204"/>
            </a:endParaRPr>
          </a:p>
          <a:p>
            <a:pPr marL="514350" indent="-514350">
              <a:buAutoNum type="arabicPeriod"/>
            </a:pPr>
            <a:r>
              <a:rPr lang="en-US" sz="2800">
                <a:latin typeface="Times New Roman"/>
                <a:cs typeface="Times New Roman"/>
              </a:rPr>
              <a:t>Sizing Microgrid                                                  ​</a:t>
            </a:r>
          </a:p>
          <a:p>
            <a:pPr marL="514350" indent="-514350">
              <a:buAutoNum type="arabicPeriod"/>
            </a:pPr>
            <a:r>
              <a:rPr lang="en-US" sz="2800">
                <a:latin typeface="Times New Roman"/>
                <a:cs typeface="Times New Roman"/>
              </a:rPr>
              <a:t>Microgrid Operation Cost                            </a:t>
            </a:r>
          </a:p>
          <a:p>
            <a:pPr marL="514350" indent="-514350">
              <a:buAutoNum type="arabicPeriod"/>
            </a:pPr>
            <a:r>
              <a:rPr lang="en-US" sz="2800">
                <a:latin typeface="Times New Roman"/>
                <a:cs typeface="Times New Roman"/>
              </a:rPr>
              <a:t>Summary                                                            </a:t>
            </a:r>
            <a:endParaRPr lang="en-US">
              <a:cs typeface="Calibri"/>
            </a:endParaRPr>
          </a:p>
        </p:txBody>
      </p:sp>
      <p:sp>
        <p:nvSpPr>
          <p:cNvPr id="9" name="TextBox 8">
            <a:extLst>
              <a:ext uri="{FF2B5EF4-FFF2-40B4-BE49-F238E27FC236}">
                <a16:creationId xmlns:a16="http://schemas.microsoft.com/office/drawing/2014/main" id="{95FE9D0A-2069-4F36-8658-62F6CCBFFA58}"/>
              </a:ext>
            </a:extLst>
          </p:cNvPr>
          <p:cNvSpPr txBox="1"/>
          <p:nvPr/>
        </p:nvSpPr>
        <p:spPr>
          <a:xfrm>
            <a:off x="6526590" y="1926368"/>
            <a:ext cx="544849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cs typeface="Times New Roman"/>
              </a:rPr>
              <a:t>Derek Castaneda</a:t>
            </a:r>
            <a:endParaRPr lang="en-US"/>
          </a:p>
          <a:p>
            <a:r>
              <a:rPr lang="en-US" sz="2800">
                <a:latin typeface="Times New Roman"/>
                <a:cs typeface="Times New Roman"/>
              </a:rPr>
              <a:t>Christian Flores</a:t>
            </a:r>
          </a:p>
          <a:p>
            <a:r>
              <a:rPr lang="en-US" sz="2800">
                <a:solidFill>
                  <a:srgbClr val="000000"/>
                </a:solidFill>
                <a:latin typeface="Times New Roman"/>
                <a:cs typeface="Times New Roman"/>
              </a:rPr>
              <a:t>Devyn Cordero/ Carlos Rodezno</a:t>
            </a:r>
            <a:endParaRPr lang="en-US" sz="2800">
              <a:solidFill>
                <a:srgbClr val="000000"/>
              </a:solidFill>
              <a:ea typeface="+mn-lt"/>
              <a:cs typeface="+mn-lt"/>
            </a:endParaRPr>
          </a:p>
          <a:p>
            <a:r>
              <a:rPr lang="en-US" sz="2800">
                <a:solidFill>
                  <a:srgbClr val="000000"/>
                </a:solidFill>
                <a:latin typeface="Times New Roman"/>
                <a:cs typeface="Times New Roman"/>
              </a:rPr>
              <a:t>/Jonathan Monroy/ Derek Castaneda</a:t>
            </a:r>
            <a:endParaRPr lang="en-US">
              <a:solidFill>
                <a:srgbClr val="000000"/>
              </a:solidFill>
              <a:cs typeface="Calibri"/>
            </a:endParaRPr>
          </a:p>
          <a:p>
            <a:r>
              <a:rPr lang="en-US" sz="2800">
                <a:highlight>
                  <a:srgbClr val="FFFF00"/>
                </a:highlight>
                <a:latin typeface="Times New Roman"/>
                <a:cs typeface="Times New Roman"/>
              </a:rPr>
              <a:t>Christian Flores</a:t>
            </a:r>
            <a:r>
              <a:rPr lang="en-US" sz="2800">
                <a:latin typeface="Times New Roman"/>
                <a:cs typeface="Times New Roman"/>
              </a:rPr>
              <a:t> </a:t>
            </a:r>
          </a:p>
          <a:p>
            <a:r>
              <a:rPr lang="en-US" sz="2800">
                <a:latin typeface="Times New Roman"/>
                <a:cs typeface="Times New Roman"/>
              </a:rPr>
              <a:t>Felix Abel</a:t>
            </a:r>
          </a:p>
          <a:p>
            <a:r>
              <a:rPr lang="en-US" sz="2800">
                <a:latin typeface="Times New Roman"/>
                <a:cs typeface="Times New Roman"/>
              </a:rPr>
              <a:t>Felix Abel</a:t>
            </a:r>
          </a:p>
          <a:p>
            <a:r>
              <a:rPr lang="en-US" sz="2800">
                <a:latin typeface="Times New Roman"/>
                <a:cs typeface="Times New Roman"/>
              </a:rPr>
              <a:t>Felix Abel</a:t>
            </a:r>
          </a:p>
        </p:txBody>
      </p:sp>
      <p:pic>
        <p:nvPicPr>
          <p:cNvPr id="2" name="Picture 1" descr="A picture containing graphical user interface&#10;&#10;Description automatically generated">
            <a:extLst>
              <a:ext uri="{FF2B5EF4-FFF2-40B4-BE49-F238E27FC236}">
                <a16:creationId xmlns:a16="http://schemas.microsoft.com/office/drawing/2014/main" id="{928E4FAB-8F82-418C-B3DC-8B378C528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298" y="4963242"/>
            <a:ext cx="2588702" cy="1353713"/>
          </a:xfrm>
          <a:prstGeom prst="rect">
            <a:avLst/>
          </a:prstGeom>
        </p:spPr>
      </p:pic>
    </p:spTree>
    <p:extLst>
      <p:ext uri="{BB962C8B-B14F-4D97-AF65-F5344CB8AC3E}">
        <p14:creationId xmlns:p14="http://schemas.microsoft.com/office/powerpoint/2010/main" val="3560796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3806" y="4866480"/>
            <a:ext cx="2778194" cy="1450475"/>
          </a:xfrm>
          <a:prstGeom prst="rect">
            <a:avLst/>
          </a:prstGeom>
        </p:spPr>
      </p:pic>
      <p:sp>
        <p:nvSpPr>
          <p:cNvPr id="2" name="TextBox 1">
            <a:extLst>
              <a:ext uri="{FF2B5EF4-FFF2-40B4-BE49-F238E27FC236}">
                <a16:creationId xmlns:a16="http://schemas.microsoft.com/office/drawing/2014/main" id="{6F27E6D5-0578-4B73-B8A9-437582638308}"/>
              </a:ext>
            </a:extLst>
          </p:cNvPr>
          <p:cNvSpPr txBox="1"/>
          <p:nvPr/>
        </p:nvSpPr>
        <p:spPr>
          <a:xfrm>
            <a:off x="1208718" y="1099861"/>
            <a:ext cx="67870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Calibri"/>
                <a:cs typeface="Calibri"/>
              </a:rPr>
              <a:t>Photovoltaic</a:t>
            </a:r>
            <a:r>
              <a:rPr lang="en-US" sz="3600">
                <a:latin typeface="Calibri"/>
                <a:cs typeface="Times New Roman"/>
              </a:rPr>
              <a:t> Model​</a:t>
            </a:r>
            <a:endParaRPr lang="en-US" sz="3600">
              <a:latin typeface="Calibri"/>
            </a:endParaRPr>
          </a:p>
        </p:txBody>
      </p:sp>
      <p:sp>
        <p:nvSpPr>
          <p:cNvPr id="3" name="TextBox 2">
            <a:extLst>
              <a:ext uri="{FF2B5EF4-FFF2-40B4-BE49-F238E27FC236}">
                <a16:creationId xmlns:a16="http://schemas.microsoft.com/office/drawing/2014/main" id="{506A4358-B7B7-4E69-9853-9749FF3BBB5A}"/>
              </a:ext>
            </a:extLst>
          </p:cNvPr>
          <p:cNvSpPr txBox="1"/>
          <p:nvPr/>
        </p:nvSpPr>
        <p:spPr>
          <a:xfrm>
            <a:off x="5117124" y="1966316"/>
            <a:ext cx="642821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400">
                <a:latin typeface="Calibri"/>
                <a:cs typeface="Times New Roman"/>
              </a:rPr>
              <a:t>Average hourly power profile for a day</a:t>
            </a:r>
            <a:endParaRPr lang="en-US" sz="2400">
              <a:latin typeface="Calibri"/>
              <a:cs typeface="Calibri" panose="020F0502020204030204"/>
            </a:endParaRPr>
          </a:p>
          <a:p>
            <a:r>
              <a:rPr lang="en-US" sz="2400">
                <a:latin typeface="Calibri"/>
                <a:cs typeface="Times New Roman"/>
              </a:rPr>
              <a:t>​</a:t>
            </a:r>
            <a:endParaRPr lang="en-US" sz="2400">
              <a:latin typeface="Calibri"/>
              <a:cs typeface="Calibri" panose="020F0502020204030204"/>
            </a:endParaRPr>
          </a:p>
          <a:p>
            <a:pPr>
              <a:buChar char="•"/>
            </a:pPr>
            <a:r>
              <a:rPr lang="en-US" sz="2400">
                <a:latin typeface="Calibri"/>
                <a:cs typeface="Times New Roman"/>
              </a:rPr>
              <a:t>Model is sized with battery to provide 200kWh to load</a:t>
            </a:r>
            <a:endParaRPr lang="en-US" sz="2400">
              <a:latin typeface="Calibri"/>
              <a:cs typeface="Calibri"/>
            </a:endParaRPr>
          </a:p>
          <a:p>
            <a:pPr>
              <a:buChar char="•"/>
            </a:pPr>
            <a:endParaRPr lang="en-US" sz="2400">
              <a:latin typeface="Calibri"/>
              <a:cs typeface="Times New Roman"/>
            </a:endParaRPr>
          </a:p>
          <a:p>
            <a:pPr>
              <a:buChar char="•"/>
            </a:pPr>
            <a:r>
              <a:rPr lang="en-US" sz="2400">
                <a:latin typeface="Calibri"/>
                <a:cs typeface="Times New Roman"/>
              </a:rPr>
              <a:t>Peak power output during midday</a:t>
            </a:r>
          </a:p>
          <a:p>
            <a:pPr>
              <a:buChar char="•"/>
            </a:pPr>
            <a:endParaRPr lang="en-US" sz="2400">
              <a:latin typeface="Calibri"/>
              <a:cs typeface="Calibri"/>
            </a:endParaRPr>
          </a:p>
          <a:p>
            <a:pPr>
              <a:buChar char="•"/>
            </a:pPr>
            <a:r>
              <a:rPr lang="en-US" sz="2400">
                <a:latin typeface="Calibri"/>
                <a:cs typeface="Calibri"/>
              </a:rPr>
              <a:t>Photovoltaic</a:t>
            </a:r>
            <a:r>
              <a:rPr lang="en-US" sz="2400">
                <a:ea typeface="+mn-lt"/>
                <a:cs typeface="+mn-lt"/>
              </a:rPr>
              <a:t> model outputs average hourly solar energy generation</a:t>
            </a:r>
            <a:endParaRPr lang="en-US" sz="2400">
              <a:latin typeface="Calibri"/>
              <a:cs typeface="Times New Roman"/>
            </a:endParaRPr>
          </a:p>
          <a:p>
            <a:pPr>
              <a:buChar char="•"/>
            </a:pPr>
            <a:endParaRPr lang="en-US" sz="2400">
              <a:latin typeface="Calibri"/>
              <a:cs typeface="Times New Roman"/>
            </a:endParaRPr>
          </a:p>
        </p:txBody>
      </p:sp>
      <p:pic>
        <p:nvPicPr>
          <p:cNvPr id="4" name="Picture 4" descr="Chart, line chart&#10;&#10;Description automatically generated">
            <a:extLst>
              <a:ext uri="{FF2B5EF4-FFF2-40B4-BE49-F238E27FC236}">
                <a16:creationId xmlns:a16="http://schemas.microsoft.com/office/drawing/2014/main" id="{E3F22FB9-6E3F-45DD-9C14-3D673ED31B15}"/>
              </a:ext>
            </a:extLst>
          </p:cNvPr>
          <p:cNvPicPr>
            <a:picLocks noChangeAspect="1"/>
          </p:cNvPicPr>
          <p:nvPr/>
        </p:nvPicPr>
        <p:blipFill>
          <a:blip r:embed="rId3"/>
          <a:stretch>
            <a:fillRect/>
          </a:stretch>
        </p:blipFill>
        <p:spPr>
          <a:xfrm>
            <a:off x="449999" y="1965259"/>
            <a:ext cx="4508678" cy="3607681"/>
          </a:xfrm>
          <a:prstGeom prst="rect">
            <a:avLst/>
          </a:prstGeom>
          <a:ln w="28575">
            <a:solidFill>
              <a:schemeClr val="tx1"/>
            </a:solidFill>
          </a:ln>
        </p:spPr>
      </p:pic>
    </p:spTree>
    <p:extLst>
      <p:ext uri="{BB962C8B-B14F-4D97-AF65-F5344CB8AC3E}">
        <p14:creationId xmlns:p14="http://schemas.microsoft.com/office/powerpoint/2010/main" val="349552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997" y="5132576"/>
            <a:ext cx="2246003" cy="1176316"/>
          </a:xfrm>
          <a:prstGeom prst="rect">
            <a:avLst/>
          </a:prstGeom>
        </p:spPr>
      </p:pic>
      <p:sp>
        <p:nvSpPr>
          <p:cNvPr id="2" name="TextBox 1">
            <a:extLst>
              <a:ext uri="{FF2B5EF4-FFF2-40B4-BE49-F238E27FC236}">
                <a16:creationId xmlns:a16="http://schemas.microsoft.com/office/drawing/2014/main" id="{19463EAF-3ECA-4634-AAB6-A962122D10CC}"/>
              </a:ext>
            </a:extLst>
          </p:cNvPr>
          <p:cNvSpPr txBox="1"/>
          <p:nvPr/>
        </p:nvSpPr>
        <p:spPr>
          <a:xfrm>
            <a:off x="1254074" y="1103891"/>
            <a:ext cx="78000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Calibri"/>
                <a:cs typeface="Calibri"/>
              </a:rPr>
              <a:t>Battery Model</a:t>
            </a:r>
          </a:p>
        </p:txBody>
      </p:sp>
      <p:pic>
        <p:nvPicPr>
          <p:cNvPr id="3" name="Picture 3" descr="Text&#10;&#10;Description automatically generated">
            <a:extLst>
              <a:ext uri="{FF2B5EF4-FFF2-40B4-BE49-F238E27FC236}">
                <a16:creationId xmlns:a16="http://schemas.microsoft.com/office/drawing/2014/main" id="{8EB4C193-AFF3-4025-BAB2-1A859074C077}"/>
              </a:ext>
            </a:extLst>
          </p:cNvPr>
          <p:cNvPicPr>
            <a:picLocks noChangeAspect="1"/>
          </p:cNvPicPr>
          <p:nvPr/>
        </p:nvPicPr>
        <p:blipFill>
          <a:blip r:embed="rId3"/>
          <a:stretch>
            <a:fillRect/>
          </a:stretch>
        </p:blipFill>
        <p:spPr>
          <a:xfrm>
            <a:off x="5292903" y="2196967"/>
            <a:ext cx="4255104" cy="637742"/>
          </a:xfrm>
          <a:prstGeom prst="rect">
            <a:avLst/>
          </a:prstGeom>
        </p:spPr>
      </p:pic>
      <p:sp>
        <p:nvSpPr>
          <p:cNvPr id="7" name="TextBox 6">
            <a:extLst>
              <a:ext uri="{FF2B5EF4-FFF2-40B4-BE49-F238E27FC236}">
                <a16:creationId xmlns:a16="http://schemas.microsoft.com/office/drawing/2014/main" id="{5932506A-2A82-4390-BF87-6E536E3D332A}"/>
              </a:ext>
            </a:extLst>
          </p:cNvPr>
          <p:cNvSpPr txBox="1"/>
          <p:nvPr/>
        </p:nvSpPr>
        <p:spPr>
          <a:xfrm>
            <a:off x="5292876" y="3192337"/>
            <a:ext cx="6573252"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000">
                <a:latin typeface="Calibri"/>
                <a:cs typeface="Times New Roman"/>
              </a:rPr>
              <a:t> The equation relates current to battery state of charge</a:t>
            </a:r>
            <a:endParaRPr lang="en-US" sz="2000">
              <a:latin typeface="Calibri"/>
              <a:ea typeface="+mn-lt"/>
              <a:cs typeface="Times New Roman"/>
            </a:endParaRPr>
          </a:p>
          <a:p>
            <a:pPr>
              <a:buFontTx/>
              <a:buChar char="•"/>
            </a:pPr>
            <a:endParaRPr lang="en-US" sz="2000">
              <a:latin typeface="Calibri"/>
              <a:ea typeface="+mn-lt"/>
              <a:cs typeface="Times New Roman"/>
            </a:endParaRPr>
          </a:p>
          <a:p>
            <a:pPr>
              <a:buFontTx/>
              <a:buChar char="•"/>
            </a:pPr>
            <a:r>
              <a:rPr lang="en-US" sz="2000">
                <a:latin typeface="Calibri"/>
                <a:ea typeface="+mn-lt"/>
                <a:cs typeface="Times New Roman"/>
              </a:rPr>
              <a:t> Charge/Discharge current profile</a:t>
            </a:r>
          </a:p>
          <a:p>
            <a:pPr>
              <a:buFontTx/>
              <a:buChar char="•"/>
            </a:pPr>
            <a:endParaRPr lang="en-US" sz="2000">
              <a:ea typeface="+mn-lt"/>
              <a:cs typeface="Times New Roman"/>
            </a:endParaRPr>
          </a:p>
          <a:p>
            <a:pPr>
              <a:buFont typeface="Arial"/>
              <a:buChar char="•"/>
            </a:pPr>
            <a:r>
              <a:rPr lang="en-US" sz="2000">
                <a:ea typeface="+mn-lt"/>
                <a:cs typeface="+mn-lt"/>
              </a:rPr>
              <a:t> Simulink battery model</a:t>
            </a:r>
            <a:endParaRPr lang="en-US" sz="2000">
              <a:cs typeface="Calibri" panose="020F0502020204030204"/>
            </a:endParaRPr>
          </a:p>
          <a:p>
            <a:pPr>
              <a:buFont typeface="Arial"/>
              <a:buChar char="•"/>
            </a:pPr>
            <a:endParaRPr lang="en-US" sz="2000">
              <a:cs typeface="Calibri" panose="020F0502020204030204"/>
            </a:endParaRPr>
          </a:p>
          <a:p>
            <a:pPr>
              <a:buFont typeface="Arial"/>
              <a:buChar char="•"/>
            </a:pPr>
            <a:r>
              <a:rPr lang="en-US" sz="2000">
                <a:latin typeface="Calibri" panose="020F0502020204030204"/>
                <a:cs typeface="Calibri" panose="020F0502020204030204"/>
              </a:rPr>
              <a:t> Battery efficiency of 80%</a:t>
            </a:r>
          </a:p>
          <a:p>
            <a:pPr>
              <a:buFont typeface="Arial"/>
              <a:buChar char="•"/>
            </a:pPr>
            <a:endParaRPr lang="en-US" sz="2000">
              <a:latin typeface="Calibri" panose="020F0502020204030204"/>
              <a:cs typeface="Calibri" panose="020F0502020204030204"/>
            </a:endParaRPr>
          </a:p>
          <a:p>
            <a:pPr>
              <a:buFont typeface="Arial"/>
              <a:buChar char="•"/>
            </a:pPr>
            <a:endParaRPr lang="en-US" sz="2400">
              <a:latin typeface="Calibri" panose="020F0502020204030204"/>
              <a:cs typeface="Calibri" panose="020F0502020204030204"/>
            </a:endParaRPr>
          </a:p>
          <a:p>
            <a:pPr>
              <a:buChar char="•"/>
            </a:pPr>
            <a:endParaRPr lang="en-US" sz="2400">
              <a:latin typeface="Times New Roman"/>
              <a:cs typeface="Times New Roman"/>
            </a:endParaRPr>
          </a:p>
        </p:txBody>
      </p:sp>
      <p:pic>
        <p:nvPicPr>
          <p:cNvPr id="8" name="Picture 8" descr="Chart, line chart&#10;&#10;Description automatically generated">
            <a:extLst>
              <a:ext uri="{FF2B5EF4-FFF2-40B4-BE49-F238E27FC236}">
                <a16:creationId xmlns:a16="http://schemas.microsoft.com/office/drawing/2014/main" id="{B464D870-7E37-475A-8284-30197D8EDA39}"/>
              </a:ext>
            </a:extLst>
          </p:cNvPr>
          <p:cNvPicPr>
            <a:picLocks noChangeAspect="1"/>
          </p:cNvPicPr>
          <p:nvPr/>
        </p:nvPicPr>
        <p:blipFill>
          <a:blip r:embed="rId4"/>
          <a:stretch>
            <a:fillRect/>
          </a:stretch>
        </p:blipFill>
        <p:spPr>
          <a:xfrm>
            <a:off x="566920" y="2136688"/>
            <a:ext cx="4400247" cy="3307242"/>
          </a:xfrm>
          <a:prstGeom prst="rect">
            <a:avLst/>
          </a:prstGeom>
          <a:ln w="28575">
            <a:solidFill>
              <a:schemeClr val="tx1"/>
            </a:solidFill>
          </a:ln>
        </p:spPr>
      </p:pic>
      <p:sp>
        <p:nvSpPr>
          <p:cNvPr id="11" name="TextBox 10">
            <a:extLst>
              <a:ext uri="{FF2B5EF4-FFF2-40B4-BE49-F238E27FC236}">
                <a16:creationId xmlns:a16="http://schemas.microsoft.com/office/drawing/2014/main" id="{BEBA4A1A-F1C7-4DE8-8764-8EA4BB25BAF2}"/>
              </a:ext>
            </a:extLst>
          </p:cNvPr>
          <p:cNvSpPr txBox="1"/>
          <p:nvPr/>
        </p:nvSpPr>
        <p:spPr>
          <a:xfrm>
            <a:off x="438150" y="182507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4" name="TextBox 3">
            <a:extLst>
              <a:ext uri="{FF2B5EF4-FFF2-40B4-BE49-F238E27FC236}">
                <a16:creationId xmlns:a16="http://schemas.microsoft.com/office/drawing/2014/main" id="{5C8684F8-B1CE-40BE-B7A9-DE7D348B3BF2}"/>
              </a:ext>
            </a:extLst>
          </p:cNvPr>
          <p:cNvSpPr txBox="1"/>
          <p:nvPr/>
        </p:nvSpPr>
        <p:spPr>
          <a:xfrm>
            <a:off x="1845734" y="2515003"/>
            <a:ext cx="687010" cy="52322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Excess Energy</a:t>
            </a:r>
          </a:p>
        </p:txBody>
      </p:sp>
      <p:cxnSp>
        <p:nvCxnSpPr>
          <p:cNvPr id="12" name="Straight Arrow Connector 11">
            <a:extLst>
              <a:ext uri="{FF2B5EF4-FFF2-40B4-BE49-F238E27FC236}">
                <a16:creationId xmlns:a16="http://schemas.microsoft.com/office/drawing/2014/main" id="{93BC6ABA-7BD6-4F41-BBC0-6815F9AF4197}"/>
              </a:ext>
            </a:extLst>
          </p:cNvPr>
          <p:cNvCxnSpPr/>
          <p:nvPr/>
        </p:nvCxnSpPr>
        <p:spPr>
          <a:xfrm>
            <a:off x="2193420" y="4888641"/>
            <a:ext cx="732971" cy="152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2B5F4-9128-415D-A60F-1582D94B220F}"/>
              </a:ext>
            </a:extLst>
          </p:cNvPr>
          <p:cNvSpPr txBox="1"/>
          <p:nvPr/>
        </p:nvSpPr>
        <p:spPr>
          <a:xfrm>
            <a:off x="1636083" y="4716336"/>
            <a:ext cx="553963" cy="30777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Limit</a:t>
            </a:r>
          </a:p>
        </p:txBody>
      </p:sp>
      <p:cxnSp>
        <p:nvCxnSpPr>
          <p:cNvPr id="15" name="Straight Arrow Connector 14">
            <a:extLst>
              <a:ext uri="{FF2B5EF4-FFF2-40B4-BE49-F238E27FC236}">
                <a16:creationId xmlns:a16="http://schemas.microsoft.com/office/drawing/2014/main" id="{8258EF38-FBBE-40D5-B896-93B5107FC1FF}"/>
              </a:ext>
            </a:extLst>
          </p:cNvPr>
          <p:cNvCxnSpPr/>
          <p:nvPr/>
        </p:nvCxnSpPr>
        <p:spPr>
          <a:xfrm>
            <a:off x="2529821" y="2866471"/>
            <a:ext cx="1733649" cy="12095"/>
          </a:xfrm>
          <a:prstGeom prst="straightConnector1">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005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7B7165-F029-461F-A37B-1C4A0A31025A}"/>
              </a:ext>
            </a:extLst>
          </p:cNvPr>
          <p:cNvSpPr txBox="1">
            <a:spLocks/>
          </p:cNvSpPr>
          <p:nvPr/>
        </p:nvSpPr>
        <p:spPr>
          <a:xfrm>
            <a:off x="3492136" y="246285"/>
            <a:ext cx="5486400" cy="5799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a:latin typeface="Times New Roman"/>
                <a:cs typeface="Calibri Light"/>
              </a:rPr>
              <a:t>Battery Degradation Model</a:t>
            </a:r>
          </a:p>
        </p:txBody>
      </p:sp>
      <p:pic>
        <p:nvPicPr>
          <p:cNvPr id="2" name="Picture 3" descr="Chart, line chart&#10;&#10;Description automatically generated">
            <a:extLst>
              <a:ext uri="{FF2B5EF4-FFF2-40B4-BE49-F238E27FC236}">
                <a16:creationId xmlns:a16="http://schemas.microsoft.com/office/drawing/2014/main" id="{E43BF8BE-4EDC-4D27-8D3B-7AC84BD5DAD1}"/>
              </a:ext>
            </a:extLst>
          </p:cNvPr>
          <p:cNvPicPr>
            <a:picLocks noChangeAspect="1"/>
          </p:cNvPicPr>
          <p:nvPr/>
        </p:nvPicPr>
        <p:blipFill>
          <a:blip r:embed="rId2"/>
          <a:stretch>
            <a:fillRect/>
          </a:stretch>
        </p:blipFill>
        <p:spPr>
          <a:xfrm>
            <a:off x="954717" y="1009348"/>
            <a:ext cx="4513136" cy="3383843"/>
          </a:xfrm>
          <a:prstGeom prst="rect">
            <a:avLst/>
          </a:prstGeom>
          <a:ln w="28575">
            <a:solidFill>
              <a:schemeClr val="tx1"/>
            </a:solidFill>
          </a:ln>
        </p:spPr>
      </p:pic>
      <p:pic>
        <p:nvPicPr>
          <p:cNvPr id="4" name="Picture 4" descr="Chart, line chart&#10;&#10;Description automatically generated">
            <a:extLst>
              <a:ext uri="{FF2B5EF4-FFF2-40B4-BE49-F238E27FC236}">
                <a16:creationId xmlns:a16="http://schemas.microsoft.com/office/drawing/2014/main" id="{1F4328F5-B026-4080-92ED-E8FBB882047B}"/>
              </a:ext>
            </a:extLst>
          </p:cNvPr>
          <p:cNvPicPr>
            <a:picLocks noChangeAspect="1"/>
          </p:cNvPicPr>
          <p:nvPr/>
        </p:nvPicPr>
        <p:blipFill>
          <a:blip r:embed="rId3"/>
          <a:stretch>
            <a:fillRect/>
          </a:stretch>
        </p:blipFill>
        <p:spPr>
          <a:xfrm>
            <a:off x="6445955" y="1009348"/>
            <a:ext cx="4513136" cy="3383844"/>
          </a:xfrm>
          <a:prstGeom prst="rect">
            <a:avLst/>
          </a:prstGeom>
          <a:ln w="28575">
            <a:solidFill>
              <a:schemeClr val="tx1"/>
            </a:solidFill>
          </a:ln>
        </p:spPr>
      </p:pic>
      <p:sp>
        <p:nvSpPr>
          <p:cNvPr id="5" name="TextBox 4">
            <a:extLst>
              <a:ext uri="{FF2B5EF4-FFF2-40B4-BE49-F238E27FC236}">
                <a16:creationId xmlns:a16="http://schemas.microsoft.com/office/drawing/2014/main" id="{666FFF47-3A85-4579-8B97-F32D49C150F8}"/>
              </a:ext>
            </a:extLst>
          </p:cNvPr>
          <p:cNvSpPr txBox="1"/>
          <p:nvPr/>
        </p:nvSpPr>
        <p:spPr>
          <a:xfrm>
            <a:off x="954716" y="4780845"/>
            <a:ext cx="457764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Arial"/>
              </a:rPr>
              <a:t>Depth-of-Discharge can be calculated from State-of-Charge data​</a:t>
            </a:r>
          </a:p>
          <a:p>
            <a:pPr marL="285750" indent="-285750">
              <a:buFont typeface="Arial"/>
              <a:buChar char="•"/>
            </a:pPr>
            <a:r>
              <a:rPr lang="en-US">
                <a:cs typeface="Arial"/>
              </a:rPr>
              <a:t>DOD inverse of SOC</a:t>
            </a:r>
          </a:p>
        </p:txBody>
      </p:sp>
      <p:sp>
        <p:nvSpPr>
          <p:cNvPr id="6" name="TextBox 5">
            <a:extLst>
              <a:ext uri="{FF2B5EF4-FFF2-40B4-BE49-F238E27FC236}">
                <a16:creationId xmlns:a16="http://schemas.microsoft.com/office/drawing/2014/main" id="{AD70D45C-8B67-4CE5-8028-17AD47346A0D}"/>
              </a:ext>
            </a:extLst>
          </p:cNvPr>
          <p:cNvSpPr txBox="1"/>
          <p:nvPr/>
        </p:nvSpPr>
        <p:spPr>
          <a:xfrm>
            <a:off x="6445955" y="4780845"/>
            <a:ext cx="49364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Capacity fade data used for battery modeling </a:t>
            </a:r>
          </a:p>
          <a:p>
            <a:pPr marL="285750" indent="-285750">
              <a:buFont typeface="Arial"/>
              <a:buChar char="•"/>
            </a:pPr>
            <a:r>
              <a:rPr lang="en-US">
                <a:ea typeface="+mn-lt"/>
                <a:cs typeface="+mn-lt"/>
              </a:rPr>
              <a:t>Charging cycles of battery contribute to capacity fade </a:t>
            </a:r>
          </a:p>
          <a:p>
            <a:pPr marL="285750" indent="-285750">
              <a:buFont typeface="Arial"/>
              <a:buChar char="•"/>
            </a:pPr>
            <a:r>
              <a:rPr lang="en-US">
                <a:ea typeface="+mn-lt"/>
                <a:cs typeface="+mn-lt"/>
              </a:rPr>
              <a:t>Cost of battery degradation </a:t>
            </a:r>
          </a:p>
        </p:txBody>
      </p:sp>
    </p:spTree>
    <p:extLst>
      <p:ext uri="{BB962C8B-B14F-4D97-AF65-F5344CB8AC3E}">
        <p14:creationId xmlns:p14="http://schemas.microsoft.com/office/powerpoint/2010/main" val="2521952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0B3E48-4E1C-447F-8C77-4306307C9B4E}"/>
              </a:ext>
            </a:extLst>
          </p:cNvPr>
          <p:cNvSpPr txBox="1"/>
          <p:nvPr/>
        </p:nvSpPr>
        <p:spPr>
          <a:xfrm>
            <a:off x="1277258" y="1103892"/>
            <a:ext cx="29528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latin typeface="Calibri"/>
                <a:cs typeface="Times New Roman"/>
              </a:rPr>
              <a:t>Agenda</a:t>
            </a:r>
          </a:p>
        </p:txBody>
      </p:sp>
      <p:sp>
        <p:nvSpPr>
          <p:cNvPr id="7" name="TextBox 6">
            <a:extLst>
              <a:ext uri="{FF2B5EF4-FFF2-40B4-BE49-F238E27FC236}">
                <a16:creationId xmlns:a16="http://schemas.microsoft.com/office/drawing/2014/main" id="{01050591-5842-46D2-B237-EF756DE62011}"/>
              </a:ext>
            </a:extLst>
          </p:cNvPr>
          <p:cNvSpPr txBox="1"/>
          <p:nvPr/>
        </p:nvSpPr>
        <p:spPr>
          <a:xfrm>
            <a:off x="1035353" y="1926368"/>
            <a:ext cx="799656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2800">
                <a:latin typeface="Times New Roman"/>
                <a:cs typeface="Times New Roman"/>
              </a:rPr>
              <a:t>Introduction/Background</a:t>
            </a:r>
            <a:endParaRPr lang="en-US">
              <a:latin typeface="Calibri" panose="020F0502020204030204"/>
              <a:cs typeface="Calibri" panose="020F0502020204030204"/>
            </a:endParaRPr>
          </a:p>
          <a:p>
            <a:pPr marL="514350" indent="-514350">
              <a:buAutoNum type="arabicPeriod"/>
            </a:pPr>
            <a:r>
              <a:rPr lang="en-US" sz="2800">
                <a:latin typeface="Times New Roman"/>
                <a:cs typeface="Times New Roman"/>
              </a:rPr>
              <a:t>Statement of Work</a:t>
            </a:r>
          </a:p>
          <a:p>
            <a:pPr marL="514350" indent="-514350">
              <a:buAutoNum type="arabicPeriod"/>
            </a:pPr>
            <a:r>
              <a:rPr lang="en-US" sz="2800">
                <a:latin typeface="Times New Roman"/>
                <a:cs typeface="Times New Roman"/>
              </a:rPr>
              <a:t>Emergency Diesel Generator</a:t>
            </a:r>
          </a:p>
          <a:p>
            <a:pPr marL="514350" indent="-514350">
              <a:buAutoNum type="arabicPeriod"/>
            </a:pPr>
            <a:endParaRPr lang="en-US" sz="2800">
              <a:latin typeface="Times New Roman"/>
              <a:cs typeface="Times New Roman"/>
            </a:endParaRPr>
          </a:p>
          <a:p>
            <a:pPr marL="514350" indent="-514350">
              <a:buAutoNum type="arabicPeriod"/>
            </a:pPr>
            <a:r>
              <a:rPr lang="en-US" sz="2800">
                <a:latin typeface="Times New Roman"/>
                <a:cs typeface="Times New Roman"/>
              </a:rPr>
              <a:t>Component Modeling                                        ​</a:t>
            </a:r>
            <a:endParaRPr lang="en-US">
              <a:cs typeface="Calibri" panose="020F0502020204030204"/>
            </a:endParaRPr>
          </a:p>
          <a:p>
            <a:pPr marL="514350" indent="-514350">
              <a:buAutoNum type="arabicPeriod"/>
            </a:pPr>
            <a:r>
              <a:rPr lang="en-US" sz="2800">
                <a:highlight>
                  <a:srgbClr val="FFFF00"/>
                </a:highlight>
                <a:latin typeface="Times New Roman"/>
                <a:cs typeface="Times New Roman"/>
              </a:rPr>
              <a:t>Sizing Microgrid </a:t>
            </a:r>
            <a:r>
              <a:rPr lang="en-US" sz="2800">
                <a:latin typeface="Times New Roman"/>
                <a:cs typeface="Times New Roman"/>
              </a:rPr>
              <a:t>                                                 ​</a:t>
            </a:r>
          </a:p>
          <a:p>
            <a:pPr marL="514350" indent="-514350">
              <a:buAutoNum type="arabicPeriod"/>
            </a:pPr>
            <a:r>
              <a:rPr lang="en-US" sz="2800">
                <a:latin typeface="Times New Roman"/>
                <a:cs typeface="Times New Roman"/>
              </a:rPr>
              <a:t>Microgrid Operation Cost                            </a:t>
            </a:r>
          </a:p>
          <a:p>
            <a:pPr marL="514350" indent="-514350">
              <a:buAutoNum type="arabicPeriod"/>
            </a:pPr>
            <a:r>
              <a:rPr lang="en-US" sz="2800">
                <a:latin typeface="Times New Roman"/>
                <a:cs typeface="Times New Roman"/>
              </a:rPr>
              <a:t>Summary                                                            </a:t>
            </a:r>
            <a:endParaRPr lang="en-US">
              <a:cs typeface="Calibri"/>
            </a:endParaRPr>
          </a:p>
        </p:txBody>
      </p:sp>
      <p:sp>
        <p:nvSpPr>
          <p:cNvPr id="9" name="TextBox 8">
            <a:extLst>
              <a:ext uri="{FF2B5EF4-FFF2-40B4-BE49-F238E27FC236}">
                <a16:creationId xmlns:a16="http://schemas.microsoft.com/office/drawing/2014/main" id="{95FE9D0A-2069-4F36-8658-62F6CCBFFA58}"/>
              </a:ext>
            </a:extLst>
          </p:cNvPr>
          <p:cNvSpPr txBox="1"/>
          <p:nvPr/>
        </p:nvSpPr>
        <p:spPr>
          <a:xfrm>
            <a:off x="6526590" y="1926368"/>
            <a:ext cx="544849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cs typeface="Times New Roman"/>
              </a:rPr>
              <a:t>Derek Castaneda</a:t>
            </a:r>
            <a:endParaRPr lang="en-US"/>
          </a:p>
          <a:p>
            <a:r>
              <a:rPr lang="en-US" sz="2800">
                <a:solidFill>
                  <a:srgbClr val="000000"/>
                </a:solidFill>
                <a:latin typeface="Times New Roman"/>
                <a:cs typeface="Times New Roman"/>
              </a:rPr>
              <a:t>Christian Flores</a:t>
            </a:r>
          </a:p>
          <a:p>
            <a:r>
              <a:rPr lang="en-US" sz="2800">
                <a:solidFill>
                  <a:srgbClr val="000000"/>
                </a:solidFill>
                <a:latin typeface="Times New Roman"/>
                <a:cs typeface="Times New Roman"/>
              </a:rPr>
              <a:t>Devyn Cordero/ Carlos Rodezno</a:t>
            </a:r>
            <a:endParaRPr lang="en-US" sz="2800">
              <a:solidFill>
                <a:srgbClr val="000000"/>
              </a:solidFill>
              <a:ea typeface="+mn-lt"/>
              <a:cs typeface="+mn-lt"/>
            </a:endParaRPr>
          </a:p>
          <a:p>
            <a:r>
              <a:rPr lang="en-US" sz="2800">
                <a:solidFill>
                  <a:srgbClr val="000000"/>
                </a:solidFill>
                <a:latin typeface="Times New Roman"/>
                <a:cs typeface="Times New Roman"/>
              </a:rPr>
              <a:t>/Jonathan Monroy/ Derek Castaneda</a:t>
            </a:r>
            <a:endParaRPr lang="en-US">
              <a:solidFill>
                <a:srgbClr val="000000"/>
              </a:solidFill>
              <a:cs typeface="Calibri"/>
            </a:endParaRPr>
          </a:p>
          <a:p>
            <a:r>
              <a:rPr lang="en-US" sz="2800">
                <a:latin typeface="Times New Roman"/>
                <a:cs typeface="Times New Roman"/>
              </a:rPr>
              <a:t>Christian Flores </a:t>
            </a:r>
          </a:p>
          <a:p>
            <a:r>
              <a:rPr lang="en-US" sz="2800">
                <a:highlight>
                  <a:srgbClr val="FFFF00"/>
                </a:highlight>
                <a:latin typeface="Times New Roman"/>
                <a:cs typeface="Times New Roman"/>
              </a:rPr>
              <a:t>Felix Abel</a:t>
            </a:r>
          </a:p>
          <a:p>
            <a:r>
              <a:rPr lang="en-US" sz="2800">
                <a:latin typeface="Times New Roman"/>
                <a:cs typeface="Times New Roman"/>
              </a:rPr>
              <a:t>Felix Abel</a:t>
            </a:r>
          </a:p>
          <a:p>
            <a:r>
              <a:rPr lang="en-US" sz="2800">
                <a:latin typeface="Times New Roman"/>
                <a:cs typeface="Times New Roman"/>
              </a:rPr>
              <a:t>Felix Abel</a:t>
            </a:r>
          </a:p>
        </p:txBody>
      </p:sp>
      <p:pic>
        <p:nvPicPr>
          <p:cNvPr id="2" name="Picture 1" descr="A picture containing graphical user interface&#10;&#10;Description automatically generated">
            <a:extLst>
              <a:ext uri="{FF2B5EF4-FFF2-40B4-BE49-F238E27FC236}">
                <a16:creationId xmlns:a16="http://schemas.microsoft.com/office/drawing/2014/main" id="{928E4FAB-8F82-418C-B3DC-8B378C528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298" y="4963242"/>
            <a:ext cx="2588702" cy="1353713"/>
          </a:xfrm>
          <a:prstGeom prst="rect">
            <a:avLst/>
          </a:prstGeom>
        </p:spPr>
      </p:pic>
    </p:spTree>
    <p:extLst>
      <p:ext uri="{BB962C8B-B14F-4D97-AF65-F5344CB8AC3E}">
        <p14:creationId xmlns:p14="http://schemas.microsoft.com/office/powerpoint/2010/main" val="67575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0B3E48-4E1C-447F-8C77-4306307C9B4E}"/>
              </a:ext>
            </a:extLst>
          </p:cNvPr>
          <p:cNvSpPr txBox="1"/>
          <p:nvPr/>
        </p:nvSpPr>
        <p:spPr>
          <a:xfrm>
            <a:off x="1236940" y="1067607"/>
            <a:ext cx="29528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latin typeface="Calibri"/>
                <a:cs typeface="Times New Roman"/>
              </a:rPr>
              <a:t>Agenda</a:t>
            </a:r>
          </a:p>
        </p:txBody>
      </p:sp>
      <p:sp>
        <p:nvSpPr>
          <p:cNvPr id="7" name="TextBox 6">
            <a:extLst>
              <a:ext uri="{FF2B5EF4-FFF2-40B4-BE49-F238E27FC236}">
                <a16:creationId xmlns:a16="http://schemas.microsoft.com/office/drawing/2014/main" id="{01050591-5842-46D2-B237-EF756DE62011}"/>
              </a:ext>
            </a:extLst>
          </p:cNvPr>
          <p:cNvSpPr txBox="1"/>
          <p:nvPr/>
        </p:nvSpPr>
        <p:spPr>
          <a:xfrm>
            <a:off x="1101025" y="1921371"/>
            <a:ext cx="799656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2800">
                <a:highlight>
                  <a:srgbClr val="FFFF00"/>
                </a:highlight>
                <a:latin typeface="Times New Roman"/>
                <a:cs typeface="Times New Roman"/>
              </a:rPr>
              <a:t>Introduction/Background</a:t>
            </a:r>
            <a:r>
              <a:rPr lang="en-US" sz="2800">
                <a:latin typeface="Times New Roman"/>
                <a:cs typeface="Times New Roman"/>
              </a:rPr>
              <a:t> </a:t>
            </a:r>
            <a:endParaRPr lang="en-US">
              <a:latin typeface="Calibri" panose="020F0502020204030204"/>
              <a:cs typeface="Calibri" panose="020F0502020204030204"/>
            </a:endParaRPr>
          </a:p>
          <a:p>
            <a:pPr marL="514350" indent="-514350">
              <a:buAutoNum type="arabicPeriod"/>
            </a:pPr>
            <a:r>
              <a:rPr lang="en-US" sz="2800">
                <a:latin typeface="Times New Roman"/>
                <a:cs typeface="Times New Roman"/>
              </a:rPr>
              <a:t>Statement of Work</a:t>
            </a:r>
          </a:p>
          <a:p>
            <a:pPr marL="514350" indent="-514350">
              <a:buAutoNum type="arabicPeriod"/>
            </a:pPr>
            <a:r>
              <a:rPr lang="en-US" sz="2800">
                <a:latin typeface="Times New Roman"/>
                <a:cs typeface="Times New Roman"/>
              </a:rPr>
              <a:t>Emergency Diesel Generator</a:t>
            </a:r>
          </a:p>
          <a:p>
            <a:pPr marL="514350" indent="-514350">
              <a:buAutoNum type="arabicPeriod"/>
            </a:pPr>
            <a:endParaRPr lang="en-US" sz="2800">
              <a:latin typeface="Times New Roman"/>
              <a:cs typeface="Times New Roman"/>
            </a:endParaRPr>
          </a:p>
          <a:p>
            <a:pPr marL="514350" indent="-514350">
              <a:buAutoNum type="arabicPeriod"/>
            </a:pPr>
            <a:r>
              <a:rPr lang="en-US" sz="2800">
                <a:latin typeface="Times New Roman"/>
                <a:cs typeface="Times New Roman"/>
              </a:rPr>
              <a:t>Component Modeling                                        ​</a:t>
            </a:r>
            <a:endParaRPr lang="en-US">
              <a:cs typeface="Calibri" panose="020F0502020204030204"/>
            </a:endParaRPr>
          </a:p>
          <a:p>
            <a:pPr marL="514350" indent="-514350">
              <a:buAutoNum type="arabicPeriod"/>
            </a:pPr>
            <a:r>
              <a:rPr lang="en-US" sz="2800">
                <a:latin typeface="Times New Roman"/>
                <a:cs typeface="Times New Roman"/>
              </a:rPr>
              <a:t>Sizing Microgrid                                                  ​</a:t>
            </a:r>
          </a:p>
          <a:p>
            <a:pPr marL="514350" indent="-514350">
              <a:buAutoNum type="arabicPeriod"/>
            </a:pPr>
            <a:r>
              <a:rPr lang="en-US" sz="2800">
                <a:latin typeface="Times New Roman"/>
                <a:cs typeface="Times New Roman"/>
              </a:rPr>
              <a:t>Microgrid Operation Cost                            </a:t>
            </a:r>
          </a:p>
          <a:p>
            <a:pPr marL="514350" indent="-514350">
              <a:buAutoNum type="arabicPeriod"/>
            </a:pPr>
            <a:r>
              <a:rPr lang="en-US" sz="2800">
                <a:latin typeface="Times New Roman"/>
                <a:cs typeface="Times New Roman"/>
              </a:rPr>
              <a:t>Summary                                                            </a:t>
            </a:r>
            <a:endParaRPr lang="en-US">
              <a:cs typeface="Calibri"/>
            </a:endParaRPr>
          </a:p>
        </p:txBody>
      </p:sp>
      <p:sp>
        <p:nvSpPr>
          <p:cNvPr id="9" name="TextBox 8">
            <a:extLst>
              <a:ext uri="{FF2B5EF4-FFF2-40B4-BE49-F238E27FC236}">
                <a16:creationId xmlns:a16="http://schemas.microsoft.com/office/drawing/2014/main" id="{95FE9D0A-2069-4F36-8658-62F6CCBFFA58}"/>
              </a:ext>
            </a:extLst>
          </p:cNvPr>
          <p:cNvSpPr txBox="1"/>
          <p:nvPr/>
        </p:nvSpPr>
        <p:spPr>
          <a:xfrm>
            <a:off x="6527981" y="1921371"/>
            <a:ext cx="544849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highlight>
                  <a:srgbClr val="FFFF00"/>
                </a:highlight>
                <a:latin typeface="Times New Roman"/>
                <a:cs typeface="Times New Roman"/>
              </a:rPr>
              <a:t>Derek Castaneda</a:t>
            </a:r>
            <a:endParaRPr lang="en-US">
              <a:highlight>
                <a:srgbClr val="FFFF00"/>
              </a:highlight>
            </a:endParaRPr>
          </a:p>
          <a:p>
            <a:r>
              <a:rPr lang="en-US" sz="2800">
                <a:solidFill>
                  <a:srgbClr val="000000"/>
                </a:solidFill>
                <a:latin typeface="Times New Roman"/>
                <a:cs typeface="Times New Roman"/>
              </a:rPr>
              <a:t>Christian Flores</a:t>
            </a:r>
          </a:p>
          <a:p>
            <a:r>
              <a:rPr lang="en-US" sz="2800">
                <a:solidFill>
                  <a:srgbClr val="000000"/>
                </a:solidFill>
                <a:latin typeface="Times New Roman"/>
                <a:cs typeface="Times New Roman"/>
              </a:rPr>
              <a:t>Devyn Cordero/ Carlos Rodezno</a:t>
            </a:r>
            <a:endParaRPr lang="en-US" sz="2800">
              <a:solidFill>
                <a:srgbClr val="000000"/>
              </a:solidFill>
              <a:ea typeface="+mn-lt"/>
              <a:cs typeface="+mn-lt"/>
            </a:endParaRPr>
          </a:p>
          <a:p>
            <a:r>
              <a:rPr lang="en-US" sz="2800">
                <a:solidFill>
                  <a:srgbClr val="000000"/>
                </a:solidFill>
                <a:latin typeface="Times New Roman"/>
                <a:cs typeface="Times New Roman"/>
              </a:rPr>
              <a:t>/Jonathan Monroy/ Derek Castaneda</a:t>
            </a:r>
            <a:endParaRPr lang="en-US">
              <a:solidFill>
                <a:srgbClr val="000000"/>
              </a:solidFill>
              <a:cs typeface="Calibri"/>
            </a:endParaRPr>
          </a:p>
          <a:p>
            <a:r>
              <a:rPr lang="en-US" sz="2800">
                <a:latin typeface="Times New Roman"/>
                <a:cs typeface="Times New Roman"/>
              </a:rPr>
              <a:t>Christian Flores </a:t>
            </a:r>
          </a:p>
          <a:p>
            <a:r>
              <a:rPr lang="en-US" sz="2800">
                <a:latin typeface="Times New Roman"/>
                <a:cs typeface="Times New Roman"/>
              </a:rPr>
              <a:t>Felix Abel</a:t>
            </a:r>
          </a:p>
          <a:p>
            <a:r>
              <a:rPr lang="en-US" sz="2800">
                <a:latin typeface="Times New Roman"/>
                <a:cs typeface="Times New Roman"/>
              </a:rPr>
              <a:t>Felix Abel</a:t>
            </a:r>
          </a:p>
          <a:p>
            <a:r>
              <a:rPr lang="en-US" sz="2800">
                <a:latin typeface="Times New Roman"/>
                <a:cs typeface="Times New Roman"/>
              </a:rPr>
              <a:t>Felix Abel</a:t>
            </a:r>
          </a:p>
        </p:txBody>
      </p:sp>
      <p:pic>
        <p:nvPicPr>
          <p:cNvPr id="2" name="Picture 1" descr="A picture containing graphical user interface&#10;&#10;Description automatically generated">
            <a:extLst>
              <a:ext uri="{FF2B5EF4-FFF2-40B4-BE49-F238E27FC236}">
                <a16:creationId xmlns:a16="http://schemas.microsoft.com/office/drawing/2014/main" id="{928E4FAB-8F82-418C-B3DC-8B378C528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298" y="4963242"/>
            <a:ext cx="2588702" cy="1353713"/>
          </a:xfrm>
          <a:prstGeom prst="rect">
            <a:avLst/>
          </a:prstGeom>
        </p:spPr>
      </p:pic>
    </p:spTree>
    <p:extLst>
      <p:ext uri="{BB962C8B-B14F-4D97-AF65-F5344CB8AC3E}">
        <p14:creationId xmlns:p14="http://schemas.microsoft.com/office/powerpoint/2010/main" val="715036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156" y="4624576"/>
            <a:ext cx="3241844" cy="1692379"/>
          </a:xfrm>
          <a:prstGeom prst="rect">
            <a:avLst/>
          </a:prstGeom>
        </p:spPr>
      </p:pic>
      <p:sp>
        <p:nvSpPr>
          <p:cNvPr id="2" name="TextBox 1">
            <a:extLst>
              <a:ext uri="{FF2B5EF4-FFF2-40B4-BE49-F238E27FC236}">
                <a16:creationId xmlns:a16="http://schemas.microsoft.com/office/drawing/2014/main" id="{86758A9A-ADE6-42B7-96EB-BA32E7ADB36D}"/>
              </a:ext>
            </a:extLst>
          </p:cNvPr>
          <p:cNvSpPr txBox="1"/>
          <p:nvPr/>
        </p:nvSpPr>
        <p:spPr>
          <a:xfrm>
            <a:off x="1312535" y="1109939"/>
            <a:ext cx="78514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Calibri"/>
                <a:cs typeface="Calibri"/>
              </a:rPr>
              <a:t>Sizing Of Battery Model</a:t>
            </a:r>
            <a:endParaRPr lang="en-US" sz="3600">
              <a:latin typeface="Calibri"/>
              <a:cs typeface="Times"/>
            </a:endParaRPr>
          </a:p>
        </p:txBody>
      </p:sp>
      <p:sp>
        <p:nvSpPr>
          <p:cNvPr id="3" name="TextBox 2">
            <a:extLst>
              <a:ext uri="{FF2B5EF4-FFF2-40B4-BE49-F238E27FC236}">
                <a16:creationId xmlns:a16="http://schemas.microsoft.com/office/drawing/2014/main" id="{8A3886D8-FFC2-46FF-98CD-68617D6E7579}"/>
              </a:ext>
            </a:extLst>
          </p:cNvPr>
          <p:cNvSpPr txBox="1"/>
          <p:nvPr/>
        </p:nvSpPr>
        <p:spPr>
          <a:xfrm>
            <a:off x="1141187" y="1948543"/>
            <a:ext cx="1021805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cs typeface="Calibri"/>
              </a:rPr>
              <a:t>We Sized the Battery using the System Advisor Model (SAM) software. </a:t>
            </a:r>
            <a:endParaRPr lang="en-US"/>
          </a:p>
          <a:p>
            <a:pPr marL="285750" indent="-285750">
              <a:buFont typeface="Arial" panose="020B0604020202020204" pitchFamily="34" charset="0"/>
              <a:buChar char="•"/>
            </a:pPr>
            <a:endParaRPr lang="en-US">
              <a:cs typeface="Calibri"/>
            </a:endParaRPr>
          </a:p>
          <a:p>
            <a:pPr marL="285750" indent="-285750">
              <a:buFont typeface="Arial" panose="020B0604020202020204" pitchFamily="34" charset="0"/>
              <a:buChar char="•"/>
            </a:pPr>
            <a:r>
              <a:rPr lang="en-US">
                <a:cs typeface="Calibri"/>
              </a:rPr>
              <a:t>Based on the  Demand Data that we have from a Commerical building ,the recommended sizing that we used  is shown below:</a:t>
            </a:r>
          </a:p>
          <a:p>
            <a:pPr marL="285750" indent="-285750">
              <a:buFont typeface="Arial" panose="020B0604020202020204" pitchFamily="34" charset="0"/>
              <a:buChar char="•"/>
            </a:pPr>
            <a:endParaRPr lang="en-US">
              <a:cs typeface="Calibri"/>
            </a:endParaRPr>
          </a:p>
        </p:txBody>
      </p:sp>
      <p:graphicFrame>
        <p:nvGraphicFramePr>
          <p:cNvPr id="7" name="Table 7">
            <a:extLst>
              <a:ext uri="{FF2B5EF4-FFF2-40B4-BE49-F238E27FC236}">
                <a16:creationId xmlns:a16="http://schemas.microsoft.com/office/drawing/2014/main" id="{2D6371BA-980C-48F9-B3EE-0407C9DE8D07}"/>
              </a:ext>
            </a:extLst>
          </p:cNvPr>
          <p:cNvGraphicFramePr>
            <a:graphicFrameLocks noGrp="1"/>
          </p:cNvGraphicFramePr>
          <p:nvPr>
            <p:extLst>
              <p:ext uri="{D42A27DB-BD31-4B8C-83A1-F6EECF244321}">
                <p14:modId xmlns:p14="http://schemas.microsoft.com/office/powerpoint/2010/main" val="2166345060"/>
              </p:ext>
            </p:extLst>
          </p:nvPr>
        </p:nvGraphicFramePr>
        <p:xfrm>
          <a:off x="1748608" y="3434733"/>
          <a:ext cx="8168640" cy="1010920"/>
        </p:xfrm>
        <a:graphic>
          <a:graphicData uri="http://schemas.openxmlformats.org/drawingml/2006/table">
            <a:tbl>
              <a:tblPr firstRow="1" bandRow="1">
                <a:tableStyleId>{5C22544A-7EE6-4342-B048-85BDC9FD1C3A}</a:tableStyleId>
              </a:tblPr>
              <a:tblGrid>
                <a:gridCol w="2722880">
                  <a:extLst>
                    <a:ext uri="{9D8B030D-6E8A-4147-A177-3AD203B41FA5}">
                      <a16:colId xmlns:a16="http://schemas.microsoft.com/office/drawing/2014/main" val="3551875400"/>
                    </a:ext>
                  </a:extLst>
                </a:gridCol>
                <a:gridCol w="2722880">
                  <a:extLst>
                    <a:ext uri="{9D8B030D-6E8A-4147-A177-3AD203B41FA5}">
                      <a16:colId xmlns:a16="http://schemas.microsoft.com/office/drawing/2014/main" val="4236578117"/>
                    </a:ext>
                  </a:extLst>
                </a:gridCol>
                <a:gridCol w="2722880">
                  <a:extLst>
                    <a:ext uri="{9D8B030D-6E8A-4147-A177-3AD203B41FA5}">
                      <a16:colId xmlns:a16="http://schemas.microsoft.com/office/drawing/2014/main" val="2528358831"/>
                    </a:ext>
                  </a:extLst>
                </a:gridCol>
              </a:tblGrid>
              <a:tr h="367392">
                <a:tc>
                  <a:txBody>
                    <a:bodyPr/>
                    <a:lstStyle/>
                    <a:p>
                      <a:r>
                        <a:rPr lang="en-US"/>
                        <a:t>Battery Bank Size (kW)</a:t>
                      </a:r>
                    </a:p>
                  </a:txBody>
                  <a:tcPr/>
                </a:tc>
                <a:tc>
                  <a:txBody>
                    <a:bodyPr/>
                    <a:lstStyle/>
                    <a:p>
                      <a:r>
                        <a:rPr lang="en-US"/>
                        <a:t>Battery Bank Power Size </a:t>
                      </a:r>
                      <a:r>
                        <a:rPr lang="en-US" sz="1800" b="1" i="0" u="none" strike="noStrike" noProof="0">
                          <a:latin typeface="Calibri"/>
                        </a:rPr>
                        <a:t>(kW)</a:t>
                      </a:r>
                      <a:endParaRPr lang="en-US"/>
                    </a:p>
                  </a:txBody>
                  <a:tcPr/>
                </a:tc>
                <a:tc>
                  <a:txBody>
                    <a:bodyPr/>
                    <a:lstStyle/>
                    <a:p>
                      <a:pPr lvl="0">
                        <a:buNone/>
                      </a:pPr>
                      <a:r>
                        <a:rPr lang="en-US" sz="1800" b="0" i="0" u="none" strike="noStrike" noProof="0">
                          <a:latin typeface="Calibri"/>
                        </a:rPr>
                        <a:t>Desired size (</a:t>
                      </a:r>
                      <a:r>
                        <a:rPr lang="en-US" sz="1800" b="0" i="0" u="none" strike="noStrike" noProof="0" err="1">
                          <a:latin typeface="Calibri"/>
                        </a:rPr>
                        <a:t>kWdc</a:t>
                      </a:r>
                      <a:r>
                        <a:rPr lang="en-US" sz="1800" b="0" i="0" u="none" strike="noStrike" noProof="0">
                          <a:latin typeface="Calibri"/>
                        </a:rPr>
                        <a:t>)</a:t>
                      </a:r>
                      <a:endParaRPr lang="en-US"/>
                    </a:p>
                  </a:txBody>
                  <a:tcPr/>
                </a:tc>
                <a:extLst>
                  <a:ext uri="{0D108BD9-81ED-4DB2-BD59-A6C34878D82A}">
                    <a16:rowId xmlns:a16="http://schemas.microsoft.com/office/drawing/2014/main" val="2613600638"/>
                  </a:ext>
                </a:extLst>
              </a:tr>
              <a:tr h="370840">
                <a:tc>
                  <a:txBody>
                    <a:bodyPr/>
                    <a:lstStyle/>
                    <a:p>
                      <a:r>
                        <a:rPr lang="en-US"/>
                        <a:t>200</a:t>
                      </a:r>
                    </a:p>
                  </a:txBody>
                  <a:tcPr/>
                </a:tc>
                <a:tc>
                  <a:txBody>
                    <a:bodyPr/>
                    <a:lstStyle/>
                    <a:p>
                      <a:r>
                        <a:rPr lang="en-US"/>
                        <a:t>100</a:t>
                      </a:r>
                    </a:p>
                  </a:txBody>
                  <a:tcPr/>
                </a:tc>
                <a:tc>
                  <a:txBody>
                    <a:bodyPr/>
                    <a:lstStyle/>
                    <a:p>
                      <a:r>
                        <a:rPr lang="en-US"/>
                        <a:t>200</a:t>
                      </a:r>
                    </a:p>
                  </a:txBody>
                  <a:tcPr/>
                </a:tc>
                <a:extLst>
                  <a:ext uri="{0D108BD9-81ED-4DB2-BD59-A6C34878D82A}">
                    <a16:rowId xmlns:a16="http://schemas.microsoft.com/office/drawing/2014/main" val="766001662"/>
                  </a:ext>
                </a:extLst>
              </a:tr>
            </a:tbl>
          </a:graphicData>
        </a:graphic>
      </p:graphicFrame>
    </p:spTree>
    <p:extLst>
      <p:ext uri="{BB962C8B-B14F-4D97-AF65-F5344CB8AC3E}">
        <p14:creationId xmlns:p14="http://schemas.microsoft.com/office/powerpoint/2010/main" val="3568858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0B3E48-4E1C-447F-8C77-4306307C9B4E}"/>
              </a:ext>
            </a:extLst>
          </p:cNvPr>
          <p:cNvSpPr txBox="1"/>
          <p:nvPr/>
        </p:nvSpPr>
        <p:spPr>
          <a:xfrm>
            <a:off x="1277258" y="1111956"/>
            <a:ext cx="29528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latin typeface="Calibri"/>
                <a:cs typeface="Times New Roman"/>
              </a:rPr>
              <a:t>Agenda</a:t>
            </a:r>
          </a:p>
        </p:txBody>
      </p:sp>
      <p:sp>
        <p:nvSpPr>
          <p:cNvPr id="7" name="TextBox 6">
            <a:extLst>
              <a:ext uri="{FF2B5EF4-FFF2-40B4-BE49-F238E27FC236}">
                <a16:creationId xmlns:a16="http://schemas.microsoft.com/office/drawing/2014/main" id="{01050591-5842-46D2-B237-EF756DE62011}"/>
              </a:ext>
            </a:extLst>
          </p:cNvPr>
          <p:cNvSpPr txBox="1"/>
          <p:nvPr/>
        </p:nvSpPr>
        <p:spPr>
          <a:xfrm>
            <a:off x="1035353" y="1926368"/>
            <a:ext cx="799656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2800">
                <a:latin typeface="Times New Roman"/>
                <a:cs typeface="Times New Roman"/>
              </a:rPr>
              <a:t>Introduction/Background </a:t>
            </a:r>
            <a:endParaRPr lang="en-US">
              <a:latin typeface="Calibri" panose="020F0502020204030204"/>
              <a:cs typeface="Calibri" panose="020F0502020204030204"/>
            </a:endParaRPr>
          </a:p>
          <a:p>
            <a:pPr marL="514350" indent="-514350">
              <a:buAutoNum type="arabicPeriod"/>
            </a:pPr>
            <a:r>
              <a:rPr lang="en-US" sz="2800">
                <a:latin typeface="Times New Roman"/>
                <a:cs typeface="Times New Roman"/>
              </a:rPr>
              <a:t>Statement of Work</a:t>
            </a:r>
          </a:p>
          <a:p>
            <a:pPr marL="514350" indent="-514350">
              <a:buAutoNum type="arabicPeriod"/>
            </a:pPr>
            <a:r>
              <a:rPr lang="en-US" sz="2800">
                <a:latin typeface="Times New Roman"/>
                <a:cs typeface="Times New Roman"/>
              </a:rPr>
              <a:t>Emergency Diesel Generator</a:t>
            </a:r>
          </a:p>
          <a:p>
            <a:pPr marL="514350" indent="-514350">
              <a:buAutoNum type="arabicPeriod"/>
            </a:pPr>
            <a:endParaRPr lang="en-US" sz="2800">
              <a:latin typeface="Times New Roman"/>
              <a:cs typeface="Times New Roman"/>
            </a:endParaRPr>
          </a:p>
          <a:p>
            <a:pPr marL="514350" indent="-514350">
              <a:buAutoNum type="arabicPeriod"/>
            </a:pPr>
            <a:r>
              <a:rPr lang="en-US" sz="2800">
                <a:latin typeface="Times New Roman"/>
                <a:cs typeface="Times New Roman"/>
              </a:rPr>
              <a:t>Component Modeling                                        ​</a:t>
            </a:r>
            <a:endParaRPr lang="en-US">
              <a:cs typeface="Calibri" panose="020F0502020204030204"/>
            </a:endParaRPr>
          </a:p>
          <a:p>
            <a:pPr marL="514350" indent="-514350">
              <a:buAutoNum type="arabicPeriod"/>
            </a:pPr>
            <a:r>
              <a:rPr lang="en-US" sz="2800">
                <a:latin typeface="Times New Roman"/>
                <a:cs typeface="Times New Roman"/>
              </a:rPr>
              <a:t>Sizing Microgrid                                                  ​</a:t>
            </a:r>
          </a:p>
          <a:p>
            <a:pPr marL="514350" indent="-514350">
              <a:buAutoNum type="arabicPeriod"/>
            </a:pPr>
            <a:r>
              <a:rPr lang="en-US" sz="2800">
                <a:highlight>
                  <a:srgbClr val="FFFF00"/>
                </a:highlight>
                <a:latin typeface="Times New Roman"/>
                <a:cs typeface="Times New Roman"/>
              </a:rPr>
              <a:t>Microgrid Operation Cost</a:t>
            </a:r>
            <a:r>
              <a:rPr lang="en-US" sz="2800">
                <a:latin typeface="Times New Roman"/>
                <a:cs typeface="Times New Roman"/>
              </a:rPr>
              <a:t>                            </a:t>
            </a:r>
          </a:p>
          <a:p>
            <a:pPr marL="514350" indent="-514350">
              <a:buAutoNum type="arabicPeriod"/>
            </a:pPr>
            <a:r>
              <a:rPr lang="en-US" sz="2800">
                <a:latin typeface="Times New Roman"/>
                <a:cs typeface="Times New Roman"/>
              </a:rPr>
              <a:t>Summary                                                            </a:t>
            </a:r>
            <a:endParaRPr lang="en-US">
              <a:cs typeface="Calibri"/>
            </a:endParaRPr>
          </a:p>
        </p:txBody>
      </p:sp>
      <p:sp>
        <p:nvSpPr>
          <p:cNvPr id="9" name="TextBox 8">
            <a:extLst>
              <a:ext uri="{FF2B5EF4-FFF2-40B4-BE49-F238E27FC236}">
                <a16:creationId xmlns:a16="http://schemas.microsoft.com/office/drawing/2014/main" id="{95FE9D0A-2069-4F36-8658-62F6CCBFFA58}"/>
              </a:ext>
            </a:extLst>
          </p:cNvPr>
          <p:cNvSpPr txBox="1"/>
          <p:nvPr/>
        </p:nvSpPr>
        <p:spPr>
          <a:xfrm>
            <a:off x="6526590" y="1926368"/>
            <a:ext cx="544849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cs typeface="Times New Roman"/>
              </a:rPr>
              <a:t>Derek Castaneda</a:t>
            </a:r>
          </a:p>
          <a:p>
            <a:r>
              <a:rPr lang="en-US" sz="2800">
                <a:solidFill>
                  <a:srgbClr val="000000"/>
                </a:solidFill>
                <a:latin typeface="Times New Roman"/>
                <a:cs typeface="Times New Roman"/>
              </a:rPr>
              <a:t>Christian Flores </a:t>
            </a:r>
            <a:endParaRPr lang="en-US"/>
          </a:p>
          <a:p>
            <a:r>
              <a:rPr lang="en-US" sz="2800">
                <a:solidFill>
                  <a:srgbClr val="000000"/>
                </a:solidFill>
                <a:latin typeface="Times New Roman"/>
                <a:cs typeface="Times New Roman"/>
              </a:rPr>
              <a:t>Devyn Cordero/ Carlos Rodezno</a:t>
            </a:r>
            <a:endParaRPr lang="en-US" sz="2800">
              <a:solidFill>
                <a:srgbClr val="000000"/>
              </a:solidFill>
              <a:ea typeface="+mn-lt"/>
              <a:cs typeface="+mn-lt"/>
            </a:endParaRPr>
          </a:p>
          <a:p>
            <a:r>
              <a:rPr lang="en-US" sz="2800">
                <a:solidFill>
                  <a:srgbClr val="000000"/>
                </a:solidFill>
                <a:latin typeface="Times New Roman"/>
                <a:cs typeface="Times New Roman"/>
              </a:rPr>
              <a:t>/Jonathan Monroy/ Derek Castaneda</a:t>
            </a:r>
            <a:endParaRPr lang="en-US">
              <a:solidFill>
                <a:srgbClr val="000000"/>
              </a:solidFill>
              <a:cs typeface="Calibri"/>
            </a:endParaRPr>
          </a:p>
          <a:p>
            <a:r>
              <a:rPr lang="en-US" sz="2800">
                <a:latin typeface="Times New Roman"/>
                <a:cs typeface="Times New Roman"/>
              </a:rPr>
              <a:t>Christian Flores </a:t>
            </a:r>
          </a:p>
          <a:p>
            <a:r>
              <a:rPr lang="en-US" sz="2800">
                <a:latin typeface="Times New Roman"/>
                <a:cs typeface="Times New Roman"/>
              </a:rPr>
              <a:t>Felix Abel</a:t>
            </a:r>
          </a:p>
          <a:p>
            <a:r>
              <a:rPr lang="en-US" sz="2800">
                <a:highlight>
                  <a:srgbClr val="FFFF00"/>
                </a:highlight>
                <a:latin typeface="Times New Roman"/>
                <a:cs typeface="Times New Roman"/>
              </a:rPr>
              <a:t>Felix Abel</a:t>
            </a:r>
          </a:p>
          <a:p>
            <a:r>
              <a:rPr lang="en-US" sz="2800">
                <a:latin typeface="Times New Roman"/>
                <a:cs typeface="Times New Roman"/>
              </a:rPr>
              <a:t>Felix Abel</a:t>
            </a:r>
          </a:p>
        </p:txBody>
      </p:sp>
      <p:pic>
        <p:nvPicPr>
          <p:cNvPr id="2" name="Picture 1" descr="A picture containing graphical user interface&#10;&#10;Description automatically generated">
            <a:extLst>
              <a:ext uri="{FF2B5EF4-FFF2-40B4-BE49-F238E27FC236}">
                <a16:creationId xmlns:a16="http://schemas.microsoft.com/office/drawing/2014/main" id="{928E4FAB-8F82-418C-B3DC-8B378C528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298" y="4963242"/>
            <a:ext cx="2588702" cy="1353713"/>
          </a:xfrm>
          <a:prstGeom prst="rect">
            <a:avLst/>
          </a:prstGeom>
        </p:spPr>
      </p:pic>
    </p:spTree>
    <p:extLst>
      <p:ext uri="{BB962C8B-B14F-4D97-AF65-F5344CB8AC3E}">
        <p14:creationId xmlns:p14="http://schemas.microsoft.com/office/powerpoint/2010/main" val="3905685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7" name="Straight Connector 46">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9" name="Rectangle 48">
            <a:extLst>
              <a:ext uri="{FF2B5EF4-FFF2-40B4-BE49-F238E27FC236}">
                <a16:creationId xmlns:a16="http://schemas.microsoft.com/office/drawing/2014/main" id="{7D8A9447-DEFF-40A5-8673-B7A365C3F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8" name="Picture 8" descr="Diagram&#10;&#10;Description automatically generated">
            <a:extLst>
              <a:ext uri="{FF2B5EF4-FFF2-40B4-BE49-F238E27FC236}">
                <a16:creationId xmlns:a16="http://schemas.microsoft.com/office/drawing/2014/main" id="{7B13B413-1061-434A-889E-C861E5391D26}"/>
              </a:ext>
            </a:extLst>
          </p:cNvPr>
          <p:cNvPicPr>
            <a:picLocks noChangeAspect="1"/>
          </p:cNvPicPr>
          <p:nvPr/>
        </p:nvPicPr>
        <p:blipFill>
          <a:blip r:embed="rId2"/>
          <a:stretch>
            <a:fillRect/>
          </a:stretch>
        </p:blipFill>
        <p:spPr>
          <a:xfrm>
            <a:off x="868933" y="462683"/>
            <a:ext cx="5950941" cy="5956824"/>
          </a:xfrm>
          <a:prstGeom prst="rect">
            <a:avLst/>
          </a:prstGeom>
        </p:spPr>
      </p:pic>
      <p:sp>
        <p:nvSpPr>
          <p:cNvPr id="51" name="Rectangle 50">
            <a:extLst>
              <a:ext uri="{FF2B5EF4-FFF2-40B4-BE49-F238E27FC236}">
                <a16:creationId xmlns:a16="http://schemas.microsoft.com/office/drawing/2014/main" id="{290C21F9-FD6D-4457-B130-1A531F242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6713144E-B562-4B1B-9959-A71BFE902604}"/>
              </a:ext>
            </a:extLst>
          </p:cNvPr>
          <p:cNvSpPr txBox="1"/>
          <p:nvPr/>
        </p:nvSpPr>
        <p:spPr>
          <a:xfrm>
            <a:off x="8075420" y="1665024"/>
            <a:ext cx="3659246" cy="292608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85000"/>
              </a:lnSpc>
              <a:spcBef>
                <a:spcPct val="0"/>
              </a:spcBef>
              <a:spcAft>
                <a:spcPts val="600"/>
              </a:spcAft>
            </a:pPr>
            <a:r>
              <a:rPr lang="en-US" sz="4400" b="1" spc="-50">
                <a:solidFill>
                  <a:srgbClr val="FFFFFF"/>
                </a:solidFill>
                <a:latin typeface="+mj-lt"/>
                <a:ea typeface="+mj-ea"/>
                <a:cs typeface="+mj-cs"/>
              </a:rPr>
              <a:t>Flowchart </a:t>
            </a:r>
          </a:p>
          <a:p>
            <a:pPr defTabSz="914400">
              <a:lnSpc>
                <a:spcPct val="85000"/>
              </a:lnSpc>
              <a:spcBef>
                <a:spcPct val="0"/>
              </a:spcBef>
              <a:spcAft>
                <a:spcPts val="600"/>
              </a:spcAft>
            </a:pPr>
            <a:r>
              <a:rPr lang="en-US" sz="4400" b="1" spc="-50">
                <a:solidFill>
                  <a:srgbClr val="FFFFFF"/>
                </a:solidFill>
                <a:latin typeface="+mj-lt"/>
                <a:ea typeface="+mj-ea"/>
                <a:cs typeface="+mj-cs"/>
              </a:rPr>
              <a:t>for Microgrid </a:t>
            </a:r>
            <a:endParaRPr lang="en-US" sz="4400" b="1" spc="-50">
              <a:solidFill>
                <a:srgbClr val="FFFFFF"/>
              </a:solidFill>
              <a:latin typeface="+mj-lt"/>
              <a:ea typeface="+mj-ea"/>
              <a:cs typeface="Calibri Light"/>
            </a:endParaRPr>
          </a:p>
          <a:p>
            <a:pPr defTabSz="914400">
              <a:lnSpc>
                <a:spcPct val="85000"/>
              </a:lnSpc>
              <a:spcBef>
                <a:spcPct val="0"/>
              </a:spcBef>
              <a:spcAft>
                <a:spcPts val="600"/>
              </a:spcAft>
            </a:pPr>
            <a:r>
              <a:rPr lang="en-US" sz="4400" b="1" spc="-50">
                <a:solidFill>
                  <a:srgbClr val="FFFFFF"/>
                </a:solidFill>
                <a:latin typeface="+mj-lt"/>
                <a:ea typeface="+mj-ea"/>
                <a:cs typeface="+mj-cs"/>
              </a:rPr>
              <a:t>Operation</a:t>
            </a:r>
            <a:endParaRPr lang="en-US" sz="4400" b="1" spc="-50">
              <a:solidFill>
                <a:srgbClr val="FFFFFF"/>
              </a:solidFill>
              <a:latin typeface="+mj-lt"/>
              <a:ea typeface="+mj-ea"/>
              <a:cs typeface="Calibri Light"/>
            </a:endParaRPr>
          </a:p>
          <a:p>
            <a:pPr defTabSz="914400">
              <a:lnSpc>
                <a:spcPct val="85000"/>
              </a:lnSpc>
              <a:spcBef>
                <a:spcPct val="0"/>
              </a:spcBef>
              <a:spcAft>
                <a:spcPts val="600"/>
              </a:spcAft>
            </a:pPr>
            <a:r>
              <a:rPr lang="en-US" sz="4400" b="1" spc="-50">
                <a:solidFill>
                  <a:srgbClr val="FFFFFF"/>
                </a:solidFill>
                <a:latin typeface="+mj-lt"/>
                <a:ea typeface="+mj-ea"/>
                <a:cs typeface="+mj-cs"/>
              </a:rPr>
              <a:t>Scheme  </a:t>
            </a:r>
            <a:r>
              <a:rPr lang="en-US" sz="4400" spc="-50">
                <a:solidFill>
                  <a:srgbClr val="FFFFFF"/>
                </a:solidFill>
                <a:latin typeface="+mj-lt"/>
                <a:ea typeface="+mj-ea"/>
                <a:cs typeface="+mj-cs"/>
              </a:rPr>
              <a:t>  </a:t>
            </a:r>
          </a:p>
        </p:txBody>
      </p:sp>
      <p:sp>
        <p:nvSpPr>
          <p:cNvPr id="53" name="Rectangle 52">
            <a:extLst>
              <a:ext uri="{FF2B5EF4-FFF2-40B4-BE49-F238E27FC236}">
                <a16:creationId xmlns:a16="http://schemas.microsoft.com/office/drawing/2014/main" id="{28F6EF4B-2F40-485B-9F36-084731486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6998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156" y="4624576"/>
            <a:ext cx="3241844" cy="1692379"/>
          </a:xfrm>
          <a:prstGeom prst="rect">
            <a:avLst/>
          </a:prstGeom>
        </p:spPr>
      </p:pic>
      <p:sp>
        <p:nvSpPr>
          <p:cNvPr id="2" name="TextBox 1">
            <a:extLst>
              <a:ext uri="{FF2B5EF4-FFF2-40B4-BE49-F238E27FC236}">
                <a16:creationId xmlns:a16="http://schemas.microsoft.com/office/drawing/2014/main" id="{6713144E-B562-4B1B-9959-A71BFE902604}"/>
              </a:ext>
            </a:extLst>
          </p:cNvPr>
          <p:cNvSpPr txBox="1"/>
          <p:nvPr/>
        </p:nvSpPr>
        <p:spPr>
          <a:xfrm>
            <a:off x="1227868" y="842838"/>
            <a:ext cx="944698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Calibri"/>
                <a:cs typeface="Calibri"/>
              </a:rPr>
              <a:t>Microgrid Operation Cost</a:t>
            </a:r>
            <a:r>
              <a:rPr lang="en-US" sz="6000">
                <a:latin typeface="Times New Roman"/>
              </a:rPr>
              <a:t> </a:t>
            </a:r>
            <a:r>
              <a:rPr lang="en-US" sz="6000" b="1">
                <a:latin typeface="Times New Roman"/>
              </a:rPr>
              <a:t> </a:t>
            </a:r>
            <a:r>
              <a:rPr lang="en-US" sz="6000">
                <a:latin typeface="Times New Roman"/>
              </a:rPr>
              <a:t>  </a:t>
            </a:r>
            <a:endParaRPr lang="en-US" sz="6000"/>
          </a:p>
        </p:txBody>
      </p:sp>
      <p:graphicFrame>
        <p:nvGraphicFramePr>
          <p:cNvPr id="4" name="Table 4">
            <a:extLst>
              <a:ext uri="{FF2B5EF4-FFF2-40B4-BE49-F238E27FC236}">
                <a16:creationId xmlns:a16="http://schemas.microsoft.com/office/drawing/2014/main" id="{FA236131-FAE0-48F3-8E40-E63D646FD0C4}"/>
              </a:ext>
            </a:extLst>
          </p:cNvPr>
          <p:cNvGraphicFramePr>
            <a:graphicFrameLocks noGrp="1"/>
          </p:cNvGraphicFramePr>
          <p:nvPr>
            <p:extLst>
              <p:ext uri="{D42A27DB-BD31-4B8C-83A1-F6EECF244321}">
                <p14:modId xmlns:p14="http://schemas.microsoft.com/office/powerpoint/2010/main" val="2109088027"/>
              </p:ext>
            </p:extLst>
          </p:nvPr>
        </p:nvGraphicFramePr>
        <p:xfrm>
          <a:off x="1260928" y="1977572"/>
          <a:ext cx="9475465" cy="2179246"/>
        </p:xfrm>
        <a:graphic>
          <a:graphicData uri="http://schemas.openxmlformats.org/drawingml/2006/table">
            <a:tbl>
              <a:tblPr firstRow="1" bandRow="1">
                <a:tableStyleId>{5C22544A-7EE6-4342-B048-85BDC9FD1C3A}</a:tableStyleId>
              </a:tblPr>
              <a:tblGrid>
                <a:gridCol w="1895093">
                  <a:extLst>
                    <a:ext uri="{9D8B030D-6E8A-4147-A177-3AD203B41FA5}">
                      <a16:colId xmlns:a16="http://schemas.microsoft.com/office/drawing/2014/main" val="3413217197"/>
                    </a:ext>
                  </a:extLst>
                </a:gridCol>
                <a:gridCol w="1895093">
                  <a:extLst>
                    <a:ext uri="{9D8B030D-6E8A-4147-A177-3AD203B41FA5}">
                      <a16:colId xmlns:a16="http://schemas.microsoft.com/office/drawing/2014/main" val="4046472346"/>
                    </a:ext>
                  </a:extLst>
                </a:gridCol>
                <a:gridCol w="1895093">
                  <a:extLst>
                    <a:ext uri="{9D8B030D-6E8A-4147-A177-3AD203B41FA5}">
                      <a16:colId xmlns:a16="http://schemas.microsoft.com/office/drawing/2014/main" val="3790640156"/>
                    </a:ext>
                  </a:extLst>
                </a:gridCol>
                <a:gridCol w="1895093">
                  <a:extLst>
                    <a:ext uri="{9D8B030D-6E8A-4147-A177-3AD203B41FA5}">
                      <a16:colId xmlns:a16="http://schemas.microsoft.com/office/drawing/2014/main" val="1398394890"/>
                    </a:ext>
                  </a:extLst>
                </a:gridCol>
                <a:gridCol w="1895093">
                  <a:extLst>
                    <a:ext uri="{9D8B030D-6E8A-4147-A177-3AD203B41FA5}">
                      <a16:colId xmlns:a16="http://schemas.microsoft.com/office/drawing/2014/main" val="3012161806"/>
                    </a:ext>
                  </a:extLst>
                </a:gridCol>
              </a:tblGrid>
              <a:tr h="1089623">
                <a:tc>
                  <a:txBody>
                    <a:bodyPr/>
                    <a:lstStyle/>
                    <a:p>
                      <a:endParaRPr lang="en-US"/>
                    </a:p>
                    <a:p>
                      <a:pPr lvl="0">
                        <a:buNone/>
                      </a:pPr>
                      <a:r>
                        <a:rPr lang="en-US"/>
                        <a:t>Fixed Operation Cost</a:t>
                      </a:r>
                    </a:p>
                  </a:txBody>
                  <a:tcPr/>
                </a:tc>
                <a:tc>
                  <a:txBody>
                    <a:bodyPr/>
                    <a:lstStyle/>
                    <a:p>
                      <a:endParaRPr lang="en-US"/>
                    </a:p>
                    <a:p>
                      <a:pPr lvl="0">
                        <a:buNone/>
                      </a:pPr>
                      <a:r>
                        <a:rPr lang="en-US"/>
                        <a:t>Variable Operation Cost </a:t>
                      </a:r>
                    </a:p>
                  </a:txBody>
                  <a:tcPr/>
                </a:tc>
                <a:tc>
                  <a:txBody>
                    <a:bodyPr/>
                    <a:lstStyle/>
                    <a:p>
                      <a:endParaRPr lang="en-US"/>
                    </a:p>
                    <a:p>
                      <a:pPr lvl="0">
                        <a:buNone/>
                      </a:pPr>
                      <a:r>
                        <a:rPr lang="en-US"/>
                        <a:t>Replacement Battery Cost</a:t>
                      </a:r>
                    </a:p>
                  </a:txBody>
                  <a:tcPr/>
                </a:tc>
                <a:tc>
                  <a:txBody>
                    <a:bodyPr/>
                    <a:lstStyle/>
                    <a:p>
                      <a:endParaRPr lang="en-US"/>
                    </a:p>
                    <a:p>
                      <a:pPr lvl="0">
                        <a:buNone/>
                      </a:pPr>
                      <a:r>
                        <a:rPr lang="en-US"/>
                        <a:t>Power Sold to Grid</a:t>
                      </a:r>
                    </a:p>
                  </a:txBody>
                  <a:tcPr/>
                </a:tc>
                <a:tc>
                  <a:txBody>
                    <a:bodyPr/>
                    <a:lstStyle/>
                    <a:p>
                      <a:endParaRPr lang="en-US"/>
                    </a:p>
                    <a:p>
                      <a:pPr lvl="0">
                        <a:buNone/>
                      </a:pPr>
                      <a:r>
                        <a:rPr lang="en-US"/>
                        <a:t>Total Operation Cost</a:t>
                      </a:r>
                    </a:p>
                  </a:txBody>
                  <a:tcPr/>
                </a:tc>
                <a:extLst>
                  <a:ext uri="{0D108BD9-81ED-4DB2-BD59-A6C34878D82A}">
                    <a16:rowId xmlns:a16="http://schemas.microsoft.com/office/drawing/2014/main" val="451345500"/>
                  </a:ext>
                </a:extLst>
              </a:tr>
              <a:tr h="1089623">
                <a:tc>
                  <a:txBody>
                    <a:bodyPr/>
                    <a:lstStyle/>
                    <a:p>
                      <a:r>
                        <a:rPr lang="en-US"/>
                        <a:t>$257.58</a:t>
                      </a:r>
                    </a:p>
                  </a:txBody>
                  <a:tcPr/>
                </a:tc>
                <a:tc>
                  <a:txBody>
                    <a:bodyPr/>
                    <a:lstStyle/>
                    <a:p>
                      <a:r>
                        <a:rPr lang="en-US"/>
                        <a:t>$119,917.54</a:t>
                      </a:r>
                    </a:p>
                  </a:txBody>
                  <a:tcPr/>
                </a:tc>
                <a:tc>
                  <a:txBody>
                    <a:bodyPr/>
                    <a:lstStyle/>
                    <a:p>
                      <a:r>
                        <a:rPr lang="en-US"/>
                        <a:t>$</a:t>
                      </a:r>
                      <a:r>
                        <a:rPr lang="en-US" sz="1800" b="0" i="0" u="none" strike="noStrike" noProof="0">
                          <a:latin typeface="Calibri"/>
                        </a:rPr>
                        <a:t>24244.513</a:t>
                      </a:r>
                      <a:endParaRPr lang="en-US"/>
                    </a:p>
                  </a:txBody>
                  <a:tcPr/>
                </a:tc>
                <a:tc>
                  <a:txBody>
                    <a:bodyPr/>
                    <a:lstStyle/>
                    <a:p>
                      <a:r>
                        <a:rPr lang="en-US"/>
                        <a:t>-$</a:t>
                      </a:r>
                      <a:r>
                        <a:rPr lang="en-US" sz="1800" b="0" i="0" u="none" strike="noStrike" noProof="0">
                          <a:latin typeface="Calibri"/>
                        </a:rPr>
                        <a:t>2148.40</a:t>
                      </a:r>
                      <a:endParaRPr lang="en-US"/>
                    </a:p>
                  </a:txBody>
                  <a:tcPr/>
                </a:tc>
                <a:tc>
                  <a:txBody>
                    <a:bodyPr/>
                    <a:lstStyle/>
                    <a:p>
                      <a:r>
                        <a:rPr lang="en-US"/>
                        <a:t>$</a:t>
                      </a:r>
                      <a:r>
                        <a:rPr lang="en-US" sz="1800" b="0" i="0" u="none" strike="noStrike" noProof="0">
                          <a:latin typeface="Calibri"/>
                        </a:rPr>
                        <a:t>142272.23</a:t>
                      </a:r>
                      <a:endParaRPr lang="en-US"/>
                    </a:p>
                  </a:txBody>
                  <a:tcPr/>
                </a:tc>
                <a:extLst>
                  <a:ext uri="{0D108BD9-81ED-4DB2-BD59-A6C34878D82A}">
                    <a16:rowId xmlns:a16="http://schemas.microsoft.com/office/drawing/2014/main" val="195270576"/>
                  </a:ext>
                </a:extLst>
              </a:tr>
            </a:tbl>
          </a:graphicData>
        </a:graphic>
      </p:graphicFrame>
      <p:sp>
        <p:nvSpPr>
          <p:cNvPr id="5" name="TextBox 4">
            <a:extLst>
              <a:ext uri="{FF2B5EF4-FFF2-40B4-BE49-F238E27FC236}">
                <a16:creationId xmlns:a16="http://schemas.microsoft.com/office/drawing/2014/main" id="{05CDBF10-B420-418B-9BA3-ADEBB2F6462F}"/>
              </a:ext>
            </a:extLst>
          </p:cNvPr>
          <p:cNvSpPr txBox="1"/>
          <p:nvPr/>
        </p:nvSpPr>
        <p:spPr>
          <a:xfrm>
            <a:off x="1295400" y="4252685"/>
            <a:ext cx="7659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The Table above shows the Operation Cost of the Microgrid for an entire day</a:t>
            </a:r>
          </a:p>
        </p:txBody>
      </p:sp>
    </p:spTree>
    <p:extLst>
      <p:ext uri="{BB962C8B-B14F-4D97-AF65-F5344CB8AC3E}">
        <p14:creationId xmlns:p14="http://schemas.microsoft.com/office/powerpoint/2010/main" val="1504642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0B3E48-4E1C-447F-8C77-4306307C9B4E}"/>
              </a:ext>
            </a:extLst>
          </p:cNvPr>
          <p:cNvSpPr txBox="1"/>
          <p:nvPr/>
        </p:nvSpPr>
        <p:spPr>
          <a:xfrm>
            <a:off x="1305480" y="1111956"/>
            <a:ext cx="29528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latin typeface="Calibri"/>
                <a:cs typeface="Times New Roman"/>
              </a:rPr>
              <a:t>Agenda</a:t>
            </a:r>
          </a:p>
        </p:txBody>
      </p:sp>
      <p:sp>
        <p:nvSpPr>
          <p:cNvPr id="7" name="TextBox 6">
            <a:extLst>
              <a:ext uri="{FF2B5EF4-FFF2-40B4-BE49-F238E27FC236}">
                <a16:creationId xmlns:a16="http://schemas.microsoft.com/office/drawing/2014/main" id="{01050591-5842-46D2-B237-EF756DE62011}"/>
              </a:ext>
            </a:extLst>
          </p:cNvPr>
          <p:cNvSpPr txBox="1"/>
          <p:nvPr/>
        </p:nvSpPr>
        <p:spPr>
          <a:xfrm>
            <a:off x="1035353" y="1926368"/>
            <a:ext cx="799656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2800">
                <a:latin typeface="Times New Roman"/>
                <a:cs typeface="Times New Roman"/>
              </a:rPr>
              <a:t>Introduction/Background</a:t>
            </a:r>
            <a:endParaRPr lang="en-US">
              <a:latin typeface="Calibri" panose="020F0502020204030204"/>
              <a:cs typeface="Calibri" panose="020F0502020204030204"/>
            </a:endParaRPr>
          </a:p>
          <a:p>
            <a:pPr marL="514350" indent="-514350">
              <a:buAutoNum type="arabicPeriod"/>
            </a:pPr>
            <a:r>
              <a:rPr lang="en-US" sz="2800">
                <a:latin typeface="Times New Roman"/>
                <a:cs typeface="Times New Roman"/>
              </a:rPr>
              <a:t>Statement of Work</a:t>
            </a:r>
          </a:p>
          <a:p>
            <a:pPr marL="514350" indent="-514350">
              <a:buAutoNum type="arabicPeriod"/>
            </a:pPr>
            <a:r>
              <a:rPr lang="en-US" sz="2800">
                <a:latin typeface="Times New Roman"/>
                <a:cs typeface="Times New Roman"/>
              </a:rPr>
              <a:t>Emergency Diesel Generator</a:t>
            </a:r>
          </a:p>
          <a:p>
            <a:pPr marL="514350" indent="-514350">
              <a:buAutoNum type="arabicPeriod"/>
            </a:pPr>
            <a:endParaRPr lang="en-US" sz="2800">
              <a:latin typeface="Times New Roman"/>
              <a:cs typeface="Times New Roman"/>
            </a:endParaRPr>
          </a:p>
          <a:p>
            <a:pPr marL="514350" indent="-514350">
              <a:buAutoNum type="arabicPeriod"/>
            </a:pPr>
            <a:r>
              <a:rPr lang="en-US" sz="2800">
                <a:latin typeface="Times New Roman"/>
                <a:cs typeface="Times New Roman"/>
              </a:rPr>
              <a:t>Component Modeling                                        ​</a:t>
            </a:r>
            <a:endParaRPr lang="en-US">
              <a:cs typeface="Calibri" panose="020F0502020204030204"/>
            </a:endParaRPr>
          </a:p>
          <a:p>
            <a:pPr marL="514350" indent="-514350">
              <a:buAutoNum type="arabicPeriod"/>
            </a:pPr>
            <a:r>
              <a:rPr lang="en-US" sz="2800">
                <a:latin typeface="Times New Roman"/>
                <a:cs typeface="Times New Roman"/>
              </a:rPr>
              <a:t>Sizing Microgrid                                                  ​</a:t>
            </a:r>
          </a:p>
          <a:p>
            <a:pPr marL="514350" indent="-514350">
              <a:buAutoNum type="arabicPeriod"/>
            </a:pPr>
            <a:r>
              <a:rPr lang="en-US" sz="2800">
                <a:latin typeface="Times New Roman"/>
                <a:cs typeface="Times New Roman"/>
              </a:rPr>
              <a:t>Microgrid Operation Cost                            </a:t>
            </a:r>
          </a:p>
          <a:p>
            <a:pPr marL="514350" indent="-514350">
              <a:buAutoNum type="arabicPeriod"/>
            </a:pPr>
            <a:r>
              <a:rPr lang="en-US" sz="2800">
                <a:highlight>
                  <a:srgbClr val="FFFF00"/>
                </a:highlight>
                <a:latin typeface="Times New Roman"/>
                <a:cs typeface="Times New Roman"/>
              </a:rPr>
              <a:t>Summary</a:t>
            </a:r>
            <a:r>
              <a:rPr lang="en-US" sz="2800">
                <a:latin typeface="Times New Roman"/>
                <a:cs typeface="Times New Roman"/>
              </a:rPr>
              <a:t>                                                            </a:t>
            </a:r>
            <a:endParaRPr lang="en-US">
              <a:cs typeface="Calibri"/>
            </a:endParaRPr>
          </a:p>
        </p:txBody>
      </p:sp>
      <p:sp>
        <p:nvSpPr>
          <p:cNvPr id="9" name="TextBox 8">
            <a:extLst>
              <a:ext uri="{FF2B5EF4-FFF2-40B4-BE49-F238E27FC236}">
                <a16:creationId xmlns:a16="http://schemas.microsoft.com/office/drawing/2014/main" id="{95FE9D0A-2069-4F36-8658-62F6CCBFFA58}"/>
              </a:ext>
            </a:extLst>
          </p:cNvPr>
          <p:cNvSpPr txBox="1"/>
          <p:nvPr/>
        </p:nvSpPr>
        <p:spPr>
          <a:xfrm>
            <a:off x="6526590" y="1926368"/>
            <a:ext cx="544849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cs typeface="Times New Roman"/>
              </a:rPr>
              <a:t>Derek Castaneda</a:t>
            </a:r>
            <a:endParaRPr lang="en-US"/>
          </a:p>
          <a:p>
            <a:r>
              <a:rPr lang="en-US" sz="2800">
                <a:latin typeface="Times New Roman"/>
                <a:cs typeface="Times New Roman"/>
              </a:rPr>
              <a:t>Christian Flores </a:t>
            </a:r>
            <a:endParaRPr lang="en-US"/>
          </a:p>
          <a:p>
            <a:r>
              <a:rPr lang="en-US" sz="2800">
                <a:solidFill>
                  <a:srgbClr val="000000"/>
                </a:solidFill>
                <a:latin typeface="Times New Roman"/>
                <a:cs typeface="Times New Roman"/>
              </a:rPr>
              <a:t>Devyn Cordero/ Carlos Rodezno</a:t>
            </a:r>
            <a:endParaRPr lang="en-US" sz="2800">
              <a:solidFill>
                <a:srgbClr val="000000"/>
              </a:solidFill>
              <a:ea typeface="+mn-lt"/>
              <a:cs typeface="+mn-lt"/>
            </a:endParaRPr>
          </a:p>
          <a:p>
            <a:r>
              <a:rPr lang="en-US" sz="2800">
                <a:solidFill>
                  <a:srgbClr val="000000"/>
                </a:solidFill>
                <a:latin typeface="Times New Roman"/>
                <a:cs typeface="Times New Roman"/>
              </a:rPr>
              <a:t>/Jonathan Monroy/ Derek Castaneda</a:t>
            </a:r>
            <a:endParaRPr lang="en-US">
              <a:solidFill>
                <a:srgbClr val="000000"/>
              </a:solidFill>
              <a:cs typeface="Calibri"/>
            </a:endParaRPr>
          </a:p>
          <a:p>
            <a:r>
              <a:rPr lang="en-US" sz="2800">
                <a:latin typeface="Times New Roman"/>
                <a:cs typeface="Times New Roman"/>
              </a:rPr>
              <a:t>Christian Flores </a:t>
            </a:r>
          </a:p>
          <a:p>
            <a:r>
              <a:rPr lang="en-US" sz="2800">
                <a:latin typeface="Times New Roman"/>
                <a:cs typeface="Times New Roman"/>
              </a:rPr>
              <a:t>Felix Abel</a:t>
            </a:r>
          </a:p>
          <a:p>
            <a:r>
              <a:rPr lang="en-US" sz="2800">
                <a:latin typeface="Times New Roman"/>
                <a:cs typeface="Times New Roman"/>
              </a:rPr>
              <a:t>Felix Abel</a:t>
            </a:r>
          </a:p>
          <a:p>
            <a:r>
              <a:rPr lang="en-US" sz="2800">
                <a:highlight>
                  <a:srgbClr val="FFFF00"/>
                </a:highlight>
                <a:latin typeface="Times New Roman"/>
                <a:cs typeface="Times New Roman"/>
              </a:rPr>
              <a:t>Felix Abel</a:t>
            </a:r>
          </a:p>
        </p:txBody>
      </p:sp>
      <p:pic>
        <p:nvPicPr>
          <p:cNvPr id="2" name="Picture 1" descr="A picture containing graphical user interface&#10;&#10;Description automatically generated">
            <a:extLst>
              <a:ext uri="{FF2B5EF4-FFF2-40B4-BE49-F238E27FC236}">
                <a16:creationId xmlns:a16="http://schemas.microsoft.com/office/drawing/2014/main" id="{928E4FAB-8F82-418C-B3DC-8B378C528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298" y="4963242"/>
            <a:ext cx="2588702" cy="1353713"/>
          </a:xfrm>
          <a:prstGeom prst="rect">
            <a:avLst/>
          </a:prstGeom>
        </p:spPr>
      </p:pic>
    </p:spTree>
    <p:extLst>
      <p:ext uri="{BB962C8B-B14F-4D97-AF65-F5344CB8AC3E}">
        <p14:creationId xmlns:p14="http://schemas.microsoft.com/office/powerpoint/2010/main" val="3425815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DCCB-043C-44AD-8CB8-233A58E0A115}"/>
              </a:ext>
            </a:extLst>
          </p:cNvPr>
          <p:cNvSpPr>
            <a:spLocks noGrp="1"/>
          </p:cNvSpPr>
          <p:nvPr>
            <p:ph type="title"/>
          </p:nvPr>
        </p:nvSpPr>
        <p:spPr>
          <a:xfrm>
            <a:off x="1278709" y="314825"/>
            <a:ext cx="10058400" cy="1450757"/>
          </a:xfrm>
        </p:spPr>
        <p:txBody>
          <a:bodyPr>
            <a:normAutofit/>
          </a:bodyPr>
          <a:lstStyle/>
          <a:p>
            <a:r>
              <a:rPr lang="en-US" sz="3600">
                <a:latin typeface="Calibri"/>
                <a:cs typeface="Calibri Light"/>
              </a:rPr>
              <a:t>Summary</a:t>
            </a:r>
            <a:endParaRPr lang="en-US" sz="3600">
              <a:latin typeface="Calibri"/>
            </a:endParaRPr>
          </a:p>
        </p:txBody>
      </p:sp>
      <p:sp>
        <p:nvSpPr>
          <p:cNvPr id="3" name="Content Placeholder 2">
            <a:extLst>
              <a:ext uri="{FF2B5EF4-FFF2-40B4-BE49-F238E27FC236}">
                <a16:creationId xmlns:a16="http://schemas.microsoft.com/office/drawing/2014/main" id="{0866F77D-8350-4985-9F6D-CE45AC36E9CF}"/>
              </a:ext>
            </a:extLst>
          </p:cNvPr>
          <p:cNvSpPr>
            <a:spLocks noGrp="1"/>
          </p:cNvSpPr>
          <p:nvPr>
            <p:ph idx="1"/>
          </p:nvPr>
        </p:nvSpPr>
        <p:spPr/>
        <p:txBody>
          <a:bodyPr vert="horz" lIns="0" tIns="45720" rIns="0" bIns="45720" rtlCol="0" anchor="t">
            <a:normAutofit/>
          </a:bodyPr>
          <a:lstStyle/>
          <a:p>
            <a:endParaRPr lang="en-US">
              <a:cs typeface="Calibri"/>
            </a:endParaRPr>
          </a:p>
          <a:p>
            <a:endParaRPr lang="en-US">
              <a:cs typeface="Calibri"/>
            </a:endParaRPr>
          </a:p>
        </p:txBody>
      </p:sp>
      <p:sp>
        <p:nvSpPr>
          <p:cNvPr id="4" name="TextBox 3">
            <a:extLst>
              <a:ext uri="{FF2B5EF4-FFF2-40B4-BE49-F238E27FC236}">
                <a16:creationId xmlns:a16="http://schemas.microsoft.com/office/drawing/2014/main" id="{FF473E70-DC06-48D0-A0EF-EE0002D255CA}"/>
              </a:ext>
            </a:extLst>
          </p:cNvPr>
          <p:cNvSpPr txBox="1"/>
          <p:nvPr/>
        </p:nvSpPr>
        <p:spPr>
          <a:xfrm>
            <a:off x="1213757" y="2002970"/>
            <a:ext cx="753291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Our Microgrid's PV and Battery was sized to meet the demand of the System.</a:t>
            </a:r>
          </a:p>
          <a:p>
            <a:pPr marL="285750" indent="-285750">
              <a:buFont typeface="Arial"/>
              <a:buChar char="•"/>
            </a:pPr>
            <a:r>
              <a:rPr lang="en-US">
                <a:cs typeface="Calibri"/>
              </a:rPr>
              <a:t>Microgrid Operation Scheme is dependent on both time and state of charge of our battery.</a:t>
            </a:r>
          </a:p>
          <a:p>
            <a:pPr marL="285750" indent="-285750">
              <a:buFont typeface="Arial"/>
              <a:buChar char="•"/>
            </a:pPr>
            <a:r>
              <a:rPr lang="en-US">
                <a:cs typeface="Calibri"/>
              </a:rPr>
              <a:t>Our Microgrid is dependent on a Battery ,a  PV array to charge our battery and is grid connected to meet the demand when the PV and Battery do not meet the demand of the system. </a:t>
            </a:r>
          </a:p>
          <a:p>
            <a:pPr marL="285750" indent="-285750">
              <a:buFont typeface="Arial"/>
              <a:buChar char="•"/>
            </a:pPr>
            <a:r>
              <a:rPr lang="en-US">
                <a:cs typeface="Calibri"/>
              </a:rPr>
              <a:t> In order to test how the microgrid will react when put into islanded mode, an emergency diesel generator and governor were used to see how quick the grid's frequency will stabilize when disconnected.  </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175804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9869" y="5136607"/>
            <a:ext cx="2262131" cy="1180348"/>
          </a:xfrm>
          <a:prstGeom prst="rect">
            <a:avLst/>
          </a:prstGeom>
        </p:spPr>
      </p:pic>
      <p:sp>
        <p:nvSpPr>
          <p:cNvPr id="2" name="TextBox 1">
            <a:extLst>
              <a:ext uri="{FF2B5EF4-FFF2-40B4-BE49-F238E27FC236}">
                <a16:creationId xmlns:a16="http://schemas.microsoft.com/office/drawing/2014/main" id="{7CA49587-4687-4225-9F3C-3EB70FA1AC56}"/>
              </a:ext>
            </a:extLst>
          </p:cNvPr>
          <p:cNvSpPr txBox="1"/>
          <p:nvPr/>
        </p:nvSpPr>
        <p:spPr>
          <a:xfrm>
            <a:off x="1245003" y="1128083"/>
            <a:ext cx="70329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ea typeface="+mn-lt"/>
                <a:cs typeface="+mn-lt"/>
              </a:rPr>
              <a:t>Introduction</a:t>
            </a:r>
            <a:endParaRPr lang="en-US" sz="3600"/>
          </a:p>
        </p:txBody>
      </p:sp>
      <p:sp>
        <p:nvSpPr>
          <p:cNvPr id="3" name="TextBox 2">
            <a:extLst>
              <a:ext uri="{FF2B5EF4-FFF2-40B4-BE49-F238E27FC236}">
                <a16:creationId xmlns:a16="http://schemas.microsoft.com/office/drawing/2014/main" id="{E1102B17-8378-4C3B-99A6-0E8ED05C1347}"/>
              </a:ext>
            </a:extLst>
          </p:cNvPr>
          <p:cNvSpPr txBox="1"/>
          <p:nvPr/>
        </p:nvSpPr>
        <p:spPr>
          <a:xfrm>
            <a:off x="1246768" y="2012798"/>
            <a:ext cx="875453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WHAT IS A MICROGRID? </a:t>
            </a:r>
            <a:endParaRPr lang="en-US"/>
          </a:p>
          <a:p>
            <a:r>
              <a:rPr lang="en-US">
                <a:ea typeface="+mn-lt"/>
                <a:cs typeface="+mn-lt"/>
              </a:rPr>
              <a:t>•A local energy grid with control capability </a:t>
            </a:r>
            <a:br>
              <a:rPr lang="en-US">
                <a:ea typeface="+mn-lt"/>
                <a:cs typeface="+mn-lt"/>
              </a:rPr>
            </a:br>
            <a:r>
              <a:rPr lang="en-US">
                <a:ea typeface="+mn-lt"/>
                <a:cs typeface="+mn-lt"/>
              </a:rPr>
              <a:t>  </a:t>
            </a:r>
            <a:endParaRPr lang="en-US"/>
          </a:p>
          <a:p>
            <a:r>
              <a:rPr lang="en-US">
                <a:ea typeface="+mn-lt"/>
                <a:cs typeface="+mn-lt"/>
              </a:rPr>
              <a:t>•EVERYONE is affected when repairing a traditional grid </a:t>
            </a:r>
            <a:endParaRPr lang="en-US"/>
          </a:p>
          <a:p>
            <a:endParaRPr lang="en-US">
              <a:ea typeface="+mn-lt"/>
              <a:cs typeface="+mn-lt"/>
            </a:endParaRPr>
          </a:p>
          <a:p>
            <a:r>
              <a:rPr lang="en-US" b="1">
                <a:ea typeface="+mn-lt"/>
                <a:cs typeface="+mn-lt"/>
              </a:rPr>
              <a:t>WHY RENEWABLE-ENERGY-BASED OPTIONS? </a:t>
            </a:r>
            <a:endParaRPr lang="en-US"/>
          </a:p>
          <a:p>
            <a:r>
              <a:rPr lang="en-US">
                <a:ea typeface="+mn-lt"/>
                <a:cs typeface="+mn-lt"/>
              </a:rPr>
              <a:t>•We need to maximize the penetration of renewable-energy-based generations  </a:t>
            </a:r>
            <a:br>
              <a:rPr lang="en-US">
                <a:ea typeface="+mn-lt"/>
                <a:cs typeface="+mn-lt"/>
              </a:rPr>
            </a:br>
            <a:r>
              <a:rPr lang="en-US">
                <a:ea typeface="+mn-lt"/>
                <a:cs typeface="+mn-lt"/>
              </a:rPr>
              <a:t>  </a:t>
            </a:r>
            <a:endParaRPr lang="en-US"/>
          </a:p>
          <a:p>
            <a:r>
              <a:rPr lang="en-US">
                <a:ea typeface="+mn-lt"/>
                <a:cs typeface="+mn-lt"/>
              </a:rPr>
              <a:t>•Provides reliable power supplies and fuel diversification  </a:t>
            </a:r>
            <a:br>
              <a:rPr lang="en-US">
                <a:ea typeface="+mn-lt"/>
                <a:cs typeface="+mn-lt"/>
              </a:rPr>
            </a:br>
            <a:r>
              <a:rPr lang="en-US">
                <a:ea typeface="+mn-lt"/>
                <a:cs typeface="+mn-lt"/>
              </a:rPr>
              <a:t>  </a:t>
            </a:r>
            <a:endParaRPr lang="en-US"/>
          </a:p>
          <a:p>
            <a:r>
              <a:rPr lang="en-US">
                <a:ea typeface="+mn-lt"/>
                <a:cs typeface="+mn-lt"/>
              </a:rPr>
              <a:t>•Enhances energy security </a:t>
            </a:r>
            <a:br>
              <a:rPr lang="en-US">
                <a:ea typeface="+mn-lt"/>
                <a:cs typeface="+mn-lt"/>
              </a:rPr>
            </a:br>
            <a:r>
              <a:rPr lang="en-US">
                <a:ea typeface="+mn-lt"/>
                <a:cs typeface="+mn-lt"/>
              </a:rPr>
              <a:t>  </a:t>
            </a:r>
            <a:endParaRPr lang="en-US"/>
          </a:p>
          <a:p>
            <a:r>
              <a:rPr lang="en-US">
                <a:ea typeface="+mn-lt"/>
                <a:cs typeface="+mn-lt"/>
              </a:rPr>
              <a:t>•Helps conserve natural resources </a:t>
            </a:r>
            <a:endParaRPr lang="en-US"/>
          </a:p>
          <a:p>
            <a:pPr algn="l"/>
            <a:endParaRPr lang="en-US">
              <a:cs typeface="Calibri"/>
            </a:endParaRPr>
          </a:p>
        </p:txBody>
      </p:sp>
    </p:spTree>
    <p:extLst>
      <p:ext uri="{BB962C8B-B14F-4D97-AF65-F5344CB8AC3E}">
        <p14:creationId xmlns:p14="http://schemas.microsoft.com/office/powerpoint/2010/main" val="1919777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C6CC767-9F55-4AB8-A825-FAFC3B7E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171" y="5221274"/>
            <a:ext cx="2096829" cy="1095681"/>
          </a:xfrm>
          <a:prstGeom prst="rect">
            <a:avLst/>
          </a:prstGeom>
        </p:spPr>
      </p:pic>
      <p:sp>
        <p:nvSpPr>
          <p:cNvPr id="2" name="TextBox 1">
            <a:extLst>
              <a:ext uri="{FF2B5EF4-FFF2-40B4-BE49-F238E27FC236}">
                <a16:creationId xmlns:a16="http://schemas.microsoft.com/office/drawing/2014/main" id="{20CA48D6-7CD8-4901-AA41-71698ACE1EBF}"/>
              </a:ext>
            </a:extLst>
          </p:cNvPr>
          <p:cNvSpPr txBox="1"/>
          <p:nvPr/>
        </p:nvSpPr>
        <p:spPr>
          <a:xfrm>
            <a:off x="1236940" y="2265035"/>
            <a:ext cx="758129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RESILIENCY </a:t>
            </a:r>
            <a:endParaRPr lang="en-US" sz="2000"/>
          </a:p>
          <a:p>
            <a:r>
              <a:rPr lang="en-US" sz="2000">
                <a:ea typeface="+mn-lt"/>
                <a:cs typeface="+mn-lt"/>
              </a:rPr>
              <a:t>•Power outages are now an accepted practice </a:t>
            </a:r>
            <a:br>
              <a:rPr lang="en-US" sz="2000">
                <a:ea typeface="+mn-lt"/>
                <a:cs typeface="+mn-lt"/>
              </a:rPr>
            </a:br>
            <a:r>
              <a:rPr lang="en-US" sz="2000">
                <a:ea typeface="+mn-lt"/>
                <a:cs typeface="+mn-lt"/>
              </a:rPr>
              <a:t> </a:t>
            </a:r>
            <a:endParaRPr lang="en-US" sz="2000">
              <a:cs typeface="Calibri"/>
            </a:endParaRPr>
          </a:p>
          <a:p>
            <a:r>
              <a:rPr lang="en-US" sz="2000">
                <a:ea typeface="+mn-lt"/>
                <a:cs typeface="+mn-lt"/>
              </a:rPr>
              <a:t>•In 2019, SoCal Edison cut the power to about 200,000 customers </a:t>
            </a:r>
            <a:br>
              <a:rPr lang="en-US" sz="2000">
                <a:ea typeface="+mn-lt"/>
                <a:cs typeface="+mn-lt"/>
              </a:rPr>
            </a:br>
            <a:r>
              <a:rPr lang="en-US" sz="2000">
                <a:ea typeface="+mn-lt"/>
                <a:cs typeface="+mn-lt"/>
              </a:rPr>
              <a:t> </a:t>
            </a:r>
            <a:endParaRPr lang="en-US" sz="2000">
              <a:cs typeface="Calibri"/>
            </a:endParaRPr>
          </a:p>
          <a:p>
            <a:r>
              <a:rPr lang="en-US" sz="2000">
                <a:ea typeface="+mn-lt"/>
                <a:cs typeface="+mn-lt"/>
              </a:rPr>
              <a:t>•The resiliency of a system is defined as its ability to return to a stable operation point after a major disruption event </a:t>
            </a:r>
            <a:br>
              <a:rPr lang="en-US" sz="2000">
                <a:ea typeface="+mn-lt"/>
                <a:cs typeface="+mn-lt"/>
              </a:rPr>
            </a:br>
            <a:r>
              <a:rPr lang="en-US" sz="2000">
                <a:ea typeface="+mn-lt"/>
                <a:cs typeface="+mn-lt"/>
              </a:rPr>
              <a:t> </a:t>
            </a:r>
            <a:endParaRPr lang="en-US" sz="2000">
              <a:cs typeface="Calibri"/>
            </a:endParaRPr>
          </a:p>
          <a:p>
            <a:r>
              <a:rPr lang="en-US" sz="2000">
                <a:ea typeface="+mn-lt"/>
                <a:cs typeface="+mn-lt"/>
              </a:rPr>
              <a:t>•Microgrids are considered as a potential solution to deal with major power disruption events </a:t>
            </a:r>
            <a:endParaRPr lang="en-US" sz="2000">
              <a:cs typeface="Calibri"/>
            </a:endParaRPr>
          </a:p>
          <a:p>
            <a:pPr algn="l"/>
            <a:endParaRPr lang="en-US">
              <a:cs typeface="Calibri"/>
            </a:endParaRPr>
          </a:p>
        </p:txBody>
      </p:sp>
      <p:sp>
        <p:nvSpPr>
          <p:cNvPr id="3" name="TextBox 2">
            <a:extLst>
              <a:ext uri="{FF2B5EF4-FFF2-40B4-BE49-F238E27FC236}">
                <a16:creationId xmlns:a16="http://schemas.microsoft.com/office/drawing/2014/main" id="{0690C9A3-6A42-49C2-942D-5A8D51710473}"/>
              </a:ext>
            </a:extLst>
          </p:cNvPr>
          <p:cNvSpPr txBox="1"/>
          <p:nvPr/>
        </p:nvSpPr>
        <p:spPr>
          <a:xfrm>
            <a:off x="1273226" y="1128083"/>
            <a:ext cx="49646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Calibri"/>
                <a:cs typeface="Times New Roman"/>
              </a:rPr>
              <a:t>Problem</a:t>
            </a:r>
          </a:p>
        </p:txBody>
      </p:sp>
      <p:pic>
        <p:nvPicPr>
          <p:cNvPr id="4" name="Picture 4" descr="Diagram&#10;&#10;Description automatically generated">
            <a:extLst>
              <a:ext uri="{FF2B5EF4-FFF2-40B4-BE49-F238E27FC236}">
                <a16:creationId xmlns:a16="http://schemas.microsoft.com/office/drawing/2014/main" id="{6346B4DC-29BD-420C-8C06-A9F5F5DA6A38}"/>
              </a:ext>
            </a:extLst>
          </p:cNvPr>
          <p:cNvPicPr>
            <a:picLocks noChangeAspect="1"/>
          </p:cNvPicPr>
          <p:nvPr/>
        </p:nvPicPr>
        <p:blipFill>
          <a:blip r:embed="rId3"/>
          <a:stretch>
            <a:fillRect/>
          </a:stretch>
        </p:blipFill>
        <p:spPr>
          <a:xfrm>
            <a:off x="8816622" y="2471968"/>
            <a:ext cx="3182660" cy="1914062"/>
          </a:xfrm>
          <a:prstGeom prst="rect">
            <a:avLst/>
          </a:prstGeom>
        </p:spPr>
      </p:pic>
    </p:spTree>
    <p:extLst>
      <p:ext uri="{BB962C8B-B14F-4D97-AF65-F5344CB8AC3E}">
        <p14:creationId xmlns:p14="http://schemas.microsoft.com/office/powerpoint/2010/main" val="4175442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0B3E48-4E1C-447F-8C77-4306307C9B4E}"/>
              </a:ext>
            </a:extLst>
          </p:cNvPr>
          <p:cNvSpPr txBox="1"/>
          <p:nvPr/>
        </p:nvSpPr>
        <p:spPr>
          <a:xfrm>
            <a:off x="1297417" y="1111956"/>
            <a:ext cx="29528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latin typeface="Calibri"/>
                <a:cs typeface="Times New Roman"/>
              </a:rPr>
              <a:t>Agenda</a:t>
            </a:r>
          </a:p>
        </p:txBody>
      </p:sp>
      <p:sp>
        <p:nvSpPr>
          <p:cNvPr id="7" name="TextBox 6">
            <a:extLst>
              <a:ext uri="{FF2B5EF4-FFF2-40B4-BE49-F238E27FC236}">
                <a16:creationId xmlns:a16="http://schemas.microsoft.com/office/drawing/2014/main" id="{01050591-5842-46D2-B237-EF756DE62011}"/>
              </a:ext>
            </a:extLst>
          </p:cNvPr>
          <p:cNvSpPr txBox="1"/>
          <p:nvPr/>
        </p:nvSpPr>
        <p:spPr>
          <a:xfrm>
            <a:off x="1035239" y="1977815"/>
            <a:ext cx="799656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2800">
                <a:latin typeface="Times New Roman"/>
                <a:cs typeface="Times New Roman"/>
              </a:rPr>
              <a:t>Introduction/Background </a:t>
            </a:r>
            <a:endParaRPr lang="en-US">
              <a:latin typeface="Calibri" panose="020F0502020204030204"/>
              <a:cs typeface="Calibri" panose="020F0502020204030204"/>
            </a:endParaRPr>
          </a:p>
          <a:p>
            <a:pPr marL="514350" indent="-514350">
              <a:buAutoNum type="arabicPeriod"/>
            </a:pPr>
            <a:r>
              <a:rPr lang="en-US" sz="2800">
                <a:highlight>
                  <a:srgbClr val="FFFF00"/>
                </a:highlight>
                <a:latin typeface="Times New Roman"/>
                <a:cs typeface="Times New Roman"/>
              </a:rPr>
              <a:t>Statement of Work</a:t>
            </a:r>
          </a:p>
          <a:p>
            <a:pPr marL="514350" indent="-514350">
              <a:buAutoNum type="arabicPeriod"/>
            </a:pPr>
            <a:r>
              <a:rPr lang="en-US" sz="2800">
                <a:latin typeface="Times New Roman"/>
                <a:cs typeface="Times New Roman"/>
              </a:rPr>
              <a:t>Emergency Diesel Generator</a:t>
            </a:r>
          </a:p>
          <a:p>
            <a:pPr marL="514350" indent="-514350">
              <a:buAutoNum type="arabicPeriod"/>
            </a:pPr>
            <a:endParaRPr lang="en-US" sz="2800">
              <a:latin typeface="Times New Roman"/>
              <a:cs typeface="Times New Roman"/>
            </a:endParaRPr>
          </a:p>
          <a:p>
            <a:pPr marL="514350" indent="-514350">
              <a:buAutoNum type="arabicPeriod"/>
            </a:pPr>
            <a:r>
              <a:rPr lang="en-US" sz="2800">
                <a:latin typeface="Times New Roman"/>
                <a:cs typeface="Times New Roman"/>
              </a:rPr>
              <a:t>Component Modeling                                        ​</a:t>
            </a:r>
            <a:endParaRPr lang="en-US">
              <a:cs typeface="Calibri" panose="020F0502020204030204"/>
            </a:endParaRPr>
          </a:p>
          <a:p>
            <a:pPr marL="514350" indent="-514350">
              <a:buAutoNum type="arabicPeriod"/>
            </a:pPr>
            <a:r>
              <a:rPr lang="en-US" sz="2800">
                <a:latin typeface="Times New Roman"/>
                <a:cs typeface="Times New Roman"/>
              </a:rPr>
              <a:t>Sizing Microgrid                                                  ​</a:t>
            </a:r>
          </a:p>
          <a:p>
            <a:pPr marL="514350" indent="-514350">
              <a:buAutoNum type="arabicPeriod"/>
            </a:pPr>
            <a:r>
              <a:rPr lang="en-US" sz="2800">
                <a:latin typeface="Times New Roman"/>
                <a:cs typeface="Times New Roman"/>
              </a:rPr>
              <a:t>Microgrid Operation Cost                            </a:t>
            </a:r>
          </a:p>
          <a:p>
            <a:pPr marL="514350" indent="-514350">
              <a:buAutoNum type="arabicPeriod"/>
            </a:pPr>
            <a:r>
              <a:rPr lang="en-US" sz="2800">
                <a:latin typeface="Times New Roman"/>
                <a:cs typeface="Times New Roman"/>
              </a:rPr>
              <a:t>Summary                                                            </a:t>
            </a:r>
            <a:endParaRPr lang="en-US">
              <a:cs typeface="Calibri"/>
            </a:endParaRPr>
          </a:p>
        </p:txBody>
      </p:sp>
      <p:sp>
        <p:nvSpPr>
          <p:cNvPr id="9" name="TextBox 8">
            <a:extLst>
              <a:ext uri="{FF2B5EF4-FFF2-40B4-BE49-F238E27FC236}">
                <a16:creationId xmlns:a16="http://schemas.microsoft.com/office/drawing/2014/main" id="{95FE9D0A-2069-4F36-8658-62F6CCBFFA58}"/>
              </a:ext>
            </a:extLst>
          </p:cNvPr>
          <p:cNvSpPr txBox="1"/>
          <p:nvPr/>
        </p:nvSpPr>
        <p:spPr>
          <a:xfrm>
            <a:off x="6537322" y="1977815"/>
            <a:ext cx="544849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cs typeface="Times New Roman"/>
              </a:rPr>
              <a:t>Derek Castaneda </a:t>
            </a:r>
          </a:p>
          <a:p>
            <a:r>
              <a:rPr lang="en-US" sz="2800">
                <a:solidFill>
                  <a:srgbClr val="000000"/>
                </a:solidFill>
                <a:highlight>
                  <a:srgbClr val="FFFF00"/>
                </a:highlight>
                <a:latin typeface="Times New Roman"/>
                <a:cs typeface="Times New Roman"/>
              </a:rPr>
              <a:t>Christian Flores</a:t>
            </a:r>
          </a:p>
          <a:p>
            <a:r>
              <a:rPr lang="en-US" sz="2800">
                <a:solidFill>
                  <a:srgbClr val="000000"/>
                </a:solidFill>
                <a:latin typeface="Times New Roman"/>
                <a:cs typeface="Times New Roman"/>
              </a:rPr>
              <a:t>Devyn Cordero/ Carlos Rodezno</a:t>
            </a:r>
            <a:endParaRPr lang="en-US" sz="2800">
              <a:solidFill>
                <a:srgbClr val="000000"/>
              </a:solidFill>
              <a:ea typeface="+mn-lt"/>
              <a:cs typeface="+mn-lt"/>
            </a:endParaRPr>
          </a:p>
          <a:p>
            <a:r>
              <a:rPr lang="en-US" sz="2800">
                <a:solidFill>
                  <a:srgbClr val="000000"/>
                </a:solidFill>
                <a:latin typeface="Times New Roman"/>
                <a:cs typeface="Times New Roman"/>
              </a:rPr>
              <a:t>/Jonathan Monroy/ Derek Castaneda</a:t>
            </a:r>
            <a:endParaRPr lang="en-US">
              <a:solidFill>
                <a:srgbClr val="000000"/>
              </a:solidFill>
              <a:cs typeface="Calibri"/>
            </a:endParaRPr>
          </a:p>
          <a:p>
            <a:r>
              <a:rPr lang="en-US" sz="2800">
                <a:latin typeface="Times New Roman"/>
                <a:cs typeface="Times New Roman"/>
              </a:rPr>
              <a:t>Christian Flores </a:t>
            </a:r>
          </a:p>
          <a:p>
            <a:r>
              <a:rPr lang="en-US" sz="2800">
                <a:latin typeface="Times New Roman"/>
                <a:cs typeface="Times New Roman"/>
              </a:rPr>
              <a:t>Felix Abel</a:t>
            </a:r>
          </a:p>
          <a:p>
            <a:r>
              <a:rPr lang="en-US" sz="2800">
                <a:latin typeface="Times New Roman"/>
                <a:cs typeface="Times New Roman"/>
              </a:rPr>
              <a:t>Felix Abel</a:t>
            </a:r>
          </a:p>
          <a:p>
            <a:r>
              <a:rPr lang="en-US" sz="2800">
                <a:latin typeface="Times New Roman"/>
                <a:cs typeface="Times New Roman"/>
              </a:rPr>
              <a:t>Felix Abel</a:t>
            </a:r>
          </a:p>
        </p:txBody>
      </p:sp>
      <p:pic>
        <p:nvPicPr>
          <p:cNvPr id="2" name="Picture 1" descr="A picture containing graphical user interface&#10;&#10;Description automatically generated">
            <a:extLst>
              <a:ext uri="{FF2B5EF4-FFF2-40B4-BE49-F238E27FC236}">
                <a16:creationId xmlns:a16="http://schemas.microsoft.com/office/drawing/2014/main" id="{928E4FAB-8F82-418C-B3DC-8B378C528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298" y="4963242"/>
            <a:ext cx="2588702" cy="1353713"/>
          </a:xfrm>
          <a:prstGeom prst="rect">
            <a:avLst/>
          </a:prstGeom>
        </p:spPr>
      </p:pic>
    </p:spTree>
    <p:extLst>
      <p:ext uri="{BB962C8B-B14F-4D97-AF65-F5344CB8AC3E}">
        <p14:creationId xmlns:p14="http://schemas.microsoft.com/office/powerpoint/2010/main" val="2531344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F90BD5-247F-47A3-A914-CFC38F3CB1A3}"/>
              </a:ext>
            </a:extLst>
          </p:cNvPr>
          <p:cNvSpPr txBox="1"/>
          <p:nvPr/>
        </p:nvSpPr>
        <p:spPr>
          <a:xfrm>
            <a:off x="1095459" y="2126252"/>
            <a:ext cx="626694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rial"/>
              </a:rPr>
              <a:t>Create a model of a microgrid.</a:t>
            </a:r>
            <a:endParaRPr lang="en-US">
              <a:cs typeface="Calibri" panose="020F0502020204030204"/>
            </a:endParaRPr>
          </a:p>
          <a:p>
            <a:pPr marL="285750" indent="-285750">
              <a:buFont typeface="Arial"/>
              <a:buChar char="•"/>
            </a:pPr>
            <a:endParaRPr lang="en-US">
              <a:latin typeface="Arial"/>
            </a:endParaRPr>
          </a:p>
          <a:p>
            <a:pPr marL="285750" indent="-285750">
              <a:buFont typeface="Arial"/>
              <a:buChar char="•"/>
            </a:pPr>
            <a:r>
              <a:rPr lang="en-US">
                <a:latin typeface="Arial"/>
              </a:rPr>
              <a:t>Includes Photovoltaic plus a battery storage system.</a:t>
            </a:r>
            <a:endParaRPr lang="en-US">
              <a:latin typeface="Calibri" panose="020F0502020204030204"/>
              <a:cs typeface="Calibri" panose="020F0502020204030204"/>
            </a:endParaRPr>
          </a:p>
          <a:p>
            <a:pPr marL="285750" indent="-285750">
              <a:buFont typeface="Arial"/>
              <a:buChar char="•"/>
            </a:pPr>
            <a:endParaRPr lang="en-US">
              <a:latin typeface="Arial"/>
            </a:endParaRPr>
          </a:p>
          <a:p>
            <a:pPr marL="285750" indent="-285750">
              <a:buFont typeface="Arial"/>
              <a:buChar char="•"/>
            </a:pPr>
            <a:r>
              <a:rPr lang="en-US">
                <a:latin typeface="Arial"/>
              </a:rPr>
              <a:t>Manage the cost of operation. </a:t>
            </a:r>
            <a:endParaRPr lang="en-US">
              <a:latin typeface="Arial"/>
              <a:cs typeface="Arial"/>
            </a:endParaRPr>
          </a:p>
          <a:p>
            <a:pPr marL="285750" indent="-285750">
              <a:buFont typeface="Arial"/>
              <a:buChar char="•"/>
            </a:pPr>
            <a:endParaRPr lang="en-US">
              <a:latin typeface="Arial"/>
            </a:endParaRPr>
          </a:p>
          <a:p>
            <a:pPr marL="285750" indent="-285750">
              <a:buFont typeface="Arial"/>
              <a:buChar char="•"/>
            </a:pPr>
            <a:r>
              <a:rPr lang="en-US">
                <a:latin typeface="Arial"/>
              </a:rPr>
              <a:t>Develop an operation scheme.</a:t>
            </a:r>
          </a:p>
          <a:p>
            <a:pPr marL="285750" indent="-285750">
              <a:buFont typeface="Arial"/>
              <a:buChar char="•"/>
            </a:pPr>
            <a:endParaRPr lang="en-US">
              <a:latin typeface="Arial"/>
              <a:cs typeface="Arial"/>
            </a:endParaRPr>
          </a:p>
          <a:p>
            <a:pPr marL="285750" indent="-285750">
              <a:buFont typeface="Arial"/>
              <a:buChar char="•"/>
            </a:pPr>
            <a:r>
              <a:rPr lang="en-US">
                <a:latin typeface="Arial"/>
                <a:cs typeface="Arial"/>
              </a:rPr>
              <a:t>Maintain functional operation to supply power to load.</a:t>
            </a:r>
          </a:p>
        </p:txBody>
      </p:sp>
      <p:sp>
        <p:nvSpPr>
          <p:cNvPr id="6" name="Title 5">
            <a:extLst>
              <a:ext uri="{FF2B5EF4-FFF2-40B4-BE49-F238E27FC236}">
                <a16:creationId xmlns:a16="http://schemas.microsoft.com/office/drawing/2014/main" id="{DA1204ED-987F-4AFC-B50C-496B9720A60F}"/>
              </a:ext>
            </a:extLst>
          </p:cNvPr>
          <p:cNvSpPr>
            <a:spLocks noGrp="1"/>
          </p:cNvSpPr>
          <p:nvPr>
            <p:ph type="title"/>
          </p:nvPr>
        </p:nvSpPr>
        <p:spPr/>
        <p:txBody>
          <a:bodyPr/>
          <a:lstStyle/>
          <a:p>
            <a:r>
              <a:rPr lang="en-US" sz="3600">
                <a:latin typeface="Calibri"/>
                <a:cs typeface="Calibri Light"/>
              </a:rPr>
              <a:t>Objective</a:t>
            </a:r>
            <a:endParaRPr lang="en-US">
              <a:latin typeface="Calibri"/>
            </a:endParaRPr>
          </a:p>
        </p:txBody>
      </p:sp>
    </p:spTree>
    <p:extLst>
      <p:ext uri="{BB962C8B-B14F-4D97-AF65-F5344CB8AC3E}">
        <p14:creationId xmlns:p14="http://schemas.microsoft.com/office/powerpoint/2010/main" val="266125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36FFCA-DB88-465F-BC18-30739ABD29F4}"/>
              </a:ext>
            </a:extLst>
          </p:cNvPr>
          <p:cNvSpPr>
            <a:spLocks noGrp="1"/>
          </p:cNvSpPr>
          <p:nvPr>
            <p:ph type="title"/>
          </p:nvPr>
        </p:nvSpPr>
        <p:spPr>
          <a:xfrm>
            <a:off x="1278709" y="1145364"/>
            <a:ext cx="2696432" cy="612155"/>
          </a:xfrm>
        </p:spPr>
        <p:txBody>
          <a:bodyPr>
            <a:normAutofit/>
          </a:bodyPr>
          <a:lstStyle/>
          <a:p>
            <a:r>
              <a:rPr lang="en-US" sz="3600">
                <a:cs typeface="Calibri Light"/>
              </a:rPr>
              <a:t>Requirements</a:t>
            </a:r>
            <a:endParaRPr lang="en-US" sz="3600"/>
          </a:p>
        </p:txBody>
      </p:sp>
      <p:sp>
        <p:nvSpPr>
          <p:cNvPr id="6" name="TextBox 5">
            <a:extLst>
              <a:ext uri="{FF2B5EF4-FFF2-40B4-BE49-F238E27FC236}">
                <a16:creationId xmlns:a16="http://schemas.microsoft.com/office/drawing/2014/main" id="{AD35CA66-F8B6-40CE-96D1-B89D17AC3863}"/>
              </a:ext>
            </a:extLst>
          </p:cNvPr>
          <p:cNvSpPr txBox="1"/>
          <p:nvPr/>
        </p:nvSpPr>
        <p:spPr>
          <a:xfrm>
            <a:off x="1039383" y="1837669"/>
            <a:ext cx="966167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alibri"/>
                <a:cs typeface="Times New Roman"/>
              </a:rPr>
              <a:t>Functional Requirements:​</a:t>
            </a:r>
          </a:p>
          <a:p>
            <a:pPr marL="514350" indent="-514350">
              <a:buAutoNum type="arabicPeriod"/>
            </a:pPr>
            <a:r>
              <a:rPr lang="en-US" sz="2800">
                <a:latin typeface="Calibri"/>
                <a:cs typeface="Times New Roman"/>
              </a:rPr>
              <a:t>Frequency stability of the microgrid system​</a:t>
            </a:r>
          </a:p>
          <a:p>
            <a:pPr marL="514350" indent="-514350">
              <a:buAutoNum type="arabicPeriod"/>
            </a:pPr>
            <a:r>
              <a:rPr lang="en-US" sz="2800">
                <a:latin typeface="Calibri"/>
                <a:cs typeface="Times New Roman"/>
              </a:rPr>
              <a:t>Shall provide cost effective operational strategy​</a:t>
            </a:r>
          </a:p>
          <a:p>
            <a:pPr marL="514350" indent="-514350">
              <a:buAutoNum type="arabicPeriod"/>
            </a:pPr>
            <a:r>
              <a:rPr lang="en-US" sz="2800">
                <a:latin typeface="Calibri"/>
                <a:cs typeface="Times New Roman"/>
              </a:rPr>
              <a:t>Shall provide simulation of microgrid system​</a:t>
            </a:r>
          </a:p>
          <a:p>
            <a:endParaRPr lang="en-US" sz="2800">
              <a:latin typeface="Calibri"/>
              <a:cs typeface="Calibri"/>
            </a:endParaRPr>
          </a:p>
          <a:p>
            <a:r>
              <a:rPr lang="en-US" sz="2800" b="1">
                <a:latin typeface="Calibri"/>
                <a:cs typeface="Times New Roman"/>
              </a:rPr>
              <a:t>Performance Requirements:​</a:t>
            </a:r>
          </a:p>
          <a:p>
            <a:pPr marL="514350" indent="-514350">
              <a:buAutoNum type="arabicPeriod"/>
            </a:pPr>
            <a:r>
              <a:rPr lang="en-US" sz="2800">
                <a:latin typeface="Calibri"/>
                <a:cs typeface="Times New Roman"/>
              </a:rPr>
              <a:t>Maintain 60Hz within +- 5% using Linear Droop Control by finding failure points with different loads​</a:t>
            </a:r>
          </a:p>
          <a:p>
            <a:pPr marL="514350" indent="-514350">
              <a:buAutoNum type="arabicPeriod"/>
            </a:pPr>
            <a:r>
              <a:rPr lang="en-US" sz="2800">
                <a:latin typeface="Calibri"/>
                <a:cs typeface="Times New Roman"/>
              </a:rPr>
              <a:t>Develop daily costs of operational strategy and maintenance​</a:t>
            </a:r>
          </a:p>
          <a:p>
            <a:pPr marL="514350" indent="-514350">
              <a:buAutoNum type="arabicPeriod"/>
            </a:pPr>
            <a:r>
              <a:rPr lang="en-US" sz="2800">
                <a:latin typeface="Calibri"/>
                <a:cs typeface="Times New Roman"/>
              </a:rPr>
              <a:t>Microgrid system must be resilient for 4 hours</a:t>
            </a:r>
          </a:p>
        </p:txBody>
      </p:sp>
    </p:spTree>
    <p:extLst>
      <p:ext uri="{BB962C8B-B14F-4D97-AF65-F5344CB8AC3E}">
        <p14:creationId xmlns:p14="http://schemas.microsoft.com/office/powerpoint/2010/main" val="135638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0B3E48-4E1C-447F-8C77-4306307C9B4E}"/>
              </a:ext>
            </a:extLst>
          </p:cNvPr>
          <p:cNvSpPr txBox="1"/>
          <p:nvPr/>
        </p:nvSpPr>
        <p:spPr>
          <a:xfrm>
            <a:off x="1297417" y="1111956"/>
            <a:ext cx="29528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latin typeface="Calibri"/>
                <a:cs typeface="Times New Roman"/>
              </a:rPr>
              <a:t>Agenda</a:t>
            </a:r>
          </a:p>
        </p:txBody>
      </p:sp>
      <p:sp>
        <p:nvSpPr>
          <p:cNvPr id="7" name="TextBox 6">
            <a:extLst>
              <a:ext uri="{FF2B5EF4-FFF2-40B4-BE49-F238E27FC236}">
                <a16:creationId xmlns:a16="http://schemas.microsoft.com/office/drawing/2014/main" id="{01050591-5842-46D2-B237-EF756DE62011}"/>
              </a:ext>
            </a:extLst>
          </p:cNvPr>
          <p:cNvSpPr txBox="1"/>
          <p:nvPr/>
        </p:nvSpPr>
        <p:spPr>
          <a:xfrm>
            <a:off x="1045972" y="1977815"/>
            <a:ext cx="799656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2800">
                <a:latin typeface="Times New Roman"/>
                <a:cs typeface="Times New Roman"/>
              </a:rPr>
              <a:t>Introduction/Background </a:t>
            </a:r>
            <a:endParaRPr lang="en-US">
              <a:latin typeface="Calibri" panose="020F0502020204030204"/>
              <a:cs typeface="Calibri" panose="020F0502020204030204"/>
            </a:endParaRPr>
          </a:p>
          <a:p>
            <a:pPr marL="514350" indent="-514350">
              <a:buAutoNum type="arabicPeriod"/>
            </a:pPr>
            <a:r>
              <a:rPr lang="en-US" sz="2800">
                <a:latin typeface="Times New Roman"/>
                <a:cs typeface="Times New Roman"/>
              </a:rPr>
              <a:t>Statement of Work</a:t>
            </a:r>
          </a:p>
          <a:p>
            <a:pPr marL="514350" indent="-514350">
              <a:buAutoNum type="arabicPeriod"/>
            </a:pPr>
            <a:r>
              <a:rPr lang="en-US" sz="2800">
                <a:highlight>
                  <a:srgbClr val="FFFF00"/>
                </a:highlight>
                <a:latin typeface="Times New Roman"/>
                <a:cs typeface="Times New Roman"/>
              </a:rPr>
              <a:t>Emergency Diesel Generator</a:t>
            </a:r>
          </a:p>
          <a:p>
            <a:pPr marL="514350" indent="-514350">
              <a:buAutoNum type="arabicPeriod"/>
            </a:pPr>
            <a:endParaRPr lang="en-US" sz="2800">
              <a:latin typeface="Times New Roman"/>
              <a:cs typeface="Times New Roman"/>
            </a:endParaRPr>
          </a:p>
          <a:p>
            <a:pPr marL="514350" indent="-514350">
              <a:buAutoNum type="arabicPeriod"/>
            </a:pPr>
            <a:r>
              <a:rPr lang="en-US" sz="2800">
                <a:latin typeface="Times New Roman"/>
                <a:cs typeface="Times New Roman"/>
              </a:rPr>
              <a:t>Component Modeling                                        ​</a:t>
            </a:r>
            <a:endParaRPr lang="en-US">
              <a:cs typeface="Calibri" panose="020F0502020204030204"/>
            </a:endParaRPr>
          </a:p>
          <a:p>
            <a:pPr marL="514350" indent="-514350">
              <a:buAutoNum type="arabicPeriod"/>
            </a:pPr>
            <a:r>
              <a:rPr lang="en-US" sz="2800">
                <a:latin typeface="Times New Roman"/>
                <a:cs typeface="Times New Roman"/>
              </a:rPr>
              <a:t>Sizing Microgrid                                                  ​</a:t>
            </a:r>
          </a:p>
          <a:p>
            <a:pPr marL="514350" indent="-514350">
              <a:buAutoNum type="arabicPeriod"/>
            </a:pPr>
            <a:r>
              <a:rPr lang="en-US" sz="2800">
                <a:latin typeface="Times New Roman"/>
                <a:cs typeface="Times New Roman"/>
              </a:rPr>
              <a:t>Microgrid Operation Cost                            </a:t>
            </a:r>
          </a:p>
          <a:p>
            <a:pPr marL="514350" indent="-514350">
              <a:buAutoNum type="arabicPeriod"/>
            </a:pPr>
            <a:r>
              <a:rPr lang="en-US" sz="2800">
                <a:latin typeface="Times New Roman"/>
                <a:cs typeface="Times New Roman"/>
              </a:rPr>
              <a:t>Summary                                                            </a:t>
            </a:r>
            <a:endParaRPr lang="en-US">
              <a:cs typeface="Calibri"/>
            </a:endParaRPr>
          </a:p>
        </p:txBody>
      </p:sp>
      <p:sp>
        <p:nvSpPr>
          <p:cNvPr id="9" name="TextBox 8">
            <a:extLst>
              <a:ext uri="{FF2B5EF4-FFF2-40B4-BE49-F238E27FC236}">
                <a16:creationId xmlns:a16="http://schemas.microsoft.com/office/drawing/2014/main" id="{95FE9D0A-2069-4F36-8658-62F6CCBFFA58}"/>
              </a:ext>
            </a:extLst>
          </p:cNvPr>
          <p:cNvSpPr txBox="1"/>
          <p:nvPr/>
        </p:nvSpPr>
        <p:spPr>
          <a:xfrm>
            <a:off x="6489027" y="1977815"/>
            <a:ext cx="544849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cs typeface="Times New Roman"/>
              </a:rPr>
              <a:t>Derek Castaneda </a:t>
            </a:r>
          </a:p>
          <a:p>
            <a:r>
              <a:rPr lang="en-US" sz="2800">
                <a:solidFill>
                  <a:srgbClr val="000000"/>
                </a:solidFill>
                <a:latin typeface="Times New Roman"/>
                <a:cs typeface="Times New Roman"/>
              </a:rPr>
              <a:t>Christian Flores</a:t>
            </a:r>
          </a:p>
          <a:p>
            <a:r>
              <a:rPr lang="en-US" sz="2800">
                <a:solidFill>
                  <a:srgbClr val="000000"/>
                </a:solidFill>
                <a:highlight>
                  <a:srgbClr val="FFFF00"/>
                </a:highlight>
                <a:latin typeface="Times New Roman"/>
                <a:cs typeface="Times New Roman"/>
              </a:rPr>
              <a:t>Devyn Cordero/ Carlos Rodezno</a:t>
            </a:r>
            <a:endParaRPr lang="en-US" sz="2800">
              <a:solidFill>
                <a:srgbClr val="000000"/>
              </a:solidFill>
              <a:highlight>
                <a:srgbClr val="FFFF00"/>
              </a:highlight>
              <a:ea typeface="+mn-lt"/>
              <a:cs typeface="+mn-lt"/>
            </a:endParaRPr>
          </a:p>
          <a:p>
            <a:r>
              <a:rPr lang="en-US" sz="2800">
                <a:solidFill>
                  <a:srgbClr val="000000"/>
                </a:solidFill>
                <a:highlight>
                  <a:srgbClr val="FFFF00"/>
                </a:highlight>
                <a:latin typeface="Times New Roman"/>
                <a:cs typeface="Times New Roman"/>
              </a:rPr>
              <a:t>/Jonathan Monroy/ Derek Castaneda</a:t>
            </a:r>
            <a:endParaRPr lang="en-US">
              <a:solidFill>
                <a:srgbClr val="000000"/>
              </a:solidFill>
              <a:highlight>
                <a:srgbClr val="FFFF00"/>
              </a:highlight>
              <a:cs typeface="Calibri"/>
            </a:endParaRPr>
          </a:p>
          <a:p>
            <a:r>
              <a:rPr lang="en-US" sz="2800">
                <a:latin typeface="Times New Roman"/>
                <a:cs typeface="Times New Roman"/>
              </a:rPr>
              <a:t>Christian Flores </a:t>
            </a:r>
          </a:p>
          <a:p>
            <a:r>
              <a:rPr lang="en-US" sz="2800">
                <a:latin typeface="Times New Roman"/>
                <a:cs typeface="Times New Roman"/>
              </a:rPr>
              <a:t>Felix Abel</a:t>
            </a:r>
          </a:p>
          <a:p>
            <a:r>
              <a:rPr lang="en-US" sz="2800">
                <a:latin typeface="Times New Roman"/>
                <a:cs typeface="Times New Roman"/>
              </a:rPr>
              <a:t>Felix Abel</a:t>
            </a:r>
          </a:p>
          <a:p>
            <a:r>
              <a:rPr lang="en-US" sz="2800">
                <a:latin typeface="Times New Roman"/>
                <a:cs typeface="Times New Roman"/>
              </a:rPr>
              <a:t>Felix Abel</a:t>
            </a:r>
          </a:p>
        </p:txBody>
      </p:sp>
      <p:pic>
        <p:nvPicPr>
          <p:cNvPr id="2" name="Picture 1" descr="A picture containing graphical user interface&#10;&#10;Description automatically generated">
            <a:extLst>
              <a:ext uri="{FF2B5EF4-FFF2-40B4-BE49-F238E27FC236}">
                <a16:creationId xmlns:a16="http://schemas.microsoft.com/office/drawing/2014/main" id="{928E4FAB-8F82-418C-B3DC-8B378C528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298" y="4963242"/>
            <a:ext cx="2588702" cy="1353713"/>
          </a:xfrm>
          <a:prstGeom prst="rect">
            <a:avLst/>
          </a:prstGeom>
        </p:spPr>
      </p:pic>
    </p:spTree>
    <p:extLst>
      <p:ext uri="{BB962C8B-B14F-4D97-AF65-F5344CB8AC3E}">
        <p14:creationId xmlns:p14="http://schemas.microsoft.com/office/powerpoint/2010/main" val="2792694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6270B6BA991B44B4B11D013106A945" ma:contentTypeVersion="4" ma:contentTypeDescription="Create a new document." ma:contentTypeScope="" ma:versionID="65b68a1db18af76ff70328e1372be3c1">
  <xsd:schema xmlns:xsd="http://www.w3.org/2001/XMLSchema" xmlns:xs="http://www.w3.org/2001/XMLSchema" xmlns:p="http://schemas.microsoft.com/office/2006/metadata/properties" xmlns:ns2="bfc3ac6e-4f08-4be4-abdc-caa0f44b8386" targetNamespace="http://schemas.microsoft.com/office/2006/metadata/properties" ma:root="true" ma:fieldsID="003c845375991a07b9a34fe02831ad56" ns2:_="">
    <xsd:import namespace="bfc3ac6e-4f08-4be4-abdc-caa0f44b83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c3ac6e-4f08-4be4-abdc-caa0f44b83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DDBBF3-02FD-49D3-A769-5FECBEF1B3B8}">
  <ds:schemaRefs>
    <ds:schemaRef ds:uri="bfc3ac6e-4f08-4be4-abdc-caa0f44b83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BA94C0E2-E0A3-4F3E-90F3-C42456F0615C}">
  <ds:schemaRefs>
    <ds:schemaRef ds:uri="http://schemas.microsoft.com/sharepoint/v3/contenttype/forms"/>
  </ds:schemaRefs>
</ds:datastoreItem>
</file>

<file path=customXml/itemProps3.xml><?xml version="1.0" encoding="utf-8"?>
<ds:datastoreItem xmlns:ds="http://schemas.openxmlformats.org/officeDocument/2006/customXml" ds:itemID="{9606137A-B194-42FD-9624-292FFD69642C}">
  <ds:schemaRefs>
    <ds:schemaRef ds:uri="http://schemas.microsoft.com/office/2006/metadata/properties"/>
    <ds:schemaRef ds:uri="http://schemas.microsoft.com/office/infopath/2007/PartnerControl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1</TotalTime>
  <Words>1459</Words>
  <Application>Microsoft Office PowerPoint</Application>
  <PresentationFormat>Widescreen</PresentationFormat>
  <Paragraphs>315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Objective</vt:lpstr>
      <vt:lpstr>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Microgrid Sizing for Resiliency​ Preliminary Design Review California State University Los Angeles</dc:title>
  <dc:creator>Jonathan Monroy</dc:creator>
  <cp:lastModifiedBy>Flores, Christian A</cp:lastModifiedBy>
  <cp:revision>3</cp:revision>
  <dcterms:created xsi:type="dcterms:W3CDTF">2020-12-09T06:13:42Z</dcterms:created>
  <dcterms:modified xsi:type="dcterms:W3CDTF">2021-04-25T20:51:10Z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0x010100B66270B6BA991B44B4B11D013106A945</vt:lpwstr>
  </property>
</Properties>
</file>