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0" r:id="rId4"/>
    <p:sldMasterId id="2147484364" r:id="rId5"/>
  </p:sldMasterIdLst>
  <p:notesMasterIdLst>
    <p:notesMasterId r:id="rId34"/>
  </p:notesMasterIdLst>
  <p:handoutMasterIdLst>
    <p:handoutMasterId r:id="rId35"/>
  </p:handoutMasterIdLst>
  <p:sldIdLst>
    <p:sldId id="256" r:id="rId6"/>
    <p:sldId id="273" r:id="rId7"/>
    <p:sldId id="274" r:id="rId8"/>
    <p:sldId id="316" r:id="rId9"/>
    <p:sldId id="258" r:id="rId10"/>
    <p:sldId id="276" r:id="rId11"/>
    <p:sldId id="302" r:id="rId12"/>
    <p:sldId id="297" r:id="rId13"/>
    <p:sldId id="337" r:id="rId14"/>
    <p:sldId id="282" r:id="rId15"/>
    <p:sldId id="333" r:id="rId16"/>
    <p:sldId id="318" r:id="rId17"/>
    <p:sldId id="335" r:id="rId18"/>
    <p:sldId id="334" r:id="rId19"/>
    <p:sldId id="321" r:id="rId20"/>
    <p:sldId id="309" r:id="rId21"/>
    <p:sldId id="310" r:id="rId22"/>
    <p:sldId id="312" r:id="rId23"/>
    <p:sldId id="267" r:id="rId24"/>
    <p:sldId id="336" r:id="rId25"/>
    <p:sldId id="313" r:id="rId26"/>
    <p:sldId id="329" r:id="rId27"/>
    <p:sldId id="320" r:id="rId28"/>
    <p:sldId id="263" r:id="rId29"/>
    <p:sldId id="339" r:id="rId30"/>
    <p:sldId id="299" r:id="rId31"/>
    <p:sldId id="311" r:id="rId32"/>
    <p:sldId id="33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rrubiartes, Maria" initials="TM" lastIdx="2" clrIdx="0">
    <p:extLst>
      <p:ext uri="{19B8F6BF-5375-455C-9EA6-DF929625EA0E}">
        <p15:presenceInfo xmlns:p15="http://schemas.microsoft.com/office/powerpoint/2012/main" userId="S::mturrub@calstatela.edu::3c0e7aec-2b3f-4984-8283-b930581ab1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C9C83-8764-466E-8810-B00CB4AC752C}" v="12" dt="2021-04-25T17:41:35.134"/>
    <p1510:client id="{25A50665-BF38-4AA4-8D51-1B68C87E36CF}" v="19" dt="2021-04-26T01:20:58.448"/>
    <p1510:client id="{3D99B438-DC47-4385-8DE4-C35B4B318820}" v="2" dt="2021-04-25T02:37:23.531"/>
    <p1510:client id="{49B3EA26-91C6-46E9-BB38-F2C9D961D2EB}" v="9" dt="2021-04-25T17:46:45.695"/>
    <p1510:client id="{71B69AA6-2650-46C9-8D86-96433BCB966D}" v="6787" dt="2021-04-25T19:33:40.439"/>
    <p1510:client id="{A6ECC206-D5D5-43FC-8357-48991C6C274E}" v="1" dt="2021-04-25T06:04:38.947"/>
    <p1510:client id="{AB3467C6-4681-4B91-B407-D0A2F644F511}" v="2447" dt="2021-04-25T19:50:45.511"/>
    <p1510:client id="{D80CBEA3-DB12-4AF5-B27D-6A28743395ED}" v="333" dt="2021-04-25T16:43:58.599"/>
    <p1510:client id="{FA4A6438-A216-4714-80E3-B71FE115B23E}" v="2" dt="2021-04-25T17:42:34.653"/>
    <p1510:client id="{FBA62783-F35E-4BC1-BF07-D3BAF6CA0564}" v="374" dt="2021-04-25T18:55:31.0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89" autoAdjust="0"/>
  </p:normalViewPr>
  <p:slideViewPr>
    <p:cSldViewPr snapToGrid="0">
      <p:cViewPr varScale="1">
        <p:scale>
          <a:sx n="67" d="100"/>
          <a:sy n="67" d="100"/>
        </p:scale>
        <p:origin x="126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5" Type="http://schemas.openxmlformats.org/officeDocument/2006/relationships/image" Target="../media/image11.png"/><Relationship Id="rId4" Type="http://schemas.openxmlformats.org/officeDocument/2006/relationships/image" Target="../media/image5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pngall.com/analysis-png" TargetMode="External"/><Relationship Id="rId1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hyperlink" Target="https://cassandrajohn.com/2016/07/26/first-rules-of-data-analysis/" TargetMode="External"/></Relationships>
</file>

<file path=ppt/diagrams/_rels/data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Relationship Id="rId4" Type="http://schemas.openxmlformats.org/officeDocument/2006/relationships/image" Target="../media/image3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5" Type="http://schemas.openxmlformats.org/officeDocument/2006/relationships/image" Target="../media/image11.png"/><Relationship Id="rId4" Type="http://schemas.openxmlformats.org/officeDocument/2006/relationships/image" Target="../media/image5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pngall.com/analysis-png" TargetMode="External"/><Relationship Id="rId1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hyperlink" Target="https://cassandrajohn.com/2016/07/26/first-rules-of-data-analysis/" TargetMode="External"/></Relationships>
</file>

<file path=ppt/diagrams/_rels/drawing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BC373A-F626-44F9-996D-10CBFE4AA462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A12629F-FF97-47CA-9834-21BE14DF42F7}">
      <dgm:prSet custT="1"/>
      <dgm:spPr/>
      <dgm:t>
        <a:bodyPr/>
        <a:lstStyle/>
        <a:p>
          <a:r>
            <a:rPr lang="en-US" sz="4000"/>
            <a:t>Introduction</a:t>
          </a:r>
        </a:p>
      </dgm:t>
    </dgm:pt>
    <dgm:pt modelId="{0F5FF0E0-1C22-4CA1-AE26-7461BB7F3C10}" type="parTrans" cxnId="{A09823B7-A201-4284-9465-6E8E19ECD429}">
      <dgm:prSet/>
      <dgm:spPr/>
      <dgm:t>
        <a:bodyPr/>
        <a:lstStyle/>
        <a:p>
          <a:endParaRPr lang="en-US" sz="1800"/>
        </a:p>
      </dgm:t>
    </dgm:pt>
    <dgm:pt modelId="{8CD91F73-E216-4D33-B716-59A470524D16}" type="sibTrans" cxnId="{A09823B7-A201-4284-9465-6E8E19ECD429}">
      <dgm:prSet/>
      <dgm:spPr/>
      <dgm:t>
        <a:bodyPr/>
        <a:lstStyle/>
        <a:p>
          <a:endParaRPr lang="en-US" sz="1800"/>
        </a:p>
      </dgm:t>
    </dgm:pt>
    <dgm:pt modelId="{6AD461C5-2F71-4C94-84F6-4602FF8121FC}">
      <dgm:prSet custT="1"/>
      <dgm:spPr/>
      <dgm:t>
        <a:bodyPr/>
        <a:lstStyle/>
        <a:p>
          <a:r>
            <a:rPr lang="en-US" sz="4000"/>
            <a:t>Approach</a:t>
          </a:r>
        </a:p>
      </dgm:t>
    </dgm:pt>
    <dgm:pt modelId="{27FE7554-2B45-4827-BCC3-E2359AC42E5C}" type="parTrans" cxnId="{DCE0CB33-4F21-4F39-8681-5555CB886199}">
      <dgm:prSet/>
      <dgm:spPr/>
      <dgm:t>
        <a:bodyPr/>
        <a:lstStyle/>
        <a:p>
          <a:endParaRPr lang="en-US" sz="1800"/>
        </a:p>
      </dgm:t>
    </dgm:pt>
    <dgm:pt modelId="{E409623F-0C5C-423A-A12B-B95295C51BEB}" type="sibTrans" cxnId="{DCE0CB33-4F21-4F39-8681-5555CB886199}">
      <dgm:prSet/>
      <dgm:spPr/>
      <dgm:t>
        <a:bodyPr/>
        <a:lstStyle/>
        <a:p>
          <a:endParaRPr lang="en-US" sz="1800"/>
        </a:p>
      </dgm:t>
    </dgm:pt>
    <dgm:pt modelId="{8F0A4EDB-86B2-44FB-84E1-8DFE9A323A31}">
      <dgm:prSet custT="1"/>
      <dgm:spPr/>
      <dgm:t>
        <a:bodyPr/>
        <a:lstStyle/>
        <a:p>
          <a:r>
            <a:rPr lang="en-US" sz="4000"/>
            <a:t>Applications</a:t>
          </a:r>
        </a:p>
      </dgm:t>
    </dgm:pt>
    <dgm:pt modelId="{BAE73288-B93D-471A-AF98-7CB12E4A1C74}" type="parTrans" cxnId="{C6811727-59AA-4A04-87BE-E2D0CABA8013}">
      <dgm:prSet/>
      <dgm:spPr/>
      <dgm:t>
        <a:bodyPr/>
        <a:lstStyle/>
        <a:p>
          <a:endParaRPr lang="en-US" sz="1800"/>
        </a:p>
      </dgm:t>
    </dgm:pt>
    <dgm:pt modelId="{0AA5B559-9BB6-482A-BAFF-AF1FC5BC2B82}" type="sibTrans" cxnId="{C6811727-59AA-4A04-87BE-E2D0CABA8013}">
      <dgm:prSet/>
      <dgm:spPr/>
      <dgm:t>
        <a:bodyPr/>
        <a:lstStyle/>
        <a:p>
          <a:endParaRPr lang="en-US" sz="1800"/>
        </a:p>
      </dgm:t>
    </dgm:pt>
    <dgm:pt modelId="{0C31D5BB-0B65-459A-831D-B13C7D3DA5F6}">
      <dgm:prSet custT="1"/>
      <dgm:spPr/>
      <dgm:t>
        <a:bodyPr/>
        <a:lstStyle/>
        <a:p>
          <a:r>
            <a:rPr lang="en-US" sz="4000"/>
            <a:t>Summary</a:t>
          </a:r>
        </a:p>
      </dgm:t>
    </dgm:pt>
    <dgm:pt modelId="{504BB52E-1050-49A9-8810-BFA109A03E8A}" type="parTrans" cxnId="{ECC9754B-646B-4665-9016-44EC28965757}">
      <dgm:prSet/>
      <dgm:spPr/>
      <dgm:t>
        <a:bodyPr/>
        <a:lstStyle/>
        <a:p>
          <a:endParaRPr lang="en-US" sz="1800"/>
        </a:p>
      </dgm:t>
    </dgm:pt>
    <dgm:pt modelId="{6C813E85-7585-44C7-99D6-F390AFA36080}" type="sibTrans" cxnId="{ECC9754B-646B-4665-9016-44EC28965757}">
      <dgm:prSet/>
      <dgm:spPr/>
      <dgm:t>
        <a:bodyPr/>
        <a:lstStyle/>
        <a:p>
          <a:endParaRPr lang="en-US" sz="1800"/>
        </a:p>
      </dgm:t>
    </dgm:pt>
    <dgm:pt modelId="{423ED205-AFB6-464D-AA79-DF0835110B76}" type="pres">
      <dgm:prSet presAssocID="{85BC373A-F626-44F9-996D-10CBFE4AA462}" presName="vert0" presStyleCnt="0">
        <dgm:presLayoutVars>
          <dgm:dir/>
          <dgm:animOne val="branch"/>
          <dgm:animLvl val="lvl"/>
        </dgm:presLayoutVars>
      </dgm:prSet>
      <dgm:spPr/>
    </dgm:pt>
    <dgm:pt modelId="{8B124608-56C1-42EA-8880-0BC80757D346}" type="pres">
      <dgm:prSet presAssocID="{DA12629F-FF97-47CA-9834-21BE14DF42F7}" presName="thickLine" presStyleLbl="alignNode1" presStyleIdx="0" presStyleCnt="4"/>
      <dgm:spPr/>
    </dgm:pt>
    <dgm:pt modelId="{5F63877E-B7CC-4243-8A74-541BF043E9C4}" type="pres">
      <dgm:prSet presAssocID="{DA12629F-FF97-47CA-9834-21BE14DF42F7}" presName="horz1" presStyleCnt="0"/>
      <dgm:spPr/>
    </dgm:pt>
    <dgm:pt modelId="{1C28DE2E-2E88-4B0D-94B3-A6335EB30D9F}" type="pres">
      <dgm:prSet presAssocID="{DA12629F-FF97-47CA-9834-21BE14DF42F7}" presName="tx1" presStyleLbl="revTx" presStyleIdx="0" presStyleCnt="4"/>
      <dgm:spPr/>
    </dgm:pt>
    <dgm:pt modelId="{11AEF21A-BF82-4739-8CC5-86854056AD32}" type="pres">
      <dgm:prSet presAssocID="{DA12629F-FF97-47CA-9834-21BE14DF42F7}" presName="vert1" presStyleCnt="0"/>
      <dgm:spPr/>
    </dgm:pt>
    <dgm:pt modelId="{22B905E6-B04D-4632-86EB-68ACC91C346E}" type="pres">
      <dgm:prSet presAssocID="{6AD461C5-2F71-4C94-84F6-4602FF8121FC}" presName="thickLine" presStyleLbl="alignNode1" presStyleIdx="1" presStyleCnt="4"/>
      <dgm:spPr/>
    </dgm:pt>
    <dgm:pt modelId="{FB2B9FFC-0AC6-4A87-9FBE-D261A722FF51}" type="pres">
      <dgm:prSet presAssocID="{6AD461C5-2F71-4C94-84F6-4602FF8121FC}" presName="horz1" presStyleCnt="0"/>
      <dgm:spPr/>
    </dgm:pt>
    <dgm:pt modelId="{CAEAD416-7AE9-4CA9-BD86-AEFFF3174E5C}" type="pres">
      <dgm:prSet presAssocID="{6AD461C5-2F71-4C94-84F6-4602FF8121FC}" presName="tx1" presStyleLbl="revTx" presStyleIdx="1" presStyleCnt="4"/>
      <dgm:spPr/>
    </dgm:pt>
    <dgm:pt modelId="{5AF39AE2-12FD-4A55-87D6-A44118028192}" type="pres">
      <dgm:prSet presAssocID="{6AD461C5-2F71-4C94-84F6-4602FF8121FC}" presName="vert1" presStyleCnt="0"/>
      <dgm:spPr/>
    </dgm:pt>
    <dgm:pt modelId="{DBCEF028-7F76-46D3-88FA-988CE5769985}" type="pres">
      <dgm:prSet presAssocID="{8F0A4EDB-86B2-44FB-84E1-8DFE9A323A31}" presName="thickLine" presStyleLbl="alignNode1" presStyleIdx="2" presStyleCnt="4"/>
      <dgm:spPr/>
    </dgm:pt>
    <dgm:pt modelId="{45D0E999-ACBD-480F-B554-D003D19BAB67}" type="pres">
      <dgm:prSet presAssocID="{8F0A4EDB-86B2-44FB-84E1-8DFE9A323A31}" presName="horz1" presStyleCnt="0"/>
      <dgm:spPr/>
    </dgm:pt>
    <dgm:pt modelId="{31D94A43-0156-4E6F-AFD9-3A88D00F600B}" type="pres">
      <dgm:prSet presAssocID="{8F0A4EDB-86B2-44FB-84E1-8DFE9A323A31}" presName="tx1" presStyleLbl="revTx" presStyleIdx="2" presStyleCnt="4"/>
      <dgm:spPr/>
    </dgm:pt>
    <dgm:pt modelId="{D5648F86-9566-4900-AA66-826C903DAB02}" type="pres">
      <dgm:prSet presAssocID="{8F0A4EDB-86B2-44FB-84E1-8DFE9A323A31}" presName="vert1" presStyleCnt="0"/>
      <dgm:spPr/>
    </dgm:pt>
    <dgm:pt modelId="{BF475F5B-0983-4DDB-B7EC-4DFED226F6CC}" type="pres">
      <dgm:prSet presAssocID="{0C31D5BB-0B65-459A-831D-B13C7D3DA5F6}" presName="thickLine" presStyleLbl="alignNode1" presStyleIdx="3" presStyleCnt="4"/>
      <dgm:spPr/>
    </dgm:pt>
    <dgm:pt modelId="{A45AAF27-3379-43D3-9D21-AC7BEA9D4C71}" type="pres">
      <dgm:prSet presAssocID="{0C31D5BB-0B65-459A-831D-B13C7D3DA5F6}" presName="horz1" presStyleCnt="0"/>
      <dgm:spPr/>
    </dgm:pt>
    <dgm:pt modelId="{52FEBBEB-F9ED-4E77-A8B5-06F44E656F52}" type="pres">
      <dgm:prSet presAssocID="{0C31D5BB-0B65-459A-831D-B13C7D3DA5F6}" presName="tx1" presStyleLbl="revTx" presStyleIdx="3" presStyleCnt="4"/>
      <dgm:spPr/>
    </dgm:pt>
    <dgm:pt modelId="{A1A59415-C625-4BDB-A057-77F62F0B23E6}" type="pres">
      <dgm:prSet presAssocID="{0C31D5BB-0B65-459A-831D-B13C7D3DA5F6}" presName="vert1" presStyleCnt="0"/>
      <dgm:spPr/>
    </dgm:pt>
  </dgm:ptLst>
  <dgm:cxnLst>
    <dgm:cxn modelId="{CFA54912-3EEB-469C-ABA1-9D0260E66F3E}" type="presOf" srcId="{85BC373A-F626-44F9-996D-10CBFE4AA462}" destId="{423ED205-AFB6-464D-AA79-DF0835110B76}" srcOrd="0" destOrd="0" presId="urn:microsoft.com/office/officeart/2008/layout/LinedList"/>
    <dgm:cxn modelId="{C6811727-59AA-4A04-87BE-E2D0CABA8013}" srcId="{85BC373A-F626-44F9-996D-10CBFE4AA462}" destId="{8F0A4EDB-86B2-44FB-84E1-8DFE9A323A31}" srcOrd="2" destOrd="0" parTransId="{BAE73288-B93D-471A-AF98-7CB12E4A1C74}" sibTransId="{0AA5B559-9BB6-482A-BAFF-AF1FC5BC2B82}"/>
    <dgm:cxn modelId="{DCE0CB33-4F21-4F39-8681-5555CB886199}" srcId="{85BC373A-F626-44F9-996D-10CBFE4AA462}" destId="{6AD461C5-2F71-4C94-84F6-4602FF8121FC}" srcOrd="1" destOrd="0" parTransId="{27FE7554-2B45-4827-BCC3-E2359AC42E5C}" sibTransId="{E409623F-0C5C-423A-A12B-B95295C51BEB}"/>
    <dgm:cxn modelId="{43F2443D-A1A2-45D5-8917-428686B91B79}" type="presOf" srcId="{0C31D5BB-0B65-459A-831D-B13C7D3DA5F6}" destId="{52FEBBEB-F9ED-4E77-A8B5-06F44E656F52}" srcOrd="0" destOrd="0" presId="urn:microsoft.com/office/officeart/2008/layout/LinedList"/>
    <dgm:cxn modelId="{EB782D64-E669-4B88-BCE5-A96F3D27AAC3}" type="presOf" srcId="{6AD461C5-2F71-4C94-84F6-4602FF8121FC}" destId="{CAEAD416-7AE9-4CA9-BD86-AEFFF3174E5C}" srcOrd="0" destOrd="0" presId="urn:microsoft.com/office/officeart/2008/layout/LinedList"/>
    <dgm:cxn modelId="{ECC9754B-646B-4665-9016-44EC28965757}" srcId="{85BC373A-F626-44F9-996D-10CBFE4AA462}" destId="{0C31D5BB-0B65-459A-831D-B13C7D3DA5F6}" srcOrd="3" destOrd="0" parTransId="{504BB52E-1050-49A9-8810-BFA109A03E8A}" sibTransId="{6C813E85-7585-44C7-99D6-F390AFA36080}"/>
    <dgm:cxn modelId="{82F7307D-A022-4D63-8132-07F5683528AE}" type="presOf" srcId="{8F0A4EDB-86B2-44FB-84E1-8DFE9A323A31}" destId="{31D94A43-0156-4E6F-AFD9-3A88D00F600B}" srcOrd="0" destOrd="0" presId="urn:microsoft.com/office/officeart/2008/layout/LinedList"/>
    <dgm:cxn modelId="{A09823B7-A201-4284-9465-6E8E19ECD429}" srcId="{85BC373A-F626-44F9-996D-10CBFE4AA462}" destId="{DA12629F-FF97-47CA-9834-21BE14DF42F7}" srcOrd="0" destOrd="0" parTransId="{0F5FF0E0-1C22-4CA1-AE26-7461BB7F3C10}" sibTransId="{8CD91F73-E216-4D33-B716-59A470524D16}"/>
    <dgm:cxn modelId="{5C444AE0-777F-463A-9968-48489295368E}" type="presOf" srcId="{DA12629F-FF97-47CA-9834-21BE14DF42F7}" destId="{1C28DE2E-2E88-4B0D-94B3-A6335EB30D9F}" srcOrd="0" destOrd="0" presId="urn:microsoft.com/office/officeart/2008/layout/LinedList"/>
    <dgm:cxn modelId="{685DB169-F5AB-47BF-B180-7523353FDAB3}" type="presParOf" srcId="{423ED205-AFB6-464D-AA79-DF0835110B76}" destId="{8B124608-56C1-42EA-8880-0BC80757D346}" srcOrd="0" destOrd="0" presId="urn:microsoft.com/office/officeart/2008/layout/LinedList"/>
    <dgm:cxn modelId="{E4E83400-5C7C-43B1-A614-19481AF503D7}" type="presParOf" srcId="{423ED205-AFB6-464D-AA79-DF0835110B76}" destId="{5F63877E-B7CC-4243-8A74-541BF043E9C4}" srcOrd="1" destOrd="0" presId="urn:microsoft.com/office/officeart/2008/layout/LinedList"/>
    <dgm:cxn modelId="{B6572386-E96C-4AD4-91B0-2C88CD96D74A}" type="presParOf" srcId="{5F63877E-B7CC-4243-8A74-541BF043E9C4}" destId="{1C28DE2E-2E88-4B0D-94B3-A6335EB30D9F}" srcOrd="0" destOrd="0" presId="urn:microsoft.com/office/officeart/2008/layout/LinedList"/>
    <dgm:cxn modelId="{9C2C3135-5A4D-4B35-84BC-3E438CFDED8C}" type="presParOf" srcId="{5F63877E-B7CC-4243-8A74-541BF043E9C4}" destId="{11AEF21A-BF82-4739-8CC5-86854056AD32}" srcOrd="1" destOrd="0" presId="urn:microsoft.com/office/officeart/2008/layout/LinedList"/>
    <dgm:cxn modelId="{8298E768-40DB-495E-A3AB-47A1D174B2FD}" type="presParOf" srcId="{423ED205-AFB6-464D-AA79-DF0835110B76}" destId="{22B905E6-B04D-4632-86EB-68ACC91C346E}" srcOrd="2" destOrd="0" presId="urn:microsoft.com/office/officeart/2008/layout/LinedList"/>
    <dgm:cxn modelId="{FBA2F172-18CC-49A9-B7F7-C3F177660365}" type="presParOf" srcId="{423ED205-AFB6-464D-AA79-DF0835110B76}" destId="{FB2B9FFC-0AC6-4A87-9FBE-D261A722FF51}" srcOrd="3" destOrd="0" presId="urn:microsoft.com/office/officeart/2008/layout/LinedList"/>
    <dgm:cxn modelId="{16508B79-639F-4949-9BA5-90FB6968E00A}" type="presParOf" srcId="{FB2B9FFC-0AC6-4A87-9FBE-D261A722FF51}" destId="{CAEAD416-7AE9-4CA9-BD86-AEFFF3174E5C}" srcOrd="0" destOrd="0" presId="urn:microsoft.com/office/officeart/2008/layout/LinedList"/>
    <dgm:cxn modelId="{F0AC50C0-6CFF-47BC-81FE-D2F7A404CB07}" type="presParOf" srcId="{FB2B9FFC-0AC6-4A87-9FBE-D261A722FF51}" destId="{5AF39AE2-12FD-4A55-87D6-A44118028192}" srcOrd="1" destOrd="0" presId="urn:microsoft.com/office/officeart/2008/layout/LinedList"/>
    <dgm:cxn modelId="{D081237E-55DB-453B-94D3-46EA4C862116}" type="presParOf" srcId="{423ED205-AFB6-464D-AA79-DF0835110B76}" destId="{DBCEF028-7F76-46D3-88FA-988CE5769985}" srcOrd="4" destOrd="0" presId="urn:microsoft.com/office/officeart/2008/layout/LinedList"/>
    <dgm:cxn modelId="{952BDF33-7CD9-4F26-85C8-D73C367B706E}" type="presParOf" srcId="{423ED205-AFB6-464D-AA79-DF0835110B76}" destId="{45D0E999-ACBD-480F-B554-D003D19BAB67}" srcOrd="5" destOrd="0" presId="urn:microsoft.com/office/officeart/2008/layout/LinedList"/>
    <dgm:cxn modelId="{CB604818-0450-4E62-8B01-4A4B9D8FF87F}" type="presParOf" srcId="{45D0E999-ACBD-480F-B554-D003D19BAB67}" destId="{31D94A43-0156-4E6F-AFD9-3A88D00F600B}" srcOrd="0" destOrd="0" presId="urn:microsoft.com/office/officeart/2008/layout/LinedList"/>
    <dgm:cxn modelId="{2A585184-6593-49D2-8A27-958CFBC89862}" type="presParOf" srcId="{45D0E999-ACBD-480F-B554-D003D19BAB67}" destId="{D5648F86-9566-4900-AA66-826C903DAB02}" srcOrd="1" destOrd="0" presId="urn:microsoft.com/office/officeart/2008/layout/LinedList"/>
    <dgm:cxn modelId="{CA633CB1-46C8-43B8-9442-42FE1B56676A}" type="presParOf" srcId="{423ED205-AFB6-464D-AA79-DF0835110B76}" destId="{BF475F5B-0983-4DDB-B7EC-4DFED226F6CC}" srcOrd="6" destOrd="0" presId="urn:microsoft.com/office/officeart/2008/layout/LinedList"/>
    <dgm:cxn modelId="{DF0C0BA5-A3AC-4F2E-AC8F-59C8E24314EB}" type="presParOf" srcId="{423ED205-AFB6-464D-AA79-DF0835110B76}" destId="{A45AAF27-3379-43D3-9D21-AC7BEA9D4C71}" srcOrd="7" destOrd="0" presId="urn:microsoft.com/office/officeart/2008/layout/LinedList"/>
    <dgm:cxn modelId="{12E7EE19-7108-4F1B-9C1D-F67839A8D440}" type="presParOf" srcId="{A45AAF27-3379-43D3-9D21-AC7BEA9D4C71}" destId="{52FEBBEB-F9ED-4E77-A8B5-06F44E656F52}" srcOrd="0" destOrd="0" presId="urn:microsoft.com/office/officeart/2008/layout/LinedList"/>
    <dgm:cxn modelId="{65B38710-AE8D-45B3-986C-CF6A42ECE037}" type="presParOf" srcId="{A45AAF27-3379-43D3-9D21-AC7BEA9D4C71}" destId="{A1A59415-C625-4BDB-A057-77F62F0B23E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FD282F-CB09-4C79-88B0-3CC598B7FED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0664853-E02F-425F-BE08-E9DF2093D682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>
              <a:solidFill>
                <a:schemeClr val="bg1"/>
              </a:solidFill>
            </a:rPr>
            <a:t>Joel Cook</a:t>
          </a:r>
        </a:p>
      </dgm:t>
    </dgm:pt>
    <dgm:pt modelId="{627097E9-4617-4424-985B-773864C26032}" type="parTrans" cxnId="{68F7D1BA-BEBC-44F7-92E9-9E79F7320469}">
      <dgm:prSet/>
      <dgm:spPr/>
      <dgm:t>
        <a:bodyPr/>
        <a:lstStyle/>
        <a:p>
          <a:endParaRPr lang="en-US"/>
        </a:p>
      </dgm:t>
    </dgm:pt>
    <dgm:pt modelId="{2A12B1A1-E590-471D-9EB9-2777A71C2B81}" type="sibTrans" cxnId="{68F7D1BA-BEBC-44F7-92E9-9E79F7320469}">
      <dgm:prSet/>
      <dgm:spPr/>
      <dgm:t>
        <a:bodyPr/>
        <a:lstStyle/>
        <a:p>
          <a:endParaRPr lang="en-US"/>
        </a:p>
      </dgm:t>
    </dgm:pt>
    <dgm:pt modelId="{9E640914-27A7-4BEE-A512-5D9E6DE1685A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>
              <a:solidFill>
                <a:schemeClr val="bg1"/>
              </a:solidFill>
            </a:rPr>
            <a:t>Mayra Izquierdo Montoya</a:t>
          </a:r>
        </a:p>
      </dgm:t>
    </dgm:pt>
    <dgm:pt modelId="{DC6B235B-461D-4DE4-9C6C-5E06252C79E4}" type="parTrans" cxnId="{728C4371-58A6-43D0-A342-818B238B6B07}">
      <dgm:prSet/>
      <dgm:spPr/>
      <dgm:t>
        <a:bodyPr/>
        <a:lstStyle/>
        <a:p>
          <a:endParaRPr lang="en-US"/>
        </a:p>
      </dgm:t>
    </dgm:pt>
    <dgm:pt modelId="{94CFC69D-0BD3-411E-B536-1C9ED6FCE1C0}" type="sibTrans" cxnId="{728C4371-58A6-43D0-A342-818B238B6B07}">
      <dgm:prSet/>
      <dgm:spPr/>
      <dgm:t>
        <a:bodyPr/>
        <a:lstStyle/>
        <a:p>
          <a:endParaRPr lang="en-US"/>
        </a:p>
      </dgm:t>
    </dgm:pt>
    <dgm:pt modelId="{04582365-8C04-4C31-BC8E-344D35186AAF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>
              <a:solidFill>
                <a:schemeClr val="bg1"/>
              </a:solidFill>
            </a:rPr>
            <a:t>Yobany Cabrera</a:t>
          </a:r>
        </a:p>
      </dgm:t>
    </dgm:pt>
    <dgm:pt modelId="{40345F86-76C9-4FFA-8237-086B4B084499}" type="parTrans" cxnId="{3A546C4A-8148-449A-B306-688DCD1183B3}">
      <dgm:prSet/>
      <dgm:spPr/>
      <dgm:t>
        <a:bodyPr/>
        <a:lstStyle/>
        <a:p>
          <a:endParaRPr lang="en-US"/>
        </a:p>
      </dgm:t>
    </dgm:pt>
    <dgm:pt modelId="{BEA2AB28-E21B-461C-B3DC-97C2CEF163A3}" type="sibTrans" cxnId="{3A546C4A-8148-449A-B306-688DCD1183B3}">
      <dgm:prSet/>
      <dgm:spPr/>
      <dgm:t>
        <a:bodyPr/>
        <a:lstStyle/>
        <a:p>
          <a:endParaRPr lang="en-US"/>
        </a:p>
      </dgm:t>
    </dgm:pt>
    <dgm:pt modelId="{426944D1-89FC-463C-98B5-ABEA7FEC1F63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en-US">
              <a:solidFill>
                <a:schemeClr val="bg1"/>
              </a:solidFill>
            </a:rPr>
            <a:t>Maria </a:t>
          </a:r>
          <a:r>
            <a:rPr lang="en-US">
              <a:solidFill>
                <a:schemeClr val="bg1"/>
              </a:solidFill>
              <a:latin typeface="Calibri Light" panose="020F0302020204030204"/>
            </a:rPr>
            <a:t>G. Turrubiartes</a:t>
          </a:r>
          <a:endParaRPr lang="en-US">
            <a:solidFill>
              <a:schemeClr val="bg1"/>
            </a:solidFill>
          </a:endParaRPr>
        </a:p>
      </dgm:t>
    </dgm:pt>
    <dgm:pt modelId="{145DB541-3207-4A90-AF19-5DE0D6CB43F3}" type="parTrans" cxnId="{35EF752F-917A-47F2-843B-E4F326E3D92C}">
      <dgm:prSet/>
      <dgm:spPr/>
      <dgm:t>
        <a:bodyPr/>
        <a:lstStyle/>
        <a:p>
          <a:endParaRPr lang="en-US"/>
        </a:p>
      </dgm:t>
    </dgm:pt>
    <dgm:pt modelId="{E0FE212B-85E3-45FB-954C-CFE935393988}" type="sibTrans" cxnId="{35EF752F-917A-47F2-843B-E4F326E3D92C}">
      <dgm:prSet/>
      <dgm:spPr/>
      <dgm:t>
        <a:bodyPr/>
        <a:lstStyle/>
        <a:p>
          <a:endParaRPr lang="en-US"/>
        </a:p>
      </dgm:t>
    </dgm:pt>
    <dgm:pt modelId="{F31CE1A5-F6D8-4F30-9032-FBF04B1A6E38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>
              <a:solidFill>
                <a:schemeClr val="bg1"/>
              </a:solidFill>
            </a:rPr>
            <a:t>Abdullah Thabet</a:t>
          </a:r>
        </a:p>
      </dgm:t>
    </dgm:pt>
    <dgm:pt modelId="{4661424C-A21F-44E4-8B07-DAB0D9FC9511}" type="parTrans" cxnId="{9864C99C-665B-4DBF-9933-185FA9F8876E}">
      <dgm:prSet/>
      <dgm:spPr/>
      <dgm:t>
        <a:bodyPr/>
        <a:lstStyle/>
        <a:p>
          <a:endParaRPr lang="en-US"/>
        </a:p>
      </dgm:t>
    </dgm:pt>
    <dgm:pt modelId="{8BD4EBEA-7BF2-4F59-9CB7-6181826ECA4B}" type="sibTrans" cxnId="{9864C99C-665B-4DBF-9933-185FA9F8876E}">
      <dgm:prSet/>
      <dgm:spPr/>
      <dgm:t>
        <a:bodyPr/>
        <a:lstStyle/>
        <a:p>
          <a:endParaRPr lang="en-US"/>
        </a:p>
      </dgm:t>
    </dgm:pt>
    <dgm:pt modelId="{AC1BA896-141C-43FC-9B0B-B580A178B66C}" type="pres">
      <dgm:prSet presAssocID="{88FD282F-CB09-4C79-88B0-3CC598B7FED4}" presName="linearFlow" presStyleCnt="0">
        <dgm:presLayoutVars>
          <dgm:dir/>
          <dgm:resizeHandles val="exact"/>
        </dgm:presLayoutVars>
      </dgm:prSet>
      <dgm:spPr/>
    </dgm:pt>
    <dgm:pt modelId="{8C186FC9-A427-4D49-BD8E-06559E8D7B9F}" type="pres">
      <dgm:prSet presAssocID="{C0664853-E02F-425F-BE08-E9DF2093D682}" presName="composite" presStyleCnt="0"/>
      <dgm:spPr/>
    </dgm:pt>
    <dgm:pt modelId="{6543F999-55FC-41EC-ADAA-B3D431D0301F}" type="pres">
      <dgm:prSet presAssocID="{C0664853-E02F-425F-BE08-E9DF2093D682}" presName="imgShp" presStyleLbl="fgImgPlace1" presStyleIdx="0" presStyleCnt="5" custScaleX="2000000" custScaleY="2000000" custLinFactX="300000" custLinFactNeighborX="385109" custLinFactNeighborY="-169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  <a:softEdge rad="31750"/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extLst>
        <a:ext uri="{E40237B7-FDA0-4F09-8148-C483321AD2D9}">
          <dgm14:cNvPr xmlns:dgm14="http://schemas.microsoft.com/office/drawing/2010/diagram" id="0" name="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DEE2B29B-8D8D-4DD9-B8B4-C7078A22B56B}"/>
              </a:ext>
            </a:extLst>
          </dgm14:cNvPr>
        </a:ext>
      </dgm:extLst>
    </dgm:pt>
    <dgm:pt modelId="{8ABD4930-AC62-413F-8126-B9C3D0995894}" type="pres">
      <dgm:prSet presAssocID="{C0664853-E02F-425F-BE08-E9DF2093D682}" presName="txShp" presStyleLbl="node1" presStyleIdx="0" presStyleCnt="5" custScaleY="1007280" custLinFactNeighborX="5100" custLinFactNeighborY="-8610">
        <dgm:presLayoutVars>
          <dgm:bulletEnabled val="1"/>
        </dgm:presLayoutVars>
      </dgm:prSet>
      <dgm:spPr>
        <a:prstGeom prst="chevron">
          <a:avLst/>
        </a:prstGeom>
      </dgm:spPr>
    </dgm:pt>
    <dgm:pt modelId="{F14FE436-BED5-4CCE-9E7F-F99AF728C959}" type="pres">
      <dgm:prSet presAssocID="{2A12B1A1-E590-471D-9EB9-2777A71C2B81}" presName="spacing" presStyleCnt="0"/>
      <dgm:spPr/>
    </dgm:pt>
    <dgm:pt modelId="{E0F850BA-FBE3-4F0A-8FBE-1AD540FF7486}" type="pres">
      <dgm:prSet presAssocID="{9E640914-27A7-4BEE-A512-5D9E6DE1685A}" presName="composite" presStyleCnt="0"/>
      <dgm:spPr/>
    </dgm:pt>
    <dgm:pt modelId="{44160A9D-1587-43C7-8713-B1E3504FDA93}" type="pres">
      <dgm:prSet presAssocID="{9E640914-27A7-4BEE-A512-5D9E6DE1685A}" presName="imgShp" presStyleLbl="fgImgPlace1" presStyleIdx="1" presStyleCnt="5" custScaleX="2000000" custScaleY="2000000" custLinFactX="-300000" custLinFactY="-100000" custLinFactNeighborX="-389989" custLinFactNeighborY="-10827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  <a:softEdge rad="31750"/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23CE2FB9-9A3B-4302-A0DF-C4766CB0D579}" type="pres">
      <dgm:prSet presAssocID="{9E640914-27A7-4BEE-A512-5D9E6DE1685A}" presName="txShp" presStyleLbl="node1" presStyleIdx="1" presStyleCnt="5" custScaleY="1007280" custLinFactY="-9200" custLinFactNeighborX="-10043" custLinFactNeighborY="-100000">
        <dgm:presLayoutVars>
          <dgm:bulletEnabled val="1"/>
        </dgm:presLayoutVars>
      </dgm:prSet>
      <dgm:spPr>
        <a:prstGeom prst="chevron">
          <a:avLst/>
        </a:prstGeom>
      </dgm:spPr>
    </dgm:pt>
    <dgm:pt modelId="{208DCC1B-FEC2-4845-9477-2A4A9A839EA1}" type="pres">
      <dgm:prSet presAssocID="{94CFC69D-0BD3-411E-B536-1C9ED6FCE1C0}" presName="spacing" presStyleCnt="0"/>
      <dgm:spPr/>
    </dgm:pt>
    <dgm:pt modelId="{4961304A-2F36-4FEE-AB22-034F3D94C2BB}" type="pres">
      <dgm:prSet presAssocID="{04582365-8C04-4C31-BC8E-344D35186AAF}" presName="composite" presStyleCnt="0"/>
      <dgm:spPr/>
    </dgm:pt>
    <dgm:pt modelId="{A52AC05D-81E6-4E40-86F0-EFFEACC36798}" type="pres">
      <dgm:prSet presAssocID="{04582365-8C04-4C31-BC8E-344D35186AAF}" presName="imgShp" presStyleLbl="fgImgPlace1" presStyleIdx="2" presStyleCnt="5" custScaleX="2000000" custScaleY="2000000" custLinFactX="-400000" custLinFactNeighborX="-486546" custLinFactNeighborY="-2987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  <a:softEdge rad="31750"/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A872E1A-BE59-4A2D-8992-00B89E1C0CBD}" type="pres">
      <dgm:prSet presAssocID="{04582365-8C04-4C31-BC8E-344D35186AAF}" presName="txShp" presStyleLbl="node1" presStyleIdx="2" presStyleCnt="5" custScaleY="1007280" custLinFactNeighborX="-11472" custLinFactNeighborY="-26496">
        <dgm:presLayoutVars>
          <dgm:bulletEnabled val="1"/>
        </dgm:presLayoutVars>
      </dgm:prSet>
      <dgm:spPr>
        <a:prstGeom prst="chevron">
          <a:avLst/>
        </a:prstGeom>
      </dgm:spPr>
    </dgm:pt>
    <dgm:pt modelId="{FFE77F27-F220-41BC-9D97-86C7FAA84E41}" type="pres">
      <dgm:prSet presAssocID="{BEA2AB28-E21B-461C-B3DC-97C2CEF163A3}" presName="spacing" presStyleCnt="0"/>
      <dgm:spPr/>
    </dgm:pt>
    <dgm:pt modelId="{8AFB93E9-F6F3-41F6-99CE-FA11A232C7C1}" type="pres">
      <dgm:prSet presAssocID="{426944D1-89FC-463C-98B5-ABEA7FEC1F63}" presName="composite" presStyleCnt="0"/>
      <dgm:spPr/>
    </dgm:pt>
    <dgm:pt modelId="{5C39666F-AD68-4435-A980-FD2CE7D020A0}" type="pres">
      <dgm:prSet presAssocID="{426944D1-89FC-463C-98B5-ABEA7FEC1F63}" presName="imgShp" presStyleLbl="fgImgPlace1" presStyleIdx="3" presStyleCnt="5" custScaleX="2000000" custScaleY="2000000" custLinFactX="-200000" custLinFactY="6378" custLinFactNeighborX="-288284" custLinFactNeighborY="10000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  <a:softEdge rad="31750"/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FAEC3411-B20F-4024-8FFF-E7030DC4F9E2}" type="pres">
      <dgm:prSet presAssocID="{426944D1-89FC-463C-98B5-ABEA7FEC1F63}" presName="txShp" presStyleLbl="node1" presStyleIdx="3" presStyleCnt="5" custScaleY="1007280" custLinFactNeighborX="-9186" custLinFactNeighborY="593">
        <dgm:presLayoutVars>
          <dgm:bulletEnabled val="1"/>
        </dgm:presLayoutVars>
      </dgm:prSet>
      <dgm:spPr>
        <a:prstGeom prst="chevron">
          <a:avLst/>
        </a:prstGeom>
      </dgm:spPr>
    </dgm:pt>
    <dgm:pt modelId="{3D46F06F-BA8A-AB46-99A1-676791383CB9}" type="pres">
      <dgm:prSet presAssocID="{E0FE212B-85E3-45FB-954C-CFE935393988}" presName="spacing" presStyleCnt="0"/>
      <dgm:spPr/>
    </dgm:pt>
    <dgm:pt modelId="{6256A94C-B507-4759-8A69-FF3923229C2F}" type="pres">
      <dgm:prSet presAssocID="{F31CE1A5-F6D8-4F30-9032-FBF04B1A6E38}" presName="composite" presStyleCnt="0"/>
      <dgm:spPr/>
    </dgm:pt>
    <dgm:pt modelId="{3F480CA3-25F6-4E7F-8C5F-56609A118526}" type="pres">
      <dgm:prSet presAssocID="{F31CE1A5-F6D8-4F30-9032-FBF04B1A6E38}" presName="imgShp" presStyleLbl="fgImgPlace1" presStyleIdx="4" presStyleCnt="5" custScaleX="2000000" custScaleY="2000000" custLinFactX="211716" custLinFactNeighborX="300000" custLinFactNeighborY="1692"/>
      <dgm:spPr>
        <a:blipFill>
          <a:blip xmlns:r="http://schemas.openxmlformats.org/officeDocument/2006/relationships" r:embed="rId5"/>
          <a:srcRect/>
          <a:stretch>
            <a:fillRect t="-58000" b="-58000"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  <a:softEdge rad="31750"/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02E06820-B8C0-4ADD-B868-C5846CE9EC13}" type="pres">
      <dgm:prSet presAssocID="{F31CE1A5-F6D8-4F30-9032-FBF04B1A6E38}" presName="txShp" presStyleLbl="node1" presStyleIdx="4" presStyleCnt="5" custScaleY="1007280" custLinFactNeighborX="5100">
        <dgm:presLayoutVars>
          <dgm:bulletEnabled val="1"/>
        </dgm:presLayoutVars>
      </dgm:prSet>
      <dgm:spPr>
        <a:prstGeom prst="chevron">
          <a:avLst/>
        </a:prstGeom>
      </dgm:spPr>
    </dgm:pt>
  </dgm:ptLst>
  <dgm:cxnLst>
    <dgm:cxn modelId="{35EF752F-917A-47F2-843B-E4F326E3D92C}" srcId="{88FD282F-CB09-4C79-88B0-3CC598B7FED4}" destId="{426944D1-89FC-463C-98B5-ABEA7FEC1F63}" srcOrd="3" destOrd="0" parTransId="{145DB541-3207-4A90-AF19-5DE0D6CB43F3}" sibTransId="{E0FE212B-85E3-45FB-954C-CFE935393988}"/>
    <dgm:cxn modelId="{3A546C4A-8148-449A-B306-688DCD1183B3}" srcId="{88FD282F-CB09-4C79-88B0-3CC598B7FED4}" destId="{04582365-8C04-4C31-BC8E-344D35186AAF}" srcOrd="2" destOrd="0" parTransId="{40345F86-76C9-4FFA-8237-086B4B084499}" sibTransId="{BEA2AB28-E21B-461C-B3DC-97C2CEF163A3}"/>
    <dgm:cxn modelId="{728C4371-58A6-43D0-A342-818B238B6B07}" srcId="{88FD282F-CB09-4C79-88B0-3CC598B7FED4}" destId="{9E640914-27A7-4BEE-A512-5D9E6DE1685A}" srcOrd="1" destOrd="0" parTransId="{DC6B235B-461D-4DE4-9C6C-5E06252C79E4}" sibTransId="{94CFC69D-0BD3-411E-B536-1C9ED6FCE1C0}"/>
    <dgm:cxn modelId="{871B7652-7297-49AB-AA33-5FE6D1BE5D10}" type="presOf" srcId="{88FD282F-CB09-4C79-88B0-3CC598B7FED4}" destId="{AC1BA896-141C-43FC-9B0B-B580A178B66C}" srcOrd="0" destOrd="0" presId="urn:microsoft.com/office/officeart/2005/8/layout/vList3"/>
    <dgm:cxn modelId="{71075773-C99A-674A-98ED-532A9308888C}" type="presOf" srcId="{9E640914-27A7-4BEE-A512-5D9E6DE1685A}" destId="{23CE2FB9-9A3B-4302-A0DF-C4766CB0D579}" srcOrd="0" destOrd="0" presId="urn:microsoft.com/office/officeart/2005/8/layout/vList3"/>
    <dgm:cxn modelId="{ABAB9673-205A-3143-BADD-480E7BAC7060}" type="presOf" srcId="{C0664853-E02F-425F-BE08-E9DF2093D682}" destId="{8ABD4930-AC62-413F-8126-B9C3D0995894}" srcOrd="0" destOrd="0" presId="urn:microsoft.com/office/officeart/2005/8/layout/vList3"/>
    <dgm:cxn modelId="{52E54877-0E68-964F-A879-3D2EE3A2E73F}" type="presOf" srcId="{04582365-8C04-4C31-BC8E-344D35186AAF}" destId="{8A872E1A-BE59-4A2D-8992-00B89E1C0CBD}" srcOrd="0" destOrd="0" presId="urn:microsoft.com/office/officeart/2005/8/layout/vList3"/>
    <dgm:cxn modelId="{9864C99C-665B-4DBF-9933-185FA9F8876E}" srcId="{88FD282F-CB09-4C79-88B0-3CC598B7FED4}" destId="{F31CE1A5-F6D8-4F30-9032-FBF04B1A6E38}" srcOrd="4" destOrd="0" parTransId="{4661424C-A21F-44E4-8B07-DAB0D9FC9511}" sibTransId="{8BD4EBEA-7BF2-4F59-9CB7-6181826ECA4B}"/>
    <dgm:cxn modelId="{68F7D1BA-BEBC-44F7-92E9-9E79F7320469}" srcId="{88FD282F-CB09-4C79-88B0-3CC598B7FED4}" destId="{C0664853-E02F-425F-BE08-E9DF2093D682}" srcOrd="0" destOrd="0" parTransId="{627097E9-4617-4424-985B-773864C26032}" sibTransId="{2A12B1A1-E590-471D-9EB9-2777A71C2B81}"/>
    <dgm:cxn modelId="{DD4248C5-AA12-3743-A5F6-6E780FF7F71E}" type="presOf" srcId="{F31CE1A5-F6D8-4F30-9032-FBF04B1A6E38}" destId="{02E06820-B8C0-4ADD-B868-C5846CE9EC13}" srcOrd="0" destOrd="0" presId="urn:microsoft.com/office/officeart/2005/8/layout/vList3"/>
    <dgm:cxn modelId="{AE09DFFC-4765-8443-AA5D-9DD59FE7203E}" type="presOf" srcId="{426944D1-89FC-463C-98B5-ABEA7FEC1F63}" destId="{FAEC3411-B20F-4024-8FFF-E7030DC4F9E2}" srcOrd="0" destOrd="0" presId="urn:microsoft.com/office/officeart/2005/8/layout/vList3"/>
    <dgm:cxn modelId="{88DF51E7-5F79-CE41-87AA-F2567196B486}" type="presParOf" srcId="{AC1BA896-141C-43FC-9B0B-B580A178B66C}" destId="{8C186FC9-A427-4D49-BD8E-06559E8D7B9F}" srcOrd="0" destOrd="0" presId="urn:microsoft.com/office/officeart/2005/8/layout/vList3"/>
    <dgm:cxn modelId="{5B527152-5EFE-7F48-AE1D-DE3686C039C4}" type="presParOf" srcId="{8C186FC9-A427-4D49-BD8E-06559E8D7B9F}" destId="{6543F999-55FC-41EC-ADAA-B3D431D0301F}" srcOrd="0" destOrd="0" presId="urn:microsoft.com/office/officeart/2005/8/layout/vList3"/>
    <dgm:cxn modelId="{CF647312-B5FA-0B45-816F-55F5B2EBC1B8}" type="presParOf" srcId="{8C186FC9-A427-4D49-BD8E-06559E8D7B9F}" destId="{8ABD4930-AC62-413F-8126-B9C3D0995894}" srcOrd="1" destOrd="0" presId="urn:microsoft.com/office/officeart/2005/8/layout/vList3"/>
    <dgm:cxn modelId="{5AB5BA93-7A5D-2744-B0E9-EC9B88CC1A68}" type="presParOf" srcId="{AC1BA896-141C-43FC-9B0B-B580A178B66C}" destId="{F14FE436-BED5-4CCE-9E7F-F99AF728C959}" srcOrd="1" destOrd="0" presId="urn:microsoft.com/office/officeart/2005/8/layout/vList3"/>
    <dgm:cxn modelId="{67A6D339-CD7B-4244-9D86-5DD48835FA34}" type="presParOf" srcId="{AC1BA896-141C-43FC-9B0B-B580A178B66C}" destId="{E0F850BA-FBE3-4F0A-8FBE-1AD540FF7486}" srcOrd="2" destOrd="0" presId="urn:microsoft.com/office/officeart/2005/8/layout/vList3"/>
    <dgm:cxn modelId="{FC6306AC-7A18-9248-869C-034648E99FB5}" type="presParOf" srcId="{E0F850BA-FBE3-4F0A-8FBE-1AD540FF7486}" destId="{44160A9D-1587-43C7-8713-B1E3504FDA93}" srcOrd="0" destOrd="0" presId="urn:microsoft.com/office/officeart/2005/8/layout/vList3"/>
    <dgm:cxn modelId="{20926A66-FEE6-3D40-A198-41AD1DC27AC4}" type="presParOf" srcId="{E0F850BA-FBE3-4F0A-8FBE-1AD540FF7486}" destId="{23CE2FB9-9A3B-4302-A0DF-C4766CB0D579}" srcOrd="1" destOrd="0" presId="urn:microsoft.com/office/officeart/2005/8/layout/vList3"/>
    <dgm:cxn modelId="{4C45E488-050A-D54D-B1B0-4F461E32616B}" type="presParOf" srcId="{AC1BA896-141C-43FC-9B0B-B580A178B66C}" destId="{208DCC1B-FEC2-4845-9477-2A4A9A839EA1}" srcOrd="3" destOrd="0" presId="urn:microsoft.com/office/officeart/2005/8/layout/vList3"/>
    <dgm:cxn modelId="{359829EB-4B4D-BE4F-9427-29E03FFF4C5F}" type="presParOf" srcId="{AC1BA896-141C-43FC-9B0B-B580A178B66C}" destId="{4961304A-2F36-4FEE-AB22-034F3D94C2BB}" srcOrd="4" destOrd="0" presId="urn:microsoft.com/office/officeart/2005/8/layout/vList3"/>
    <dgm:cxn modelId="{42DBB752-9940-8B49-ABD4-3849CE26D385}" type="presParOf" srcId="{4961304A-2F36-4FEE-AB22-034F3D94C2BB}" destId="{A52AC05D-81E6-4E40-86F0-EFFEACC36798}" srcOrd="0" destOrd="0" presId="urn:microsoft.com/office/officeart/2005/8/layout/vList3"/>
    <dgm:cxn modelId="{07D9B922-50FF-2145-A933-07F11C54A0AA}" type="presParOf" srcId="{4961304A-2F36-4FEE-AB22-034F3D94C2BB}" destId="{8A872E1A-BE59-4A2D-8992-00B89E1C0CBD}" srcOrd="1" destOrd="0" presId="urn:microsoft.com/office/officeart/2005/8/layout/vList3"/>
    <dgm:cxn modelId="{80568900-AB26-A14C-9635-89882B60FCD1}" type="presParOf" srcId="{AC1BA896-141C-43FC-9B0B-B580A178B66C}" destId="{FFE77F27-F220-41BC-9D97-86C7FAA84E41}" srcOrd="5" destOrd="0" presId="urn:microsoft.com/office/officeart/2005/8/layout/vList3"/>
    <dgm:cxn modelId="{62ED877E-4AF7-9A47-94E5-AF27FED73E8B}" type="presParOf" srcId="{AC1BA896-141C-43FC-9B0B-B580A178B66C}" destId="{8AFB93E9-F6F3-41F6-99CE-FA11A232C7C1}" srcOrd="6" destOrd="0" presId="urn:microsoft.com/office/officeart/2005/8/layout/vList3"/>
    <dgm:cxn modelId="{C58BE664-7B86-0547-86B9-9016E7FDE755}" type="presParOf" srcId="{8AFB93E9-F6F3-41F6-99CE-FA11A232C7C1}" destId="{5C39666F-AD68-4435-A980-FD2CE7D020A0}" srcOrd="0" destOrd="0" presId="urn:microsoft.com/office/officeart/2005/8/layout/vList3"/>
    <dgm:cxn modelId="{A5642EF2-315F-E84B-ADD1-7793E75864F3}" type="presParOf" srcId="{8AFB93E9-F6F3-41F6-99CE-FA11A232C7C1}" destId="{FAEC3411-B20F-4024-8FFF-E7030DC4F9E2}" srcOrd="1" destOrd="0" presId="urn:microsoft.com/office/officeart/2005/8/layout/vList3"/>
    <dgm:cxn modelId="{30742F28-5C0C-8E4C-9565-68F37A5AF6D1}" type="presParOf" srcId="{AC1BA896-141C-43FC-9B0B-B580A178B66C}" destId="{3D46F06F-BA8A-AB46-99A1-676791383CB9}" srcOrd="7" destOrd="0" presId="urn:microsoft.com/office/officeart/2005/8/layout/vList3"/>
    <dgm:cxn modelId="{89114EC8-B2BC-5040-A1FB-905880431FC4}" type="presParOf" srcId="{AC1BA896-141C-43FC-9B0B-B580A178B66C}" destId="{6256A94C-B507-4759-8A69-FF3923229C2F}" srcOrd="8" destOrd="0" presId="urn:microsoft.com/office/officeart/2005/8/layout/vList3"/>
    <dgm:cxn modelId="{568D581E-FBEE-4F4C-AAF4-44053A25B580}" type="presParOf" srcId="{6256A94C-B507-4759-8A69-FF3923229C2F}" destId="{3F480CA3-25F6-4E7F-8C5F-56609A118526}" srcOrd="0" destOrd="0" presId="urn:microsoft.com/office/officeart/2005/8/layout/vList3"/>
    <dgm:cxn modelId="{ADA48825-F51A-9C44-B55C-563B0F03FEFB}" type="presParOf" srcId="{6256A94C-B507-4759-8A69-FF3923229C2F}" destId="{02E06820-B8C0-4ADD-B868-C5846CE9EC1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F5DF80-33B8-4A52-9EDC-4AD7F5ABB8F2}" type="doc">
      <dgm:prSet loTypeId="urn:microsoft.com/office/officeart/2005/8/layout/chevron1" loCatId="process" qsTypeId="urn:microsoft.com/office/officeart/2005/8/quickstyle/simple5" qsCatId="simple" csTypeId="urn:microsoft.com/office/officeart/2005/8/colors/accent1_1" csCatId="accent1" phldr="1"/>
      <dgm:spPr/>
    </dgm:pt>
    <dgm:pt modelId="{4D9CFF3B-F4F4-4B03-8FB9-F013F0915EE1}">
      <dgm:prSet phldrT="[Text]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en-US"/>
            <a:t>Introduction</a:t>
          </a:r>
        </a:p>
      </dgm:t>
    </dgm:pt>
    <dgm:pt modelId="{4388CE8F-5439-4879-B880-B50C8AF98F4F}" type="parTrans" cxnId="{7B350712-4A5F-42CA-89EC-4EE600C8F210}">
      <dgm:prSet/>
      <dgm:spPr/>
      <dgm:t>
        <a:bodyPr/>
        <a:lstStyle/>
        <a:p>
          <a:endParaRPr lang="en-US"/>
        </a:p>
      </dgm:t>
    </dgm:pt>
    <dgm:pt modelId="{39888387-D539-4C4A-B952-E991137BD792}" type="sibTrans" cxnId="{7B350712-4A5F-42CA-89EC-4EE600C8F210}">
      <dgm:prSet/>
      <dgm:spPr/>
      <dgm:t>
        <a:bodyPr/>
        <a:lstStyle/>
        <a:p>
          <a:endParaRPr lang="en-US"/>
        </a:p>
      </dgm:t>
    </dgm:pt>
    <dgm:pt modelId="{DF6450EA-7139-4C49-B346-17763B3526E1}">
      <dgm:prSet phldrT="[Text]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en-US"/>
            <a:t>Applications</a:t>
          </a:r>
        </a:p>
      </dgm:t>
    </dgm:pt>
    <dgm:pt modelId="{DBDD0757-F37A-4B9F-9B2B-C0D5A54D1764}" type="parTrans" cxnId="{0124D66B-CF42-412D-875E-5F9BB767F09C}">
      <dgm:prSet/>
      <dgm:spPr/>
      <dgm:t>
        <a:bodyPr/>
        <a:lstStyle/>
        <a:p>
          <a:endParaRPr lang="en-US"/>
        </a:p>
      </dgm:t>
    </dgm:pt>
    <dgm:pt modelId="{F5673919-80EA-4C9D-82E7-9AAE1C9A1012}" type="sibTrans" cxnId="{0124D66B-CF42-412D-875E-5F9BB767F09C}">
      <dgm:prSet/>
      <dgm:spPr/>
      <dgm:t>
        <a:bodyPr/>
        <a:lstStyle/>
        <a:p>
          <a:endParaRPr lang="en-US"/>
        </a:p>
      </dgm:t>
    </dgm:pt>
    <dgm:pt modelId="{81537EDE-5AA9-4C41-95C3-9A905A91EBE3}">
      <dgm:prSet phldrT="[Text]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en-US"/>
            <a:t>Approach</a:t>
          </a:r>
        </a:p>
      </dgm:t>
    </dgm:pt>
    <dgm:pt modelId="{C9E4A038-A1CB-477D-8EA2-F8078706E214}" type="parTrans" cxnId="{AF3EF00C-307B-4919-BF01-778A801259C1}">
      <dgm:prSet/>
      <dgm:spPr/>
      <dgm:t>
        <a:bodyPr/>
        <a:lstStyle/>
        <a:p>
          <a:endParaRPr lang="en-US"/>
        </a:p>
      </dgm:t>
    </dgm:pt>
    <dgm:pt modelId="{F3C53012-A62A-4738-9753-983C518C1C59}" type="sibTrans" cxnId="{AF3EF00C-307B-4919-BF01-778A801259C1}">
      <dgm:prSet/>
      <dgm:spPr/>
      <dgm:t>
        <a:bodyPr/>
        <a:lstStyle/>
        <a:p>
          <a:endParaRPr lang="en-US"/>
        </a:p>
      </dgm:t>
    </dgm:pt>
    <dgm:pt modelId="{08DD6BF3-9848-4480-B1F7-0BE030B003E3}">
      <dgm:prSet phldrT="[Text]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en-US"/>
            <a:t>Summary</a:t>
          </a:r>
        </a:p>
      </dgm:t>
    </dgm:pt>
    <dgm:pt modelId="{A7E409DD-64B9-48BB-A599-B6574AE4BEAF}" type="parTrans" cxnId="{3EECB998-8F02-4C9B-9886-2659F8F0A345}">
      <dgm:prSet/>
      <dgm:spPr/>
      <dgm:t>
        <a:bodyPr/>
        <a:lstStyle/>
        <a:p>
          <a:endParaRPr lang="en-US"/>
        </a:p>
      </dgm:t>
    </dgm:pt>
    <dgm:pt modelId="{96BD5C5D-D1AC-40B1-A5A7-174E927DECA9}" type="sibTrans" cxnId="{3EECB998-8F02-4C9B-9886-2659F8F0A345}">
      <dgm:prSet/>
      <dgm:spPr/>
      <dgm:t>
        <a:bodyPr/>
        <a:lstStyle/>
        <a:p>
          <a:endParaRPr lang="en-US"/>
        </a:p>
      </dgm:t>
    </dgm:pt>
    <dgm:pt modelId="{0DECB2EC-2BDD-47F8-A5E3-39AB208C4583}" type="pres">
      <dgm:prSet presAssocID="{76F5DF80-33B8-4A52-9EDC-4AD7F5ABB8F2}" presName="Name0" presStyleCnt="0">
        <dgm:presLayoutVars>
          <dgm:dir/>
          <dgm:animLvl val="lvl"/>
          <dgm:resizeHandles val="exact"/>
        </dgm:presLayoutVars>
      </dgm:prSet>
      <dgm:spPr/>
    </dgm:pt>
    <dgm:pt modelId="{2E4FE22A-CFD0-4DDA-90E0-476F56A081EC}" type="pres">
      <dgm:prSet presAssocID="{4D9CFF3B-F4F4-4B03-8FB9-F013F0915EE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E4E98FE-BECE-4478-BF3E-9FD88E29F49C}" type="pres">
      <dgm:prSet presAssocID="{39888387-D539-4C4A-B952-E991137BD792}" presName="parTxOnlySpace" presStyleCnt="0"/>
      <dgm:spPr/>
    </dgm:pt>
    <dgm:pt modelId="{CA350136-D6DD-4449-BAEF-0AC00A173F1D}" type="pres">
      <dgm:prSet presAssocID="{81537EDE-5AA9-4C41-95C3-9A905A91EBE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AFE9A72-8ECA-475F-A0D1-F1DDA7FC17E8}" type="pres">
      <dgm:prSet presAssocID="{F3C53012-A62A-4738-9753-983C518C1C59}" presName="parTxOnlySpace" presStyleCnt="0"/>
      <dgm:spPr/>
    </dgm:pt>
    <dgm:pt modelId="{F97E9B48-08E1-442F-8E35-2D08DE19E492}" type="pres">
      <dgm:prSet presAssocID="{DF6450EA-7139-4C49-B346-17763B3526E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E4DA15D-D481-401C-96C5-6D1990A13E7B}" type="pres">
      <dgm:prSet presAssocID="{F5673919-80EA-4C9D-82E7-9AAE1C9A1012}" presName="parTxOnlySpace" presStyleCnt="0"/>
      <dgm:spPr/>
    </dgm:pt>
    <dgm:pt modelId="{3EDF1CCC-4D18-48F9-96C7-0B12A020BC71}" type="pres">
      <dgm:prSet presAssocID="{08DD6BF3-9848-4480-B1F7-0BE030B003E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F3EF00C-307B-4919-BF01-778A801259C1}" srcId="{76F5DF80-33B8-4A52-9EDC-4AD7F5ABB8F2}" destId="{81537EDE-5AA9-4C41-95C3-9A905A91EBE3}" srcOrd="1" destOrd="0" parTransId="{C9E4A038-A1CB-477D-8EA2-F8078706E214}" sibTransId="{F3C53012-A62A-4738-9753-983C518C1C59}"/>
    <dgm:cxn modelId="{7B350712-4A5F-42CA-89EC-4EE600C8F210}" srcId="{76F5DF80-33B8-4A52-9EDC-4AD7F5ABB8F2}" destId="{4D9CFF3B-F4F4-4B03-8FB9-F013F0915EE1}" srcOrd="0" destOrd="0" parTransId="{4388CE8F-5439-4879-B880-B50C8AF98F4F}" sibTransId="{39888387-D539-4C4A-B952-E991137BD792}"/>
    <dgm:cxn modelId="{0DFA8522-5BD7-4757-B496-AE1230CBC3B3}" type="presOf" srcId="{76F5DF80-33B8-4A52-9EDC-4AD7F5ABB8F2}" destId="{0DECB2EC-2BDD-47F8-A5E3-39AB208C4583}" srcOrd="0" destOrd="0" presId="urn:microsoft.com/office/officeart/2005/8/layout/chevron1"/>
    <dgm:cxn modelId="{B69F564A-A437-4146-A7DE-52F7B5E86834}" type="presOf" srcId="{DF6450EA-7139-4C49-B346-17763B3526E1}" destId="{F97E9B48-08E1-442F-8E35-2D08DE19E492}" srcOrd="0" destOrd="0" presId="urn:microsoft.com/office/officeart/2005/8/layout/chevron1"/>
    <dgm:cxn modelId="{0124D66B-CF42-412D-875E-5F9BB767F09C}" srcId="{76F5DF80-33B8-4A52-9EDC-4AD7F5ABB8F2}" destId="{DF6450EA-7139-4C49-B346-17763B3526E1}" srcOrd="2" destOrd="0" parTransId="{DBDD0757-F37A-4B9F-9B2B-C0D5A54D1764}" sibTransId="{F5673919-80EA-4C9D-82E7-9AAE1C9A1012}"/>
    <dgm:cxn modelId="{3EECB998-8F02-4C9B-9886-2659F8F0A345}" srcId="{76F5DF80-33B8-4A52-9EDC-4AD7F5ABB8F2}" destId="{08DD6BF3-9848-4480-B1F7-0BE030B003E3}" srcOrd="3" destOrd="0" parTransId="{A7E409DD-64B9-48BB-A599-B6574AE4BEAF}" sibTransId="{96BD5C5D-D1AC-40B1-A5A7-174E927DECA9}"/>
    <dgm:cxn modelId="{AA230BBE-BD94-4F7D-88E5-75ED296B753C}" type="presOf" srcId="{08DD6BF3-9848-4480-B1F7-0BE030B003E3}" destId="{3EDF1CCC-4D18-48F9-96C7-0B12A020BC71}" srcOrd="0" destOrd="0" presId="urn:microsoft.com/office/officeart/2005/8/layout/chevron1"/>
    <dgm:cxn modelId="{A490B4C0-1E27-4376-995E-5686C8FA5515}" type="presOf" srcId="{81537EDE-5AA9-4C41-95C3-9A905A91EBE3}" destId="{CA350136-D6DD-4449-BAEF-0AC00A173F1D}" srcOrd="0" destOrd="0" presId="urn:microsoft.com/office/officeart/2005/8/layout/chevron1"/>
    <dgm:cxn modelId="{298468E5-E24C-43A6-8ABA-E7B10F376888}" type="presOf" srcId="{4D9CFF3B-F4F4-4B03-8FB9-F013F0915EE1}" destId="{2E4FE22A-CFD0-4DDA-90E0-476F56A081EC}" srcOrd="0" destOrd="0" presId="urn:microsoft.com/office/officeart/2005/8/layout/chevron1"/>
    <dgm:cxn modelId="{9FEE22BC-5651-4022-A8A0-93AA8833FDA0}" type="presParOf" srcId="{0DECB2EC-2BDD-47F8-A5E3-39AB208C4583}" destId="{2E4FE22A-CFD0-4DDA-90E0-476F56A081EC}" srcOrd="0" destOrd="0" presId="urn:microsoft.com/office/officeart/2005/8/layout/chevron1"/>
    <dgm:cxn modelId="{C83D2690-9B10-492D-A6DE-8F63609FC8EB}" type="presParOf" srcId="{0DECB2EC-2BDD-47F8-A5E3-39AB208C4583}" destId="{BE4E98FE-BECE-4478-BF3E-9FD88E29F49C}" srcOrd="1" destOrd="0" presId="urn:microsoft.com/office/officeart/2005/8/layout/chevron1"/>
    <dgm:cxn modelId="{80672DCC-E585-4E4D-8F4E-AF46C69ED888}" type="presParOf" srcId="{0DECB2EC-2BDD-47F8-A5E3-39AB208C4583}" destId="{CA350136-D6DD-4449-BAEF-0AC00A173F1D}" srcOrd="2" destOrd="0" presId="urn:microsoft.com/office/officeart/2005/8/layout/chevron1"/>
    <dgm:cxn modelId="{1783B04D-D752-470F-9077-95EC7BAA28FD}" type="presParOf" srcId="{0DECB2EC-2BDD-47F8-A5E3-39AB208C4583}" destId="{BAFE9A72-8ECA-475F-A0D1-F1DDA7FC17E8}" srcOrd="3" destOrd="0" presId="urn:microsoft.com/office/officeart/2005/8/layout/chevron1"/>
    <dgm:cxn modelId="{C2A5C033-0E7F-4EF6-8457-F13FB06BD5BA}" type="presParOf" srcId="{0DECB2EC-2BDD-47F8-A5E3-39AB208C4583}" destId="{F97E9B48-08E1-442F-8E35-2D08DE19E492}" srcOrd="4" destOrd="0" presId="urn:microsoft.com/office/officeart/2005/8/layout/chevron1"/>
    <dgm:cxn modelId="{2A8D107F-95A5-4205-8798-69AC9FE64176}" type="presParOf" srcId="{0DECB2EC-2BDD-47F8-A5E3-39AB208C4583}" destId="{FE4DA15D-D481-401C-96C5-6D1990A13E7B}" srcOrd="5" destOrd="0" presId="urn:microsoft.com/office/officeart/2005/8/layout/chevron1"/>
    <dgm:cxn modelId="{89B1AE00-BD77-43EF-A2F1-27A20A39D3BD}" type="presParOf" srcId="{0DECB2EC-2BDD-47F8-A5E3-39AB208C4583}" destId="{3EDF1CCC-4D18-48F9-96C7-0B12A020BC71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F5DF80-33B8-4A52-9EDC-4AD7F5ABB8F2}" type="doc">
      <dgm:prSet loTypeId="urn:microsoft.com/office/officeart/2005/8/layout/chevron1" loCatId="process" qsTypeId="urn:microsoft.com/office/officeart/2005/8/quickstyle/simple5" qsCatId="simple" csTypeId="urn:microsoft.com/office/officeart/2005/8/colors/accent1_1" csCatId="accent1" phldr="1"/>
      <dgm:spPr/>
    </dgm:pt>
    <dgm:pt modelId="{4D9CFF3B-F4F4-4B03-8FB9-F013F0915EE1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Introduction</a:t>
          </a:r>
        </a:p>
      </dgm:t>
    </dgm:pt>
    <dgm:pt modelId="{4388CE8F-5439-4879-B880-B50C8AF98F4F}" type="parTrans" cxnId="{7B350712-4A5F-42CA-89EC-4EE600C8F210}">
      <dgm:prSet/>
      <dgm:spPr/>
      <dgm:t>
        <a:bodyPr/>
        <a:lstStyle/>
        <a:p>
          <a:endParaRPr lang="en-US"/>
        </a:p>
      </dgm:t>
    </dgm:pt>
    <dgm:pt modelId="{39888387-D539-4C4A-B952-E991137BD792}" type="sibTrans" cxnId="{7B350712-4A5F-42CA-89EC-4EE600C8F210}">
      <dgm:prSet/>
      <dgm:spPr/>
      <dgm:t>
        <a:bodyPr/>
        <a:lstStyle/>
        <a:p>
          <a:endParaRPr lang="en-US"/>
        </a:p>
      </dgm:t>
    </dgm:pt>
    <dgm:pt modelId="{DF6450EA-7139-4C49-B346-17763B3526E1}">
      <dgm:prSet phldrT="[Text]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en-US"/>
            <a:t>Applications</a:t>
          </a:r>
        </a:p>
      </dgm:t>
    </dgm:pt>
    <dgm:pt modelId="{DBDD0757-F37A-4B9F-9B2B-C0D5A54D1764}" type="parTrans" cxnId="{0124D66B-CF42-412D-875E-5F9BB767F09C}">
      <dgm:prSet/>
      <dgm:spPr/>
      <dgm:t>
        <a:bodyPr/>
        <a:lstStyle/>
        <a:p>
          <a:endParaRPr lang="en-US"/>
        </a:p>
      </dgm:t>
    </dgm:pt>
    <dgm:pt modelId="{F5673919-80EA-4C9D-82E7-9AAE1C9A1012}" type="sibTrans" cxnId="{0124D66B-CF42-412D-875E-5F9BB767F09C}">
      <dgm:prSet/>
      <dgm:spPr/>
      <dgm:t>
        <a:bodyPr/>
        <a:lstStyle/>
        <a:p>
          <a:endParaRPr lang="en-US"/>
        </a:p>
      </dgm:t>
    </dgm:pt>
    <dgm:pt modelId="{81537EDE-5AA9-4C41-95C3-9A905A91EBE3}">
      <dgm:prSet phldrT="[Text]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en-US"/>
            <a:t>Approach</a:t>
          </a:r>
        </a:p>
      </dgm:t>
    </dgm:pt>
    <dgm:pt modelId="{C9E4A038-A1CB-477D-8EA2-F8078706E214}" type="parTrans" cxnId="{AF3EF00C-307B-4919-BF01-778A801259C1}">
      <dgm:prSet/>
      <dgm:spPr/>
      <dgm:t>
        <a:bodyPr/>
        <a:lstStyle/>
        <a:p>
          <a:endParaRPr lang="en-US"/>
        </a:p>
      </dgm:t>
    </dgm:pt>
    <dgm:pt modelId="{F3C53012-A62A-4738-9753-983C518C1C59}" type="sibTrans" cxnId="{AF3EF00C-307B-4919-BF01-778A801259C1}">
      <dgm:prSet/>
      <dgm:spPr/>
      <dgm:t>
        <a:bodyPr/>
        <a:lstStyle/>
        <a:p>
          <a:endParaRPr lang="en-US"/>
        </a:p>
      </dgm:t>
    </dgm:pt>
    <dgm:pt modelId="{08DD6BF3-9848-4480-B1F7-0BE030B003E3}">
      <dgm:prSet phldrT="[Text]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en-US"/>
            <a:t>Summary</a:t>
          </a:r>
        </a:p>
      </dgm:t>
    </dgm:pt>
    <dgm:pt modelId="{A7E409DD-64B9-48BB-A599-B6574AE4BEAF}" type="parTrans" cxnId="{3EECB998-8F02-4C9B-9886-2659F8F0A345}">
      <dgm:prSet/>
      <dgm:spPr/>
      <dgm:t>
        <a:bodyPr/>
        <a:lstStyle/>
        <a:p>
          <a:endParaRPr lang="en-US"/>
        </a:p>
      </dgm:t>
    </dgm:pt>
    <dgm:pt modelId="{96BD5C5D-D1AC-40B1-A5A7-174E927DECA9}" type="sibTrans" cxnId="{3EECB998-8F02-4C9B-9886-2659F8F0A345}">
      <dgm:prSet/>
      <dgm:spPr/>
      <dgm:t>
        <a:bodyPr/>
        <a:lstStyle/>
        <a:p>
          <a:endParaRPr lang="en-US"/>
        </a:p>
      </dgm:t>
    </dgm:pt>
    <dgm:pt modelId="{0DECB2EC-2BDD-47F8-A5E3-39AB208C4583}" type="pres">
      <dgm:prSet presAssocID="{76F5DF80-33B8-4A52-9EDC-4AD7F5ABB8F2}" presName="Name0" presStyleCnt="0">
        <dgm:presLayoutVars>
          <dgm:dir/>
          <dgm:animLvl val="lvl"/>
          <dgm:resizeHandles val="exact"/>
        </dgm:presLayoutVars>
      </dgm:prSet>
      <dgm:spPr/>
    </dgm:pt>
    <dgm:pt modelId="{2E4FE22A-CFD0-4DDA-90E0-476F56A081EC}" type="pres">
      <dgm:prSet presAssocID="{4D9CFF3B-F4F4-4B03-8FB9-F013F0915EE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E4E98FE-BECE-4478-BF3E-9FD88E29F49C}" type="pres">
      <dgm:prSet presAssocID="{39888387-D539-4C4A-B952-E991137BD792}" presName="parTxOnlySpace" presStyleCnt="0"/>
      <dgm:spPr/>
    </dgm:pt>
    <dgm:pt modelId="{CA350136-D6DD-4449-BAEF-0AC00A173F1D}" type="pres">
      <dgm:prSet presAssocID="{81537EDE-5AA9-4C41-95C3-9A905A91EBE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AFE9A72-8ECA-475F-A0D1-F1DDA7FC17E8}" type="pres">
      <dgm:prSet presAssocID="{F3C53012-A62A-4738-9753-983C518C1C59}" presName="parTxOnlySpace" presStyleCnt="0"/>
      <dgm:spPr/>
    </dgm:pt>
    <dgm:pt modelId="{F97E9B48-08E1-442F-8E35-2D08DE19E492}" type="pres">
      <dgm:prSet presAssocID="{DF6450EA-7139-4C49-B346-17763B3526E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E4DA15D-D481-401C-96C5-6D1990A13E7B}" type="pres">
      <dgm:prSet presAssocID="{F5673919-80EA-4C9D-82E7-9AAE1C9A1012}" presName="parTxOnlySpace" presStyleCnt="0"/>
      <dgm:spPr/>
    </dgm:pt>
    <dgm:pt modelId="{3EDF1CCC-4D18-48F9-96C7-0B12A020BC71}" type="pres">
      <dgm:prSet presAssocID="{08DD6BF3-9848-4480-B1F7-0BE030B003E3}" presName="parTxOnly" presStyleLbl="node1" presStyleIdx="3" presStyleCnt="4" custLinFactNeighborX="-4341" custLinFactNeighborY="2569">
        <dgm:presLayoutVars>
          <dgm:chMax val="0"/>
          <dgm:chPref val="0"/>
          <dgm:bulletEnabled val="1"/>
        </dgm:presLayoutVars>
      </dgm:prSet>
      <dgm:spPr/>
    </dgm:pt>
  </dgm:ptLst>
  <dgm:cxnLst>
    <dgm:cxn modelId="{AF3EF00C-307B-4919-BF01-778A801259C1}" srcId="{76F5DF80-33B8-4A52-9EDC-4AD7F5ABB8F2}" destId="{81537EDE-5AA9-4C41-95C3-9A905A91EBE3}" srcOrd="1" destOrd="0" parTransId="{C9E4A038-A1CB-477D-8EA2-F8078706E214}" sibTransId="{F3C53012-A62A-4738-9753-983C518C1C59}"/>
    <dgm:cxn modelId="{7B350712-4A5F-42CA-89EC-4EE600C8F210}" srcId="{76F5DF80-33B8-4A52-9EDC-4AD7F5ABB8F2}" destId="{4D9CFF3B-F4F4-4B03-8FB9-F013F0915EE1}" srcOrd="0" destOrd="0" parTransId="{4388CE8F-5439-4879-B880-B50C8AF98F4F}" sibTransId="{39888387-D539-4C4A-B952-E991137BD792}"/>
    <dgm:cxn modelId="{0DFA8522-5BD7-4757-B496-AE1230CBC3B3}" type="presOf" srcId="{76F5DF80-33B8-4A52-9EDC-4AD7F5ABB8F2}" destId="{0DECB2EC-2BDD-47F8-A5E3-39AB208C4583}" srcOrd="0" destOrd="0" presId="urn:microsoft.com/office/officeart/2005/8/layout/chevron1"/>
    <dgm:cxn modelId="{B69F564A-A437-4146-A7DE-52F7B5E86834}" type="presOf" srcId="{DF6450EA-7139-4C49-B346-17763B3526E1}" destId="{F97E9B48-08E1-442F-8E35-2D08DE19E492}" srcOrd="0" destOrd="0" presId="urn:microsoft.com/office/officeart/2005/8/layout/chevron1"/>
    <dgm:cxn modelId="{0124D66B-CF42-412D-875E-5F9BB767F09C}" srcId="{76F5DF80-33B8-4A52-9EDC-4AD7F5ABB8F2}" destId="{DF6450EA-7139-4C49-B346-17763B3526E1}" srcOrd="2" destOrd="0" parTransId="{DBDD0757-F37A-4B9F-9B2B-C0D5A54D1764}" sibTransId="{F5673919-80EA-4C9D-82E7-9AAE1C9A1012}"/>
    <dgm:cxn modelId="{3EECB998-8F02-4C9B-9886-2659F8F0A345}" srcId="{76F5DF80-33B8-4A52-9EDC-4AD7F5ABB8F2}" destId="{08DD6BF3-9848-4480-B1F7-0BE030B003E3}" srcOrd="3" destOrd="0" parTransId="{A7E409DD-64B9-48BB-A599-B6574AE4BEAF}" sibTransId="{96BD5C5D-D1AC-40B1-A5A7-174E927DECA9}"/>
    <dgm:cxn modelId="{AA230BBE-BD94-4F7D-88E5-75ED296B753C}" type="presOf" srcId="{08DD6BF3-9848-4480-B1F7-0BE030B003E3}" destId="{3EDF1CCC-4D18-48F9-96C7-0B12A020BC71}" srcOrd="0" destOrd="0" presId="urn:microsoft.com/office/officeart/2005/8/layout/chevron1"/>
    <dgm:cxn modelId="{A490B4C0-1E27-4376-995E-5686C8FA5515}" type="presOf" srcId="{81537EDE-5AA9-4C41-95C3-9A905A91EBE3}" destId="{CA350136-D6DD-4449-BAEF-0AC00A173F1D}" srcOrd="0" destOrd="0" presId="urn:microsoft.com/office/officeart/2005/8/layout/chevron1"/>
    <dgm:cxn modelId="{298468E5-E24C-43A6-8ABA-E7B10F376888}" type="presOf" srcId="{4D9CFF3B-F4F4-4B03-8FB9-F013F0915EE1}" destId="{2E4FE22A-CFD0-4DDA-90E0-476F56A081EC}" srcOrd="0" destOrd="0" presId="urn:microsoft.com/office/officeart/2005/8/layout/chevron1"/>
    <dgm:cxn modelId="{9FEE22BC-5651-4022-A8A0-93AA8833FDA0}" type="presParOf" srcId="{0DECB2EC-2BDD-47F8-A5E3-39AB208C4583}" destId="{2E4FE22A-CFD0-4DDA-90E0-476F56A081EC}" srcOrd="0" destOrd="0" presId="urn:microsoft.com/office/officeart/2005/8/layout/chevron1"/>
    <dgm:cxn modelId="{C83D2690-9B10-492D-A6DE-8F63609FC8EB}" type="presParOf" srcId="{0DECB2EC-2BDD-47F8-A5E3-39AB208C4583}" destId="{BE4E98FE-BECE-4478-BF3E-9FD88E29F49C}" srcOrd="1" destOrd="0" presId="urn:microsoft.com/office/officeart/2005/8/layout/chevron1"/>
    <dgm:cxn modelId="{80672DCC-E585-4E4D-8F4E-AF46C69ED888}" type="presParOf" srcId="{0DECB2EC-2BDD-47F8-A5E3-39AB208C4583}" destId="{CA350136-D6DD-4449-BAEF-0AC00A173F1D}" srcOrd="2" destOrd="0" presId="urn:microsoft.com/office/officeart/2005/8/layout/chevron1"/>
    <dgm:cxn modelId="{1783B04D-D752-470F-9077-95EC7BAA28FD}" type="presParOf" srcId="{0DECB2EC-2BDD-47F8-A5E3-39AB208C4583}" destId="{BAFE9A72-8ECA-475F-A0D1-F1DDA7FC17E8}" srcOrd="3" destOrd="0" presId="urn:microsoft.com/office/officeart/2005/8/layout/chevron1"/>
    <dgm:cxn modelId="{C2A5C033-0E7F-4EF6-8457-F13FB06BD5BA}" type="presParOf" srcId="{0DECB2EC-2BDD-47F8-A5E3-39AB208C4583}" destId="{F97E9B48-08E1-442F-8E35-2D08DE19E492}" srcOrd="4" destOrd="0" presId="urn:microsoft.com/office/officeart/2005/8/layout/chevron1"/>
    <dgm:cxn modelId="{2A8D107F-95A5-4205-8798-69AC9FE64176}" type="presParOf" srcId="{0DECB2EC-2BDD-47F8-A5E3-39AB208C4583}" destId="{FE4DA15D-D481-401C-96C5-6D1990A13E7B}" srcOrd="5" destOrd="0" presId="urn:microsoft.com/office/officeart/2005/8/layout/chevron1"/>
    <dgm:cxn modelId="{89B1AE00-BD77-43EF-A2F1-27A20A39D3BD}" type="presParOf" srcId="{0DECB2EC-2BDD-47F8-A5E3-39AB208C4583}" destId="{3EDF1CCC-4D18-48F9-96C7-0B12A020BC71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845C31-5E11-403E-B894-E9D9F5ABC37B}" type="doc">
      <dgm:prSet loTypeId="urn:microsoft.com/office/officeart/2016/7/layout/HorizontalAction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5E9B00D-7988-4D4D-874B-E0A8272046E6}">
      <dgm:prSet custT="1"/>
      <dgm:spPr/>
      <dgm:t>
        <a:bodyPr/>
        <a:lstStyle/>
        <a:p>
          <a:pPr algn="ctr"/>
          <a:r>
            <a:rPr lang="en-US" sz="2000"/>
            <a:t>Collect and analyze</a:t>
          </a:r>
        </a:p>
      </dgm:t>
    </dgm:pt>
    <dgm:pt modelId="{D9F38A95-EC8D-4ABA-871D-5E0357299586}" type="parTrans" cxnId="{4B433E17-96E8-4308-B6FF-EF36087467DF}">
      <dgm:prSet/>
      <dgm:spPr/>
      <dgm:t>
        <a:bodyPr/>
        <a:lstStyle/>
        <a:p>
          <a:pPr algn="ctr"/>
          <a:endParaRPr lang="en-US"/>
        </a:p>
      </dgm:t>
    </dgm:pt>
    <dgm:pt modelId="{E5D414F5-AFD3-4CDA-A8F7-004E0B56A83E}" type="sibTrans" cxnId="{4B433E17-96E8-4308-B6FF-EF36087467DF}">
      <dgm:prSet/>
      <dgm:spPr/>
      <dgm:t>
        <a:bodyPr/>
        <a:lstStyle/>
        <a:p>
          <a:pPr algn="ctr"/>
          <a:endParaRPr lang="en-US"/>
        </a:p>
      </dgm:t>
    </dgm:pt>
    <dgm:pt modelId="{D4643C01-05B1-437C-A9A0-24A16547093A}">
      <dgm:prSet custT="1"/>
      <dgm:spPr/>
      <dgm:t>
        <a:bodyPr/>
        <a:lstStyle/>
        <a:p>
          <a:pPr algn="ctr"/>
          <a:r>
            <a:rPr lang="en-US" sz="2000"/>
            <a:t>Collect and analyze data regarding hydrogen production and sales</a:t>
          </a:r>
        </a:p>
      </dgm:t>
    </dgm:pt>
    <dgm:pt modelId="{452B69F7-05D9-4AF5-A4D8-202FFCE4E8A9}" type="parTrans" cxnId="{48B652E8-B7E8-46C3-A24D-8E1FA8DF4C29}">
      <dgm:prSet/>
      <dgm:spPr/>
      <dgm:t>
        <a:bodyPr/>
        <a:lstStyle/>
        <a:p>
          <a:pPr algn="ctr"/>
          <a:endParaRPr lang="en-US"/>
        </a:p>
      </dgm:t>
    </dgm:pt>
    <dgm:pt modelId="{CE762E63-520A-49D0-881A-EAAA38F19A1B}" type="sibTrans" cxnId="{48B652E8-B7E8-46C3-A24D-8E1FA8DF4C29}">
      <dgm:prSet/>
      <dgm:spPr/>
      <dgm:t>
        <a:bodyPr/>
        <a:lstStyle/>
        <a:p>
          <a:pPr algn="ctr"/>
          <a:endParaRPr lang="en-US"/>
        </a:p>
      </dgm:t>
    </dgm:pt>
    <dgm:pt modelId="{B2C4678D-BF0E-4E12-973A-DAFB7D860317}">
      <dgm:prSet custT="1"/>
      <dgm:spPr/>
      <dgm:t>
        <a:bodyPr/>
        <a:lstStyle/>
        <a:p>
          <a:pPr algn="ctr"/>
          <a:r>
            <a:rPr lang="en-US" sz="2000"/>
            <a:t>Identify and Incorporate</a:t>
          </a:r>
        </a:p>
      </dgm:t>
    </dgm:pt>
    <dgm:pt modelId="{33DB8BCD-AA3C-4494-ACFF-F11AE89BA3D6}" type="parTrans" cxnId="{7F4CFBE4-487E-4325-BE44-2C555F7C305C}">
      <dgm:prSet/>
      <dgm:spPr/>
      <dgm:t>
        <a:bodyPr/>
        <a:lstStyle/>
        <a:p>
          <a:pPr algn="ctr"/>
          <a:endParaRPr lang="en-US"/>
        </a:p>
      </dgm:t>
    </dgm:pt>
    <dgm:pt modelId="{65BC0185-CF2B-423F-BFEF-486FCB5CAF81}" type="sibTrans" cxnId="{7F4CFBE4-487E-4325-BE44-2C555F7C305C}">
      <dgm:prSet/>
      <dgm:spPr/>
      <dgm:t>
        <a:bodyPr/>
        <a:lstStyle/>
        <a:p>
          <a:pPr algn="ctr"/>
          <a:endParaRPr lang="en-US"/>
        </a:p>
      </dgm:t>
    </dgm:pt>
    <dgm:pt modelId="{1025189C-F350-4804-92C4-4E1620EF1A08}">
      <dgm:prSet custT="1"/>
      <dgm:spPr/>
      <dgm:t>
        <a:bodyPr/>
        <a:lstStyle/>
        <a:p>
          <a:pPr algn="ctr"/>
          <a:r>
            <a:rPr lang="en-US" sz="2000"/>
            <a:t>Identify &amp; Incorporate potential hydrogen fuel applications within Cal State LA campus to maximize its environmental benefits and increase hydrogen fuel utilization</a:t>
          </a:r>
        </a:p>
      </dgm:t>
    </dgm:pt>
    <dgm:pt modelId="{1B1C6B92-7EC1-4F0A-AA6B-00983DAE5C27}" type="parTrans" cxnId="{F303B017-2AF0-4B58-ADD7-F18FD9DA8F09}">
      <dgm:prSet/>
      <dgm:spPr/>
      <dgm:t>
        <a:bodyPr/>
        <a:lstStyle/>
        <a:p>
          <a:pPr algn="ctr"/>
          <a:endParaRPr lang="en-US"/>
        </a:p>
      </dgm:t>
    </dgm:pt>
    <dgm:pt modelId="{4A745EBD-D10A-4A91-81E8-75CCC01946D7}" type="sibTrans" cxnId="{F303B017-2AF0-4B58-ADD7-F18FD9DA8F09}">
      <dgm:prSet/>
      <dgm:spPr/>
      <dgm:t>
        <a:bodyPr/>
        <a:lstStyle/>
        <a:p>
          <a:pPr algn="ctr"/>
          <a:endParaRPr lang="en-US"/>
        </a:p>
      </dgm:t>
    </dgm:pt>
    <dgm:pt modelId="{F05B7307-D468-472D-AB71-D3478856E6DB}">
      <dgm:prSet custT="1"/>
      <dgm:spPr/>
      <dgm:t>
        <a:bodyPr/>
        <a:lstStyle/>
        <a:p>
          <a:pPr algn="ctr"/>
          <a:r>
            <a:rPr lang="en-US" sz="2000"/>
            <a:t>Create</a:t>
          </a:r>
        </a:p>
      </dgm:t>
    </dgm:pt>
    <dgm:pt modelId="{BCB7379E-8074-481A-8AD1-5F0CCB6B6013}" type="parTrans" cxnId="{FC76D906-DD00-4D62-A31C-F0A9A9398272}">
      <dgm:prSet/>
      <dgm:spPr/>
      <dgm:t>
        <a:bodyPr/>
        <a:lstStyle/>
        <a:p>
          <a:pPr algn="ctr"/>
          <a:endParaRPr lang="en-US"/>
        </a:p>
      </dgm:t>
    </dgm:pt>
    <dgm:pt modelId="{D57F71C1-379A-42BF-825C-44D3B1EA9C9A}" type="sibTrans" cxnId="{FC76D906-DD00-4D62-A31C-F0A9A9398272}">
      <dgm:prSet/>
      <dgm:spPr/>
      <dgm:t>
        <a:bodyPr/>
        <a:lstStyle/>
        <a:p>
          <a:pPr algn="ctr"/>
          <a:endParaRPr lang="en-US"/>
        </a:p>
      </dgm:t>
    </dgm:pt>
    <dgm:pt modelId="{F6BD0CAF-6521-46F0-8E22-401CCBF540CA}">
      <dgm:prSet custT="1"/>
      <dgm:spPr/>
      <dgm:t>
        <a:bodyPr/>
        <a:lstStyle/>
        <a:p>
          <a:pPr algn="ctr"/>
          <a:r>
            <a:rPr lang="en-US" sz="2000"/>
            <a:t>Create an algorithm that will optimize the hydrogen production schedule to minimize production costs</a:t>
          </a:r>
        </a:p>
      </dgm:t>
    </dgm:pt>
    <dgm:pt modelId="{79EC24F7-163B-4DBA-8DE7-B6ED42708CF0}" type="parTrans" cxnId="{5E806D21-53AB-4278-A60E-8760C67AD95E}">
      <dgm:prSet/>
      <dgm:spPr/>
      <dgm:t>
        <a:bodyPr/>
        <a:lstStyle/>
        <a:p>
          <a:pPr algn="ctr"/>
          <a:endParaRPr lang="en-US"/>
        </a:p>
      </dgm:t>
    </dgm:pt>
    <dgm:pt modelId="{04AA2042-A134-40DD-ABF8-BB98BF7EEA74}" type="sibTrans" cxnId="{5E806D21-53AB-4278-A60E-8760C67AD95E}">
      <dgm:prSet/>
      <dgm:spPr/>
      <dgm:t>
        <a:bodyPr/>
        <a:lstStyle/>
        <a:p>
          <a:pPr algn="ctr"/>
          <a:endParaRPr lang="en-US"/>
        </a:p>
      </dgm:t>
    </dgm:pt>
    <dgm:pt modelId="{55E2791F-6719-4410-AF03-190D6C775C75}" type="pres">
      <dgm:prSet presAssocID="{58845C31-5E11-403E-B894-E9D9F5ABC37B}" presName="Name0" presStyleCnt="0">
        <dgm:presLayoutVars>
          <dgm:dir/>
          <dgm:animLvl val="lvl"/>
          <dgm:resizeHandles val="exact"/>
        </dgm:presLayoutVars>
      </dgm:prSet>
      <dgm:spPr/>
    </dgm:pt>
    <dgm:pt modelId="{B22CD4F9-F9E3-4F77-81BE-46979452137E}" type="pres">
      <dgm:prSet presAssocID="{25E9B00D-7988-4D4D-874B-E0A8272046E6}" presName="composite" presStyleCnt="0"/>
      <dgm:spPr/>
    </dgm:pt>
    <dgm:pt modelId="{C0725CD9-7672-46BB-B45D-6A45804FB58D}" type="pres">
      <dgm:prSet presAssocID="{25E9B00D-7988-4D4D-874B-E0A8272046E6}" presName="parTx" presStyleLbl="alignNode1" presStyleIdx="0" presStyleCnt="3">
        <dgm:presLayoutVars>
          <dgm:chMax val="0"/>
          <dgm:chPref val="0"/>
        </dgm:presLayoutVars>
      </dgm:prSet>
      <dgm:spPr/>
    </dgm:pt>
    <dgm:pt modelId="{9D21B7EE-9DFE-4F7B-94DE-901AA021B3C0}" type="pres">
      <dgm:prSet presAssocID="{25E9B00D-7988-4D4D-874B-E0A8272046E6}" presName="desTx" presStyleLbl="alignAccFollowNode1" presStyleIdx="0" presStyleCnt="3">
        <dgm:presLayoutVars/>
      </dgm:prSet>
      <dgm:spPr/>
    </dgm:pt>
    <dgm:pt modelId="{7C6F8BD4-AA08-4993-865D-892CCDFE45AE}" type="pres">
      <dgm:prSet presAssocID="{E5D414F5-AFD3-4CDA-A8F7-004E0B56A83E}" presName="space" presStyleCnt="0"/>
      <dgm:spPr/>
    </dgm:pt>
    <dgm:pt modelId="{BE6F0C50-E1FB-4D65-9D03-14C0637093B8}" type="pres">
      <dgm:prSet presAssocID="{F05B7307-D468-472D-AB71-D3478856E6DB}" presName="composite" presStyleCnt="0"/>
      <dgm:spPr/>
    </dgm:pt>
    <dgm:pt modelId="{D94A2C7B-89D2-4E5E-BAD5-44E6C2CC2BA5}" type="pres">
      <dgm:prSet presAssocID="{F05B7307-D468-472D-AB71-D3478856E6DB}" presName="parTx" presStyleLbl="alignNode1" presStyleIdx="1" presStyleCnt="3">
        <dgm:presLayoutVars>
          <dgm:chMax val="0"/>
          <dgm:chPref val="0"/>
        </dgm:presLayoutVars>
      </dgm:prSet>
      <dgm:spPr/>
    </dgm:pt>
    <dgm:pt modelId="{35C0B15E-7E87-4917-892C-A6196DF035E8}" type="pres">
      <dgm:prSet presAssocID="{F05B7307-D468-472D-AB71-D3478856E6DB}" presName="desTx" presStyleLbl="alignAccFollowNode1" presStyleIdx="1" presStyleCnt="3">
        <dgm:presLayoutVars/>
      </dgm:prSet>
      <dgm:spPr/>
    </dgm:pt>
    <dgm:pt modelId="{E0CC1A63-91F9-4C33-BEF0-735630DB3D6E}" type="pres">
      <dgm:prSet presAssocID="{D57F71C1-379A-42BF-825C-44D3B1EA9C9A}" presName="space" presStyleCnt="0"/>
      <dgm:spPr/>
    </dgm:pt>
    <dgm:pt modelId="{A152CB36-4C3A-4DAC-9283-41A57136B6F0}" type="pres">
      <dgm:prSet presAssocID="{B2C4678D-BF0E-4E12-973A-DAFB7D860317}" presName="composite" presStyleCnt="0"/>
      <dgm:spPr/>
    </dgm:pt>
    <dgm:pt modelId="{65B7CA18-2E2E-4615-8AE7-BBA8EFFD239C}" type="pres">
      <dgm:prSet presAssocID="{B2C4678D-BF0E-4E12-973A-DAFB7D860317}" presName="parTx" presStyleLbl="alignNode1" presStyleIdx="2" presStyleCnt="3">
        <dgm:presLayoutVars>
          <dgm:chMax val="0"/>
          <dgm:chPref val="0"/>
        </dgm:presLayoutVars>
      </dgm:prSet>
      <dgm:spPr/>
    </dgm:pt>
    <dgm:pt modelId="{CE67A811-8A48-4F41-B171-2C52AA4C0A5B}" type="pres">
      <dgm:prSet presAssocID="{B2C4678D-BF0E-4E12-973A-DAFB7D860317}" presName="desTx" presStyleLbl="alignAccFollowNode1" presStyleIdx="2" presStyleCnt="3">
        <dgm:presLayoutVars/>
      </dgm:prSet>
      <dgm:spPr/>
    </dgm:pt>
  </dgm:ptLst>
  <dgm:cxnLst>
    <dgm:cxn modelId="{97EDAB00-08E9-46D8-83C7-64E3363193D4}" type="presOf" srcId="{58845C31-5E11-403E-B894-E9D9F5ABC37B}" destId="{55E2791F-6719-4410-AF03-190D6C775C75}" srcOrd="0" destOrd="0" presId="urn:microsoft.com/office/officeart/2016/7/layout/HorizontalActionList"/>
    <dgm:cxn modelId="{FC76D906-DD00-4D62-A31C-F0A9A9398272}" srcId="{58845C31-5E11-403E-B894-E9D9F5ABC37B}" destId="{F05B7307-D468-472D-AB71-D3478856E6DB}" srcOrd="1" destOrd="0" parTransId="{BCB7379E-8074-481A-8AD1-5F0CCB6B6013}" sibTransId="{D57F71C1-379A-42BF-825C-44D3B1EA9C9A}"/>
    <dgm:cxn modelId="{4B433E17-96E8-4308-B6FF-EF36087467DF}" srcId="{58845C31-5E11-403E-B894-E9D9F5ABC37B}" destId="{25E9B00D-7988-4D4D-874B-E0A8272046E6}" srcOrd="0" destOrd="0" parTransId="{D9F38A95-EC8D-4ABA-871D-5E0357299586}" sibTransId="{E5D414F5-AFD3-4CDA-A8F7-004E0B56A83E}"/>
    <dgm:cxn modelId="{F303B017-2AF0-4B58-ADD7-F18FD9DA8F09}" srcId="{B2C4678D-BF0E-4E12-973A-DAFB7D860317}" destId="{1025189C-F350-4804-92C4-4E1620EF1A08}" srcOrd="0" destOrd="0" parTransId="{1B1C6B92-7EC1-4F0A-AA6B-00983DAE5C27}" sibTransId="{4A745EBD-D10A-4A91-81E8-75CCC01946D7}"/>
    <dgm:cxn modelId="{5E806D21-53AB-4278-A60E-8760C67AD95E}" srcId="{F05B7307-D468-472D-AB71-D3478856E6DB}" destId="{F6BD0CAF-6521-46F0-8E22-401CCBF540CA}" srcOrd="0" destOrd="0" parTransId="{79EC24F7-163B-4DBA-8DE7-B6ED42708CF0}" sibTransId="{04AA2042-A134-40DD-ABF8-BB98BF7EEA74}"/>
    <dgm:cxn modelId="{0F07607D-A7BA-441A-ADC6-9F161510BFBC}" type="presOf" srcId="{25E9B00D-7988-4D4D-874B-E0A8272046E6}" destId="{C0725CD9-7672-46BB-B45D-6A45804FB58D}" srcOrd="0" destOrd="0" presId="urn:microsoft.com/office/officeart/2016/7/layout/HorizontalActionList"/>
    <dgm:cxn modelId="{4AADEED2-8F9D-4546-BAA6-6EF08ADC73DC}" type="presOf" srcId="{F05B7307-D468-472D-AB71-D3478856E6DB}" destId="{D94A2C7B-89D2-4E5E-BAD5-44E6C2CC2BA5}" srcOrd="0" destOrd="0" presId="urn:microsoft.com/office/officeart/2016/7/layout/HorizontalActionList"/>
    <dgm:cxn modelId="{A2AF8DD5-8EF5-46D2-8613-BBF825E9F644}" type="presOf" srcId="{F6BD0CAF-6521-46F0-8E22-401CCBF540CA}" destId="{35C0B15E-7E87-4917-892C-A6196DF035E8}" srcOrd="0" destOrd="0" presId="urn:microsoft.com/office/officeart/2016/7/layout/HorizontalActionList"/>
    <dgm:cxn modelId="{69692DD7-FEC9-4F8E-AB76-A49EA0B1192E}" type="presOf" srcId="{D4643C01-05B1-437C-A9A0-24A16547093A}" destId="{9D21B7EE-9DFE-4F7B-94DE-901AA021B3C0}" srcOrd="0" destOrd="0" presId="urn:microsoft.com/office/officeart/2016/7/layout/HorizontalActionList"/>
    <dgm:cxn modelId="{6C6C9BDE-8673-48B2-8E88-63021CD1BB06}" type="presOf" srcId="{1025189C-F350-4804-92C4-4E1620EF1A08}" destId="{CE67A811-8A48-4F41-B171-2C52AA4C0A5B}" srcOrd="0" destOrd="0" presId="urn:microsoft.com/office/officeart/2016/7/layout/HorizontalActionList"/>
    <dgm:cxn modelId="{7F4CFBE4-487E-4325-BE44-2C555F7C305C}" srcId="{58845C31-5E11-403E-B894-E9D9F5ABC37B}" destId="{B2C4678D-BF0E-4E12-973A-DAFB7D860317}" srcOrd="2" destOrd="0" parTransId="{33DB8BCD-AA3C-4494-ACFF-F11AE89BA3D6}" sibTransId="{65BC0185-CF2B-423F-BFEF-486FCB5CAF81}"/>
    <dgm:cxn modelId="{48B652E8-B7E8-46C3-A24D-8E1FA8DF4C29}" srcId="{25E9B00D-7988-4D4D-874B-E0A8272046E6}" destId="{D4643C01-05B1-437C-A9A0-24A16547093A}" srcOrd="0" destOrd="0" parTransId="{452B69F7-05D9-4AF5-A4D8-202FFCE4E8A9}" sibTransId="{CE762E63-520A-49D0-881A-EAAA38F19A1B}"/>
    <dgm:cxn modelId="{59E9BAF1-903E-4F2E-B34B-828166B47C59}" type="presOf" srcId="{B2C4678D-BF0E-4E12-973A-DAFB7D860317}" destId="{65B7CA18-2E2E-4615-8AE7-BBA8EFFD239C}" srcOrd="0" destOrd="0" presId="urn:microsoft.com/office/officeart/2016/7/layout/HorizontalActionList"/>
    <dgm:cxn modelId="{568CC3A5-435D-4796-9B4E-7D43D4E10B9C}" type="presParOf" srcId="{55E2791F-6719-4410-AF03-190D6C775C75}" destId="{B22CD4F9-F9E3-4F77-81BE-46979452137E}" srcOrd="0" destOrd="0" presId="urn:microsoft.com/office/officeart/2016/7/layout/HorizontalActionList"/>
    <dgm:cxn modelId="{1E5EEDFE-1610-4BBB-A1C1-8D13BBC2487C}" type="presParOf" srcId="{B22CD4F9-F9E3-4F77-81BE-46979452137E}" destId="{C0725CD9-7672-46BB-B45D-6A45804FB58D}" srcOrd="0" destOrd="0" presId="urn:microsoft.com/office/officeart/2016/7/layout/HorizontalActionList"/>
    <dgm:cxn modelId="{B85547B0-BD0B-47F6-BFA7-52543AAEA27F}" type="presParOf" srcId="{B22CD4F9-F9E3-4F77-81BE-46979452137E}" destId="{9D21B7EE-9DFE-4F7B-94DE-901AA021B3C0}" srcOrd="1" destOrd="0" presId="urn:microsoft.com/office/officeart/2016/7/layout/HorizontalActionList"/>
    <dgm:cxn modelId="{4829F16C-CA8E-43FD-8468-56A2B3892D64}" type="presParOf" srcId="{55E2791F-6719-4410-AF03-190D6C775C75}" destId="{7C6F8BD4-AA08-4993-865D-892CCDFE45AE}" srcOrd="1" destOrd="0" presId="urn:microsoft.com/office/officeart/2016/7/layout/HorizontalActionList"/>
    <dgm:cxn modelId="{8982458B-4DD0-46A6-8593-E08B36B819F8}" type="presParOf" srcId="{55E2791F-6719-4410-AF03-190D6C775C75}" destId="{BE6F0C50-E1FB-4D65-9D03-14C0637093B8}" srcOrd="2" destOrd="0" presId="urn:microsoft.com/office/officeart/2016/7/layout/HorizontalActionList"/>
    <dgm:cxn modelId="{0B2DAA43-F996-458F-BF47-44EDD58F419F}" type="presParOf" srcId="{BE6F0C50-E1FB-4D65-9D03-14C0637093B8}" destId="{D94A2C7B-89D2-4E5E-BAD5-44E6C2CC2BA5}" srcOrd="0" destOrd="0" presId="urn:microsoft.com/office/officeart/2016/7/layout/HorizontalActionList"/>
    <dgm:cxn modelId="{533840B7-8759-4240-86BC-7B1AF9665778}" type="presParOf" srcId="{BE6F0C50-E1FB-4D65-9D03-14C0637093B8}" destId="{35C0B15E-7E87-4917-892C-A6196DF035E8}" srcOrd="1" destOrd="0" presId="urn:microsoft.com/office/officeart/2016/7/layout/HorizontalActionList"/>
    <dgm:cxn modelId="{BFDF2034-9FD2-470D-9723-E20035E819FD}" type="presParOf" srcId="{55E2791F-6719-4410-AF03-190D6C775C75}" destId="{E0CC1A63-91F9-4C33-BEF0-735630DB3D6E}" srcOrd="3" destOrd="0" presId="urn:microsoft.com/office/officeart/2016/7/layout/HorizontalActionList"/>
    <dgm:cxn modelId="{4563CD9E-CF10-431E-BCAA-F6FBC1408D9A}" type="presParOf" srcId="{55E2791F-6719-4410-AF03-190D6C775C75}" destId="{A152CB36-4C3A-4DAC-9283-41A57136B6F0}" srcOrd="4" destOrd="0" presId="urn:microsoft.com/office/officeart/2016/7/layout/HorizontalActionList"/>
    <dgm:cxn modelId="{F2F5A06D-9EF6-4962-B329-937FF3832B8C}" type="presParOf" srcId="{A152CB36-4C3A-4DAC-9283-41A57136B6F0}" destId="{65B7CA18-2E2E-4615-8AE7-BBA8EFFD239C}" srcOrd="0" destOrd="0" presId="urn:microsoft.com/office/officeart/2016/7/layout/HorizontalActionList"/>
    <dgm:cxn modelId="{A38B0581-258D-4D9F-BA74-4B4A00B773D7}" type="presParOf" srcId="{A152CB36-4C3A-4DAC-9283-41A57136B6F0}" destId="{CE67A811-8A48-4F41-B171-2C52AA4C0A5B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F88B66-73F5-4E3C-84A2-4E7C8801E5B2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71CEB88C-3A93-4F86-B00C-2EEB0E4186F2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pPr algn="ctr"/>
          <a:r>
            <a:rPr lang="en-US">
              <a:solidFill>
                <a:schemeClr val="tx1"/>
              </a:solidFill>
            </a:rPr>
            <a:t>Data Collection</a:t>
          </a:r>
        </a:p>
      </dgm:t>
    </dgm:pt>
    <dgm:pt modelId="{46E42525-57AE-428F-9B31-607AB46445F8}" type="parTrans" cxnId="{7EDF09B0-9E4E-4B6B-A074-5D70A78DB313}">
      <dgm:prSet/>
      <dgm:spPr/>
      <dgm:t>
        <a:bodyPr/>
        <a:lstStyle/>
        <a:p>
          <a:endParaRPr lang="en-US"/>
        </a:p>
      </dgm:t>
    </dgm:pt>
    <dgm:pt modelId="{952E5F19-0241-480A-896A-F66BCA5AAE0B}" type="sibTrans" cxnId="{7EDF09B0-9E4E-4B6B-A074-5D70A78DB313}">
      <dgm:prSet/>
      <dgm:spPr/>
      <dgm:t>
        <a:bodyPr/>
        <a:lstStyle/>
        <a:p>
          <a:endParaRPr lang="en-US"/>
        </a:p>
      </dgm:t>
    </dgm:pt>
    <dgm:pt modelId="{1D39AD68-3D56-4A8F-88C9-DCFFB0A93EF5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pPr algn="ctr"/>
          <a:r>
            <a:rPr lang="en-US">
              <a:solidFill>
                <a:schemeClr val="tx1"/>
              </a:solidFill>
            </a:rPr>
            <a:t>Data Analysis</a:t>
          </a:r>
        </a:p>
      </dgm:t>
    </dgm:pt>
    <dgm:pt modelId="{80A18528-9A1F-4C0E-89B2-4996BE1DC6FF}" type="parTrans" cxnId="{6276FC53-9F22-4A19-ACF2-6CA9AA4663A3}">
      <dgm:prSet/>
      <dgm:spPr/>
      <dgm:t>
        <a:bodyPr/>
        <a:lstStyle/>
        <a:p>
          <a:endParaRPr lang="en-US"/>
        </a:p>
      </dgm:t>
    </dgm:pt>
    <dgm:pt modelId="{942FF8B5-1116-476E-BCCC-0D009FE5DE15}" type="sibTrans" cxnId="{6276FC53-9F22-4A19-ACF2-6CA9AA4663A3}">
      <dgm:prSet/>
      <dgm:spPr/>
      <dgm:t>
        <a:bodyPr/>
        <a:lstStyle/>
        <a:p>
          <a:endParaRPr lang="en-US"/>
        </a:p>
      </dgm:t>
    </dgm:pt>
    <dgm:pt modelId="{3184815F-7616-48F2-B0C3-FFECBFA2EBF6}">
      <dgm:prSet phldrT="[Text]" custT="1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pPr algn="ctr"/>
          <a:r>
            <a:rPr lang="en-US" sz="2400">
              <a:solidFill>
                <a:schemeClr val="tx1"/>
              </a:solidFill>
            </a:rPr>
            <a:t>Algorithm</a:t>
          </a:r>
        </a:p>
      </dgm:t>
    </dgm:pt>
    <dgm:pt modelId="{E55C2A07-C98D-4CDD-A268-1676E37856A3}" type="parTrans" cxnId="{F7788AF3-D94B-4538-9C16-DF3B23080D7B}">
      <dgm:prSet/>
      <dgm:spPr/>
      <dgm:t>
        <a:bodyPr/>
        <a:lstStyle/>
        <a:p>
          <a:endParaRPr lang="en-US"/>
        </a:p>
      </dgm:t>
    </dgm:pt>
    <dgm:pt modelId="{D39A3E1A-E0AD-4C65-83BA-89268422A710}" type="sibTrans" cxnId="{F7788AF3-D94B-4538-9C16-DF3B23080D7B}">
      <dgm:prSet/>
      <dgm:spPr/>
      <dgm:t>
        <a:bodyPr/>
        <a:lstStyle/>
        <a:p>
          <a:endParaRPr lang="en-US"/>
        </a:p>
      </dgm:t>
    </dgm:pt>
    <dgm:pt modelId="{81A0373A-260D-42A4-B70A-968C6633E235}" type="pres">
      <dgm:prSet presAssocID="{55F88B66-73F5-4E3C-84A2-4E7C8801E5B2}" presName="diagram" presStyleCnt="0">
        <dgm:presLayoutVars>
          <dgm:dir/>
        </dgm:presLayoutVars>
      </dgm:prSet>
      <dgm:spPr/>
    </dgm:pt>
    <dgm:pt modelId="{9BC3180F-7F84-4705-B3C8-D7D3E92D575E}" type="pres">
      <dgm:prSet presAssocID="{71CEB88C-3A93-4F86-B00C-2EEB0E4186F2}" presName="composite" presStyleCnt="0"/>
      <dgm:spPr/>
    </dgm:pt>
    <dgm:pt modelId="{CA62755C-3D61-4DE9-93B9-D39585CECFBB}" type="pres">
      <dgm:prSet presAssocID="{71CEB88C-3A93-4F86-B00C-2EEB0E4186F2}" presName="Image" presStyleLbl="bgShp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2000" b="-12000"/>
          </a:stretch>
        </a:blipFill>
      </dgm:spPr>
    </dgm:pt>
    <dgm:pt modelId="{91591BCA-CAB8-40B1-89FF-05EC8D3A5FEC}" type="pres">
      <dgm:prSet presAssocID="{71CEB88C-3A93-4F86-B00C-2EEB0E4186F2}" presName="Parent" presStyleLbl="node0" presStyleIdx="0" presStyleCnt="3" custScaleY="129802" custLinFactNeighborX="13" custLinFactNeighborY="29238">
        <dgm:presLayoutVars>
          <dgm:bulletEnabled val="1"/>
        </dgm:presLayoutVars>
      </dgm:prSet>
      <dgm:spPr>
        <a:prstGeom prst="bracketPair">
          <a:avLst/>
        </a:prstGeom>
      </dgm:spPr>
    </dgm:pt>
    <dgm:pt modelId="{EE27EC08-2D7C-4B6C-9E8F-1D708CF26039}" type="pres">
      <dgm:prSet presAssocID="{952E5F19-0241-480A-896A-F66BCA5AAE0B}" presName="sibTrans" presStyleCnt="0"/>
      <dgm:spPr/>
    </dgm:pt>
    <dgm:pt modelId="{8F8FCD71-822B-4E38-81C3-238787BEBFAC}" type="pres">
      <dgm:prSet presAssocID="{1D39AD68-3D56-4A8F-88C9-DCFFB0A93EF5}" presName="composite" presStyleCnt="0"/>
      <dgm:spPr/>
    </dgm:pt>
    <dgm:pt modelId="{73184181-BB55-4CEE-AA34-55DAC4D6123B}" type="pres">
      <dgm:prSet presAssocID="{1D39AD68-3D56-4A8F-88C9-DCFFB0A93EF5}" presName="Image" presStyleLbl="bgShp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8000" b="-18000"/>
          </a:stretch>
        </a:blipFill>
      </dgm:spPr>
    </dgm:pt>
    <dgm:pt modelId="{34BF940E-EC03-4656-B194-2CFACFDC9EDE}" type="pres">
      <dgm:prSet presAssocID="{1D39AD68-3D56-4A8F-88C9-DCFFB0A93EF5}" presName="Parent" presStyleLbl="node0" presStyleIdx="1" presStyleCnt="3" custScaleY="129802" custLinFactNeighborX="13" custLinFactNeighborY="29238">
        <dgm:presLayoutVars>
          <dgm:bulletEnabled val="1"/>
        </dgm:presLayoutVars>
      </dgm:prSet>
      <dgm:spPr>
        <a:prstGeom prst="bracketPair">
          <a:avLst/>
        </a:prstGeom>
      </dgm:spPr>
    </dgm:pt>
    <dgm:pt modelId="{23838352-002B-4428-9F1F-3440DC299100}" type="pres">
      <dgm:prSet presAssocID="{942FF8B5-1116-476E-BCCC-0D009FE5DE15}" presName="sibTrans" presStyleCnt="0"/>
      <dgm:spPr/>
    </dgm:pt>
    <dgm:pt modelId="{8D654579-7543-4A74-97D9-50A40D76B39E}" type="pres">
      <dgm:prSet presAssocID="{3184815F-7616-48F2-B0C3-FFECBFA2EBF6}" presName="composite" presStyleCnt="0"/>
      <dgm:spPr/>
    </dgm:pt>
    <dgm:pt modelId="{CEA50509-0F96-4BEE-9BC5-B521B2EBFEA2}" type="pres">
      <dgm:prSet presAssocID="{3184815F-7616-48F2-B0C3-FFECBFA2EBF6}" presName="Image" presStyleLbl="bgShp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CF4BC69B-D4AB-43A6-99B2-0B4D035D824E}" type="pres">
      <dgm:prSet presAssocID="{3184815F-7616-48F2-B0C3-FFECBFA2EBF6}" presName="Parent" presStyleLbl="node0" presStyleIdx="2" presStyleCnt="3" custScaleY="129802" custLinFactNeighborX="13" custLinFactNeighborY="29238">
        <dgm:presLayoutVars>
          <dgm:bulletEnabled val="1"/>
        </dgm:presLayoutVars>
      </dgm:prSet>
      <dgm:spPr>
        <a:prstGeom prst="bracketPair">
          <a:avLst/>
        </a:prstGeom>
      </dgm:spPr>
    </dgm:pt>
  </dgm:ptLst>
  <dgm:cxnLst>
    <dgm:cxn modelId="{4930BF06-1285-4BF2-9AD9-B6FD1F4039D7}" type="presOf" srcId="{71CEB88C-3A93-4F86-B00C-2EEB0E4186F2}" destId="{91591BCA-CAB8-40B1-89FF-05EC8D3A5FEC}" srcOrd="0" destOrd="0" presId="urn:microsoft.com/office/officeart/2008/layout/BendingPictureCaption"/>
    <dgm:cxn modelId="{AD26C746-545C-44EA-BE33-C2D897B14A84}" type="presOf" srcId="{55F88B66-73F5-4E3C-84A2-4E7C8801E5B2}" destId="{81A0373A-260D-42A4-B70A-968C6633E235}" srcOrd="0" destOrd="0" presId="urn:microsoft.com/office/officeart/2008/layout/BendingPictureCaption"/>
    <dgm:cxn modelId="{9E799E4F-4AB8-4514-8C55-CF4357EF3015}" type="presOf" srcId="{3184815F-7616-48F2-B0C3-FFECBFA2EBF6}" destId="{CF4BC69B-D4AB-43A6-99B2-0B4D035D824E}" srcOrd="0" destOrd="0" presId="urn:microsoft.com/office/officeart/2008/layout/BendingPictureCaption"/>
    <dgm:cxn modelId="{6276FC53-9F22-4A19-ACF2-6CA9AA4663A3}" srcId="{55F88B66-73F5-4E3C-84A2-4E7C8801E5B2}" destId="{1D39AD68-3D56-4A8F-88C9-DCFFB0A93EF5}" srcOrd="1" destOrd="0" parTransId="{80A18528-9A1F-4C0E-89B2-4996BE1DC6FF}" sibTransId="{942FF8B5-1116-476E-BCCC-0D009FE5DE15}"/>
    <dgm:cxn modelId="{7EDF09B0-9E4E-4B6B-A074-5D70A78DB313}" srcId="{55F88B66-73F5-4E3C-84A2-4E7C8801E5B2}" destId="{71CEB88C-3A93-4F86-B00C-2EEB0E4186F2}" srcOrd="0" destOrd="0" parTransId="{46E42525-57AE-428F-9B31-607AB46445F8}" sibTransId="{952E5F19-0241-480A-896A-F66BCA5AAE0B}"/>
    <dgm:cxn modelId="{E2D9ACED-DF03-4816-AAB3-A4B3493F7593}" type="presOf" srcId="{1D39AD68-3D56-4A8F-88C9-DCFFB0A93EF5}" destId="{34BF940E-EC03-4656-B194-2CFACFDC9EDE}" srcOrd="0" destOrd="0" presId="urn:microsoft.com/office/officeart/2008/layout/BendingPictureCaption"/>
    <dgm:cxn modelId="{F7788AF3-D94B-4538-9C16-DF3B23080D7B}" srcId="{55F88B66-73F5-4E3C-84A2-4E7C8801E5B2}" destId="{3184815F-7616-48F2-B0C3-FFECBFA2EBF6}" srcOrd="2" destOrd="0" parTransId="{E55C2A07-C98D-4CDD-A268-1676E37856A3}" sibTransId="{D39A3E1A-E0AD-4C65-83BA-89268422A710}"/>
    <dgm:cxn modelId="{011B0DA8-B7D9-423A-9BDA-75FFCA13978E}" type="presParOf" srcId="{81A0373A-260D-42A4-B70A-968C6633E235}" destId="{9BC3180F-7F84-4705-B3C8-D7D3E92D575E}" srcOrd="0" destOrd="0" presId="urn:microsoft.com/office/officeart/2008/layout/BendingPictureCaption"/>
    <dgm:cxn modelId="{C84C139A-B6E0-4D5D-9E7A-43D2AB8CEED0}" type="presParOf" srcId="{9BC3180F-7F84-4705-B3C8-D7D3E92D575E}" destId="{CA62755C-3D61-4DE9-93B9-D39585CECFBB}" srcOrd="0" destOrd="0" presId="urn:microsoft.com/office/officeart/2008/layout/BendingPictureCaption"/>
    <dgm:cxn modelId="{C26E7B82-E2E0-4E26-8FF0-20BEA176E2EB}" type="presParOf" srcId="{9BC3180F-7F84-4705-B3C8-D7D3E92D575E}" destId="{91591BCA-CAB8-40B1-89FF-05EC8D3A5FEC}" srcOrd="1" destOrd="0" presId="urn:microsoft.com/office/officeart/2008/layout/BendingPictureCaption"/>
    <dgm:cxn modelId="{C7867B59-F478-4944-A608-AF1BAD9B387C}" type="presParOf" srcId="{81A0373A-260D-42A4-B70A-968C6633E235}" destId="{EE27EC08-2D7C-4B6C-9E8F-1D708CF26039}" srcOrd="1" destOrd="0" presId="urn:microsoft.com/office/officeart/2008/layout/BendingPictureCaption"/>
    <dgm:cxn modelId="{9699E810-C73E-4CE7-9CD3-3769BA8B166B}" type="presParOf" srcId="{81A0373A-260D-42A4-B70A-968C6633E235}" destId="{8F8FCD71-822B-4E38-81C3-238787BEBFAC}" srcOrd="2" destOrd="0" presId="urn:microsoft.com/office/officeart/2008/layout/BendingPictureCaption"/>
    <dgm:cxn modelId="{C6F990DE-2648-4EF4-B383-00A98C41955C}" type="presParOf" srcId="{8F8FCD71-822B-4E38-81C3-238787BEBFAC}" destId="{73184181-BB55-4CEE-AA34-55DAC4D6123B}" srcOrd="0" destOrd="0" presId="urn:microsoft.com/office/officeart/2008/layout/BendingPictureCaption"/>
    <dgm:cxn modelId="{277F7CEB-7E68-488D-BC3D-50660CE9AAE1}" type="presParOf" srcId="{8F8FCD71-822B-4E38-81C3-238787BEBFAC}" destId="{34BF940E-EC03-4656-B194-2CFACFDC9EDE}" srcOrd="1" destOrd="0" presId="urn:microsoft.com/office/officeart/2008/layout/BendingPictureCaption"/>
    <dgm:cxn modelId="{C3777CFA-1DFB-49C8-9F6F-87A2F03583E4}" type="presParOf" srcId="{81A0373A-260D-42A4-B70A-968C6633E235}" destId="{23838352-002B-4428-9F1F-3440DC299100}" srcOrd="3" destOrd="0" presId="urn:microsoft.com/office/officeart/2008/layout/BendingPictureCaption"/>
    <dgm:cxn modelId="{ECA10D3F-8F80-4E6D-AD0F-AD86F1D28CFF}" type="presParOf" srcId="{81A0373A-260D-42A4-B70A-968C6633E235}" destId="{8D654579-7543-4A74-97D9-50A40D76B39E}" srcOrd="4" destOrd="0" presId="urn:microsoft.com/office/officeart/2008/layout/BendingPictureCaption"/>
    <dgm:cxn modelId="{EBEB201A-B7A6-4379-9B6A-7E852DA1E8AF}" type="presParOf" srcId="{8D654579-7543-4A74-97D9-50A40D76B39E}" destId="{CEA50509-0F96-4BEE-9BC5-B521B2EBFEA2}" srcOrd="0" destOrd="0" presId="urn:microsoft.com/office/officeart/2008/layout/BendingPictureCaption"/>
    <dgm:cxn modelId="{97D789D3-B42F-4F0F-83AD-DD681C415DC2}" type="presParOf" srcId="{8D654579-7543-4A74-97D9-50A40D76B39E}" destId="{CF4BC69B-D4AB-43A6-99B2-0B4D035D824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F5DF80-33B8-4A52-9EDC-4AD7F5ABB8F2}" type="doc">
      <dgm:prSet loTypeId="urn:microsoft.com/office/officeart/2005/8/layout/chevron1" loCatId="process" qsTypeId="urn:microsoft.com/office/officeart/2005/8/quickstyle/simple5" qsCatId="simple" csTypeId="urn:microsoft.com/office/officeart/2005/8/colors/accent1_1" csCatId="accent1" phldr="1"/>
      <dgm:spPr/>
    </dgm:pt>
    <dgm:pt modelId="{4D9CFF3B-F4F4-4B03-8FB9-F013F0915EE1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Introduction</a:t>
          </a:r>
        </a:p>
      </dgm:t>
    </dgm:pt>
    <dgm:pt modelId="{4388CE8F-5439-4879-B880-B50C8AF98F4F}" type="parTrans" cxnId="{7B350712-4A5F-42CA-89EC-4EE600C8F210}">
      <dgm:prSet/>
      <dgm:spPr/>
      <dgm:t>
        <a:bodyPr/>
        <a:lstStyle/>
        <a:p>
          <a:endParaRPr lang="en-US"/>
        </a:p>
      </dgm:t>
    </dgm:pt>
    <dgm:pt modelId="{39888387-D539-4C4A-B952-E991137BD792}" type="sibTrans" cxnId="{7B350712-4A5F-42CA-89EC-4EE600C8F210}">
      <dgm:prSet/>
      <dgm:spPr/>
      <dgm:t>
        <a:bodyPr/>
        <a:lstStyle/>
        <a:p>
          <a:endParaRPr lang="en-US"/>
        </a:p>
      </dgm:t>
    </dgm:pt>
    <dgm:pt modelId="{DF6450EA-7139-4C49-B346-17763B3526E1}">
      <dgm:prSet phldrT="[Text]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en-US"/>
            <a:t>Applications</a:t>
          </a:r>
        </a:p>
      </dgm:t>
    </dgm:pt>
    <dgm:pt modelId="{DBDD0757-F37A-4B9F-9B2B-C0D5A54D1764}" type="parTrans" cxnId="{0124D66B-CF42-412D-875E-5F9BB767F09C}">
      <dgm:prSet/>
      <dgm:spPr/>
      <dgm:t>
        <a:bodyPr/>
        <a:lstStyle/>
        <a:p>
          <a:endParaRPr lang="en-US"/>
        </a:p>
      </dgm:t>
    </dgm:pt>
    <dgm:pt modelId="{F5673919-80EA-4C9D-82E7-9AAE1C9A1012}" type="sibTrans" cxnId="{0124D66B-CF42-412D-875E-5F9BB767F09C}">
      <dgm:prSet/>
      <dgm:spPr/>
      <dgm:t>
        <a:bodyPr/>
        <a:lstStyle/>
        <a:p>
          <a:endParaRPr lang="en-US"/>
        </a:p>
      </dgm:t>
    </dgm:pt>
    <dgm:pt modelId="{81537EDE-5AA9-4C41-95C3-9A905A91EBE3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Approach</a:t>
          </a:r>
        </a:p>
      </dgm:t>
    </dgm:pt>
    <dgm:pt modelId="{C9E4A038-A1CB-477D-8EA2-F8078706E214}" type="parTrans" cxnId="{AF3EF00C-307B-4919-BF01-778A801259C1}">
      <dgm:prSet/>
      <dgm:spPr/>
      <dgm:t>
        <a:bodyPr/>
        <a:lstStyle/>
        <a:p>
          <a:endParaRPr lang="en-US"/>
        </a:p>
      </dgm:t>
    </dgm:pt>
    <dgm:pt modelId="{F3C53012-A62A-4738-9753-983C518C1C59}" type="sibTrans" cxnId="{AF3EF00C-307B-4919-BF01-778A801259C1}">
      <dgm:prSet/>
      <dgm:spPr/>
      <dgm:t>
        <a:bodyPr/>
        <a:lstStyle/>
        <a:p>
          <a:endParaRPr lang="en-US"/>
        </a:p>
      </dgm:t>
    </dgm:pt>
    <dgm:pt modelId="{08DD6BF3-9848-4480-B1F7-0BE030B003E3}">
      <dgm:prSet phldrT="[Text]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en-US"/>
            <a:t>Summary</a:t>
          </a:r>
        </a:p>
      </dgm:t>
    </dgm:pt>
    <dgm:pt modelId="{A7E409DD-64B9-48BB-A599-B6574AE4BEAF}" type="parTrans" cxnId="{3EECB998-8F02-4C9B-9886-2659F8F0A345}">
      <dgm:prSet/>
      <dgm:spPr/>
      <dgm:t>
        <a:bodyPr/>
        <a:lstStyle/>
        <a:p>
          <a:endParaRPr lang="en-US"/>
        </a:p>
      </dgm:t>
    </dgm:pt>
    <dgm:pt modelId="{96BD5C5D-D1AC-40B1-A5A7-174E927DECA9}" type="sibTrans" cxnId="{3EECB998-8F02-4C9B-9886-2659F8F0A345}">
      <dgm:prSet/>
      <dgm:spPr/>
      <dgm:t>
        <a:bodyPr/>
        <a:lstStyle/>
        <a:p>
          <a:endParaRPr lang="en-US"/>
        </a:p>
      </dgm:t>
    </dgm:pt>
    <dgm:pt modelId="{0DECB2EC-2BDD-47F8-A5E3-39AB208C4583}" type="pres">
      <dgm:prSet presAssocID="{76F5DF80-33B8-4A52-9EDC-4AD7F5ABB8F2}" presName="Name0" presStyleCnt="0">
        <dgm:presLayoutVars>
          <dgm:dir/>
          <dgm:animLvl val="lvl"/>
          <dgm:resizeHandles val="exact"/>
        </dgm:presLayoutVars>
      </dgm:prSet>
      <dgm:spPr/>
    </dgm:pt>
    <dgm:pt modelId="{2E4FE22A-CFD0-4DDA-90E0-476F56A081EC}" type="pres">
      <dgm:prSet presAssocID="{4D9CFF3B-F4F4-4B03-8FB9-F013F0915EE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E4E98FE-BECE-4478-BF3E-9FD88E29F49C}" type="pres">
      <dgm:prSet presAssocID="{39888387-D539-4C4A-B952-E991137BD792}" presName="parTxOnlySpace" presStyleCnt="0"/>
      <dgm:spPr/>
    </dgm:pt>
    <dgm:pt modelId="{CA350136-D6DD-4449-BAEF-0AC00A173F1D}" type="pres">
      <dgm:prSet presAssocID="{81537EDE-5AA9-4C41-95C3-9A905A91EBE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AFE9A72-8ECA-475F-A0D1-F1DDA7FC17E8}" type="pres">
      <dgm:prSet presAssocID="{F3C53012-A62A-4738-9753-983C518C1C59}" presName="parTxOnlySpace" presStyleCnt="0"/>
      <dgm:spPr/>
    </dgm:pt>
    <dgm:pt modelId="{F97E9B48-08E1-442F-8E35-2D08DE19E492}" type="pres">
      <dgm:prSet presAssocID="{DF6450EA-7139-4C49-B346-17763B3526E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E4DA15D-D481-401C-96C5-6D1990A13E7B}" type="pres">
      <dgm:prSet presAssocID="{F5673919-80EA-4C9D-82E7-9AAE1C9A1012}" presName="parTxOnlySpace" presStyleCnt="0"/>
      <dgm:spPr/>
    </dgm:pt>
    <dgm:pt modelId="{3EDF1CCC-4D18-48F9-96C7-0B12A020BC71}" type="pres">
      <dgm:prSet presAssocID="{08DD6BF3-9848-4480-B1F7-0BE030B003E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F3EF00C-307B-4919-BF01-778A801259C1}" srcId="{76F5DF80-33B8-4A52-9EDC-4AD7F5ABB8F2}" destId="{81537EDE-5AA9-4C41-95C3-9A905A91EBE3}" srcOrd="1" destOrd="0" parTransId="{C9E4A038-A1CB-477D-8EA2-F8078706E214}" sibTransId="{F3C53012-A62A-4738-9753-983C518C1C59}"/>
    <dgm:cxn modelId="{7B350712-4A5F-42CA-89EC-4EE600C8F210}" srcId="{76F5DF80-33B8-4A52-9EDC-4AD7F5ABB8F2}" destId="{4D9CFF3B-F4F4-4B03-8FB9-F013F0915EE1}" srcOrd="0" destOrd="0" parTransId="{4388CE8F-5439-4879-B880-B50C8AF98F4F}" sibTransId="{39888387-D539-4C4A-B952-E991137BD792}"/>
    <dgm:cxn modelId="{0DFA8522-5BD7-4757-B496-AE1230CBC3B3}" type="presOf" srcId="{76F5DF80-33B8-4A52-9EDC-4AD7F5ABB8F2}" destId="{0DECB2EC-2BDD-47F8-A5E3-39AB208C4583}" srcOrd="0" destOrd="0" presId="urn:microsoft.com/office/officeart/2005/8/layout/chevron1"/>
    <dgm:cxn modelId="{B69F564A-A437-4146-A7DE-52F7B5E86834}" type="presOf" srcId="{DF6450EA-7139-4C49-B346-17763B3526E1}" destId="{F97E9B48-08E1-442F-8E35-2D08DE19E492}" srcOrd="0" destOrd="0" presId="urn:microsoft.com/office/officeart/2005/8/layout/chevron1"/>
    <dgm:cxn modelId="{0124D66B-CF42-412D-875E-5F9BB767F09C}" srcId="{76F5DF80-33B8-4A52-9EDC-4AD7F5ABB8F2}" destId="{DF6450EA-7139-4C49-B346-17763B3526E1}" srcOrd="2" destOrd="0" parTransId="{DBDD0757-F37A-4B9F-9B2B-C0D5A54D1764}" sibTransId="{F5673919-80EA-4C9D-82E7-9AAE1C9A1012}"/>
    <dgm:cxn modelId="{3EECB998-8F02-4C9B-9886-2659F8F0A345}" srcId="{76F5DF80-33B8-4A52-9EDC-4AD7F5ABB8F2}" destId="{08DD6BF3-9848-4480-B1F7-0BE030B003E3}" srcOrd="3" destOrd="0" parTransId="{A7E409DD-64B9-48BB-A599-B6574AE4BEAF}" sibTransId="{96BD5C5D-D1AC-40B1-A5A7-174E927DECA9}"/>
    <dgm:cxn modelId="{AA230BBE-BD94-4F7D-88E5-75ED296B753C}" type="presOf" srcId="{08DD6BF3-9848-4480-B1F7-0BE030B003E3}" destId="{3EDF1CCC-4D18-48F9-96C7-0B12A020BC71}" srcOrd="0" destOrd="0" presId="urn:microsoft.com/office/officeart/2005/8/layout/chevron1"/>
    <dgm:cxn modelId="{A490B4C0-1E27-4376-995E-5686C8FA5515}" type="presOf" srcId="{81537EDE-5AA9-4C41-95C3-9A905A91EBE3}" destId="{CA350136-D6DD-4449-BAEF-0AC00A173F1D}" srcOrd="0" destOrd="0" presId="urn:microsoft.com/office/officeart/2005/8/layout/chevron1"/>
    <dgm:cxn modelId="{298468E5-E24C-43A6-8ABA-E7B10F376888}" type="presOf" srcId="{4D9CFF3B-F4F4-4B03-8FB9-F013F0915EE1}" destId="{2E4FE22A-CFD0-4DDA-90E0-476F56A081EC}" srcOrd="0" destOrd="0" presId="urn:microsoft.com/office/officeart/2005/8/layout/chevron1"/>
    <dgm:cxn modelId="{9FEE22BC-5651-4022-A8A0-93AA8833FDA0}" type="presParOf" srcId="{0DECB2EC-2BDD-47F8-A5E3-39AB208C4583}" destId="{2E4FE22A-CFD0-4DDA-90E0-476F56A081EC}" srcOrd="0" destOrd="0" presId="urn:microsoft.com/office/officeart/2005/8/layout/chevron1"/>
    <dgm:cxn modelId="{C83D2690-9B10-492D-A6DE-8F63609FC8EB}" type="presParOf" srcId="{0DECB2EC-2BDD-47F8-A5E3-39AB208C4583}" destId="{BE4E98FE-BECE-4478-BF3E-9FD88E29F49C}" srcOrd="1" destOrd="0" presId="urn:microsoft.com/office/officeart/2005/8/layout/chevron1"/>
    <dgm:cxn modelId="{80672DCC-E585-4E4D-8F4E-AF46C69ED888}" type="presParOf" srcId="{0DECB2EC-2BDD-47F8-A5E3-39AB208C4583}" destId="{CA350136-D6DD-4449-BAEF-0AC00A173F1D}" srcOrd="2" destOrd="0" presId="urn:microsoft.com/office/officeart/2005/8/layout/chevron1"/>
    <dgm:cxn modelId="{1783B04D-D752-470F-9077-95EC7BAA28FD}" type="presParOf" srcId="{0DECB2EC-2BDD-47F8-A5E3-39AB208C4583}" destId="{BAFE9A72-8ECA-475F-A0D1-F1DDA7FC17E8}" srcOrd="3" destOrd="0" presId="urn:microsoft.com/office/officeart/2005/8/layout/chevron1"/>
    <dgm:cxn modelId="{C2A5C033-0E7F-4EF6-8457-F13FB06BD5BA}" type="presParOf" srcId="{0DECB2EC-2BDD-47F8-A5E3-39AB208C4583}" destId="{F97E9B48-08E1-442F-8E35-2D08DE19E492}" srcOrd="4" destOrd="0" presId="urn:microsoft.com/office/officeart/2005/8/layout/chevron1"/>
    <dgm:cxn modelId="{2A8D107F-95A5-4205-8798-69AC9FE64176}" type="presParOf" srcId="{0DECB2EC-2BDD-47F8-A5E3-39AB208C4583}" destId="{FE4DA15D-D481-401C-96C5-6D1990A13E7B}" srcOrd="5" destOrd="0" presId="urn:microsoft.com/office/officeart/2005/8/layout/chevron1"/>
    <dgm:cxn modelId="{89B1AE00-BD77-43EF-A2F1-27A20A39D3BD}" type="presParOf" srcId="{0DECB2EC-2BDD-47F8-A5E3-39AB208C4583}" destId="{3EDF1CCC-4D18-48F9-96C7-0B12A020BC71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F88B66-73F5-4E3C-84A2-4E7C8801E5B2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71CEB88C-3A93-4F86-B00C-2EEB0E4186F2}">
      <dgm:prSet phldrT="[Text]" custT="1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pPr algn="ctr"/>
          <a:r>
            <a:rPr lang="en-US" sz="1800">
              <a:solidFill>
                <a:schemeClr val="tx1"/>
              </a:solidFill>
            </a:rPr>
            <a:t>Gasoline to Hydrogen</a:t>
          </a:r>
        </a:p>
      </dgm:t>
    </dgm:pt>
    <dgm:pt modelId="{46E42525-57AE-428F-9B31-607AB46445F8}" type="parTrans" cxnId="{7EDF09B0-9E4E-4B6B-A074-5D70A78DB313}">
      <dgm:prSet/>
      <dgm:spPr/>
      <dgm:t>
        <a:bodyPr/>
        <a:lstStyle/>
        <a:p>
          <a:endParaRPr lang="en-US" sz="2000"/>
        </a:p>
      </dgm:t>
    </dgm:pt>
    <dgm:pt modelId="{952E5F19-0241-480A-896A-F66BCA5AAE0B}" type="sibTrans" cxnId="{7EDF09B0-9E4E-4B6B-A074-5D70A78DB313}">
      <dgm:prSet/>
      <dgm:spPr/>
      <dgm:t>
        <a:bodyPr/>
        <a:lstStyle/>
        <a:p>
          <a:endParaRPr lang="en-US" sz="2000"/>
        </a:p>
      </dgm:t>
    </dgm:pt>
    <dgm:pt modelId="{1D39AD68-3D56-4A8F-88C9-DCFFB0A93EF5}">
      <dgm:prSet phldrT="[Text]" custT="1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pPr algn="ctr"/>
          <a:r>
            <a:rPr lang="en-US" sz="1800">
              <a:solidFill>
                <a:schemeClr val="tx1"/>
              </a:solidFill>
            </a:rPr>
            <a:t>Waive Car</a:t>
          </a:r>
        </a:p>
      </dgm:t>
    </dgm:pt>
    <dgm:pt modelId="{80A18528-9A1F-4C0E-89B2-4996BE1DC6FF}" type="parTrans" cxnId="{6276FC53-9F22-4A19-ACF2-6CA9AA4663A3}">
      <dgm:prSet/>
      <dgm:spPr/>
      <dgm:t>
        <a:bodyPr/>
        <a:lstStyle/>
        <a:p>
          <a:endParaRPr lang="en-US" sz="2000"/>
        </a:p>
      </dgm:t>
    </dgm:pt>
    <dgm:pt modelId="{942FF8B5-1116-476E-BCCC-0D009FE5DE15}" type="sibTrans" cxnId="{6276FC53-9F22-4A19-ACF2-6CA9AA4663A3}">
      <dgm:prSet/>
      <dgm:spPr/>
      <dgm:t>
        <a:bodyPr/>
        <a:lstStyle/>
        <a:p>
          <a:endParaRPr lang="en-US" sz="2000"/>
        </a:p>
      </dgm:t>
    </dgm:pt>
    <dgm:pt modelId="{06D9B5F2-DFB8-434C-A581-55D9C9C74B08}">
      <dgm:prSet phldrT="[Text]" custT="1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pPr algn="ctr"/>
          <a:r>
            <a:rPr lang="en-US" sz="1800">
              <a:solidFill>
                <a:schemeClr val="tx1"/>
              </a:solidFill>
            </a:rPr>
            <a:t>Analysis</a:t>
          </a:r>
        </a:p>
      </dgm:t>
    </dgm:pt>
    <dgm:pt modelId="{030E9572-65D8-47C5-9225-733C88E50280}" type="parTrans" cxnId="{6CBF576F-2D5F-48BD-86DE-78C0FE4F17A1}">
      <dgm:prSet/>
      <dgm:spPr/>
      <dgm:t>
        <a:bodyPr/>
        <a:lstStyle/>
        <a:p>
          <a:endParaRPr lang="en-US" sz="2000"/>
        </a:p>
      </dgm:t>
    </dgm:pt>
    <dgm:pt modelId="{33DBCEA7-9E7B-4F56-9600-7E4B1AA3AD6B}" type="sibTrans" cxnId="{6CBF576F-2D5F-48BD-86DE-78C0FE4F17A1}">
      <dgm:prSet/>
      <dgm:spPr/>
      <dgm:t>
        <a:bodyPr/>
        <a:lstStyle/>
        <a:p>
          <a:endParaRPr lang="en-US" sz="2000"/>
        </a:p>
      </dgm:t>
    </dgm:pt>
    <dgm:pt modelId="{81A0373A-260D-42A4-B70A-968C6633E235}" type="pres">
      <dgm:prSet presAssocID="{55F88B66-73F5-4E3C-84A2-4E7C8801E5B2}" presName="diagram" presStyleCnt="0">
        <dgm:presLayoutVars>
          <dgm:dir/>
        </dgm:presLayoutVars>
      </dgm:prSet>
      <dgm:spPr/>
    </dgm:pt>
    <dgm:pt modelId="{9BC3180F-7F84-4705-B3C8-D7D3E92D575E}" type="pres">
      <dgm:prSet presAssocID="{71CEB88C-3A93-4F86-B00C-2EEB0E4186F2}" presName="composite" presStyleCnt="0"/>
      <dgm:spPr/>
    </dgm:pt>
    <dgm:pt modelId="{CA62755C-3D61-4DE9-93B9-D39585CECFBB}" type="pres">
      <dgm:prSet presAssocID="{71CEB88C-3A93-4F86-B00C-2EEB0E4186F2}" presName="Image" presStyleLbl="bgShp" presStyleIdx="0" presStyleCnt="3"/>
      <dgm:spPr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1591BCA-CAB8-40B1-89FF-05EC8D3A5FEC}" type="pres">
      <dgm:prSet presAssocID="{71CEB88C-3A93-4F86-B00C-2EEB0E4186F2}" presName="Parent" presStyleLbl="node0" presStyleIdx="0" presStyleCnt="3" custScaleY="129802" custLinFactNeighborX="13" custLinFactNeighborY="29238">
        <dgm:presLayoutVars>
          <dgm:bulletEnabled val="1"/>
        </dgm:presLayoutVars>
      </dgm:prSet>
      <dgm:spPr>
        <a:prstGeom prst="bracketPair">
          <a:avLst/>
        </a:prstGeom>
      </dgm:spPr>
    </dgm:pt>
    <dgm:pt modelId="{EE27EC08-2D7C-4B6C-9E8F-1D708CF26039}" type="pres">
      <dgm:prSet presAssocID="{952E5F19-0241-480A-896A-F66BCA5AAE0B}" presName="sibTrans" presStyleCnt="0"/>
      <dgm:spPr/>
    </dgm:pt>
    <dgm:pt modelId="{8F8FCD71-822B-4E38-81C3-238787BEBFAC}" type="pres">
      <dgm:prSet presAssocID="{1D39AD68-3D56-4A8F-88C9-DCFFB0A93EF5}" presName="composite" presStyleCnt="0"/>
      <dgm:spPr/>
    </dgm:pt>
    <dgm:pt modelId="{73184181-BB55-4CEE-AA34-55DAC4D6123B}" type="pres">
      <dgm:prSet presAssocID="{1D39AD68-3D56-4A8F-88C9-DCFFB0A93EF5}" presName="Image" presStyleLbl="bgShp" presStyleIdx="1" presStyleCnt="3" custScaleX="101904" custScaleY="127743" custLinFactNeighborX="-1337" custLinFactNeighborY="-9956"/>
      <dgm:spPr>
        <a:prstGeom prst="roundRect">
          <a:avLst/>
        </a:prstGeom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63" b="870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34BF940E-EC03-4656-B194-2CFACFDC9EDE}" type="pres">
      <dgm:prSet presAssocID="{1D39AD68-3D56-4A8F-88C9-DCFFB0A93EF5}" presName="Parent" presStyleLbl="node0" presStyleIdx="1" presStyleCnt="3" custScaleY="129802" custLinFactNeighborX="13" custLinFactNeighborY="29238">
        <dgm:presLayoutVars>
          <dgm:bulletEnabled val="1"/>
        </dgm:presLayoutVars>
      </dgm:prSet>
      <dgm:spPr>
        <a:prstGeom prst="bracketPair">
          <a:avLst/>
        </a:prstGeom>
      </dgm:spPr>
    </dgm:pt>
    <dgm:pt modelId="{23838352-002B-4428-9F1F-3440DC299100}" type="pres">
      <dgm:prSet presAssocID="{942FF8B5-1116-476E-BCCC-0D009FE5DE15}" presName="sibTrans" presStyleCnt="0"/>
      <dgm:spPr/>
    </dgm:pt>
    <dgm:pt modelId="{C1920032-7655-4BEC-9967-155AFD4D7EBC}" type="pres">
      <dgm:prSet presAssocID="{06D9B5F2-DFB8-434C-A581-55D9C9C74B08}" presName="composite" presStyleCnt="0"/>
      <dgm:spPr/>
    </dgm:pt>
    <dgm:pt modelId="{58528B7A-4BDB-4D4E-8F73-12C242C8EFF6}" type="pres">
      <dgm:prSet presAssocID="{06D9B5F2-DFB8-434C-A581-55D9C9C74B08}" presName="Image" presStyleLbl="bgShp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2FF79A0-F0B3-429B-AFEA-D59DEA9092AE}" type="pres">
      <dgm:prSet presAssocID="{06D9B5F2-DFB8-434C-A581-55D9C9C74B08}" presName="Parent" presStyleLbl="node0" presStyleIdx="2" presStyleCnt="3" custScaleY="129802" custLinFactNeighborX="13" custLinFactNeighborY="29238">
        <dgm:presLayoutVars>
          <dgm:bulletEnabled val="1"/>
        </dgm:presLayoutVars>
      </dgm:prSet>
      <dgm:spPr>
        <a:prstGeom prst="bracketPair">
          <a:avLst/>
        </a:prstGeom>
      </dgm:spPr>
    </dgm:pt>
  </dgm:ptLst>
  <dgm:cxnLst>
    <dgm:cxn modelId="{4930BF06-1285-4BF2-9AD9-B6FD1F4039D7}" type="presOf" srcId="{71CEB88C-3A93-4F86-B00C-2EEB0E4186F2}" destId="{91591BCA-CAB8-40B1-89FF-05EC8D3A5FEC}" srcOrd="0" destOrd="0" presId="urn:microsoft.com/office/officeart/2008/layout/BendingPictureCaption"/>
    <dgm:cxn modelId="{AD26C746-545C-44EA-BE33-C2D897B14A84}" type="presOf" srcId="{55F88B66-73F5-4E3C-84A2-4E7C8801E5B2}" destId="{81A0373A-260D-42A4-B70A-968C6633E235}" srcOrd="0" destOrd="0" presId="urn:microsoft.com/office/officeart/2008/layout/BendingPictureCaption"/>
    <dgm:cxn modelId="{6CBF576F-2D5F-48BD-86DE-78C0FE4F17A1}" srcId="{55F88B66-73F5-4E3C-84A2-4E7C8801E5B2}" destId="{06D9B5F2-DFB8-434C-A581-55D9C9C74B08}" srcOrd="2" destOrd="0" parTransId="{030E9572-65D8-47C5-9225-733C88E50280}" sibTransId="{33DBCEA7-9E7B-4F56-9600-7E4B1AA3AD6B}"/>
    <dgm:cxn modelId="{6276FC53-9F22-4A19-ACF2-6CA9AA4663A3}" srcId="{55F88B66-73F5-4E3C-84A2-4E7C8801E5B2}" destId="{1D39AD68-3D56-4A8F-88C9-DCFFB0A93EF5}" srcOrd="1" destOrd="0" parTransId="{80A18528-9A1F-4C0E-89B2-4996BE1DC6FF}" sibTransId="{942FF8B5-1116-476E-BCCC-0D009FE5DE15}"/>
    <dgm:cxn modelId="{7EDF09B0-9E4E-4B6B-A074-5D70A78DB313}" srcId="{55F88B66-73F5-4E3C-84A2-4E7C8801E5B2}" destId="{71CEB88C-3A93-4F86-B00C-2EEB0E4186F2}" srcOrd="0" destOrd="0" parTransId="{46E42525-57AE-428F-9B31-607AB46445F8}" sibTransId="{952E5F19-0241-480A-896A-F66BCA5AAE0B}"/>
    <dgm:cxn modelId="{CE37D1DA-BEDB-4106-B542-B94992C7B00C}" type="presOf" srcId="{06D9B5F2-DFB8-434C-A581-55D9C9C74B08}" destId="{82FF79A0-F0B3-429B-AFEA-D59DEA9092AE}" srcOrd="0" destOrd="0" presId="urn:microsoft.com/office/officeart/2008/layout/BendingPictureCaption"/>
    <dgm:cxn modelId="{E2D9ACED-DF03-4816-AAB3-A4B3493F7593}" type="presOf" srcId="{1D39AD68-3D56-4A8F-88C9-DCFFB0A93EF5}" destId="{34BF940E-EC03-4656-B194-2CFACFDC9EDE}" srcOrd="0" destOrd="0" presId="urn:microsoft.com/office/officeart/2008/layout/BendingPictureCaption"/>
    <dgm:cxn modelId="{011B0DA8-B7D9-423A-9BDA-75FFCA13978E}" type="presParOf" srcId="{81A0373A-260D-42A4-B70A-968C6633E235}" destId="{9BC3180F-7F84-4705-B3C8-D7D3E92D575E}" srcOrd="0" destOrd="0" presId="urn:microsoft.com/office/officeart/2008/layout/BendingPictureCaption"/>
    <dgm:cxn modelId="{C84C139A-B6E0-4D5D-9E7A-43D2AB8CEED0}" type="presParOf" srcId="{9BC3180F-7F84-4705-B3C8-D7D3E92D575E}" destId="{CA62755C-3D61-4DE9-93B9-D39585CECFBB}" srcOrd="0" destOrd="0" presId="urn:microsoft.com/office/officeart/2008/layout/BendingPictureCaption"/>
    <dgm:cxn modelId="{C26E7B82-E2E0-4E26-8FF0-20BEA176E2EB}" type="presParOf" srcId="{9BC3180F-7F84-4705-B3C8-D7D3E92D575E}" destId="{91591BCA-CAB8-40B1-89FF-05EC8D3A5FEC}" srcOrd="1" destOrd="0" presId="urn:microsoft.com/office/officeart/2008/layout/BendingPictureCaption"/>
    <dgm:cxn modelId="{C7867B59-F478-4944-A608-AF1BAD9B387C}" type="presParOf" srcId="{81A0373A-260D-42A4-B70A-968C6633E235}" destId="{EE27EC08-2D7C-4B6C-9E8F-1D708CF26039}" srcOrd="1" destOrd="0" presId="urn:microsoft.com/office/officeart/2008/layout/BendingPictureCaption"/>
    <dgm:cxn modelId="{9699E810-C73E-4CE7-9CD3-3769BA8B166B}" type="presParOf" srcId="{81A0373A-260D-42A4-B70A-968C6633E235}" destId="{8F8FCD71-822B-4E38-81C3-238787BEBFAC}" srcOrd="2" destOrd="0" presId="urn:microsoft.com/office/officeart/2008/layout/BendingPictureCaption"/>
    <dgm:cxn modelId="{C6F990DE-2648-4EF4-B383-00A98C41955C}" type="presParOf" srcId="{8F8FCD71-822B-4E38-81C3-238787BEBFAC}" destId="{73184181-BB55-4CEE-AA34-55DAC4D6123B}" srcOrd="0" destOrd="0" presId="urn:microsoft.com/office/officeart/2008/layout/BendingPictureCaption"/>
    <dgm:cxn modelId="{277F7CEB-7E68-488D-BC3D-50660CE9AAE1}" type="presParOf" srcId="{8F8FCD71-822B-4E38-81C3-238787BEBFAC}" destId="{34BF940E-EC03-4656-B194-2CFACFDC9EDE}" srcOrd="1" destOrd="0" presId="urn:microsoft.com/office/officeart/2008/layout/BendingPictureCaption"/>
    <dgm:cxn modelId="{C3777CFA-1DFB-49C8-9F6F-87A2F03583E4}" type="presParOf" srcId="{81A0373A-260D-42A4-B70A-968C6633E235}" destId="{23838352-002B-4428-9F1F-3440DC299100}" srcOrd="3" destOrd="0" presId="urn:microsoft.com/office/officeart/2008/layout/BendingPictureCaption"/>
    <dgm:cxn modelId="{D5980148-5511-48CF-9A04-D5D60FC34B11}" type="presParOf" srcId="{81A0373A-260D-42A4-B70A-968C6633E235}" destId="{C1920032-7655-4BEC-9967-155AFD4D7EBC}" srcOrd="4" destOrd="0" presId="urn:microsoft.com/office/officeart/2008/layout/BendingPictureCaption"/>
    <dgm:cxn modelId="{EC057791-96CA-45B9-99FB-8ACE34FEF2A8}" type="presParOf" srcId="{C1920032-7655-4BEC-9967-155AFD4D7EBC}" destId="{58528B7A-4BDB-4D4E-8F73-12C242C8EFF6}" srcOrd="0" destOrd="0" presId="urn:microsoft.com/office/officeart/2008/layout/BendingPictureCaption"/>
    <dgm:cxn modelId="{0FDB3E0B-A823-4E0F-A388-7223B8B2FF08}" type="presParOf" srcId="{C1920032-7655-4BEC-9967-155AFD4D7EBC}" destId="{82FF79A0-F0B3-429B-AFEA-D59DEA9092A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F5DF80-33B8-4A52-9EDC-4AD7F5ABB8F2}" type="doc">
      <dgm:prSet loTypeId="urn:microsoft.com/office/officeart/2005/8/layout/chevron1" loCatId="process" qsTypeId="urn:microsoft.com/office/officeart/2005/8/quickstyle/simple5" qsCatId="simple" csTypeId="urn:microsoft.com/office/officeart/2005/8/colors/accent1_1" csCatId="accent1" phldr="1"/>
      <dgm:spPr/>
    </dgm:pt>
    <dgm:pt modelId="{4D9CFF3B-F4F4-4B03-8FB9-F013F0915EE1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Introduction</a:t>
          </a:r>
        </a:p>
      </dgm:t>
    </dgm:pt>
    <dgm:pt modelId="{4388CE8F-5439-4879-B880-B50C8AF98F4F}" type="parTrans" cxnId="{7B350712-4A5F-42CA-89EC-4EE600C8F210}">
      <dgm:prSet/>
      <dgm:spPr/>
      <dgm:t>
        <a:bodyPr/>
        <a:lstStyle/>
        <a:p>
          <a:endParaRPr lang="en-US"/>
        </a:p>
      </dgm:t>
    </dgm:pt>
    <dgm:pt modelId="{39888387-D539-4C4A-B952-E991137BD792}" type="sibTrans" cxnId="{7B350712-4A5F-42CA-89EC-4EE600C8F210}">
      <dgm:prSet/>
      <dgm:spPr/>
      <dgm:t>
        <a:bodyPr/>
        <a:lstStyle/>
        <a:p>
          <a:endParaRPr lang="en-US"/>
        </a:p>
      </dgm:t>
    </dgm:pt>
    <dgm:pt modelId="{81537EDE-5AA9-4C41-95C3-9A905A91EBE3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Approach</a:t>
          </a:r>
        </a:p>
      </dgm:t>
    </dgm:pt>
    <dgm:pt modelId="{C9E4A038-A1CB-477D-8EA2-F8078706E214}" type="parTrans" cxnId="{AF3EF00C-307B-4919-BF01-778A801259C1}">
      <dgm:prSet/>
      <dgm:spPr/>
      <dgm:t>
        <a:bodyPr/>
        <a:lstStyle/>
        <a:p>
          <a:endParaRPr lang="en-US"/>
        </a:p>
      </dgm:t>
    </dgm:pt>
    <dgm:pt modelId="{F3C53012-A62A-4738-9753-983C518C1C59}" type="sibTrans" cxnId="{AF3EF00C-307B-4919-BF01-778A801259C1}">
      <dgm:prSet/>
      <dgm:spPr/>
      <dgm:t>
        <a:bodyPr/>
        <a:lstStyle/>
        <a:p>
          <a:endParaRPr lang="en-US"/>
        </a:p>
      </dgm:t>
    </dgm:pt>
    <dgm:pt modelId="{08DD6BF3-9848-4480-B1F7-0BE030B003E3}">
      <dgm:prSet phldrT="[Text]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en-US"/>
            <a:t>Summary</a:t>
          </a:r>
        </a:p>
      </dgm:t>
    </dgm:pt>
    <dgm:pt modelId="{A7E409DD-64B9-48BB-A599-B6574AE4BEAF}" type="parTrans" cxnId="{3EECB998-8F02-4C9B-9886-2659F8F0A345}">
      <dgm:prSet/>
      <dgm:spPr/>
      <dgm:t>
        <a:bodyPr/>
        <a:lstStyle/>
        <a:p>
          <a:endParaRPr lang="en-US"/>
        </a:p>
      </dgm:t>
    </dgm:pt>
    <dgm:pt modelId="{96BD5C5D-D1AC-40B1-A5A7-174E927DECA9}" type="sibTrans" cxnId="{3EECB998-8F02-4C9B-9886-2659F8F0A345}">
      <dgm:prSet/>
      <dgm:spPr/>
      <dgm:t>
        <a:bodyPr/>
        <a:lstStyle/>
        <a:p>
          <a:endParaRPr lang="en-US"/>
        </a:p>
      </dgm:t>
    </dgm:pt>
    <dgm:pt modelId="{DF6450EA-7139-4C49-B346-17763B3526E1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Applications</a:t>
          </a:r>
        </a:p>
      </dgm:t>
    </dgm:pt>
    <dgm:pt modelId="{F5673919-80EA-4C9D-82E7-9AAE1C9A1012}" type="sibTrans" cxnId="{0124D66B-CF42-412D-875E-5F9BB767F09C}">
      <dgm:prSet/>
      <dgm:spPr/>
      <dgm:t>
        <a:bodyPr/>
        <a:lstStyle/>
        <a:p>
          <a:endParaRPr lang="en-US"/>
        </a:p>
      </dgm:t>
    </dgm:pt>
    <dgm:pt modelId="{DBDD0757-F37A-4B9F-9B2B-C0D5A54D1764}" type="parTrans" cxnId="{0124D66B-CF42-412D-875E-5F9BB767F09C}">
      <dgm:prSet/>
      <dgm:spPr/>
      <dgm:t>
        <a:bodyPr/>
        <a:lstStyle/>
        <a:p>
          <a:endParaRPr lang="en-US"/>
        </a:p>
      </dgm:t>
    </dgm:pt>
    <dgm:pt modelId="{0DECB2EC-2BDD-47F8-A5E3-39AB208C4583}" type="pres">
      <dgm:prSet presAssocID="{76F5DF80-33B8-4A52-9EDC-4AD7F5ABB8F2}" presName="Name0" presStyleCnt="0">
        <dgm:presLayoutVars>
          <dgm:dir/>
          <dgm:animLvl val="lvl"/>
          <dgm:resizeHandles val="exact"/>
        </dgm:presLayoutVars>
      </dgm:prSet>
      <dgm:spPr/>
    </dgm:pt>
    <dgm:pt modelId="{2E4FE22A-CFD0-4DDA-90E0-476F56A081EC}" type="pres">
      <dgm:prSet presAssocID="{4D9CFF3B-F4F4-4B03-8FB9-F013F0915EE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E4E98FE-BECE-4478-BF3E-9FD88E29F49C}" type="pres">
      <dgm:prSet presAssocID="{39888387-D539-4C4A-B952-E991137BD792}" presName="parTxOnlySpace" presStyleCnt="0"/>
      <dgm:spPr/>
    </dgm:pt>
    <dgm:pt modelId="{CA350136-D6DD-4449-BAEF-0AC00A173F1D}" type="pres">
      <dgm:prSet presAssocID="{81537EDE-5AA9-4C41-95C3-9A905A91EBE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AFE9A72-8ECA-475F-A0D1-F1DDA7FC17E8}" type="pres">
      <dgm:prSet presAssocID="{F3C53012-A62A-4738-9753-983C518C1C59}" presName="parTxOnlySpace" presStyleCnt="0"/>
      <dgm:spPr/>
    </dgm:pt>
    <dgm:pt modelId="{F97E9B48-08E1-442F-8E35-2D08DE19E492}" type="pres">
      <dgm:prSet presAssocID="{DF6450EA-7139-4C49-B346-17763B3526E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E4DA15D-D481-401C-96C5-6D1990A13E7B}" type="pres">
      <dgm:prSet presAssocID="{F5673919-80EA-4C9D-82E7-9AAE1C9A1012}" presName="parTxOnlySpace" presStyleCnt="0"/>
      <dgm:spPr/>
    </dgm:pt>
    <dgm:pt modelId="{3EDF1CCC-4D18-48F9-96C7-0B12A020BC71}" type="pres">
      <dgm:prSet presAssocID="{08DD6BF3-9848-4480-B1F7-0BE030B003E3}" presName="parTxOnly" presStyleLbl="node1" presStyleIdx="3" presStyleCnt="4" custLinFactNeighborX="16096" custLinFactNeighborY="3874">
        <dgm:presLayoutVars>
          <dgm:chMax val="0"/>
          <dgm:chPref val="0"/>
          <dgm:bulletEnabled val="1"/>
        </dgm:presLayoutVars>
      </dgm:prSet>
      <dgm:spPr/>
    </dgm:pt>
  </dgm:ptLst>
  <dgm:cxnLst>
    <dgm:cxn modelId="{AF3EF00C-307B-4919-BF01-778A801259C1}" srcId="{76F5DF80-33B8-4A52-9EDC-4AD7F5ABB8F2}" destId="{81537EDE-5AA9-4C41-95C3-9A905A91EBE3}" srcOrd="1" destOrd="0" parTransId="{C9E4A038-A1CB-477D-8EA2-F8078706E214}" sibTransId="{F3C53012-A62A-4738-9753-983C518C1C59}"/>
    <dgm:cxn modelId="{7B350712-4A5F-42CA-89EC-4EE600C8F210}" srcId="{76F5DF80-33B8-4A52-9EDC-4AD7F5ABB8F2}" destId="{4D9CFF3B-F4F4-4B03-8FB9-F013F0915EE1}" srcOrd="0" destOrd="0" parTransId="{4388CE8F-5439-4879-B880-B50C8AF98F4F}" sibTransId="{39888387-D539-4C4A-B952-E991137BD792}"/>
    <dgm:cxn modelId="{0DFA8522-5BD7-4757-B496-AE1230CBC3B3}" type="presOf" srcId="{76F5DF80-33B8-4A52-9EDC-4AD7F5ABB8F2}" destId="{0DECB2EC-2BDD-47F8-A5E3-39AB208C4583}" srcOrd="0" destOrd="0" presId="urn:microsoft.com/office/officeart/2005/8/layout/chevron1"/>
    <dgm:cxn modelId="{B69F564A-A437-4146-A7DE-52F7B5E86834}" type="presOf" srcId="{DF6450EA-7139-4C49-B346-17763B3526E1}" destId="{F97E9B48-08E1-442F-8E35-2D08DE19E492}" srcOrd="0" destOrd="0" presId="urn:microsoft.com/office/officeart/2005/8/layout/chevron1"/>
    <dgm:cxn modelId="{0124D66B-CF42-412D-875E-5F9BB767F09C}" srcId="{76F5DF80-33B8-4A52-9EDC-4AD7F5ABB8F2}" destId="{DF6450EA-7139-4C49-B346-17763B3526E1}" srcOrd="2" destOrd="0" parTransId="{DBDD0757-F37A-4B9F-9B2B-C0D5A54D1764}" sibTransId="{F5673919-80EA-4C9D-82E7-9AAE1C9A1012}"/>
    <dgm:cxn modelId="{3EECB998-8F02-4C9B-9886-2659F8F0A345}" srcId="{76F5DF80-33B8-4A52-9EDC-4AD7F5ABB8F2}" destId="{08DD6BF3-9848-4480-B1F7-0BE030B003E3}" srcOrd="3" destOrd="0" parTransId="{A7E409DD-64B9-48BB-A599-B6574AE4BEAF}" sibTransId="{96BD5C5D-D1AC-40B1-A5A7-174E927DECA9}"/>
    <dgm:cxn modelId="{AA230BBE-BD94-4F7D-88E5-75ED296B753C}" type="presOf" srcId="{08DD6BF3-9848-4480-B1F7-0BE030B003E3}" destId="{3EDF1CCC-4D18-48F9-96C7-0B12A020BC71}" srcOrd="0" destOrd="0" presId="urn:microsoft.com/office/officeart/2005/8/layout/chevron1"/>
    <dgm:cxn modelId="{A490B4C0-1E27-4376-995E-5686C8FA5515}" type="presOf" srcId="{81537EDE-5AA9-4C41-95C3-9A905A91EBE3}" destId="{CA350136-D6DD-4449-BAEF-0AC00A173F1D}" srcOrd="0" destOrd="0" presId="urn:microsoft.com/office/officeart/2005/8/layout/chevron1"/>
    <dgm:cxn modelId="{298468E5-E24C-43A6-8ABA-E7B10F376888}" type="presOf" srcId="{4D9CFF3B-F4F4-4B03-8FB9-F013F0915EE1}" destId="{2E4FE22A-CFD0-4DDA-90E0-476F56A081EC}" srcOrd="0" destOrd="0" presId="urn:microsoft.com/office/officeart/2005/8/layout/chevron1"/>
    <dgm:cxn modelId="{9FEE22BC-5651-4022-A8A0-93AA8833FDA0}" type="presParOf" srcId="{0DECB2EC-2BDD-47F8-A5E3-39AB208C4583}" destId="{2E4FE22A-CFD0-4DDA-90E0-476F56A081EC}" srcOrd="0" destOrd="0" presId="urn:microsoft.com/office/officeart/2005/8/layout/chevron1"/>
    <dgm:cxn modelId="{C83D2690-9B10-492D-A6DE-8F63609FC8EB}" type="presParOf" srcId="{0DECB2EC-2BDD-47F8-A5E3-39AB208C4583}" destId="{BE4E98FE-BECE-4478-BF3E-9FD88E29F49C}" srcOrd="1" destOrd="0" presId="urn:microsoft.com/office/officeart/2005/8/layout/chevron1"/>
    <dgm:cxn modelId="{80672DCC-E585-4E4D-8F4E-AF46C69ED888}" type="presParOf" srcId="{0DECB2EC-2BDD-47F8-A5E3-39AB208C4583}" destId="{CA350136-D6DD-4449-BAEF-0AC00A173F1D}" srcOrd="2" destOrd="0" presId="urn:microsoft.com/office/officeart/2005/8/layout/chevron1"/>
    <dgm:cxn modelId="{1783B04D-D752-470F-9077-95EC7BAA28FD}" type="presParOf" srcId="{0DECB2EC-2BDD-47F8-A5E3-39AB208C4583}" destId="{BAFE9A72-8ECA-475F-A0D1-F1DDA7FC17E8}" srcOrd="3" destOrd="0" presId="urn:microsoft.com/office/officeart/2005/8/layout/chevron1"/>
    <dgm:cxn modelId="{C2A5C033-0E7F-4EF6-8457-F13FB06BD5BA}" type="presParOf" srcId="{0DECB2EC-2BDD-47F8-A5E3-39AB208C4583}" destId="{F97E9B48-08E1-442F-8E35-2D08DE19E492}" srcOrd="4" destOrd="0" presId="urn:microsoft.com/office/officeart/2005/8/layout/chevron1"/>
    <dgm:cxn modelId="{2A8D107F-95A5-4205-8798-69AC9FE64176}" type="presParOf" srcId="{0DECB2EC-2BDD-47F8-A5E3-39AB208C4583}" destId="{FE4DA15D-D481-401C-96C5-6D1990A13E7B}" srcOrd="5" destOrd="0" presId="urn:microsoft.com/office/officeart/2005/8/layout/chevron1"/>
    <dgm:cxn modelId="{89B1AE00-BD77-43EF-A2F1-27A20A39D3BD}" type="presParOf" srcId="{0DECB2EC-2BDD-47F8-A5E3-39AB208C4583}" destId="{3EDF1CCC-4D18-48F9-96C7-0B12A020BC71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6F5DF80-33B8-4A52-9EDC-4AD7F5ABB8F2}" type="doc">
      <dgm:prSet loTypeId="urn:microsoft.com/office/officeart/2005/8/layout/chevron1" loCatId="process" qsTypeId="urn:microsoft.com/office/officeart/2005/8/quickstyle/simple5" qsCatId="simple" csTypeId="urn:microsoft.com/office/officeart/2005/8/colors/accent1_1" csCatId="accent1" phldr="1"/>
      <dgm:spPr/>
    </dgm:pt>
    <dgm:pt modelId="{4D9CFF3B-F4F4-4B03-8FB9-F013F0915EE1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Introduction</a:t>
          </a:r>
        </a:p>
      </dgm:t>
    </dgm:pt>
    <dgm:pt modelId="{4388CE8F-5439-4879-B880-B50C8AF98F4F}" type="parTrans" cxnId="{7B350712-4A5F-42CA-89EC-4EE600C8F210}">
      <dgm:prSet/>
      <dgm:spPr/>
      <dgm:t>
        <a:bodyPr/>
        <a:lstStyle/>
        <a:p>
          <a:endParaRPr lang="en-US"/>
        </a:p>
      </dgm:t>
    </dgm:pt>
    <dgm:pt modelId="{39888387-D539-4C4A-B952-E991137BD792}" type="sibTrans" cxnId="{7B350712-4A5F-42CA-89EC-4EE600C8F210}">
      <dgm:prSet/>
      <dgm:spPr/>
      <dgm:t>
        <a:bodyPr/>
        <a:lstStyle/>
        <a:p>
          <a:endParaRPr lang="en-US"/>
        </a:p>
      </dgm:t>
    </dgm:pt>
    <dgm:pt modelId="{DF6450EA-7139-4C49-B346-17763B3526E1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Applications</a:t>
          </a:r>
        </a:p>
      </dgm:t>
    </dgm:pt>
    <dgm:pt modelId="{DBDD0757-F37A-4B9F-9B2B-C0D5A54D1764}" type="parTrans" cxnId="{0124D66B-CF42-412D-875E-5F9BB767F09C}">
      <dgm:prSet/>
      <dgm:spPr/>
      <dgm:t>
        <a:bodyPr/>
        <a:lstStyle/>
        <a:p>
          <a:endParaRPr lang="en-US"/>
        </a:p>
      </dgm:t>
    </dgm:pt>
    <dgm:pt modelId="{F5673919-80EA-4C9D-82E7-9AAE1C9A1012}" type="sibTrans" cxnId="{0124D66B-CF42-412D-875E-5F9BB767F09C}">
      <dgm:prSet/>
      <dgm:spPr/>
      <dgm:t>
        <a:bodyPr/>
        <a:lstStyle/>
        <a:p>
          <a:endParaRPr lang="en-US"/>
        </a:p>
      </dgm:t>
    </dgm:pt>
    <dgm:pt modelId="{81537EDE-5AA9-4C41-95C3-9A905A91EBE3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Approach</a:t>
          </a:r>
        </a:p>
      </dgm:t>
    </dgm:pt>
    <dgm:pt modelId="{C9E4A038-A1CB-477D-8EA2-F8078706E214}" type="parTrans" cxnId="{AF3EF00C-307B-4919-BF01-778A801259C1}">
      <dgm:prSet/>
      <dgm:spPr/>
      <dgm:t>
        <a:bodyPr/>
        <a:lstStyle/>
        <a:p>
          <a:endParaRPr lang="en-US"/>
        </a:p>
      </dgm:t>
    </dgm:pt>
    <dgm:pt modelId="{F3C53012-A62A-4738-9753-983C518C1C59}" type="sibTrans" cxnId="{AF3EF00C-307B-4919-BF01-778A801259C1}">
      <dgm:prSet/>
      <dgm:spPr/>
      <dgm:t>
        <a:bodyPr/>
        <a:lstStyle/>
        <a:p>
          <a:endParaRPr lang="en-US"/>
        </a:p>
      </dgm:t>
    </dgm:pt>
    <dgm:pt modelId="{08DD6BF3-9848-4480-B1F7-0BE030B003E3}">
      <dgm:prSet phldrT="[Text]"/>
      <dgm:spPr>
        <a:solidFill>
          <a:schemeClr val="bg1"/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Summary</a:t>
          </a:r>
        </a:p>
      </dgm:t>
    </dgm:pt>
    <dgm:pt modelId="{A7E409DD-64B9-48BB-A599-B6574AE4BEAF}" type="parTrans" cxnId="{3EECB998-8F02-4C9B-9886-2659F8F0A345}">
      <dgm:prSet/>
      <dgm:spPr/>
      <dgm:t>
        <a:bodyPr/>
        <a:lstStyle/>
        <a:p>
          <a:endParaRPr lang="en-US"/>
        </a:p>
      </dgm:t>
    </dgm:pt>
    <dgm:pt modelId="{96BD5C5D-D1AC-40B1-A5A7-174E927DECA9}" type="sibTrans" cxnId="{3EECB998-8F02-4C9B-9886-2659F8F0A345}">
      <dgm:prSet/>
      <dgm:spPr/>
      <dgm:t>
        <a:bodyPr/>
        <a:lstStyle/>
        <a:p>
          <a:endParaRPr lang="en-US"/>
        </a:p>
      </dgm:t>
    </dgm:pt>
    <dgm:pt modelId="{0DECB2EC-2BDD-47F8-A5E3-39AB208C4583}" type="pres">
      <dgm:prSet presAssocID="{76F5DF80-33B8-4A52-9EDC-4AD7F5ABB8F2}" presName="Name0" presStyleCnt="0">
        <dgm:presLayoutVars>
          <dgm:dir/>
          <dgm:animLvl val="lvl"/>
          <dgm:resizeHandles val="exact"/>
        </dgm:presLayoutVars>
      </dgm:prSet>
      <dgm:spPr/>
    </dgm:pt>
    <dgm:pt modelId="{2E4FE22A-CFD0-4DDA-90E0-476F56A081EC}" type="pres">
      <dgm:prSet presAssocID="{4D9CFF3B-F4F4-4B03-8FB9-F013F0915EE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E4E98FE-BECE-4478-BF3E-9FD88E29F49C}" type="pres">
      <dgm:prSet presAssocID="{39888387-D539-4C4A-B952-E991137BD792}" presName="parTxOnlySpace" presStyleCnt="0"/>
      <dgm:spPr/>
    </dgm:pt>
    <dgm:pt modelId="{CA350136-D6DD-4449-BAEF-0AC00A173F1D}" type="pres">
      <dgm:prSet presAssocID="{81537EDE-5AA9-4C41-95C3-9A905A91EBE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AFE9A72-8ECA-475F-A0D1-F1DDA7FC17E8}" type="pres">
      <dgm:prSet presAssocID="{F3C53012-A62A-4738-9753-983C518C1C59}" presName="parTxOnlySpace" presStyleCnt="0"/>
      <dgm:spPr/>
    </dgm:pt>
    <dgm:pt modelId="{F97E9B48-08E1-442F-8E35-2D08DE19E492}" type="pres">
      <dgm:prSet presAssocID="{DF6450EA-7139-4C49-B346-17763B3526E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E4DA15D-D481-401C-96C5-6D1990A13E7B}" type="pres">
      <dgm:prSet presAssocID="{F5673919-80EA-4C9D-82E7-9AAE1C9A1012}" presName="parTxOnlySpace" presStyleCnt="0"/>
      <dgm:spPr/>
    </dgm:pt>
    <dgm:pt modelId="{3EDF1CCC-4D18-48F9-96C7-0B12A020BC71}" type="pres">
      <dgm:prSet presAssocID="{08DD6BF3-9848-4480-B1F7-0BE030B003E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F3EF00C-307B-4919-BF01-778A801259C1}" srcId="{76F5DF80-33B8-4A52-9EDC-4AD7F5ABB8F2}" destId="{81537EDE-5AA9-4C41-95C3-9A905A91EBE3}" srcOrd="1" destOrd="0" parTransId="{C9E4A038-A1CB-477D-8EA2-F8078706E214}" sibTransId="{F3C53012-A62A-4738-9753-983C518C1C59}"/>
    <dgm:cxn modelId="{7B350712-4A5F-42CA-89EC-4EE600C8F210}" srcId="{76F5DF80-33B8-4A52-9EDC-4AD7F5ABB8F2}" destId="{4D9CFF3B-F4F4-4B03-8FB9-F013F0915EE1}" srcOrd="0" destOrd="0" parTransId="{4388CE8F-5439-4879-B880-B50C8AF98F4F}" sibTransId="{39888387-D539-4C4A-B952-E991137BD792}"/>
    <dgm:cxn modelId="{BCCC6D66-4443-4B75-941A-4044EE4EF476}" type="presOf" srcId="{76F5DF80-33B8-4A52-9EDC-4AD7F5ABB8F2}" destId="{0DECB2EC-2BDD-47F8-A5E3-39AB208C4583}" srcOrd="0" destOrd="0" presId="urn:microsoft.com/office/officeart/2005/8/layout/chevron1"/>
    <dgm:cxn modelId="{0124D66B-CF42-412D-875E-5F9BB767F09C}" srcId="{76F5DF80-33B8-4A52-9EDC-4AD7F5ABB8F2}" destId="{DF6450EA-7139-4C49-B346-17763B3526E1}" srcOrd="2" destOrd="0" parTransId="{DBDD0757-F37A-4B9F-9B2B-C0D5A54D1764}" sibTransId="{F5673919-80EA-4C9D-82E7-9AAE1C9A1012}"/>
    <dgm:cxn modelId="{8DB54B75-164D-4A20-AA0F-AC6D63D61E63}" type="presOf" srcId="{81537EDE-5AA9-4C41-95C3-9A905A91EBE3}" destId="{CA350136-D6DD-4449-BAEF-0AC00A173F1D}" srcOrd="0" destOrd="0" presId="urn:microsoft.com/office/officeart/2005/8/layout/chevron1"/>
    <dgm:cxn modelId="{E62A0783-5982-4D0D-8381-7B2CA196DFED}" type="presOf" srcId="{DF6450EA-7139-4C49-B346-17763B3526E1}" destId="{F97E9B48-08E1-442F-8E35-2D08DE19E492}" srcOrd="0" destOrd="0" presId="urn:microsoft.com/office/officeart/2005/8/layout/chevron1"/>
    <dgm:cxn modelId="{3EECB998-8F02-4C9B-9886-2659F8F0A345}" srcId="{76F5DF80-33B8-4A52-9EDC-4AD7F5ABB8F2}" destId="{08DD6BF3-9848-4480-B1F7-0BE030B003E3}" srcOrd="3" destOrd="0" parTransId="{A7E409DD-64B9-48BB-A599-B6574AE4BEAF}" sibTransId="{96BD5C5D-D1AC-40B1-A5A7-174E927DECA9}"/>
    <dgm:cxn modelId="{72955AC9-767B-4A05-8591-9ABD9CB82485}" type="presOf" srcId="{08DD6BF3-9848-4480-B1F7-0BE030B003E3}" destId="{3EDF1CCC-4D18-48F9-96C7-0B12A020BC71}" srcOrd="0" destOrd="0" presId="urn:microsoft.com/office/officeart/2005/8/layout/chevron1"/>
    <dgm:cxn modelId="{E3622CD5-A1E7-41CA-BAB3-F7B7A0C393B6}" type="presOf" srcId="{4D9CFF3B-F4F4-4B03-8FB9-F013F0915EE1}" destId="{2E4FE22A-CFD0-4DDA-90E0-476F56A081EC}" srcOrd="0" destOrd="0" presId="urn:microsoft.com/office/officeart/2005/8/layout/chevron1"/>
    <dgm:cxn modelId="{3D44D987-3790-4392-9D9E-57CEA0926282}" type="presParOf" srcId="{0DECB2EC-2BDD-47F8-A5E3-39AB208C4583}" destId="{2E4FE22A-CFD0-4DDA-90E0-476F56A081EC}" srcOrd="0" destOrd="0" presId="urn:microsoft.com/office/officeart/2005/8/layout/chevron1"/>
    <dgm:cxn modelId="{BA4D3F99-E285-4BE1-B96E-0572E22E411F}" type="presParOf" srcId="{0DECB2EC-2BDD-47F8-A5E3-39AB208C4583}" destId="{BE4E98FE-BECE-4478-BF3E-9FD88E29F49C}" srcOrd="1" destOrd="0" presId="urn:microsoft.com/office/officeart/2005/8/layout/chevron1"/>
    <dgm:cxn modelId="{3A750C47-B5F7-422D-B4B2-2A88AF8DF670}" type="presParOf" srcId="{0DECB2EC-2BDD-47F8-A5E3-39AB208C4583}" destId="{CA350136-D6DD-4449-BAEF-0AC00A173F1D}" srcOrd="2" destOrd="0" presId="urn:microsoft.com/office/officeart/2005/8/layout/chevron1"/>
    <dgm:cxn modelId="{2208B190-AF61-4BB0-A7EA-0AF8B9F9B415}" type="presParOf" srcId="{0DECB2EC-2BDD-47F8-A5E3-39AB208C4583}" destId="{BAFE9A72-8ECA-475F-A0D1-F1DDA7FC17E8}" srcOrd="3" destOrd="0" presId="urn:microsoft.com/office/officeart/2005/8/layout/chevron1"/>
    <dgm:cxn modelId="{703C09F4-2DD2-4EF8-979D-643762A690F0}" type="presParOf" srcId="{0DECB2EC-2BDD-47F8-A5E3-39AB208C4583}" destId="{F97E9B48-08E1-442F-8E35-2D08DE19E492}" srcOrd="4" destOrd="0" presId="urn:microsoft.com/office/officeart/2005/8/layout/chevron1"/>
    <dgm:cxn modelId="{160FEC87-6631-49BD-A716-D5E3A5363D41}" type="presParOf" srcId="{0DECB2EC-2BDD-47F8-A5E3-39AB208C4583}" destId="{FE4DA15D-D481-401C-96C5-6D1990A13E7B}" srcOrd="5" destOrd="0" presId="urn:microsoft.com/office/officeart/2005/8/layout/chevron1"/>
    <dgm:cxn modelId="{28D9A84D-3FEA-42D3-94C0-8808F0107680}" type="presParOf" srcId="{0DECB2EC-2BDD-47F8-A5E3-39AB208C4583}" destId="{3EDF1CCC-4D18-48F9-96C7-0B12A020BC71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24608-56C1-42EA-8880-0BC80757D346}">
      <dsp:nvSpPr>
        <dsp:cNvPr id="0" name=""/>
        <dsp:cNvSpPr/>
      </dsp:nvSpPr>
      <dsp:spPr>
        <a:xfrm>
          <a:off x="0" y="0"/>
          <a:ext cx="102042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8DE2E-2E88-4B0D-94B3-A6335EB30D9F}">
      <dsp:nvSpPr>
        <dsp:cNvPr id="0" name=""/>
        <dsp:cNvSpPr/>
      </dsp:nvSpPr>
      <dsp:spPr>
        <a:xfrm>
          <a:off x="0" y="0"/>
          <a:ext cx="10204289" cy="98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Introduction</a:t>
          </a:r>
        </a:p>
      </dsp:txBody>
      <dsp:txXfrm>
        <a:off x="0" y="0"/>
        <a:ext cx="10204289" cy="983047"/>
      </dsp:txXfrm>
    </dsp:sp>
    <dsp:sp modelId="{22B905E6-B04D-4632-86EB-68ACC91C346E}">
      <dsp:nvSpPr>
        <dsp:cNvPr id="0" name=""/>
        <dsp:cNvSpPr/>
      </dsp:nvSpPr>
      <dsp:spPr>
        <a:xfrm>
          <a:off x="0" y="983047"/>
          <a:ext cx="102042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EAD416-7AE9-4CA9-BD86-AEFFF3174E5C}">
      <dsp:nvSpPr>
        <dsp:cNvPr id="0" name=""/>
        <dsp:cNvSpPr/>
      </dsp:nvSpPr>
      <dsp:spPr>
        <a:xfrm>
          <a:off x="0" y="983047"/>
          <a:ext cx="10204289" cy="98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Approach</a:t>
          </a:r>
        </a:p>
      </dsp:txBody>
      <dsp:txXfrm>
        <a:off x="0" y="983047"/>
        <a:ext cx="10204289" cy="983047"/>
      </dsp:txXfrm>
    </dsp:sp>
    <dsp:sp modelId="{DBCEF028-7F76-46D3-88FA-988CE5769985}">
      <dsp:nvSpPr>
        <dsp:cNvPr id="0" name=""/>
        <dsp:cNvSpPr/>
      </dsp:nvSpPr>
      <dsp:spPr>
        <a:xfrm>
          <a:off x="0" y="1966094"/>
          <a:ext cx="102042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94A43-0156-4E6F-AFD9-3A88D00F600B}">
      <dsp:nvSpPr>
        <dsp:cNvPr id="0" name=""/>
        <dsp:cNvSpPr/>
      </dsp:nvSpPr>
      <dsp:spPr>
        <a:xfrm>
          <a:off x="0" y="1966094"/>
          <a:ext cx="10204289" cy="98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Applications</a:t>
          </a:r>
        </a:p>
      </dsp:txBody>
      <dsp:txXfrm>
        <a:off x="0" y="1966094"/>
        <a:ext cx="10204289" cy="983047"/>
      </dsp:txXfrm>
    </dsp:sp>
    <dsp:sp modelId="{BF475F5B-0983-4DDB-B7EC-4DFED226F6CC}">
      <dsp:nvSpPr>
        <dsp:cNvPr id="0" name=""/>
        <dsp:cNvSpPr/>
      </dsp:nvSpPr>
      <dsp:spPr>
        <a:xfrm>
          <a:off x="0" y="2949142"/>
          <a:ext cx="102042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EBBEB-F9ED-4E77-A8B5-06F44E656F52}">
      <dsp:nvSpPr>
        <dsp:cNvPr id="0" name=""/>
        <dsp:cNvSpPr/>
      </dsp:nvSpPr>
      <dsp:spPr>
        <a:xfrm>
          <a:off x="0" y="2949142"/>
          <a:ext cx="10204289" cy="98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Summary</a:t>
          </a:r>
        </a:p>
      </dsp:txBody>
      <dsp:txXfrm>
        <a:off x="0" y="2949142"/>
        <a:ext cx="10204289" cy="9830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D4930-AC62-413F-8126-B9C3D0995894}">
      <dsp:nvSpPr>
        <dsp:cNvPr id="0" name=""/>
        <dsp:cNvSpPr/>
      </dsp:nvSpPr>
      <dsp:spPr>
        <a:xfrm rot="10800000">
          <a:off x="1452875" y="331586"/>
          <a:ext cx="3678472" cy="682413"/>
        </a:xfrm>
        <a:prstGeom prst="chevron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987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</a:rPr>
            <a:t>Joel Cook</a:t>
          </a:r>
        </a:p>
      </dsp:txBody>
      <dsp:txXfrm rot="10800000">
        <a:off x="1794081" y="331586"/>
        <a:ext cx="2996059" cy="682413"/>
      </dsp:txXfrm>
    </dsp:sp>
    <dsp:sp modelId="{6543F999-55FC-41EC-ADAA-B3D431D0301F}">
      <dsp:nvSpPr>
        <dsp:cNvPr id="0" name=""/>
        <dsp:cNvSpPr/>
      </dsp:nvSpPr>
      <dsp:spPr>
        <a:xfrm>
          <a:off x="1051940" y="0"/>
          <a:ext cx="1354963" cy="135496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  <a:softEdge rad="31750"/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E2FB9-9A3B-4302-A0DF-C4766CB0D579}">
      <dsp:nvSpPr>
        <dsp:cNvPr id="0" name=""/>
        <dsp:cNvSpPr/>
      </dsp:nvSpPr>
      <dsp:spPr>
        <a:xfrm rot="10800000">
          <a:off x="895844" y="1638625"/>
          <a:ext cx="3678472" cy="682413"/>
        </a:xfrm>
        <a:prstGeom prst="chevron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9875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bg1"/>
              </a:solidFill>
            </a:rPr>
            <a:t>Mayra Izquierdo Montoya</a:t>
          </a:r>
        </a:p>
      </dsp:txBody>
      <dsp:txXfrm rot="10800000">
        <a:off x="1237050" y="1638625"/>
        <a:ext cx="2996059" cy="682413"/>
      </dsp:txXfrm>
    </dsp:sp>
    <dsp:sp modelId="{44160A9D-1587-43C7-8713-B1E3504FDA93}">
      <dsp:nvSpPr>
        <dsp:cNvPr id="0" name=""/>
        <dsp:cNvSpPr/>
      </dsp:nvSpPr>
      <dsp:spPr>
        <a:xfrm>
          <a:off x="120336" y="1235229"/>
          <a:ext cx="1354963" cy="135496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  <a:softEdge rad="31750"/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72E1A-BE59-4A2D-8992-00B89E1C0CBD}">
      <dsp:nvSpPr>
        <dsp:cNvPr id="0" name=""/>
        <dsp:cNvSpPr/>
      </dsp:nvSpPr>
      <dsp:spPr>
        <a:xfrm rot="10800000">
          <a:off x="843278" y="3069842"/>
          <a:ext cx="3678472" cy="682413"/>
        </a:xfrm>
        <a:prstGeom prst="chevron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9875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bg1"/>
              </a:solidFill>
            </a:rPr>
            <a:t>Yobany Cabrera</a:t>
          </a:r>
        </a:p>
      </dsp:txBody>
      <dsp:txXfrm rot="10800000">
        <a:off x="1184484" y="3069842"/>
        <a:ext cx="2996059" cy="682413"/>
      </dsp:txXfrm>
    </dsp:sp>
    <dsp:sp modelId="{A52AC05D-81E6-4E40-86F0-EFFEACC36798}">
      <dsp:nvSpPr>
        <dsp:cNvPr id="0" name=""/>
        <dsp:cNvSpPr/>
      </dsp:nvSpPr>
      <dsp:spPr>
        <a:xfrm>
          <a:off x="0" y="2731275"/>
          <a:ext cx="1354963" cy="13549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  <a:softEdge rad="31750"/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C3411-B20F-4024-8FFF-E7030DC4F9E2}">
      <dsp:nvSpPr>
        <dsp:cNvPr id="0" name=""/>
        <dsp:cNvSpPr/>
      </dsp:nvSpPr>
      <dsp:spPr>
        <a:xfrm rot="10800000">
          <a:off x="927368" y="4463381"/>
          <a:ext cx="3678472" cy="682413"/>
        </a:xfrm>
        <a:prstGeom prst="chevron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9875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Maria </a:t>
          </a:r>
          <a:r>
            <a:rPr lang="en-US" sz="1600" kern="1200">
              <a:solidFill>
                <a:schemeClr val="bg1"/>
              </a:solidFill>
              <a:latin typeface="Calibri Light" panose="020F0302020204030204"/>
            </a:rPr>
            <a:t>G. Turrubiartes</a:t>
          </a:r>
          <a:endParaRPr lang="en-US" sz="1600" kern="1200">
            <a:solidFill>
              <a:schemeClr val="bg1"/>
            </a:solidFill>
          </a:endParaRPr>
        </a:p>
      </dsp:txBody>
      <dsp:txXfrm rot="10800000">
        <a:off x="1268574" y="4463381"/>
        <a:ext cx="2996059" cy="682413"/>
      </dsp:txXfrm>
    </dsp:sp>
    <dsp:sp modelId="{5C39666F-AD68-4435-A980-FD2CE7D020A0}">
      <dsp:nvSpPr>
        <dsp:cNvPr id="0" name=""/>
        <dsp:cNvSpPr/>
      </dsp:nvSpPr>
      <dsp:spPr>
        <a:xfrm>
          <a:off x="256988" y="4198774"/>
          <a:ext cx="1354963" cy="135496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  <a:softEdge rad="31750"/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06820-B8C0-4ADD-B868-C5846CE9EC13}">
      <dsp:nvSpPr>
        <dsp:cNvPr id="0" name=""/>
        <dsp:cNvSpPr/>
      </dsp:nvSpPr>
      <dsp:spPr>
        <a:xfrm rot="10800000">
          <a:off x="1452875" y="5838166"/>
          <a:ext cx="3678472" cy="682413"/>
        </a:xfrm>
        <a:prstGeom prst="chevron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9875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bg1"/>
              </a:solidFill>
            </a:rPr>
            <a:t>Abdullah Thabet</a:t>
          </a:r>
        </a:p>
      </dsp:txBody>
      <dsp:txXfrm rot="10800000">
        <a:off x="1794081" y="5838166"/>
        <a:ext cx="2996059" cy="682413"/>
      </dsp:txXfrm>
    </dsp:sp>
    <dsp:sp modelId="{3F480CA3-25F6-4E7F-8C5F-56609A118526}">
      <dsp:nvSpPr>
        <dsp:cNvPr id="0" name=""/>
        <dsp:cNvSpPr/>
      </dsp:nvSpPr>
      <dsp:spPr>
        <a:xfrm>
          <a:off x="934469" y="5503036"/>
          <a:ext cx="1354963" cy="1354963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t="-58000" b="-58000"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  <a:softEdge rad="31750"/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FE22A-CFD0-4DDA-90E0-476F56A081EC}">
      <dsp:nvSpPr>
        <dsp:cNvPr id="0" name=""/>
        <dsp:cNvSpPr/>
      </dsp:nvSpPr>
      <dsp:spPr>
        <a:xfrm>
          <a:off x="4733" y="0"/>
          <a:ext cx="2755357" cy="49568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Introduction</a:t>
          </a:r>
        </a:p>
      </dsp:txBody>
      <dsp:txXfrm>
        <a:off x="252574" y="0"/>
        <a:ext cx="2259676" cy="495681"/>
      </dsp:txXfrm>
    </dsp:sp>
    <dsp:sp modelId="{CA350136-D6DD-4449-BAEF-0AC00A173F1D}">
      <dsp:nvSpPr>
        <dsp:cNvPr id="0" name=""/>
        <dsp:cNvSpPr/>
      </dsp:nvSpPr>
      <dsp:spPr>
        <a:xfrm>
          <a:off x="2484555" y="0"/>
          <a:ext cx="2755357" cy="49568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Approach</a:t>
          </a:r>
        </a:p>
      </dsp:txBody>
      <dsp:txXfrm>
        <a:off x="2732396" y="0"/>
        <a:ext cx="2259676" cy="495681"/>
      </dsp:txXfrm>
    </dsp:sp>
    <dsp:sp modelId="{F97E9B48-08E1-442F-8E35-2D08DE19E492}">
      <dsp:nvSpPr>
        <dsp:cNvPr id="0" name=""/>
        <dsp:cNvSpPr/>
      </dsp:nvSpPr>
      <dsp:spPr>
        <a:xfrm>
          <a:off x="4964376" y="0"/>
          <a:ext cx="2755357" cy="49568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Applications</a:t>
          </a:r>
        </a:p>
      </dsp:txBody>
      <dsp:txXfrm>
        <a:off x="5212217" y="0"/>
        <a:ext cx="2259676" cy="495681"/>
      </dsp:txXfrm>
    </dsp:sp>
    <dsp:sp modelId="{3EDF1CCC-4D18-48F9-96C7-0B12A020BC71}">
      <dsp:nvSpPr>
        <dsp:cNvPr id="0" name=""/>
        <dsp:cNvSpPr/>
      </dsp:nvSpPr>
      <dsp:spPr>
        <a:xfrm>
          <a:off x="7444198" y="0"/>
          <a:ext cx="2755357" cy="49568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Summary</a:t>
          </a:r>
        </a:p>
      </dsp:txBody>
      <dsp:txXfrm>
        <a:off x="7692039" y="0"/>
        <a:ext cx="2259676" cy="4956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FE22A-CFD0-4DDA-90E0-476F56A081EC}">
      <dsp:nvSpPr>
        <dsp:cNvPr id="0" name=""/>
        <dsp:cNvSpPr/>
      </dsp:nvSpPr>
      <dsp:spPr>
        <a:xfrm>
          <a:off x="4733" y="0"/>
          <a:ext cx="2755357" cy="495681"/>
        </a:xfrm>
        <a:prstGeom prst="chevron">
          <a:avLst/>
        </a:prstGeom>
        <a:solidFill>
          <a:schemeClr val="bg1"/>
        </a:soli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1"/>
              </a:solidFill>
            </a:rPr>
            <a:t>Introduction</a:t>
          </a:r>
        </a:p>
      </dsp:txBody>
      <dsp:txXfrm>
        <a:off x="252574" y="0"/>
        <a:ext cx="2259676" cy="495681"/>
      </dsp:txXfrm>
    </dsp:sp>
    <dsp:sp modelId="{CA350136-D6DD-4449-BAEF-0AC00A173F1D}">
      <dsp:nvSpPr>
        <dsp:cNvPr id="0" name=""/>
        <dsp:cNvSpPr/>
      </dsp:nvSpPr>
      <dsp:spPr>
        <a:xfrm>
          <a:off x="2484555" y="0"/>
          <a:ext cx="2755357" cy="49568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Approach</a:t>
          </a:r>
        </a:p>
      </dsp:txBody>
      <dsp:txXfrm>
        <a:off x="2732396" y="0"/>
        <a:ext cx="2259676" cy="495681"/>
      </dsp:txXfrm>
    </dsp:sp>
    <dsp:sp modelId="{F97E9B48-08E1-442F-8E35-2D08DE19E492}">
      <dsp:nvSpPr>
        <dsp:cNvPr id="0" name=""/>
        <dsp:cNvSpPr/>
      </dsp:nvSpPr>
      <dsp:spPr>
        <a:xfrm>
          <a:off x="4964376" y="0"/>
          <a:ext cx="2755357" cy="49568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Applications</a:t>
          </a:r>
        </a:p>
      </dsp:txBody>
      <dsp:txXfrm>
        <a:off x="5212217" y="0"/>
        <a:ext cx="2259676" cy="495681"/>
      </dsp:txXfrm>
    </dsp:sp>
    <dsp:sp modelId="{3EDF1CCC-4D18-48F9-96C7-0B12A020BC71}">
      <dsp:nvSpPr>
        <dsp:cNvPr id="0" name=""/>
        <dsp:cNvSpPr/>
      </dsp:nvSpPr>
      <dsp:spPr>
        <a:xfrm>
          <a:off x="7432237" y="0"/>
          <a:ext cx="2755357" cy="49568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Summary</a:t>
          </a:r>
        </a:p>
      </dsp:txBody>
      <dsp:txXfrm>
        <a:off x="7680078" y="0"/>
        <a:ext cx="2259676" cy="4956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25CD9-7672-46BB-B45D-6A45804FB58D}">
      <dsp:nvSpPr>
        <dsp:cNvPr id="0" name=""/>
        <dsp:cNvSpPr/>
      </dsp:nvSpPr>
      <dsp:spPr>
        <a:xfrm>
          <a:off x="10090" y="186698"/>
          <a:ext cx="3426543" cy="102796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Collect and analyze</a:t>
          </a:r>
        </a:p>
      </dsp:txBody>
      <dsp:txXfrm>
        <a:off x="10090" y="186698"/>
        <a:ext cx="3426543" cy="1027963"/>
      </dsp:txXfrm>
    </dsp:sp>
    <dsp:sp modelId="{9D21B7EE-9DFE-4F7B-94DE-901AA021B3C0}">
      <dsp:nvSpPr>
        <dsp:cNvPr id="0" name=""/>
        <dsp:cNvSpPr/>
      </dsp:nvSpPr>
      <dsp:spPr>
        <a:xfrm>
          <a:off x="10090" y="1214661"/>
          <a:ext cx="3426543" cy="295118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Collect and analyze data regarding hydrogen production and sales</a:t>
          </a:r>
        </a:p>
      </dsp:txBody>
      <dsp:txXfrm>
        <a:off x="10090" y="1214661"/>
        <a:ext cx="3426543" cy="2951184"/>
      </dsp:txXfrm>
    </dsp:sp>
    <dsp:sp modelId="{D94A2C7B-89D2-4E5E-BAD5-44E6C2CC2BA5}">
      <dsp:nvSpPr>
        <dsp:cNvPr id="0" name=""/>
        <dsp:cNvSpPr/>
      </dsp:nvSpPr>
      <dsp:spPr>
        <a:xfrm>
          <a:off x="3544528" y="186698"/>
          <a:ext cx="3426543" cy="1027963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Create</a:t>
          </a:r>
        </a:p>
      </dsp:txBody>
      <dsp:txXfrm>
        <a:off x="3544528" y="186698"/>
        <a:ext cx="3426543" cy="1027963"/>
      </dsp:txXfrm>
    </dsp:sp>
    <dsp:sp modelId="{35C0B15E-7E87-4917-892C-A6196DF035E8}">
      <dsp:nvSpPr>
        <dsp:cNvPr id="0" name=""/>
        <dsp:cNvSpPr/>
      </dsp:nvSpPr>
      <dsp:spPr>
        <a:xfrm>
          <a:off x="3544528" y="1214661"/>
          <a:ext cx="3426543" cy="2951184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Create an algorithm that will optimize the hydrogen production schedule to minimize production costs</a:t>
          </a:r>
        </a:p>
      </dsp:txBody>
      <dsp:txXfrm>
        <a:off x="3544528" y="1214661"/>
        <a:ext cx="3426543" cy="2951184"/>
      </dsp:txXfrm>
    </dsp:sp>
    <dsp:sp modelId="{65B7CA18-2E2E-4615-8AE7-BBA8EFFD239C}">
      <dsp:nvSpPr>
        <dsp:cNvPr id="0" name=""/>
        <dsp:cNvSpPr/>
      </dsp:nvSpPr>
      <dsp:spPr>
        <a:xfrm>
          <a:off x="7078966" y="186698"/>
          <a:ext cx="3426543" cy="1027963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Identify and Incorporate</a:t>
          </a:r>
        </a:p>
      </dsp:txBody>
      <dsp:txXfrm>
        <a:off x="7078966" y="186698"/>
        <a:ext cx="3426543" cy="1027963"/>
      </dsp:txXfrm>
    </dsp:sp>
    <dsp:sp modelId="{CE67A811-8A48-4F41-B171-2C52AA4C0A5B}">
      <dsp:nvSpPr>
        <dsp:cNvPr id="0" name=""/>
        <dsp:cNvSpPr/>
      </dsp:nvSpPr>
      <dsp:spPr>
        <a:xfrm>
          <a:off x="7078966" y="1214661"/>
          <a:ext cx="3426543" cy="2951184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Identify &amp; Incorporate potential hydrogen fuel applications within Cal State LA campus to maximize its environmental benefits and increase hydrogen fuel utilization</a:t>
          </a:r>
        </a:p>
      </dsp:txBody>
      <dsp:txXfrm>
        <a:off x="7078966" y="1214661"/>
        <a:ext cx="3426543" cy="29511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2755C-3D61-4DE9-93B9-D39585CECFBB}">
      <dsp:nvSpPr>
        <dsp:cNvPr id="0" name=""/>
        <dsp:cNvSpPr/>
      </dsp:nvSpPr>
      <dsp:spPr>
        <a:xfrm>
          <a:off x="5091" y="549"/>
          <a:ext cx="2498819" cy="184661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91BCA-CAB8-40B1-89FF-05EC8D3A5FEC}">
      <dsp:nvSpPr>
        <dsp:cNvPr id="0" name=""/>
        <dsp:cNvSpPr/>
      </dsp:nvSpPr>
      <dsp:spPr>
        <a:xfrm>
          <a:off x="510451" y="1435784"/>
          <a:ext cx="2153237" cy="671672"/>
        </a:xfrm>
        <a:prstGeom prst="bracketPair">
          <a:avLst/>
        </a:prstGeom>
        <a:solidFill>
          <a:schemeClr val="bg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500" kern="1200">
              <a:solidFill>
                <a:schemeClr val="tx1"/>
              </a:solidFill>
            </a:rPr>
            <a:t>Data Collection</a:t>
          </a:r>
        </a:p>
      </dsp:txBody>
      <dsp:txXfrm>
        <a:off x="543239" y="1468572"/>
        <a:ext cx="2087661" cy="606096"/>
      </dsp:txXfrm>
    </dsp:sp>
    <dsp:sp modelId="{73184181-BB55-4CEE-AA34-55DAC4D6123B}">
      <dsp:nvSpPr>
        <dsp:cNvPr id="0" name=""/>
        <dsp:cNvSpPr/>
      </dsp:nvSpPr>
      <dsp:spPr>
        <a:xfrm>
          <a:off x="3615676" y="549"/>
          <a:ext cx="2498819" cy="184661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F940E-EC03-4656-B194-2CFACFDC9EDE}">
      <dsp:nvSpPr>
        <dsp:cNvPr id="0" name=""/>
        <dsp:cNvSpPr/>
      </dsp:nvSpPr>
      <dsp:spPr>
        <a:xfrm>
          <a:off x="4121037" y="1435784"/>
          <a:ext cx="2153237" cy="671672"/>
        </a:xfrm>
        <a:prstGeom prst="bracketPair">
          <a:avLst/>
        </a:prstGeom>
        <a:solidFill>
          <a:schemeClr val="bg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500" kern="1200">
              <a:solidFill>
                <a:schemeClr val="tx1"/>
              </a:solidFill>
            </a:rPr>
            <a:t>Data Analysis</a:t>
          </a:r>
        </a:p>
      </dsp:txBody>
      <dsp:txXfrm>
        <a:off x="4153825" y="1468572"/>
        <a:ext cx="2087661" cy="606096"/>
      </dsp:txXfrm>
    </dsp:sp>
    <dsp:sp modelId="{CEA50509-0F96-4BEE-9BC5-B521B2EBFEA2}">
      <dsp:nvSpPr>
        <dsp:cNvPr id="0" name=""/>
        <dsp:cNvSpPr/>
      </dsp:nvSpPr>
      <dsp:spPr>
        <a:xfrm>
          <a:off x="7226262" y="549"/>
          <a:ext cx="2498819" cy="18466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BC69B-D4AB-43A6-99B2-0B4D035D824E}">
      <dsp:nvSpPr>
        <dsp:cNvPr id="0" name=""/>
        <dsp:cNvSpPr/>
      </dsp:nvSpPr>
      <dsp:spPr>
        <a:xfrm>
          <a:off x="7731622" y="1435784"/>
          <a:ext cx="2153237" cy="671672"/>
        </a:xfrm>
        <a:prstGeom prst="bracketPair">
          <a:avLst/>
        </a:prstGeom>
        <a:solidFill>
          <a:schemeClr val="bg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kern="1200">
              <a:solidFill>
                <a:schemeClr val="tx1"/>
              </a:solidFill>
            </a:rPr>
            <a:t>Algorithm</a:t>
          </a:r>
        </a:p>
      </dsp:txBody>
      <dsp:txXfrm>
        <a:off x="7764410" y="1468572"/>
        <a:ext cx="2087661" cy="6060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FE22A-CFD0-4DDA-90E0-476F56A081EC}">
      <dsp:nvSpPr>
        <dsp:cNvPr id="0" name=""/>
        <dsp:cNvSpPr/>
      </dsp:nvSpPr>
      <dsp:spPr>
        <a:xfrm>
          <a:off x="4733" y="0"/>
          <a:ext cx="2755357" cy="495681"/>
        </a:xfrm>
        <a:prstGeom prst="chevron">
          <a:avLst/>
        </a:prstGeom>
        <a:solidFill>
          <a:schemeClr val="bg1"/>
        </a:soli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1"/>
              </a:solidFill>
            </a:rPr>
            <a:t>Introduction</a:t>
          </a:r>
        </a:p>
      </dsp:txBody>
      <dsp:txXfrm>
        <a:off x="252574" y="0"/>
        <a:ext cx="2259676" cy="495681"/>
      </dsp:txXfrm>
    </dsp:sp>
    <dsp:sp modelId="{CA350136-D6DD-4449-BAEF-0AC00A173F1D}">
      <dsp:nvSpPr>
        <dsp:cNvPr id="0" name=""/>
        <dsp:cNvSpPr/>
      </dsp:nvSpPr>
      <dsp:spPr>
        <a:xfrm>
          <a:off x="2484555" y="0"/>
          <a:ext cx="2755357" cy="495681"/>
        </a:xfrm>
        <a:prstGeom prst="chevron">
          <a:avLst/>
        </a:prstGeom>
        <a:solidFill>
          <a:schemeClr val="bg1"/>
        </a:soli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1"/>
              </a:solidFill>
            </a:rPr>
            <a:t>Approach</a:t>
          </a:r>
        </a:p>
      </dsp:txBody>
      <dsp:txXfrm>
        <a:off x="2732396" y="0"/>
        <a:ext cx="2259676" cy="495681"/>
      </dsp:txXfrm>
    </dsp:sp>
    <dsp:sp modelId="{F97E9B48-08E1-442F-8E35-2D08DE19E492}">
      <dsp:nvSpPr>
        <dsp:cNvPr id="0" name=""/>
        <dsp:cNvSpPr/>
      </dsp:nvSpPr>
      <dsp:spPr>
        <a:xfrm>
          <a:off x="4964376" y="0"/>
          <a:ext cx="2755357" cy="49568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Applications</a:t>
          </a:r>
        </a:p>
      </dsp:txBody>
      <dsp:txXfrm>
        <a:off x="5212217" y="0"/>
        <a:ext cx="2259676" cy="495681"/>
      </dsp:txXfrm>
    </dsp:sp>
    <dsp:sp modelId="{3EDF1CCC-4D18-48F9-96C7-0B12A020BC71}">
      <dsp:nvSpPr>
        <dsp:cNvPr id="0" name=""/>
        <dsp:cNvSpPr/>
      </dsp:nvSpPr>
      <dsp:spPr>
        <a:xfrm>
          <a:off x="7444198" y="0"/>
          <a:ext cx="2755357" cy="49568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Summary</a:t>
          </a:r>
        </a:p>
      </dsp:txBody>
      <dsp:txXfrm>
        <a:off x="7692039" y="0"/>
        <a:ext cx="2259676" cy="4956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2755C-3D61-4DE9-93B9-D39585CECFBB}">
      <dsp:nvSpPr>
        <dsp:cNvPr id="0" name=""/>
        <dsp:cNvSpPr/>
      </dsp:nvSpPr>
      <dsp:spPr>
        <a:xfrm>
          <a:off x="314871" y="115581"/>
          <a:ext cx="2242023" cy="165684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91BCA-CAB8-40B1-89FF-05EC8D3A5FEC}">
      <dsp:nvSpPr>
        <dsp:cNvPr id="0" name=""/>
        <dsp:cNvSpPr/>
      </dsp:nvSpPr>
      <dsp:spPr>
        <a:xfrm>
          <a:off x="768297" y="1518409"/>
          <a:ext cx="1931956" cy="602646"/>
        </a:xfrm>
        <a:prstGeom prst="bracketPair">
          <a:avLst/>
        </a:prstGeom>
        <a:solidFill>
          <a:schemeClr val="bg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Gasoline to Hydrogen</a:t>
          </a:r>
        </a:p>
      </dsp:txBody>
      <dsp:txXfrm>
        <a:off x="797716" y="1547828"/>
        <a:ext cx="1873118" cy="543808"/>
      </dsp:txXfrm>
    </dsp:sp>
    <dsp:sp modelId="{73184181-BB55-4CEE-AA34-55DAC4D6123B}">
      <dsp:nvSpPr>
        <dsp:cNvPr id="0" name=""/>
        <dsp:cNvSpPr/>
      </dsp:nvSpPr>
      <dsp:spPr>
        <a:xfrm>
          <a:off x="3479022" y="0"/>
          <a:ext cx="2284711" cy="211650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63" b="870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F940E-EC03-4656-B194-2CFACFDC9EDE}">
      <dsp:nvSpPr>
        <dsp:cNvPr id="0" name=""/>
        <dsp:cNvSpPr/>
      </dsp:nvSpPr>
      <dsp:spPr>
        <a:xfrm>
          <a:off x="3983768" y="1518409"/>
          <a:ext cx="1931956" cy="602646"/>
        </a:xfrm>
        <a:prstGeom prst="bracketPair">
          <a:avLst/>
        </a:prstGeom>
        <a:solidFill>
          <a:schemeClr val="bg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Waive Car</a:t>
          </a:r>
        </a:p>
      </dsp:txBody>
      <dsp:txXfrm>
        <a:off x="4013187" y="1547828"/>
        <a:ext cx="1873118" cy="543808"/>
      </dsp:txXfrm>
    </dsp:sp>
    <dsp:sp modelId="{58528B7A-4BDB-4D4E-8F73-12C242C8EFF6}">
      <dsp:nvSpPr>
        <dsp:cNvPr id="0" name=""/>
        <dsp:cNvSpPr/>
      </dsp:nvSpPr>
      <dsp:spPr>
        <a:xfrm>
          <a:off x="6724469" y="115581"/>
          <a:ext cx="2242023" cy="165684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F79A0-F0B3-429B-AFEA-D59DEA9092AE}">
      <dsp:nvSpPr>
        <dsp:cNvPr id="0" name=""/>
        <dsp:cNvSpPr/>
      </dsp:nvSpPr>
      <dsp:spPr>
        <a:xfrm>
          <a:off x="7177895" y="1518409"/>
          <a:ext cx="1931956" cy="602646"/>
        </a:xfrm>
        <a:prstGeom prst="bracketPair">
          <a:avLst/>
        </a:prstGeom>
        <a:solidFill>
          <a:schemeClr val="bg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Analysis</a:t>
          </a:r>
        </a:p>
      </dsp:txBody>
      <dsp:txXfrm>
        <a:off x="7207314" y="1547828"/>
        <a:ext cx="1873118" cy="5438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FE22A-CFD0-4DDA-90E0-476F56A081EC}">
      <dsp:nvSpPr>
        <dsp:cNvPr id="0" name=""/>
        <dsp:cNvSpPr/>
      </dsp:nvSpPr>
      <dsp:spPr>
        <a:xfrm>
          <a:off x="4733" y="0"/>
          <a:ext cx="2755357" cy="495681"/>
        </a:xfrm>
        <a:prstGeom prst="chevron">
          <a:avLst/>
        </a:prstGeom>
        <a:solidFill>
          <a:schemeClr val="bg1"/>
        </a:soli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1"/>
              </a:solidFill>
            </a:rPr>
            <a:t>Introduction</a:t>
          </a:r>
        </a:p>
      </dsp:txBody>
      <dsp:txXfrm>
        <a:off x="252574" y="0"/>
        <a:ext cx="2259676" cy="495681"/>
      </dsp:txXfrm>
    </dsp:sp>
    <dsp:sp modelId="{CA350136-D6DD-4449-BAEF-0AC00A173F1D}">
      <dsp:nvSpPr>
        <dsp:cNvPr id="0" name=""/>
        <dsp:cNvSpPr/>
      </dsp:nvSpPr>
      <dsp:spPr>
        <a:xfrm>
          <a:off x="2484555" y="0"/>
          <a:ext cx="2755357" cy="495681"/>
        </a:xfrm>
        <a:prstGeom prst="chevron">
          <a:avLst/>
        </a:prstGeom>
        <a:solidFill>
          <a:schemeClr val="bg1"/>
        </a:soli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1"/>
              </a:solidFill>
            </a:rPr>
            <a:t>Approach</a:t>
          </a:r>
        </a:p>
      </dsp:txBody>
      <dsp:txXfrm>
        <a:off x="2732396" y="0"/>
        <a:ext cx="2259676" cy="495681"/>
      </dsp:txXfrm>
    </dsp:sp>
    <dsp:sp modelId="{F97E9B48-08E1-442F-8E35-2D08DE19E492}">
      <dsp:nvSpPr>
        <dsp:cNvPr id="0" name=""/>
        <dsp:cNvSpPr/>
      </dsp:nvSpPr>
      <dsp:spPr>
        <a:xfrm>
          <a:off x="4964376" y="0"/>
          <a:ext cx="2755357" cy="495681"/>
        </a:xfrm>
        <a:prstGeom prst="chevron">
          <a:avLst/>
        </a:prstGeom>
        <a:solidFill>
          <a:schemeClr val="bg1"/>
        </a:soli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1"/>
              </a:solidFill>
            </a:rPr>
            <a:t>Applications</a:t>
          </a:r>
        </a:p>
      </dsp:txBody>
      <dsp:txXfrm>
        <a:off x="5212217" y="0"/>
        <a:ext cx="2259676" cy="495681"/>
      </dsp:txXfrm>
    </dsp:sp>
    <dsp:sp modelId="{3EDF1CCC-4D18-48F9-96C7-0B12A020BC71}">
      <dsp:nvSpPr>
        <dsp:cNvPr id="0" name=""/>
        <dsp:cNvSpPr/>
      </dsp:nvSpPr>
      <dsp:spPr>
        <a:xfrm>
          <a:off x="7448931" y="0"/>
          <a:ext cx="2755357" cy="49568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Summary</a:t>
          </a:r>
        </a:p>
      </dsp:txBody>
      <dsp:txXfrm>
        <a:off x="7696772" y="0"/>
        <a:ext cx="2259676" cy="49568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FE22A-CFD0-4DDA-90E0-476F56A081EC}">
      <dsp:nvSpPr>
        <dsp:cNvPr id="0" name=""/>
        <dsp:cNvSpPr/>
      </dsp:nvSpPr>
      <dsp:spPr>
        <a:xfrm>
          <a:off x="4733" y="0"/>
          <a:ext cx="2755357" cy="495681"/>
        </a:xfrm>
        <a:prstGeom prst="chevron">
          <a:avLst/>
        </a:prstGeom>
        <a:solidFill>
          <a:schemeClr val="bg1"/>
        </a:soli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1"/>
              </a:solidFill>
            </a:rPr>
            <a:t>Introduction</a:t>
          </a:r>
        </a:p>
      </dsp:txBody>
      <dsp:txXfrm>
        <a:off x="252574" y="0"/>
        <a:ext cx="2259676" cy="495681"/>
      </dsp:txXfrm>
    </dsp:sp>
    <dsp:sp modelId="{CA350136-D6DD-4449-BAEF-0AC00A173F1D}">
      <dsp:nvSpPr>
        <dsp:cNvPr id="0" name=""/>
        <dsp:cNvSpPr/>
      </dsp:nvSpPr>
      <dsp:spPr>
        <a:xfrm>
          <a:off x="2484555" y="0"/>
          <a:ext cx="2755357" cy="495681"/>
        </a:xfrm>
        <a:prstGeom prst="chevron">
          <a:avLst/>
        </a:prstGeom>
        <a:solidFill>
          <a:schemeClr val="bg1"/>
        </a:soli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1"/>
              </a:solidFill>
            </a:rPr>
            <a:t>Approach</a:t>
          </a:r>
        </a:p>
      </dsp:txBody>
      <dsp:txXfrm>
        <a:off x="2732396" y="0"/>
        <a:ext cx="2259676" cy="495681"/>
      </dsp:txXfrm>
    </dsp:sp>
    <dsp:sp modelId="{F97E9B48-08E1-442F-8E35-2D08DE19E492}">
      <dsp:nvSpPr>
        <dsp:cNvPr id="0" name=""/>
        <dsp:cNvSpPr/>
      </dsp:nvSpPr>
      <dsp:spPr>
        <a:xfrm>
          <a:off x="4964376" y="0"/>
          <a:ext cx="2755357" cy="495681"/>
        </a:xfrm>
        <a:prstGeom prst="chevron">
          <a:avLst/>
        </a:prstGeom>
        <a:solidFill>
          <a:schemeClr val="bg1"/>
        </a:soli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1"/>
              </a:solidFill>
            </a:rPr>
            <a:t>Applications</a:t>
          </a:r>
        </a:p>
      </dsp:txBody>
      <dsp:txXfrm>
        <a:off x="5212217" y="0"/>
        <a:ext cx="2259676" cy="495681"/>
      </dsp:txXfrm>
    </dsp:sp>
    <dsp:sp modelId="{3EDF1CCC-4D18-48F9-96C7-0B12A020BC71}">
      <dsp:nvSpPr>
        <dsp:cNvPr id="0" name=""/>
        <dsp:cNvSpPr/>
      </dsp:nvSpPr>
      <dsp:spPr>
        <a:xfrm>
          <a:off x="7444198" y="0"/>
          <a:ext cx="2755357" cy="495681"/>
        </a:xfrm>
        <a:prstGeom prst="chevron">
          <a:avLst/>
        </a:prstGeom>
        <a:solidFill>
          <a:schemeClr val="bg1"/>
        </a:solidFill>
        <a:ln w="38100"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1"/>
              </a:solidFill>
            </a:rPr>
            <a:t>Summary</a:t>
          </a:r>
        </a:p>
      </dsp:txBody>
      <dsp:txXfrm>
        <a:off x="7692039" y="0"/>
        <a:ext cx="2259676" cy="495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EEB10D-77E1-465D-9085-3D7750BF15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1D78D-ACC8-4B5E-A8C9-2466D499AE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32B36-D7A7-4C0F-AFB2-99C741BF37C9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71321-C6FF-4A77-830C-7DCB655EC0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E3981-EA8F-4322-B6C2-4F0EF48EC8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1978F-293F-4163-B0A7-89D0FD436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7606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19:17:38.6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28297 5821 7839 0 0,'5'19'800'0'0,"1"11"-800"0"0,0 20-1760 0 0,-1 2-5119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B55BC-13C9-4B1F-879E-821580338966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518B0-4431-4829-B240-875C135E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2968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00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1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09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11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34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26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42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72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20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2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19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54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36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55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9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8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518B0-4431-4829-B240-875C135EE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99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5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18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3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24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70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518B0-4431-4829-B240-875C135EEF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9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31099-AFC8-414D-A0B7-2DDF89549DB8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90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C144-C116-406D-B75E-41C8B18B2028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46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F5F2-2B61-4B99-9557-7454958EBAD6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719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8DF9-3B6D-4F62-B562-DADC809E20A0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909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B5D4B-5D8B-4D8C-BA9A-E8078B7BA624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729571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21F8-3C0E-4A73-B2A8-8AB9BDFD4982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373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B5D4B-5D8B-4D8C-BA9A-E8078B7BA624}" type="datetime1">
              <a:rPr lang="en-GB" smtClean="0"/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523953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B5D4B-5D8B-4D8C-BA9A-E8078B7BA624}" type="datetime1">
              <a:rPr lang="en-GB" smtClean="0"/>
              <a:t>25/04/2021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275761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AD19-6AC6-4423-8A8A-BFB59112FC58}" type="datetime1">
              <a:rPr lang="en-GB" smtClean="0"/>
              <a:t>25/04/2021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276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2E23-8EC6-4175-92FB-064CA9479918}" type="datetime1">
              <a:rPr lang="en-GB" smtClean="0"/>
              <a:t>25/04/2021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441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B5D4B-5D8B-4D8C-BA9A-E8078B7BA624}" type="datetime1">
              <a:rPr lang="en-GB" smtClean="0"/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62531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5D85-9FB7-4150-AA99-C43FBC83CE04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729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8DBE-C4BB-4A18-8676-346E5C0A8CF9}" type="datetime1">
              <a:rPr lang="en-GB" smtClean="0"/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785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B5D4B-5D8B-4D8C-BA9A-E8078B7BA624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467208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B5D4B-5D8B-4D8C-BA9A-E8078B7BA624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719118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FE14-E8E5-40C7-A326-8FA918CEDC3D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37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A7FF-10BB-4C0C-8FDF-42A1CD3CEBFB}" type="datetime1">
              <a:rPr lang="en-GB" smtClean="0"/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52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8433-F569-4181-9F96-1322AC058A37}" type="datetime1">
              <a:rPr lang="en-GB" smtClean="0"/>
              <a:t>25/04/2021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27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AC0E4-228B-4527-9AF9-305BCF61829D}" type="datetime1">
              <a:rPr lang="en-GB" smtClean="0"/>
              <a:t>25/04/2021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27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AC77-2F5A-43DE-BCBD-635969AD964B}" type="datetime1">
              <a:rPr lang="en-GB" smtClean="0"/>
              <a:t>25/04/2021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44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F7E1-D095-411A-8D32-39A420D31D82}" type="datetime1">
              <a:rPr lang="en-GB" smtClean="0"/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625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A6F2-6F79-4224-B22C-6B1B81DF049D}" type="datetime1">
              <a:rPr lang="en-GB" smtClean="0"/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78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A9A36-0CA9-47EE-9E1D-2C372C7668E5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60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B5D4B-5D8B-4D8C-BA9A-E8078B7BA624}" type="datetime1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D958D-E715-4EDD-82F2-3A01DBA14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60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0.png"/><Relationship Id="rId4" Type="http://schemas.openxmlformats.org/officeDocument/2006/relationships/hyperlink" Target="https://cassandrajohn.com/2016/07/26/first-rules-of-data-analysi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pixabay.com/fr/invention-innovation-graphique-id%C3%A9e-15334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7.png"/><Relationship Id="rId4" Type="http://schemas.openxmlformats.org/officeDocument/2006/relationships/hyperlink" Target="https://pixabay.com/fr/invention-innovation-graphique-id%C3%A9e-153341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hyperlink" Target="http://2015.igem.org/Team:ATOMS-Turkiye/Project/Problems" TargetMode="External"/><Relationship Id="rId12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diagramQuickStyle" Target="../diagrams/quickStyle3.xml"/><Relationship Id="rId5" Type="http://schemas.openxmlformats.org/officeDocument/2006/relationships/hyperlink" Target="https://ifpnews.com/exclusive/unemployment-rate-economic-growth-rate-iran/" TargetMode="External"/><Relationship Id="rId10" Type="http://schemas.openxmlformats.org/officeDocument/2006/relationships/diagramLayout" Target="../diagrams/layout3.xml"/><Relationship Id="rId4" Type="http://schemas.microsoft.com/office/2007/relationships/hdphoto" Target="../media/hdphoto1.wdp"/><Relationship Id="rId9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www.pngall.com/analysis-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24288" y="272902"/>
            <a:ext cx="6967727" cy="19064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>
                <a:solidFill>
                  <a:schemeClr val="bg1">
                    <a:lumMod val="95000"/>
                    <a:lumOff val="5000"/>
                  </a:schemeClr>
                </a:solidFill>
              </a:rPr>
              <a:t>OPTIMIZATION OF HYDROGEN PRODUCTION SCHEDULE &amp; STRATEGY OF POWER TRADING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700833" y="2772554"/>
            <a:ext cx="9491167" cy="2976490"/>
          </a:xfrm>
          <a:ln>
            <a:noFill/>
          </a:ln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2800">
                <a:solidFill>
                  <a:schemeClr val="bg1"/>
                </a:solidFill>
              </a:rPr>
              <a:t>Southern California Gas Company</a:t>
            </a:r>
          </a:p>
          <a:p>
            <a:r>
              <a:rPr lang="en-US" sz="2600">
                <a:solidFill>
                  <a:schemeClr val="accent5"/>
                </a:solidFill>
              </a:rPr>
              <a:t>Client</a:t>
            </a:r>
          </a:p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en-US" sz="2800" err="1">
                <a:solidFill>
                  <a:schemeClr val="bg1"/>
                </a:solidFill>
              </a:rPr>
              <a:t>Arezoo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Khodayari</a:t>
            </a:r>
            <a:r>
              <a:rPr lang="en-US" sz="2800">
                <a:solidFill>
                  <a:schemeClr val="bg1"/>
                </a:solidFill>
              </a:rPr>
              <a:t>, PhD</a:t>
            </a:r>
          </a:p>
          <a:p>
            <a:r>
              <a:rPr lang="en-US" sz="2600">
                <a:solidFill>
                  <a:schemeClr val="accent5"/>
                </a:solidFill>
              </a:rPr>
              <a:t>Advisor</a:t>
            </a:r>
          </a:p>
          <a:p>
            <a:pPr algn="ctr" rtl="0" fontAlgn="base"/>
            <a:r>
              <a:rPr lang="en-US" sz="2900" b="0" i="0" u="none" strike="noStrike">
                <a:solidFill>
                  <a:srgbClr val="548235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2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Michael Thorburn</a:t>
            </a:r>
            <a:r>
              <a:rPr lang="en-US" sz="29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900" b="0" i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2900" b="0" i="0" u="none" strike="noStrike">
                <a:solidFill>
                  <a:srgbClr val="5B9BD5"/>
                </a:solidFill>
                <a:effectLst/>
                <a:latin typeface="Calibri" panose="020F0502020204030204" pitchFamily="34" charset="0"/>
              </a:rPr>
              <a:t>Director of Capstone Senior Design</a:t>
            </a:r>
            <a:endParaRPr lang="en-US" sz="2900" b="0" i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r>
              <a:rPr lang="es-MX" sz="2800">
                <a:solidFill>
                  <a:schemeClr val="bg1"/>
                </a:solidFill>
              </a:rPr>
              <a:t>Mayra Izquierdo Montoya </a:t>
            </a:r>
            <a:r>
              <a:rPr lang="es-MX" sz="2900" b="1">
                <a:solidFill>
                  <a:schemeClr val="accent5"/>
                </a:solidFill>
              </a:rPr>
              <a:t>|</a:t>
            </a:r>
            <a:r>
              <a:rPr lang="es-MX" sz="28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800">
                <a:solidFill>
                  <a:schemeClr val="bg1"/>
                </a:solidFill>
              </a:rPr>
              <a:t>Abdullah </a:t>
            </a:r>
            <a:r>
              <a:rPr lang="es-MX" sz="2800" err="1">
                <a:solidFill>
                  <a:schemeClr val="bg1"/>
                </a:solidFill>
              </a:rPr>
              <a:t>Thabet</a:t>
            </a:r>
            <a:r>
              <a:rPr lang="es-MX" sz="2800">
                <a:solidFill>
                  <a:schemeClr val="bg1"/>
                </a:solidFill>
              </a:rPr>
              <a:t> </a:t>
            </a:r>
            <a:r>
              <a:rPr lang="es-MX" sz="2900" b="1">
                <a:solidFill>
                  <a:schemeClr val="accent5"/>
                </a:solidFill>
              </a:rPr>
              <a:t>|</a:t>
            </a:r>
            <a:r>
              <a:rPr lang="es-MX" sz="28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800" err="1">
                <a:solidFill>
                  <a:schemeClr val="bg1"/>
                </a:solidFill>
              </a:rPr>
              <a:t>Yobany</a:t>
            </a:r>
            <a:r>
              <a:rPr lang="es-MX" sz="2800">
                <a:solidFill>
                  <a:schemeClr val="bg1"/>
                </a:solidFill>
              </a:rPr>
              <a:t> Cabrera </a:t>
            </a:r>
            <a:r>
              <a:rPr lang="es-MX" sz="2900" b="1">
                <a:solidFill>
                  <a:schemeClr val="accent5"/>
                </a:solidFill>
              </a:rPr>
              <a:t>|</a:t>
            </a:r>
            <a:r>
              <a:rPr lang="es-MX" sz="28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800">
                <a:solidFill>
                  <a:schemeClr val="bg1"/>
                </a:solidFill>
              </a:rPr>
              <a:t>Joel Cook </a:t>
            </a:r>
            <a:r>
              <a:rPr lang="es-MX" sz="2900" b="1">
                <a:solidFill>
                  <a:schemeClr val="accent5"/>
                </a:solidFill>
              </a:rPr>
              <a:t>|</a:t>
            </a:r>
            <a:r>
              <a:rPr lang="es-MX" sz="28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800" err="1">
                <a:solidFill>
                  <a:schemeClr val="bg1"/>
                </a:solidFill>
              </a:rPr>
              <a:t>Maria</a:t>
            </a:r>
            <a:r>
              <a:rPr lang="es-MX" sz="2800">
                <a:solidFill>
                  <a:schemeClr val="bg1"/>
                </a:solidFill>
              </a:rPr>
              <a:t> G Turrubiartes</a:t>
            </a:r>
            <a:endParaRPr lang="en-US" sz="2800">
              <a:solidFill>
                <a:schemeClr val="bg1"/>
              </a:solidFill>
            </a:endParaRPr>
          </a:p>
          <a:p>
            <a:r>
              <a:rPr lang="en-US" sz="2600">
                <a:solidFill>
                  <a:schemeClr val="accent5"/>
                </a:solidFill>
              </a:rPr>
              <a:t>Team Members</a:t>
            </a:r>
            <a:endParaRPr lang="en-US" sz="1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19C3F0-722B-42C2-8404-8B011789AB3C}"/>
              </a:ext>
            </a:extLst>
          </p:cNvPr>
          <p:cNvSpPr/>
          <p:nvPr/>
        </p:nvSpPr>
        <p:spPr>
          <a:xfrm>
            <a:off x="4799369" y="2122652"/>
            <a:ext cx="6232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>
                <a:solidFill>
                  <a:schemeClr val="bg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Project 16.2 </a:t>
            </a:r>
            <a:r>
              <a:rPr lang="en-GB" sz="2000" b="1">
                <a:solidFill>
                  <a:schemeClr val="accent5"/>
                </a:solidFill>
                <a:cs typeface="Times New Roman" panose="02020603050405020304" pitchFamily="18" charset="0"/>
              </a:rPr>
              <a:t>|</a:t>
            </a:r>
            <a:r>
              <a:rPr lang="en-GB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>
                <a:solidFill>
                  <a:schemeClr val="bg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EXPO Presentation</a:t>
            </a:r>
            <a:r>
              <a:rPr lang="en-GB" sz="2000" b="1">
                <a:solidFill>
                  <a:schemeClr val="accent5"/>
                </a:solidFill>
                <a:cs typeface="Times New Roman" panose="02020603050405020304" pitchFamily="18" charset="0"/>
              </a:rPr>
              <a:t>|</a:t>
            </a:r>
            <a:r>
              <a:rPr lang="en-GB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>
                <a:solidFill>
                  <a:schemeClr val="bg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Spring 2021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C0CAB5A7-AF5E-4CAA-9D5E-C04329C3EFA7}"/>
              </a:ext>
            </a:extLst>
          </p:cNvPr>
          <p:cNvCxnSpPr>
            <a:cxnSpLocks/>
          </p:cNvCxnSpPr>
          <p:nvPr/>
        </p:nvCxnSpPr>
        <p:spPr>
          <a:xfrm>
            <a:off x="3889612" y="2579413"/>
            <a:ext cx="8302388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7" name="Picture 166" descr="Cal State LA | California Fuel Cell Partnership">
            <a:extLst>
              <a:ext uri="{FF2B5EF4-FFF2-40B4-BE49-F238E27FC236}">
                <a16:creationId xmlns:a16="http://schemas.microsoft.com/office/drawing/2014/main" id="{3986BFEF-E5CD-4ECC-9764-CF2EE340932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0" y="209337"/>
            <a:ext cx="4032688" cy="25632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E740F7-EBE3-4FD8-9B48-231F07022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088" y="3098205"/>
            <a:ext cx="1620892" cy="6615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FC46984-AC01-4EA7-9158-E4B61142F9B8}"/>
                  </a:ext>
                </a:extLst>
              </p14:cNvPr>
              <p14:cNvContentPartPr/>
              <p14:nvPr/>
            </p14:nvContentPartPr>
            <p14:xfrm>
              <a:off x="16388080" y="4287520"/>
              <a:ext cx="19050" cy="57149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FC46984-AC01-4EA7-9158-E4B61142F9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46667" y="4268721"/>
                <a:ext cx="101048" cy="94371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EBD04F46-F78D-486C-91D0-695E85894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1801" y="5695535"/>
            <a:ext cx="5479038" cy="90993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CD0EF2F-A489-40A2-91BC-18A86C68E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590" y="3062226"/>
            <a:ext cx="2103565" cy="4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8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7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96C2B-9885-43AF-B373-298F49C7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881" y="382657"/>
            <a:ext cx="3943865" cy="1306443"/>
          </a:xfrm>
        </p:spPr>
        <p:txBody>
          <a:bodyPr>
            <a:normAutofit/>
          </a:bodyPr>
          <a:lstStyle/>
          <a:p>
            <a:r>
              <a:rPr lang="en-US" sz="4000"/>
              <a:t>DATA ANALYSIS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5BD992-1E42-4AD5-8E6A-7E0BAA1AE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57" y="1778091"/>
            <a:ext cx="4100144" cy="4773537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4000"/>
              <a:t>Major Findings</a:t>
            </a:r>
          </a:p>
          <a:p>
            <a:pPr>
              <a:lnSpc>
                <a:spcPct val="160000"/>
              </a:lnSpc>
            </a:pPr>
            <a:r>
              <a:rPr lang="en-US" sz="2500"/>
              <a:t>Most Hydrogen fuel is sold between 9am-4pm </a:t>
            </a:r>
          </a:p>
          <a:p>
            <a:pPr lvl="1">
              <a:lnSpc>
                <a:spcPct val="160000"/>
              </a:lnSpc>
            </a:pPr>
            <a:r>
              <a:rPr lang="en-US" sz="2300">
                <a:cs typeface="Calibri"/>
              </a:rPr>
              <a:t>Production is occurring during most expensive electricity rate</a:t>
            </a:r>
          </a:p>
          <a:p>
            <a:pPr>
              <a:lnSpc>
                <a:spcPct val="160000"/>
              </a:lnSpc>
            </a:pPr>
            <a:r>
              <a:rPr lang="en-US" sz="2500">
                <a:cs typeface="Calibri"/>
              </a:rPr>
              <a:t>Currently, the station produces to maintain full storage capacity, but this is not necessary</a:t>
            </a:r>
          </a:p>
          <a:p>
            <a:pPr>
              <a:lnSpc>
                <a:spcPct val="160000"/>
              </a:lnSpc>
            </a:pPr>
            <a:r>
              <a:rPr lang="en-US" sz="2500"/>
              <a:t>Hydrogen fuel sold on the weekends is very little to none</a:t>
            </a:r>
            <a:endParaRPr lang="en-US" sz="2500">
              <a:cs typeface="Calibri" panose="020F0502020204030204"/>
            </a:endParaRPr>
          </a:p>
          <a:p>
            <a:pPr>
              <a:lnSpc>
                <a:spcPct val="160000"/>
              </a:lnSpc>
            </a:pPr>
            <a:r>
              <a:rPr lang="en-US" sz="2500"/>
              <a:t> </a:t>
            </a:r>
            <a:r>
              <a:rPr lang="en-US" sz="2500" err="1"/>
              <a:t>Electrolyzer</a:t>
            </a:r>
            <a:r>
              <a:rPr lang="en-US" sz="2500"/>
              <a:t> Average values</a:t>
            </a:r>
            <a:endParaRPr lang="en-US" sz="2500">
              <a:cs typeface="Calibri"/>
            </a:endParaRPr>
          </a:p>
          <a:p>
            <a:pPr lvl="1">
              <a:lnSpc>
                <a:spcPct val="160000"/>
              </a:lnSpc>
            </a:pPr>
            <a:r>
              <a:rPr lang="en-US" sz="2500"/>
              <a:t> 62.5 kWh/kg</a:t>
            </a:r>
            <a:endParaRPr lang="en-US" sz="2500">
              <a:cs typeface="Calibri"/>
            </a:endParaRPr>
          </a:p>
          <a:p>
            <a:pPr lvl="1">
              <a:lnSpc>
                <a:spcPct val="160000"/>
              </a:lnSpc>
            </a:pPr>
            <a:r>
              <a:rPr lang="en-US" sz="2500"/>
              <a:t> 2.4 kg/</a:t>
            </a:r>
            <a:r>
              <a:rPr lang="en-US" sz="2500" err="1"/>
              <a:t>hr</a:t>
            </a:r>
            <a:endParaRPr lang="en-US" sz="2500">
              <a:cs typeface="Calibri"/>
            </a:endParaRPr>
          </a:p>
          <a:p>
            <a:pPr lvl="1">
              <a:lnSpc>
                <a:spcPct val="160000"/>
              </a:lnSpc>
            </a:pPr>
            <a:r>
              <a:rPr lang="en-US" sz="2500"/>
              <a:t>58 kg max daily production</a:t>
            </a:r>
          </a:p>
          <a:p>
            <a:pPr>
              <a:lnSpc>
                <a:spcPct val="160000"/>
              </a:lnSpc>
            </a:pPr>
            <a:r>
              <a:rPr lang="en-US" sz="2500">
                <a:cs typeface="Calibri"/>
              </a:rPr>
              <a:t>With the data gathered we developed an algorithm that would optimize the production of this hydrogen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FFEA9C-F9A9-4A04-A4C4-CC26B1D605D0}"/>
              </a:ext>
            </a:extLst>
          </p:cNvPr>
          <p:cNvSpPr/>
          <p:nvPr/>
        </p:nvSpPr>
        <p:spPr>
          <a:xfrm>
            <a:off x="619836" y="565026"/>
            <a:ext cx="1075268" cy="82169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t="-18000" b="-1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58F867-06BC-4233-8729-A1DA8420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0680" y="6338329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10</a:t>
            </a:fld>
            <a:endParaRPr lang="en-GB" sz="1600"/>
          </a:p>
        </p:txBody>
      </p:sp>
      <p:pic>
        <p:nvPicPr>
          <p:cNvPr id="4" name="Picture 4" descr="Chart, bar chart, histogram&#10;&#10;Description automatically generated">
            <a:extLst>
              <a:ext uri="{FF2B5EF4-FFF2-40B4-BE49-F238E27FC236}">
                <a16:creationId xmlns:a16="http://schemas.microsoft.com/office/drawing/2014/main" id="{F7F62DA4-914E-476E-BB91-25B5BCA55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001" y="2187020"/>
            <a:ext cx="7348481" cy="37618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F036068-FE0B-4FC4-9A93-3D16D2B13391}"/>
              </a:ext>
            </a:extLst>
          </p:cNvPr>
          <p:cNvSpPr/>
          <p:nvPr/>
        </p:nvSpPr>
        <p:spPr>
          <a:xfrm>
            <a:off x="10853151" y="154546"/>
            <a:ext cx="1209151" cy="1130525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50300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7312-84FD-4887-9C52-45A66D8A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335" y="26499"/>
            <a:ext cx="10515600" cy="1325563"/>
          </a:xfrm>
        </p:spPr>
        <p:txBody>
          <a:bodyPr/>
          <a:lstStyle/>
          <a:p>
            <a:r>
              <a:rPr lang="en-US" sz="4400"/>
              <a:t>Algorithm Model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48818-F30F-4FEE-8746-ADD04828D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8896" y="6208903"/>
            <a:ext cx="2871247" cy="650613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11</a:t>
            </a:fld>
            <a:endParaRPr lang="en-GB" sz="16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9DC1EA-9397-41ED-88DC-2916A71BFEF1}"/>
              </a:ext>
            </a:extLst>
          </p:cNvPr>
          <p:cNvSpPr/>
          <p:nvPr/>
        </p:nvSpPr>
        <p:spPr>
          <a:xfrm>
            <a:off x="307353" y="1661636"/>
            <a:ext cx="3810159" cy="478914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Optimization Parameter</a:t>
            </a:r>
          </a:p>
          <a:p>
            <a:pPr algn="ctr"/>
            <a:endParaRPr lang="en-US"/>
          </a:p>
          <a:p>
            <a:pPr algn="ctr"/>
            <a:r>
              <a:rPr lang="en-US"/>
              <a:t>Cost per Unit ($/kg)</a:t>
            </a:r>
          </a:p>
          <a:p>
            <a:pPr algn="ctr"/>
            <a:endParaRPr lang="en-US"/>
          </a:p>
          <a:p>
            <a:pPr algn="ctr">
              <a:lnSpc>
                <a:spcPct val="150000"/>
              </a:lnSpc>
            </a:pPr>
            <a:r>
              <a:rPr lang="en-US" b="1"/>
              <a:t>Constants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err="1"/>
              <a:t>Electrolyzer</a:t>
            </a:r>
            <a:r>
              <a:rPr lang="en-US"/>
              <a:t> Energy per Unit (kWh/kg)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err="1"/>
              <a:t>Electrolyzer</a:t>
            </a:r>
            <a:r>
              <a:rPr lang="en-US"/>
              <a:t> Production Rate (kg/</a:t>
            </a:r>
            <a:r>
              <a:rPr lang="en-US" err="1"/>
              <a:t>hr</a:t>
            </a:r>
            <a:r>
              <a:rPr lang="en-US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Electricity Cost ($/kWh)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Kilograms of Hydrogen Sold (kg/day)</a:t>
            </a:r>
          </a:p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1C9E7D-4977-4D64-9AAD-6228E4A2E393}"/>
              </a:ext>
            </a:extLst>
          </p:cNvPr>
          <p:cNvSpPr/>
          <p:nvPr/>
        </p:nvSpPr>
        <p:spPr>
          <a:xfrm>
            <a:off x="4530411" y="1640947"/>
            <a:ext cx="3257626" cy="47891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algn="ctr">
              <a:lnSpc>
                <a:spcPct val="150000"/>
              </a:lnSpc>
            </a:pPr>
            <a:r>
              <a:rPr lang="en-US" b="1"/>
              <a:t>Optimization Hierarchy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Tier 1: Lowest cost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Tier 2: Second lowest cost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Tier 3: Highest cost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  <a:p>
            <a:pPr algn="ctr"/>
            <a:r>
              <a:rPr lang="en-US" b="1"/>
              <a:t>Business-As-Usual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0558D1-E641-4986-96A2-2F05B9CC13D7}"/>
              </a:ext>
            </a:extLst>
          </p:cNvPr>
          <p:cNvSpPr/>
          <p:nvPr/>
        </p:nvSpPr>
        <p:spPr>
          <a:xfrm>
            <a:off x="8335650" y="1661635"/>
            <a:ext cx="3421144" cy="4789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Output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Monthly Total Sales (kg)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Business-as-Usual Cost ($)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Optimized Schedule Cost ($)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Total Savings ($)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Business-as-Usual Cost per Unit ($/kg)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Optimized Schedule Cost per Unit ($/kg)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Savings per Unit ($/kg)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20F4C55-2682-4D2F-BF79-AD4FE6D82F04}"/>
              </a:ext>
            </a:extLst>
          </p:cNvPr>
          <p:cNvSpPr/>
          <p:nvPr/>
        </p:nvSpPr>
        <p:spPr>
          <a:xfrm>
            <a:off x="3977878" y="3318398"/>
            <a:ext cx="763572" cy="118777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1DCB030-F317-46C4-9853-FF6BCCB8DB5E}"/>
              </a:ext>
            </a:extLst>
          </p:cNvPr>
          <p:cNvSpPr/>
          <p:nvPr/>
        </p:nvSpPr>
        <p:spPr>
          <a:xfrm>
            <a:off x="7640424" y="3299381"/>
            <a:ext cx="763572" cy="118777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3F7D52D2-EDAA-4B59-AA20-89A21AA15030}"/>
              </a:ext>
            </a:extLst>
          </p:cNvPr>
          <p:cNvSpPr/>
          <p:nvPr/>
        </p:nvSpPr>
        <p:spPr>
          <a:xfrm>
            <a:off x="197964" y="1126308"/>
            <a:ext cx="11708090" cy="165163"/>
          </a:xfrm>
          <a:prstGeom prst="snip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2CB036-317D-4E11-8A93-868EB6A01614}"/>
              </a:ext>
            </a:extLst>
          </p:cNvPr>
          <p:cNvSpPr/>
          <p:nvPr/>
        </p:nvSpPr>
        <p:spPr>
          <a:xfrm>
            <a:off x="412815" y="193487"/>
            <a:ext cx="900520" cy="71531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t="-32000" b="-32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18B79E-1426-477A-9F4B-A9CA36B2B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4037" y="136525"/>
            <a:ext cx="1359526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10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6C2B-9885-43AF-B373-298F49C7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/>
              <a:t>Algorithm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9D4-181E-43E7-90AD-70520FB66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71" y="1690688"/>
            <a:ext cx="6125874" cy="46656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/>
              <a:t>Importing Excel Data</a:t>
            </a:r>
          </a:p>
          <a:p>
            <a:pPr lvl="1"/>
            <a:r>
              <a:rPr lang="en-US" sz="1800"/>
              <a:t> Date &amp;Time and Kg Filled</a:t>
            </a:r>
          </a:p>
          <a:p>
            <a:pPr marL="0" indent="0">
              <a:buNone/>
            </a:pPr>
            <a:r>
              <a:rPr lang="en-US" sz="1800"/>
              <a:t>Assume</a:t>
            </a:r>
          </a:p>
          <a:p>
            <a:pPr lvl="1"/>
            <a:r>
              <a:rPr lang="en-US" sz="1800"/>
              <a:t> </a:t>
            </a:r>
            <a:r>
              <a:rPr lang="en-US" sz="1800" err="1"/>
              <a:t>Electrolyzer</a:t>
            </a:r>
            <a:r>
              <a:rPr lang="en-US" sz="1800"/>
              <a:t> turns on after each sale of day &amp; remains on until maximum storage capacity of 60kg of hydrogen is reached</a:t>
            </a:r>
          </a:p>
          <a:p>
            <a:pPr marL="0" indent="0">
              <a:buNone/>
            </a:pPr>
            <a:r>
              <a:rPr lang="en-US" sz="1800"/>
              <a:t>Separate sales data between weekdays and weekends</a:t>
            </a:r>
          </a:p>
          <a:p>
            <a:pPr marL="0" indent="0">
              <a:buNone/>
            </a:pPr>
            <a:r>
              <a:rPr lang="en-US" sz="1800"/>
              <a:t>Production Scenarios</a:t>
            </a:r>
          </a:p>
          <a:p>
            <a:pPr marL="0" indent="0">
              <a:buNone/>
            </a:pPr>
            <a:r>
              <a:rPr lang="en-US" sz="1800"/>
              <a:t>	1. Business-as-Usual</a:t>
            </a:r>
          </a:p>
          <a:p>
            <a:pPr marL="0" indent="0">
              <a:buNone/>
            </a:pPr>
            <a:r>
              <a:rPr lang="en-US" sz="1800"/>
              <a:t>	2. Optimized Production Tiers</a:t>
            </a:r>
          </a:p>
          <a:p>
            <a:pPr marL="0" indent="0">
              <a:buNone/>
            </a:pPr>
            <a:r>
              <a:rPr lang="en-US" sz="1800"/>
              <a:t>Calculations</a:t>
            </a:r>
          </a:p>
          <a:p>
            <a:pPr lvl="1"/>
            <a:r>
              <a:rPr lang="en-US" sz="1800"/>
              <a:t> Monthly Total Kg of Hydrogen</a:t>
            </a:r>
          </a:p>
          <a:p>
            <a:pPr lvl="1"/>
            <a:r>
              <a:rPr lang="en-US" sz="1800"/>
              <a:t> Total Costs &amp; Savings</a:t>
            </a:r>
          </a:p>
          <a:p>
            <a:pPr lvl="1"/>
            <a:r>
              <a:rPr lang="en-US" sz="1800"/>
              <a:t> Cost &amp; Savings per unit ($/kg)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D40C53-B0AE-41F8-8B12-5A96173A10E8}"/>
              </a:ext>
            </a:extLst>
          </p:cNvPr>
          <p:cNvSpPr/>
          <p:nvPr/>
        </p:nvSpPr>
        <p:spPr>
          <a:xfrm>
            <a:off x="642571" y="550081"/>
            <a:ext cx="1070615" cy="816263"/>
          </a:xfrm>
          <a:prstGeom prst="roundRect">
            <a:avLst>
              <a:gd name="adj" fmla="val 27297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F204C4E-7DA4-4C57-AD26-310096D15B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919825"/>
              </p:ext>
            </p:extLst>
          </p:nvPr>
        </p:nvGraphicFramePr>
        <p:xfrm>
          <a:off x="6768445" y="1574275"/>
          <a:ext cx="2978870" cy="51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3196">
                  <a:extLst>
                    <a:ext uri="{9D8B030D-6E8A-4147-A177-3AD203B41FA5}">
                      <a16:colId xmlns:a16="http://schemas.microsoft.com/office/drawing/2014/main" val="1736968555"/>
                    </a:ext>
                  </a:extLst>
                </a:gridCol>
                <a:gridCol w="1015524">
                  <a:extLst>
                    <a:ext uri="{9D8B030D-6E8A-4147-A177-3AD203B41FA5}">
                      <a16:colId xmlns:a16="http://schemas.microsoft.com/office/drawing/2014/main" val="1997768753"/>
                    </a:ext>
                  </a:extLst>
                </a:gridCol>
                <a:gridCol w="1100150">
                  <a:extLst>
                    <a:ext uri="{9D8B030D-6E8A-4147-A177-3AD203B41FA5}">
                      <a16:colId xmlns:a16="http://schemas.microsoft.com/office/drawing/2014/main" val="2975746652"/>
                    </a:ext>
                  </a:extLst>
                </a:gridCol>
              </a:tblGrid>
              <a:tr h="19674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Weekdays</a:t>
                      </a:r>
                    </a:p>
                  </a:txBody>
                  <a:tcPr marL="4581" marR="4581" marT="4581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924296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Low Season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High Season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920022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12am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201258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944076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289732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827100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485894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631591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6qm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79892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851326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8am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237999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9am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632218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126219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11am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604458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12pm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339623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855386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789893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932630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987199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19831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374279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08995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8pm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236008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9pm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828869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304864"/>
                  </a:ext>
                </a:extLst>
              </a:tr>
              <a:tr h="196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11pm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0562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D2559E8-96B2-42BC-87B2-AE5C704FD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593718"/>
              </p:ext>
            </p:extLst>
          </p:nvPr>
        </p:nvGraphicFramePr>
        <p:xfrm>
          <a:off x="10148664" y="3429000"/>
          <a:ext cx="1649252" cy="6787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4626">
                  <a:extLst>
                    <a:ext uri="{9D8B030D-6E8A-4147-A177-3AD203B41FA5}">
                      <a16:colId xmlns:a16="http://schemas.microsoft.com/office/drawing/2014/main" val="374329877"/>
                    </a:ext>
                  </a:extLst>
                </a:gridCol>
                <a:gridCol w="824626">
                  <a:extLst>
                    <a:ext uri="{9D8B030D-6E8A-4147-A177-3AD203B41FA5}">
                      <a16:colId xmlns:a16="http://schemas.microsoft.com/office/drawing/2014/main" val="3735446260"/>
                    </a:ext>
                  </a:extLst>
                </a:gridCol>
              </a:tblGrid>
              <a:tr h="2146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Always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76476293"/>
                  </a:ext>
                </a:extLst>
              </a:tr>
              <a:tr h="23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9BC2E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Sometimes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59907832"/>
                  </a:ext>
                </a:extLst>
              </a:tr>
              <a:tr h="227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Avoid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4549289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64784-8B0B-4442-A2D8-A7FCAEA6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958" y="6291814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dirty="0" smtClean="0"/>
              <a:t>12</a:t>
            </a:fld>
            <a:endParaRPr lang="en-GB" sz="16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6A1D7-68F4-4E92-90A0-5E5F79322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037" y="136525"/>
            <a:ext cx="1359526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2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E8990-25E5-4AB2-9D13-06AF0E8B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2E59E-C1D0-4A88-BFC1-5D2B69B2F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94471" cy="4351338"/>
          </a:xfrm>
        </p:spPr>
        <p:txBody>
          <a:bodyPr>
            <a:normAutofit/>
          </a:bodyPr>
          <a:lstStyle/>
          <a:p>
            <a:r>
              <a:rPr lang="en-US"/>
              <a:t>January – May &amp; October – December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Tier 1 – Lowest cost</a:t>
            </a:r>
          </a:p>
          <a:p>
            <a:pPr lvl="1"/>
            <a:r>
              <a:rPr lang="en-US"/>
              <a:t>Base Pay Electricity Cost</a:t>
            </a:r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E4E4C-8D2F-41F2-A9A1-30426775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2428" y="6251266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dirty="0" smtClean="0"/>
              <a:t>13</a:t>
            </a:fld>
            <a:endParaRPr lang="en-GB" sz="160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F2542B9-D48C-4028-B929-8703D6533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726352"/>
              </p:ext>
            </p:extLst>
          </p:nvPr>
        </p:nvGraphicFramePr>
        <p:xfrm>
          <a:off x="5264764" y="433390"/>
          <a:ext cx="4800552" cy="60004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7935">
                  <a:extLst>
                    <a:ext uri="{9D8B030D-6E8A-4147-A177-3AD203B41FA5}">
                      <a16:colId xmlns:a16="http://schemas.microsoft.com/office/drawing/2014/main" val="187082547"/>
                    </a:ext>
                  </a:extLst>
                </a:gridCol>
                <a:gridCol w="1227539">
                  <a:extLst>
                    <a:ext uri="{9D8B030D-6E8A-4147-A177-3AD203B41FA5}">
                      <a16:colId xmlns:a16="http://schemas.microsoft.com/office/drawing/2014/main" val="1774250894"/>
                    </a:ext>
                  </a:extLst>
                </a:gridCol>
                <a:gridCol w="1227539">
                  <a:extLst>
                    <a:ext uri="{9D8B030D-6E8A-4147-A177-3AD203B41FA5}">
                      <a16:colId xmlns:a16="http://schemas.microsoft.com/office/drawing/2014/main" val="3565037861"/>
                    </a:ext>
                  </a:extLst>
                </a:gridCol>
                <a:gridCol w="1227539">
                  <a:extLst>
                    <a:ext uri="{9D8B030D-6E8A-4147-A177-3AD203B41FA5}">
                      <a16:colId xmlns:a16="http://schemas.microsoft.com/office/drawing/2014/main" val="651498216"/>
                    </a:ext>
                  </a:extLst>
                </a:gridCol>
              </a:tblGrid>
              <a:tr h="31499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Weekdays</a:t>
                      </a:r>
                    </a:p>
                  </a:txBody>
                  <a:tcPr marL="4581" marR="4581" marT="4581" marB="0" anchor="b"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35934"/>
                  </a:ext>
                </a:extLst>
              </a:tr>
              <a:tr h="359889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Low Season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 of H2</a:t>
                      </a: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833314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12am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kg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 1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236685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132970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495473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606402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974305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29934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163104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7am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690882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8am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307509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9am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872923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10am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471823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11am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7977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12pm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253561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075393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91243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315733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07984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077382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058723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7pm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698900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8pm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9kg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 1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750776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9pm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003574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10pm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071490"/>
                  </a:ext>
                </a:extLst>
              </a:tr>
              <a:tr h="221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11pm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7684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7C455F3-004F-4CEE-990C-B141B5B81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930674"/>
              </p:ext>
            </p:extLst>
          </p:nvPr>
        </p:nvGraphicFramePr>
        <p:xfrm>
          <a:off x="10219224" y="3089632"/>
          <a:ext cx="1736802" cy="441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6014">
                  <a:extLst>
                    <a:ext uri="{9D8B030D-6E8A-4147-A177-3AD203B41FA5}">
                      <a16:colId xmlns:a16="http://schemas.microsoft.com/office/drawing/2014/main" val="374329877"/>
                    </a:ext>
                  </a:extLst>
                </a:gridCol>
                <a:gridCol w="1050788">
                  <a:extLst>
                    <a:ext uri="{9D8B030D-6E8A-4147-A177-3AD203B41FA5}">
                      <a16:colId xmlns:a16="http://schemas.microsoft.com/office/drawing/2014/main" val="3735446260"/>
                    </a:ext>
                  </a:extLst>
                </a:gridCol>
              </a:tblGrid>
              <a:tr h="2146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&lt; 33kg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76476293"/>
                  </a:ext>
                </a:extLst>
              </a:tr>
              <a:tr h="227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Avoid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4549289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ED4A426-5046-49DD-8E75-685F8B809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037" y="136525"/>
            <a:ext cx="1359526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31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6B9F3-1F45-4498-A594-10A8DB9FC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67E75-46B1-46BF-A48D-0F5E6239A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034178" cy="4837089"/>
          </a:xfrm>
        </p:spPr>
        <p:txBody>
          <a:bodyPr>
            <a:normAutofit/>
          </a:bodyPr>
          <a:lstStyle/>
          <a:p>
            <a:r>
              <a:rPr lang="en-US"/>
              <a:t>July – September</a:t>
            </a:r>
          </a:p>
          <a:p>
            <a:r>
              <a:rPr lang="en-US"/>
              <a:t>Tier 1, 2, 3</a:t>
            </a:r>
          </a:p>
          <a:p>
            <a:pPr lvl="1"/>
            <a:endParaRPr lang="en-US"/>
          </a:p>
          <a:p>
            <a:pPr lvl="2"/>
            <a:endParaRPr lang="en-US"/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AE327-3799-4888-A774-CEB3F45F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2826" y="6323322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14</a:t>
            </a:fld>
            <a:endParaRPr lang="en-GB" sz="16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28E00D-7EF7-4FD6-A2B2-688DBE0EE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220121"/>
              </p:ext>
            </p:extLst>
          </p:nvPr>
        </p:nvGraphicFramePr>
        <p:xfrm>
          <a:off x="5264765" y="424172"/>
          <a:ext cx="4800551" cy="6009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147">
                  <a:extLst>
                    <a:ext uri="{9D8B030D-6E8A-4147-A177-3AD203B41FA5}">
                      <a16:colId xmlns:a16="http://schemas.microsoft.com/office/drawing/2014/main" val="1723787727"/>
                    </a:ext>
                  </a:extLst>
                </a:gridCol>
                <a:gridCol w="1131468">
                  <a:extLst>
                    <a:ext uri="{9D8B030D-6E8A-4147-A177-3AD203B41FA5}">
                      <a16:colId xmlns:a16="http://schemas.microsoft.com/office/drawing/2014/main" val="161568994"/>
                    </a:ext>
                  </a:extLst>
                </a:gridCol>
                <a:gridCol w="1131468">
                  <a:extLst>
                    <a:ext uri="{9D8B030D-6E8A-4147-A177-3AD203B41FA5}">
                      <a16:colId xmlns:a16="http://schemas.microsoft.com/office/drawing/2014/main" val="3157739605"/>
                    </a:ext>
                  </a:extLst>
                </a:gridCol>
                <a:gridCol w="1131468">
                  <a:extLst>
                    <a:ext uri="{9D8B030D-6E8A-4147-A177-3AD203B41FA5}">
                      <a16:colId xmlns:a16="http://schemas.microsoft.com/office/drawing/2014/main" val="567212655"/>
                    </a:ext>
                  </a:extLst>
                </a:gridCol>
              </a:tblGrid>
              <a:tr h="22801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Weekdays</a:t>
                      </a:r>
                    </a:p>
                  </a:txBody>
                  <a:tcPr marL="4581" marR="4581" marT="4581" marB="0" anchor="b"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00304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High Season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 of H2</a:t>
                      </a: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Hierarchy</a:t>
                      </a: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941113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12am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kg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 1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368931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226620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543246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923617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331975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429103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19723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7am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14198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8am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834679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9am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229858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10am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 kg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 3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667453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11am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927675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12pm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237369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006028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44364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06169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066172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 kg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 2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054003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178697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7pm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799147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8pm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kg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 1</a:t>
                      </a: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1304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9pm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159967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10pm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703371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11pm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81" marR="4581" marT="458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03138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4C7045-2F6A-458B-A538-B85223327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429843"/>
              </p:ext>
            </p:extLst>
          </p:nvPr>
        </p:nvGraphicFramePr>
        <p:xfrm>
          <a:off x="10219224" y="3089632"/>
          <a:ext cx="1736802" cy="6787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6014">
                  <a:extLst>
                    <a:ext uri="{9D8B030D-6E8A-4147-A177-3AD203B41FA5}">
                      <a16:colId xmlns:a16="http://schemas.microsoft.com/office/drawing/2014/main" val="374329877"/>
                    </a:ext>
                  </a:extLst>
                </a:gridCol>
                <a:gridCol w="1050788">
                  <a:extLst>
                    <a:ext uri="{9D8B030D-6E8A-4147-A177-3AD203B41FA5}">
                      <a16:colId xmlns:a16="http://schemas.microsoft.com/office/drawing/2014/main" val="3735446260"/>
                    </a:ext>
                  </a:extLst>
                </a:gridCol>
              </a:tblGrid>
              <a:tr h="2146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&lt; 33kg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76476293"/>
                  </a:ext>
                </a:extLst>
              </a:tr>
              <a:tr h="23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9BC2E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33kg &lt; x &lt;  48 kg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59907832"/>
                  </a:ext>
                </a:extLst>
              </a:tr>
              <a:tr h="227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Avoid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4549289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473C4CD-4C35-4DE5-BB55-F55C66D1F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037" y="136525"/>
            <a:ext cx="1359526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85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14C2814F-057D-407A-B1FA-8A2DAADD0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5235"/>
          <a:stretch/>
        </p:blipFill>
        <p:spPr>
          <a:xfrm>
            <a:off x="838200" y="525883"/>
            <a:ext cx="10562276" cy="58304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4FB808-7EAC-43C0-B9E4-34E46C61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501" y="624204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76D958D-E715-4EDD-82F2-3A01DBA14AAD}" type="slidenum">
              <a:rPr lang="en-US" sz="16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15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Oval 16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08F31FD1-1612-4C74-BFF9-E648D42F339F}"/>
              </a:ext>
            </a:extLst>
          </p:cNvPr>
          <p:cNvSpPr/>
          <p:nvPr/>
        </p:nvSpPr>
        <p:spPr>
          <a:xfrm>
            <a:off x="10933895" y="127169"/>
            <a:ext cx="1146613" cy="1111716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58241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C574E90-1949-4924-B663-AEA13DB79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46960" cy="3854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96C2B-9885-43AF-B373-298F49C7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56" y="433118"/>
            <a:ext cx="4352315" cy="28133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Optimized Results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6484" cy="3854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F1CD8B-D430-49E7-8630-84152C414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5528" y="73152"/>
            <a:ext cx="1178966" cy="232963"/>
            <a:chOff x="7763256" y="73152"/>
            <a:chExt cx="1178966" cy="232963"/>
          </a:xfrm>
        </p:grpSpPr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F5B8298-9AB4-45B4-B28E-C8C1A264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100AEF19-4AE6-42BE-81E6-95700DB85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192B5C1-AE13-49EA-82FD-F3C3BC02A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713612B5-8E9D-4FEF-86B9-52A0FABD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4FC746D-B820-44A3-B1B3-53B690BC2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8778550A-567F-40F6-A77F-2E2B50175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C28C989E-85FD-4D1C-AF77-82F4B985F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58FDDCED-5FC6-4B14-A0E2-DF4310ED9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E80E854B-CCEB-4CEF-B465-561C4C872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02BED26F-9C32-4DF8-8739-D89F6F059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CE3B71C9-F500-46F1-8D17-C3EF4DA5F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C14431D0-29B6-473C-B2FD-4661864DA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D10457BA-9444-4642-861C-78120DD8D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27C95C30-0364-4C32-B686-0C366086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A0BDEDBA-CA15-41EE-B2C6-8A973B5E6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702B9007-982C-4F69-A443-B07F3BEFD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28596B48-F33B-451E-8C2D-3525B3387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4B493BB9-A171-4B97-B05A-187E03FFA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973B8111-A5EB-4EE8-9813-8495336F6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6A4F8D39-9886-490F-B7A9-3B269329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42FFAA-1EC7-47A6-9462-5DF97DDE4224}"/>
              </a:ext>
            </a:extLst>
          </p:cNvPr>
          <p:cNvSpPr txBox="1"/>
          <p:nvPr/>
        </p:nvSpPr>
        <p:spPr>
          <a:xfrm>
            <a:off x="639465" y="2124012"/>
            <a:ext cx="4318773" cy="352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Average production cost from </a:t>
            </a:r>
            <a:r>
              <a:rPr lang="en-US" sz="2400" b="1"/>
              <a:t>normal operations: $3.38/kg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Average production cost from </a:t>
            </a:r>
            <a:r>
              <a:rPr lang="en-US" sz="2400" b="1"/>
              <a:t>optimized schedule: $1.03/kg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Average % savings:  </a:t>
            </a:r>
            <a:r>
              <a:rPr lang="en-US" sz="2400" b="1"/>
              <a:t>69%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6492875"/>
            <a:ext cx="12191999" cy="3651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6B121-1491-4FBA-916C-BEB34D0A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757" y="644289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76D958D-E715-4EDD-82F2-3A01DBA14AAD}" type="slidenum">
              <a:rPr lang="en-US" sz="1600">
                <a:solidFill>
                  <a:schemeClr val="bg1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405CFC-17E0-4E56-9CC9-F255C92437E0}"/>
              </a:ext>
            </a:extLst>
          </p:cNvPr>
          <p:cNvSpPr/>
          <p:nvPr/>
        </p:nvSpPr>
        <p:spPr>
          <a:xfrm>
            <a:off x="604827" y="638213"/>
            <a:ext cx="1034787" cy="73821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t="-32000" b="-32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0345A5-1BEE-4B9B-AC7B-936477421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467" y="782979"/>
            <a:ext cx="6599683" cy="3697010"/>
          </a:xfrm>
          <a:prstGeom prst="rect">
            <a:avLst/>
          </a:prstGeom>
        </p:spPr>
      </p:pic>
      <p:sp>
        <p:nvSpPr>
          <p:cNvPr id="53" name="Oval 52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DEE2B29B-8D8D-4DD9-B8B4-C7078A22B56B}"/>
              </a:ext>
            </a:extLst>
          </p:cNvPr>
          <p:cNvSpPr/>
          <p:nvPr/>
        </p:nvSpPr>
        <p:spPr>
          <a:xfrm>
            <a:off x="10933895" y="127169"/>
            <a:ext cx="1146613" cy="1111716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28235-0A92-42E3-8DB8-583112169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467" y="4579941"/>
            <a:ext cx="6599683" cy="166223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78934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>
            <a:extLst>
              <a:ext uri="{FF2B5EF4-FFF2-40B4-BE49-F238E27FC236}">
                <a16:creationId xmlns:a16="http://schemas.microsoft.com/office/drawing/2014/main" id="{057B1C90-FA8E-45CC-B2A9-7A85AD8C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89" y="539630"/>
            <a:ext cx="9712998" cy="128089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3. </a:t>
            </a:r>
            <a:r>
              <a:rPr lang="en-US">
                <a:solidFill>
                  <a:schemeClr val="bg1"/>
                </a:solidFill>
              </a:rPr>
              <a:t>Applications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F740BE48-2319-4794-A00D-86329874D9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1309051"/>
              </p:ext>
            </p:extLst>
          </p:nvPr>
        </p:nvGraphicFramePr>
        <p:xfrm>
          <a:off x="1532646" y="2368472"/>
          <a:ext cx="9424473" cy="2121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C11527-6923-4D36-952F-2CB0DD9EE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874194"/>
              </p:ext>
            </p:extLst>
          </p:nvPr>
        </p:nvGraphicFramePr>
        <p:xfrm>
          <a:off x="1178563" y="5822689"/>
          <a:ext cx="10204289" cy="49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FDD410-E646-463B-B992-F813A6BF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215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6C2B-9885-43AF-B373-298F49C7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/>
              <a:t>Gas to Hydrogen Vehicle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9D4-181E-43E7-90AD-70520FB66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1065" cy="31165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/>
              <a:t>Cal State LA – Strategic Energy Plan</a:t>
            </a:r>
          </a:p>
          <a:p>
            <a:r>
              <a:rPr lang="en-US" sz="2400"/>
              <a:t>Alternative fuel program for on-campus fleet vehicles in 2016</a:t>
            </a:r>
          </a:p>
          <a:p>
            <a:r>
              <a:rPr lang="en-US" sz="2400"/>
              <a:t>Promised to make all fleet vehicles alternative energy</a:t>
            </a:r>
          </a:p>
          <a:p>
            <a:r>
              <a:rPr lang="en-US" sz="2400"/>
              <a:t>184 Vehicles </a:t>
            </a:r>
          </a:p>
          <a:p>
            <a:pPr lvl="1"/>
            <a:r>
              <a:rPr lang="en-US"/>
              <a:t> Hydrogen Fuel-Cell 4</a:t>
            </a:r>
          </a:p>
          <a:p>
            <a:pPr lvl="1"/>
            <a:r>
              <a:rPr lang="en-US"/>
              <a:t> Electric Vehicles 87</a:t>
            </a:r>
          </a:p>
          <a:p>
            <a:pPr lvl="1"/>
            <a:r>
              <a:rPr lang="en-US"/>
              <a:t> Hybrids 93 </a:t>
            </a:r>
          </a:p>
          <a:p>
            <a:pPr lvl="1"/>
            <a:r>
              <a:rPr lang="en-US"/>
              <a:t>Gasoline 6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5A5889-5376-4CB0-86D2-01592676D78A}"/>
              </a:ext>
            </a:extLst>
          </p:cNvPr>
          <p:cNvSpPr/>
          <p:nvPr/>
        </p:nvSpPr>
        <p:spPr>
          <a:xfrm>
            <a:off x="520414" y="521247"/>
            <a:ext cx="1276855" cy="939691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000" b="-18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13256-1861-435D-A5DF-8283540CE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11" b="89824" l="9961" r="89844">
                        <a14:foregroundMark x1="24219" y1="35421" x2="24219" y2="35421"/>
                        <a14:foregroundMark x1="24805" y1="30920" x2="24805" y2="30920"/>
                        <a14:foregroundMark x1="56836" y1="16830" x2="56836" y2="16830"/>
                        <a14:foregroundMark x1="59180" y1="12329" x2="59180" y2="12329"/>
                        <a14:foregroundMark x1="59111" y1="11650" x2="59180" y2="12133"/>
                        <a14:foregroundMark x1="56445" y1="17808" x2="56445" y2="17808"/>
                        <a14:foregroundMark x1="59375" y1="17221" x2="57227" y2="16830"/>
                        <a14:foregroundMark x1="67773" y1="19569" x2="66211" y2="19765"/>
                        <a14:foregroundMark x1="45703" y1="12720" x2="43359" y2="12916"/>
                        <a14:foregroundMark x1="42383" y1="10959" x2="42383" y2="10959"/>
                        <a14:foregroundMark x1="42969" y1="10568" x2="42969" y2="10568"/>
                        <a14:foregroundMark x1="42383" y1="10176" x2="42383" y2="10176"/>
                        <a14:foregroundMark x1="32227" y1="25832" x2="31250" y2="24853"/>
                        <a14:foregroundMark x1="48242" y1="25245" x2="46875" y2="23679"/>
                        <a14:foregroundMark x1="35547" y1="29550" x2="34961" y2="29550"/>
                        <a14:foregroundMark x1="35352" y1="28963" x2="35352" y2="28963"/>
                        <a14:foregroundMark x1="66992" y1="15264" x2="68359" y2="14873"/>
                        <a14:foregroundMark x1="67578" y1="15068" x2="68359" y2="15460"/>
                        <a14:foregroundMark x1="67383" y1="15068" x2="67773" y2="15656"/>
                        <a14:foregroundMark x1="66992" y1="15068" x2="68359" y2="15460"/>
                        <a14:foregroundMark x1="58203" y1="11155" x2="57813" y2="11546"/>
                        <a14:foregroundMark x1="58789" y1="11155" x2="60352" y2="11937"/>
                        <a14:foregroundMark x1="39258" y1="8611" x2="39063" y2="9393"/>
                        <a14:foregroundMark x1="50977" y1="10959" x2="50195" y2="10568"/>
                        <a14:foregroundMark x1="50195" y1="10176" x2="50391" y2="10763"/>
                        <a14:foregroundMark x1="50391" y1="10176" x2="51758" y2="10176"/>
                        <a14:foregroundMark x1="51953" y1="10763" x2="51758" y2="10959"/>
                        <a14:foregroundMark x1="50391" y1="11155" x2="51172" y2="10959"/>
                        <a14:foregroundMark x1="34961" y1="15264" x2="34961" y2="14873"/>
                        <a14:foregroundMark x1="34961" y1="15264" x2="35352" y2="14481"/>
                        <a14:foregroundMark x1="34570" y1="14481" x2="35742" y2="15264"/>
                        <a14:foregroundMark x1="34961" y1="16438" x2="36719" y2="16243"/>
                        <a14:foregroundMark x1="33789" y1="22114" x2="33789" y2="21526"/>
                        <a14:foregroundMark x1="34570" y1="22309" x2="33789" y2="22114"/>
                        <a14:foregroundMark x1="34180" y1="22114" x2="35547" y2="23092"/>
                        <a14:foregroundMark x1="53906" y1="30137" x2="54492" y2="30528"/>
                        <a14:foregroundMark x1="54102" y1="30920" x2="57227" y2="33268"/>
                        <a14:foregroundMark x1="56445" y1="31311" x2="58203" y2="31311"/>
                        <a14:backgroundMark x1="58594" y1="10959" x2="58594" y2="10959"/>
                        <a14:backgroundMark x1="56250" y1="12133" x2="57902" y2="116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4786" y="1399381"/>
            <a:ext cx="4876800" cy="48672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C37A9-DAB4-485C-B7F0-93DA429B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660" y="6266656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18</a:t>
            </a:fld>
            <a:endParaRPr lang="en-GB" sz="16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3285DB-9FFD-46B7-BEDE-2BFC48F01C6A}"/>
              </a:ext>
            </a:extLst>
          </p:cNvPr>
          <p:cNvSpPr txBox="1">
            <a:spLocks/>
          </p:cNvSpPr>
          <p:nvPr/>
        </p:nvSpPr>
        <p:spPr>
          <a:xfrm>
            <a:off x="835752" y="5116049"/>
            <a:ext cx="6995687" cy="9084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PROPOSAL: </a:t>
            </a:r>
            <a:endParaRPr lang="en-US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36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Replace 6 gasoline vehicles with hydrogen fuel-cell vehicles </a:t>
            </a:r>
            <a:endParaRPr lang="en-US">
              <a:solidFill>
                <a:srgbClr val="00B0F0"/>
              </a:solidFill>
              <a:cs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35FB13-B9EC-45B8-8989-EE80279F8E4B}"/>
              </a:ext>
            </a:extLst>
          </p:cNvPr>
          <p:cNvSpPr/>
          <p:nvPr/>
        </p:nvSpPr>
        <p:spPr>
          <a:xfrm>
            <a:off x="10749224" y="133919"/>
            <a:ext cx="1209151" cy="1130525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033643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B4406DA-444B-4CE5-A63F-66D127B4F0F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34983" y="561927"/>
                <a:ext cx="3640061" cy="57944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/>
                  <a:t>Assumptions:</a:t>
                </a:r>
              </a:p>
              <a:p>
                <a:pPr>
                  <a:buFontTx/>
                  <a:buChar char="-"/>
                </a:pPr>
                <a:r>
                  <a:rPr lang="en-US" sz="2400"/>
                  <a:t>Gallons used and miles driven are same every year</a:t>
                </a:r>
              </a:p>
              <a:p>
                <a:pPr>
                  <a:buFontTx/>
                  <a:buChar char="-"/>
                </a:pPr>
                <a:r>
                  <a:rPr lang="en-US" sz="2400"/>
                  <a:t>Gas-powered vehicle - 6 vehicles</a:t>
                </a:r>
              </a:p>
              <a:p>
                <a:pPr lvl="1">
                  <a:buFontTx/>
                  <a:buChar char="-"/>
                </a:pPr>
                <a:r>
                  <a:rPr lang="en-US" sz="2000"/>
                  <a:t>Honda Accord  24MPG (4.2gal/100miles)</a:t>
                </a:r>
              </a:p>
              <a:p>
                <a:pPr>
                  <a:buFontTx/>
                  <a:buChar char="-"/>
                </a:pPr>
                <a:r>
                  <a:rPr lang="en-US" sz="2400"/>
                  <a:t>Hybrid vehicles – 93 vehicles</a:t>
                </a:r>
              </a:p>
              <a:p>
                <a:pPr lvl="1">
                  <a:buFontTx/>
                  <a:buChar char="-"/>
                </a:pPr>
                <a:r>
                  <a:rPr lang="en-US" sz="2000"/>
                  <a:t>Toyota Camry  33MPG (2.9gal/100miles)</a:t>
                </a:r>
              </a:p>
              <a:p>
                <a:pPr>
                  <a:buFontTx/>
                  <a:buChar char="-"/>
                </a:pPr>
                <a:r>
                  <a:rPr lang="en-US" sz="2400"/>
                  <a:t>Hydrogen vehicle </a:t>
                </a:r>
              </a:p>
              <a:p>
                <a:pPr lvl="1">
                  <a:buFontTx/>
                  <a:buChar char="-"/>
                </a:pPr>
                <a:r>
                  <a:rPr lang="en-US" sz="2000"/>
                  <a:t>Toyota </a:t>
                </a:r>
                <a:r>
                  <a:rPr lang="en-US" sz="2000" err="1"/>
                  <a:t>Mirai</a:t>
                </a:r>
                <a:r>
                  <a:rPr lang="en-US" sz="2000"/>
                  <a:t> 82 MPKg (1.22</a:t>
                </a:r>
                <a:r>
                  <a:rPr lang="en-US" sz="2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b>
                      <m:sSub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/>
                  <a:t>/100 miles)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B4406DA-444B-4CE5-A63F-66D127B4F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34983" y="561927"/>
                <a:ext cx="3640061" cy="5794423"/>
              </a:xfrm>
              <a:blipFill>
                <a:blip r:embed="rId3"/>
                <a:stretch>
                  <a:fillRect l="-2680"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2" descr="Toyota Mirai hydrogen fuel cell car | Download Scientific Diagram">
            <a:extLst>
              <a:ext uri="{FF2B5EF4-FFF2-40B4-BE49-F238E27FC236}">
                <a16:creationId xmlns:a16="http://schemas.microsoft.com/office/drawing/2014/main" id="{4052D14B-BC74-45F4-88F3-0E27DD08F7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9E1213-85F2-4D10-8274-D15C37E8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5175" y="6368461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19</a:t>
            </a:fld>
            <a:endParaRPr lang="en-GB" sz="1600"/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7047B6DD-7D84-4162-9E4E-92D191C197F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" r="-1" b="3360"/>
          <a:stretch/>
        </p:blipFill>
        <p:spPr>
          <a:xfrm>
            <a:off x="4164496" y="655984"/>
            <a:ext cx="7592521" cy="5575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B385E-5DC8-4127-B222-0DB125C03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154" y="2549715"/>
            <a:ext cx="343674" cy="20620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7D0938F-F771-485D-8F9A-B246AF7E5076}"/>
              </a:ext>
            </a:extLst>
          </p:cNvPr>
          <p:cNvSpPr/>
          <p:nvPr/>
        </p:nvSpPr>
        <p:spPr>
          <a:xfrm>
            <a:off x="10749224" y="136525"/>
            <a:ext cx="1209151" cy="1130525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91977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99B8DF87-E7CC-4DDC-80BC-0CA8459B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GB" sz="5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graphicFrame>
        <p:nvGraphicFramePr>
          <p:cNvPr id="79" name="Content Placeholder 11">
            <a:extLst>
              <a:ext uri="{FF2B5EF4-FFF2-40B4-BE49-F238E27FC236}">
                <a16:creationId xmlns:a16="http://schemas.microsoft.com/office/drawing/2014/main" id="{6A802495-FC72-4384-A4F5-C097A61EA3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643854"/>
              </p:ext>
            </p:extLst>
          </p:nvPr>
        </p:nvGraphicFramePr>
        <p:xfrm>
          <a:off x="838201" y="1690689"/>
          <a:ext cx="10204289" cy="3932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4718BBBD-B2FB-4594-BE99-AF7693835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673189"/>
              </p:ext>
            </p:extLst>
          </p:nvPr>
        </p:nvGraphicFramePr>
        <p:xfrm>
          <a:off x="838200" y="6043231"/>
          <a:ext cx="10204289" cy="49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9D27F8-A87D-43EE-B062-265B4B57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03" y="6300812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2</a:t>
            </a:fld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3372488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57BE7-7A80-478F-BFEF-7EBECE91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Gasoline vs. Hydrogen Cost </a:t>
            </a:r>
            <a:endParaRPr lang="en-US"/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320125ED-6973-4030-8ED4-355E5D00D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547" y="1690688"/>
            <a:ext cx="8766157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6783B-7E3A-4652-A18F-EE381114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104" y="6252607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20</a:t>
            </a:fld>
            <a:endParaRPr lang="en-GB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FEEB8-A873-44DC-AE1C-2F3023F9DE71}"/>
              </a:ext>
            </a:extLst>
          </p:cNvPr>
          <p:cNvSpPr txBox="1"/>
          <p:nvPr/>
        </p:nvSpPr>
        <p:spPr>
          <a:xfrm>
            <a:off x="2036466" y="6248400"/>
            <a:ext cx="8102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We also receive a $15,000 fuel credit 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0C5F14-2249-4F94-962E-5FBB1918AAF0}"/>
              </a:ext>
            </a:extLst>
          </p:cNvPr>
          <p:cNvSpPr/>
          <p:nvPr/>
        </p:nvSpPr>
        <p:spPr>
          <a:xfrm>
            <a:off x="10749224" y="136525"/>
            <a:ext cx="1209151" cy="1130525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38884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6C2B-9885-43AF-B373-298F49C7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104" y="253343"/>
            <a:ext cx="3433354" cy="1481133"/>
          </a:xfrm>
        </p:spPr>
        <p:txBody>
          <a:bodyPr>
            <a:normAutofit/>
          </a:bodyPr>
          <a:lstStyle/>
          <a:p>
            <a:r>
              <a:rPr lang="en-US" sz="4000" err="1"/>
              <a:t>WaiveCar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9D4-181E-43E7-90AD-70520FB66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391" y="669915"/>
            <a:ext cx="5430796" cy="593366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2400">
                <a:latin typeface="Calibri"/>
                <a:ea typeface="Calibri" panose="020F0502020204030204" pitchFamily="34" charset="0"/>
                <a:cs typeface="Calibri"/>
              </a:rPr>
              <a:t>Purpose:</a:t>
            </a:r>
            <a:endParaRPr lang="en-US" sz="240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>
                <a:effectLst/>
                <a:latin typeface="Calibri"/>
                <a:ea typeface="Calibri" panose="020F0502020204030204" pitchFamily="34" charset="0"/>
                <a:cs typeface="Calibri"/>
              </a:rPr>
              <a:t>Increase utilization of Cal State LA Hydrogen station</a:t>
            </a:r>
            <a:r>
              <a:rPr lang="en-US" sz="2400">
                <a:latin typeface="Calibri"/>
                <a:ea typeface="Calibri" panose="020F0502020204030204" pitchFamily="34" charset="0"/>
                <a:cs typeface="Calibri"/>
              </a:rPr>
              <a:t> 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>
                <a:effectLst/>
                <a:latin typeface="Calibri"/>
                <a:ea typeface="Calibri" panose="020F0502020204030204" pitchFamily="34" charset="0"/>
                <a:cs typeface="Calibri"/>
              </a:rPr>
              <a:t>Decrease emissions</a:t>
            </a:r>
            <a:r>
              <a:rPr lang="en-US" sz="2400">
                <a:latin typeface="Calibri"/>
                <a:ea typeface="Calibri" panose="020F0502020204030204" pitchFamily="34" charset="0"/>
                <a:cs typeface="Calibri"/>
              </a:rPr>
              <a:t>  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240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2400">
                <a:ea typeface="+mn-lt"/>
                <a:cs typeface="+mn-lt"/>
              </a:rPr>
              <a:t>4 Hyundai Tucson Hydrogen EV </a:t>
            </a:r>
          </a:p>
          <a:p>
            <a:pPr marL="225425" lvl="1" indent="-225425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>
                <a:ea typeface="+mn-lt"/>
                <a:cs typeface="+mn-lt"/>
              </a:rPr>
              <a:t>Tank size = 5.63 kg</a:t>
            </a:r>
          </a:p>
          <a:p>
            <a:pPr marL="225425" lvl="1" indent="-225425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>
                <a:ea typeface="+mn-lt"/>
                <a:cs typeface="+mn-lt"/>
              </a:rPr>
              <a:t>Range = 265 miles</a:t>
            </a:r>
          </a:p>
          <a:p>
            <a:pPr marL="0" marR="0" lv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240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2400">
                <a:ea typeface="+mn-lt"/>
                <a:cs typeface="+mn-lt"/>
              </a:rPr>
              <a:t>Hours of operation </a:t>
            </a:r>
          </a:p>
          <a:p>
            <a:pPr marL="225425" lvl="1" indent="-225425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>
                <a:ea typeface="+mn-lt"/>
                <a:cs typeface="+mn-lt"/>
              </a:rPr>
              <a:t>Monday – Friday: 8am-5pm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2400">
              <a:ea typeface="+mn-lt"/>
              <a:cs typeface="+mn-lt"/>
            </a:endParaRPr>
          </a:p>
          <a:p>
            <a:pPr marL="0" marR="0" lv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2400">
                <a:latin typeface="Calibri"/>
                <a:ea typeface="Calibri" panose="020F0502020204030204" pitchFamily="34" charset="0"/>
                <a:cs typeface="Calibri"/>
              </a:rPr>
              <a:t>Program</a:t>
            </a:r>
            <a:r>
              <a:rPr lang="en-US" sz="2400">
                <a:effectLst/>
                <a:latin typeface="Calibri"/>
                <a:ea typeface="Calibri" panose="020F0502020204030204" pitchFamily="34" charset="0"/>
                <a:cs typeface="Calibri"/>
              </a:rPr>
              <a:t>: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>
                <a:effectLst/>
                <a:latin typeface="Calibri"/>
                <a:ea typeface="Calibri" panose="020F0502020204030204" pitchFamily="34" charset="0"/>
                <a:cs typeface="Calibri"/>
              </a:rPr>
              <a:t>For students and staff to rent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>
                <a:effectLst/>
                <a:latin typeface="Calibri"/>
                <a:ea typeface="Calibri" panose="020F0502020204030204" pitchFamily="34" charset="0"/>
                <a:cs typeface="Calibri"/>
              </a:rPr>
              <a:t>First hour is free </a:t>
            </a:r>
            <a:r>
              <a:rPr lang="en-US" sz="2400">
                <a:latin typeface="Calibri"/>
                <a:ea typeface="Calibri" panose="020F0502020204030204" pitchFamily="34" charset="0"/>
                <a:cs typeface="Calibri"/>
              </a:rPr>
              <a:t>+</a:t>
            </a:r>
            <a:r>
              <a:rPr lang="en-US" sz="2400">
                <a:effectLst/>
                <a:latin typeface="Calibri"/>
                <a:ea typeface="Calibri" panose="020F0502020204030204" pitchFamily="34" charset="0"/>
                <a:cs typeface="Calibri"/>
              </a:rPr>
              <a:t> $5.99/hour afterwards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>
                <a:latin typeface="Calibri"/>
                <a:ea typeface="Calibri" panose="020F0502020204030204" pitchFamily="34" charset="0"/>
                <a:cs typeface="Calibri"/>
              </a:rPr>
              <a:t>4 vehicles - 30 miles maximum per roundtrip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endParaRPr lang="en-US" sz="2400">
              <a:latin typeface="Calibri"/>
              <a:ea typeface="Calibri" panose="020F0502020204030204" pitchFamily="34" charset="0"/>
              <a:cs typeface="Calibri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endParaRPr lang="en-US" sz="2400"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 descr="A picture containing text, road, outdoor, car&#10;&#10;Description automatically generated">
            <a:extLst>
              <a:ext uri="{FF2B5EF4-FFF2-40B4-BE49-F238E27FC236}">
                <a16:creationId xmlns:a16="http://schemas.microsoft.com/office/drawing/2014/main" id="{2E5B0CFB-E038-40E3-917B-6D9C4D5C07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r="-2" b="-2"/>
          <a:stretch/>
        </p:blipFill>
        <p:spPr>
          <a:xfrm>
            <a:off x="536939" y="1979896"/>
            <a:ext cx="5148454" cy="355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2DAD91-0076-4347-A646-07D41BBDBFA8}"/>
              </a:ext>
            </a:extLst>
          </p:cNvPr>
          <p:cNvSpPr/>
          <p:nvPr/>
        </p:nvSpPr>
        <p:spPr>
          <a:xfrm>
            <a:off x="522889" y="523080"/>
            <a:ext cx="1137745" cy="1009651"/>
          </a:xfrm>
          <a:prstGeom prst="round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963" b="8703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5E4DB-F43B-49B7-9730-954BE1992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501" y="6286176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21</a:t>
            </a:fld>
            <a:endParaRPr lang="en-GB" sz="16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D9E069-03D0-4B45-90A5-C868A2135363}"/>
              </a:ext>
            </a:extLst>
          </p:cNvPr>
          <p:cNvSpPr/>
          <p:nvPr/>
        </p:nvSpPr>
        <p:spPr>
          <a:xfrm>
            <a:off x="10904786" y="94652"/>
            <a:ext cx="1158798" cy="1111717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6711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6312A-8E2D-44E3-9AF8-0CB029E8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Estimation of Hydrogen Fuel Consumption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C5A52-39B2-49B5-966B-958E8E4E5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782" y="6356350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22</a:t>
            </a:fld>
            <a:endParaRPr lang="en-GB" sz="16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A0910D-09CA-4B97-A236-9E26885E4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5473148" cy="48021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3200"/>
              <a:t>4 </a:t>
            </a:r>
            <a:r>
              <a:rPr lang="en-US" sz="3200" err="1"/>
              <a:t>WaiveCar</a:t>
            </a:r>
            <a:r>
              <a:rPr lang="en-US" sz="3200"/>
              <a:t> Vehicles</a:t>
            </a:r>
          </a:p>
          <a:p>
            <a:pPr marL="0" indent="0" algn="ctr">
              <a:buNone/>
            </a:pPr>
            <a:endParaRPr lang="en-US" sz="320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Price of Hydrogen Fuel = $16.51/kg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110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Each roundtrip can be estimated to be 2-3 hours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110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Maximum 3 - 5 trips per day = 90-150 miles/day</a:t>
            </a:r>
          </a:p>
          <a:p>
            <a:pPr marL="971550" lvl="1" indent="-28575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34-56% of hydrogen tank usage</a:t>
            </a:r>
          </a:p>
          <a:p>
            <a:r>
              <a:rPr lang="en-US" sz="2200"/>
              <a:t>Monthly Utilization</a:t>
            </a:r>
            <a:endParaRPr lang="en-US" sz="2200">
              <a:cs typeface="Calibri"/>
            </a:endParaRPr>
          </a:p>
          <a:p>
            <a:pPr lvl="1"/>
            <a:r>
              <a:rPr lang="en-US" sz="2200"/>
              <a:t> 153.13-252.22 kg of Hydrogen</a:t>
            </a:r>
            <a:endParaRPr lang="en-US" sz="2200">
              <a:cs typeface="Calibri"/>
            </a:endParaRPr>
          </a:p>
          <a:p>
            <a:r>
              <a:rPr lang="en-US" sz="2200"/>
              <a:t>Monthly Cost </a:t>
            </a:r>
            <a:endParaRPr lang="en-US" sz="2200">
              <a:cs typeface="Calibri"/>
            </a:endParaRPr>
          </a:p>
          <a:p>
            <a:pPr lvl="1"/>
            <a:r>
              <a:rPr lang="en-US" sz="2200"/>
              <a:t>$2,522-$4,163.82 to refuel the vehicles</a:t>
            </a:r>
            <a:endParaRPr lang="en-US" sz="2200">
              <a:cs typeface="Calibri"/>
            </a:endParaRP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9B3AA950-3072-4979-B3AB-750F2DEB46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422637"/>
              </p:ext>
            </p:extLst>
          </p:nvPr>
        </p:nvGraphicFramePr>
        <p:xfrm>
          <a:off x="6804236" y="3974284"/>
          <a:ext cx="3857136" cy="25185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8822">
                  <a:extLst>
                    <a:ext uri="{9D8B030D-6E8A-4147-A177-3AD203B41FA5}">
                      <a16:colId xmlns:a16="http://schemas.microsoft.com/office/drawing/2014/main" val="589188653"/>
                    </a:ext>
                  </a:extLst>
                </a:gridCol>
                <a:gridCol w="1370166">
                  <a:extLst>
                    <a:ext uri="{9D8B030D-6E8A-4147-A177-3AD203B41FA5}">
                      <a16:colId xmlns:a16="http://schemas.microsoft.com/office/drawing/2014/main" val="1979504835"/>
                    </a:ext>
                  </a:extLst>
                </a:gridCol>
                <a:gridCol w="1428148">
                  <a:extLst>
                    <a:ext uri="{9D8B030D-6E8A-4147-A177-3AD203B41FA5}">
                      <a16:colId xmlns:a16="http://schemas.microsoft.com/office/drawing/2014/main" val="1534315606"/>
                    </a:ext>
                  </a:extLst>
                </a:gridCol>
              </a:tblGrid>
              <a:tr h="50371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Hydrogen vehicle Fuel cost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150620"/>
                  </a:ext>
                </a:extLst>
              </a:tr>
              <a:tr h="5037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Min Cost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Max Cost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429645"/>
                  </a:ext>
                </a:extLst>
              </a:tr>
              <a:tr h="5037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Day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$ 126.13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$ 208.19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88721017"/>
                  </a:ext>
                </a:extLst>
              </a:tr>
              <a:tr h="5037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Week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$ 630.68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$ 1,040.95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226429"/>
                  </a:ext>
                </a:extLst>
              </a:tr>
              <a:tr h="5037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Month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$ 2,522.73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$ 4,163.82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5563859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B1F7215-8CBF-4F63-B5DF-ABC1110C4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153907"/>
              </p:ext>
            </p:extLst>
          </p:nvPr>
        </p:nvGraphicFramePr>
        <p:xfrm>
          <a:off x="6804235" y="1401417"/>
          <a:ext cx="3857135" cy="2344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2936">
                  <a:extLst>
                    <a:ext uri="{9D8B030D-6E8A-4147-A177-3AD203B41FA5}">
                      <a16:colId xmlns:a16="http://schemas.microsoft.com/office/drawing/2014/main" val="2782319933"/>
                    </a:ext>
                  </a:extLst>
                </a:gridCol>
                <a:gridCol w="1526890">
                  <a:extLst>
                    <a:ext uri="{9D8B030D-6E8A-4147-A177-3AD203B41FA5}">
                      <a16:colId xmlns:a16="http://schemas.microsoft.com/office/drawing/2014/main" val="3376097426"/>
                    </a:ext>
                  </a:extLst>
                </a:gridCol>
                <a:gridCol w="1327309">
                  <a:extLst>
                    <a:ext uri="{9D8B030D-6E8A-4147-A177-3AD203B41FA5}">
                      <a16:colId xmlns:a16="http://schemas.microsoft.com/office/drawing/2014/main" val="3362845516"/>
                    </a:ext>
                  </a:extLst>
                </a:gridCol>
              </a:tblGrid>
              <a:tr h="468853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Hydrogen Fuel Consumption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432598"/>
                  </a:ext>
                </a:extLst>
              </a:tr>
              <a:tr h="4688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Min 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Max 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087793"/>
                  </a:ext>
                </a:extLst>
              </a:tr>
              <a:tr h="4688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Day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7.64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12.61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36984759"/>
                  </a:ext>
                </a:extLst>
              </a:tr>
              <a:tr h="4688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Week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38.24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63.05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325095"/>
                  </a:ext>
                </a:extLst>
              </a:tr>
              <a:tr h="4688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Month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153.13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252.22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01780285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40052994-E79B-4B9A-9ED0-18DA98A43D6C}"/>
              </a:ext>
            </a:extLst>
          </p:cNvPr>
          <p:cNvSpPr/>
          <p:nvPr/>
        </p:nvSpPr>
        <p:spPr>
          <a:xfrm>
            <a:off x="10873426" y="136525"/>
            <a:ext cx="1158798" cy="1111717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73239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6C2B-9885-43AF-B373-298F49C7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005" y="292671"/>
            <a:ext cx="9819462" cy="1481133"/>
          </a:xfrm>
        </p:spPr>
        <p:txBody>
          <a:bodyPr>
            <a:normAutofit/>
          </a:bodyPr>
          <a:lstStyle/>
          <a:p>
            <a:r>
              <a:rPr lang="en-US" sz="3900"/>
              <a:t>Low Carbon Fuel Standard (LCFS) Credit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9D4-181E-43E7-90AD-70520FB66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915" y="2445330"/>
            <a:ext cx="9481771" cy="409358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 b="1">
                <a:latin typeface="Calibri"/>
                <a:ea typeface="Calibri" panose="020F0502020204030204" pitchFamily="34" charset="0"/>
                <a:cs typeface="Calibri"/>
              </a:rPr>
              <a:t>For every 250 kg of Hydrogen fuel sold, 1 unit of credit is received </a:t>
            </a:r>
            <a:endParaRPr 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 b="1">
                <a:latin typeface="Calibri"/>
                <a:ea typeface="Calibri" panose="020F0502020204030204" pitchFamily="34" charset="0"/>
                <a:cs typeface="Calibri"/>
              </a:rPr>
              <a:t>March 2021: $167-$213 per credit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 b="1">
                <a:latin typeface="Calibri"/>
                <a:ea typeface="Calibri" panose="020F0502020204030204" pitchFamily="34" charset="0"/>
                <a:cs typeface="Calibri"/>
              </a:rPr>
              <a:t>Waive car program will yield 12 credit per year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 b="1">
                <a:latin typeface="Calibri"/>
                <a:ea typeface="Calibri" panose="020F0502020204030204" pitchFamily="34" charset="0"/>
                <a:cs typeface="Calibri"/>
              </a:rPr>
              <a:t>6 Hydrogen fleet vehicles will yield 2 credits per year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D825C-8839-42CB-9788-B829D32CF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972" y="6356349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23</a:t>
            </a:fld>
            <a:endParaRPr lang="en-GB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0D452-CF08-4ED7-8D2E-D98654FBC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94" y="319088"/>
            <a:ext cx="1225258" cy="92915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1331C5-5291-47D9-95FE-D96F8F44E1AB}"/>
              </a:ext>
            </a:extLst>
          </p:cNvPr>
          <p:cNvSpPr/>
          <p:nvPr/>
        </p:nvSpPr>
        <p:spPr>
          <a:xfrm>
            <a:off x="10873429" y="136525"/>
            <a:ext cx="1158798" cy="1111717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576636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5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31A4873-64D0-418B-BA9D-D99C52A5F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12128B6-ED88-4712-866F-66C86EE34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D73145-92AE-474B-A3A7-1DC39C9C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0" y="1562269"/>
            <a:ext cx="3256626" cy="37334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Effect of Additional Hydrogen Sales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748EB2D-1939-4C65-ACEC-7B400B0A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28" y="277500"/>
            <a:ext cx="7376750" cy="39465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AC007-B47C-4FE9-8E13-047344100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472" y="4333314"/>
            <a:ext cx="5851462" cy="22949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E8A82C-1FD8-498B-992C-0722069788F7}"/>
              </a:ext>
            </a:extLst>
          </p:cNvPr>
          <p:cNvSpPr txBox="1"/>
          <p:nvPr/>
        </p:nvSpPr>
        <p:spPr>
          <a:xfrm>
            <a:off x="1072169" y="1951749"/>
            <a:ext cx="3523630" cy="37000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EFFFF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E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206337-128C-4119-BC78-D33C652B077C}"/>
              </a:ext>
            </a:extLst>
          </p:cNvPr>
          <p:cNvSpPr/>
          <p:nvPr/>
        </p:nvSpPr>
        <p:spPr>
          <a:xfrm>
            <a:off x="635660" y="607985"/>
            <a:ext cx="1003955" cy="73577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val 22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C517F9F7-46BE-4508-A6BE-E94789F59881}"/>
              </a:ext>
            </a:extLst>
          </p:cNvPr>
          <p:cNvSpPr/>
          <p:nvPr/>
        </p:nvSpPr>
        <p:spPr>
          <a:xfrm>
            <a:off x="10933895" y="127169"/>
            <a:ext cx="1146613" cy="1111716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886E044-9586-49AC-86AF-AF433F27DD69}"/>
              </a:ext>
            </a:extLst>
          </p:cNvPr>
          <p:cNvSpPr txBox="1">
            <a:spLocks/>
          </p:cNvSpPr>
          <p:nvPr/>
        </p:nvSpPr>
        <p:spPr>
          <a:xfrm>
            <a:off x="9183169" y="63780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6D958D-E715-4EDD-82F2-3A01DBA14AAD}" type="slidenum">
              <a:rPr lang="en-GB" sz="1600" smtClean="0"/>
              <a:pPr/>
              <a:t>24</a:t>
            </a:fld>
            <a:endParaRPr lang="en-GB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9B6DF1-20D9-4181-87FE-1987ACC16D4D}"/>
              </a:ext>
            </a:extLst>
          </p:cNvPr>
          <p:cNvSpPr txBox="1"/>
          <p:nvPr/>
        </p:nvSpPr>
        <p:spPr>
          <a:xfrm>
            <a:off x="1639615" y="4883085"/>
            <a:ext cx="243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Average Additional Cost is $0.008</a:t>
            </a:r>
          </a:p>
        </p:txBody>
      </p:sp>
    </p:spTree>
    <p:extLst>
      <p:ext uri="{BB962C8B-B14F-4D97-AF65-F5344CB8AC3E}">
        <p14:creationId xmlns:p14="http://schemas.microsoft.com/office/powerpoint/2010/main" val="1178152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D73145-92AE-474B-A3A7-1DC39C9C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90" y="405575"/>
            <a:ext cx="6430414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Additional Hydrogen Available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5FC387-AF51-4286-93EE-059EA1FE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9288" y="6365706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76D958D-E715-4EDD-82F2-3A01DBA14AAD}" type="slidenum"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25</a:t>
            </a:fld>
            <a:endParaRPr lang="en-US" sz="1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E8A82C-1FD8-498B-992C-0722069788F7}"/>
              </a:ext>
            </a:extLst>
          </p:cNvPr>
          <p:cNvSpPr txBox="1"/>
          <p:nvPr/>
        </p:nvSpPr>
        <p:spPr>
          <a:xfrm>
            <a:off x="1072169" y="1951749"/>
            <a:ext cx="3523630" cy="37000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EFFFF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EFFFF"/>
              </a:solidFill>
            </a:endParaRPr>
          </a:p>
        </p:txBody>
      </p:sp>
      <p:sp>
        <p:nvSpPr>
          <p:cNvPr id="20" name="Oval 19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63491252-A5EF-4F4F-892E-27964933F09C}"/>
              </a:ext>
            </a:extLst>
          </p:cNvPr>
          <p:cNvSpPr/>
          <p:nvPr/>
        </p:nvSpPr>
        <p:spPr>
          <a:xfrm>
            <a:off x="10933895" y="127169"/>
            <a:ext cx="1146613" cy="1111716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E9253-17CC-42C2-A514-9C3EF6504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031" y="2928154"/>
            <a:ext cx="8673532" cy="221782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962590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8">
            <a:extLst>
              <a:ext uri="{FF2B5EF4-FFF2-40B4-BE49-F238E27FC236}">
                <a16:creationId xmlns:a16="http://schemas.microsoft.com/office/drawing/2014/main" id="{3D5B1551-525D-4D47-9C7B-D95FABFF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4. </a:t>
            </a:r>
            <a:r>
              <a:rPr lang="en-US" sz="4000"/>
              <a:t>Summary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7FEC913-C0C1-48A0-A52E-2C94835AD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728216"/>
            <a:ext cx="10168128" cy="392242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30000"/>
              </a:lnSpc>
            </a:pPr>
            <a:r>
              <a:rPr lang="en-US" sz="2400"/>
              <a:t>Objectives:</a:t>
            </a:r>
          </a:p>
          <a:p>
            <a:pPr marL="800100" lvl="1" indent="-342900">
              <a:lnSpc>
                <a:spcPct val="130000"/>
              </a:lnSpc>
            </a:pPr>
            <a:r>
              <a:rPr lang="en-US" sz="2000"/>
              <a:t>Collect and Analyze Data</a:t>
            </a:r>
          </a:p>
          <a:p>
            <a:pPr marL="800100" lvl="1" indent="-342900">
              <a:lnSpc>
                <a:spcPct val="130000"/>
              </a:lnSpc>
            </a:pPr>
            <a:r>
              <a:rPr lang="en-US" sz="2000"/>
              <a:t>Create an Algorithm</a:t>
            </a:r>
          </a:p>
          <a:p>
            <a:pPr marL="800100" lvl="1" indent="-342900">
              <a:lnSpc>
                <a:spcPct val="130000"/>
              </a:lnSpc>
            </a:pPr>
            <a:r>
              <a:rPr lang="en-US" sz="2000"/>
              <a:t>Identify and Incorporate Applications</a:t>
            </a:r>
          </a:p>
          <a:p>
            <a:pPr marL="457200" lvl="1" indent="0">
              <a:lnSpc>
                <a:spcPct val="130000"/>
              </a:lnSpc>
              <a:buNone/>
            </a:pPr>
            <a:endParaRPr lang="en-US" sz="2400"/>
          </a:p>
          <a:p>
            <a:pPr marL="342900" indent="-342900">
              <a:lnSpc>
                <a:spcPct val="130000"/>
              </a:lnSpc>
            </a:pPr>
            <a:r>
              <a:rPr lang="en-US" sz="2400"/>
              <a:t>Optimized schedule reduced cost by 69% for April 2019 to March 2020.</a:t>
            </a:r>
            <a:endParaRPr lang="en-US" sz="2000"/>
          </a:p>
          <a:p>
            <a:pPr marL="342900" indent="-342900">
              <a:lnSpc>
                <a:spcPct val="130000"/>
              </a:lnSpc>
            </a:pPr>
            <a:r>
              <a:rPr lang="en-US" sz="2400"/>
              <a:t>Approximately 41.6 additional kilograms available each business day</a:t>
            </a:r>
          </a:p>
          <a:p>
            <a:pPr marL="342900" indent="-342900">
              <a:lnSpc>
                <a:spcPct val="130000"/>
              </a:lnSpc>
            </a:pPr>
            <a:r>
              <a:rPr lang="en-US" sz="2400"/>
              <a:t>Every additional kg of hydrogen sold </a:t>
            </a:r>
            <a:r>
              <a:rPr lang="en-US" sz="2400">
                <a:sym typeface="Wingdings" panose="05000000000000000000" pitchFamily="2" charset="2"/>
              </a:rPr>
              <a:t> average + $0.008/kg</a:t>
            </a:r>
            <a:endParaRPr lang="en-US" sz="240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ACAB4D3-6A0C-487D-BB64-781340ED1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933648"/>
              </p:ext>
            </p:extLst>
          </p:nvPr>
        </p:nvGraphicFramePr>
        <p:xfrm>
          <a:off x="1166206" y="5986049"/>
          <a:ext cx="10204289" cy="49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DE8AF-BEFE-46D3-8595-97EC0A71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7928" y="6309360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pPr/>
              <a:t>26</a:t>
            </a:fld>
            <a:endParaRPr lang="en-GB" sz="1600"/>
          </a:p>
        </p:txBody>
      </p:sp>
      <p:sp>
        <p:nvSpPr>
          <p:cNvPr id="12" name="Oval 11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E32DD8FD-E2F3-4D62-BE07-0E523DF9B533}"/>
              </a:ext>
            </a:extLst>
          </p:cNvPr>
          <p:cNvSpPr/>
          <p:nvPr/>
        </p:nvSpPr>
        <p:spPr>
          <a:xfrm>
            <a:off x="10933895" y="127169"/>
            <a:ext cx="1146613" cy="1111716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29087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5">
            <a:extLst>
              <a:ext uri="{FF2B5EF4-FFF2-40B4-BE49-F238E27FC236}">
                <a16:creationId xmlns:a16="http://schemas.microsoft.com/office/drawing/2014/main" id="{6112B4A7-3559-4D03-BE94-7DA52DBD6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7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3D5B1551-525D-4D47-9C7B-D95FABFF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683" y="349664"/>
            <a:ext cx="7124671" cy="1638377"/>
          </a:xfrm>
        </p:spPr>
        <p:txBody>
          <a:bodyPr anchor="b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Acknowledgements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336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252538"/>
            <a:ext cx="3494670" cy="63529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Graphic 50" descr="Handshake">
            <a:extLst>
              <a:ext uri="{FF2B5EF4-FFF2-40B4-BE49-F238E27FC236}">
                <a16:creationId xmlns:a16="http://schemas.microsoft.com/office/drawing/2014/main" id="{573DA835-E465-4862-9E5B-DB379227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8850" b="20703"/>
          <a:stretch/>
        </p:blipFill>
        <p:spPr>
          <a:xfrm>
            <a:off x="1221656" y="368791"/>
            <a:ext cx="1931768" cy="1167695"/>
          </a:xfrm>
          <a:prstGeom prst="rect">
            <a:avLst/>
          </a:prstGeom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BC5FC9D7-B0BD-4D71-85C9-89F94BBDC3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1" t="18034" r="10766" b="18736"/>
          <a:stretch/>
        </p:blipFill>
        <p:spPr>
          <a:xfrm>
            <a:off x="1221656" y="3445073"/>
            <a:ext cx="1727364" cy="137483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137298A-7807-442F-A4F6-0351098ED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9" b="94012" l="9809" r="89713">
                        <a14:foregroundMark x1="37560" y1="12575" x2="37560" y2="12575"/>
                        <a14:foregroundMark x1="37560" y1="12575" x2="37560" y2="12575"/>
                        <a14:foregroundMark x1="37560" y1="12575" x2="37560" y2="12575"/>
                        <a14:foregroundMark x1="37560" y1="12575" x2="37560" y2="12575"/>
                        <a14:foregroundMark x1="37081" y1="12575" x2="37081" y2="12575"/>
                        <a14:foregroundMark x1="35885" y1="12575" x2="35885" y2="12575"/>
                        <a14:foregroundMark x1="35885" y1="12575" x2="35885" y2="12575"/>
                        <a14:foregroundMark x1="35885" y1="12575" x2="35885" y2="12575"/>
                        <a14:foregroundMark x1="35885" y1="12575" x2="35885" y2="12575"/>
                        <a14:foregroundMark x1="35407" y1="11976" x2="35407" y2="11976"/>
                        <a14:foregroundMark x1="34211" y1="11377" x2="34211" y2="11377"/>
                        <a14:foregroundMark x1="34211" y1="11377" x2="34211" y2="11377"/>
                        <a14:foregroundMark x1="37081" y1="10479" x2="37081" y2="10479"/>
                        <a14:foregroundMark x1="37081" y1="10479" x2="37081" y2="10479"/>
                        <a14:foregroundMark x1="37081" y1="10479" x2="37081" y2="10479"/>
                        <a14:foregroundMark x1="37081" y1="10479" x2="37081" y2="10479"/>
                        <a14:foregroundMark x1="37560" y1="9281" x2="37560" y2="9281"/>
                        <a14:foregroundMark x1="37560" y1="9281" x2="37560" y2="9281"/>
                        <a14:foregroundMark x1="37560" y1="8683" x2="37560" y2="8683"/>
                        <a14:foregroundMark x1="37560" y1="7784" x2="39713" y2="7784"/>
                        <a14:foregroundMark x1="40431" y1="7784" x2="40431" y2="7784"/>
                        <a14:foregroundMark x1="43541" y1="7784" x2="43541" y2="7784"/>
                        <a14:foregroundMark x1="44258" y1="7784" x2="44258" y2="7784"/>
                        <a14:foregroundMark x1="44737" y1="7784" x2="44737" y2="7784"/>
                        <a14:foregroundMark x1="41388" y1="11976" x2="41388" y2="11976"/>
                        <a14:foregroundMark x1="41388" y1="11976" x2="41388" y2="11976"/>
                        <a14:foregroundMark x1="41866" y1="11976" x2="41866" y2="11976"/>
                        <a14:foregroundMark x1="42584" y1="11976" x2="42584" y2="11976"/>
                        <a14:foregroundMark x1="45215" y1="11976" x2="45215" y2="11976"/>
                        <a14:foregroundMark x1="48565" y1="11976" x2="48565" y2="11976"/>
                        <a14:foregroundMark x1="48565" y1="11976" x2="48565" y2="11976"/>
                        <a14:foregroundMark x1="48565" y1="9281" x2="48565" y2="9281"/>
                        <a14:foregroundMark x1="47608" y1="6587" x2="47608" y2="6587"/>
                        <a14:foregroundMark x1="44258" y1="6587" x2="44258" y2="6587"/>
                        <a14:foregroundMark x1="44258" y1="6587" x2="44258" y2="6587"/>
                        <a14:foregroundMark x1="42584" y1="8683" x2="42584" y2="8683"/>
                        <a14:foregroundMark x1="39234" y1="11976" x2="37560" y2="14072"/>
                        <a14:foregroundMark x1="35407" y1="14671" x2="34211" y2="17665"/>
                        <a14:foregroundMark x1="33732" y1="18263" x2="33732" y2="18263"/>
                        <a14:foregroundMark x1="33732" y1="19760" x2="33732" y2="21856"/>
                        <a14:foregroundMark x1="33732" y1="23054" x2="33732" y2="23054"/>
                        <a14:foregroundMark x1="33732" y1="24551" x2="33732" y2="24551"/>
                        <a14:foregroundMark x1="33732" y1="20359" x2="33732" y2="20359"/>
                        <a14:foregroundMark x1="33014" y1="17665" x2="31340" y2="16766"/>
                        <a14:foregroundMark x1="25837" y1="14072" x2="25837" y2="14072"/>
                        <a14:foregroundMark x1="24163" y1="16168" x2="24163" y2="19760"/>
                        <a14:foregroundMark x1="29904" y1="22455" x2="29904" y2="22455"/>
                        <a14:foregroundMark x1="29904" y1="24551" x2="30383" y2="27246"/>
                        <a14:foregroundMark x1="30383" y1="27246" x2="30383" y2="27246"/>
                        <a14:foregroundMark x1="27033" y1="27246" x2="27033" y2="27246"/>
                        <a14:foregroundMark x1="26555" y1="26647" x2="26555" y2="26647"/>
                        <a14:foregroundMark x1="25837" y1="21856" x2="25837" y2="21856"/>
                        <a14:foregroundMark x1="23684" y1="20958" x2="22010" y2="20958"/>
                        <a14:foregroundMark x1="19139" y1="20958" x2="19139" y2="23054"/>
                        <a14:foregroundMark x1="19139" y1="27844" x2="19139" y2="30838"/>
                        <a14:foregroundMark x1="24880" y1="31437" x2="24880" y2="31437"/>
                        <a14:foregroundMark x1="24880" y1="31437" x2="24880" y2="31437"/>
                        <a14:foregroundMark x1="25359" y1="31437" x2="25359" y2="31437"/>
                        <a14:foregroundMark x1="25359" y1="31437" x2="25359" y2="31437"/>
                        <a14:foregroundMark x1="20335" y1="32036" x2="20335" y2="32036"/>
                        <a14:foregroundMark x1="20335" y1="32036" x2="20335" y2="32036"/>
                        <a14:foregroundMark x1="19856" y1="32036" x2="19856" y2="32036"/>
                        <a14:foregroundMark x1="19856" y1="32934" x2="19856" y2="34731"/>
                        <a14:foregroundMark x1="19856" y1="35629" x2="19856" y2="35629"/>
                        <a14:foregroundMark x1="20335" y1="35629" x2="20335" y2="35629"/>
                        <a14:foregroundMark x1="21531" y1="35629" x2="21531" y2="35629"/>
                        <a14:foregroundMark x1="22010" y1="35629" x2="22010" y2="35629"/>
                        <a14:foregroundMark x1="23684" y1="35629" x2="23684" y2="35629"/>
                        <a14:foregroundMark x1="23684" y1="34132" x2="21531" y2="34132"/>
                        <a14:foregroundMark x1="18182" y1="34132" x2="18182" y2="34132"/>
                        <a14:foregroundMark x1="15311" y1="36826" x2="15311" y2="36826"/>
                        <a14:foregroundMark x1="15311" y1="38922" x2="15311" y2="38922"/>
                        <a14:foregroundMark x1="16507" y1="40419" x2="18182" y2="41018"/>
                        <a14:foregroundMark x1="19856" y1="41018" x2="19856" y2="41018"/>
                        <a14:foregroundMark x1="20335" y1="41916" x2="23206" y2="42515"/>
                        <a14:foregroundMark x1="24880" y1="42515" x2="24880" y2="42515"/>
                        <a14:foregroundMark x1="24880" y1="42515" x2="24880" y2="42515"/>
                        <a14:foregroundMark x1="18660" y1="40419" x2="18660" y2="40419"/>
                        <a14:foregroundMark x1="18660" y1="42515" x2="18660" y2="44611"/>
                        <a14:foregroundMark x1="18660" y1="45808" x2="18660" y2="45808"/>
                        <a14:foregroundMark x1="18660" y1="47305" x2="18660" y2="47305"/>
                        <a14:foregroundMark x1="19856" y1="47305" x2="19856" y2="47305"/>
                        <a14:foregroundMark x1="20813" y1="45808" x2="20813" y2="45808"/>
                        <a14:foregroundMark x1="19856" y1="44012" x2="16986" y2="43114"/>
                        <a14:foregroundMark x1="11962" y1="39820" x2="11962" y2="39820"/>
                        <a14:foregroundMark x1="16507" y1="41018" x2="16507" y2="41018"/>
                        <a14:foregroundMark x1="14833" y1="41916" x2="14833" y2="44012"/>
                        <a14:foregroundMark x1="14833" y1="45210" x2="14833" y2="45210"/>
                        <a14:foregroundMark x1="14833" y1="47305" x2="14833" y2="49401"/>
                        <a14:foregroundMark x1="14833" y1="51497" x2="14833" y2="53593"/>
                        <a14:foregroundMark x1="14833" y1="54192" x2="16029" y2="57186"/>
                        <a14:foregroundMark x1="16507" y1="57784" x2="16507" y2="57784"/>
                        <a14:foregroundMark x1="17703" y1="58982" x2="17703" y2="58982"/>
                        <a14:foregroundMark x1="18660" y1="60479" x2="18660" y2="60479"/>
                        <a14:foregroundMark x1="19139" y1="60479" x2="19139" y2="60479"/>
                        <a14:foregroundMark x1="20335" y1="60479" x2="20335" y2="60479"/>
                        <a14:foregroundMark x1="21531" y1="61078" x2="22488" y2="64072"/>
                        <a14:foregroundMark x1="21531" y1="61078" x2="21531" y2="61078"/>
                        <a14:foregroundMark x1="19856" y1="66766" x2="19856" y2="66766"/>
                        <a14:foregroundMark x1="14354" y1="66168" x2="14354" y2="66168"/>
                        <a14:foregroundMark x1="14354" y1="66168" x2="14354" y2="66168"/>
                        <a14:foregroundMark x1="17703" y1="64671" x2="17703" y2="64671"/>
                        <a14:foregroundMark x1="16507" y1="64671" x2="16507" y2="64671"/>
                        <a14:foregroundMark x1="19139" y1="73054" x2="19139" y2="73054"/>
                        <a14:foregroundMark x1="20813" y1="74251" x2="20813" y2="74251"/>
                        <a14:foregroundMark x1="20813" y1="74251" x2="20813" y2="74251"/>
                        <a14:foregroundMark x1="18660" y1="70958" x2="18660" y2="70958"/>
                        <a14:foregroundMark x1="18660" y1="70060" x2="18660" y2="70060"/>
                        <a14:foregroundMark x1="23684" y1="76347" x2="23684" y2="76347"/>
                        <a14:foregroundMark x1="23684" y1="75749" x2="23684" y2="75749"/>
                        <a14:foregroundMark x1="23684" y1="73653" x2="23684" y2="73653"/>
                        <a14:foregroundMark x1="23684" y1="73653" x2="23684" y2="73653"/>
                        <a14:foregroundMark x1="23684" y1="72156" x2="23684" y2="72156"/>
                        <a14:foregroundMark x1="23684" y1="71557" x2="23684" y2="71557"/>
                        <a14:foregroundMark x1="24880" y1="70958" x2="24880" y2="70958"/>
                        <a14:foregroundMark x1="27033" y1="70958" x2="27033" y2="70958"/>
                        <a14:foregroundMark x1="27033" y1="70958" x2="27033" y2="70958"/>
                        <a14:foregroundMark x1="28708" y1="75749" x2="28708" y2="75749"/>
                        <a14:foregroundMark x1="28708" y1="77246" x2="28708" y2="77246"/>
                        <a14:foregroundMark x1="25359" y1="79341" x2="25359" y2="79341"/>
                        <a14:foregroundMark x1="29187" y1="82036" x2="29187" y2="82036"/>
                        <a14:foregroundMark x1="29187" y1="82635" x2="29187" y2="82635"/>
                        <a14:foregroundMark x1="30383" y1="85329" x2="30383" y2="85329"/>
                        <a14:foregroundMark x1="30383" y1="85329" x2="32536" y2="85329"/>
                        <a14:foregroundMark x1="35885" y1="85329" x2="35885" y2="85329"/>
                        <a14:foregroundMark x1="36364" y1="85329" x2="37081" y2="88323"/>
                        <a14:foregroundMark x1="37081" y1="88922" x2="37081" y2="88922"/>
                        <a14:foregroundMark x1="36364" y1="88922" x2="36364" y2="88922"/>
                        <a14:foregroundMark x1="34211" y1="88323" x2="34211" y2="88323"/>
                        <a14:foregroundMark x1="32536" y1="87425" x2="32536" y2="87425"/>
                        <a14:foregroundMark x1="31340" y1="86826" x2="31340" y2="86826"/>
                        <a14:foregroundMark x1="31340" y1="86826" x2="31340" y2="86826"/>
                        <a14:foregroundMark x1="27512" y1="86228" x2="27512" y2="86228"/>
                        <a14:foregroundMark x1="32057" y1="89521" x2="32057" y2="89521"/>
                        <a14:foregroundMark x1="35407" y1="91617" x2="35407" y2="91617"/>
                        <a14:foregroundMark x1="38756" y1="91617" x2="40909" y2="91617"/>
                        <a14:foregroundMark x1="40909" y1="91617" x2="40909" y2="91617"/>
                        <a14:foregroundMark x1="40909" y1="91617" x2="40909" y2="91617"/>
                        <a14:foregroundMark x1="40909" y1="89521" x2="40909" y2="89521"/>
                        <a14:foregroundMark x1="34689" y1="86228" x2="34689" y2="86228"/>
                        <a14:foregroundMark x1="34211" y1="84731" x2="34211" y2="84731"/>
                        <a14:foregroundMark x1="35407" y1="84731" x2="39234" y2="84731"/>
                        <a14:foregroundMark x1="44258" y1="85329" x2="44258" y2="85329"/>
                        <a14:foregroundMark x1="44258" y1="85329" x2="44258" y2="85329"/>
                        <a14:foregroundMark x1="45215" y1="90419" x2="45215" y2="90419"/>
                        <a14:foregroundMark x1="42584" y1="93713" x2="42584" y2="93713"/>
                        <a14:foregroundMark x1="45933" y1="93713" x2="45933" y2="93713"/>
                        <a14:foregroundMark x1="45933" y1="93713" x2="45933" y2="93713"/>
                        <a14:foregroundMark x1="46411" y1="93713" x2="48086" y2="93713"/>
                        <a14:foregroundMark x1="52392" y1="93713" x2="52392" y2="93713"/>
                        <a14:foregroundMark x1="55263" y1="93713" x2="55263" y2="93713"/>
                        <a14:foregroundMark x1="55742" y1="92515" x2="55742" y2="92515"/>
                        <a14:foregroundMark x1="55742" y1="91018" x2="55742" y2="91018"/>
                        <a14:foregroundMark x1="47608" y1="88323" x2="47608" y2="88323"/>
                        <a14:foregroundMark x1="44258" y1="88323" x2="44258" y2="88323"/>
                        <a14:foregroundMark x1="45215" y1="88323" x2="46890" y2="88323"/>
                        <a14:foregroundMark x1="49761" y1="88323" x2="49761" y2="88323"/>
                        <a14:foregroundMark x1="52392" y1="88323" x2="52392" y2="88323"/>
                        <a14:foregroundMark x1="54067" y1="88323" x2="56938" y2="88323"/>
                        <a14:foregroundMark x1="59809" y1="88323" x2="59809" y2="88323"/>
                        <a14:foregroundMark x1="59809" y1="88323" x2="59091" y2="91617"/>
                        <a14:foregroundMark x1="59091" y1="91617" x2="59091" y2="91617"/>
                        <a14:foregroundMark x1="58134" y1="93713" x2="58134" y2="93713"/>
                        <a14:foregroundMark x1="60287" y1="94311" x2="60287" y2="94311"/>
                        <a14:foregroundMark x1="61962" y1="89521" x2="61962" y2="89521"/>
                        <a14:foregroundMark x1="66986" y1="88922" x2="66986" y2="88922"/>
                        <a14:foregroundMark x1="56938" y1="87425" x2="56938" y2="87425"/>
                        <a14:foregroundMark x1="54785" y1="87425" x2="54785" y2="87425"/>
                        <a14:foregroundMark x1="54785" y1="87425" x2="54785" y2="87425"/>
                        <a14:foregroundMark x1="54785" y1="87425" x2="54785" y2="87425"/>
                        <a14:foregroundMark x1="59091" y1="86228" x2="60766" y2="86228"/>
                        <a14:foregroundMark x1="61962" y1="86228" x2="61962" y2="86228"/>
                        <a14:foregroundMark x1="63158" y1="86228" x2="63158" y2="86228"/>
                        <a14:foregroundMark x1="54067" y1="86228" x2="54067" y2="86228"/>
                        <a14:foregroundMark x1="57416" y1="86228" x2="57416" y2="86228"/>
                        <a14:foregroundMark x1="57416" y1="86228" x2="59809" y2="85329"/>
                        <a14:foregroundMark x1="64593" y1="84132" x2="64593" y2="84132"/>
                        <a14:foregroundMark x1="64593" y1="84731" x2="64593" y2="86826"/>
                        <a14:foregroundMark x1="64593" y1="86826" x2="64593" y2="86826"/>
                        <a14:foregroundMark x1="63158" y1="89521" x2="63158" y2="89521"/>
                        <a14:foregroundMark x1="61962" y1="92515" x2="61962" y2="92515"/>
                        <a14:foregroundMark x1="61962" y1="92515" x2="61962" y2="92515"/>
                        <a14:foregroundMark x1="65311" y1="91018" x2="65311" y2="91018"/>
                        <a14:foregroundMark x1="67464" y1="89521" x2="67464" y2="89521"/>
                        <a14:foregroundMark x1="69139" y1="87425" x2="69139" y2="87425"/>
                        <a14:foregroundMark x1="69617" y1="87425" x2="69617" y2="87425"/>
                        <a14:foregroundMark x1="72010" y1="86228" x2="72010" y2="86228"/>
                        <a14:foregroundMark x1="72010" y1="86228" x2="72010" y2="86228"/>
                        <a14:foregroundMark x1="72488" y1="82635" x2="72488" y2="82635"/>
                        <a14:foregroundMark x1="72488" y1="82036" x2="72488" y2="82036"/>
                        <a14:foregroundMark x1="67943" y1="82036" x2="67943" y2="82036"/>
                        <a14:foregroundMark x1="66986" y1="83234" x2="66986" y2="83234"/>
                        <a14:foregroundMark x1="66986" y1="84731" x2="66986" y2="84731"/>
                        <a14:foregroundMark x1="68660" y1="84731" x2="70335" y2="83234"/>
                        <a14:foregroundMark x1="70813" y1="82635" x2="70813" y2="82635"/>
                        <a14:foregroundMark x1="72967" y1="82036" x2="72967" y2="82036"/>
                        <a14:foregroundMark x1="74163" y1="82036" x2="74163" y2="82036"/>
                        <a14:foregroundMark x1="74641" y1="79940" x2="74641" y2="79940"/>
                        <a14:foregroundMark x1="74641" y1="77844" x2="74641" y2="77844"/>
                        <a14:foregroundMark x1="74641" y1="76347" x2="74641" y2="76347"/>
                        <a14:foregroundMark x1="74641" y1="76347" x2="74641" y2="76347"/>
                        <a14:foregroundMark x1="70813" y1="80539" x2="70813" y2="80539"/>
                        <a14:foregroundMark x1="70813" y1="80539" x2="70813" y2="80539"/>
                        <a14:foregroundMark x1="72488" y1="77246" x2="75120" y2="76347"/>
                        <a14:foregroundMark x1="76794" y1="75749" x2="76794" y2="75749"/>
                        <a14:foregroundMark x1="77512" y1="75749" x2="77512" y2="75749"/>
                        <a14:foregroundMark x1="53589" y1="14072" x2="53589" y2="14072"/>
                        <a14:foregroundMark x1="50239" y1="13473" x2="50239" y2="13473"/>
                        <a14:foregroundMark x1="50239" y1="13473" x2="50239" y2="13473"/>
                        <a14:foregroundMark x1="52392" y1="10479" x2="52392" y2="10479"/>
                        <a14:foregroundMark x1="55742" y1="10479" x2="55742" y2="10479"/>
                        <a14:foregroundMark x1="57416" y1="11377" x2="57416" y2="11377"/>
                        <a14:foregroundMark x1="57416" y1="10479" x2="57416" y2="10479"/>
                        <a14:foregroundMark x1="56938" y1="8683" x2="56938" y2="8683"/>
                        <a14:foregroundMark x1="55742" y1="5689" x2="55742" y2="5689"/>
                        <a14:foregroundMark x1="54785" y1="5689" x2="54785" y2="5689"/>
                        <a14:foregroundMark x1="54785" y1="5689" x2="52392" y2="5689"/>
                        <a14:foregroundMark x1="54067" y1="7186" x2="55742" y2="7784"/>
                        <a14:foregroundMark x1="59809" y1="7784" x2="60287" y2="9880"/>
                        <a14:foregroundMark x1="60287" y1="10479" x2="60287" y2="10479"/>
                        <a14:foregroundMark x1="61962" y1="11377" x2="63158" y2="16168"/>
                        <a14:foregroundMark x1="63158" y1="16168" x2="63158" y2="16168"/>
                        <a14:foregroundMark x1="64115" y1="17665" x2="64593" y2="20359"/>
                        <a14:foregroundMark x1="64593" y1="20359" x2="64593" y2="20359"/>
                        <a14:foregroundMark x1="66268" y1="20958" x2="66268" y2="20958"/>
                        <a14:foregroundMark x1="72488" y1="21856" x2="72488" y2="21856"/>
                        <a14:foregroundMark x1="72488" y1="21856" x2="72488" y2="21856"/>
                        <a14:foregroundMark x1="72488" y1="21856" x2="72488" y2="21856"/>
                        <a14:foregroundMark x1="72488" y1="18263" x2="72488" y2="18263"/>
                        <a14:foregroundMark x1="72010" y1="16766" x2="72010" y2="16766"/>
                        <a14:foregroundMark x1="71292" y1="16766" x2="71292" y2="16766"/>
                        <a14:foregroundMark x1="70813" y1="18862" x2="70813" y2="20958"/>
                        <a14:foregroundMark x1="70813" y1="21856" x2="70813" y2="24551"/>
                        <a14:foregroundMark x1="71292" y1="24551" x2="72967" y2="23653"/>
                        <a14:foregroundMark x1="73684" y1="21856" x2="73684" y2="21856"/>
                        <a14:foregroundMark x1="72010" y1="16766" x2="72010" y2="16766"/>
                        <a14:foregroundMark x1="70335" y1="14671" x2="70335" y2="14671"/>
                        <a14:foregroundMark x1="70335" y1="14671" x2="70335" y2="14671"/>
                        <a14:foregroundMark x1="72488" y1="15569" x2="75120" y2="23653"/>
                        <a14:foregroundMark x1="75120" y1="23653" x2="75120" y2="23653"/>
                        <a14:foregroundMark x1="77512" y1="26647" x2="77512" y2="29940"/>
                        <a14:foregroundMark x1="77512" y1="30838" x2="77512" y2="30838"/>
                        <a14:foregroundMark x1="77512" y1="32934" x2="77512" y2="32934"/>
                        <a14:foregroundMark x1="79665" y1="34132" x2="79665" y2="34132"/>
                        <a14:foregroundMark x1="79665" y1="30838" x2="79665" y2="30838"/>
                        <a14:foregroundMark x1="79665" y1="28743" x2="79665" y2="28743"/>
                        <a14:foregroundMark x1="79187" y1="25749" x2="79187" y2="25749"/>
                        <a14:foregroundMark x1="79187" y1="24551" x2="79187" y2="24551"/>
                        <a14:foregroundMark x1="80144" y1="31437" x2="80144" y2="31437"/>
                        <a14:foregroundMark x1="80861" y1="32934" x2="81340" y2="35629"/>
                        <a14:foregroundMark x1="81340" y1="35629" x2="81818" y2="38323"/>
                        <a14:foregroundMark x1="81818" y1="38922" x2="81818" y2="41018"/>
                        <a14:foregroundMark x1="81818" y1="41916" x2="82536" y2="44611"/>
                        <a14:foregroundMark x1="82536" y1="44611" x2="82536" y2="44611"/>
                        <a14:foregroundMark x1="81818" y1="44611" x2="81818" y2="44611"/>
                        <a14:foregroundMark x1="76316" y1="40419" x2="76316" y2="40419"/>
                        <a14:foregroundMark x1="81340" y1="40419" x2="81340" y2="40419"/>
                        <a14:foregroundMark x1="81340" y1="41916" x2="81340" y2="44611"/>
                        <a14:foregroundMark x1="81818" y1="47305" x2="81818" y2="47305"/>
                        <a14:foregroundMark x1="83014" y1="47305" x2="83014" y2="47305"/>
                        <a14:foregroundMark x1="84211" y1="47305" x2="84211" y2="47305"/>
                        <a14:foregroundMark x1="84689" y1="47904" x2="84689" y2="47904"/>
                        <a14:foregroundMark x1="84689" y1="52096" x2="84689" y2="52096"/>
                        <a14:foregroundMark x1="85167" y1="54192" x2="85167" y2="57186"/>
                        <a14:foregroundMark x1="84689" y1="58383" x2="84689" y2="58383"/>
                        <a14:foregroundMark x1="83014" y1="58982" x2="83014" y2="58982"/>
                        <a14:foregroundMark x1="82536" y1="58982" x2="82536" y2="58982"/>
                        <a14:foregroundMark x1="80144" y1="58982" x2="80144" y2="63174"/>
                        <a14:foregroundMark x1="80144" y1="63174" x2="80144" y2="63174"/>
                        <a14:foregroundMark x1="46890" y1="37725" x2="46890" y2="37725"/>
                        <a14:foregroundMark x1="46890" y1="36826" x2="46890" y2="36826"/>
                        <a14:foregroundMark x1="46890" y1="32934" x2="46890" y2="32934"/>
                        <a14:foregroundMark x1="46890" y1="32934" x2="46890" y2="32934"/>
                        <a14:foregroundMark x1="49282" y1="32036" x2="51435" y2="32036"/>
                        <a14:foregroundMark x1="54785" y1="32036" x2="54785" y2="32036"/>
                        <a14:foregroundMark x1="56459" y1="34132" x2="56459" y2="34132"/>
                        <a14:foregroundMark x1="56938" y1="35629" x2="55263" y2="36228"/>
                        <a14:foregroundMark x1="48086" y1="36228" x2="48086" y2="36228"/>
                        <a14:foregroundMark x1="48086" y1="36228" x2="48086" y2="36228"/>
                        <a14:foregroundMark x1="48565" y1="32934" x2="49761" y2="31437"/>
                        <a14:foregroundMark x1="50239" y1="30838" x2="50239" y2="30838"/>
                        <a14:foregroundMark x1="50239" y1="29940" x2="50239" y2="29940"/>
                        <a14:foregroundMark x1="48086" y1="28743" x2="48086" y2="28743"/>
                        <a14:foregroundMark x1="46411" y1="27844" x2="46411" y2="27844"/>
                        <a14:foregroundMark x1="45933" y1="29341" x2="45215" y2="32934"/>
                        <a14:foregroundMark x1="45215" y1="34132" x2="44737" y2="36826"/>
                        <a14:foregroundMark x1="44737" y1="36826" x2="44737" y2="40419"/>
                        <a14:foregroundMark x1="48086" y1="41018" x2="53589" y2="41916"/>
                        <a14:foregroundMark x1="56938" y1="41916" x2="56938" y2="41916"/>
                        <a14:foregroundMark x1="60287" y1="41916" x2="61962" y2="38922"/>
                        <a14:foregroundMark x1="61962" y1="36826" x2="61962" y2="36826"/>
                        <a14:foregroundMark x1="61962" y1="32934" x2="61962" y2="32934"/>
                        <a14:foregroundMark x1="61962" y1="29341" x2="61962" y2="29341"/>
                        <a14:foregroundMark x1="59091" y1="25749" x2="54067" y2="25749"/>
                        <a14:foregroundMark x1="53589" y1="25150" x2="53589" y2="25150"/>
                        <a14:foregroundMark x1="50957" y1="25150" x2="50957" y2="25150"/>
                        <a14:foregroundMark x1="50957" y1="23054" x2="55742" y2="23054"/>
                        <a14:foregroundMark x1="69139" y1="23054" x2="69139" y2="23054"/>
                        <a14:foregroundMark x1="69139" y1="24551" x2="69139" y2="30838"/>
                        <a14:foregroundMark x1="68660" y1="32036" x2="67464" y2="34132"/>
                        <a14:foregroundMark x1="66268" y1="30838" x2="66268" y2="30838"/>
                        <a14:foregroundMark x1="61962" y1="25749" x2="61962" y2="25749"/>
                        <a14:foregroundMark x1="56459" y1="22455" x2="43541" y2="22455"/>
                        <a14:foregroundMark x1="38756" y1="28743" x2="37560" y2="34132"/>
                        <a14:foregroundMark x1="34689" y1="38323" x2="36364" y2="49401"/>
                        <a14:foregroundMark x1="37081" y1="50000" x2="38038" y2="54192"/>
                        <a14:foregroundMark x1="41866" y1="59880" x2="55263" y2="65269"/>
                        <a14:foregroundMark x1="63636" y1="66168" x2="65311" y2="66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14" y="1788389"/>
            <a:ext cx="1931768" cy="1545416"/>
          </a:xfrm>
          <a:prstGeom prst="flowChartConnector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A391797-BE88-4033-A72C-B03D8780FD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23140" r="5030" b="24011"/>
          <a:stretch/>
        </p:blipFill>
        <p:spPr>
          <a:xfrm>
            <a:off x="581648" y="5069611"/>
            <a:ext cx="3005162" cy="1320791"/>
          </a:xfrm>
          <a:prstGeom prst="rect">
            <a:avLst/>
          </a:prstGeom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7FEC913-C0C1-48A0-A52E-2C94835AD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357" y="2332065"/>
            <a:ext cx="7115139" cy="302370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California State University</a:t>
            </a:r>
          </a:p>
          <a:p>
            <a:pPr lvl="1"/>
            <a:r>
              <a:rPr lang="en-US" sz="1900" err="1">
                <a:solidFill>
                  <a:schemeClr val="bg1"/>
                </a:solidFill>
              </a:rPr>
              <a:t>Arezoo</a:t>
            </a:r>
            <a:r>
              <a:rPr lang="en-US" sz="1900">
                <a:solidFill>
                  <a:schemeClr val="bg1"/>
                </a:solidFill>
              </a:rPr>
              <a:t> </a:t>
            </a:r>
            <a:r>
              <a:rPr lang="en-US" sz="1900" err="1">
                <a:solidFill>
                  <a:schemeClr val="bg1"/>
                </a:solidFill>
              </a:rPr>
              <a:t>Khodayari</a:t>
            </a:r>
            <a:r>
              <a:rPr lang="en-US" sz="1900">
                <a:solidFill>
                  <a:schemeClr val="bg1"/>
                </a:solidFill>
              </a:rPr>
              <a:t>, Ph. D.</a:t>
            </a:r>
          </a:p>
          <a:p>
            <a:pPr marL="514350" indent="-52388" defTabSz="682625"/>
            <a:r>
              <a:rPr lang="en-US" sz="2000">
                <a:solidFill>
                  <a:schemeClr val="bg1"/>
                </a:solidFill>
              </a:rPr>
              <a:t>  David </a:t>
            </a:r>
            <a:r>
              <a:rPr lang="en-US" sz="2000" err="1">
                <a:solidFill>
                  <a:schemeClr val="bg1"/>
                </a:solidFill>
              </a:rPr>
              <a:t>Blekhman</a:t>
            </a:r>
            <a:r>
              <a:rPr lang="en-US" sz="2000">
                <a:solidFill>
                  <a:schemeClr val="bg1"/>
                </a:solidFill>
              </a:rPr>
              <a:t>, Ph. D.</a:t>
            </a:r>
          </a:p>
          <a:p>
            <a:pPr marL="514350" indent="-52388" defTabSz="682625"/>
            <a:r>
              <a:rPr lang="en-US" sz="2000">
                <a:solidFill>
                  <a:schemeClr val="bg1"/>
                </a:solidFill>
              </a:rPr>
              <a:t>  Brad </a:t>
            </a:r>
            <a:r>
              <a:rPr lang="en-US" sz="2000" err="1">
                <a:solidFill>
                  <a:schemeClr val="bg1"/>
                </a:solidFill>
              </a:rPr>
              <a:t>Haydel</a:t>
            </a:r>
            <a:endParaRPr lang="en-US" sz="2000">
              <a:solidFill>
                <a:schemeClr val="bg1"/>
              </a:solidFill>
            </a:endParaRPr>
          </a:p>
          <a:p>
            <a:pPr marL="514350" indent="-52388" defTabSz="682625"/>
            <a:r>
              <a:rPr lang="en-US" sz="2000">
                <a:solidFill>
                  <a:schemeClr val="bg1"/>
                </a:solidFill>
              </a:rPr>
              <a:t>  Hydrogen Station Staff</a:t>
            </a:r>
          </a:p>
          <a:p>
            <a:pPr marL="461962" indent="0" defTabSz="682625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Los Angeles Department of Water and Power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Southern California Gas Company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23DA7-4E7C-4156-890B-2A452F7D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958D-E715-4EDD-82F2-3A01DBA14AA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528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6" name="Rectangle 120">
            <a:extLst>
              <a:ext uri="{FF2B5EF4-FFF2-40B4-BE49-F238E27FC236}">
                <a16:creationId xmlns:a16="http://schemas.microsoft.com/office/drawing/2014/main" id="{F4AC6C68-F125-48AD-A5B4-89AD5E797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C3EE6A40-8EA7-44D3-8751-F55169B30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722" y="3131936"/>
            <a:ext cx="1240640" cy="1240638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C92C4040-3F43-4996-A96C-81104AE2A725}"/>
              </a:ext>
            </a:extLst>
          </p:cNvPr>
          <p:cNvSpPr txBox="1"/>
          <p:nvPr/>
        </p:nvSpPr>
        <p:spPr>
          <a:xfrm>
            <a:off x="1463040" y="993914"/>
            <a:ext cx="4321994" cy="34747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kern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8E774AB2-4B13-41CA-96E8-C3E2D1C90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111" y="4546924"/>
            <a:ext cx="2369988" cy="2311077"/>
          </a:xfrm>
          <a:custGeom>
            <a:avLst/>
            <a:gdLst>
              <a:gd name="connsiteX0" fmla="*/ 0 w 2369988"/>
              <a:gd name="connsiteY0" fmla="*/ 0 h 2311077"/>
              <a:gd name="connsiteX1" fmla="*/ 1128071 w 2369988"/>
              <a:gd name="connsiteY1" fmla="*/ 0 h 2311077"/>
              <a:gd name="connsiteX2" fmla="*/ 1157716 w 2369988"/>
              <a:gd name="connsiteY2" fmla="*/ 128440 h 2311077"/>
              <a:gd name="connsiteX3" fmla="*/ 2316462 w 2369988"/>
              <a:gd name="connsiteY3" fmla="*/ 2257392 h 2311077"/>
              <a:gd name="connsiteX4" fmla="*/ 2369988 w 2369988"/>
              <a:gd name="connsiteY4" fmla="*/ 2311077 h 2311077"/>
              <a:gd name="connsiteX5" fmla="*/ 957894 w 2369988"/>
              <a:gd name="connsiteY5" fmla="*/ 2311077 h 2311077"/>
              <a:gd name="connsiteX6" fmla="*/ 777804 w 2369988"/>
              <a:gd name="connsiteY6" fmla="*/ 2040997 h 2311077"/>
              <a:gd name="connsiteX7" fmla="*/ 19614 w 2369988"/>
              <a:gd name="connsiteY7" fmla="*/ 109827 h 231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988" h="2311077">
                <a:moveTo>
                  <a:pt x="0" y="0"/>
                </a:moveTo>
                <a:lnTo>
                  <a:pt x="1128071" y="0"/>
                </a:lnTo>
                <a:lnTo>
                  <a:pt x="1157716" y="128440"/>
                </a:lnTo>
                <a:cubicBezTo>
                  <a:pt x="1365270" y="935139"/>
                  <a:pt x="1769588" y="1662859"/>
                  <a:pt x="2316462" y="2257392"/>
                </a:cubicBezTo>
                <a:lnTo>
                  <a:pt x="2369988" y="2311077"/>
                </a:lnTo>
                <a:lnTo>
                  <a:pt x="957894" y="2311077"/>
                </a:lnTo>
                <a:lnTo>
                  <a:pt x="777804" y="2040997"/>
                </a:lnTo>
                <a:cubicBezTo>
                  <a:pt x="421651" y="1454849"/>
                  <a:pt x="161627" y="803832"/>
                  <a:pt x="19614" y="10982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CDCEF-E0A7-4840-A783-C39EB105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904346" y="1981201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endParaRPr lang="en-US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defTabSz="914400">
              <a:spcAft>
                <a:spcPts val="600"/>
              </a:spcAft>
            </a:pPr>
            <a:endParaRPr lang="en-US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B529050A-FCEC-43D9-9CB9-259D339D6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4763" y="0"/>
            <a:ext cx="6067239" cy="6858000"/>
          </a:xfrm>
          <a:custGeom>
            <a:avLst/>
            <a:gdLst>
              <a:gd name="connsiteX0" fmla="*/ 1619628 w 6067239"/>
              <a:gd name="connsiteY0" fmla="*/ 0 h 6858000"/>
              <a:gd name="connsiteX1" fmla="*/ 6067239 w 6067239"/>
              <a:gd name="connsiteY1" fmla="*/ 0 h 6858000"/>
              <a:gd name="connsiteX2" fmla="*/ 6067239 w 6067239"/>
              <a:gd name="connsiteY2" fmla="*/ 6858000 h 6858000"/>
              <a:gd name="connsiteX3" fmla="*/ 1619627 w 6067239"/>
              <a:gd name="connsiteY3" fmla="*/ 6858000 h 6858000"/>
              <a:gd name="connsiteX4" fmla="*/ 1615622 w 6067239"/>
              <a:gd name="connsiteY4" fmla="*/ 6854853 h 6858000"/>
              <a:gd name="connsiteX5" fmla="*/ 0 w 6067239"/>
              <a:gd name="connsiteY5" fmla="*/ 3429000 h 6858000"/>
              <a:gd name="connsiteX6" fmla="*/ 1615622 w 6067239"/>
              <a:gd name="connsiteY6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67239" h="6858000">
                <a:moveTo>
                  <a:pt x="1619628" y="0"/>
                </a:moveTo>
                <a:lnTo>
                  <a:pt x="6067239" y="0"/>
                </a:lnTo>
                <a:lnTo>
                  <a:pt x="6067239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C54BA4E-77FD-46F8-B5F1-BF95B93FA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9626577"/>
              </p:ext>
            </p:extLst>
          </p:nvPr>
        </p:nvGraphicFramePr>
        <p:xfrm>
          <a:off x="6555359" y="0"/>
          <a:ext cx="553153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663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A1AE90B-61FD-4FFB-9103-7E876974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accent1"/>
                </a:solidFill>
              </a:rPr>
              <a:t>1.  </a:t>
            </a:r>
            <a:r>
              <a:rPr lang="en-US">
                <a:solidFill>
                  <a:schemeClr val="bg1"/>
                </a:solidFill>
              </a:rPr>
              <a:t>Introduction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8C7648-0443-40CD-8D60-65590B862C48}"/>
              </a:ext>
            </a:extLst>
          </p:cNvPr>
          <p:cNvGrpSpPr/>
          <p:nvPr/>
        </p:nvGrpSpPr>
        <p:grpSpPr>
          <a:xfrm>
            <a:off x="2215294" y="2773170"/>
            <a:ext cx="7916624" cy="1311659"/>
            <a:chOff x="2310039" y="2755679"/>
            <a:chExt cx="7916624" cy="13116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F4483F8-82CE-4F8F-9D4D-68DB100950D2}"/>
                </a:ext>
              </a:extLst>
            </p:cNvPr>
            <p:cNvSpPr/>
            <p:nvPr/>
          </p:nvSpPr>
          <p:spPr>
            <a:xfrm>
              <a:off x="8748507" y="2819161"/>
              <a:ext cx="1478156" cy="1092351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0000" b="-20000"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 descr="A picture containing text, sign, clipart&#10;&#10;Description automatically generated">
              <a:extLst>
                <a:ext uri="{FF2B5EF4-FFF2-40B4-BE49-F238E27FC236}">
                  <a16:creationId xmlns:a16="http://schemas.microsoft.com/office/drawing/2014/main" id="{B1D83DFA-DFC8-421F-B909-12D091D36532}"/>
                </a:ext>
              </a:extLst>
            </p:cNvPr>
            <p:cNvSpPr/>
            <p:nvPr/>
          </p:nvSpPr>
          <p:spPr>
            <a:xfrm>
              <a:off x="4751417" y="2755679"/>
              <a:ext cx="1478156" cy="1092351"/>
            </a:xfrm>
            <a:prstGeom prst="rect">
              <a:avLst/>
            </a:prstGeom>
            <a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rcRect/>
              <a:stretch>
                <a:fillRect l="-17000" r="-17000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9FC8D28-4167-446D-ADFB-46E5691EC687}"/>
                </a:ext>
              </a:extLst>
            </p:cNvPr>
            <p:cNvSpPr/>
            <p:nvPr/>
          </p:nvSpPr>
          <p:spPr>
            <a:xfrm>
              <a:off x="4640097" y="3649489"/>
              <a:ext cx="1273730" cy="397083"/>
            </a:xfrm>
            <a:custGeom>
              <a:avLst/>
              <a:gdLst>
                <a:gd name="connsiteX0" fmla="*/ 0 w 1273730"/>
                <a:gd name="connsiteY0" fmla="*/ 66182 h 397083"/>
                <a:gd name="connsiteX1" fmla="*/ 66182 w 1273730"/>
                <a:gd name="connsiteY1" fmla="*/ 0 h 397083"/>
                <a:gd name="connsiteX2" fmla="*/ 1207548 w 1273730"/>
                <a:gd name="connsiteY2" fmla="*/ 0 h 397083"/>
                <a:gd name="connsiteX3" fmla="*/ 1273730 w 1273730"/>
                <a:gd name="connsiteY3" fmla="*/ 66182 h 397083"/>
                <a:gd name="connsiteX4" fmla="*/ 1273730 w 1273730"/>
                <a:gd name="connsiteY4" fmla="*/ 330901 h 397083"/>
                <a:gd name="connsiteX5" fmla="*/ 1207548 w 1273730"/>
                <a:gd name="connsiteY5" fmla="*/ 397083 h 397083"/>
                <a:gd name="connsiteX6" fmla="*/ 66182 w 1273730"/>
                <a:gd name="connsiteY6" fmla="*/ 397083 h 397083"/>
                <a:gd name="connsiteX7" fmla="*/ 0 w 1273730"/>
                <a:gd name="connsiteY7" fmla="*/ 330901 h 397083"/>
                <a:gd name="connsiteX8" fmla="*/ 0 w 1273730"/>
                <a:gd name="connsiteY8" fmla="*/ 66182 h 397083"/>
                <a:gd name="connsiteX0" fmla="*/ 66182 w 1273730"/>
                <a:gd name="connsiteY0" fmla="*/ 397083 h 397083"/>
                <a:gd name="connsiteX1" fmla="*/ 0 w 1273730"/>
                <a:gd name="connsiteY1" fmla="*/ 330901 h 397083"/>
                <a:gd name="connsiteX2" fmla="*/ 0 w 1273730"/>
                <a:gd name="connsiteY2" fmla="*/ 66182 h 397083"/>
                <a:gd name="connsiteX3" fmla="*/ 66182 w 1273730"/>
                <a:gd name="connsiteY3" fmla="*/ 0 h 397083"/>
                <a:gd name="connsiteX4" fmla="*/ 1207548 w 1273730"/>
                <a:gd name="connsiteY4" fmla="*/ 0 h 397083"/>
                <a:gd name="connsiteX5" fmla="*/ 1273730 w 1273730"/>
                <a:gd name="connsiteY5" fmla="*/ 66182 h 397083"/>
                <a:gd name="connsiteX6" fmla="*/ 1273730 w 1273730"/>
                <a:gd name="connsiteY6" fmla="*/ 330901 h 397083"/>
                <a:gd name="connsiteX7" fmla="*/ 1207548 w 1273730"/>
                <a:gd name="connsiteY7" fmla="*/ 397083 h 39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3730" h="397083" stroke="0" extrusionOk="0">
                  <a:moveTo>
                    <a:pt x="0" y="66182"/>
                  </a:moveTo>
                  <a:cubicBezTo>
                    <a:pt x="0" y="29631"/>
                    <a:pt x="29631" y="0"/>
                    <a:pt x="66182" y="0"/>
                  </a:cubicBezTo>
                  <a:lnTo>
                    <a:pt x="1207548" y="0"/>
                  </a:lnTo>
                  <a:cubicBezTo>
                    <a:pt x="1244099" y="0"/>
                    <a:pt x="1273730" y="29631"/>
                    <a:pt x="1273730" y="66182"/>
                  </a:cubicBezTo>
                  <a:lnTo>
                    <a:pt x="1273730" y="330901"/>
                  </a:lnTo>
                  <a:cubicBezTo>
                    <a:pt x="1273730" y="367452"/>
                    <a:pt x="1244099" y="397083"/>
                    <a:pt x="1207548" y="397083"/>
                  </a:cubicBezTo>
                  <a:lnTo>
                    <a:pt x="66182" y="397083"/>
                  </a:lnTo>
                  <a:cubicBezTo>
                    <a:pt x="29631" y="397083"/>
                    <a:pt x="0" y="367452"/>
                    <a:pt x="0" y="330901"/>
                  </a:cubicBezTo>
                  <a:lnTo>
                    <a:pt x="0" y="66182"/>
                  </a:lnTo>
                  <a:close/>
                </a:path>
                <a:path w="1273730" h="397083" fill="none">
                  <a:moveTo>
                    <a:pt x="66182" y="397083"/>
                  </a:moveTo>
                  <a:cubicBezTo>
                    <a:pt x="29631" y="397083"/>
                    <a:pt x="0" y="367452"/>
                    <a:pt x="0" y="330901"/>
                  </a:cubicBezTo>
                  <a:lnTo>
                    <a:pt x="0" y="66182"/>
                  </a:lnTo>
                  <a:cubicBezTo>
                    <a:pt x="0" y="29631"/>
                    <a:pt x="29631" y="0"/>
                    <a:pt x="66182" y="0"/>
                  </a:cubicBezTo>
                  <a:moveTo>
                    <a:pt x="1207548" y="0"/>
                  </a:moveTo>
                  <a:cubicBezTo>
                    <a:pt x="1244099" y="0"/>
                    <a:pt x="1273730" y="29631"/>
                    <a:pt x="1273730" y="66182"/>
                  </a:cubicBezTo>
                  <a:lnTo>
                    <a:pt x="1273730" y="330901"/>
                  </a:lnTo>
                  <a:cubicBezTo>
                    <a:pt x="1273730" y="367452"/>
                    <a:pt x="1244099" y="397083"/>
                    <a:pt x="1207548" y="39708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579" tIns="55579" rIns="55579" bIns="55579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sz="2000" kern="1200">
                  <a:solidFill>
                    <a:schemeClr val="tx1"/>
                  </a:solidFill>
                </a:rPr>
                <a:t>Impact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B20911-4E4E-49B1-A32C-5DA6E8BAB6B2}"/>
                </a:ext>
              </a:extLst>
            </p:cNvPr>
            <p:cNvSpPr/>
            <p:nvPr/>
          </p:nvSpPr>
          <p:spPr>
            <a:xfrm>
              <a:off x="6899979" y="2776446"/>
              <a:ext cx="1478156" cy="1092351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rcRect/>
              <a:stretch>
                <a:fillRect t="-23000" b="-23000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006AE30-9226-4EEF-AFF9-5A8DE093B168}"/>
                </a:ext>
              </a:extLst>
            </p:cNvPr>
            <p:cNvSpPr/>
            <p:nvPr/>
          </p:nvSpPr>
          <p:spPr>
            <a:xfrm>
              <a:off x="6743801" y="3670255"/>
              <a:ext cx="1273730" cy="397083"/>
            </a:xfrm>
            <a:custGeom>
              <a:avLst/>
              <a:gdLst>
                <a:gd name="connsiteX0" fmla="*/ 0 w 1273730"/>
                <a:gd name="connsiteY0" fmla="*/ 66182 h 397083"/>
                <a:gd name="connsiteX1" fmla="*/ 66182 w 1273730"/>
                <a:gd name="connsiteY1" fmla="*/ 0 h 397083"/>
                <a:gd name="connsiteX2" fmla="*/ 1207548 w 1273730"/>
                <a:gd name="connsiteY2" fmla="*/ 0 h 397083"/>
                <a:gd name="connsiteX3" fmla="*/ 1273730 w 1273730"/>
                <a:gd name="connsiteY3" fmla="*/ 66182 h 397083"/>
                <a:gd name="connsiteX4" fmla="*/ 1273730 w 1273730"/>
                <a:gd name="connsiteY4" fmla="*/ 330901 h 397083"/>
                <a:gd name="connsiteX5" fmla="*/ 1207548 w 1273730"/>
                <a:gd name="connsiteY5" fmla="*/ 397083 h 397083"/>
                <a:gd name="connsiteX6" fmla="*/ 66182 w 1273730"/>
                <a:gd name="connsiteY6" fmla="*/ 397083 h 397083"/>
                <a:gd name="connsiteX7" fmla="*/ 0 w 1273730"/>
                <a:gd name="connsiteY7" fmla="*/ 330901 h 397083"/>
                <a:gd name="connsiteX8" fmla="*/ 0 w 1273730"/>
                <a:gd name="connsiteY8" fmla="*/ 66182 h 397083"/>
                <a:gd name="connsiteX0" fmla="*/ 66182 w 1273730"/>
                <a:gd name="connsiteY0" fmla="*/ 397083 h 397083"/>
                <a:gd name="connsiteX1" fmla="*/ 0 w 1273730"/>
                <a:gd name="connsiteY1" fmla="*/ 330901 h 397083"/>
                <a:gd name="connsiteX2" fmla="*/ 0 w 1273730"/>
                <a:gd name="connsiteY2" fmla="*/ 66182 h 397083"/>
                <a:gd name="connsiteX3" fmla="*/ 66182 w 1273730"/>
                <a:gd name="connsiteY3" fmla="*/ 0 h 397083"/>
                <a:gd name="connsiteX4" fmla="*/ 1207548 w 1273730"/>
                <a:gd name="connsiteY4" fmla="*/ 0 h 397083"/>
                <a:gd name="connsiteX5" fmla="*/ 1273730 w 1273730"/>
                <a:gd name="connsiteY5" fmla="*/ 66182 h 397083"/>
                <a:gd name="connsiteX6" fmla="*/ 1273730 w 1273730"/>
                <a:gd name="connsiteY6" fmla="*/ 330901 h 397083"/>
                <a:gd name="connsiteX7" fmla="*/ 1207548 w 1273730"/>
                <a:gd name="connsiteY7" fmla="*/ 397083 h 39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3730" h="397083" stroke="0" extrusionOk="0">
                  <a:moveTo>
                    <a:pt x="0" y="66182"/>
                  </a:moveTo>
                  <a:cubicBezTo>
                    <a:pt x="0" y="29631"/>
                    <a:pt x="29631" y="0"/>
                    <a:pt x="66182" y="0"/>
                  </a:cubicBezTo>
                  <a:lnTo>
                    <a:pt x="1207548" y="0"/>
                  </a:lnTo>
                  <a:cubicBezTo>
                    <a:pt x="1244099" y="0"/>
                    <a:pt x="1273730" y="29631"/>
                    <a:pt x="1273730" y="66182"/>
                  </a:cubicBezTo>
                  <a:lnTo>
                    <a:pt x="1273730" y="330901"/>
                  </a:lnTo>
                  <a:cubicBezTo>
                    <a:pt x="1273730" y="367452"/>
                    <a:pt x="1244099" y="397083"/>
                    <a:pt x="1207548" y="397083"/>
                  </a:cubicBezTo>
                  <a:lnTo>
                    <a:pt x="66182" y="397083"/>
                  </a:lnTo>
                  <a:cubicBezTo>
                    <a:pt x="29631" y="397083"/>
                    <a:pt x="0" y="367452"/>
                    <a:pt x="0" y="330901"/>
                  </a:cubicBezTo>
                  <a:lnTo>
                    <a:pt x="0" y="66182"/>
                  </a:lnTo>
                  <a:close/>
                </a:path>
                <a:path w="1273730" h="397083" fill="none">
                  <a:moveTo>
                    <a:pt x="66182" y="397083"/>
                  </a:moveTo>
                  <a:cubicBezTo>
                    <a:pt x="29631" y="397083"/>
                    <a:pt x="0" y="367452"/>
                    <a:pt x="0" y="330901"/>
                  </a:cubicBezTo>
                  <a:lnTo>
                    <a:pt x="0" y="66182"/>
                  </a:lnTo>
                  <a:cubicBezTo>
                    <a:pt x="0" y="29631"/>
                    <a:pt x="29631" y="0"/>
                    <a:pt x="66182" y="0"/>
                  </a:cubicBezTo>
                  <a:moveTo>
                    <a:pt x="1207548" y="0"/>
                  </a:moveTo>
                  <a:cubicBezTo>
                    <a:pt x="1244099" y="0"/>
                    <a:pt x="1273730" y="29631"/>
                    <a:pt x="1273730" y="66182"/>
                  </a:cubicBezTo>
                  <a:lnTo>
                    <a:pt x="1273730" y="330901"/>
                  </a:lnTo>
                  <a:cubicBezTo>
                    <a:pt x="1273730" y="367452"/>
                    <a:pt x="1244099" y="397083"/>
                    <a:pt x="1207548" y="39708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579" tIns="55579" rIns="55579" bIns="55579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sz="1900" kern="1200">
                  <a:solidFill>
                    <a:schemeClr val="tx1"/>
                  </a:solidFill>
                </a:rPr>
                <a:t>Objective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73FEA-A24B-48EB-9D9E-91361E3D63E3}"/>
                </a:ext>
              </a:extLst>
            </p:cNvPr>
            <p:cNvSpPr/>
            <p:nvPr/>
          </p:nvSpPr>
          <p:spPr>
            <a:xfrm>
              <a:off x="2404389" y="2803356"/>
              <a:ext cx="1478156" cy="1092351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4000" b="-24000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9D5BC4A-B029-4BAC-B8C4-B7296FA8D18B}"/>
                </a:ext>
              </a:extLst>
            </p:cNvPr>
            <p:cNvSpPr/>
            <p:nvPr/>
          </p:nvSpPr>
          <p:spPr>
            <a:xfrm>
              <a:off x="2310039" y="3646744"/>
              <a:ext cx="1416328" cy="407897"/>
            </a:xfrm>
            <a:custGeom>
              <a:avLst/>
              <a:gdLst>
                <a:gd name="connsiteX0" fmla="*/ 0 w 1273730"/>
                <a:gd name="connsiteY0" fmla="*/ 67984 h 407897"/>
                <a:gd name="connsiteX1" fmla="*/ 67984 w 1273730"/>
                <a:gd name="connsiteY1" fmla="*/ 0 h 407897"/>
                <a:gd name="connsiteX2" fmla="*/ 1205746 w 1273730"/>
                <a:gd name="connsiteY2" fmla="*/ 0 h 407897"/>
                <a:gd name="connsiteX3" fmla="*/ 1273730 w 1273730"/>
                <a:gd name="connsiteY3" fmla="*/ 67984 h 407897"/>
                <a:gd name="connsiteX4" fmla="*/ 1273730 w 1273730"/>
                <a:gd name="connsiteY4" fmla="*/ 339913 h 407897"/>
                <a:gd name="connsiteX5" fmla="*/ 1205746 w 1273730"/>
                <a:gd name="connsiteY5" fmla="*/ 407897 h 407897"/>
                <a:gd name="connsiteX6" fmla="*/ 67984 w 1273730"/>
                <a:gd name="connsiteY6" fmla="*/ 407897 h 407897"/>
                <a:gd name="connsiteX7" fmla="*/ 0 w 1273730"/>
                <a:gd name="connsiteY7" fmla="*/ 339913 h 407897"/>
                <a:gd name="connsiteX8" fmla="*/ 0 w 1273730"/>
                <a:gd name="connsiteY8" fmla="*/ 67984 h 407897"/>
                <a:gd name="connsiteX0" fmla="*/ 67984 w 1273730"/>
                <a:gd name="connsiteY0" fmla="*/ 407897 h 407897"/>
                <a:gd name="connsiteX1" fmla="*/ 0 w 1273730"/>
                <a:gd name="connsiteY1" fmla="*/ 339913 h 407897"/>
                <a:gd name="connsiteX2" fmla="*/ 0 w 1273730"/>
                <a:gd name="connsiteY2" fmla="*/ 67984 h 407897"/>
                <a:gd name="connsiteX3" fmla="*/ 67984 w 1273730"/>
                <a:gd name="connsiteY3" fmla="*/ 0 h 407897"/>
                <a:gd name="connsiteX4" fmla="*/ 1205746 w 1273730"/>
                <a:gd name="connsiteY4" fmla="*/ 0 h 407897"/>
                <a:gd name="connsiteX5" fmla="*/ 1273730 w 1273730"/>
                <a:gd name="connsiteY5" fmla="*/ 67984 h 407897"/>
                <a:gd name="connsiteX6" fmla="*/ 1273730 w 1273730"/>
                <a:gd name="connsiteY6" fmla="*/ 339913 h 407897"/>
                <a:gd name="connsiteX7" fmla="*/ 1205746 w 1273730"/>
                <a:gd name="connsiteY7" fmla="*/ 407897 h 407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3730" h="407897" stroke="0" extrusionOk="0">
                  <a:moveTo>
                    <a:pt x="0" y="67984"/>
                  </a:moveTo>
                  <a:cubicBezTo>
                    <a:pt x="0" y="30437"/>
                    <a:pt x="30437" y="0"/>
                    <a:pt x="67984" y="0"/>
                  </a:cubicBezTo>
                  <a:lnTo>
                    <a:pt x="1205746" y="0"/>
                  </a:lnTo>
                  <a:cubicBezTo>
                    <a:pt x="1243293" y="0"/>
                    <a:pt x="1273730" y="30437"/>
                    <a:pt x="1273730" y="67984"/>
                  </a:cubicBezTo>
                  <a:lnTo>
                    <a:pt x="1273730" y="339913"/>
                  </a:lnTo>
                  <a:cubicBezTo>
                    <a:pt x="1273730" y="377460"/>
                    <a:pt x="1243293" y="407897"/>
                    <a:pt x="1205746" y="407897"/>
                  </a:cubicBezTo>
                  <a:lnTo>
                    <a:pt x="67984" y="407897"/>
                  </a:lnTo>
                  <a:cubicBezTo>
                    <a:pt x="30437" y="407897"/>
                    <a:pt x="0" y="377460"/>
                    <a:pt x="0" y="339913"/>
                  </a:cubicBezTo>
                  <a:lnTo>
                    <a:pt x="0" y="67984"/>
                  </a:lnTo>
                  <a:close/>
                </a:path>
                <a:path w="1273730" h="407897" fill="none">
                  <a:moveTo>
                    <a:pt x="67984" y="407897"/>
                  </a:moveTo>
                  <a:cubicBezTo>
                    <a:pt x="30437" y="407897"/>
                    <a:pt x="0" y="377460"/>
                    <a:pt x="0" y="339913"/>
                  </a:cubicBezTo>
                  <a:lnTo>
                    <a:pt x="0" y="67984"/>
                  </a:lnTo>
                  <a:cubicBezTo>
                    <a:pt x="0" y="30437"/>
                    <a:pt x="30437" y="0"/>
                    <a:pt x="67984" y="0"/>
                  </a:cubicBezTo>
                  <a:moveTo>
                    <a:pt x="1205746" y="0"/>
                  </a:moveTo>
                  <a:cubicBezTo>
                    <a:pt x="1243293" y="0"/>
                    <a:pt x="1273730" y="30437"/>
                    <a:pt x="1273730" y="67984"/>
                  </a:cubicBezTo>
                  <a:lnTo>
                    <a:pt x="1273730" y="339913"/>
                  </a:lnTo>
                  <a:cubicBezTo>
                    <a:pt x="1273730" y="377460"/>
                    <a:pt x="1243293" y="407897"/>
                    <a:pt x="1205746" y="407897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107" tIns="56107" rIns="56107" bIns="5610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sz="1900" kern="1200">
                  <a:solidFill>
                    <a:schemeClr val="tx1"/>
                  </a:solidFill>
                </a:rPr>
                <a:t>Background</a:t>
              </a:r>
            </a:p>
          </p:txBody>
        </p:sp>
      </p:grp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127057B-1543-491C-8558-FBCA5E1FAB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3664071"/>
              </p:ext>
            </p:extLst>
          </p:nvPr>
        </p:nvGraphicFramePr>
        <p:xfrm>
          <a:off x="1166206" y="5986049"/>
          <a:ext cx="10204289" cy="49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76B9903-C7C7-41C5-ADFC-B4499A334D75}"/>
              </a:ext>
            </a:extLst>
          </p:cNvPr>
          <p:cNvGrpSpPr/>
          <p:nvPr/>
        </p:nvGrpSpPr>
        <p:grpSpPr>
          <a:xfrm>
            <a:off x="8646584" y="3654854"/>
            <a:ext cx="1485334" cy="457926"/>
            <a:chOff x="4216049" y="1167277"/>
            <a:chExt cx="1334862" cy="402539"/>
          </a:xfrm>
        </p:grpSpPr>
        <p:sp>
          <p:nvSpPr>
            <p:cNvPr id="17" name="Double Bracket 16">
              <a:extLst>
                <a:ext uri="{FF2B5EF4-FFF2-40B4-BE49-F238E27FC236}">
                  <a16:creationId xmlns:a16="http://schemas.microsoft.com/office/drawing/2014/main" id="{298D0574-7610-447A-A797-3EDA439C3BF2}"/>
                </a:ext>
              </a:extLst>
            </p:cNvPr>
            <p:cNvSpPr/>
            <p:nvPr/>
          </p:nvSpPr>
          <p:spPr>
            <a:xfrm>
              <a:off x="4216049" y="1167277"/>
              <a:ext cx="1291231" cy="402539"/>
            </a:xfrm>
            <a:prstGeom prst="bracketPair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Double Bracket 4">
              <a:extLst>
                <a:ext uri="{FF2B5EF4-FFF2-40B4-BE49-F238E27FC236}">
                  <a16:creationId xmlns:a16="http://schemas.microsoft.com/office/drawing/2014/main" id="{AACF7401-326E-4D8F-AB30-F2D8596EC6C8}"/>
                </a:ext>
              </a:extLst>
            </p:cNvPr>
            <p:cNvSpPr txBox="1"/>
            <p:nvPr/>
          </p:nvSpPr>
          <p:spPr>
            <a:xfrm>
              <a:off x="4235699" y="1186927"/>
              <a:ext cx="1315212" cy="3632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sz="1700" kern="1200">
                  <a:solidFill>
                    <a:schemeClr val="tx1"/>
                  </a:solidFill>
                </a:rPr>
                <a:t>Requirements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DC8AC-5298-43C2-951F-9A37253B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355" y="6185631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2800" smtClean="0">
                <a:solidFill>
                  <a:schemeClr val="tx1"/>
                </a:solidFill>
              </a:rPr>
              <a:t>3</a:t>
            </a:fld>
            <a:endParaRPr lang="en-GB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32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  <p:sp>
        <p:nvSpPr>
          <p:cNvPr id="136" name="Content Placeholder 5">
            <a:extLst>
              <a:ext uri="{FF2B5EF4-FFF2-40B4-BE49-F238E27FC236}">
                <a16:creationId xmlns:a16="http://schemas.microsoft.com/office/drawing/2014/main" id="{8650A08B-2B90-41F5-8D8A-702995908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4237" y="1879919"/>
            <a:ext cx="7259652" cy="4939024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396875" indent="-396875">
              <a:buFont typeface="+mj-lt"/>
              <a:buAutoNum type="romanUcPeriod"/>
            </a:pPr>
            <a:r>
              <a:rPr lang="en-US" sz="2400">
                <a:ea typeface="+mn-lt"/>
                <a:cs typeface="+mn-lt"/>
              </a:rPr>
              <a:t>Cal State LA Hydrogen Station</a:t>
            </a:r>
          </a:p>
          <a:p>
            <a:pPr lvl="1"/>
            <a:r>
              <a:rPr lang="en-US" sz="2000" b="0" i="0">
                <a:effectLst/>
                <a:latin typeface="Calibri (Body)"/>
              </a:rPr>
              <a:t>The Cal State LA Hydrogen Research and Fueling Facility was formally opened on May 7, 2014</a:t>
            </a:r>
            <a:endParaRPr lang="en-US" sz="2000">
              <a:latin typeface="Calibri (Body)"/>
              <a:ea typeface="+mn-lt"/>
              <a:cs typeface="+mn-lt"/>
            </a:endParaRPr>
          </a:p>
          <a:p>
            <a:pPr lvl="1"/>
            <a:r>
              <a:rPr lang="en-US" sz="2000" b="0" i="0">
                <a:effectLst/>
                <a:latin typeface="Calibri (Body)"/>
              </a:rPr>
              <a:t>On November 12, 2014, the Cal State LA Hydrogen Research and Fueling Facility became the </a:t>
            </a:r>
            <a:r>
              <a:rPr lang="en-US" sz="2000" i="0">
                <a:effectLst/>
                <a:latin typeface="Calibri (Body)"/>
              </a:rPr>
              <a:t>first in the world to sell hydrogen fuel by the kilogram directly to retail customers</a:t>
            </a:r>
            <a:endParaRPr lang="en-US" sz="2000">
              <a:latin typeface="Calibri (Body)"/>
              <a:ea typeface="+mn-lt"/>
              <a:cs typeface="+mn-lt"/>
            </a:endParaRPr>
          </a:p>
          <a:p>
            <a:pPr marL="514350" indent="-514350">
              <a:buFont typeface="Calibri Light" panose="020F0302020204030204"/>
              <a:buAutoNum type="romanUcPeriod" startAt="2"/>
            </a:pPr>
            <a:r>
              <a:rPr lang="en-US" sz="2400">
                <a:ea typeface="+mn-lt"/>
                <a:cs typeface="+mn-lt"/>
              </a:rPr>
              <a:t>Hydrogen Fuel production   </a:t>
            </a:r>
          </a:p>
          <a:p>
            <a:pPr lvl="1"/>
            <a:r>
              <a:rPr lang="en-US" sz="2000">
                <a:ea typeface="+mn-lt"/>
                <a:cs typeface="+mn-lt"/>
              </a:rPr>
              <a:t>Electrolysis – dependent on LADWP Power Grid	</a:t>
            </a:r>
          </a:p>
          <a:p>
            <a:pPr lvl="1"/>
            <a:r>
              <a:rPr lang="en-US" sz="2000">
                <a:ea typeface="+mn-lt"/>
                <a:cs typeface="+mn-lt"/>
              </a:rPr>
              <a:t>Maximum storage capacity -  60kg Hydrogen Fuel</a:t>
            </a:r>
          </a:p>
          <a:p>
            <a:pPr marL="514350" indent="-514350">
              <a:buFont typeface="+mj-lt"/>
              <a:buAutoNum type="romanUcPeriod" startAt="3"/>
            </a:pPr>
            <a:r>
              <a:rPr lang="en-US" sz="2400">
                <a:ea typeface="+mn-lt"/>
                <a:cs typeface="+mn-lt"/>
              </a:rPr>
              <a:t>Hydrogen Fuel Benefits</a:t>
            </a:r>
          </a:p>
          <a:p>
            <a:pPr marL="1089025" lvl="1" indent="-342900"/>
            <a:r>
              <a:rPr lang="en-US" sz="2000">
                <a:ea typeface="+mn-lt"/>
                <a:cs typeface="+mn-lt"/>
              </a:rPr>
              <a:t>Consumer – Healthier living environment.</a:t>
            </a:r>
          </a:p>
          <a:p>
            <a:pPr marL="1089025" lvl="1" indent="-342900"/>
            <a:r>
              <a:rPr lang="en-US" sz="2000">
                <a:ea typeface="+mn-lt"/>
                <a:cs typeface="+mn-lt"/>
              </a:rPr>
              <a:t>Environment – zero emission utilization alternative</a:t>
            </a:r>
          </a:p>
          <a:p>
            <a:pPr marL="746125" lvl="1" indent="0">
              <a:buNone/>
            </a:pPr>
            <a:endParaRPr lang="en-US" sz="1800">
              <a:ea typeface="+mn-lt"/>
              <a:cs typeface="+mn-lt"/>
            </a:endParaRPr>
          </a:p>
        </p:txBody>
      </p:sp>
      <p:pic>
        <p:nvPicPr>
          <p:cNvPr id="132" name="Picture 7">
            <a:extLst>
              <a:ext uri="{FF2B5EF4-FFF2-40B4-BE49-F238E27FC236}">
                <a16:creationId xmlns:a16="http://schemas.microsoft.com/office/drawing/2014/main" id="{AB8A45F8-AAE2-431F-80B6-F9434B89F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51" r="18129" b="-1"/>
          <a:stretch/>
        </p:blipFill>
        <p:spPr>
          <a:xfrm>
            <a:off x="640079" y="1356070"/>
            <a:ext cx="2833838" cy="432829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635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03AF-4643-45F7-B85C-2935D291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2769" y="6345079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4</a:t>
            </a:fld>
            <a:endParaRPr lang="en-GB" sz="16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38AAE9-6593-4296-A04E-63097AF13A9C}"/>
              </a:ext>
            </a:extLst>
          </p:cNvPr>
          <p:cNvSpPr/>
          <p:nvPr/>
        </p:nvSpPr>
        <p:spPr>
          <a:xfrm>
            <a:off x="10864646" y="138789"/>
            <a:ext cx="1218256" cy="1133559"/>
          </a:xfrm>
          <a:prstGeom prst="ellipse">
            <a:avLst/>
          </a:prstGeom>
          <a:blipFill>
            <a:blip r:embed="rId4"/>
            <a:srcRect/>
            <a:stretch>
              <a:fillRect t="-58000" b="-58000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316843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PROJECT SIGNIFICANCE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>
                <a:cs typeface="Times New Roman" panose="02020603050405020304" pitchFamily="18" charset="0"/>
              </a:rPr>
              <a:t>Minimize cost of producing hydrogen fuel</a:t>
            </a:r>
          </a:p>
          <a:p>
            <a:pPr lvl="1"/>
            <a:r>
              <a:rPr lang="en-GB" sz="1700">
                <a:cs typeface="Times New Roman" panose="02020603050405020304" pitchFamily="18" charset="0"/>
              </a:rPr>
              <a:t>Allow for additional profits to be used elsewhere on campus</a:t>
            </a:r>
          </a:p>
          <a:p>
            <a:pPr marL="0" indent="0">
              <a:buNone/>
            </a:pPr>
            <a:endParaRPr lang="en-GB" sz="170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000">
                <a:cs typeface="Times New Roman" panose="02020603050405020304" pitchFamily="18" charset="0"/>
              </a:rPr>
              <a:t>Alternative applications of hydrogen fuel within campus</a:t>
            </a:r>
          </a:p>
          <a:p>
            <a:pPr lvl="1"/>
            <a:r>
              <a:rPr lang="en-GB" sz="1700">
                <a:cs typeface="Times New Roman" panose="02020603050405020304" pitchFamily="18" charset="0"/>
              </a:rPr>
              <a:t>Increase demand for hydrogen </a:t>
            </a:r>
            <a:r>
              <a:rPr lang="en-GB" sz="1700">
                <a:cs typeface="Times New Roman" panose="02020603050405020304" pitchFamily="18" charset="0"/>
                <a:sym typeface="Wingdings" panose="05000000000000000000" pitchFamily="2" charset="2"/>
              </a:rPr>
              <a:t> decrease production costs</a:t>
            </a:r>
          </a:p>
          <a:p>
            <a:pPr lvl="1"/>
            <a:r>
              <a:rPr lang="en-GB" sz="1700">
                <a:cs typeface="Times New Roman" panose="02020603050405020304" pitchFamily="18" charset="0"/>
                <a:sym typeface="Wingdings" panose="05000000000000000000" pitchFamily="2" charset="2"/>
              </a:rPr>
              <a:t>Motivate others to consider going green with hydrogen </a:t>
            </a:r>
          </a:p>
          <a:p>
            <a:pPr lvl="1"/>
            <a:r>
              <a:rPr lang="en-GB" sz="1700">
                <a:cs typeface="Times New Roman" panose="02020603050405020304" pitchFamily="18" charset="0"/>
              </a:rPr>
              <a:t>Reduce tailpipe emissions</a:t>
            </a:r>
          </a:p>
          <a:p>
            <a:pPr marL="457200" lvl="1" indent="0">
              <a:buNone/>
            </a:pPr>
            <a:endParaRPr lang="en-GB" sz="170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GB" sz="170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000">
                <a:cs typeface="Times New Roman" panose="02020603050405020304" pitchFamily="18" charset="0"/>
              </a:rPr>
              <a:t>A step closer to Carbon Neutrality</a:t>
            </a:r>
          </a:p>
          <a:p>
            <a:pPr lvl="1"/>
            <a:r>
              <a:rPr lang="en-GB" sz="1700">
                <a:cs typeface="Times New Roman" panose="02020603050405020304" pitchFamily="18" charset="0"/>
              </a:rPr>
              <a:t>Lead CSULA towards achieving carbon neutrality as indicated in the Climate Action Plan</a:t>
            </a:r>
          </a:p>
          <a:p>
            <a:pPr lvl="2"/>
            <a:r>
              <a:rPr lang="en-US" sz="1900">
                <a:ea typeface="+mn-lt"/>
                <a:cs typeface="+mn-lt"/>
              </a:rPr>
              <a:t>Operational carbon neutrality by 2040</a:t>
            </a:r>
          </a:p>
          <a:p>
            <a:pPr lvl="2"/>
            <a:r>
              <a:rPr lang="en-US" sz="1800">
                <a:ea typeface="+mn-lt"/>
                <a:cs typeface="+mn-lt"/>
              </a:rPr>
              <a:t>Full carbon neutrality by 2045</a:t>
            </a:r>
          </a:p>
          <a:p>
            <a:pPr lvl="1"/>
            <a:endParaRPr lang="en-GB" sz="1700"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E495A1-D3E7-40E8-93C8-DB457E3F8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77" r="2380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7509F-46B4-4F33-880B-CDA14133B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782" y="6301918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5</a:t>
            </a:fld>
            <a:endParaRPr lang="en-GB" sz="16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AFF0846-DAF9-4B75-9A59-E371BA846E9F}"/>
              </a:ext>
            </a:extLst>
          </p:cNvPr>
          <p:cNvSpPr/>
          <p:nvPr/>
        </p:nvSpPr>
        <p:spPr>
          <a:xfrm>
            <a:off x="10864646" y="138789"/>
            <a:ext cx="1218256" cy="1133559"/>
          </a:xfrm>
          <a:prstGeom prst="ellipse">
            <a:avLst/>
          </a:prstGeom>
          <a:blipFill>
            <a:blip r:embed="rId4"/>
            <a:srcRect/>
            <a:stretch>
              <a:fillRect t="-58000" b="-58000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885927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</p:txBody>
      </p:sp>
      <p:graphicFrame>
        <p:nvGraphicFramePr>
          <p:cNvPr id="97" name="Content Placeholder 4">
            <a:extLst>
              <a:ext uri="{FF2B5EF4-FFF2-40B4-BE49-F238E27FC236}">
                <a16:creationId xmlns:a16="http://schemas.microsoft.com/office/drawing/2014/main" id="{18406A01-B8A4-4A8F-9F66-8ABAD82494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316914"/>
              </p:ext>
            </p:extLst>
          </p:nvPr>
        </p:nvGraphicFramePr>
        <p:xfrm>
          <a:off x="964324" y="1847247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B6EC67-96B8-472B-AFF9-33CD40BB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5063" y="6301005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6</a:t>
            </a:fld>
            <a:endParaRPr lang="en-GB" sz="16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DD4DA8-DEE9-404A-9A6A-40BBA5B3F8E4}"/>
              </a:ext>
            </a:extLst>
          </p:cNvPr>
          <p:cNvSpPr/>
          <p:nvPr/>
        </p:nvSpPr>
        <p:spPr>
          <a:xfrm>
            <a:off x="10864646" y="138789"/>
            <a:ext cx="1218256" cy="1133559"/>
          </a:xfrm>
          <a:prstGeom prst="ellipse">
            <a:avLst/>
          </a:prstGeom>
          <a:blipFill>
            <a:blip r:embed="rId8"/>
            <a:srcRect/>
            <a:stretch>
              <a:fillRect t="-58000" b="-58000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23420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64">
            <a:extLst>
              <a:ext uri="{FF2B5EF4-FFF2-40B4-BE49-F238E27FC236}">
                <a16:creationId xmlns:a16="http://schemas.microsoft.com/office/drawing/2014/main" id="{B86AA2DA-281A-4806-8977-D617AEAC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: Shape 66">
            <a:extLst>
              <a:ext uri="{FF2B5EF4-FFF2-40B4-BE49-F238E27FC236}">
                <a16:creationId xmlns:a16="http://schemas.microsoft.com/office/drawing/2014/main" id="{64185774-6FC0-4B8D-A8DB-A88546889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59988" y="0"/>
            <a:ext cx="2632012" cy="6858000"/>
          </a:xfrm>
          <a:custGeom>
            <a:avLst/>
            <a:gdLst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57677 w 2632012"/>
              <a:gd name="connsiteY27" fmla="*/ 2548608 h 6858000"/>
              <a:gd name="connsiteX28" fmla="*/ 399465 w 2632012"/>
              <a:gd name="connsiteY28" fmla="*/ 2412506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399465 w 2632012"/>
              <a:gd name="connsiteY28" fmla="*/ 2412506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219615 w 2632012"/>
              <a:gd name="connsiteY23" fmla="*/ 5557777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08456 w 2632012"/>
              <a:gd name="connsiteY22" fmla="*/ 5878851 h 6858000"/>
              <a:gd name="connsiteX23" fmla="*/ 219615 w 2632012"/>
              <a:gd name="connsiteY23" fmla="*/ 5557777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632012" h="6858000">
                <a:moveTo>
                  <a:pt x="932173" y="1512545"/>
                </a:moveTo>
                <a:lnTo>
                  <a:pt x="932462" y="1512581"/>
                </a:lnTo>
                <a:lnTo>
                  <a:pt x="932378" y="1512599"/>
                </a:lnTo>
                <a:cubicBezTo>
                  <a:pt x="930618" y="1512681"/>
                  <a:pt x="930202" y="1512462"/>
                  <a:pt x="932173" y="1512545"/>
                </a:cubicBezTo>
                <a:close/>
                <a:moveTo>
                  <a:pt x="1207569" y="0"/>
                </a:moveTo>
                <a:lnTo>
                  <a:pt x="2632012" y="0"/>
                </a:lnTo>
                <a:lnTo>
                  <a:pt x="2632012" y="6858000"/>
                </a:lnTo>
                <a:lnTo>
                  <a:pt x="13514" y="6858000"/>
                </a:lnTo>
                <a:cubicBezTo>
                  <a:pt x="13399" y="6842943"/>
                  <a:pt x="13285" y="6827886"/>
                  <a:pt x="13170" y="6812829"/>
                </a:cubicBezTo>
                <a:cubicBezTo>
                  <a:pt x="12714" y="6794763"/>
                  <a:pt x="13524" y="6777517"/>
                  <a:pt x="20332" y="6760689"/>
                </a:cubicBezTo>
                <a:cubicBezTo>
                  <a:pt x="10828" y="6746468"/>
                  <a:pt x="7794" y="6733277"/>
                  <a:pt x="25596" y="6721251"/>
                </a:cubicBezTo>
                <a:cubicBezTo>
                  <a:pt x="24143" y="6683539"/>
                  <a:pt x="1631" y="6673595"/>
                  <a:pt x="22507" y="6650499"/>
                </a:cubicBezTo>
                <a:cubicBezTo>
                  <a:pt x="-25124" y="6620536"/>
                  <a:pt x="16765" y="6629253"/>
                  <a:pt x="22444" y="6604241"/>
                </a:cubicBezTo>
                <a:cubicBezTo>
                  <a:pt x="28668" y="6588866"/>
                  <a:pt x="29169" y="6574778"/>
                  <a:pt x="31867" y="6559984"/>
                </a:cubicBezTo>
                <a:cubicBezTo>
                  <a:pt x="4443" y="6566661"/>
                  <a:pt x="62924" y="6515664"/>
                  <a:pt x="38635" y="6515473"/>
                </a:cubicBezTo>
                <a:cubicBezTo>
                  <a:pt x="72259" y="6495428"/>
                  <a:pt x="29118" y="6488543"/>
                  <a:pt x="38467" y="6463736"/>
                </a:cubicBezTo>
                <a:cubicBezTo>
                  <a:pt x="50944" y="6451623"/>
                  <a:pt x="52742" y="6443270"/>
                  <a:pt x="38052" y="6432794"/>
                </a:cubicBezTo>
                <a:cubicBezTo>
                  <a:pt x="98939" y="6376824"/>
                  <a:pt x="58603" y="6351821"/>
                  <a:pt x="80445" y="6301309"/>
                </a:cubicBezTo>
                <a:cubicBezTo>
                  <a:pt x="103917" y="6257537"/>
                  <a:pt x="78836" y="6301310"/>
                  <a:pt x="138157" y="6257030"/>
                </a:cubicBezTo>
                <a:cubicBezTo>
                  <a:pt x="155187" y="6248574"/>
                  <a:pt x="166108" y="6186701"/>
                  <a:pt x="170419" y="6171255"/>
                </a:cubicBezTo>
                <a:cubicBezTo>
                  <a:pt x="174731" y="6155809"/>
                  <a:pt x="166522" y="6166390"/>
                  <a:pt x="164027" y="6164357"/>
                </a:cubicBezTo>
                <a:cubicBezTo>
                  <a:pt x="206228" y="6137678"/>
                  <a:pt x="184454" y="6121750"/>
                  <a:pt x="213309" y="6109331"/>
                </a:cubicBezTo>
                <a:cubicBezTo>
                  <a:pt x="224262" y="6067371"/>
                  <a:pt x="183175" y="5890445"/>
                  <a:pt x="208456" y="5878851"/>
                </a:cubicBezTo>
                <a:cubicBezTo>
                  <a:pt x="225886" y="5808435"/>
                  <a:pt x="192379" y="5574013"/>
                  <a:pt x="219615" y="5557777"/>
                </a:cubicBezTo>
                <a:lnTo>
                  <a:pt x="245711" y="5066230"/>
                </a:lnTo>
                <a:cubicBezTo>
                  <a:pt x="117719" y="4582016"/>
                  <a:pt x="230524" y="4647254"/>
                  <a:pt x="276721" y="4162848"/>
                </a:cubicBezTo>
                <a:lnTo>
                  <a:pt x="343082" y="3059377"/>
                </a:lnTo>
                <a:cubicBezTo>
                  <a:pt x="347947" y="2889121"/>
                  <a:pt x="364765" y="2862299"/>
                  <a:pt x="369630" y="2692043"/>
                </a:cubicBezTo>
                <a:cubicBezTo>
                  <a:pt x="369393" y="2690043"/>
                  <a:pt x="435560" y="2522082"/>
                  <a:pt x="435324" y="2520083"/>
                </a:cubicBezTo>
                <a:lnTo>
                  <a:pt x="482259" y="2336178"/>
                </a:lnTo>
                <a:cubicBezTo>
                  <a:pt x="516201" y="2267350"/>
                  <a:pt x="537443" y="2148254"/>
                  <a:pt x="569515" y="2091909"/>
                </a:cubicBezTo>
                <a:cubicBezTo>
                  <a:pt x="629286" y="2030534"/>
                  <a:pt x="622061" y="2045605"/>
                  <a:pt x="638163" y="1994147"/>
                </a:cubicBezTo>
                <a:cubicBezTo>
                  <a:pt x="633178" y="1967912"/>
                  <a:pt x="705417" y="1945185"/>
                  <a:pt x="737312" y="1871408"/>
                </a:cubicBezTo>
                <a:cubicBezTo>
                  <a:pt x="759407" y="1814663"/>
                  <a:pt x="795838" y="1856475"/>
                  <a:pt x="788501" y="1793826"/>
                </a:cubicBezTo>
                <a:cubicBezTo>
                  <a:pt x="796402" y="1792725"/>
                  <a:pt x="813276" y="1750182"/>
                  <a:pt x="819432" y="1746824"/>
                </a:cubicBezTo>
                <a:lnTo>
                  <a:pt x="843936" y="1697348"/>
                </a:lnTo>
                <a:cubicBezTo>
                  <a:pt x="847635" y="1681502"/>
                  <a:pt x="845709" y="1667584"/>
                  <a:pt x="846526" y="1659754"/>
                </a:cubicBezTo>
                <a:lnTo>
                  <a:pt x="873830" y="1628041"/>
                </a:lnTo>
                <a:lnTo>
                  <a:pt x="890626" y="1599883"/>
                </a:lnTo>
                <a:lnTo>
                  <a:pt x="921288" y="1579569"/>
                </a:lnTo>
                <a:cubicBezTo>
                  <a:pt x="921111" y="1565502"/>
                  <a:pt x="920933" y="1551436"/>
                  <a:pt x="920756" y="1537369"/>
                </a:cubicBezTo>
                <a:cubicBezTo>
                  <a:pt x="918173" y="1533598"/>
                  <a:pt x="943194" y="1519497"/>
                  <a:pt x="946290" y="1514308"/>
                </a:cubicBezTo>
                <a:lnTo>
                  <a:pt x="932462" y="1512581"/>
                </a:lnTo>
                <a:lnTo>
                  <a:pt x="940652" y="1510839"/>
                </a:lnTo>
                <a:cubicBezTo>
                  <a:pt x="944059" y="1509546"/>
                  <a:pt x="947769" y="1507347"/>
                  <a:pt x="950739" y="1503635"/>
                </a:cubicBezTo>
                <a:lnTo>
                  <a:pt x="966405" y="1439967"/>
                </a:lnTo>
                <a:cubicBezTo>
                  <a:pt x="966567" y="1437915"/>
                  <a:pt x="970755" y="1392639"/>
                  <a:pt x="973516" y="1389073"/>
                </a:cubicBezTo>
                <a:lnTo>
                  <a:pt x="986960" y="1351857"/>
                </a:lnTo>
                <a:lnTo>
                  <a:pt x="987761" y="1363479"/>
                </a:lnTo>
                <a:cubicBezTo>
                  <a:pt x="987046" y="1391389"/>
                  <a:pt x="991418" y="1341827"/>
                  <a:pt x="989043" y="1346093"/>
                </a:cubicBezTo>
                <a:lnTo>
                  <a:pt x="986960" y="1351857"/>
                </a:lnTo>
                <a:lnTo>
                  <a:pt x="985769" y="1334556"/>
                </a:lnTo>
                <a:cubicBezTo>
                  <a:pt x="983992" y="1300062"/>
                  <a:pt x="982872" y="1251835"/>
                  <a:pt x="982507" y="1216698"/>
                </a:cubicBezTo>
                <a:cubicBezTo>
                  <a:pt x="989105" y="1176777"/>
                  <a:pt x="968656" y="1115073"/>
                  <a:pt x="984836" y="1082381"/>
                </a:cubicBezTo>
                <a:cubicBezTo>
                  <a:pt x="976467" y="1067557"/>
                  <a:pt x="974466" y="1054191"/>
                  <a:pt x="993140" y="1043366"/>
                </a:cubicBezTo>
                <a:cubicBezTo>
                  <a:pt x="994613" y="1005627"/>
                  <a:pt x="972947" y="994211"/>
                  <a:pt x="995544" y="972540"/>
                </a:cubicBezTo>
                <a:cubicBezTo>
                  <a:pt x="1001437" y="952637"/>
                  <a:pt x="1021106" y="938879"/>
                  <a:pt x="1028500" y="923945"/>
                </a:cubicBezTo>
                <a:cubicBezTo>
                  <a:pt x="1032923" y="901661"/>
                  <a:pt x="1022511" y="861628"/>
                  <a:pt x="1022082" y="838835"/>
                </a:cubicBezTo>
                <a:cubicBezTo>
                  <a:pt x="1057150" y="821053"/>
                  <a:pt x="1014683" y="811325"/>
                  <a:pt x="1025925" y="787183"/>
                </a:cubicBezTo>
                <a:cubicBezTo>
                  <a:pt x="1039299" y="775919"/>
                  <a:pt x="1041738" y="767701"/>
                  <a:pt x="1027904" y="756272"/>
                </a:cubicBezTo>
                <a:cubicBezTo>
                  <a:pt x="1092931" y="704439"/>
                  <a:pt x="1063111" y="690611"/>
                  <a:pt x="1088796" y="641639"/>
                </a:cubicBezTo>
                <a:cubicBezTo>
                  <a:pt x="1115586" y="599503"/>
                  <a:pt x="1101832" y="585408"/>
                  <a:pt x="1164389" y="545140"/>
                </a:cubicBezTo>
                <a:cubicBezTo>
                  <a:pt x="1183904" y="515341"/>
                  <a:pt x="1212474" y="444932"/>
                  <a:pt x="1225321" y="413843"/>
                </a:cubicBezTo>
                <a:cubicBezTo>
                  <a:pt x="1235550" y="389613"/>
                  <a:pt x="1230254" y="392779"/>
                  <a:pt x="1241477" y="358607"/>
                </a:cubicBezTo>
                <a:cubicBezTo>
                  <a:pt x="1244505" y="325057"/>
                  <a:pt x="1241891" y="287714"/>
                  <a:pt x="1246119" y="254866"/>
                </a:cubicBezTo>
                <a:cubicBezTo>
                  <a:pt x="1250325" y="233178"/>
                  <a:pt x="1255354" y="194919"/>
                  <a:pt x="1266837" y="161517"/>
                </a:cubicBezTo>
                <a:cubicBezTo>
                  <a:pt x="1312077" y="135871"/>
                  <a:pt x="1280314" y="75805"/>
                  <a:pt x="1315021" y="54455"/>
                </a:cubicBezTo>
                <a:cubicBezTo>
                  <a:pt x="1325412" y="38765"/>
                  <a:pt x="1323873" y="23602"/>
                  <a:pt x="1319335" y="8880"/>
                </a:cubicBezTo>
                <a:lnTo>
                  <a:pt x="1316402" y="852"/>
                </a:lnTo>
                <a:lnTo>
                  <a:pt x="120756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21F61-99F0-4C8A-99CB-F9642562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8" y="609597"/>
            <a:ext cx="9770022" cy="1330841"/>
          </a:xfrm>
        </p:spPr>
        <p:txBody>
          <a:bodyPr>
            <a:normAutofit/>
          </a:bodyPr>
          <a:lstStyle/>
          <a:p>
            <a:r>
              <a:rPr lang="en-US"/>
              <a:t>PERFORMANCE REQUIREMENTS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1BB88E7-3598-4F34-87C6-2FBAF3153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8" y="2194100"/>
            <a:ext cx="5950970" cy="390858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By how much can the hydrogen fuel production cost be reduced?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How many more kilograms of hydrogen per day can be utilized for potential applications?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By how much do new applications of hydrogen fuel on campus affect the production costs?</a:t>
            </a:r>
          </a:p>
        </p:txBody>
      </p:sp>
      <p:sp>
        <p:nvSpPr>
          <p:cNvPr id="88" name="Freeform: Shape 68">
            <a:extLst>
              <a:ext uri="{FF2B5EF4-FFF2-40B4-BE49-F238E27FC236}">
                <a16:creationId xmlns:a16="http://schemas.microsoft.com/office/drawing/2014/main" id="{B7D3B4FC-79F4-47D2-9D79-DA876E6AD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0496" y="2022496"/>
            <a:ext cx="3795039" cy="404393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5778F27-9DD7-4064-980C-AB7D9CD9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62" y="2308377"/>
            <a:ext cx="3482910" cy="348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9" name="Rectangle 6">
            <a:extLst>
              <a:ext uri="{FF2B5EF4-FFF2-40B4-BE49-F238E27FC236}">
                <a16:creationId xmlns:a16="http://schemas.microsoft.com/office/drawing/2014/main" id="{2775D660-3127-4688-9782-F7C4639B1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2788" y="5952857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23E259-3098-4E79-BED7-D4186CD90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8408" y="6280732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dirty="0" smtClean="0"/>
              <a:t>7</a:t>
            </a:fld>
            <a:endParaRPr lang="en-GB" sz="16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CD95D6-2F54-42C2-B6E6-26D9D345859B}"/>
              </a:ext>
            </a:extLst>
          </p:cNvPr>
          <p:cNvSpPr/>
          <p:nvPr/>
        </p:nvSpPr>
        <p:spPr>
          <a:xfrm>
            <a:off x="10864646" y="138789"/>
            <a:ext cx="1218256" cy="1133559"/>
          </a:xfrm>
          <a:prstGeom prst="ellipse">
            <a:avLst/>
          </a:prstGeom>
          <a:blipFill>
            <a:blip r:embed="rId4"/>
            <a:srcRect/>
            <a:stretch>
              <a:fillRect t="-58000" b="-58000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875410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>
            <a:extLst>
              <a:ext uri="{FF2B5EF4-FFF2-40B4-BE49-F238E27FC236}">
                <a16:creationId xmlns:a16="http://schemas.microsoft.com/office/drawing/2014/main" id="{057B1C90-FA8E-45CC-B2A9-7A85AD8C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52" y="515955"/>
            <a:ext cx="9712998" cy="128089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2. </a:t>
            </a:r>
            <a:r>
              <a:rPr lang="en-US">
                <a:solidFill>
                  <a:schemeClr val="bg1"/>
                </a:solidFill>
              </a:rPr>
              <a:t>Approach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F740BE48-2319-4794-A00D-86329874D9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3259510"/>
              </p:ext>
            </p:extLst>
          </p:nvPr>
        </p:nvGraphicFramePr>
        <p:xfrm>
          <a:off x="1304149" y="2242121"/>
          <a:ext cx="9889672" cy="2107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C11527-6923-4D36-952F-2CB0DD9EE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5386763"/>
              </p:ext>
            </p:extLst>
          </p:nvPr>
        </p:nvGraphicFramePr>
        <p:xfrm>
          <a:off x="1166206" y="5986049"/>
          <a:ext cx="10204289" cy="49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9E8405-95EB-4CC2-BD0A-08215D16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3086" y="6299167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17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CA2F-18C3-4DCE-8375-C477BF02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946" y="502357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DATA COLLECTION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4ABC52-E629-4630-9834-A1EA1476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88" y="1605500"/>
            <a:ext cx="5372668" cy="45307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/>
              <a:t>Obtained Hydrogen Data</a:t>
            </a:r>
          </a:p>
          <a:p>
            <a:pPr lvl="1"/>
            <a:r>
              <a:rPr lang="en-US" sz="1800"/>
              <a:t>Raw sales data log of every occurrence hydrogen was filled (April 2019 – March 2020)</a:t>
            </a:r>
          </a:p>
          <a:p>
            <a:r>
              <a:rPr lang="en-US" sz="2400"/>
              <a:t>Electricity Rate Plan - LADWP</a:t>
            </a:r>
          </a:p>
          <a:p>
            <a:pPr lvl="1"/>
            <a:r>
              <a:rPr lang="en-US" sz="1800"/>
              <a:t>High Season (June – Sept)</a:t>
            </a:r>
          </a:p>
          <a:p>
            <a:pPr lvl="1"/>
            <a:r>
              <a:rPr lang="en-US" sz="1800"/>
              <a:t>Low Season (Oct – May)</a:t>
            </a:r>
          </a:p>
          <a:p>
            <a:r>
              <a:rPr lang="en-US" sz="2400"/>
              <a:t>Challenges</a:t>
            </a:r>
          </a:p>
          <a:p>
            <a:pPr lvl="1"/>
            <a:r>
              <a:rPr lang="en-US" sz="1800"/>
              <a:t>No production data</a:t>
            </a:r>
          </a:p>
          <a:p>
            <a:pPr lvl="1"/>
            <a:r>
              <a:rPr lang="en-US" sz="1800"/>
              <a:t>No electrical metering data</a:t>
            </a:r>
          </a:p>
          <a:p>
            <a:r>
              <a:rPr lang="en-US" sz="2400"/>
              <a:t>Assumptions</a:t>
            </a:r>
            <a:endParaRPr lang="en-US" sz="2400">
              <a:cs typeface="Calibri" panose="020F0502020204030204"/>
            </a:endParaRPr>
          </a:p>
          <a:p>
            <a:pPr lvl="1"/>
            <a:r>
              <a:rPr lang="en-US" sz="1800">
                <a:cs typeface="Calibri" panose="020F0502020204030204"/>
              </a:rPr>
              <a:t>Electrolyzer starts producing at the time of each fueling event until full capacity is reached</a:t>
            </a:r>
          </a:p>
          <a:p>
            <a:pPr lvl="1"/>
            <a:r>
              <a:rPr lang="en-US" sz="1800">
                <a:cs typeface="Calibri" panose="020F0502020204030204"/>
              </a:rPr>
              <a:t>Electrolyzer functions 24/7 </a:t>
            </a:r>
          </a:p>
          <a:p>
            <a:pPr marL="457200" lvl="1" indent="0">
              <a:buNone/>
            </a:pPr>
            <a:endParaRPr lang="en-US" sz="1800">
              <a:highlight>
                <a:srgbClr val="808080"/>
              </a:highlight>
              <a:cs typeface="Calibri" panose="020F0502020204030204"/>
            </a:endParaRPr>
          </a:p>
          <a:p>
            <a:pPr marL="457200" lvl="1" indent="0">
              <a:buNone/>
            </a:pPr>
            <a:endParaRPr lang="en-US" sz="1800">
              <a:highlight>
                <a:srgbClr val="808080"/>
              </a:highlight>
              <a:cs typeface="Calibri" panose="020F0502020204030204"/>
            </a:endParaRPr>
          </a:p>
          <a:p>
            <a:pPr marL="457200" lvl="1" indent="0">
              <a:buNone/>
            </a:pPr>
            <a:endParaRPr lang="en-US" sz="1800">
              <a:highlight>
                <a:srgbClr val="808080"/>
              </a:highlight>
              <a:cs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D27862-E4F0-401C-AEC4-B40120764CE5}"/>
              </a:ext>
            </a:extLst>
          </p:cNvPr>
          <p:cNvSpPr/>
          <p:nvPr/>
        </p:nvSpPr>
        <p:spPr>
          <a:xfrm>
            <a:off x="410795" y="594047"/>
            <a:ext cx="1075268" cy="80805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t="-12000" b="-12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C9E79FE3-20F9-4889-B8AC-B797F13593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918676"/>
              </p:ext>
            </p:extLst>
          </p:nvPr>
        </p:nvGraphicFramePr>
        <p:xfrm>
          <a:off x="6096000" y="2581568"/>
          <a:ext cx="5863299" cy="2183847"/>
        </p:xfrm>
        <a:graphic>
          <a:graphicData uri="http://schemas.openxmlformats.org/drawingml/2006/table">
            <a:tbl>
              <a:tblPr firstRow="1" firstCol="1" bandRow="1"/>
              <a:tblGrid>
                <a:gridCol w="1450659">
                  <a:extLst>
                    <a:ext uri="{9D8B030D-6E8A-4147-A177-3AD203B41FA5}">
                      <a16:colId xmlns:a16="http://schemas.microsoft.com/office/drawing/2014/main" val="3604208194"/>
                    </a:ext>
                  </a:extLst>
                </a:gridCol>
                <a:gridCol w="1428812">
                  <a:extLst>
                    <a:ext uri="{9D8B030D-6E8A-4147-A177-3AD203B41FA5}">
                      <a16:colId xmlns:a16="http://schemas.microsoft.com/office/drawing/2014/main" val="2907379779"/>
                    </a:ext>
                  </a:extLst>
                </a:gridCol>
                <a:gridCol w="1407000">
                  <a:extLst>
                    <a:ext uri="{9D8B030D-6E8A-4147-A177-3AD203B41FA5}">
                      <a16:colId xmlns:a16="http://schemas.microsoft.com/office/drawing/2014/main" val="3028404090"/>
                    </a:ext>
                  </a:extLst>
                </a:gridCol>
                <a:gridCol w="1576828">
                  <a:extLst>
                    <a:ext uri="{9D8B030D-6E8A-4147-A177-3AD203B41FA5}">
                      <a16:colId xmlns:a16="http://schemas.microsoft.com/office/drawing/2014/main" val="4121800036"/>
                    </a:ext>
                  </a:extLst>
                </a:gridCol>
              </a:tblGrid>
              <a:tr h="7856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PEAK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am – 1 pm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pm – 8 pm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PEAK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pm – 5 pm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 PAY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pm – 10 am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weekends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537600"/>
                  </a:ext>
                </a:extLst>
              </a:tr>
              <a:tr h="715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SEASON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– September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$0.05595/kWh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$0.06322/kWh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$0.03522/kWh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529951"/>
                  </a:ext>
                </a:extLst>
              </a:tr>
              <a:tr h="6270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SEASON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October – May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$0.05688/kWh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$0.05688/kWh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$0.03895/kWh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3959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EF34FC63-02B6-4F16-9F18-E90A711741E7}"/>
              </a:ext>
            </a:extLst>
          </p:cNvPr>
          <p:cNvSpPr txBox="1">
            <a:spLocks/>
          </p:cNvSpPr>
          <p:nvPr/>
        </p:nvSpPr>
        <p:spPr>
          <a:xfrm>
            <a:off x="6452748" y="1866302"/>
            <a:ext cx="5147571" cy="59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LADWP Electricity Rates Commercial Area A2-B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155027-B61D-4D55-91AB-848EAB0C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099" y="6315710"/>
            <a:ext cx="2743200" cy="365125"/>
          </a:xfrm>
        </p:spPr>
        <p:txBody>
          <a:bodyPr/>
          <a:lstStyle/>
          <a:p>
            <a:fld id="{076D958D-E715-4EDD-82F2-3A01DBA14AAD}" type="slidenum">
              <a:rPr lang="en-GB" sz="1600" smtClean="0"/>
              <a:t>9</a:t>
            </a:fld>
            <a:endParaRPr lang="en-GB" sz="16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0C0428-E025-4857-8AC7-E904D536C854}"/>
              </a:ext>
            </a:extLst>
          </p:cNvPr>
          <p:cNvSpPr/>
          <p:nvPr/>
        </p:nvSpPr>
        <p:spPr>
          <a:xfrm>
            <a:off x="10863002" y="177165"/>
            <a:ext cx="1209151" cy="1130525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96007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478ABAFF0201459F46E4B6500F4915" ma:contentTypeVersion="9" ma:contentTypeDescription="Create a new document." ma:contentTypeScope="" ma:versionID="a8dc4d47842f7bdedd07c8cd8c541af5">
  <xsd:schema xmlns:xsd="http://www.w3.org/2001/XMLSchema" xmlns:xs="http://www.w3.org/2001/XMLSchema" xmlns:p="http://schemas.microsoft.com/office/2006/metadata/properties" xmlns:ns2="9003cc82-02a9-43a0-bafc-30729ed2ed14" targetNamespace="http://schemas.microsoft.com/office/2006/metadata/properties" ma:root="true" ma:fieldsID="2ee8937bda08f50eee8ade6e3c0b80df" ns2:_="">
    <xsd:import namespace="9003cc82-02a9-43a0-bafc-30729ed2ed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03cc82-02a9-43a0-bafc-30729ed2ed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C22669-ABAE-4F5B-B68E-3A0FD003FC58}">
  <ds:schemaRefs>
    <ds:schemaRef ds:uri="9003cc82-02a9-43a0-bafc-30729ed2ed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3828EAB-E099-4AC3-A09A-0CE76D2D04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B9DEEB-D63D-40BF-997A-FEE43981CB13}">
  <ds:schemaRefs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9003cc82-02a9-43a0-bafc-30729ed2ed1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1550</Words>
  <Application>Microsoft Office PowerPoint</Application>
  <PresentationFormat>Widescreen</PresentationFormat>
  <Paragraphs>562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(Body)</vt:lpstr>
      <vt:lpstr>Calibri Light</vt:lpstr>
      <vt:lpstr>Cambria Math</vt:lpstr>
      <vt:lpstr>Segoe UI</vt:lpstr>
      <vt:lpstr>Wingdings</vt:lpstr>
      <vt:lpstr>Office Theme</vt:lpstr>
      <vt:lpstr>Office Theme</vt:lpstr>
      <vt:lpstr>OPTIMIZATION OF HYDROGEN PRODUCTION SCHEDULE &amp; STRATEGY OF POWER TRADING</vt:lpstr>
      <vt:lpstr>AGENDA</vt:lpstr>
      <vt:lpstr>1.  Introduction</vt:lpstr>
      <vt:lpstr>BACKGROUND</vt:lpstr>
      <vt:lpstr>PROJECT SIGNIFICANCE</vt:lpstr>
      <vt:lpstr>OBJECTIVES</vt:lpstr>
      <vt:lpstr>PERFORMANCE REQUIREMENTS</vt:lpstr>
      <vt:lpstr>2. Approach</vt:lpstr>
      <vt:lpstr>DATA COLLECTION</vt:lpstr>
      <vt:lpstr>DATA ANALYSIS</vt:lpstr>
      <vt:lpstr>Algorithm Model</vt:lpstr>
      <vt:lpstr>Algorithm Development</vt:lpstr>
      <vt:lpstr>Low Season</vt:lpstr>
      <vt:lpstr>High Season</vt:lpstr>
      <vt:lpstr>PowerPoint Presentation</vt:lpstr>
      <vt:lpstr>Optimized Results</vt:lpstr>
      <vt:lpstr>3. Applications</vt:lpstr>
      <vt:lpstr>Gas to Hydrogen Vehicle</vt:lpstr>
      <vt:lpstr>PowerPoint Presentation</vt:lpstr>
      <vt:lpstr>Gasoline vs. Hydrogen Cost </vt:lpstr>
      <vt:lpstr>WaiveCar</vt:lpstr>
      <vt:lpstr>Estimation of Hydrogen Fuel Consumption</vt:lpstr>
      <vt:lpstr>Low Carbon Fuel Standard (LCFS) Credit System</vt:lpstr>
      <vt:lpstr>Effect of Additional Hydrogen Sales</vt:lpstr>
      <vt:lpstr>Additional Hydrogen Available</vt:lpstr>
      <vt:lpstr>4. Summary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OPTIMIZATION OF HYDROGEN PRODUCTION SCHEDULE &amp; STRATEGY OF POWER TRADING</dc:title>
  <dc:creator>Mayra Izquierdo</dc:creator>
  <cp:lastModifiedBy>Cook, Joel W</cp:lastModifiedBy>
  <cp:revision>2</cp:revision>
  <dcterms:created xsi:type="dcterms:W3CDTF">2020-12-04T16:58:41Z</dcterms:created>
  <dcterms:modified xsi:type="dcterms:W3CDTF">2021-04-26T01:20:58Z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0x01010058478ABAFF0201459F46E4B6500F4915</vt:lpwstr>
  </property>
</Properties>
</file>