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0"/>
  </p:notesMasterIdLst>
  <p:sldIdLst>
    <p:sldId id="260" r:id="rId5"/>
    <p:sldId id="258" r:id="rId6"/>
    <p:sldId id="259" r:id="rId7"/>
    <p:sldId id="608" r:id="rId8"/>
    <p:sldId id="609" r:id="rId9"/>
    <p:sldId id="617" r:id="rId10"/>
    <p:sldId id="610" r:id="rId11"/>
    <p:sldId id="594" r:id="rId12"/>
    <p:sldId id="584" r:id="rId13"/>
    <p:sldId id="624" r:id="rId14"/>
    <p:sldId id="612" r:id="rId15"/>
    <p:sldId id="613" r:id="rId16"/>
    <p:sldId id="628" r:id="rId17"/>
    <p:sldId id="629" r:id="rId18"/>
    <p:sldId id="614" r:id="rId19"/>
    <p:sldId id="625" r:id="rId20"/>
    <p:sldId id="618" r:id="rId21"/>
    <p:sldId id="619" r:id="rId22"/>
    <p:sldId id="626" r:id="rId23"/>
    <p:sldId id="611" r:id="rId24"/>
    <p:sldId id="586" r:id="rId25"/>
    <p:sldId id="621" r:id="rId26"/>
    <p:sldId id="622" r:id="rId27"/>
    <p:sldId id="616" r:id="rId28"/>
    <p:sldId id="5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1AD5BF-CA19-4CA1-BEB9-8A55ABC4E3ED}">
          <p14:sldIdLst>
            <p14:sldId id="260"/>
            <p14:sldId id="258"/>
            <p14:sldId id="259"/>
            <p14:sldId id="608"/>
            <p14:sldId id="609"/>
            <p14:sldId id="617"/>
            <p14:sldId id="610"/>
            <p14:sldId id="594"/>
            <p14:sldId id="584"/>
            <p14:sldId id="624"/>
            <p14:sldId id="612"/>
            <p14:sldId id="613"/>
            <p14:sldId id="628"/>
            <p14:sldId id="629"/>
            <p14:sldId id="614"/>
            <p14:sldId id="625"/>
            <p14:sldId id="618"/>
            <p14:sldId id="619"/>
            <p14:sldId id="626"/>
            <p14:sldId id="611"/>
            <p14:sldId id="586"/>
            <p14:sldId id="621"/>
            <p14:sldId id="622"/>
            <p14:sldId id="616"/>
            <p14:sldId id="5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inig, Kulvir" initials="BK" lastIdx="4" clrIdx="0">
    <p:extLst>
      <p:ext uri="{19B8F6BF-5375-455C-9EA6-DF929625EA0E}">
        <p15:presenceInfo xmlns:p15="http://schemas.microsoft.com/office/powerpoint/2012/main" userId="Beinig, Kulvir" providerId="None"/>
      </p:ext>
    </p:extLst>
  </p:cmAuthor>
  <p:cmAuthor id="2" name="Sanchez, Danny E" initials="SE" lastIdx="2" clrIdx="1">
    <p:extLst>
      <p:ext uri="{19B8F6BF-5375-455C-9EA6-DF929625EA0E}">
        <p15:presenceInfo xmlns:p15="http://schemas.microsoft.com/office/powerpoint/2012/main" userId="S::dsanch82@calstatela.edu::dc53f8d5-6aa3-45ff-9ad3-b5e4bb01c9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8768E0-2D0A-4EE8-986A-A4DF697710AD}" v="42" dt="2021-04-24T20:35:17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inig, Kulvir" userId="S::kbeinig@calstatela.edu::e048a63f-e4b5-4975-90bc-80bcf5e5e4f4" providerId="AD" clId="Web-{BDF4B348-B734-4A67-9F6D-5CB8FDD3FD6A}"/>
    <pc:docChg chg="modSld">
      <pc:chgData name="Beinig, Kulvir" userId="S::kbeinig@calstatela.edu::e048a63f-e4b5-4975-90bc-80bcf5e5e4f4" providerId="AD" clId="Web-{BDF4B348-B734-4A67-9F6D-5CB8FDD3FD6A}" dt="2020-11-29T05:50:21.148" v="1" actId="20577"/>
      <pc:docMkLst>
        <pc:docMk/>
      </pc:docMkLst>
      <pc:sldChg chg="modSp">
        <pc:chgData name="Beinig, Kulvir" userId="S::kbeinig@calstatela.edu::e048a63f-e4b5-4975-90bc-80bcf5e5e4f4" providerId="AD" clId="Web-{BDF4B348-B734-4A67-9F6D-5CB8FDD3FD6A}" dt="2020-11-29T05:50:21.148" v="1" actId="20577"/>
        <pc:sldMkLst>
          <pc:docMk/>
          <pc:sldMk cId="239283751" sldId="583"/>
        </pc:sldMkLst>
        <pc:spChg chg="mod">
          <ac:chgData name="Beinig, Kulvir" userId="S::kbeinig@calstatela.edu::e048a63f-e4b5-4975-90bc-80bcf5e5e4f4" providerId="AD" clId="Web-{BDF4B348-B734-4A67-9F6D-5CB8FDD3FD6A}" dt="2020-11-29T05:50:21.148" v="1" actId="20577"/>
          <ac:spMkLst>
            <pc:docMk/>
            <pc:sldMk cId="239283751" sldId="583"/>
            <ac:spMk id="3" creationId="{28DFDADB-40DF-4033-868F-68A047DE87E9}"/>
          </ac:spMkLst>
        </pc:spChg>
      </pc:sldChg>
    </pc:docChg>
  </pc:docChgLst>
  <pc:docChgLst>
    <pc:chgData name="Justin" userId="c3ad2cec-3fed-45ae-823f-9637efed93c3" providerId="ADAL" clId="{5586754C-BD87-476D-9569-BC0F0C81172F}"/>
    <pc:docChg chg="undo custSel addSld delSld modSld sldOrd">
      <pc:chgData name="Justin" userId="c3ad2cec-3fed-45ae-823f-9637efed93c3" providerId="ADAL" clId="{5586754C-BD87-476D-9569-BC0F0C81172F}" dt="2020-12-11T18:56:26.935" v="5522" actId="20577"/>
      <pc:docMkLst>
        <pc:docMk/>
      </pc:docMkLst>
      <pc:sldChg chg="ord">
        <pc:chgData name="Justin" userId="c3ad2cec-3fed-45ae-823f-9637efed93c3" providerId="ADAL" clId="{5586754C-BD87-476D-9569-BC0F0C81172F}" dt="2020-12-02T19:37:38.879" v="1"/>
        <pc:sldMkLst>
          <pc:docMk/>
          <pc:sldMk cId="3144725278" sldId="258"/>
        </pc:sldMkLst>
      </pc:sldChg>
      <pc:sldChg chg="modSp mod">
        <pc:chgData name="Justin" userId="c3ad2cec-3fed-45ae-823f-9637efed93c3" providerId="ADAL" clId="{5586754C-BD87-476D-9569-BC0F0C81172F}" dt="2020-12-09T23:57:07.261" v="3249" actId="12"/>
        <pc:sldMkLst>
          <pc:docMk/>
          <pc:sldMk cId="563866415" sldId="259"/>
        </pc:sldMkLst>
        <pc:spChg chg="mod">
          <ac:chgData name="Justin" userId="c3ad2cec-3fed-45ae-823f-9637efed93c3" providerId="ADAL" clId="{5586754C-BD87-476D-9569-BC0F0C81172F}" dt="2020-12-09T23:57:07.261" v="3249" actId="12"/>
          <ac:spMkLst>
            <pc:docMk/>
            <pc:sldMk cId="563866415" sldId="259"/>
            <ac:spMk id="3" creationId="{EC80F9DD-6C1D-48A1-8D93-975F7965BE2D}"/>
          </ac:spMkLst>
        </pc:spChg>
        <pc:spChg chg="mod ord">
          <ac:chgData name="Justin" userId="c3ad2cec-3fed-45ae-823f-9637efed93c3" providerId="ADAL" clId="{5586754C-BD87-476D-9569-BC0F0C81172F}" dt="2020-12-02T22:45:46.288" v="165" actId="166"/>
          <ac:spMkLst>
            <pc:docMk/>
            <pc:sldMk cId="563866415" sldId="259"/>
            <ac:spMk id="4" creationId="{3BCE59A8-2584-4B79-ACC9-9706064CD721}"/>
          </ac:spMkLst>
        </pc:spChg>
      </pc:sldChg>
      <pc:sldChg chg="modSp mod">
        <pc:chgData name="Justin" userId="c3ad2cec-3fed-45ae-823f-9637efed93c3" providerId="ADAL" clId="{5586754C-BD87-476D-9569-BC0F0C81172F}" dt="2020-12-02T19:39:42.876" v="116" actId="20577"/>
        <pc:sldMkLst>
          <pc:docMk/>
          <pc:sldMk cId="668857568" sldId="260"/>
        </pc:sldMkLst>
        <pc:spChg chg="mod">
          <ac:chgData name="Justin" userId="c3ad2cec-3fed-45ae-823f-9637efed93c3" providerId="ADAL" clId="{5586754C-BD87-476D-9569-BC0F0C81172F}" dt="2020-12-02T19:39:42.876" v="116" actId="20577"/>
          <ac:spMkLst>
            <pc:docMk/>
            <pc:sldMk cId="668857568" sldId="260"/>
            <ac:spMk id="2" creationId="{00000000-0000-0000-0000-000000000000}"/>
          </ac:spMkLst>
        </pc:spChg>
        <pc:spChg chg="mod">
          <ac:chgData name="Justin" userId="c3ad2cec-3fed-45ae-823f-9637efed93c3" providerId="ADAL" clId="{5586754C-BD87-476D-9569-BC0F0C81172F}" dt="2020-12-02T19:39:26.650" v="64" actId="20577"/>
          <ac:spMkLst>
            <pc:docMk/>
            <pc:sldMk cId="668857568" sldId="260"/>
            <ac:spMk id="3" creationId="{029658BF-450A-4884-B594-EFDEED365865}"/>
          </ac:spMkLst>
        </pc:spChg>
        <pc:picChg chg="mod modCrop">
          <ac:chgData name="Justin" userId="c3ad2cec-3fed-45ae-823f-9637efed93c3" providerId="ADAL" clId="{5586754C-BD87-476D-9569-BC0F0C81172F}" dt="2020-12-02T19:39:11.998" v="20" actId="1076"/>
          <ac:picMkLst>
            <pc:docMk/>
            <pc:sldMk cId="668857568" sldId="260"/>
            <ac:picMk id="4" creationId="{B43C09ED-4E47-41AA-AD2D-5A2833E740F5}"/>
          </ac:picMkLst>
        </pc:picChg>
      </pc:sldChg>
      <pc:sldChg chg="modSp">
        <pc:chgData name="Justin" userId="c3ad2cec-3fed-45ae-823f-9637efed93c3" providerId="ADAL" clId="{5586754C-BD87-476D-9569-BC0F0C81172F}" dt="2020-12-04T19:23:18.389" v="3041" actId="20577"/>
        <pc:sldMkLst>
          <pc:docMk/>
          <pc:sldMk cId="3782783611" sldId="261"/>
        </pc:sldMkLst>
        <pc:spChg chg="mod">
          <ac:chgData name="Justin" userId="c3ad2cec-3fed-45ae-823f-9637efed93c3" providerId="ADAL" clId="{5586754C-BD87-476D-9569-BC0F0C81172F}" dt="2020-12-04T19:23:18.389" v="3041" actId="20577"/>
          <ac:spMkLst>
            <pc:docMk/>
            <pc:sldMk cId="3782783611" sldId="261"/>
            <ac:spMk id="6" creationId="{6F114B07-82A3-4049-BEB5-32866387AB7A}"/>
          </ac:spMkLst>
        </pc:spChg>
      </pc:sldChg>
      <pc:sldChg chg="modSp mod">
        <pc:chgData name="Justin" userId="c3ad2cec-3fed-45ae-823f-9637efed93c3" providerId="ADAL" clId="{5586754C-BD87-476D-9569-BC0F0C81172F}" dt="2020-12-02T22:43:09.030" v="139" actId="14100"/>
        <pc:sldMkLst>
          <pc:docMk/>
          <pc:sldMk cId="1484657247" sldId="264"/>
        </pc:sldMkLst>
        <pc:spChg chg="mod">
          <ac:chgData name="Justin" userId="c3ad2cec-3fed-45ae-823f-9637efed93c3" providerId="ADAL" clId="{5586754C-BD87-476D-9569-BC0F0C81172F}" dt="2020-12-02T22:43:09.030" v="139" actId="14100"/>
          <ac:spMkLst>
            <pc:docMk/>
            <pc:sldMk cId="1484657247" sldId="264"/>
            <ac:spMk id="3" creationId="{2BD1DFC2-0443-409F-AEC7-D2FC6A4BE23F}"/>
          </ac:spMkLst>
        </pc:spChg>
      </pc:sldChg>
      <pc:sldChg chg="modSp del mod">
        <pc:chgData name="Justin" userId="c3ad2cec-3fed-45ae-823f-9637efed93c3" providerId="ADAL" clId="{5586754C-BD87-476D-9569-BC0F0C81172F}" dt="2020-12-09T23:36:45.596" v="3069" actId="2696"/>
        <pc:sldMkLst>
          <pc:docMk/>
          <pc:sldMk cId="2750454169" sldId="581"/>
        </pc:sldMkLst>
        <pc:spChg chg="mod">
          <ac:chgData name="Justin" userId="c3ad2cec-3fed-45ae-823f-9637efed93c3" providerId="ADAL" clId="{5586754C-BD87-476D-9569-BC0F0C81172F}" dt="2020-12-03T21:09:11.955" v="2835" actId="20577"/>
          <ac:spMkLst>
            <pc:docMk/>
            <pc:sldMk cId="2750454169" sldId="581"/>
            <ac:spMk id="2" creationId="{AD8792BD-1C70-45C7-8060-9AFDC70DAA97}"/>
          </ac:spMkLst>
        </pc:spChg>
      </pc:sldChg>
      <pc:sldChg chg="addSp delSp modSp mod ord modNotesTx">
        <pc:chgData name="Justin" userId="c3ad2cec-3fed-45ae-823f-9637efed93c3" providerId="ADAL" clId="{5586754C-BD87-476D-9569-BC0F0C81172F}" dt="2020-12-11T18:43:50.808" v="4419" actId="20577"/>
        <pc:sldMkLst>
          <pc:docMk/>
          <pc:sldMk cId="1175114957" sldId="582"/>
        </pc:sldMkLst>
        <pc:spChg chg="mod">
          <ac:chgData name="Justin" userId="c3ad2cec-3fed-45ae-823f-9637efed93c3" providerId="ADAL" clId="{5586754C-BD87-476D-9569-BC0F0C81172F}" dt="2020-12-04T19:44:44.447" v="3066" actId="1076"/>
          <ac:spMkLst>
            <pc:docMk/>
            <pc:sldMk cId="1175114957" sldId="582"/>
            <ac:spMk id="2" creationId="{7B7FDB87-DE4A-49D8-9EC8-B14C6AA68026}"/>
          </ac:spMkLst>
        </pc:spChg>
        <pc:spChg chg="del">
          <ac:chgData name="Justin" userId="c3ad2cec-3fed-45ae-823f-9637efed93c3" providerId="ADAL" clId="{5586754C-BD87-476D-9569-BC0F0C81172F}" dt="2020-12-04T19:06:00.823" v="2969"/>
          <ac:spMkLst>
            <pc:docMk/>
            <pc:sldMk cId="1175114957" sldId="582"/>
            <ac:spMk id="3" creationId="{6E87BBB3-75F4-4CC4-A58B-CDF858046536}"/>
          </ac:spMkLst>
        </pc:spChg>
        <pc:spChg chg="add del mod">
          <ac:chgData name="Justin" userId="c3ad2cec-3fed-45ae-823f-9637efed93c3" providerId="ADAL" clId="{5586754C-BD87-476D-9569-BC0F0C81172F}" dt="2020-12-11T08:01:45.016" v="4100" actId="478"/>
          <ac:spMkLst>
            <pc:docMk/>
            <pc:sldMk cId="1175114957" sldId="582"/>
            <ac:spMk id="4" creationId="{9B7E6BE0-F0C3-4481-A913-026091B50977}"/>
          </ac:spMkLst>
        </pc:spChg>
        <pc:spChg chg="add del mod">
          <ac:chgData name="Justin" userId="c3ad2cec-3fed-45ae-823f-9637efed93c3" providerId="ADAL" clId="{5586754C-BD87-476D-9569-BC0F0C81172F}" dt="2020-12-10T00:14:43.069" v="3254"/>
          <ac:spMkLst>
            <pc:docMk/>
            <pc:sldMk cId="1175114957" sldId="582"/>
            <ac:spMk id="5" creationId="{355BABD6-8960-4BA5-8649-E9BD7E8D13AE}"/>
          </ac:spMkLst>
        </pc:spChg>
        <pc:spChg chg="add del mod">
          <ac:chgData name="Justin" userId="c3ad2cec-3fed-45ae-823f-9637efed93c3" providerId="ADAL" clId="{5586754C-BD87-476D-9569-BC0F0C81172F}" dt="2020-12-11T08:06:58.609" v="4104"/>
          <ac:spMkLst>
            <pc:docMk/>
            <pc:sldMk cId="1175114957" sldId="582"/>
            <ac:spMk id="9" creationId="{F86DF1F7-8322-46FB-B4EC-F35D6C5F6B20}"/>
          </ac:spMkLst>
        </pc:spChg>
        <pc:spChg chg="add del mod">
          <ac:chgData name="Justin" userId="c3ad2cec-3fed-45ae-823f-9637efed93c3" providerId="ADAL" clId="{5586754C-BD87-476D-9569-BC0F0C81172F}" dt="2020-12-10T00:39:01.438" v="3288"/>
          <ac:spMkLst>
            <pc:docMk/>
            <pc:sldMk cId="1175114957" sldId="582"/>
            <ac:spMk id="10" creationId="{A8863BEA-2F94-46F3-B061-2C9DE88095BC}"/>
          </ac:spMkLst>
        </pc:spChg>
        <pc:spChg chg="add del mod">
          <ac:chgData name="Justin" userId="c3ad2cec-3fed-45ae-823f-9637efed93c3" providerId="ADAL" clId="{5586754C-BD87-476D-9569-BC0F0C81172F}" dt="2020-12-10T00:39:15.841" v="3292"/>
          <ac:spMkLst>
            <pc:docMk/>
            <pc:sldMk cId="1175114957" sldId="582"/>
            <ac:spMk id="13" creationId="{793D0BBF-8AD5-4070-8BE4-D61EEC7CF70D}"/>
          </ac:spMkLst>
        </pc:spChg>
        <pc:graphicFrameChg chg="add del mod modGraphic">
          <ac:chgData name="Justin" userId="c3ad2cec-3fed-45ae-823f-9637efed93c3" providerId="ADAL" clId="{5586754C-BD87-476D-9569-BC0F0C81172F}" dt="2020-12-10T00:14:33.118" v="3251" actId="478"/>
          <ac:graphicFrameMkLst>
            <pc:docMk/>
            <pc:sldMk cId="1175114957" sldId="582"/>
            <ac:graphicFrameMk id="4" creationId="{11496453-5F6C-43D8-AFB7-037B5F869AB5}"/>
          </ac:graphicFrameMkLst>
        </pc:graphicFrameChg>
        <pc:graphicFrameChg chg="add del mod">
          <ac:chgData name="Justin" userId="c3ad2cec-3fed-45ae-823f-9637efed93c3" providerId="ADAL" clId="{5586754C-BD87-476D-9569-BC0F0C81172F}" dt="2020-12-11T08:00:55.156" v="4086"/>
          <ac:graphicFrameMkLst>
            <pc:docMk/>
            <pc:sldMk cId="1175114957" sldId="582"/>
            <ac:graphicFrameMk id="5" creationId="{1198F341-2042-438C-954E-6698F5D8E950}"/>
          </ac:graphicFrameMkLst>
        </pc:graphicFrameChg>
        <pc:graphicFrameChg chg="add del mod modGraphic">
          <ac:chgData name="Justin" userId="c3ad2cec-3fed-45ae-823f-9637efed93c3" providerId="ADAL" clId="{5586754C-BD87-476D-9569-BC0F0C81172F}" dt="2020-12-04T19:07:11.558" v="2981" actId="478"/>
          <ac:graphicFrameMkLst>
            <pc:docMk/>
            <pc:sldMk cId="1175114957" sldId="582"/>
            <ac:graphicFrameMk id="5" creationId="{45ED2001-2B9F-42EC-9AC2-C19C0A4406B3}"/>
          </ac:graphicFrameMkLst>
        </pc:graphicFrameChg>
        <pc:graphicFrameChg chg="add del mod modGraphic">
          <ac:chgData name="Justin" userId="c3ad2cec-3fed-45ae-823f-9637efed93c3" providerId="ADAL" clId="{5586754C-BD87-476D-9569-BC0F0C81172F}" dt="2020-12-11T08:01:44.049" v="4098"/>
          <ac:graphicFrameMkLst>
            <pc:docMk/>
            <pc:sldMk cId="1175114957" sldId="582"/>
            <ac:graphicFrameMk id="6" creationId="{763F922A-8C9B-45D5-9CC2-E792C6D08FF5}"/>
          </ac:graphicFrameMkLst>
        </pc:graphicFrameChg>
        <pc:graphicFrameChg chg="add del mod">
          <ac:chgData name="Justin" userId="c3ad2cec-3fed-45ae-823f-9637efed93c3" providerId="ADAL" clId="{5586754C-BD87-476D-9569-BC0F0C81172F}" dt="2020-12-04T19:07:22.012" v="2986" actId="478"/>
          <ac:graphicFrameMkLst>
            <pc:docMk/>
            <pc:sldMk cId="1175114957" sldId="582"/>
            <ac:graphicFrameMk id="6" creationId="{E2D3782F-E00E-455E-BF64-BABC72974A49}"/>
          </ac:graphicFrameMkLst>
        </pc:graphicFrameChg>
        <pc:graphicFrameChg chg="add del mod">
          <ac:chgData name="Justin" userId="c3ad2cec-3fed-45ae-823f-9637efed93c3" providerId="ADAL" clId="{5586754C-BD87-476D-9569-BC0F0C81172F}" dt="2020-12-10T00:14:38.197" v="3253"/>
          <ac:graphicFrameMkLst>
            <pc:docMk/>
            <pc:sldMk cId="1175114957" sldId="582"/>
            <ac:graphicFrameMk id="6" creationId="{FC6152B3-4BBD-4F7B-A0D0-964660A4E58C}"/>
          </ac:graphicFrameMkLst>
        </pc:graphicFrameChg>
        <pc:graphicFrameChg chg="add mod modGraphic">
          <ac:chgData name="Justin" userId="c3ad2cec-3fed-45ae-823f-9637efed93c3" providerId="ADAL" clId="{5586754C-BD87-476D-9569-BC0F0C81172F}" dt="2020-12-11T08:08:06.928" v="4115" actId="1076"/>
          <ac:graphicFrameMkLst>
            <pc:docMk/>
            <pc:sldMk cId="1175114957" sldId="582"/>
            <ac:graphicFrameMk id="7" creationId="{EEC485FA-B0EE-44BD-B655-3A9944F9AE06}"/>
          </ac:graphicFrameMkLst>
        </pc:graphicFrameChg>
        <pc:graphicFrameChg chg="add del mod modGraphic">
          <ac:chgData name="Justin" userId="c3ad2cec-3fed-45ae-823f-9637efed93c3" providerId="ADAL" clId="{5586754C-BD87-476D-9569-BC0F0C81172F}" dt="2020-12-10T00:39:00.322" v="3287" actId="478"/>
          <ac:graphicFrameMkLst>
            <pc:docMk/>
            <pc:sldMk cId="1175114957" sldId="582"/>
            <ac:graphicFrameMk id="8" creationId="{90DE235D-F708-4BF1-93DB-E233107A6928}"/>
          </ac:graphicFrameMkLst>
        </pc:graphicFrameChg>
        <pc:graphicFrameChg chg="add del mod">
          <ac:chgData name="Justin" userId="c3ad2cec-3fed-45ae-823f-9637efed93c3" providerId="ADAL" clId="{5586754C-BD87-476D-9569-BC0F0C81172F}" dt="2020-12-11T08:06:55.738" v="4103"/>
          <ac:graphicFrameMkLst>
            <pc:docMk/>
            <pc:sldMk cId="1175114957" sldId="582"/>
            <ac:graphicFrameMk id="10" creationId="{FD917766-3518-4493-BD47-B75AC9228770}"/>
          </ac:graphicFrameMkLst>
        </pc:graphicFrameChg>
        <pc:graphicFrameChg chg="add del mod">
          <ac:chgData name="Justin" userId="c3ad2cec-3fed-45ae-823f-9637efed93c3" providerId="ADAL" clId="{5586754C-BD87-476D-9569-BC0F0C81172F}" dt="2020-12-10T00:39:02.917" v="3289" actId="21"/>
          <ac:graphicFrameMkLst>
            <pc:docMk/>
            <pc:sldMk cId="1175114957" sldId="582"/>
            <ac:graphicFrameMk id="11" creationId="{6AFAB6C3-34DB-4B77-9710-3C9FC22906F3}"/>
          </ac:graphicFrameMkLst>
        </pc:graphicFrameChg>
        <pc:graphicFrameChg chg="add mod modGraphic">
          <ac:chgData name="Justin" userId="c3ad2cec-3fed-45ae-823f-9637efed93c3" providerId="ADAL" clId="{5586754C-BD87-476D-9569-BC0F0C81172F}" dt="2020-12-11T08:08:04.329" v="4114" actId="1076"/>
          <ac:graphicFrameMkLst>
            <pc:docMk/>
            <pc:sldMk cId="1175114957" sldId="582"/>
            <ac:graphicFrameMk id="11" creationId="{99DBBCD7-93DD-4260-B898-5E955468BFD0}"/>
          </ac:graphicFrameMkLst>
        </pc:graphicFrameChg>
        <pc:graphicFrameChg chg="add del mod">
          <ac:chgData name="Justin" userId="c3ad2cec-3fed-45ae-823f-9637efed93c3" providerId="ADAL" clId="{5586754C-BD87-476D-9569-BC0F0C81172F}" dt="2020-12-10T00:39:11.220" v="3291"/>
          <ac:graphicFrameMkLst>
            <pc:docMk/>
            <pc:sldMk cId="1175114957" sldId="582"/>
            <ac:graphicFrameMk id="14" creationId="{A3B34EF1-B0EF-41D7-AB29-7BAA70A48364}"/>
          </ac:graphicFrameMkLst>
        </pc:graphicFrameChg>
        <pc:graphicFrameChg chg="add del mod modGraphic">
          <ac:chgData name="Justin" userId="c3ad2cec-3fed-45ae-823f-9637efed93c3" providerId="ADAL" clId="{5586754C-BD87-476D-9569-BC0F0C81172F}" dt="2020-12-11T08:06:52.235" v="4101" actId="478"/>
          <ac:graphicFrameMkLst>
            <pc:docMk/>
            <pc:sldMk cId="1175114957" sldId="582"/>
            <ac:graphicFrameMk id="15" creationId="{542FF018-C052-4779-8B6C-B36B091A034B}"/>
          </ac:graphicFrameMkLst>
        </pc:graphicFrameChg>
      </pc:sldChg>
      <pc:sldChg chg="modSp add del mod ord">
        <pc:chgData name="Justin" userId="c3ad2cec-3fed-45ae-823f-9637efed93c3" providerId="ADAL" clId="{5586754C-BD87-476D-9569-BC0F0C81172F}" dt="2020-12-02T22:43:46.531" v="143" actId="47"/>
        <pc:sldMkLst>
          <pc:docMk/>
          <pc:sldMk cId="239283751" sldId="583"/>
        </pc:sldMkLst>
        <pc:spChg chg="mod">
          <ac:chgData name="Justin" userId="c3ad2cec-3fed-45ae-823f-9637efed93c3" providerId="ADAL" clId="{5586754C-BD87-476D-9569-BC0F0C81172F}" dt="2020-12-02T22:42:34.174" v="135" actId="1076"/>
          <ac:spMkLst>
            <pc:docMk/>
            <pc:sldMk cId="239283751" sldId="583"/>
            <ac:spMk id="3" creationId="{28DFDADB-40DF-4033-868F-68A047DE87E9}"/>
          </ac:spMkLst>
        </pc:spChg>
      </pc:sldChg>
      <pc:sldChg chg="addSp delSp modSp new add del mod modNotesTx">
        <pc:chgData name="Justin" userId="c3ad2cec-3fed-45ae-823f-9637efed93c3" providerId="ADAL" clId="{5586754C-BD87-476D-9569-BC0F0C81172F}" dt="2020-12-11T18:46:40.715" v="4693" actId="20577"/>
        <pc:sldMkLst>
          <pc:docMk/>
          <pc:sldMk cId="413303883" sldId="584"/>
        </pc:sldMkLst>
        <pc:spChg chg="mod">
          <ac:chgData name="Justin" userId="c3ad2cec-3fed-45ae-823f-9637efed93c3" providerId="ADAL" clId="{5586754C-BD87-476D-9569-BC0F0C81172F}" dt="2020-12-02T22:41:35.687" v="132" actId="20577"/>
          <ac:spMkLst>
            <pc:docMk/>
            <pc:sldMk cId="413303883" sldId="584"/>
            <ac:spMk id="2" creationId="{22189019-FA88-4324-B1EB-0E41FC0765EC}"/>
          </ac:spMkLst>
        </pc:spChg>
        <pc:spChg chg="del mod">
          <ac:chgData name="Justin" userId="c3ad2cec-3fed-45ae-823f-9637efed93c3" providerId="ADAL" clId="{5586754C-BD87-476D-9569-BC0F0C81172F}" dt="2020-12-04T19:08:40.597" v="3008"/>
          <ac:spMkLst>
            <pc:docMk/>
            <pc:sldMk cId="413303883" sldId="584"/>
            <ac:spMk id="3" creationId="{680D81E1-203A-478D-BC14-EA47B9D1D37F}"/>
          </ac:spMkLst>
        </pc:spChg>
        <pc:spChg chg="add del mod">
          <ac:chgData name="Justin" userId="c3ad2cec-3fed-45ae-823f-9637efed93c3" providerId="ADAL" clId="{5586754C-BD87-476D-9569-BC0F0C81172F}" dt="2020-12-11T08:16:24.362" v="4215" actId="478"/>
          <ac:spMkLst>
            <pc:docMk/>
            <pc:sldMk cId="413303883" sldId="584"/>
            <ac:spMk id="4" creationId="{FCBD72F4-AFC4-4831-AC9E-B1ACBF97A82E}"/>
          </ac:spMkLst>
        </pc:spChg>
        <pc:spChg chg="add del mod">
          <ac:chgData name="Justin" userId="c3ad2cec-3fed-45ae-823f-9637efed93c3" providerId="ADAL" clId="{5586754C-BD87-476D-9569-BC0F0C81172F}" dt="2020-12-10T00:41:49.082" v="3323"/>
          <ac:spMkLst>
            <pc:docMk/>
            <pc:sldMk cId="413303883" sldId="584"/>
            <ac:spMk id="5" creationId="{5A5097B8-6ACE-48B6-9C20-BC611AEF06F3}"/>
          </ac:spMkLst>
        </pc:spChg>
        <pc:graphicFrameChg chg="add del mod modGraphic">
          <ac:chgData name="Justin" userId="c3ad2cec-3fed-45ae-823f-9637efed93c3" providerId="ADAL" clId="{5586754C-BD87-476D-9569-BC0F0C81172F}" dt="2020-12-10T00:41:44.743" v="3320" actId="478"/>
          <ac:graphicFrameMkLst>
            <pc:docMk/>
            <pc:sldMk cId="413303883" sldId="584"/>
            <ac:graphicFrameMk id="4" creationId="{EFA03D43-ECA9-404C-A071-D7A770264DC9}"/>
          </ac:graphicFrameMkLst>
        </pc:graphicFrameChg>
        <pc:graphicFrameChg chg="add del mod">
          <ac:chgData name="Justin" userId="c3ad2cec-3fed-45ae-823f-9637efed93c3" providerId="ADAL" clId="{5586754C-BD87-476D-9569-BC0F0C81172F}" dt="2020-12-11T08:16:27.346" v="4217"/>
          <ac:graphicFrameMkLst>
            <pc:docMk/>
            <pc:sldMk cId="413303883" sldId="584"/>
            <ac:graphicFrameMk id="5" creationId="{0D663D84-AF8C-4F6C-85F7-E548BA79018F}"/>
          </ac:graphicFrameMkLst>
        </pc:graphicFrameChg>
        <pc:graphicFrameChg chg="add del mod modGraphic">
          <ac:chgData name="Justin" userId="c3ad2cec-3fed-45ae-823f-9637efed93c3" providerId="ADAL" clId="{5586754C-BD87-476D-9569-BC0F0C81172F}" dt="2020-12-11T08:17:18.929" v="4224" actId="478"/>
          <ac:graphicFrameMkLst>
            <pc:docMk/>
            <pc:sldMk cId="413303883" sldId="584"/>
            <ac:graphicFrameMk id="6" creationId="{3678A315-EB28-42E2-916C-44CD019FD308}"/>
          </ac:graphicFrameMkLst>
        </pc:graphicFrameChg>
        <pc:graphicFrameChg chg="add del mod">
          <ac:chgData name="Justin" userId="c3ad2cec-3fed-45ae-823f-9637efed93c3" providerId="ADAL" clId="{5586754C-BD87-476D-9569-BC0F0C81172F}" dt="2020-12-10T00:41:46.781" v="3322"/>
          <ac:graphicFrameMkLst>
            <pc:docMk/>
            <pc:sldMk cId="413303883" sldId="584"/>
            <ac:graphicFrameMk id="6" creationId="{A719DE72-48EB-4B2A-BA2D-A4B517B9B9B6}"/>
          </ac:graphicFrameMkLst>
        </pc:graphicFrameChg>
        <pc:graphicFrameChg chg="add del mod modGraphic">
          <ac:chgData name="Justin" userId="c3ad2cec-3fed-45ae-823f-9637efed93c3" providerId="ADAL" clId="{5586754C-BD87-476D-9569-BC0F0C81172F}" dt="2020-12-11T08:16:19.970" v="4214" actId="478"/>
          <ac:graphicFrameMkLst>
            <pc:docMk/>
            <pc:sldMk cId="413303883" sldId="584"/>
            <ac:graphicFrameMk id="7" creationId="{D1E82B85-A665-4015-89F4-511B1372EB3E}"/>
          </ac:graphicFrameMkLst>
        </pc:graphicFrameChg>
        <pc:graphicFrameChg chg="add mod modGraphic">
          <ac:chgData name="Justin" userId="c3ad2cec-3fed-45ae-823f-9637efed93c3" providerId="ADAL" clId="{5586754C-BD87-476D-9569-BC0F0C81172F}" dt="2020-12-11T18:45:29.698" v="4426" actId="20577"/>
          <ac:graphicFrameMkLst>
            <pc:docMk/>
            <pc:sldMk cId="413303883" sldId="584"/>
            <ac:graphicFrameMk id="8" creationId="{C26F77C0-A8F8-4C87-A691-906DA0C5D3AD}"/>
          </ac:graphicFrameMkLst>
        </pc:graphicFrameChg>
      </pc:sldChg>
      <pc:sldChg chg="modSp new add del mod">
        <pc:chgData name="Justin" userId="c3ad2cec-3fed-45ae-823f-9637efed93c3" providerId="ADAL" clId="{5586754C-BD87-476D-9569-BC0F0C81172F}" dt="2020-12-02T22:53:30.520" v="177" actId="20577"/>
        <pc:sldMkLst>
          <pc:docMk/>
          <pc:sldMk cId="909375036" sldId="585"/>
        </pc:sldMkLst>
        <pc:spChg chg="mod">
          <ac:chgData name="Justin" userId="c3ad2cec-3fed-45ae-823f-9637efed93c3" providerId="ADAL" clId="{5586754C-BD87-476D-9569-BC0F0C81172F}" dt="2020-12-02T22:53:30.520" v="177" actId="20577"/>
          <ac:spMkLst>
            <pc:docMk/>
            <pc:sldMk cId="909375036" sldId="585"/>
            <ac:spMk id="2" creationId="{25741B58-E389-4B28-A003-DCCC861CD45E}"/>
          </ac:spMkLst>
        </pc:spChg>
      </pc:sldChg>
      <pc:sldChg chg="addSp delSp modSp new add del mod ord">
        <pc:chgData name="Justin" userId="c3ad2cec-3fed-45ae-823f-9637efed93c3" providerId="ADAL" clId="{5586754C-BD87-476D-9569-BC0F0C81172F}" dt="2020-12-03T20:10:13.205" v="1649" actId="1076"/>
        <pc:sldMkLst>
          <pc:docMk/>
          <pc:sldMk cId="480037040" sldId="586"/>
        </pc:sldMkLst>
        <pc:spChg chg="mod">
          <ac:chgData name="Justin" userId="c3ad2cec-3fed-45ae-823f-9637efed93c3" providerId="ADAL" clId="{5586754C-BD87-476D-9569-BC0F0C81172F}" dt="2020-12-03T20:06:17.864" v="1275" actId="20577"/>
          <ac:spMkLst>
            <pc:docMk/>
            <pc:sldMk cId="480037040" sldId="586"/>
            <ac:spMk id="2" creationId="{F30CACE5-3AFE-4B9C-9BD5-DD13127A491B}"/>
          </ac:spMkLst>
        </pc:spChg>
        <pc:spChg chg="del">
          <ac:chgData name="Justin" userId="c3ad2cec-3fed-45ae-823f-9637efed93c3" providerId="ADAL" clId="{5586754C-BD87-476D-9569-BC0F0C81172F}" dt="2020-12-03T20:06:40.879" v="1276"/>
          <ac:spMkLst>
            <pc:docMk/>
            <pc:sldMk cId="480037040" sldId="586"/>
            <ac:spMk id="3" creationId="{70A23EEA-5DD2-4F44-AC88-DBB6E82FAA30}"/>
          </ac:spMkLst>
        </pc:spChg>
        <pc:spChg chg="add mod">
          <ac:chgData name="Justin" userId="c3ad2cec-3fed-45ae-823f-9637efed93c3" providerId="ADAL" clId="{5586754C-BD87-476D-9569-BC0F0C81172F}" dt="2020-12-03T20:09:22.524" v="1632" actId="1076"/>
          <ac:spMkLst>
            <pc:docMk/>
            <pc:sldMk cId="480037040" sldId="586"/>
            <ac:spMk id="4" creationId="{98CFD289-051E-4B0C-AACB-FA710EE8C297}"/>
          </ac:spMkLst>
        </pc:spChg>
        <pc:picChg chg="add mod">
          <ac:chgData name="Justin" userId="c3ad2cec-3fed-45ae-823f-9637efed93c3" providerId="ADAL" clId="{5586754C-BD87-476D-9569-BC0F0C81172F}" dt="2020-12-03T20:10:13.205" v="1649" actId="1076"/>
          <ac:picMkLst>
            <pc:docMk/>
            <pc:sldMk cId="480037040" sldId="586"/>
            <ac:picMk id="2050" creationId="{19E876B4-8051-41F7-8044-4BA31A74A704}"/>
          </ac:picMkLst>
        </pc:picChg>
        <pc:picChg chg="add mod">
          <ac:chgData name="Justin" userId="c3ad2cec-3fed-45ae-823f-9637efed93c3" providerId="ADAL" clId="{5586754C-BD87-476D-9569-BC0F0C81172F}" dt="2020-12-03T20:10:01.886" v="1648" actId="1076"/>
          <ac:picMkLst>
            <pc:docMk/>
            <pc:sldMk cId="480037040" sldId="586"/>
            <ac:picMk id="2052" creationId="{C7D52976-C475-4524-8D76-BB1766449CCD}"/>
          </ac:picMkLst>
        </pc:picChg>
      </pc:sldChg>
      <pc:sldChg chg="addSp delSp modSp new add del mod ord modNotesTx">
        <pc:chgData name="Justin" userId="c3ad2cec-3fed-45ae-823f-9637efed93c3" providerId="ADAL" clId="{5586754C-BD87-476D-9569-BC0F0C81172F}" dt="2020-12-11T18:48:18.188" v="4885" actId="20577"/>
        <pc:sldMkLst>
          <pc:docMk/>
          <pc:sldMk cId="3182595688" sldId="587"/>
        </pc:sldMkLst>
        <pc:spChg chg="mod">
          <ac:chgData name="Justin" userId="c3ad2cec-3fed-45ae-823f-9637efed93c3" providerId="ADAL" clId="{5586754C-BD87-476D-9569-BC0F0C81172F}" dt="2020-12-03T19:53:07.215" v="249" actId="20577"/>
          <ac:spMkLst>
            <pc:docMk/>
            <pc:sldMk cId="3182595688" sldId="587"/>
            <ac:spMk id="2" creationId="{29B28152-7195-4D16-9A91-4445C5284483}"/>
          </ac:spMkLst>
        </pc:spChg>
        <pc:spChg chg="del mod">
          <ac:chgData name="Justin" userId="c3ad2cec-3fed-45ae-823f-9637efed93c3" providerId="ADAL" clId="{5586754C-BD87-476D-9569-BC0F0C81172F}" dt="2020-12-03T20:02:22.605" v="807" actId="478"/>
          <ac:spMkLst>
            <pc:docMk/>
            <pc:sldMk cId="3182595688" sldId="587"/>
            <ac:spMk id="3" creationId="{89077D1C-03C0-491A-878E-2C79E40787D3}"/>
          </ac:spMkLst>
        </pc:spChg>
        <pc:picChg chg="add mod">
          <ac:chgData name="Justin" userId="c3ad2cec-3fed-45ae-823f-9637efed93c3" providerId="ADAL" clId="{5586754C-BD87-476D-9569-BC0F0C81172F}" dt="2020-12-10T18:37:49.335" v="4081" actId="1076"/>
          <ac:picMkLst>
            <pc:docMk/>
            <pc:sldMk cId="3182595688" sldId="587"/>
            <ac:picMk id="3" creationId="{FB2800BF-102F-4235-AAD6-8B2034D07277}"/>
          </ac:picMkLst>
        </pc:picChg>
        <pc:picChg chg="add mod">
          <ac:chgData name="Justin" userId="c3ad2cec-3fed-45ae-823f-9637efed93c3" providerId="ADAL" clId="{5586754C-BD87-476D-9569-BC0F0C81172F}" dt="2020-12-10T01:20:39.900" v="3332" actId="1076"/>
          <ac:picMkLst>
            <pc:docMk/>
            <pc:sldMk cId="3182595688" sldId="587"/>
            <ac:picMk id="4" creationId="{194F2B5D-07BB-4C61-99E4-339FAAA0BF5C}"/>
          </ac:picMkLst>
        </pc:picChg>
        <pc:picChg chg="add del mod">
          <ac:chgData name="Justin" userId="c3ad2cec-3fed-45ae-823f-9637efed93c3" providerId="ADAL" clId="{5586754C-BD87-476D-9569-BC0F0C81172F}" dt="2020-12-10T01:20:18.484" v="3326" actId="478"/>
          <ac:picMkLst>
            <pc:docMk/>
            <pc:sldMk cId="3182595688" sldId="587"/>
            <ac:picMk id="1026" creationId="{5D374D7A-00DD-4450-8E71-BC8BD0049B5C}"/>
          </ac:picMkLst>
        </pc:picChg>
        <pc:picChg chg="add mod">
          <ac:chgData name="Justin" userId="c3ad2cec-3fed-45ae-823f-9637efed93c3" providerId="ADAL" clId="{5586754C-BD87-476D-9569-BC0F0C81172F}" dt="2020-12-03T20:03:33.239" v="810" actId="1076"/>
          <ac:picMkLst>
            <pc:docMk/>
            <pc:sldMk cId="3182595688" sldId="587"/>
            <ac:picMk id="1028" creationId="{843F886C-26DB-4B4A-B709-FB11444E6AB9}"/>
          </ac:picMkLst>
        </pc:picChg>
      </pc:sldChg>
      <pc:sldChg chg="addSp delSp modSp new mod modNotesTx">
        <pc:chgData name="Justin" userId="c3ad2cec-3fed-45ae-823f-9637efed93c3" providerId="ADAL" clId="{5586754C-BD87-476D-9569-BC0F0C81172F}" dt="2020-12-11T18:51:31.170" v="5034" actId="20577"/>
        <pc:sldMkLst>
          <pc:docMk/>
          <pc:sldMk cId="266649108" sldId="588"/>
        </pc:sldMkLst>
        <pc:spChg chg="mod">
          <ac:chgData name="Justin" userId="c3ad2cec-3fed-45ae-823f-9637efed93c3" providerId="ADAL" clId="{5586754C-BD87-476D-9569-BC0F0C81172F}" dt="2020-12-03T20:48:33.055" v="2284" actId="20577"/>
          <ac:spMkLst>
            <pc:docMk/>
            <pc:sldMk cId="266649108" sldId="588"/>
            <ac:spMk id="2" creationId="{D2291273-CCD6-4C61-AEEF-071A9B6E1F9E}"/>
          </ac:spMkLst>
        </pc:spChg>
        <pc:spChg chg="mod">
          <ac:chgData name="Justin" userId="c3ad2cec-3fed-45ae-823f-9637efed93c3" providerId="ADAL" clId="{5586754C-BD87-476D-9569-BC0F0C81172F}" dt="2020-12-03T21:32:39.412" v="2959" actId="20577"/>
          <ac:spMkLst>
            <pc:docMk/>
            <pc:sldMk cId="266649108" sldId="588"/>
            <ac:spMk id="3" creationId="{DA8EEC8B-49D8-4F43-B8CB-4A1C5E478277}"/>
          </ac:spMkLst>
        </pc:spChg>
        <pc:spChg chg="add del mod">
          <ac:chgData name="Justin" userId="c3ad2cec-3fed-45ae-823f-9637efed93c3" providerId="ADAL" clId="{5586754C-BD87-476D-9569-BC0F0C81172F}" dt="2020-12-03T20:42:25.313" v="1895" actId="478"/>
          <ac:spMkLst>
            <pc:docMk/>
            <pc:sldMk cId="266649108" sldId="588"/>
            <ac:spMk id="4" creationId="{B2F9F045-F82F-4591-B8E5-928B89F1B2F5}"/>
          </ac:spMkLst>
        </pc:spChg>
        <pc:spChg chg="add del mod">
          <ac:chgData name="Justin" userId="c3ad2cec-3fed-45ae-823f-9637efed93c3" providerId="ADAL" clId="{5586754C-BD87-476D-9569-BC0F0C81172F}" dt="2020-12-03T20:42:26.536" v="1896" actId="478"/>
          <ac:spMkLst>
            <pc:docMk/>
            <pc:sldMk cId="266649108" sldId="588"/>
            <ac:spMk id="5" creationId="{8A5298C3-AABB-4EED-BC65-4D37D58843E6}"/>
          </ac:spMkLst>
        </pc:spChg>
        <pc:spChg chg="add mod">
          <ac:chgData name="Justin" userId="c3ad2cec-3fed-45ae-823f-9637efed93c3" providerId="ADAL" clId="{5586754C-BD87-476D-9569-BC0F0C81172F}" dt="2020-12-03T21:32:43.877" v="2963" actId="20577"/>
          <ac:spMkLst>
            <pc:docMk/>
            <pc:sldMk cId="266649108" sldId="588"/>
            <ac:spMk id="6" creationId="{D10AD613-59B1-4D10-A7E2-A053EEDF1B96}"/>
          </ac:spMkLst>
        </pc:spChg>
        <pc:picChg chg="add mod">
          <ac:chgData name="Justin" userId="c3ad2cec-3fed-45ae-823f-9637efed93c3" providerId="ADAL" clId="{5586754C-BD87-476D-9569-BC0F0C81172F}" dt="2020-12-03T21:32:55.728" v="2968" actId="1076"/>
          <ac:picMkLst>
            <pc:docMk/>
            <pc:sldMk cId="266649108" sldId="588"/>
            <ac:picMk id="7" creationId="{84B1130A-D163-4B31-938F-FB458A7AEE2F}"/>
          </ac:picMkLst>
        </pc:picChg>
        <pc:picChg chg="add mod">
          <ac:chgData name="Justin" userId="c3ad2cec-3fed-45ae-823f-9637efed93c3" providerId="ADAL" clId="{5586754C-BD87-476D-9569-BC0F0C81172F}" dt="2020-12-03T21:32:52.781" v="2966" actId="1076"/>
          <ac:picMkLst>
            <pc:docMk/>
            <pc:sldMk cId="266649108" sldId="588"/>
            <ac:picMk id="3074" creationId="{109FEB6A-F69D-42F9-9E35-7191D0FCDA4B}"/>
          </ac:picMkLst>
        </pc:picChg>
      </pc:sldChg>
      <pc:sldChg chg="modSp new del mod">
        <pc:chgData name="Justin" userId="c3ad2cec-3fed-45ae-823f-9637efed93c3" providerId="ADAL" clId="{5586754C-BD87-476D-9569-BC0F0C81172F}" dt="2020-12-02T22:44:23.076" v="162" actId="47"/>
        <pc:sldMkLst>
          <pc:docMk/>
          <pc:sldMk cId="3451553200" sldId="588"/>
        </pc:sldMkLst>
        <pc:spChg chg="mod">
          <ac:chgData name="Justin" userId="c3ad2cec-3fed-45ae-823f-9637efed93c3" providerId="ADAL" clId="{5586754C-BD87-476D-9569-BC0F0C81172F}" dt="2020-12-02T22:44:07.448" v="151" actId="20577"/>
          <ac:spMkLst>
            <pc:docMk/>
            <pc:sldMk cId="3451553200" sldId="588"/>
            <ac:spMk id="2" creationId="{79ECC8AD-E11F-46B8-816B-E99AC1BA31D2}"/>
          </ac:spMkLst>
        </pc:spChg>
        <pc:spChg chg="mod">
          <ac:chgData name="Justin" userId="c3ad2cec-3fed-45ae-823f-9637efed93c3" providerId="ADAL" clId="{5586754C-BD87-476D-9569-BC0F0C81172F}" dt="2020-12-02T22:44:08.365" v="160" actId="20577"/>
          <ac:spMkLst>
            <pc:docMk/>
            <pc:sldMk cId="3451553200" sldId="588"/>
            <ac:spMk id="3" creationId="{7F4440CC-E32C-4D48-8EF6-41017DCC7C56}"/>
          </ac:spMkLst>
        </pc:spChg>
      </pc:sldChg>
      <pc:sldChg chg="modSp new mod">
        <pc:chgData name="Justin" userId="c3ad2cec-3fed-45ae-823f-9637efed93c3" providerId="ADAL" clId="{5586754C-BD87-476D-9569-BC0F0C81172F}" dt="2020-12-03T20:10:28.394" v="1659" actId="20577"/>
        <pc:sldMkLst>
          <pc:docMk/>
          <pc:sldMk cId="380217935" sldId="589"/>
        </pc:sldMkLst>
        <pc:spChg chg="mod">
          <ac:chgData name="Justin" userId="c3ad2cec-3fed-45ae-823f-9637efed93c3" providerId="ADAL" clId="{5586754C-BD87-476D-9569-BC0F0C81172F}" dt="2020-12-03T20:10:28.394" v="1659" actId="20577"/>
          <ac:spMkLst>
            <pc:docMk/>
            <pc:sldMk cId="380217935" sldId="589"/>
            <ac:spMk id="2" creationId="{EB9EA1AD-8F15-49C2-AB43-E8DD453EE839}"/>
          </ac:spMkLst>
        </pc:spChg>
      </pc:sldChg>
      <pc:sldChg chg="new del">
        <pc:chgData name="Justin" userId="c3ad2cec-3fed-45ae-823f-9637efed93c3" providerId="ADAL" clId="{5586754C-BD87-476D-9569-BC0F0C81172F}" dt="2020-12-02T22:44:24.627" v="164" actId="47"/>
        <pc:sldMkLst>
          <pc:docMk/>
          <pc:sldMk cId="3450900024" sldId="589"/>
        </pc:sldMkLst>
      </pc:sldChg>
      <pc:sldChg chg="new del">
        <pc:chgData name="Justin" userId="c3ad2cec-3fed-45ae-823f-9637efed93c3" providerId="ADAL" clId="{5586754C-BD87-476D-9569-BC0F0C81172F}" dt="2020-12-02T22:44:23.808" v="163" actId="47"/>
        <pc:sldMkLst>
          <pc:docMk/>
          <pc:sldMk cId="2448704496" sldId="590"/>
        </pc:sldMkLst>
      </pc:sldChg>
      <pc:sldChg chg="modSp new mod">
        <pc:chgData name="Justin" userId="c3ad2cec-3fed-45ae-823f-9637efed93c3" providerId="ADAL" clId="{5586754C-BD87-476D-9569-BC0F0C81172F}" dt="2020-12-03T20:10:35.375" v="1685" actId="20577"/>
        <pc:sldMkLst>
          <pc:docMk/>
          <pc:sldMk cId="3428804657" sldId="590"/>
        </pc:sldMkLst>
        <pc:spChg chg="mod">
          <ac:chgData name="Justin" userId="c3ad2cec-3fed-45ae-823f-9637efed93c3" providerId="ADAL" clId="{5586754C-BD87-476D-9569-BC0F0C81172F}" dt="2020-12-03T20:10:35.375" v="1685" actId="20577"/>
          <ac:spMkLst>
            <pc:docMk/>
            <pc:sldMk cId="3428804657" sldId="590"/>
            <ac:spMk id="2" creationId="{AB654612-5CF0-411F-97A7-0326A2937920}"/>
          </ac:spMkLst>
        </pc:spChg>
      </pc:sldChg>
      <pc:sldChg chg="addSp delSp modSp new mod modNotesTx">
        <pc:chgData name="Justin" userId="c3ad2cec-3fed-45ae-823f-9637efed93c3" providerId="ADAL" clId="{5586754C-BD87-476D-9569-BC0F0C81172F}" dt="2020-12-11T18:56:26.935" v="5522" actId="20577"/>
        <pc:sldMkLst>
          <pc:docMk/>
          <pc:sldMk cId="996321500" sldId="591"/>
        </pc:sldMkLst>
        <pc:spChg chg="mod">
          <ac:chgData name="Justin" userId="c3ad2cec-3fed-45ae-823f-9637efed93c3" providerId="ADAL" clId="{5586754C-BD87-476D-9569-BC0F0C81172F}" dt="2020-12-11T18:54:15.390" v="5420" actId="20577"/>
          <ac:spMkLst>
            <pc:docMk/>
            <pc:sldMk cId="996321500" sldId="591"/>
            <ac:spMk id="2" creationId="{51D00797-8E46-4760-821E-62DCC95726C9}"/>
          </ac:spMkLst>
        </pc:spChg>
        <pc:spChg chg="del">
          <ac:chgData name="Justin" userId="c3ad2cec-3fed-45ae-823f-9637efed93c3" providerId="ADAL" clId="{5586754C-BD87-476D-9569-BC0F0C81172F}" dt="2020-12-03T20:31:46.821" v="1831" actId="478"/>
          <ac:spMkLst>
            <pc:docMk/>
            <pc:sldMk cId="996321500" sldId="591"/>
            <ac:spMk id="3" creationId="{2A368632-DB6C-4B9C-B8FF-DF479B89D312}"/>
          </ac:spMkLst>
        </pc:spChg>
        <pc:picChg chg="add mod ord modCrop">
          <ac:chgData name="Justin" userId="c3ad2cec-3fed-45ae-823f-9637efed93c3" providerId="ADAL" clId="{5586754C-BD87-476D-9569-BC0F0C81172F}" dt="2020-12-09T23:52:37.534" v="3180" actId="14100"/>
          <ac:picMkLst>
            <pc:docMk/>
            <pc:sldMk cId="996321500" sldId="591"/>
            <ac:picMk id="4" creationId="{6007284B-9F28-4CAF-A78E-7D5BEA0E67FB}"/>
          </ac:picMkLst>
        </pc:picChg>
      </pc:sldChg>
      <pc:sldChg chg="addSp modSp new del mod ord">
        <pc:chgData name="Justin" userId="c3ad2cec-3fed-45ae-823f-9637efed93c3" providerId="ADAL" clId="{5586754C-BD87-476D-9569-BC0F0C81172F}" dt="2020-12-10T01:31:38.878" v="3717" actId="47"/>
        <pc:sldMkLst>
          <pc:docMk/>
          <pc:sldMk cId="1269299656" sldId="592"/>
        </pc:sldMkLst>
        <pc:spChg chg="mod">
          <ac:chgData name="Justin" userId="c3ad2cec-3fed-45ae-823f-9637efed93c3" providerId="ADAL" clId="{5586754C-BD87-476D-9569-BC0F0C81172F}" dt="2020-12-03T20:56:05.318" v="2520" actId="20577"/>
          <ac:spMkLst>
            <pc:docMk/>
            <pc:sldMk cId="1269299656" sldId="592"/>
            <ac:spMk id="2" creationId="{6E11C490-640A-4925-8602-7711F150A525}"/>
          </ac:spMkLst>
        </pc:spChg>
        <pc:spChg chg="mod">
          <ac:chgData name="Justin" userId="c3ad2cec-3fed-45ae-823f-9637efed93c3" providerId="ADAL" clId="{5586754C-BD87-476D-9569-BC0F0C81172F}" dt="2020-12-03T20:56:33.412" v="2530" actId="1076"/>
          <ac:spMkLst>
            <pc:docMk/>
            <pc:sldMk cId="1269299656" sldId="592"/>
            <ac:spMk id="3" creationId="{B1D60447-1DE8-478A-9A14-D39D6708A635}"/>
          </ac:spMkLst>
        </pc:spChg>
        <pc:spChg chg="add mod">
          <ac:chgData name="Justin" userId="c3ad2cec-3fed-45ae-823f-9637efed93c3" providerId="ADAL" clId="{5586754C-BD87-476D-9569-BC0F0C81172F}" dt="2020-12-03T20:57:24.312" v="2561" actId="1076"/>
          <ac:spMkLst>
            <pc:docMk/>
            <pc:sldMk cId="1269299656" sldId="592"/>
            <ac:spMk id="7" creationId="{7737C132-C57C-4126-B5FB-58246A90108C}"/>
          </ac:spMkLst>
        </pc:spChg>
        <pc:spChg chg="add mod">
          <ac:chgData name="Justin" userId="c3ad2cec-3fed-45ae-823f-9637efed93c3" providerId="ADAL" clId="{5586754C-BD87-476D-9569-BC0F0C81172F}" dt="2020-12-03T20:57:40.114" v="2571" actId="1076"/>
          <ac:spMkLst>
            <pc:docMk/>
            <pc:sldMk cId="1269299656" sldId="592"/>
            <ac:spMk id="8" creationId="{2BC8960C-2424-490B-A29D-C0E76A82F54B}"/>
          </ac:spMkLst>
        </pc:spChg>
        <pc:picChg chg="add mod">
          <ac:chgData name="Justin" userId="c3ad2cec-3fed-45ae-823f-9637efed93c3" providerId="ADAL" clId="{5586754C-BD87-476D-9569-BC0F0C81172F}" dt="2020-12-03T20:56:47.235" v="2535" actId="1076"/>
          <ac:picMkLst>
            <pc:docMk/>
            <pc:sldMk cId="1269299656" sldId="592"/>
            <ac:picMk id="5122" creationId="{48235D2C-2C09-4F40-8B62-15ED8733C897}"/>
          </ac:picMkLst>
        </pc:picChg>
        <pc:picChg chg="add mod">
          <ac:chgData name="Justin" userId="c3ad2cec-3fed-45ae-823f-9637efed93c3" providerId="ADAL" clId="{5586754C-BD87-476D-9569-BC0F0C81172F}" dt="2020-12-03T20:56:50.164" v="2536" actId="1076"/>
          <ac:picMkLst>
            <pc:docMk/>
            <pc:sldMk cId="1269299656" sldId="592"/>
            <ac:picMk id="5123" creationId="{B5DD45A9-387A-41C1-81F1-7738E0C39371}"/>
          </ac:picMkLst>
        </pc:picChg>
      </pc:sldChg>
      <pc:sldChg chg="modSp new del mod">
        <pc:chgData name="Justin" userId="c3ad2cec-3fed-45ae-823f-9637efed93c3" providerId="ADAL" clId="{5586754C-BD87-476D-9569-BC0F0C81172F}" dt="2020-12-03T20:58:02.902" v="2575" actId="47"/>
        <pc:sldMkLst>
          <pc:docMk/>
          <pc:sldMk cId="2625126378" sldId="593"/>
        </pc:sldMkLst>
        <pc:spChg chg="mod">
          <ac:chgData name="Justin" userId="c3ad2cec-3fed-45ae-823f-9637efed93c3" providerId="ADAL" clId="{5586754C-BD87-476D-9569-BC0F0C81172F}" dt="2020-12-03T20:33:24.300" v="1867" actId="20577"/>
          <ac:spMkLst>
            <pc:docMk/>
            <pc:sldMk cId="2625126378" sldId="593"/>
            <ac:spMk id="2" creationId="{8E8C6A3D-0099-4858-97B1-2DCDDC97FC56}"/>
          </ac:spMkLst>
        </pc:spChg>
      </pc:sldChg>
      <pc:sldChg chg="addSp delSp modSp new mod modNotesTx">
        <pc:chgData name="Justin" userId="c3ad2cec-3fed-45ae-823f-9637efed93c3" providerId="ADAL" clId="{5586754C-BD87-476D-9569-BC0F0C81172F}" dt="2020-12-11T18:52:53.054" v="5220" actId="20577"/>
        <pc:sldMkLst>
          <pc:docMk/>
          <pc:sldMk cId="3456208267" sldId="593"/>
        </pc:sldMkLst>
        <pc:spChg chg="mod">
          <ac:chgData name="Justin" userId="c3ad2cec-3fed-45ae-823f-9637efed93c3" providerId="ADAL" clId="{5586754C-BD87-476D-9569-BC0F0C81172F}" dt="2020-12-03T20:58:18.323" v="2601" actId="20577"/>
          <ac:spMkLst>
            <pc:docMk/>
            <pc:sldMk cId="3456208267" sldId="593"/>
            <ac:spMk id="2" creationId="{1AE620A0-B2B8-4B20-98F6-AF48E1B0AF68}"/>
          </ac:spMkLst>
        </pc:spChg>
        <pc:spChg chg="mod">
          <ac:chgData name="Justin" userId="c3ad2cec-3fed-45ae-823f-9637efed93c3" providerId="ADAL" clId="{5586754C-BD87-476D-9569-BC0F0C81172F}" dt="2020-12-10T01:22:17.690" v="3342" actId="14100"/>
          <ac:spMkLst>
            <pc:docMk/>
            <pc:sldMk cId="3456208267" sldId="593"/>
            <ac:spMk id="3" creationId="{7F1736D2-7C46-4FA0-B9DE-FA8BD30023FC}"/>
          </ac:spMkLst>
        </pc:spChg>
        <pc:picChg chg="add mod">
          <ac:chgData name="Justin" userId="c3ad2cec-3fed-45ae-823f-9637efed93c3" providerId="ADAL" clId="{5586754C-BD87-476D-9569-BC0F0C81172F}" dt="2020-12-10T01:24:54.778" v="3362" actId="1076"/>
          <ac:picMkLst>
            <pc:docMk/>
            <pc:sldMk cId="3456208267" sldId="593"/>
            <ac:picMk id="2050" creationId="{BBA9673F-4CDD-4AAD-AB52-5920A3C249B8}"/>
          </ac:picMkLst>
        </pc:picChg>
        <pc:picChg chg="add del mod">
          <ac:chgData name="Justin" userId="c3ad2cec-3fed-45ae-823f-9637efed93c3" providerId="ADAL" clId="{5586754C-BD87-476D-9569-BC0F0C81172F}" dt="2020-12-10T01:24:05.946" v="3349" actId="478"/>
          <ac:picMkLst>
            <pc:docMk/>
            <pc:sldMk cId="3456208267" sldId="593"/>
            <ac:picMk id="2052" creationId="{B87D7F59-F69B-47F3-9E56-0C20BBE8EEB5}"/>
          </ac:picMkLst>
        </pc:picChg>
        <pc:picChg chg="add mod">
          <ac:chgData name="Justin" userId="c3ad2cec-3fed-45ae-823f-9637efed93c3" providerId="ADAL" clId="{5586754C-BD87-476D-9569-BC0F0C81172F}" dt="2020-12-10T01:24:58.793" v="3365" actId="1076"/>
          <ac:picMkLst>
            <pc:docMk/>
            <pc:sldMk cId="3456208267" sldId="593"/>
            <ac:picMk id="2054" creationId="{320BFAA3-8530-4212-989D-A749B75084F3}"/>
          </ac:picMkLst>
        </pc:picChg>
      </pc:sldChg>
      <pc:sldChg chg="addSp delSp modSp new mod">
        <pc:chgData name="Justin" userId="c3ad2cec-3fed-45ae-823f-9637efed93c3" providerId="ADAL" clId="{5586754C-BD87-476D-9569-BC0F0C81172F}" dt="2020-12-11T08:16:37.249" v="4219" actId="2711"/>
        <pc:sldMkLst>
          <pc:docMk/>
          <pc:sldMk cId="1370919094" sldId="594"/>
        </pc:sldMkLst>
        <pc:spChg chg="mod">
          <ac:chgData name="Justin" userId="c3ad2cec-3fed-45ae-823f-9637efed93c3" providerId="ADAL" clId="{5586754C-BD87-476D-9569-BC0F0C81172F}" dt="2020-12-03T21:09:47.614" v="2848" actId="20577"/>
          <ac:spMkLst>
            <pc:docMk/>
            <pc:sldMk cId="1370919094" sldId="594"/>
            <ac:spMk id="2" creationId="{A257F466-6A6F-4231-B396-11ADB6E20CB5}"/>
          </ac:spMkLst>
        </pc:spChg>
        <pc:spChg chg="del">
          <ac:chgData name="Justin" userId="c3ad2cec-3fed-45ae-823f-9637efed93c3" providerId="ADAL" clId="{5586754C-BD87-476D-9569-BC0F0C81172F}" dt="2020-12-04T19:08:13.820" v="3005"/>
          <ac:spMkLst>
            <pc:docMk/>
            <pc:sldMk cId="1370919094" sldId="594"/>
            <ac:spMk id="3" creationId="{CA9020B8-01DE-48E6-A25B-FB7395C54DDD}"/>
          </ac:spMkLst>
        </pc:spChg>
        <pc:graphicFrameChg chg="add mod modGraphic">
          <ac:chgData name="Justin" userId="c3ad2cec-3fed-45ae-823f-9637efed93c3" providerId="ADAL" clId="{5586754C-BD87-476D-9569-BC0F0C81172F}" dt="2020-12-11T08:16:37.249" v="4219" actId="2711"/>
          <ac:graphicFrameMkLst>
            <pc:docMk/>
            <pc:sldMk cId="1370919094" sldId="594"/>
            <ac:graphicFrameMk id="4" creationId="{B4F970A4-8F52-4BD3-8930-AA78AC20C25F}"/>
          </ac:graphicFrameMkLst>
        </pc:graphicFrameChg>
      </pc:sldChg>
      <pc:sldChg chg="addSp delSp new del">
        <pc:chgData name="Justin" userId="c3ad2cec-3fed-45ae-823f-9637efed93c3" providerId="ADAL" clId="{5586754C-BD87-476D-9569-BC0F0C81172F}" dt="2020-12-03T20:58:01.861" v="2574" actId="47"/>
        <pc:sldMkLst>
          <pc:docMk/>
          <pc:sldMk cId="1929171878" sldId="594"/>
        </pc:sldMkLst>
        <pc:picChg chg="add del">
          <ac:chgData name="Justin" userId="c3ad2cec-3fed-45ae-823f-9637efed93c3" providerId="ADAL" clId="{5586754C-BD87-476D-9569-BC0F0C81172F}" dt="2020-12-03T20:55:52.294" v="2505" actId="478"/>
          <ac:picMkLst>
            <pc:docMk/>
            <pc:sldMk cId="1929171878" sldId="594"/>
            <ac:picMk id="4098" creationId="{048AF157-412E-450E-8167-F897D13CC598}"/>
          </ac:picMkLst>
        </pc:picChg>
      </pc:sldChg>
      <pc:sldChg chg="modSp new del mod">
        <pc:chgData name="Justin" userId="c3ad2cec-3fed-45ae-823f-9637efed93c3" providerId="ADAL" clId="{5586754C-BD87-476D-9569-BC0F0C81172F}" dt="2020-12-09T23:34:42.525" v="3068" actId="2696"/>
        <pc:sldMkLst>
          <pc:docMk/>
          <pc:sldMk cId="2891999491" sldId="600"/>
        </pc:sldMkLst>
        <pc:spChg chg="mod">
          <ac:chgData name="Justin" userId="c3ad2cec-3fed-45ae-823f-9637efed93c3" providerId="ADAL" clId="{5586754C-BD87-476D-9569-BC0F0C81172F}" dt="2020-12-04T19:07:50.579" v="3004" actId="20577"/>
          <ac:spMkLst>
            <pc:docMk/>
            <pc:sldMk cId="2891999491" sldId="600"/>
            <ac:spMk id="2" creationId="{DF5577D0-D3A0-4A91-96C1-ED1D16AA05D2}"/>
          </ac:spMkLst>
        </pc:spChg>
      </pc:sldChg>
      <pc:sldChg chg="addSp delSp modSp new mod ord modNotesTx">
        <pc:chgData name="Justin" userId="c3ad2cec-3fed-45ae-823f-9637efed93c3" providerId="ADAL" clId="{5586754C-BD87-476D-9569-BC0F0C81172F}" dt="2020-12-11T18:54:07.661" v="5415" actId="20577"/>
        <pc:sldMkLst>
          <pc:docMk/>
          <pc:sldMk cId="2073431059" sldId="601"/>
        </pc:sldMkLst>
        <pc:spChg chg="mod">
          <ac:chgData name="Justin" userId="c3ad2cec-3fed-45ae-823f-9637efed93c3" providerId="ADAL" clId="{5586754C-BD87-476D-9569-BC0F0C81172F}" dt="2020-12-10T01:53:45.174" v="3757" actId="20577"/>
          <ac:spMkLst>
            <pc:docMk/>
            <pc:sldMk cId="2073431059" sldId="601"/>
            <ac:spMk id="2" creationId="{CDF01CEE-B8E1-4127-8B1D-86F35B21AA7B}"/>
          </ac:spMkLst>
        </pc:spChg>
        <pc:spChg chg="del">
          <ac:chgData name="Justin" userId="c3ad2cec-3fed-45ae-823f-9637efed93c3" providerId="ADAL" clId="{5586754C-BD87-476D-9569-BC0F0C81172F}" dt="2020-12-10T01:54:19.543" v="3758" actId="478"/>
          <ac:spMkLst>
            <pc:docMk/>
            <pc:sldMk cId="2073431059" sldId="601"/>
            <ac:spMk id="3" creationId="{1684A8EE-F130-4308-956D-C17D5F2D99DE}"/>
          </ac:spMkLst>
        </pc:spChg>
        <pc:spChg chg="add del mod">
          <ac:chgData name="Justin" userId="c3ad2cec-3fed-45ae-823f-9637efed93c3" providerId="ADAL" clId="{5586754C-BD87-476D-9569-BC0F0C81172F}" dt="2020-12-10T01:54:20.430" v="3759"/>
          <ac:spMkLst>
            <pc:docMk/>
            <pc:sldMk cId="2073431059" sldId="601"/>
            <ac:spMk id="5" creationId="{38396DA7-1868-4735-A77A-B78BAE9921FA}"/>
          </ac:spMkLst>
        </pc:spChg>
        <pc:spChg chg="add del mod">
          <ac:chgData name="Justin" userId="c3ad2cec-3fed-45ae-823f-9637efed93c3" providerId="ADAL" clId="{5586754C-BD87-476D-9569-BC0F0C81172F}" dt="2020-12-10T02:04:55.174" v="3844" actId="478"/>
          <ac:spMkLst>
            <pc:docMk/>
            <pc:sldMk cId="2073431059" sldId="601"/>
            <ac:spMk id="8" creationId="{8012BA73-4A7A-461A-84FA-238E5AAD2879}"/>
          </ac:spMkLst>
        </pc:spChg>
        <pc:graphicFrameChg chg="add del mod modGraphic">
          <ac:chgData name="Justin" userId="c3ad2cec-3fed-45ae-823f-9637efed93c3" providerId="ADAL" clId="{5586754C-BD87-476D-9569-BC0F0C81172F}" dt="2020-12-10T02:04:51.975" v="3843" actId="478"/>
          <ac:graphicFrameMkLst>
            <pc:docMk/>
            <pc:sldMk cId="2073431059" sldId="601"/>
            <ac:graphicFrameMk id="6" creationId="{CA6891F2-1824-45D2-A7BA-CAA315007E0C}"/>
          </ac:graphicFrameMkLst>
        </pc:graphicFrameChg>
        <pc:graphicFrameChg chg="add mod modGraphic">
          <ac:chgData name="Justin" userId="c3ad2cec-3fed-45ae-823f-9637efed93c3" providerId="ADAL" clId="{5586754C-BD87-476D-9569-BC0F0C81172F}" dt="2020-12-10T02:07:45.923" v="3880" actId="1076"/>
          <ac:graphicFrameMkLst>
            <pc:docMk/>
            <pc:sldMk cId="2073431059" sldId="601"/>
            <ac:graphicFrameMk id="9" creationId="{FA191EED-20B6-4E60-88C5-DC31B087DBDC}"/>
          </ac:graphicFrameMkLst>
        </pc:graphicFrameChg>
      </pc:sldChg>
      <pc:sldChg chg="del">
        <pc:chgData name="Justin" userId="c3ad2cec-3fed-45ae-823f-9637efed93c3" providerId="ADAL" clId="{5586754C-BD87-476D-9569-BC0F0C81172F}" dt="2020-12-09T23:36:45.596" v="3069" actId="2696"/>
        <pc:sldMkLst>
          <pc:docMk/>
          <pc:sldMk cId="1880213475" sldId="602"/>
        </pc:sldMkLst>
      </pc:sldChg>
      <pc:sldChg chg="del">
        <pc:chgData name="Justin" userId="c3ad2cec-3fed-45ae-823f-9637efed93c3" providerId="ADAL" clId="{5586754C-BD87-476D-9569-BC0F0C81172F}" dt="2020-12-09T23:36:45.596" v="3069" actId="2696"/>
        <pc:sldMkLst>
          <pc:docMk/>
          <pc:sldMk cId="838774615" sldId="603"/>
        </pc:sldMkLst>
      </pc:sldChg>
      <pc:sldChg chg="modSp mod">
        <pc:chgData name="Justin" userId="c3ad2cec-3fed-45ae-823f-9637efed93c3" providerId="ADAL" clId="{5586754C-BD87-476D-9569-BC0F0C81172F}" dt="2020-12-09T23:46:50.030" v="3165" actId="121"/>
        <pc:sldMkLst>
          <pc:docMk/>
          <pc:sldMk cId="2526836812" sldId="604"/>
        </pc:sldMkLst>
        <pc:spChg chg="mod">
          <ac:chgData name="Justin" userId="c3ad2cec-3fed-45ae-823f-9637efed93c3" providerId="ADAL" clId="{5586754C-BD87-476D-9569-BC0F0C81172F}" dt="2020-12-09T23:46:50.030" v="3165" actId="121"/>
          <ac:spMkLst>
            <pc:docMk/>
            <pc:sldMk cId="2526836812" sldId="604"/>
            <ac:spMk id="3" creationId="{AD37A7B7-721C-4100-957D-8BEFFB162A75}"/>
          </ac:spMkLst>
        </pc:spChg>
      </pc:sldChg>
      <pc:sldChg chg="addSp delSp modSp new mod">
        <pc:chgData name="Justin" userId="c3ad2cec-3fed-45ae-823f-9637efed93c3" providerId="ADAL" clId="{5586754C-BD87-476D-9569-BC0F0C81172F}" dt="2020-12-10T02:22:29.800" v="4080" actId="20577"/>
        <pc:sldMkLst>
          <pc:docMk/>
          <pc:sldMk cId="673211026" sldId="605"/>
        </pc:sldMkLst>
        <pc:spChg chg="mod">
          <ac:chgData name="Justin" userId="c3ad2cec-3fed-45ae-823f-9637efed93c3" providerId="ADAL" clId="{5586754C-BD87-476D-9569-BC0F0C81172F}" dt="2020-12-10T02:18:44.602" v="3910" actId="20577"/>
          <ac:spMkLst>
            <pc:docMk/>
            <pc:sldMk cId="673211026" sldId="605"/>
            <ac:spMk id="2" creationId="{C1E4AAC4-8321-4FAE-A636-61B96C2676D7}"/>
          </ac:spMkLst>
        </pc:spChg>
        <pc:spChg chg="del">
          <ac:chgData name="Justin" userId="c3ad2cec-3fed-45ae-823f-9637efed93c3" providerId="ADAL" clId="{5586754C-BD87-476D-9569-BC0F0C81172F}" dt="2020-12-10T02:19:17.805" v="3914" actId="478"/>
          <ac:spMkLst>
            <pc:docMk/>
            <pc:sldMk cId="673211026" sldId="605"/>
            <ac:spMk id="3" creationId="{4B61D743-D764-4DD3-86A1-ABBBF5717B88}"/>
          </ac:spMkLst>
        </pc:spChg>
        <pc:spChg chg="add del">
          <ac:chgData name="Justin" userId="c3ad2cec-3fed-45ae-823f-9637efed93c3" providerId="ADAL" clId="{5586754C-BD87-476D-9569-BC0F0C81172F}" dt="2020-12-10T02:18:48.658" v="3912" actId="478"/>
          <ac:spMkLst>
            <pc:docMk/>
            <pc:sldMk cId="673211026" sldId="605"/>
            <ac:spMk id="5" creationId="{737A0DFF-F62D-4AAF-A410-B1BB30EFDE54}"/>
          </ac:spMkLst>
        </pc:spChg>
        <pc:spChg chg="add del mod">
          <ac:chgData name="Justin" userId="c3ad2cec-3fed-45ae-823f-9637efed93c3" providerId="ADAL" clId="{5586754C-BD87-476D-9569-BC0F0C81172F}" dt="2020-12-10T02:19:47.471" v="3916" actId="11529"/>
          <ac:spMkLst>
            <pc:docMk/>
            <pc:sldMk cId="673211026" sldId="605"/>
            <ac:spMk id="7" creationId="{D46920DB-0072-41A9-AD60-6478466DAA95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9" creationId="{6DF67504-0FA2-4EF1-9460-271750FB7725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0" creationId="{C6342451-4047-4B95-8F7A-AC61D082D439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1" creationId="{234E6E38-96C6-4E34-B1B3-2836C87130B5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2" creationId="{6E548C3E-F78E-431D-9D3D-4BF6EEC3245E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3" creationId="{D60F6D42-3563-4913-BE49-3317218EDA2C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4" creationId="{340F87B3-E61F-4FDE-92A4-F3E6933A3ED0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5" creationId="{3A3431A9-4E5E-43D7-AF31-6257F80DF7B8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6" creationId="{FAF0FA5C-62AD-4B93-84B7-CC405F556E15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7" creationId="{643FA64A-2EBF-49AD-A649-86600FD62724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8" creationId="{78FABBE7-C164-45D8-A55D-DC59001C85A2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19" creationId="{F674AA08-242F-4848-8E5F-76F3B727D2F3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0" creationId="{23CB8935-46C2-4319-B406-5E06040677EC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1" creationId="{8BF64953-560E-4A53-A56C-47A707E154CF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2" creationId="{FB6C11BE-BFA4-4C07-A894-447487AF6665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3" creationId="{D03F9327-B8C7-464D-8185-2CCE5C6A0F20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4" creationId="{79E90DF2-CAE0-4EA8-B833-3704C349ACA5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5" creationId="{4D648059-93EF-4967-9877-5F0ED3B6EA42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6" creationId="{BC31F400-8D0A-4100-89F8-21082D4F2BFA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7" creationId="{1F198C31-A22E-4563-9BD3-46AD70367C60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8" creationId="{FD583595-DACA-466C-A353-F7C92F4CE59D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29" creationId="{ECAF23E9-7D93-427E-828E-E51E68DC2D39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0" creationId="{765B9404-357E-43DF-8A24-999E4B2DBF51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1" creationId="{5DABC2EF-AD0B-4195-B757-12084E502A60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2" creationId="{AE5E1F4B-29C6-4240-80A4-ABE712C21264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3" creationId="{A18F8EE0-5E67-4D1C-926C-E5A51E59C6B1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4" creationId="{B408561B-7176-4ED6-BD0E-2C1C781843D3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5" creationId="{A370A9CD-031E-42BD-8EC1-A61D55C5A2B6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6" creationId="{D207EE81-4FE8-4F2D-BB53-95FEDB7B2731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7" creationId="{7BFAF326-32A1-4766-B4D9-579B2088568C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8" creationId="{21882D2F-36E7-44B5-B65E-5A333287A9F9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39" creationId="{8CB14CAE-537F-4509-9723-2CA8244B0289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0" creationId="{DD24967C-F73C-4B94-A119-2C75566E33FE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1" creationId="{5D0C9802-FE8B-48E0-91DD-B0713C040CC2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2" creationId="{2332C6DF-26AF-4851-B5BC-FDA4C416B877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3" creationId="{886B1502-9D08-4D8B-9A0F-E9F034CE2F6B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4" creationId="{77F46726-6748-4526-B80B-E06AF1216E1B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5" creationId="{66DB2F96-9A30-48A1-AE69-EC39936155D3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6" creationId="{DBBB9DCF-F2E2-46E3-B296-8B17C7A9E005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7" creationId="{C4B017D7-F735-4A52-8BF9-11E8F8410834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8" creationId="{603DD4AD-A662-428C-AED0-2192CA00AD01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49" creationId="{6A867D02-011D-4419-9721-8BCEE8836DC7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0" creationId="{36F0E2CC-FDA7-4BB2-85BB-10EA8839C1FF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1" creationId="{6D28B0BE-E72D-48AD-8BE8-34E4003CEE1D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2" creationId="{E2DD107D-98A8-4E93-883E-D4746CA7371A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3" creationId="{839D9A6A-CDA8-4E1D-819A-12F0BBFA014F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4" creationId="{5DEDF78E-5468-4CED-AFA2-D519138D9530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5" creationId="{B289DD2B-8F7F-443B-A9D5-15D475F598C1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6" creationId="{498A3A95-A060-4DCB-B65F-72ACC76F70E5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7" creationId="{CC2C3317-48C5-4E14-9273-52920762DD1C}"/>
          </ac:spMkLst>
        </pc:spChg>
        <pc:spChg chg="mod">
          <ac:chgData name="Justin" userId="c3ad2cec-3fed-45ae-823f-9637efed93c3" providerId="ADAL" clId="{5586754C-BD87-476D-9569-BC0F0C81172F}" dt="2020-12-10T02:19:58.110" v="3918" actId="18245"/>
          <ac:spMkLst>
            <pc:docMk/>
            <pc:sldMk cId="673211026" sldId="605"/>
            <ac:spMk id="58" creationId="{BFA1C17F-395F-4E60-A14D-4735F4D7A7CA}"/>
          </ac:spMkLst>
        </pc:spChg>
        <pc:spChg chg="mod">
          <ac:chgData name="Justin" userId="c3ad2cec-3fed-45ae-823f-9637efed93c3" providerId="ADAL" clId="{5586754C-BD87-476D-9569-BC0F0C81172F}" dt="2020-12-10T02:19:56.548" v="3917" actId="18245"/>
          <ac:spMkLst>
            <pc:docMk/>
            <pc:sldMk cId="673211026" sldId="605"/>
            <ac:spMk id="59" creationId="{6E2C569C-14ED-4516-82EB-E7FB29353E7A}"/>
          </ac:spMkLst>
        </pc:spChg>
        <pc:grpChg chg="mod">
          <ac:chgData name="Justin" userId="c3ad2cec-3fed-45ae-823f-9637efed93c3" providerId="ADAL" clId="{5586754C-BD87-476D-9569-BC0F0C81172F}" dt="2020-12-10T02:19:58.110" v="3918" actId="18245"/>
          <ac:grpSpMkLst>
            <pc:docMk/>
            <pc:sldMk cId="673211026" sldId="605"/>
            <ac:grpSpMk id="8" creationId="{CB0E85B3-F387-4F85-B7CB-A3E81CBFC3C6}"/>
          </ac:grpSpMkLst>
        </pc:grpChg>
        <pc:graphicFrameChg chg="add del mod">
          <ac:chgData name="Justin" userId="c3ad2cec-3fed-45ae-823f-9637efed93c3" providerId="ADAL" clId="{5586754C-BD87-476D-9569-BC0F0C81172F}" dt="2020-12-10T02:22:29.800" v="4080" actId="20577"/>
          <ac:graphicFrameMkLst>
            <pc:docMk/>
            <pc:sldMk cId="673211026" sldId="605"/>
            <ac:graphicFrameMk id="6" creationId="{B8F7A063-68C7-4B2D-82DC-4B5C345D2872}"/>
          </ac:graphicFrameMkLst>
        </pc:graphicFrameChg>
      </pc:sldChg>
    </pc:docChg>
  </pc:docChgLst>
  <pc:docChgLst>
    <pc:chgData name="Brieu, Mathias" userId="S::mbrieu@calstatela.edu::dbb6a427-0298-4a74-89ec-3d41d128bed1" providerId="AD" clId="Web-{C28C6EE9-6868-4809-BE2B-7522D4D9C5EA}"/>
    <pc:docChg chg="addSld delSld modSld sldOrd modSection">
      <pc:chgData name="Brieu, Mathias" userId="S::mbrieu@calstatela.edu::dbb6a427-0298-4a74-89ec-3d41d128bed1" providerId="AD" clId="Web-{C28C6EE9-6868-4809-BE2B-7522D4D9C5EA}" dt="2021-04-20T23:32:57.175" v="372" actId="20577"/>
      <pc:docMkLst>
        <pc:docMk/>
      </pc:docMkLst>
      <pc:sldChg chg="modSp">
        <pc:chgData name="Brieu, Mathias" userId="S::mbrieu@calstatela.edu::dbb6a427-0298-4a74-89ec-3d41d128bed1" providerId="AD" clId="Web-{C28C6EE9-6868-4809-BE2B-7522D4D9C5EA}" dt="2021-04-20T23:24:15.282" v="34" actId="20577"/>
        <pc:sldMkLst>
          <pc:docMk/>
          <pc:sldMk cId="582501321" sldId="609"/>
        </pc:sldMkLst>
        <pc:spChg chg="mod">
          <ac:chgData name="Brieu, Mathias" userId="S::mbrieu@calstatela.edu::dbb6a427-0298-4a74-89ec-3d41d128bed1" providerId="AD" clId="Web-{C28C6EE9-6868-4809-BE2B-7522D4D9C5EA}" dt="2021-04-20T23:24:15.282" v="34" actId="20577"/>
          <ac:spMkLst>
            <pc:docMk/>
            <pc:sldMk cId="582501321" sldId="609"/>
            <ac:spMk id="2" creationId="{CBB9F188-D376-430E-93E2-A5CE6F97AF8A}"/>
          </ac:spMkLst>
        </pc:spChg>
      </pc:sldChg>
      <pc:sldChg chg="modSp">
        <pc:chgData name="Brieu, Mathias" userId="S::mbrieu@calstatela.edu::dbb6a427-0298-4a74-89ec-3d41d128bed1" providerId="AD" clId="Web-{C28C6EE9-6868-4809-BE2B-7522D4D9C5EA}" dt="2021-04-20T23:31:52.030" v="369" actId="20577"/>
        <pc:sldMkLst>
          <pc:docMk/>
          <pc:sldMk cId="2842617642" sldId="616"/>
        </pc:sldMkLst>
        <pc:spChg chg="mod">
          <ac:chgData name="Brieu, Mathias" userId="S::mbrieu@calstatela.edu::dbb6a427-0298-4a74-89ec-3d41d128bed1" providerId="AD" clId="Web-{C28C6EE9-6868-4809-BE2B-7522D4D9C5EA}" dt="2021-04-20T23:31:52.030" v="369" actId="20577"/>
          <ac:spMkLst>
            <pc:docMk/>
            <pc:sldMk cId="2842617642" sldId="616"/>
            <ac:spMk id="3" creationId="{5E317BC5-645A-48F3-80C2-3B3A986581F7}"/>
          </ac:spMkLst>
        </pc:spChg>
      </pc:sldChg>
      <pc:sldChg chg="modSp ord">
        <pc:chgData name="Brieu, Mathias" userId="S::mbrieu@calstatela.edu::dbb6a427-0298-4a74-89ec-3d41d128bed1" providerId="AD" clId="Web-{C28C6EE9-6868-4809-BE2B-7522D4D9C5EA}" dt="2021-04-20T23:24:48.846" v="73" actId="20577"/>
        <pc:sldMkLst>
          <pc:docMk/>
          <pc:sldMk cId="357667297" sldId="617"/>
        </pc:sldMkLst>
        <pc:spChg chg="mod">
          <ac:chgData name="Brieu, Mathias" userId="S::mbrieu@calstatela.edu::dbb6a427-0298-4a74-89ec-3d41d128bed1" providerId="AD" clId="Web-{C28C6EE9-6868-4809-BE2B-7522D4D9C5EA}" dt="2021-04-20T23:24:48.846" v="73" actId="20577"/>
          <ac:spMkLst>
            <pc:docMk/>
            <pc:sldMk cId="357667297" sldId="617"/>
            <ac:spMk id="2" creationId="{F54BC65A-B53C-4AD0-B5EE-E9784367E7C8}"/>
          </ac:spMkLst>
        </pc:spChg>
        <pc:spChg chg="mod">
          <ac:chgData name="Brieu, Mathias" userId="S::mbrieu@calstatela.edu::dbb6a427-0298-4a74-89ec-3d41d128bed1" providerId="AD" clId="Web-{C28C6EE9-6868-4809-BE2B-7522D4D9C5EA}" dt="2021-04-20T23:24:47.440" v="72" actId="20577"/>
          <ac:spMkLst>
            <pc:docMk/>
            <pc:sldMk cId="357667297" sldId="617"/>
            <ac:spMk id="3" creationId="{D1825E5A-4D80-48A4-82C3-106CF86D508C}"/>
          </ac:spMkLst>
        </pc:spChg>
      </pc:sldChg>
      <pc:sldChg chg="modSp del">
        <pc:chgData name="Brieu, Mathias" userId="S::mbrieu@calstatela.edu::dbb6a427-0298-4a74-89ec-3d41d128bed1" providerId="AD" clId="Web-{C28C6EE9-6868-4809-BE2B-7522D4D9C5EA}" dt="2021-04-20T23:31:53.077" v="370"/>
        <pc:sldMkLst>
          <pc:docMk/>
          <pc:sldMk cId="2040547563" sldId="623"/>
        </pc:sldMkLst>
        <pc:spChg chg="mod">
          <ac:chgData name="Brieu, Mathias" userId="S::mbrieu@calstatela.edu::dbb6a427-0298-4a74-89ec-3d41d128bed1" providerId="AD" clId="Web-{C28C6EE9-6868-4809-BE2B-7522D4D9C5EA}" dt="2021-04-20T23:30:29.274" v="329" actId="20577"/>
          <ac:spMkLst>
            <pc:docMk/>
            <pc:sldMk cId="2040547563" sldId="623"/>
            <ac:spMk id="2" creationId="{336D9A50-433F-47CD-A1A3-D9A6AC9F0BCF}"/>
          </ac:spMkLst>
        </pc:spChg>
      </pc:sldChg>
      <pc:sldChg chg="modSp new">
        <pc:chgData name="Brieu, Mathias" userId="S::mbrieu@calstatela.edu::dbb6a427-0298-4a74-89ec-3d41d128bed1" providerId="AD" clId="Web-{C28C6EE9-6868-4809-BE2B-7522D4D9C5EA}" dt="2021-04-20T23:27:25.466" v="126" actId="20577"/>
        <pc:sldMkLst>
          <pc:docMk/>
          <pc:sldMk cId="3824930596" sldId="624"/>
        </pc:sldMkLst>
        <pc:spChg chg="mod">
          <ac:chgData name="Brieu, Mathias" userId="S::mbrieu@calstatela.edu::dbb6a427-0298-4a74-89ec-3d41d128bed1" providerId="AD" clId="Web-{C28C6EE9-6868-4809-BE2B-7522D4D9C5EA}" dt="2021-04-20T23:26:55.401" v="95" actId="20577"/>
          <ac:spMkLst>
            <pc:docMk/>
            <pc:sldMk cId="3824930596" sldId="624"/>
            <ac:spMk id="2" creationId="{F35D7312-4183-4D90-9889-8A855B57F848}"/>
          </ac:spMkLst>
        </pc:spChg>
        <pc:spChg chg="mod">
          <ac:chgData name="Brieu, Mathias" userId="S::mbrieu@calstatela.edu::dbb6a427-0298-4a74-89ec-3d41d128bed1" providerId="AD" clId="Web-{C28C6EE9-6868-4809-BE2B-7522D4D9C5EA}" dt="2021-04-20T23:27:25.466" v="126" actId="20577"/>
          <ac:spMkLst>
            <pc:docMk/>
            <pc:sldMk cId="3824930596" sldId="624"/>
            <ac:spMk id="3" creationId="{F27A333C-431B-4CE1-B3C6-3114FF609450}"/>
          </ac:spMkLst>
        </pc:spChg>
      </pc:sldChg>
      <pc:sldChg chg="modSp new">
        <pc:chgData name="Brieu, Mathias" userId="S::mbrieu@calstatela.edu::dbb6a427-0298-4a74-89ec-3d41d128bed1" providerId="AD" clId="Web-{C28C6EE9-6868-4809-BE2B-7522D4D9C5EA}" dt="2021-04-20T23:28:30.673" v="180" actId="20577"/>
        <pc:sldMkLst>
          <pc:docMk/>
          <pc:sldMk cId="1177630715" sldId="625"/>
        </pc:sldMkLst>
        <pc:spChg chg="mod">
          <ac:chgData name="Brieu, Mathias" userId="S::mbrieu@calstatela.edu::dbb6a427-0298-4a74-89ec-3d41d128bed1" providerId="AD" clId="Web-{C28C6EE9-6868-4809-BE2B-7522D4D9C5EA}" dt="2021-04-20T23:28:30.673" v="180" actId="20577"/>
          <ac:spMkLst>
            <pc:docMk/>
            <pc:sldMk cId="1177630715" sldId="625"/>
            <ac:spMk id="2" creationId="{044BDF79-8C75-4F27-8961-28BEFE6B4BBA}"/>
          </ac:spMkLst>
        </pc:spChg>
        <pc:spChg chg="mod">
          <ac:chgData name="Brieu, Mathias" userId="S::mbrieu@calstatela.edu::dbb6a427-0298-4a74-89ec-3d41d128bed1" providerId="AD" clId="Web-{C28C6EE9-6868-4809-BE2B-7522D4D9C5EA}" dt="2021-04-20T23:28:03.906" v="179" actId="20577"/>
          <ac:spMkLst>
            <pc:docMk/>
            <pc:sldMk cId="1177630715" sldId="625"/>
            <ac:spMk id="3" creationId="{ED09B7F4-5251-45E2-8B47-411E3E6D45D4}"/>
          </ac:spMkLst>
        </pc:spChg>
      </pc:sldChg>
      <pc:sldChg chg="modSp new">
        <pc:chgData name="Brieu, Mathias" userId="S::mbrieu@calstatela.edu::dbb6a427-0298-4a74-89ec-3d41d128bed1" providerId="AD" clId="Web-{C28C6EE9-6868-4809-BE2B-7522D4D9C5EA}" dt="2021-04-20T23:32:57.175" v="372" actId="20577"/>
        <pc:sldMkLst>
          <pc:docMk/>
          <pc:sldMk cId="4064525883" sldId="626"/>
        </pc:sldMkLst>
        <pc:spChg chg="mod">
          <ac:chgData name="Brieu, Mathias" userId="S::mbrieu@calstatela.edu::dbb6a427-0298-4a74-89ec-3d41d128bed1" providerId="AD" clId="Web-{C28C6EE9-6868-4809-BE2B-7522D4D9C5EA}" dt="2021-04-20T23:32:57.175" v="372" actId="20577"/>
          <ac:spMkLst>
            <pc:docMk/>
            <pc:sldMk cId="4064525883" sldId="626"/>
            <ac:spMk id="2" creationId="{BF41C972-7570-4041-9CB8-F6B9A27EB1FB}"/>
          </ac:spMkLst>
        </pc:spChg>
        <pc:spChg chg="mod">
          <ac:chgData name="Brieu, Mathias" userId="S::mbrieu@calstatela.edu::dbb6a427-0298-4a74-89ec-3d41d128bed1" providerId="AD" clId="Web-{C28C6EE9-6868-4809-BE2B-7522D4D9C5EA}" dt="2021-04-20T23:29:32.849" v="282" actId="20577"/>
          <ac:spMkLst>
            <pc:docMk/>
            <pc:sldMk cId="4064525883" sldId="626"/>
            <ac:spMk id="3" creationId="{2839E466-7FB3-4CB5-A7D3-E01746D228A5}"/>
          </ac:spMkLst>
        </pc:spChg>
      </pc:sldChg>
    </pc:docChg>
  </pc:docChgLst>
  <pc:docChgLst>
    <pc:chgData name="Justin" userId="c3ad2cec-3fed-45ae-823f-9637efed93c3" providerId="ADAL" clId="{EC55BC0F-817C-45CC-8C79-4138E4CD1252}"/>
    <pc:docChg chg="undo custSel addSld modSld sldOrd">
      <pc:chgData name="Justin" userId="c3ad2cec-3fed-45ae-823f-9637efed93c3" providerId="ADAL" clId="{EC55BC0F-817C-45CC-8C79-4138E4CD1252}" dt="2020-10-20T22:20:15.466" v="5353" actId="20577"/>
      <pc:docMkLst>
        <pc:docMk/>
      </pc:docMkLst>
      <pc:sldChg chg="modSp mod">
        <pc:chgData name="Justin" userId="c3ad2cec-3fed-45ae-823f-9637efed93c3" providerId="ADAL" clId="{EC55BC0F-817C-45CC-8C79-4138E4CD1252}" dt="2020-10-16T18:44:19.983" v="157" actId="20577"/>
        <pc:sldMkLst>
          <pc:docMk/>
          <pc:sldMk cId="2391694817" sldId="295"/>
        </pc:sldMkLst>
        <pc:spChg chg="mod">
          <ac:chgData name="Justin" userId="c3ad2cec-3fed-45ae-823f-9637efed93c3" providerId="ADAL" clId="{EC55BC0F-817C-45CC-8C79-4138E4CD1252}" dt="2020-10-16T18:41:59.252" v="33" actId="20577"/>
          <ac:spMkLst>
            <pc:docMk/>
            <pc:sldMk cId="2391694817" sldId="295"/>
            <ac:spMk id="2" creationId="{00000000-0000-0000-0000-000000000000}"/>
          </ac:spMkLst>
        </pc:spChg>
        <pc:spChg chg="mod">
          <ac:chgData name="Justin" userId="c3ad2cec-3fed-45ae-823f-9637efed93c3" providerId="ADAL" clId="{EC55BC0F-817C-45CC-8C79-4138E4CD1252}" dt="2020-10-16T18:44:19.983" v="157" actId="20577"/>
          <ac:spMkLst>
            <pc:docMk/>
            <pc:sldMk cId="2391694817" sldId="295"/>
            <ac:spMk id="3" creationId="{029658BF-450A-4884-B594-EFDEED365865}"/>
          </ac:spMkLst>
        </pc:spChg>
      </pc:sldChg>
      <pc:sldChg chg="addSp delSp modSp mod">
        <pc:chgData name="Justin" userId="c3ad2cec-3fed-45ae-823f-9637efed93c3" providerId="ADAL" clId="{EC55BC0F-817C-45CC-8C79-4138E4CD1252}" dt="2020-10-20T22:04:04.104" v="5232" actId="14100"/>
        <pc:sldMkLst>
          <pc:docMk/>
          <pc:sldMk cId="1913327019" sldId="570"/>
        </pc:sldMkLst>
        <pc:spChg chg="del mod">
          <ac:chgData name="Justin" userId="c3ad2cec-3fed-45ae-823f-9637efed93c3" providerId="ADAL" clId="{EC55BC0F-817C-45CC-8C79-4138E4CD1252}" dt="2020-10-16T19:46:58.395" v="915" actId="478"/>
          <ac:spMkLst>
            <pc:docMk/>
            <pc:sldMk cId="1913327019" sldId="570"/>
            <ac:spMk id="5" creationId="{AD1F36A3-7D3B-4E9B-BEBD-FF4588BA5DDB}"/>
          </ac:spMkLst>
        </pc:spChg>
        <pc:spChg chg="add del mod">
          <ac:chgData name="Justin" userId="c3ad2cec-3fed-45ae-823f-9637efed93c3" providerId="ADAL" clId="{EC55BC0F-817C-45CC-8C79-4138E4CD1252}" dt="2020-10-16T19:47:02.958" v="917" actId="478"/>
          <ac:spMkLst>
            <pc:docMk/>
            <pc:sldMk cId="1913327019" sldId="570"/>
            <ac:spMk id="7" creationId="{7A78C5A9-A3DA-4609-B80F-E05D158C84D9}"/>
          </ac:spMkLst>
        </pc:spChg>
        <pc:spChg chg="add del mod">
          <ac:chgData name="Justin" userId="c3ad2cec-3fed-45ae-823f-9637efed93c3" providerId="ADAL" clId="{EC55BC0F-817C-45CC-8C79-4138E4CD1252}" dt="2020-10-16T19:47:05.894" v="919" actId="478"/>
          <ac:spMkLst>
            <pc:docMk/>
            <pc:sldMk cId="1913327019" sldId="570"/>
            <ac:spMk id="8" creationId="{F669CD62-30F9-4F10-9FE2-9F71D070756F}"/>
          </ac:spMkLst>
        </pc:spChg>
        <pc:spChg chg="add del mod">
          <ac:chgData name="Justin" userId="c3ad2cec-3fed-45ae-823f-9637efed93c3" providerId="ADAL" clId="{EC55BC0F-817C-45CC-8C79-4138E4CD1252}" dt="2020-10-16T19:47:04.676" v="918" actId="478"/>
          <ac:spMkLst>
            <pc:docMk/>
            <pc:sldMk cId="1913327019" sldId="570"/>
            <ac:spMk id="9" creationId="{E685B732-27B5-41BC-9C1F-4964B9A42C20}"/>
          </ac:spMkLst>
        </pc:spChg>
        <pc:spChg chg="add del mod">
          <ac:chgData name="Justin" userId="c3ad2cec-3fed-45ae-823f-9637efed93c3" providerId="ADAL" clId="{EC55BC0F-817C-45CC-8C79-4138E4CD1252}" dt="2020-10-16T19:47:01.377" v="916" actId="478"/>
          <ac:spMkLst>
            <pc:docMk/>
            <pc:sldMk cId="1913327019" sldId="570"/>
            <ac:spMk id="12" creationId="{D4DA0C87-2EA5-4AE7-AAA6-572F48889156}"/>
          </ac:spMkLst>
        </pc:spChg>
        <pc:graphicFrameChg chg="add mod modGraphic">
          <ac:chgData name="Justin" userId="c3ad2cec-3fed-45ae-823f-9637efed93c3" providerId="ADAL" clId="{EC55BC0F-817C-45CC-8C79-4138E4CD1252}" dt="2020-10-16T19:48:40.362" v="943" actId="1076"/>
          <ac:graphicFrameMkLst>
            <pc:docMk/>
            <pc:sldMk cId="1913327019" sldId="570"/>
            <ac:graphicFrameMk id="10" creationId="{DF0C301F-11A8-48A7-B2B2-770B431BB21F}"/>
          </ac:graphicFrameMkLst>
        </pc:graphicFrameChg>
        <pc:picChg chg="mod">
          <ac:chgData name="Justin" userId="c3ad2cec-3fed-45ae-823f-9637efed93c3" providerId="ADAL" clId="{EC55BC0F-817C-45CC-8C79-4138E4CD1252}" dt="2020-10-20T22:04:04.104" v="5232" actId="14100"/>
          <ac:picMkLst>
            <pc:docMk/>
            <pc:sldMk cId="1913327019" sldId="570"/>
            <ac:picMk id="3" creationId="{409E9119-2BF0-4DE1-9164-B34D60507829}"/>
          </ac:picMkLst>
        </pc:picChg>
        <pc:picChg chg="add del mod">
          <ac:chgData name="Justin" userId="c3ad2cec-3fed-45ae-823f-9637efed93c3" providerId="ADAL" clId="{EC55BC0F-817C-45CC-8C79-4138E4CD1252}" dt="2020-10-16T19:48:45.017" v="944" actId="1076"/>
          <ac:picMkLst>
            <pc:docMk/>
            <pc:sldMk cId="1913327019" sldId="570"/>
            <ac:picMk id="6" creationId="{F03AE108-DBC9-469D-8483-1500AF9AB98E}"/>
          </ac:picMkLst>
        </pc:picChg>
        <pc:picChg chg="add del">
          <ac:chgData name="Justin" userId="c3ad2cec-3fed-45ae-823f-9637efed93c3" providerId="ADAL" clId="{EC55BC0F-817C-45CC-8C79-4138E4CD1252}" dt="2020-10-16T19:48:16.760" v="936" actId="22"/>
          <ac:picMkLst>
            <pc:docMk/>
            <pc:sldMk cId="1913327019" sldId="570"/>
            <ac:picMk id="14" creationId="{628E9ACF-F281-4F58-AFFC-90111173064B}"/>
          </ac:picMkLst>
        </pc:picChg>
        <pc:picChg chg="add del">
          <ac:chgData name="Justin" userId="c3ad2cec-3fed-45ae-823f-9637efed93c3" providerId="ADAL" clId="{EC55BC0F-817C-45CC-8C79-4138E4CD1252}" dt="2020-10-16T19:48:15.928" v="934" actId="22"/>
          <ac:picMkLst>
            <pc:docMk/>
            <pc:sldMk cId="1913327019" sldId="570"/>
            <ac:picMk id="16" creationId="{8501D908-24E0-421B-9526-E4F824811314}"/>
          </ac:picMkLst>
        </pc:picChg>
      </pc:sldChg>
      <pc:sldChg chg="modSp mod">
        <pc:chgData name="Justin" userId="c3ad2cec-3fed-45ae-823f-9637efed93c3" providerId="ADAL" clId="{EC55BC0F-817C-45CC-8C79-4138E4CD1252}" dt="2020-10-16T18:46:20.435" v="452" actId="14100"/>
        <pc:sldMkLst>
          <pc:docMk/>
          <pc:sldMk cId="807012011" sldId="571"/>
        </pc:sldMkLst>
        <pc:spChg chg="mod">
          <ac:chgData name="Justin" userId="c3ad2cec-3fed-45ae-823f-9637efed93c3" providerId="ADAL" clId="{EC55BC0F-817C-45CC-8C79-4138E4CD1252}" dt="2020-10-16T18:46:20.435" v="452" actId="14100"/>
          <ac:spMkLst>
            <pc:docMk/>
            <pc:sldMk cId="807012011" sldId="571"/>
            <ac:spMk id="4" creationId="{541CF233-29FB-4FDE-BDEB-B3B9EFBF3CCD}"/>
          </ac:spMkLst>
        </pc:spChg>
      </pc:sldChg>
      <pc:sldChg chg="addSp delSp modSp mod">
        <pc:chgData name="Justin" userId="c3ad2cec-3fed-45ae-823f-9637efed93c3" providerId="ADAL" clId="{EC55BC0F-817C-45CC-8C79-4138E4CD1252}" dt="2020-10-20T22:20:15.466" v="5353" actId="20577"/>
        <pc:sldMkLst>
          <pc:docMk/>
          <pc:sldMk cId="2045599313" sldId="573"/>
        </pc:sldMkLst>
        <pc:spChg chg="mod">
          <ac:chgData name="Justin" userId="c3ad2cec-3fed-45ae-823f-9637efed93c3" providerId="ADAL" clId="{EC55BC0F-817C-45CC-8C79-4138E4CD1252}" dt="2020-10-20T22:20:11.924" v="5350" actId="20577"/>
          <ac:spMkLst>
            <pc:docMk/>
            <pc:sldMk cId="2045599313" sldId="573"/>
            <ac:spMk id="3" creationId="{C2309429-74D1-4349-8465-2865DEE9592F}"/>
          </ac:spMkLst>
        </pc:spChg>
        <pc:spChg chg="add del mod">
          <ac:chgData name="Justin" userId="c3ad2cec-3fed-45ae-823f-9637efed93c3" providerId="ADAL" clId="{EC55BC0F-817C-45CC-8C79-4138E4CD1252}" dt="2020-10-20T22:20:15.466" v="5353" actId="20577"/>
          <ac:spMkLst>
            <pc:docMk/>
            <pc:sldMk cId="2045599313" sldId="573"/>
            <ac:spMk id="4" creationId="{D63B34B0-031C-485A-9D06-D51C7DDD7884}"/>
          </ac:spMkLst>
        </pc:spChg>
        <pc:spChg chg="add del mod">
          <ac:chgData name="Justin" userId="c3ad2cec-3fed-45ae-823f-9637efed93c3" providerId="ADAL" clId="{EC55BC0F-817C-45CC-8C79-4138E4CD1252}" dt="2020-10-20T22:20:14.152" v="5352" actId="478"/>
          <ac:spMkLst>
            <pc:docMk/>
            <pc:sldMk cId="2045599313" sldId="573"/>
            <ac:spMk id="7" creationId="{83FFA3CA-9B00-4408-AE24-404BDDCF7096}"/>
          </ac:spMkLst>
        </pc:spChg>
      </pc:sldChg>
      <pc:sldChg chg="modSp mod">
        <pc:chgData name="Justin" userId="c3ad2cec-3fed-45ae-823f-9637efed93c3" providerId="ADAL" clId="{EC55BC0F-817C-45CC-8C79-4138E4CD1252}" dt="2020-10-16T19:03:47.510" v="786" actId="14100"/>
        <pc:sldMkLst>
          <pc:docMk/>
          <pc:sldMk cId="1356876334" sldId="575"/>
        </pc:sldMkLst>
        <pc:spChg chg="mod">
          <ac:chgData name="Justin" userId="c3ad2cec-3fed-45ae-823f-9637efed93c3" providerId="ADAL" clId="{EC55BC0F-817C-45CC-8C79-4138E4CD1252}" dt="2020-10-16T19:03:47.510" v="786" actId="14100"/>
          <ac:spMkLst>
            <pc:docMk/>
            <pc:sldMk cId="1356876334" sldId="575"/>
            <ac:spMk id="3" creationId="{0025FBB6-2608-478E-B2BE-2096CEF66A38}"/>
          </ac:spMkLst>
        </pc:spChg>
      </pc:sldChg>
      <pc:sldChg chg="mod ord modShow">
        <pc:chgData name="Justin" userId="c3ad2cec-3fed-45ae-823f-9637efed93c3" providerId="ADAL" clId="{EC55BC0F-817C-45CC-8C79-4138E4CD1252}" dt="2020-10-20T19:07:43.874" v="5229"/>
        <pc:sldMkLst>
          <pc:docMk/>
          <pc:sldMk cId="1295579764" sldId="576"/>
        </pc:sldMkLst>
      </pc:sldChg>
      <pc:sldChg chg="addSp delSp modSp mod modNotesTx">
        <pc:chgData name="Justin" userId="c3ad2cec-3fed-45ae-823f-9637efed93c3" providerId="ADAL" clId="{EC55BC0F-817C-45CC-8C79-4138E4CD1252}" dt="2020-10-20T00:38:34.960" v="4267" actId="732"/>
        <pc:sldMkLst>
          <pc:docMk/>
          <pc:sldMk cId="3001996742" sldId="581"/>
        </pc:sldMkLst>
        <pc:spChg chg="del">
          <ac:chgData name="Justin" userId="c3ad2cec-3fed-45ae-823f-9637efed93c3" providerId="ADAL" clId="{EC55BC0F-817C-45CC-8C79-4138E4CD1252}" dt="2020-10-20T00:26:46.796" v="2999" actId="478"/>
          <ac:spMkLst>
            <pc:docMk/>
            <pc:sldMk cId="3001996742" sldId="581"/>
            <ac:spMk id="3" creationId="{40EC9D8C-FF25-4DAE-87D6-C40C41D8676B}"/>
          </ac:spMkLst>
        </pc:spChg>
        <pc:picChg chg="add mod">
          <ac:chgData name="Justin" userId="c3ad2cec-3fed-45ae-823f-9637efed93c3" providerId="ADAL" clId="{EC55BC0F-817C-45CC-8C79-4138E4CD1252}" dt="2020-10-20T00:38:34.960" v="4267" actId="732"/>
          <ac:picMkLst>
            <pc:docMk/>
            <pc:sldMk cId="3001996742" sldId="581"/>
            <ac:picMk id="1026" creationId="{7CB72877-A352-496E-A9C5-3288B505D4F6}"/>
          </ac:picMkLst>
        </pc:picChg>
      </pc:sldChg>
      <pc:sldChg chg="modSp mod">
        <pc:chgData name="Justin" userId="c3ad2cec-3fed-45ae-823f-9637efed93c3" providerId="ADAL" clId="{EC55BC0F-817C-45CC-8C79-4138E4CD1252}" dt="2020-10-20T22:17:08.816" v="5345" actId="20577"/>
        <pc:sldMkLst>
          <pc:docMk/>
          <pc:sldMk cId="1409845067" sldId="582"/>
        </pc:sldMkLst>
        <pc:spChg chg="mod">
          <ac:chgData name="Justin" userId="c3ad2cec-3fed-45ae-823f-9637efed93c3" providerId="ADAL" clId="{EC55BC0F-817C-45CC-8C79-4138E4CD1252}" dt="2020-10-20T18:50:35.803" v="4294" actId="20577"/>
          <ac:spMkLst>
            <pc:docMk/>
            <pc:sldMk cId="1409845067" sldId="582"/>
            <ac:spMk id="2" creationId="{7EB41DF8-B789-4F91-86DB-E2BF2BBB70C6}"/>
          </ac:spMkLst>
        </pc:spChg>
        <pc:graphicFrameChg chg="mod">
          <ac:chgData name="Justin" userId="c3ad2cec-3fed-45ae-823f-9637efed93c3" providerId="ADAL" clId="{EC55BC0F-817C-45CC-8C79-4138E4CD1252}" dt="2020-10-20T22:17:08.816" v="5345" actId="20577"/>
          <ac:graphicFrameMkLst>
            <pc:docMk/>
            <pc:sldMk cId="1409845067" sldId="582"/>
            <ac:graphicFrameMk id="4" creationId="{B90854BE-9F70-4458-AE53-40FB81D391C8}"/>
          </ac:graphicFrameMkLst>
        </pc:graphicFrameChg>
      </pc:sldChg>
      <pc:sldChg chg="modSp mod">
        <pc:chgData name="Justin" userId="c3ad2cec-3fed-45ae-823f-9637efed93c3" providerId="ADAL" clId="{EC55BC0F-817C-45CC-8C79-4138E4CD1252}" dt="2020-10-20T22:19:44.110" v="5347" actId="14100"/>
        <pc:sldMkLst>
          <pc:docMk/>
          <pc:sldMk cId="3317374238" sldId="583"/>
        </pc:sldMkLst>
        <pc:graphicFrameChg chg="mod">
          <ac:chgData name="Justin" userId="c3ad2cec-3fed-45ae-823f-9637efed93c3" providerId="ADAL" clId="{EC55BC0F-817C-45CC-8C79-4138E4CD1252}" dt="2020-10-20T22:19:44.110" v="5347" actId="14100"/>
          <ac:graphicFrameMkLst>
            <pc:docMk/>
            <pc:sldMk cId="3317374238" sldId="583"/>
            <ac:graphicFrameMk id="5" creationId="{BB8C595C-F004-4A35-B552-BED6342E8916}"/>
          </ac:graphicFrameMkLst>
        </pc:graphicFrameChg>
      </pc:sldChg>
      <pc:sldChg chg="modSp add">
        <pc:chgData name="Justin" userId="c3ad2cec-3fed-45ae-823f-9637efed93c3" providerId="ADAL" clId="{EC55BC0F-817C-45CC-8C79-4138E4CD1252}" dt="2020-10-20T00:20:27.389" v="2996" actId="13249"/>
        <pc:sldMkLst>
          <pc:docMk/>
          <pc:sldMk cId="2413631102" sldId="584"/>
        </pc:sldMkLst>
        <pc:graphicFrameChg chg="mod">
          <ac:chgData name="Justin" userId="c3ad2cec-3fed-45ae-823f-9637efed93c3" providerId="ADAL" clId="{EC55BC0F-817C-45CC-8C79-4138E4CD1252}" dt="2020-10-20T00:20:27.389" v="2996" actId="13249"/>
          <ac:graphicFrameMkLst>
            <pc:docMk/>
            <pc:sldMk cId="2413631102" sldId="584"/>
            <ac:graphicFrameMk id="5" creationId="{BB8C595C-F004-4A35-B552-BED6342E8916}"/>
          </ac:graphicFrameMkLst>
        </pc:graphicFrameChg>
      </pc:sldChg>
      <pc:sldChg chg="modSp add mod">
        <pc:chgData name="Justin" userId="c3ad2cec-3fed-45ae-823f-9637efed93c3" providerId="ADAL" clId="{EC55BC0F-817C-45CC-8C79-4138E4CD1252}" dt="2020-10-20T19:07:32.160" v="5226" actId="20577"/>
        <pc:sldMkLst>
          <pc:docMk/>
          <pc:sldMk cId="3166757846" sldId="585"/>
        </pc:sldMkLst>
        <pc:spChg chg="mod">
          <ac:chgData name="Justin" userId="c3ad2cec-3fed-45ae-823f-9637efed93c3" providerId="ADAL" clId="{EC55BC0F-817C-45CC-8C79-4138E4CD1252}" dt="2020-10-20T18:50:52.540" v="4322" actId="20577"/>
          <ac:spMkLst>
            <pc:docMk/>
            <pc:sldMk cId="3166757846" sldId="585"/>
            <ac:spMk id="2" creationId="{7EB41DF8-B789-4F91-86DB-E2BF2BBB70C6}"/>
          </ac:spMkLst>
        </pc:spChg>
        <pc:graphicFrameChg chg="mod">
          <ac:chgData name="Justin" userId="c3ad2cec-3fed-45ae-823f-9637efed93c3" providerId="ADAL" clId="{EC55BC0F-817C-45CC-8C79-4138E4CD1252}" dt="2020-10-20T19:07:32.160" v="5226" actId="20577"/>
          <ac:graphicFrameMkLst>
            <pc:docMk/>
            <pc:sldMk cId="3166757846" sldId="585"/>
            <ac:graphicFrameMk id="4" creationId="{B90854BE-9F70-4458-AE53-40FB81D391C8}"/>
          </ac:graphicFrameMkLst>
        </pc:graphicFrameChg>
      </pc:sldChg>
    </pc:docChg>
  </pc:docChgLst>
  <pc:docChgLst>
    <pc:chgData name="Cerda Solorio, Cesar" userId="S::ccerdas@calstatela.edu::4e04ccfc-5115-4619-98c6-df38b46f7c54" providerId="AD" clId="Web-{F18C0F0B-4127-4E52-A8CE-70AB6E0E5AD7}"/>
    <pc:docChg chg="modSld">
      <pc:chgData name="Cerda Solorio, Cesar" userId="S::ccerdas@calstatela.edu::4e04ccfc-5115-4619-98c6-df38b46f7c54" providerId="AD" clId="Web-{F18C0F0B-4127-4E52-A8CE-70AB6E0E5AD7}" dt="2020-10-18T19:29:32.098" v="19" actId="20577"/>
      <pc:docMkLst>
        <pc:docMk/>
      </pc:docMkLst>
      <pc:sldChg chg="addSp modSp">
        <pc:chgData name="Cerda Solorio, Cesar" userId="S::ccerdas@calstatela.edu::4e04ccfc-5115-4619-98c6-df38b46f7c54" providerId="AD" clId="Web-{F18C0F0B-4127-4E52-A8CE-70AB6E0E5AD7}" dt="2020-10-18T19:28:53.924" v="8" actId="14100"/>
        <pc:sldMkLst>
          <pc:docMk/>
          <pc:sldMk cId="1913327019" sldId="570"/>
        </pc:sldMkLst>
        <pc:picChg chg="add mod modCrop">
          <ac:chgData name="Cerda Solorio, Cesar" userId="S::ccerdas@calstatela.edu::4e04ccfc-5115-4619-98c6-df38b46f7c54" providerId="AD" clId="Web-{F18C0F0B-4127-4E52-A8CE-70AB6E0E5AD7}" dt="2020-10-18T19:28:53.924" v="8" actId="14100"/>
          <ac:picMkLst>
            <pc:docMk/>
            <pc:sldMk cId="1913327019" sldId="570"/>
            <ac:picMk id="3" creationId="{409E9119-2BF0-4DE1-9164-B34D60507829}"/>
          </ac:picMkLst>
        </pc:picChg>
      </pc:sldChg>
      <pc:sldChg chg="modSp">
        <pc:chgData name="Cerda Solorio, Cesar" userId="S::ccerdas@calstatela.edu::4e04ccfc-5115-4619-98c6-df38b46f7c54" providerId="AD" clId="Web-{F18C0F0B-4127-4E52-A8CE-70AB6E0E5AD7}" dt="2020-10-18T19:29:32.098" v="19" actId="20577"/>
        <pc:sldMkLst>
          <pc:docMk/>
          <pc:sldMk cId="1356876334" sldId="575"/>
        </pc:sldMkLst>
        <pc:spChg chg="mod">
          <ac:chgData name="Cerda Solorio, Cesar" userId="S::ccerdas@calstatela.edu::4e04ccfc-5115-4619-98c6-df38b46f7c54" providerId="AD" clId="Web-{F18C0F0B-4127-4E52-A8CE-70AB6E0E5AD7}" dt="2020-10-18T19:29:32.098" v="19" actId="20577"/>
          <ac:spMkLst>
            <pc:docMk/>
            <pc:sldMk cId="1356876334" sldId="575"/>
            <ac:spMk id="3" creationId="{0025FBB6-2608-478E-B2BE-2096CEF66A38}"/>
          </ac:spMkLst>
        </pc:spChg>
      </pc:sldChg>
    </pc:docChg>
  </pc:docChgLst>
  <pc:docChgLst>
    <pc:chgData name="Brieu, Mathias" userId="S::mbrieu@calstatela.edu::dbb6a427-0298-4a74-89ec-3d41d128bed1" providerId="AD" clId="Web-{3B3421F3-6F6C-45CE-97BB-9E4F8FC3BC1C}"/>
    <pc:docChg chg="modSld">
      <pc:chgData name="Brieu, Mathias" userId="S::mbrieu@calstatela.edu::dbb6a427-0298-4a74-89ec-3d41d128bed1" providerId="AD" clId="Web-{3B3421F3-6F6C-45CE-97BB-9E4F8FC3BC1C}" dt="2021-04-20T22:57:49.923" v="2" actId="1076"/>
      <pc:docMkLst>
        <pc:docMk/>
      </pc:docMkLst>
      <pc:sldChg chg="modSp">
        <pc:chgData name="Brieu, Mathias" userId="S::mbrieu@calstatela.edu::dbb6a427-0298-4a74-89ec-3d41d128bed1" providerId="AD" clId="Web-{3B3421F3-6F6C-45CE-97BB-9E4F8FC3BC1C}" dt="2021-04-20T22:57:49.923" v="2" actId="1076"/>
        <pc:sldMkLst>
          <pc:docMk/>
          <pc:sldMk cId="3762437910" sldId="622"/>
        </pc:sldMkLst>
        <pc:picChg chg="mod">
          <ac:chgData name="Brieu, Mathias" userId="S::mbrieu@calstatela.edu::dbb6a427-0298-4a74-89ec-3d41d128bed1" providerId="AD" clId="Web-{3B3421F3-6F6C-45CE-97BB-9E4F8FC3BC1C}" dt="2021-04-20T22:57:49.923" v="2" actId="1076"/>
          <ac:picMkLst>
            <pc:docMk/>
            <pc:sldMk cId="3762437910" sldId="622"/>
            <ac:picMk id="9" creationId="{B7980E7A-3922-402D-BE83-76FFB160ED28}"/>
          </ac:picMkLst>
        </pc:picChg>
      </pc:sldChg>
    </pc:docChg>
  </pc:docChgLst>
  <pc:docChgLst>
    <pc:chgData name="Thai, Justin" userId="S::jthai11@calstatela.edu::c3ad2cec-3fed-45ae-823f-9637efed93c3" providerId="AD" clId="Web-{B6DB4E32-AF80-40D1-8027-2F2BEE852E82}"/>
    <pc:docChg chg="addSld delSld modSld">
      <pc:chgData name="Thai, Justin" userId="S::jthai11@calstatela.edu::c3ad2cec-3fed-45ae-823f-9637efed93c3" providerId="AD" clId="Web-{B6DB4E32-AF80-40D1-8027-2F2BEE852E82}" dt="2020-10-19T07:15:39.147" v="56" actId="20577"/>
      <pc:docMkLst>
        <pc:docMk/>
      </pc:docMkLst>
      <pc:sldChg chg="modSp">
        <pc:chgData name="Thai, Justin" userId="S::jthai11@calstatela.edu::c3ad2cec-3fed-45ae-823f-9637efed93c3" providerId="AD" clId="Web-{B6DB4E32-AF80-40D1-8027-2F2BEE852E82}" dt="2020-10-19T07:07:58.925" v="1" actId="20577"/>
        <pc:sldMkLst>
          <pc:docMk/>
          <pc:sldMk cId="2045599313" sldId="573"/>
        </pc:sldMkLst>
        <pc:spChg chg="mod">
          <ac:chgData name="Thai, Justin" userId="S::jthai11@calstatela.edu::c3ad2cec-3fed-45ae-823f-9637efed93c3" providerId="AD" clId="Web-{B6DB4E32-AF80-40D1-8027-2F2BEE852E82}" dt="2020-10-19T07:07:58.925" v="1" actId="20577"/>
          <ac:spMkLst>
            <pc:docMk/>
            <pc:sldMk cId="2045599313" sldId="573"/>
            <ac:spMk id="4" creationId="{D63B34B0-031C-485A-9D06-D51C7DDD7884}"/>
          </ac:spMkLst>
        </pc:spChg>
      </pc:sldChg>
      <pc:sldChg chg="modSp">
        <pc:chgData name="Thai, Justin" userId="S::jthai11@calstatela.edu::c3ad2cec-3fed-45ae-823f-9637efed93c3" providerId="AD" clId="Web-{B6DB4E32-AF80-40D1-8027-2F2BEE852E82}" dt="2020-10-19T07:14:13.364" v="27" actId="20577"/>
        <pc:sldMkLst>
          <pc:docMk/>
          <pc:sldMk cId="176087947" sldId="574"/>
        </pc:sldMkLst>
        <pc:spChg chg="mod">
          <ac:chgData name="Thai, Justin" userId="S::jthai11@calstatela.edu::c3ad2cec-3fed-45ae-823f-9637efed93c3" providerId="AD" clId="Web-{B6DB4E32-AF80-40D1-8027-2F2BEE852E82}" dt="2020-10-19T07:14:13.364" v="27" actId="20577"/>
          <ac:spMkLst>
            <pc:docMk/>
            <pc:sldMk cId="176087947" sldId="574"/>
            <ac:spMk id="3" creationId="{D7AE1FDC-F003-4767-BFB2-2D432634B9F0}"/>
          </ac:spMkLst>
        </pc:spChg>
      </pc:sldChg>
      <pc:sldChg chg="modSp">
        <pc:chgData name="Thai, Justin" userId="S::jthai11@calstatela.edu::c3ad2cec-3fed-45ae-823f-9637efed93c3" providerId="AD" clId="Web-{B6DB4E32-AF80-40D1-8027-2F2BEE852E82}" dt="2020-10-19T07:08:33.004" v="9" actId="20577"/>
        <pc:sldMkLst>
          <pc:docMk/>
          <pc:sldMk cId="1295579764" sldId="576"/>
        </pc:sldMkLst>
        <pc:spChg chg="mod">
          <ac:chgData name="Thai, Justin" userId="S::jthai11@calstatela.edu::c3ad2cec-3fed-45ae-823f-9637efed93c3" providerId="AD" clId="Web-{B6DB4E32-AF80-40D1-8027-2F2BEE852E82}" dt="2020-10-19T07:08:33.004" v="9" actId="20577"/>
          <ac:spMkLst>
            <pc:docMk/>
            <pc:sldMk cId="1295579764" sldId="576"/>
            <ac:spMk id="3" creationId="{47FA6BFB-0B4C-49D7-9D5D-C331CC716057}"/>
          </ac:spMkLst>
        </pc:spChg>
      </pc:sldChg>
      <pc:sldChg chg="new del">
        <pc:chgData name="Thai, Justin" userId="S::jthai11@calstatela.edu::c3ad2cec-3fed-45ae-823f-9637efed93c3" providerId="AD" clId="Web-{B6DB4E32-AF80-40D1-8027-2F2BEE852E82}" dt="2020-10-19T07:13:50.331" v="24"/>
        <pc:sldMkLst>
          <pc:docMk/>
          <pc:sldMk cId="3602274929" sldId="577"/>
        </pc:sldMkLst>
      </pc:sldChg>
      <pc:sldChg chg="addSp modSp add replId">
        <pc:chgData name="Thai, Justin" userId="S::jthai11@calstatela.edu::c3ad2cec-3fed-45ae-823f-9637efed93c3" providerId="AD" clId="Web-{B6DB4E32-AF80-40D1-8027-2F2BEE852E82}" dt="2020-10-19T07:15:38.636" v="54" actId="20577"/>
        <pc:sldMkLst>
          <pc:docMk/>
          <pc:sldMk cId="2951228764" sldId="578"/>
        </pc:sldMkLst>
        <pc:spChg chg="mod">
          <ac:chgData name="Thai, Justin" userId="S::jthai11@calstatela.edu::c3ad2cec-3fed-45ae-823f-9637efed93c3" providerId="AD" clId="Web-{B6DB4E32-AF80-40D1-8027-2F2BEE852E82}" dt="2020-10-19T07:13:57.228" v="25" actId="20577"/>
          <ac:spMkLst>
            <pc:docMk/>
            <pc:sldMk cId="2951228764" sldId="578"/>
            <ac:spMk id="3" creationId="{D7AE1FDC-F003-4767-BFB2-2D432634B9F0}"/>
          </ac:spMkLst>
        </pc:spChg>
        <pc:spChg chg="add mod">
          <ac:chgData name="Thai, Justin" userId="S::jthai11@calstatela.edu::c3ad2cec-3fed-45ae-823f-9637efed93c3" providerId="AD" clId="Web-{B6DB4E32-AF80-40D1-8027-2F2BEE852E82}" dt="2020-10-19T07:15:38.636" v="54" actId="20577"/>
          <ac:spMkLst>
            <pc:docMk/>
            <pc:sldMk cId="2951228764" sldId="578"/>
            <ac:spMk id="4" creationId="{30E7829F-24F5-429E-820A-5B63BA8E1375}"/>
          </ac:spMkLst>
        </pc:spChg>
      </pc:sldChg>
    </pc:docChg>
  </pc:docChgLst>
  <pc:docChgLst>
    <pc:chgData name="Beinig, Kulvir" userId="e048a63f-e4b5-4975-90bc-80bcf5e5e4f4" providerId="ADAL" clId="{53CBFCE6-EED8-454E-AED5-E0B93013A4DB}"/>
    <pc:docChg chg="custSel modSld">
      <pc:chgData name="Beinig, Kulvir" userId="e048a63f-e4b5-4975-90bc-80bcf5e5e4f4" providerId="ADAL" clId="{53CBFCE6-EED8-454E-AED5-E0B93013A4DB}" dt="2020-12-09T02:52:10.049" v="9" actId="12"/>
      <pc:docMkLst>
        <pc:docMk/>
      </pc:docMkLst>
      <pc:sldChg chg="addSp delSp modSp">
        <pc:chgData name="Beinig, Kulvir" userId="e048a63f-e4b5-4975-90bc-80bcf5e5e4f4" providerId="ADAL" clId="{53CBFCE6-EED8-454E-AED5-E0B93013A4DB}" dt="2020-12-09T02:52:10.049" v="9" actId="12"/>
        <pc:sldMkLst>
          <pc:docMk/>
          <pc:sldMk cId="3014043935" sldId="596"/>
        </pc:sldMkLst>
        <pc:spChg chg="del">
          <ac:chgData name="Beinig, Kulvir" userId="e048a63f-e4b5-4975-90bc-80bcf5e5e4f4" providerId="ADAL" clId="{53CBFCE6-EED8-454E-AED5-E0B93013A4DB}" dt="2020-12-09T02:51:18.919" v="2" actId="931"/>
          <ac:spMkLst>
            <pc:docMk/>
            <pc:sldMk cId="3014043935" sldId="596"/>
            <ac:spMk id="5" creationId="{DD59467E-DB73-4928-857D-AE8D1CDE16B0}"/>
          </ac:spMkLst>
        </pc:spChg>
        <pc:spChg chg="add mod">
          <ac:chgData name="Beinig, Kulvir" userId="e048a63f-e4b5-4975-90bc-80bcf5e5e4f4" providerId="ADAL" clId="{53CBFCE6-EED8-454E-AED5-E0B93013A4DB}" dt="2020-12-09T02:52:10.049" v="9" actId="12"/>
          <ac:spMkLst>
            <pc:docMk/>
            <pc:sldMk cId="3014043935" sldId="596"/>
            <ac:spMk id="7" creationId="{69B0F5FE-48E1-5542-8959-9CC7166AEF48}"/>
          </ac:spMkLst>
        </pc:spChg>
        <pc:picChg chg="add mod ord">
          <ac:chgData name="Beinig, Kulvir" userId="e048a63f-e4b5-4975-90bc-80bcf5e5e4f4" providerId="ADAL" clId="{53CBFCE6-EED8-454E-AED5-E0B93013A4DB}" dt="2020-12-09T02:51:54.275" v="7" actId="1076"/>
          <ac:picMkLst>
            <pc:docMk/>
            <pc:sldMk cId="3014043935" sldId="596"/>
            <ac:picMk id="3" creationId="{CE08F327-6340-9246-A0D5-9696B5EE8AF7}"/>
          </ac:picMkLst>
        </pc:picChg>
        <pc:picChg chg="del">
          <ac:chgData name="Beinig, Kulvir" userId="e048a63f-e4b5-4975-90bc-80bcf5e5e4f4" providerId="ADAL" clId="{53CBFCE6-EED8-454E-AED5-E0B93013A4DB}" dt="2020-12-09T02:51:51.358" v="6" actId="478"/>
          <ac:picMkLst>
            <pc:docMk/>
            <pc:sldMk cId="3014043935" sldId="596"/>
            <ac:picMk id="6" creationId="{BE21A45C-7B56-4D06-8FDD-24DC37AC9AB2}"/>
          </ac:picMkLst>
        </pc:picChg>
        <pc:inkChg chg="add del">
          <ac:chgData name="Beinig, Kulvir" userId="e048a63f-e4b5-4975-90bc-80bcf5e5e4f4" providerId="ADAL" clId="{53CBFCE6-EED8-454E-AED5-E0B93013A4DB}" dt="2020-12-09T02:51:03.977" v="1"/>
          <ac:inkMkLst>
            <pc:docMk/>
            <pc:sldMk cId="3014043935" sldId="596"/>
            <ac:inkMk id="3" creationId="{01E843A5-0C13-2042-B876-1F46102BD38A}"/>
          </ac:inkMkLst>
        </pc:inkChg>
        <pc:inkChg chg="add del">
          <ac:chgData name="Beinig, Kulvir" userId="e048a63f-e4b5-4975-90bc-80bcf5e5e4f4" providerId="ADAL" clId="{53CBFCE6-EED8-454E-AED5-E0B93013A4DB}" dt="2020-12-09T02:51:26.776" v="4"/>
          <ac:inkMkLst>
            <pc:docMk/>
            <pc:sldMk cId="3014043935" sldId="596"/>
            <ac:inkMk id="4" creationId="{4FB73474-166B-5340-A718-8C1E2A9380A5}"/>
          </ac:inkMkLst>
        </pc:inkChg>
      </pc:sldChg>
    </pc:docChg>
  </pc:docChgLst>
  <pc:docChgLst>
    <pc:chgData name="Michael Thorburn" userId="8913e936d7cb4bfe" providerId="LiveId" clId="{7F2F6FAE-6E4B-4B9F-9DB6-B0CC9BA4C752}"/>
    <pc:docChg chg="custSel addSld delSld modSld delMainMaster">
      <pc:chgData name="Michael Thorburn" userId="8913e936d7cb4bfe" providerId="LiveId" clId="{7F2F6FAE-6E4B-4B9F-9DB6-B0CC9BA4C752}" dt="2020-10-10T00:29:20.661" v="1294" actId="20577"/>
      <pc:docMkLst>
        <pc:docMk/>
      </pc:docMkLst>
      <pc:sldChg chg="del">
        <pc:chgData name="Michael Thorburn" userId="8913e936d7cb4bfe" providerId="LiveId" clId="{7F2F6FAE-6E4B-4B9F-9DB6-B0CC9BA4C752}" dt="2020-10-04T22:38:53.732" v="15" actId="47"/>
        <pc:sldMkLst>
          <pc:docMk/>
          <pc:sldMk cId="2129329632" sldId="256"/>
        </pc:sldMkLst>
      </pc:sldChg>
      <pc:sldChg chg="modSp mod">
        <pc:chgData name="Michael Thorburn" userId="8913e936d7cb4bfe" providerId="LiveId" clId="{7F2F6FAE-6E4B-4B9F-9DB6-B0CC9BA4C752}" dt="2020-10-04T22:38:50.249" v="14" actId="20577"/>
        <pc:sldMkLst>
          <pc:docMk/>
          <pc:sldMk cId="2391694817" sldId="295"/>
        </pc:sldMkLst>
        <pc:spChg chg="mod">
          <ac:chgData name="Michael Thorburn" userId="8913e936d7cb4bfe" providerId="LiveId" clId="{7F2F6FAE-6E4B-4B9F-9DB6-B0CC9BA4C752}" dt="2020-10-04T22:38:50.249" v="14" actId="20577"/>
          <ac:spMkLst>
            <pc:docMk/>
            <pc:sldMk cId="2391694817" sldId="295"/>
            <ac:spMk id="2" creationId="{00000000-0000-0000-0000-000000000000}"/>
          </ac:spMkLst>
        </pc:spChg>
      </pc:sldChg>
      <pc:sldChg chg="del">
        <pc:chgData name="Michael Thorburn" userId="8913e936d7cb4bfe" providerId="LiveId" clId="{7F2F6FAE-6E4B-4B9F-9DB6-B0CC9BA4C752}" dt="2020-10-04T22:45:15.048" v="367" actId="47"/>
        <pc:sldMkLst>
          <pc:docMk/>
          <pc:sldMk cId="1474774158" sldId="397"/>
        </pc:sldMkLst>
      </pc:sldChg>
      <pc:sldChg chg="del">
        <pc:chgData name="Michael Thorburn" userId="8913e936d7cb4bfe" providerId="LiveId" clId="{7F2F6FAE-6E4B-4B9F-9DB6-B0CC9BA4C752}" dt="2020-10-04T22:45:15.903" v="368" actId="47"/>
        <pc:sldMkLst>
          <pc:docMk/>
          <pc:sldMk cId="2120440924" sldId="398"/>
        </pc:sldMkLst>
      </pc:sldChg>
      <pc:sldChg chg="del">
        <pc:chgData name="Michael Thorburn" userId="8913e936d7cb4bfe" providerId="LiveId" clId="{7F2F6FAE-6E4B-4B9F-9DB6-B0CC9BA4C752}" dt="2020-10-04T22:45:17.926" v="369" actId="47"/>
        <pc:sldMkLst>
          <pc:docMk/>
          <pc:sldMk cId="364906862" sldId="401"/>
        </pc:sldMkLst>
      </pc:sldChg>
      <pc:sldChg chg="modSp mod">
        <pc:chgData name="Michael Thorburn" userId="8913e936d7cb4bfe" providerId="LiveId" clId="{7F2F6FAE-6E4B-4B9F-9DB6-B0CC9BA4C752}" dt="2020-10-09T18:23:28.870" v="468" actId="20577"/>
        <pc:sldMkLst>
          <pc:docMk/>
          <pc:sldMk cId="2207773754" sldId="569"/>
        </pc:sldMkLst>
        <pc:spChg chg="mod">
          <ac:chgData name="Michael Thorburn" userId="8913e936d7cb4bfe" providerId="LiveId" clId="{7F2F6FAE-6E4B-4B9F-9DB6-B0CC9BA4C752}" dt="2020-10-04T22:39:05.434" v="27" actId="20577"/>
          <ac:spMkLst>
            <pc:docMk/>
            <pc:sldMk cId="2207773754" sldId="569"/>
            <ac:spMk id="2" creationId="{4BDD758C-BF0B-48B3-812D-5F3B28D4492C}"/>
          </ac:spMkLst>
        </pc:spChg>
        <pc:spChg chg="mod">
          <ac:chgData name="Michael Thorburn" userId="8913e936d7cb4bfe" providerId="LiveId" clId="{7F2F6FAE-6E4B-4B9F-9DB6-B0CC9BA4C752}" dt="2020-10-09T18:23:28.870" v="468" actId="20577"/>
          <ac:spMkLst>
            <pc:docMk/>
            <pc:sldMk cId="2207773754" sldId="569"/>
            <ac:spMk id="3" creationId="{EC80F9DD-6C1D-48A1-8D93-975F7965BE2D}"/>
          </ac:spMkLst>
        </pc:spChg>
      </pc:sldChg>
      <pc:sldChg chg="new del">
        <pc:chgData name="Michael Thorburn" userId="8913e936d7cb4bfe" providerId="LiveId" clId="{7F2F6FAE-6E4B-4B9F-9DB6-B0CC9BA4C752}" dt="2020-10-10T00:23:40.658" v="470" actId="47"/>
        <pc:sldMkLst>
          <pc:docMk/>
          <pc:sldMk cId="392697034" sldId="570"/>
        </pc:sldMkLst>
      </pc:sldChg>
      <pc:sldChg chg="addSp delSp modSp mod modClrScheme chgLayout">
        <pc:chgData name="Michael Thorburn" userId="8913e936d7cb4bfe" providerId="LiveId" clId="{7F2F6FAE-6E4B-4B9F-9DB6-B0CC9BA4C752}" dt="2020-10-10T00:25:06.615" v="503" actId="700"/>
        <pc:sldMkLst>
          <pc:docMk/>
          <pc:sldMk cId="1913327019" sldId="570"/>
        </pc:sldMkLst>
        <pc:spChg chg="mod ord">
          <ac:chgData name="Michael Thorburn" userId="8913e936d7cb4bfe" providerId="LiveId" clId="{7F2F6FAE-6E4B-4B9F-9DB6-B0CC9BA4C752}" dt="2020-10-10T00:25:06.615" v="503" actId="700"/>
          <ac:spMkLst>
            <pc:docMk/>
            <pc:sldMk cId="1913327019" sldId="570"/>
            <ac:spMk id="2" creationId="{00000000-0000-0000-0000-000000000000}"/>
          </ac:spMkLst>
        </pc:spChg>
        <pc:spChg chg="del mod ord">
          <ac:chgData name="Michael Thorburn" userId="8913e936d7cb4bfe" providerId="LiveId" clId="{7F2F6FAE-6E4B-4B9F-9DB6-B0CC9BA4C752}" dt="2020-10-10T00:24:25.464" v="492" actId="478"/>
          <ac:spMkLst>
            <pc:docMk/>
            <pc:sldMk cId="1913327019" sldId="570"/>
            <ac:spMk id="3" creationId="{029658BF-450A-4884-B594-EFDEED365865}"/>
          </ac:spMkLst>
        </pc:spChg>
        <pc:spChg chg="mod ord">
          <ac:chgData name="Michael Thorburn" userId="8913e936d7cb4bfe" providerId="LiveId" clId="{7F2F6FAE-6E4B-4B9F-9DB6-B0CC9BA4C752}" dt="2020-10-10T00:25:06.615" v="503" actId="700"/>
          <ac:spMkLst>
            <pc:docMk/>
            <pc:sldMk cId="1913327019" sldId="570"/>
            <ac:spMk id="4" creationId="{5559B718-7A98-43EB-9A36-DE3C7BCF96FA}"/>
          </ac:spMkLst>
        </pc:spChg>
        <pc:spChg chg="add mod ord">
          <ac:chgData name="Michael Thorburn" userId="8913e936d7cb4bfe" providerId="LiveId" clId="{7F2F6FAE-6E4B-4B9F-9DB6-B0CC9BA4C752}" dt="2020-10-10T00:25:06.615" v="503" actId="700"/>
          <ac:spMkLst>
            <pc:docMk/>
            <pc:sldMk cId="1913327019" sldId="570"/>
            <ac:spMk id="5" creationId="{AD1F36A3-7D3B-4E9B-BEBD-FF4588BA5DDB}"/>
          </ac:spMkLst>
        </pc:spChg>
      </pc:sldChg>
      <pc:sldChg chg="modSp add del">
        <pc:chgData name="Michael Thorburn" userId="8913e936d7cb4bfe" providerId="LiveId" clId="{7F2F6FAE-6E4B-4B9F-9DB6-B0CC9BA4C752}" dt="2020-10-04T22:41:04.775" v="86"/>
        <pc:sldMkLst>
          <pc:docMk/>
          <pc:sldMk cId="2389368946" sldId="570"/>
        </pc:sldMkLst>
        <pc:spChg chg="mod">
          <ac:chgData name="Michael Thorburn" userId="8913e936d7cb4bfe" providerId="LiveId" clId="{7F2F6FAE-6E4B-4B9F-9DB6-B0CC9BA4C752}" dt="2020-10-04T22:41:00.890" v="85"/>
          <ac:spMkLst>
            <pc:docMk/>
            <pc:sldMk cId="2389368946" sldId="570"/>
            <ac:spMk id="4" creationId="{5559B718-7A98-43EB-9A36-DE3C7BCF96FA}"/>
          </ac:spMkLst>
        </pc:spChg>
      </pc:sldChg>
      <pc:sldChg chg="addSp modSp new mod modClrScheme chgLayout">
        <pc:chgData name="Michael Thorburn" userId="8913e936d7cb4bfe" providerId="LiveId" clId="{7F2F6FAE-6E4B-4B9F-9DB6-B0CC9BA4C752}" dt="2020-10-10T00:25:34.912" v="578" actId="20577"/>
        <pc:sldMkLst>
          <pc:docMk/>
          <pc:sldMk cId="807012011" sldId="571"/>
        </pc:sldMkLst>
        <pc:spChg chg="mod ord">
          <ac:chgData name="Michael Thorburn" userId="8913e936d7cb4bfe" providerId="LiveId" clId="{7F2F6FAE-6E4B-4B9F-9DB6-B0CC9BA4C752}" dt="2020-10-10T00:25:13.481" v="504" actId="700"/>
          <ac:spMkLst>
            <pc:docMk/>
            <pc:sldMk cId="807012011" sldId="571"/>
            <ac:spMk id="2" creationId="{4365AED7-28B3-4D0C-B7A0-1F586C2E836E}"/>
          </ac:spMkLst>
        </pc:spChg>
        <pc:spChg chg="mod ord">
          <ac:chgData name="Michael Thorburn" userId="8913e936d7cb4bfe" providerId="LiveId" clId="{7F2F6FAE-6E4B-4B9F-9DB6-B0CC9BA4C752}" dt="2020-10-10T00:25:13.481" v="504" actId="700"/>
          <ac:spMkLst>
            <pc:docMk/>
            <pc:sldMk cId="807012011" sldId="571"/>
            <ac:spMk id="3" creationId="{CB29D1F0-1A4C-42F6-B354-56F823216472}"/>
          </ac:spMkLst>
        </pc:spChg>
        <pc:spChg chg="add mod ord">
          <ac:chgData name="Michael Thorburn" userId="8913e936d7cb4bfe" providerId="LiveId" clId="{7F2F6FAE-6E4B-4B9F-9DB6-B0CC9BA4C752}" dt="2020-10-10T00:25:34.912" v="578" actId="20577"/>
          <ac:spMkLst>
            <pc:docMk/>
            <pc:sldMk cId="807012011" sldId="571"/>
            <ac:spMk id="4" creationId="{541CF233-29FB-4FDE-BDEB-B3B9EFBF3CCD}"/>
          </ac:spMkLst>
        </pc:spChg>
      </pc:sldChg>
      <pc:sldChg chg="modSp new mod">
        <pc:chgData name="Michael Thorburn" userId="8913e936d7cb4bfe" providerId="LiveId" clId="{7F2F6FAE-6E4B-4B9F-9DB6-B0CC9BA4C752}" dt="2020-10-10T00:26:11.031" v="679" actId="313"/>
        <pc:sldMkLst>
          <pc:docMk/>
          <pc:sldMk cId="2133774378" sldId="572"/>
        </pc:sldMkLst>
        <pc:spChg chg="mod">
          <ac:chgData name="Michael Thorburn" userId="8913e936d7cb4bfe" providerId="LiveId" clId="{7F2F6FAE-6E4B-4B9F-9DB6-B0CC9BA4C752}" dt="2020-10-10T00:25:46.675" v="596" actId="20577"/>
          <ac:spMkLst>
            <pc:docMk/>
            <pc:sldMk cId="2133774378" sldId="572"/>
            <ac:spMk id="2" creationId="{A2F433E1-6D92-4128-88F5-E6E53037B4E9}"/>
          </ac:spMkLst>
        </pc:spChg>
        <pc:spChg chg="mod">
          <ac:chgData name="Michael Thorburn" userId="8913e936d7cb4bfe" providerId="LiveId" clId="{7F2F6FAE-6E4B-4B9F-9DB6-B0CC9BA4C752}" dt="2020-10-10T00:26:11.031" v="679" actId="313"/>
          <ac:spMkLst>
            <pc:docMk/>
            <pc:sldMk cId="2133774378" sldId="572"/>
            <ac:spMk id="3" creationId="{8A77160D-7E52-415A-A75E-50F45A0B7954}"/>
          </ac:spMkLst>
        </pc:spChg>
      </pc:sldChg>
      <pc:sldChg chg="modSp new mod">
        <pc:chgData name="Michael Thorburn" userId="8913e936d7cb4bfe" providerId="LiveId" clId="{7F2F6FAE-6E4B-4B9F-9DB6-B0CC9BA4C752}" dt="2020-10-10T00:26:32.748" v="740" actId="20577"/>
        <pc:sldMkLst>
          <pc:docMk/>
          <pc:sldMk cId="2045599313" sldId="573"/>
        </pc:sldMkLst>
        <pc:spChg chg="mod">
          <ac:chgData name="Michael Thorburn" userId="8913e936d7cb4bfe" providerId="LiveId" clId="{7F2F6FAE-6E4B-4B9F-9DB6-B0CC9BA4C752}" dt="2020-10-10T00:26:22.317" v="692" actId="20577"/>
          <ac:spMkLst>
            <pc:docMk/>
            <pc:sldMk cId="2045599313" sldId="573"/>
            <ac:spMk id="2" creationId="{1EB2C6F7-9A09-48D7-8F82-9041E32BEEB9}"/>
          </ac:spMkLst>
        </pc:spChg>
        <pc:spChg chg="mod">
          <ac:chgData name="Michael Thorburn" userId="8913e936d7cb4bfe" providerId="LiveId" clId="{7F2F6FAE-6E4B-4B9F-9DB6-B0CC9BA4C752}" dt="2020-10-10T00:26:32.748" v="740" actId="20577"/>
          <ac:spMkLst>
            <pc:docMk/>
            <pc:sldMk cId="2045599313" sldId="573"/>
            <ac:spMk id="3" creationId="{C2309429-74D1-4349-8465-2865DEE9592F}"/>
          </ac:spMkLst>
        </pc:spChg>
      </pc:sldChg>
      <pc:sldChg chg="modSp new mod">
        <pc:chgData name="Michael Thorburn" userId="8913e936d7cb4bfe" providerId="LiveId" clId="{7F2F6FAE-6E4B-4B9F-9DB6-B0CC9BA4C752}" dt="2020-10-10T00:27:50.481" v="997" actId="20577"/>
        <pc:sldMkLst>
          <pc:docMk/>
          <pc:sldMk cId="176087947" sldId="574"/>
        </pc:sldMkLst>
        <pc:spChg chg="mod">
          <ac:chgData name="Michael Thorburn" userId="8913e936d7cb4bfe" providerId="LiveId" clId="{7F2F6FAE-6E4B-4B9F-9DB6-B0CC9BA4C752}" dt="2020-10-10T00:26:52.919" v="771" actId="20577"/>
          <ac:spMkLst>
            <pc:docMk/>
            <pc:sldMk cId="176087947" sldId="574"/>
            <ac:spMk id="2" creationId="{AE54DC73-B8D9-4512-B9C2-9E95A69CA0F9}"/>
          </ac:spMkLst>
        </pc:spChg>
        <pc:spChg chg="mod">
          <ac:chgData name="Michael Thorburn" userId="8913e936d7cb4bfe" providerId="LiveId" clId="{7F2F6FAE-6E4B-4B9F-9DB6-B0CC9BA4C752}" dt="2020-10-10T00:27:50.481" v="997" actId="20577"/>
          <ac:spMkLst>
            <pc:docMk/>
            <pc:sldMk cId="176087947" sldId="574"/>
            <ac:spMk id="3" creationId="{D7AE1FDC-F003-4767-BFB2-2D432634B9F0}"/>
          </ac:spMkLst>
        </pc:spChg>
      </pc:sldChg>
      <pc:sldChg chg="modSp new mod">
        <pc:chgData name="Michael Thorburn" userId="8913e936d7cb4bfe" providerId="LiveId" clId="{7F2F6FAE-6E4B-4B9F-9DB6-B0CC9BA4C752}" dt="2020-10-10T00:28:35.596" v="1101" actId="20577"/>
        <pc:sldMkLst>
          <pc:docMk/>
          <pc:sldMk cId="1356876334" sldId="575"/>
        </pc:sldMkLst>
        <pc:spChg chg="mod">
          <ac:chgData name="Michael Thorburn" userId="8913e936d7cb4bfe" providerId="LiveId" clId="{7F2F6FAE-6E4B-4B9F-9DB6-B0CC9BA4C752}" dt="2020-10-10T00:28:10.912" v="1019" actId="20577"/>
          <ac:spMkLst>
            <pc:docMk/>
            <pc:sldMk cId="1356876334" sldId="575"/>
            <ac:spMk id="2" creationId="{7EB41DF8-B789-4F91-86DB-E2BF2BBB70C6}"/>
          </ac:spMkLst>
        </pc:spChg>
        <pc:spChg chg="mod">
          <ac:chgData name="Michael Thorburn" userId="8913e936d7cb4bfe" providerId="LiveId" clId="{7F2F6FAE-6E4B-4B9F-9DB6-B0CC9BA4C752}" dt="2020-10-10T00:28:35.596" v="1101" actId="20577"/>
          <ac:spMkLst>
            <pc:docMk/>
            <pc:sldMk cId="1356876334" sldId="575"/>
            <ac:spMk id="3" creationId="{0025FBB6-2608-478E-B2BE-2096CEF66A38}"/>
          </ac:spMkLst>
        </pc:spChg>
      </pc:sldChg>
      <pc:sldChg chg="modSp new mod">
        <pc:chgData name="Michael Thorburn" userId="8913e936d7cb4bfe" providerId="LiveId" clId="{7F2F6FAE-6E4B-4B9F-9DB6-B0CC9BA4C752}" dt="2020-10-10T00:29:20.661" v="1294" actId="20577"/>
        <pc:sldMkLst>
          <pc:docMk/>
          <pc:sldMk cId="1295579764" sldId="576"/>
        </pc:sldMkLst>
        <pc:spChg chg="mod">
          <ac:chgData name="Michael Thorburn" userId="8913e936d7cb4bfe" providerId="LiveId" clId="{7F2F6FAE-6E4B-4B9F-9DB6-B0CC9BA4C752}" dt="2020-10-10T00:28:43.569" v="1121" actId="20577"/>
          <ac:spMkLst>
            <pc:docMk/>
            <pc:sldMk cId="1295579764" sldId="576"/>
            <ac:spMk id="2" creationId="{DBE7CBA8-8BF8-440E-95D1-9A70364DAF3B}"/>
          </ac:spMkLst>
        </pc:spChg>
        <pc:spChg chg="mod">
          <ac:chgData name="Michael Thorburn" userId="8913e936d7cb4bfe" providerId="LiveId" clId="{7F2F6FAE-6E4B-4B9F-9DB6-B0CC9BA4C752}" dt="2020-10-10T00:29:20.661" v="1294" actId="20577"/>
          <ac:spMkLst>
            <pc:docMk/>
            <pc:sldMk cId="1295579764" sldId="576"/>
            <ac:spMk id="3" creationId="{47FA6BFB-0B4C-49D7-9D5D-C331CC716057}"/>
          </ac:spMkLst>
        </pc:spChg>
      </pc:sldChg>
      <pc:sldMasterChg chg="del delSldLayout">
        <pc:chgData name="Michael Thorburn" userId="8913e936d7cb4bfe" providerId="LiveId" clId="{7F2F6FAE-6E4B-4B9F-9DB6-B0CC9BA4C752}" dt="2020-10-04T22:38:53.732" v="15" actId="47"/>
        <pc:sldMasterMkLst>
          <pc:docMk/>
          <pc:sldMasterMk cId="745011567" sldId="2147483648"/>
        </pc:sldMasterMkLst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250313714" sldId="2147483649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420890034" sldId="2147483650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4219658254" sldId="2147483651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1535479918" sldId="2147483652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2667723259" sldId="2147483653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82332808" sldId="2147483654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2853065432" sldId="2147483655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462404136" sldId="2147483656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1566270061" sldId="2147483657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1400327573" sldId="2147483658"/>
          </pc:sldLayoutMkLst>
        </pc:sldLayoutChg>
        <pc:sldLayoutChg chg="del">
          <pc:chgData name="Michael Thorburn" userId="8913e936d7cb4bfe" providerId="LiveId" clId="{7F2F6FAE-6E4B-4B9F-9DB6-B0CC9BA4C752}" dt="2020-10-04T22:38:53.732" v="15" actId="47"/>
          <pc:sldLayoutMkLst>
            <pc:docMk/>
            <pc:sldMasterMk cId="745011567" sldId="2147483648"/>
            <pc:sldLayoutMk cId="336347026" sldId="2147483659"/>
          </pc:sldLayoutMkLst>
        </pc:sldLayoutChg>
      </pc:sldMasterChg>
    </pc:docChg>
  </pc:docChgLst>
  <pc:docChgLst>
    <pc:chgData name="Cerda Solorio, Cesar" userId="S::ccerdas@calstatela.edu::4e04ccfc-5115-4619-98c6-df38b46f7c54" providerId="AD" clId="Web-{9CAA7DB2-0095-45EA-8E4D-38D7937ABBFA}"/>
    <pc:docChg chg="modSld">
      <pc:chgData name="Cerda Solorio, Cesar" userId="S::ccerdas@calstatela.edu::4e04ccfc-5115-4619-98c6-df38b46f7c54" providerId="AD" clId="Web-{9CAA7DB2-0095-45EA-8E4D-38D7937ABBFA}" dt="2020-10-18T20:05:59.771" v="23" actId="20577"/>
      <pc:docMkLst>
        <pc:docMk/>
      </pc:docMkLst>
      <pc:sldChg chg="modSp">
        <pc:chgData name="Cerda Solorio, Cesar" userId="S::ccerdas@calstatela.edu::4e04ccfc-5115-4619-98c6-df38b46f7c54" providerId="AD" clId="Web-{9CAA7DB2-0095-45EA-8E4D-38D7937ABBFA}" dt="2020-10-18T20:05:59.771" v="23" actId="20577"/>
        <pc:sldMkLst>
          <pc:docMk/>
          <pc:sldMk cId="2133774378" sldId="572"/>
        </pc:sldMkLst>
        <pc:spChg chg="mod">
          <ac:chgData name="Cerda Solorio, Cesar" userId="S::ccerdas@calstatela.edu::4e04ccfc-5115-4619-98c6-df38b46f7c54" providerId="AD" clId="Web-{9CAA7DB2-0095-45EA-8E4D-38D7937ABBFA}" dt="2020-10-18T20:05:59.771" v="23" actId="20577"/>
          <ac:spMkLst>
            <pc:docMk/>
            <pc:sldMk cId="2133774378" sldId="572"/>
            <ac:spMk id="3" creationId="{8A77160D-7E52-415A-A75E-50F45A0B7954}"/>
          </ac:spMkLst>
        </pc:spChg>
      </pc:sldChg>
    </pc:docChg>
  </pc:docChgLst>
  <pc:docChgLst>
    <pc:chgData name="Cerda Solorio, Cesar" userId="S::ccerdas@calstatela.edu::4e04ccfc-5115-4619-98c6-df38b46f7c54" providerId="AD" clId="Web-{A907F1B0-B612-408F-905E-50FFF849EE04}"/>
    <pc:docChg chg="modSld">
      <pc:chgData name="Cerda Solorio, Cesar" userId="S::ccerdas@calstatela.edu::4e04ccfc-5115-4619-98c6-df38b46f7c54" providerId="AD" clId="Web-{A907F1B0-B612-408F-905E-50FFF849EE04}" dt="2020-12-04T19:25:51.855" v="36" actId="20577"/>
      <pc:docMkLst>
        <pc:docMk/>
      </pc:docMkLst>
      <pc:sldChg chg="modSp">
        <pc:chgData name="Cerda Solorio, Cesar" userId="S::ccerdas@calstatela.edu::4e04ccfc-5115-4619-98c6-df38b46f7c54" providerId="AD" clId="Web-{A907F1B0-B612-408F-905E-50FFF849EE04}" dt="2020-12-04T19:25:50.310" v="34" actId="20577"/>
        <pc:sldMkLst>
          <pc:docMk/>
          <pc:sldMk cId="3782783611" sldId="261"/>
        </pc:sldMkLst>
        <pc:spChg chg="mod">
          <ac:chgData name="Cerda Solorio, Cesar" userId="S::ccerdas@calstatela.edu::4e04ccfc-5115-4619-98c6-df38b46f7c54" providerId="AD" clId="Web-{A907F1B0-B612-408F-905E-50FFF849EE04}" dt="2020-12-04T19:22:30.885" v="12" actId="20577"/>
          <ac:spMkLst>
            <pc:docMk/>
            <pc:sldMk cId="3782783611" sldId="261"/>
            <ac:spMk id="6" creationId="{6F114B07-82A3-4049-BEB5-32866387AB7A}"/>
          </ac:spMkLst>
        </pc:spChg>
        <pc:spChg chg="mod">
          <ac:chgData name="Cerda Solorio, Cesar" userId="S::ccerdas@calstatela.edu::4e04ccfc-5115-4619-98c6-df38b46f7c54" providerId="AD" clId="Web-{A907F1B0-B612-408F-905E-50FFF849EE04}" dt="2020-12-04T19:25:50.310" v="34" actId="20577"/>
          <ac:spMkLst>
            <pc:docMk/>
            <pc:sldMk cId="3782783611" sldId="261"/>
            <ac:spMk id="10" creationId="{4B95957A-004F-4110-93AA-1D8877A61103}"/>
          </ac:spMkLst>
        </pc:spChg>
      </pc:sldChg>
      <pc:sldChg chg="modSp">
        <pc:chgData name="Cerda Solorio, Cesar" userId="S::ccerdas@calstatela.edu::4e04ccfc-5115-4619-98c6-df38b46f7c54" providerId="AD" clId="Web-{A907F1B0-B612-408F-905E-50FFF849EE04}" dt="2020-12-04T19:10:39.741" v="1" actId="20577"/>
        <pc:sldMkLst>
          <pc:docMk/>
          <pc:sldMk cId="3834968439" sldId="597"/>
        </pc:sldMkLst>
        <pc:spChg chg="mod">
          <ac:chgData name="Cerda Solorio, Cesar" userId="S::ccerdas@calstatela.edu::4e04ccfc-5115-4619-98c6-df38b46f7c54" providerId="AD" clId="Web-{A907F1B0-B612-408F-905E-50FFF849EE04}" dt="2020-12-04T19:10:39.741" v="1" actId="20577"/>
          <ac:spMkLst>
            <pc:docMk/>
            <pc:sldMk cId="3834968439" sldId="597"/>
            <ac:spMk id="3" creationId="{28DFDADB-40DF-4033-868F-68A047DE87E9}"/>
          </ac:spMkLst>
        </pc:spChg>
      </pc:sldChg>
    </pc:docChg>
  </pc:docChgLst>
  <pc:docChgLst>
    <pc:chgData name="Cerda Solorio, Cesar" userId="S::ccerdas@calstatela.edu::4e04ccfc-5115-4619-98c6-df38b46f7c54" providerId="AD" clId="Web-{FE9A2510-C589-4F83-882D-71B73973CF11}"/>
    <pc:docChg chg="modSld">
      <pc:chgData name="Cerda Solorio, Cesar" userId="S::ccerdas@calstatela.edu::4e04ccfc-5115-4619-98c6-df38b46f7c54" providerId="AD" clId="Web-{FE9A2510-C589-4F83-882D-71B73973CF11}" dt="2020-12-10T01:28:42.668" v="15"/>
      <pc:docMkLst>
        <pc:docMk/>
      </pc:docMkLst>
      <pc:sldChg chg="modSp">
        <pc:chgData name="Cerda Solorio, Cesar" userId="S::ccerdas@calstatela.edu::4e04ccfc-5115-4619-98c6-df38b46f7c54" providerId="AD" clId="Web-{FE9A2510-C589-4F83-882D-71B73973CF11}" dt="2020-12-10T00:44:14.082" v="12" actId="20577"/>
        <pc:sldMkLst>
          <pc:docMk/>
          <pc:sldMk cId="1565211817" sldId="262"/>
        </pc:sldMkLst>
        <pc:spChg chg="mod">
          <ac:chgData name="Cerda Solorio, Cesar" userId="S::ccerdas@calstatela.edu::4e04ccfc-5115-4619-98c6-df38b46f7c54" providerId="AD" clId="Web-{FE9A2510-C589-4F83-882D-71B73973CF11}" dt="2020-12-10T00:44:14.082" v="12" actId="20577"/>
          <ac:spMkLst>
            <pc:docMk/>
            <pc:sldMk cId="1565211817" sldId="262"/>
            <ac:spMk id="8" creationId="{4328AF11-4610-462A-9F93-244172CCE4DD}"/>
          </ac:spMkLst>
        </pc:spChg>
      </pc:sldChg>
      <pc:sldChg chg="modSp">
        <pc:chgData name="Cerda Solorio, Cesar" userId="S::ccerdas@calstatela.edu::4e04ccfc-5115-4619-98c6-df38b46f7c54" providerId="AD" clId="Web-{FE9A2510-C589-4F83-882D-71B73973CF11}" dt="2020-12-10T01:28:42.668" v="15"/>
        <pc:sldMkLst>
          <pc:docMk/>
          <pc:sldMk cId="2649822157" sldId="263"/>
        </pc:sldMkLst>
        <pc:picChg chg="mod modCrop">
          <ac:chgData name="Cerda Solorio, Cesar" userId="S::ccerdas@calstatela.edu::4e04ccfc-5115-4619-98c6-df38b46f7c54" providerId="AD" clId="Web-{FE9A2510-C589-4F83-882D-71B73973CF11}" dt="2020-12-10T01:28:42.668" v="15"/>
          <ac:picMkLst>
            <pc:docMk/>
            <pc:sldMk cId="2649822157" sldId="263"/>
            <ac:picMk id="1026" creationId="{9B39EDF0-B73E-4B18-AD68-770918777DCA}"/>
          </ac:picMkLst>
        </pc:picChg>
      </pc:sldChg>
    </pc:docChg>
  </pc:docChgLst>
  <pc:docChgLst>
    <pc:chgData name="Cerda Solorio, Cesar" userId="S::ccerdas@calstatela.edu::4e04ccfc-5115-4619-98c6-df38b46f7c54" providerId="AD" clId="Web-{0A01D805-6092-43C9-932C-27B7248008A0}"/>
    <pc:docChg chg="modSld">
      <pc:chgData name="Cerda Solorio, Cesar" userId="S::ccerdas@calstatela.edu::4e04ccfc-5115-4619-98c6-df38b46f7c54" providerId="AD" clId="Web-{0A01D805-6092-43C9-932C-27B7248008A0}" dt="2020-12-12T03:25:58.157" v="3" actId="1076"/>
      <pc:docMkLst>
        <pc:docMk/>
      </pc:docMkLst>
      <pc:sldChg chg="modSp">
        <pc:chgData name="Cerda Solorio, Cesar" userId="S::ccerdas@calstatela.edu::4e04ccfc-5115-4619-98c6-df38b46f7c54" providerId="AD" clId="Web-{0A01D805-6092-43C9-932C-27B7248008A0}" dt="2020-12-12T03:25:58.157" v="3" actId="1076"/>
        <pc:sldMkLst>
          <pc:docMk/>
          <pc:sldMk cId="2649822157" sldId="263"/>
        </pc:sldMkLst>
        <pc:picChg chg="mod">
          <ac:chgData name="Cerda Solorio, Cesar" userId="S::ccerdas@calstatela.edu::4e04ccfc-5115-4619-98c6-df38b46f7c54" providerId="AD" clId="Web-{0A01D805-6092-43C9-932C-27B7248008A0}" dt="2020-12-12T03:25:58.157" v="3" actId="1076"/>
          <ac:picMkLst>
            <pc:docMk/>
            <pc:sldMk cId="2649822157" sldId="263"/>
            <ac:picMk id="4" creationId="{B27D8918-78D7-4DEF-A448-A7E475F8F19B}"/>
          </ac:picMkLst>
        </pc:picChg>
        <pc:picChg chg="mod">
          <ac:chgData name="Cerda Solorio, Cesar" userId="S::ccerdas@calstatela.edu::4e04ccfc-5115-4619-98c6-df38b46f7c54" providerId="AD" clId="Web-{0A01D805-6092-43C9-932C-27B7248008A0}" dt="2020-12-12T03:25:42.251" v="0" actId="1076"/>
          <ac:picMkLst>
            <pc:docMk/>
            <pc:sldMk cId="2649822157" sldId="263"/>
            <ac:picMk id="1026" creationId="{9B39EDF0-B73E-4B18-AD68-770918777DCA}"/>
          </ac:picMkLst>
        </pc:picChg>
      </pc:sldChg>
    </pc:docChg>
  </pc:docChgLst>
  <pc:docChgLst>
    <pc:chgData name="Sanchez, Danny E" userId="S::dsanch82@calstatela.edu::dc53f8d5-6aa3-45ff-9ad3-b5e4bb01c976" providerId="AD" clId="Web-{287AA9C7-ED6E-4A12-8FBB-47CAE81B098D}"/>
    <pc:docChg chg="modSld">
      <pc:chgData name="Sanchez, Danny E" userId="S::dsanch82@calstatela.edu::dc53f8d5-6aa3-45ff-9ad3-b5e4bb01c976" providerId="AD" clId="Web-{287AA9C7-ED6E-4A12-8FBB-47CAE81B098D}" dt="2020-10-20T04:22:31.858" v="21"/>
      <pc:docMkLst>
        <pc:docMk/>
      </pc:docMkLst>
      <pc:sldChg chg="addSp delSp modSp">
        <pc:chgData name="Sanchez, Danny E" userId="S::dsanch82@calstatela.edu::dc53f8d5-6aa3-45ff-9ad3-b5e4bb01c976" providerId="AD" clId="Web-{287AA9C7-ED6E-4A12-8FBB-47CAE81B098D}" dt="2020-10-20T04:22:31.858" v="21"/>
        <pc:sldMkLst>
          <pc:docMk/>
          <pc:sldMk cId="1913327019" sldId="570"/>
        </pc:sldMkLst>
        <pc:picChg chg="mod">
          <ac:chgData name="Sanchez, Danny E" userId="S::dsanch82@calstatela.edu::dc53f8d5-6aa3-45ff-9ad3-b5e4bb01c976" providerId="AD" clId="Web-{287AA9C7-ED6E-4A12-8FBB-47CAE81B098D}" dt="2020-10-20T04:22:24.436" v="19" actId="1076"/>
          <ac:picMkLst>
            <pc:docMk/>
            <pc:sldMk cId="1913327019" sldId="570"/>
            <ac:picMk id="6" creationId="{F03AE108-DBC9-469D-8483-1500AF9AB98E}"/>
          </ac:picMkLst>
        </pc:picChg>
        <pc:picChg chg="add mod">
          <ac:chgData name="Sanchez, Danny E" userId="S::dsanch82@calstatela.edu::dc53f8d5-6aa3-45ff-9ad3-b5e4bb01c976" providerId="AD" clId="Web-{287AA9C7-ED6E-4A12-8FBB-47CAE81B098D}" dt="2020-10-20T04:22:28.530" v="20" actId="1076"/>
          <ac:picMkLst>
            <pc:docMk/>
            <pc:sldMk cId="1913327019" sldId="570"/>
            <ac:picMk id="22" creationId="{64027EF8-4B07-485B-8D36-D24A0A93483C}"/>
          </ac:picMkLst>
        </pc:picChg>
        <pc:inkChg chg="del">
          <ac:chgData name="Sanchez, Danny E" userId="S::dsanch82@calstatela.edu::dc53f8d5-6aa3-45ff-9ad3-b5e4bb01c976" providerId="AD" clId="Web-{287AA9C7-ED6E-4A12-8FBB-47CAE81B098D}" dt="2020-10-20T04:22:31.858" v="21"/>
          <ac:inkMkLst>
            <pc:docMk/>
            <pc:sldMk cId="1913327019" sldId="570"/>
            <ac:inkMk id="7" creationId="{E112118A-AFB9-48FC-B7E9-A53831F4FC4A}"/>
          </ac:inkMkLst>
        </pc:inkChg>
        <pc:inkChg chg="del">
          <ac:chgData name="Sanchez, Danny E" userId="S::dsanch82@calstatela.edu::dc53f8d5-6aa3-45ff-9ad3-b5e4bb01c976" providerId="AD" clId="Web-{287AA9C7-ED6E-4A12-8FBB-47CAE81B098D}" dt="2020-10-20T04:22:12.389" v="16"/>
          <ac:inkMkLst>
            <pc:docMk/>
            <pc:sldMk cId="1913327019" sldId="570"/>
            <ac:inkMk id="18" creationId="{A317D5C9-88D8-4D91-A23A-115390ED718D}"/>
          </ac:inkMkLst>
        </pc:inkChg>
      </pc:sldChg>
      <pc:sldChg chg="modSp">
        <pc:chgData name="Sanchez, Danny E" userId="S::dsanch82@calstatela.edu::dc53f8d5-6aa3-45ff-9ad3-b5e4bb01c976" providerId="AD" clId="Web-{287AA9C7-ED6E-4A12-8FBB-47CAE81B098D}" dt="2020-10-20T04:07:18.018" v="4" actId="20577"/>
        <pc:sldMkLst>
          <pc:docMk/>
          <pc:sldMk cId="1295579764" sldId="576"/>
        </pc:sldMkLst>
        <pc:spChg chg="mod">
          <ac:chgData name="Sanchez, Danny E" userId="S::dsanch82@calstatela.edu::dc53f8d5-6aa3-45ff-9ad3-b5e4bb01c976" providerId="AD" clId="Web-{287AA9C7-ED6E-4A12-8FBB-47CAE81B098D}" dt="2020-10-20T04:07:18.018" v="4" actId="20577"/>
          <ac:spMkLst>
            <pc:docMk/>
            <pc:sldMk cId="1295579764" sldId="576"/>
            <ac:spMk id="3" creationId="{47FA6BFB-0B4C-49D7-9D5D-C331CC716057}"/>
          </ac:spMkLst>
        </pc:spChg>
      </pc:sldChg>
    </pc:docChg>
  </pc:docChgLst>
  <pc:docChgLst>
    <pc:chgData name="Kulvir" userId="e048a63f-e4b5-4975-90bc-80bcf5e5e4f4" providerId="ADAL" clId="{A7EEE501-D319-4E31-944F-3D6B2432E9A1}"/>
    <pc:docChg chg="undo custSel addSld delSld modSld sldOrd">
      <pc:chgData name="Kulvir" userId="e048a63f-e4b5-4975-90bc-80bcf5e5e4f4" providerId="ADAL" clId="{A7EEE501-D319-4E31-944F-3D6B2432E9A1}" dt="2020-10-19T22:32:51.257" v="1704" actId="2696"/>
      <pc:docMkLst>
        <pc:docMk/>
      </pc:docMkLst>
      <pc:sldChg chg="addSp modSp mod">
        <pc:chgData name="Kulvir" userId="e048a63f-e4b5-4975-90bc-80bcf5e5e4f4" providerId="ADAL" clId="{A7EEE501-D319-4E31-944F-3D6B2432E9A1}" dt="2020-10-17T04:54:48.883" v="7" actId="14100"/>
        <pc:sldMkLst>
          <pc:docMk/>
          <pc:sldMk cId="1913327019" sldId="570"/>
        </pc:sldMkLst>
        <pc:picChg chg="add mod modCrop">
          <ac:chgData name="Kulvir" userId="e048a63f-e4b5-4975-90bc-80bcf5e5e4f4" providerId="ADAL" clId="{A7EEE501-D319-4E31-944F-3D6B2432E9A1}" dt="2020-10-17T04:54:48.883" v="7" actId="14100"/>
          <ac:picMkLst>
            <pc:docMk/>
            <pc:sldMk cId="1913327019" sldId="570"/>
            <ac:picMk id="5" creationId="{3E79A2A4-4242-4374-8137-50CDAB0E30F5}"/>
          </ac:picMkLst>
        </pc:picChg>
      </pc:sldChg>
      <pc:sldChg chg="modSp mod">
        <pc:chgData name="Kulvir" userId="e048a63f-e4b5-4975-90bc-80bcf5e5e4f4" providerId="ADAL" clId="{A7EEE501-D319-4E31-944F-3D6B2432E9A1}" dt="2020-10-19T00:14:15.848" v="9" actId="20577"/>
        <pc:sldMkLst>
          <pc:docMk/>
          <pc:sldMk cId="807012011" sldId="571"/>
        </pc:sldMkLst>
        <pc:spChg chg="mod">
          <ac:chgData name="Kulvir" userId="e048a63f-e4b5-4975-90bc-80bcf5e5e4f4" providerId="ADAL" clId="{A7EEE501-D319-4E31-944F-3D6B2432E9A1}" dt="2020-10-19T00:14:15.848" v="9" actId="20577"/>
          <ac:spMkLst>
            <pc:docMk/>
            <pc:sldMk cId="807012011" sldId="571"/>
            <ac:spMk id="4" creationId="{541CF233-29FB-4FDE-BDEB-B3B9EFBF3CCD}"/>
          </ac:spMkLst>
        </pc:spChg>
      </pc:sldChg>
      <pc:sldChg chg="modSp del mod">
        <pc:chgData name="Kulvir" userId="e048a63f-e4b5-4975-90bc-80bcf5e5e4f4" providerId="ADAL" clId="{A7EEE501-D319-4E31-944F-3D6B2432E9A1}" dt="2020-10-19T22:32:51.257" v="1704" actId="2696"/>
        <pc:sldMkLst>
          <pc:docMk/>
          <pc:sldMk cId="176087947" sldId="574"/>
        </pc:sldMkLst>
        <pc:spChg chg="mod">
          <ac:chgData name="Kulvir" userId="e048a63f-e4b5-4975-90bc-80bcf5e5e4f4" providerId="ADAL" clId="{A7EEE501-D319-4E31-944F-3D6B2432E9A1}" dt="2020-10-19T00:17:14.771" v="123" actId="313"/>
          <ac:spMkLst>
            <pc:docMk/>
            <pc:sldMk cId="176087947" sldId="574"/>
            <ac:spMk id="3" creationId="{D7AE1FDC-F003-4767-BFB2-2D432634B9F0}"/>
          </ac:spMkLst>
        </pc:spChg>
      </pc:sldChg>
      <pc:sldChg chg="addSp delSp modSp del mod">
        <pc:chgData name="Kulvir" userId="e048a63f-e4b5-4975-90bc-80bcf5e5e4f4" providerId="ADAL" clId="{A7EEE501-D319-4E31-944F-3D6B2432E9A1}" dt="2020-10-19T22:01:08.658" v="1703" actId="2696"/>
        <pc:sldMkLst>
          <pc:docMk/>
          <pc:sldMk cId="1356876334" sldId="575"/>
        </pc:sldMkLst>
        <pc:graphicFrameChg chg="add del mod modGraphic">
          <ac:chgData name="Kulvir" userId="e048a63f-e4b5-4975-90bc-80bcf5e5e4f4" providerId="ADAL" clId="{A7EEE501-D319-4E31-944F-3D6B2432E9A1}" dt="2020-10-19T21:23:52.623" v="701" actId="21"/>
          <ac:graphicFrameMkLst>
            <pc:docMk/>
            <pc:sldMk cId="1356876334" sldId="575"/>
            <ac:graphicFrameMk id="4" creationId="{B90854BE-9F70-4458-AE53-40FB81D391C8}"/>
          </ac:graphicFrameMkLst>
        </pc:graphicFrameChg>
      </pc:sldChg>
      <pc:sldChg chg="addSp delSp modSp mod">
        <pc:chgData name="Kulvir" userId="e048a63f-e4b5-4975-90bc-80bcf5e5e4f4" providerId="ADAL" clId="{A7EEE501-D319-4E31-944F-3D6B2432E9A1}" dt="2020-10-19T21:48:59.648" v="1696" actId="21"/>
        <pc:sldMkLst>
          <pc:docMk/>
          <pc:sldMk cId="1295579764" sldId="576"/>
        </pc:sldMkLst>
        <pc:graphicFrameChg chg="add del mod modGraphic">
          <ac:chgData name="Kulvir" userId="e048a63f-e4b5-4975-90bc-80bcf5e5e4f4" providerId="ADAL" clId="{A7EEE501-D319-4E31-944F-3D6B2432E9A1}" dt="2020-10-19T21:48:59.648" v="1696" actId="21"/>
          <ac:graphicFrameMkLst>
            <pc:docMk/>
            <pc:sldMk cId="1295579764" sldId="576"/>
            <ac:graphicFrameMk id="4" creationId="{97872F1E-760F-4A27-86E1-B9BA4883DE5C}"/>
          </ac:graphicFrameMkLst>
        </pc:graphicFrameChg>
      </pc:sldChg>
      <pc:sldChg chg="addSp delSp modSp del mod">
        <pc:chgData name="Kulvir" userId="e048a63f-e4b5-4975-90bc-80bcf5e5e4f4" providerId="ADAL" clId="{A7EEE501-D319-4E31-944F-3D6B2432E9A1}" dt="2020-10-19T22:01:01.605" v="1702" actId="2696"/>
        <pc:sldMkLst>
          <pc:docMk/>
          <pc:sldMk cId="2951228764" sldId="578"/>
        </pc:sldMkLst>
        <pc:graphicFrameChg chg="add del mod modGraphic">
          <ac:chgData name="Kulvir" userId="e048a63f-e4b5-4975-90bc-80bcf5e5e4f4" providerId="ADAL" clId="{A7EEE501-D319-4E31-944F-3D6B2432E9A1}" dt="2020-10-19T21:40:19.969" v="1643" actId="478"/>
          <ac:graphicFrameMkLst>
            <pc:docMk/>
            <pc:sldMk cId="2951228764" sldId="578"/>
            <ac:graphicFrameMk id="5" creationId="{BB8C595C-F004-4A35-B552-BED6342E8916}"/>
          </ac:graphicFrameMkLst>
        </pc:graphicFrameChg>
      </pc:sldChg>
      <pc:sldChg chg="addSp delSp modSp new mod">
        <pc:chgData name="Kulvir" userId="e048a63f-e4b5-4975-90bc-80bcf5e5e4f4" providerId="ADAL" clId="{A7EEE501-D319-4E31-944F-3D6B2432E9A1}" dt="2020-10-19T21:29:09.517" v="742" actId="14100"/>
        <pc:sldMkLst>
          <pc:docMk/>
          <pc:sldMk cId="2207569595" sldId="579"/>
        </pc:sldMkLst>
        <pc:spChg chg="mod">
          <ac:chgData name="Kulvir" userId="e048a63f-e4b5-4975-90bc-80bcf5e5e4f4" providerId="ADAL" clId="{A7EEE501-D319-4E31-944F-3D6B2432E9A1}" dt="2020-10-19T21:14:33.710" v="150" actId="20577"/>
          <ac:spMkLst>
            <pc:docMk/>
            <pc:sldMk cId="2207569595" sldId="579"/>
            <ac:spMk id="2" creationId="{4E660A52-E202-4651-BC66-0BF0659F5885}"/>
          </ac:spMkLst>
        </pc:spChg>
        <pc:spChg chg="del">
          <ac:chgData name="Kulvir" userId="e048a63f-e4b5-4975-90bc-80bcf5e5e4f4" providerId="ADAL" clId="{A7EEE501-D319-4E31-944F-3D6B2432E9A1}" dt="2020-10-19T21:16:08.815" v="183" actId="21"/>
          <ac:spMkLst>
            <pc:docMk/>
            <pc:sldMk cId="2207569595" sldId="579"/>
            <ac:spMk id="3" creationId="{574EDA41-C4D4-42F5-9C38-7FFD9F52A7D7}"/>
          </ac:spMkLst>
        </pc:spChg>
        <pc:picChg chg="add mod">
          <ac:chgData name="Kulvir" userId="e048a63f-e4b5-4975-90bc-80bcf5e5e4f4" providerId="ADAL" clId="{A7EEE501-D319-4E31-944F-3D6B2432E9A1}" dt="2020-10-19T21:28:58.431" v="739" actId="1076"/>
          <ac:picMkLst>
            <pc:docMk/>
            <pc:sldMk cId="2207569595" sldId="579"/>
            <ac:picMk id="1026" creationId="{12C21353-B627-4494-86D3-90AAA5CF85B5}"/>
          </ac:picMkLst>
        </pc:picChg>
        <pc:picChg chg="add mod">
          <ac:chgData name="Kulvir" userId="e048a63f-e4b5-4975-90bc-80bcf5e5e4f4" providerId="ADAL" clId="{A7EEE501-D319-4E31-944F-3D6B2432E9A1}" dt="2020-10-19T21:16:15.333" v="185" actId="1076"/>
          <ac:picMkLst>
            <pc:docMk/>
            <pc:sldMk cId="2207569595" sldId="579"/>
            <ac:picMk id="1027" creationId="{66D1B985-8B57-4593-BFB0-64E3647859B6}"/>
          </ac:picMkLst>
        </pc:picChg>
        <pc:picChg chg="add del">
          <ac:chgData name="Kulvir" userId="e048a63f-e4b5-4975-90bc-80bcf5e5e4f4" providerId="ADAL" clId="{A7EEE501-D319-4E31-944F-3D6B2432E9A1}" dt="2020-10-19T21:16:03.508" v="182"/>
          <ac:picMkLst>
            <pc:docMk/>
            <pc:sldMk cId="2207569595" sldId="579"/>
            <ac:picMk id="1029" creationId="{6CFE8495-06A6-4AA1-8C11-715F379D1A95}"/>
          </ac:picMkLst>
        </pc:picChg>
        <pc:picChg chg="add del">
          <ac:chgData name="Kulvir" userId="e048a63f-e4b5-4975-90bc-80bcf5e5e4f4" providerId="ADAL" clId="{A7EEE501-D319-4E31-944F-3D6B2432E9A1}" dt="2020-10-19T21:16:03.508" v="182"/>
          <ac:picMkLst>
            <pc:docMk/>
            <pc:sldMk cId="2207569595" sldId="579"/>
            <ac:picMk id="1030" creationId="{4ABA354B-8AA0-4A87-B7CB-C21C253026E8}"/>
          </ac:picMkLst>
        </pc:picChg>
        <pc:picChg chg="add mod">
          <ac:chgData name="Kulvir" userId="e048a63f-e4b5-4975-90bc-80bcf5e5e4f4" providerId="ADAL" clId="{A7EEE501-D319-4E31-944F-3D6B2432E9A1}" dt="2020-10-19T21:29:09.517" v="742" actId="14100"/>
          <ac:picMkLst>
            <pc:docMk/>
            <pc:sldMk cId="2207569595" sldId="579"/>
            <ac:picMk id="1032" creationId="{F925BD11-B75A-45D0-90D8-AA240B7AA5A4}"/>
          </ac:picMkLst>
        </pc:picChg>
      </pc:sldChg>
      <pc:sldChg chg="modSp new mod">
        <pc:chgData name="Kulvir" userId="e048a63f-e4b5-4975-90bc-80bcf5e5e4f4" providerId="ADAL" clId="{A7EEE501-D319-4E31-944F-3D6B2432E9A1}" dt="2020-10-19T21:14:43.710" v="162" actId="20577"/>
        <pc:sldMkLst>
          <pc:docMk/>
          <pc:sldMk cId="506383800" sldId="580"/>
        </pc:sldMkLst>
        <pc:spChg chg="mod">
          <ac:chgData name="Kulvir" userId="e048a63f-e4b5-4975-90bc-80bcf5e5e4f4" providerId="ADAL" clId="{A7EEE501-D319-4E31-944F-3D6B2432E9A1}" dt="2020-10-19T21:14:43.710" v="162" actId="20577"/>
          <ac:spMkLst>
            <pc:docMk/>
            <pc:sldMk cId="506383800" sldId="580"/>
            <ac:spMk id="2" creationId="{0E51359F-CDDA-4182-A7ED-3ADA16461D29}"/>
          </ac:spMkLst>
        </pc:spChg>
      </pc:sldChg>
      <pc:sldChg chg="modSp new mod">
        <pc:chgData name="Kulvir" userId="e048a63f-e4b5-4975-90bc-80bcf5e5e4f4" providerId="ADAL" clId="{A7EEE501-D319-4E31-944F-3D6B2432E9A1}" dt="2020-10-19T21:14:54.747" v="178" actId="20577"/>
        <pc:sldMkLst>
          <pc:docMk/>
          <pc:sldMk cId="3001996742" sldId="581"/>
        </pc:sldMkLst>
        <pc:spChg chg="mod">
          <ac:chgData name="Kulvir" userId="e048a63f-e4b5-4975-90bc-80bcf5e5e4f4" providerId="ADAL" clId="{A7EEE501-D319-4E31-944F-3D6B2432E9A1}" dt="2020-10-19T21:14:54.747" v="178" actId="20577"/>
          <ac:spMkLst>
            <pc:docMk/>
            <pc:sldMk cId="3001996742" sldId="581"/>
            <ac:spMk id="2" creationId="{5CE7E3C1-0DC9-4FEF-BD0E-C3E66EF05CEA}"/>
          </ac:spMkLst>
        </pc:spChg>
      </pc:sldChg>
      <pc:sldChg chg="addSp delSp modSp add mod ord">
        <pc:chgData name="Kulvir" userId="e048a63f-e4b5-4975-90bc-80bcf5e5e4f4" providerId="ADAL" clId="{A7EEE501-D319-4E31-944F-3D6B2432E9A1}" dt="2020-10-19T21:51:13.184" v="1698" actId="13782"/>
        <pc:sldMkLst>
          <pc:docMk/>
          <pc:sldMk cId="1409845067" sldId="582"/>
        </pc:sldMkLst>
        <pc:spChg chg="del">
          <ac:chgData name="Kulvir" userId="e048a63f-e4b5-4975-90bc-80bcf5e5e4f4" providerId="ADAL" clId="{A7EEE501-D319-4E31-944F-3D6B2432E9A1}" dt="2020-10-19T21:23:28.899" v="697" actId="21"/>
          <ac:spMkLst>
            <pc:docMk/>
            <pc:sldMk cId="1409845067" sldId="582"/>
            <ac:spMk id="3" creationId="{0025FBB6-2608-478E-B2BE-2096CEF66A38}"/>
          </ac:spMkLst>
        </pc:spChg>
        <pc:spChg chg="add del mod">
          <ac:chgData name="Kulvir" userId="e048a63f-e4b5-4975-90bc-80bcf5e5e4f4" providerId="ADAL" clId="{A7EEE501-D319-4E31-944F-3D6B2432E9A1}" dt="2020-10-19T21:23:33.778" v="698" actId="21"/>
          <ac:spMkLst>
            <pc:docMk/>
            <pc:sldMk cId="1409845067" sldId="582"/>
            <ac:spMk id="6" creationId="{D7599569-94C3-4671-8600-BC6E4F2209E9}"/>
          </ac:spMkLst>
        </pc:spChg>
        <pc:graphicFrameChg chg="mod">
          <ac:chgData name="Kulvir" userId="e048a63f-e4b5-4975-90bc-80bcf5e5e4f4" providerId="ADAL" clId="{A7EEE501-D319-4E31-944F-3D6B2432E9A1}" dt="2020-10-19T21:51:13.184" v="1698" actId="13782"/>
          <ac:graphicFrameMkLst>
            <pc:docMk/>
            <pc:sldMk cId="1409845067" sldId="582"/>
            <ac:graphicFrameMk id="4" creationId="{B90854BE-9F70-4458-AE53-40FB81D391C8}"/>
          </ac:graphicFrameMkLst>
        </pc:graphicFrameChg>
      </pc:sldChg>
      <pc:sldChg chg="add del">
        <pc:chgData name="Kulvir" userId="e048a63f-e4b5-4975-90bc-80bcf5e5e4f4" providerId="ADAL" clId="{A7EEE501-D319-4E31-944F-3D6B2432E9A1}" dt="2020-10-19T21:23:16.142" v="694" actId="2890"/>
        <pc:sldMkLst>
          <pc:docMk/>
          <pc:sldMk cId="2912495187" sldId="582"/>
        </pc:sldMkLst>
      </pc:sldChg>
      <pc:sldChg chg="delSp modSp add mod ord">
        <pc:chgData name="Kulvir" userId="e048a63f-e4b5-4975-90bc-80bcf5e5e4f4" providerId="ADAL" clId="{A7EEE501-D319-4E31-944F-3D6B2432E9A1}" dt="2020-10-19T22:00:48.715" v="1701"/>
        <pc:sldMkLst>
          <pc:docMk/>
          <pc:sldMk cId="3317374238" sldId="583"/>
        </pc:sldMkLst>
        <pc:spChg chg="del">
          <ac:chgData name="Kulvir" userId="e048a63f-e4b5-4975-90bc-80bcf5e5e4f4" providerId="ADAL" clId="{A7EEE501-D319-4E31-944F-3D6B2432E9A1}" dt="2020-10-19T21:39:44.733" v="1639" actId="21"/>
          <ac:spMkLst>
            <pc:docMk/>
            <pc:sldMk cId="3317374238" sldId="583"/>
            <ac:spMk id="4" creationId="{30E7829F-24F5-429E-820A-5B63BA8E1375}"/>
          </ac:spMkLst>
        </pc:spChg>
        <pc:graphicFrameChg chg="mod">
          <ac:chgData name="Kulvir" userId="e048a63f-e4b5-4975-90bc-80bcf5e5e4f4" providerId="ADAL" clId="{A7EEE501-D319-4E31-944F-3D6B2432E9A1}" dt="2020-10-19T21:51:27.481" v="1699" actId="13782"/>
          <ac:graphicFrameMkLst>
            <pc:docMk/>
            <pc:sldMk cId="3317374238" sldId="583"/>
            <ac:graphicFrameMk id="5" creationId="{BB8C595C-F004-4A35-B552-BED6342E8916}"/>
          </ac:graphicFrameMkLst>
        </pc:graphicFrameChg>
      </pc:sldChg>
    </pc:docChg>
  </pc:docChgLst>
  <pc:docChgLst>
    <pc:chgData name="Sanchez, Danny E" userId="S::dsanch82@calstatela.edu::dc53f8d5-6aa3-45ff-9ad3-b5e4bb01c976" providerId="AD" clId="Web-{FC97A5BC-1BAA-4182-8EB7-6D5019A80841}"/>
    <pc:docChg chg="modSld">
      <pc:chgData name="Sanchez, Danny E" userId="S::dsanch82@calstatela.edu::dc53f8d5-6aa3-45ff-9ad3-b5e4bb01c976" providerId="AD" clId="Web-{FC97A5BC-1BAA-4182-8EB7-6D5019A80841}" dt="2020-12-04T16:08:49.774" v="278" actId="1076"/>
      <pc:docMkLst>
        <pc:docMk/>
      </pc:docMkLst>
      <pc:sldChg chg="addSp modSp">
        <pc:chgData name="Sanchez, Danny E" userId="S::dsanch82@calstatela.edu::dc53f8d5-6aa3-45ff-9ad3-b5e4bb01c976" providerId="AD" clId="Web-{FC97A5BC-1BAA-4182-8EB7-6D5019A80841}" dt="2020-12-04T16:03:42.991" v="160" actId="1076"/>
        <pc:sldMkLst>
          <pc:docMk/>
          <pc:sldMk cId="3834968439" sldId="597"/>
        </pc:sldMkLst>
        <pc:spChg chg="mod">
          <ac:chgData name="Sanchez, Danny E" userId="S::dsanch82@calstatela.edu::dc53f8d5-6aa3-45ff-9ad3-b5e4bb01c976" providerId="AD" clId="Web-{FC97A5BC-1BAA-4182-8EB7-6D5019A80841}" dt="2020-12-04T16:03:10.474" v="153" actId="20577"/>
          <ac:spMkLst>
            <pc:docMk/>
            <pc:sldMk cId="3834968439" sldId="597"/>
            <ac:spMk id="3" creationId="{28DFDADB-40DF-4033-868F-68A047DE87E9}"/>
          </ac:spMkLst>
        </pc:spChg>
        <pc:picChg chg="add mod">
          <ac:chgData name="Sanchez, Danny E" userId="S::dsanch82@calstatela.edu::dc53f8d5-6aa3-45ff-9ad3-b5e4bb01c976" providerId="AD" clId="Web-{FC97A5BC-1BAA-4182-8EB7-6D5019A80841}" dt="2020-12-04T16:03:19.037" v="155" actId="1076"/>
          <ac:picMkLst>
            <pc:docMk/>
            <pc:sldMk cId="3834968439" sldId="597"/>
            <ac:picMk id="5" creationId="{19EACFF8-7158-4372-A224-D828E29D72DF}"/>
          </ac:picMkLst>
        </pc:picChg>
        <pc:picChg chg="add mod">
          <ac:chgData name="Sanchez, Danny E" userId="S::dsanch82@calstatela.edu::dc53f8d5-6aa3-45ff-9ad3-b5e4bb01c976" providerId="AD" clId="Web-{FC97A5BC-1BAA-4182-8EB7-6D5019A80841}" dt="2020-12-04T16:03:42.991" v="160" actId="1076"/>
          <ac:picMkLst>
            <pc:docMk/>
            <pc:sldMk cId="3834968439" sldId="597"/>
            <ac:picMk id="6" creationId="{B3321AB6-0C7C-412B-974A-3719FC60FB0D}"/>
          </ac:picMkLst>
        </pc:picChg>
      </pc:sldChg>
      <pc:sldChg chg="addSp delSp modSp">
        <pc:chgData name="Sanchez, Danny E" userId="S::dsanch82@calstatela.edu::dc53f8d5-6aa3-45ff-9ad3-b5e4bb01c976" providerId="AD" clId="Web-{FC97A5BC-1BAA-4182-8EB7-6D5019A80841}" dt="2020-12-04T16:05:04.293" v="186" actId="14100"/>
        <pc:sldMkLst>
          <pc:docMk/>
          <pc:sldMk cId="592482986" sldId="598"/>
        </pc:sldMkLst>
        <pc:spChg chg="mod">
          <ac:chgData name="Sanchez, Danny E" userId="S::dsanch82@calstatela.edu::dc53f8d5-6aa3-45ff-9ad3-b5e4bb01c976" providerId="AD" clId="Web-{FC97A5BC-1BAA-4182-8EB7-6D5019A80841}" dt="2020-12-04T16:03:37.741" v="158" actId="1076"/>
          <ac:spMkLst>
            <pc:docMk/>
            <pc:sldMk cId="592482986" sldId="598"/>
            <ac:spMk id="2" creationId="{6703F765-A799-4819-A3A5-42D94F156921}"/>
          </ac:spMkLst>
        </pc:spChg>
        <pc:spChg chg="del mod">
          <ac:chgData name="Sanchez, Danny E" userId="S::dsanch82@calstatela.edu::dc53f8d5-6aa3-45ff-9ad3-b5e4bb01c976" providerId="AD" clId="Web-{FC97A5BC-1BAA-4182-8EB7-6D5019A80841}" dt="2020-12-04T15:54:58.539" v="4"/>
          <ac:spMkLst>
            <pc:docMk/>
            <pc:sldMk cId="592482986" sldId="598"/>
            <ac:spMk id="3" creationId="{28DFDADB-40DF-4033-868F-68A047DE87E9}"/>
          </ac:spMkLst>
        </pc:spChg>
        <pc:spChg chg="add mod">
          <ac:chgData name="Sanchez, Danny E" userId="S::dsanch82@calstatela.edu::dc53f8d5-6aa3-45ff-9ad3-b5e4bb01c976" providerId="AD" clId="Web-{FC97A5BC-1BAA-4182-8EB7-6D5019A80841}" dt="2020-12-04T16:05:04.293" v="186" actId="14100"/>
          <ac:spMkLst>
            <pc:docMk/>
            <pc:sldMk cId="592482986" sldId="598"/>
            <ac:spMk id="7" creationId="{460C17AF-65DD-4884-A556-336B66B11EEF}"/>
          </ac:spMkLst>
        </pc:spChg>
        <pc:picChg chg="add mod">
          <ac:chgData name="Sanchez, Danny E" userId="S::dsanch82@calstatela.edu::dc53f8d5-6aa3-45ff-9ad3-b5e4bb01c976" providerId="AD" clId="Web-{FC97A5BC-1BAA-4182-8EB7-6D5019A80841}" dt="2020-12-04T16:04:05.289" v="164" actId="1076"/>
          <ac:picMkLst>
            <pc:docMk/>
            <pc:sldMk cId="592482986" sldId="598"/>
            <ac:picMk id="5" creationId="{0E87D470-D23E-4183-A681-3B92101DD508}"/>
          </ac:picMkLst>
        </pc:picChg>
        <pc:picChg chg="add mod ord">
          <ac:chgData name="Sanchez, Danny E" userId="S::dsanch82@calstatela.edu::dc53f8d5-6aa3-45ff-9ad3-b5e4bb01c976" providerId="AD" clId="Web-{FC97A5BC-1BAA-4182-8EB7-6D5019A80841}" dt="2020-12-04T16:04:01.211" v="162" actId="1076"/>
          <ac:picMkLst>
            <pc:docMk/>
            <pc:sldMk cId="592482986" sldId="598"/>
            <ac:picMk id="6" creationId="{6D483EF5-ADC6-4B14-B1A2-4CB0D12B552C}"/>
          </ac:picMkLst>
        </pc:picChg>
      </pc:sldChg>
      <pc:sldChg chg="addSp delSp modSp">
        <pc:chgData name="Sanchez, Danny E" userId="S::dsanch82@calstatela.edu::dc53f8d5-6aa3-45ff-9ad3-b5e4bb01c976" providerId="AD" clId="Web-{FC97A5BC-1BAA-4182-8EB7-6D5019A80841}" dt="2020-12-04T16:08:49.774" v="278" actId="1076"/>
        <pc:sldMkLst>
          <pc:docMk/>
          <pc:sldMk cId="2074787186" sldId="599"/>
        </pc:sldMkLst>
        <pc:spChg chg="del">
          <ac:chgData name="Sanchez, Danny E" userId="S::dsanch82@calstatela.edu::dc53f8d5-6aa3-45ff-9ad3-b5e4bb01c976" providerId="AD" clId="Web-{FC97A5BC-1BAA-4182-8EB7-6D5019A80841}" dt="2020-12-04T16:06:28.469" v="187"/>
          <ac:spMkLst>
            <pc:docMk/>
            <pc:sldMk cId="2074787186" sldId="599"/>
            <ac:spMk id="3" creationId="{28DFDADB-40DF-4033-868F-68A047DE87E9}"/>
          </ac:spMkLst>
        </pc:spChg>
        <pc:spChg chg="add mod">
          <ac:chgData name="Sanchez, Danny E" userId="S::dsanch82@calstatela.edu::dc53f8d5-6aa3-45ff-9ad3-b5e4bb01c976" providerId="AD" clId="Web-{FC97A5BC-1BAA-4182-8EB7-6D5019A80841}" dt="2020-12-04T16:07:51.224" v="254" actId="20577"/>
          <ac:spMkLst>
            <pc:docMk/>
            <pc:sldMk cId="2074787186" sldId="599"/>
            <ac:spMk id="5" creationId="{34C56150-4CFE-4CD3-840C-C7EFC85BF82D}"/>
          </ac:spMkLst>
        </pc:spChg>
        <pc:spChg chg="add mod">
          <ac:chgData name="Sanchez, Danny E" userId="S::dsanch82@calstatela.edu::dc53f8d5-6aa3-45ff-9ad3-b5e4bb01c976" providerId="AD" clId="Web-{FC97A5BC-1BAA-4182-8EB7-6D5019A80841}" dt="2020-12-04T16:08:38.039" v="276" actId="14100"/>
          <ac:spMkLst>
            <pc:docMk/>
            <pc:sldMk cId="2074787186" sldId="599"/>
            <ac:spMk id="6" creationId="{B334B0B5-8CE0-4A96-84F9-D31EC7EEAF0A}"/>
          </ac:spMkLst>
        </pc:spChg>
        <pc:picChg chg="add mod ord">
          <ac:chgData name="Sanchez, Danny E" userId="S::dsanch82@calstatela.edu::dc53f8d5-6aa3-45ff-9ad3-b5e4bb01c976" providerId="AD" clId="Web-{FC97A5BC-1BAA-4182-8EB7-6D5019A80841}" dt="2020-12-04T16:06:46.752" v="188" actId="1076"/>
          <ac:picMkLst>
            <pc:docMk/>
            <pc:sldMk cId="2074787186" sldId="599"/>
            <ac:picMk id="4" creationId="{9E169B60-1C8E-476E-934A-146CB9C3A4CC}"/>
          </ac:picMkLst>
        </pc:picChg>
        <pc:picChg chg="add mod">
          <ac:chgData name="Sanchez, Danny E" userId="S::dsanch82@calstatela.edu::dc53f8d5-6aa3-45ff-9ad3-b5e4bb01c976" providerId="AD" clId="Web-{FC97A5BC-1BAA-4182-8EB7-6D5019A80841}" dt="2020-12-04T16:08:49.774" v="278" actId="1076"/>
          <ac:picMkLst>
            <pc:docMk/>
            <pc:sldMk cId="2074787186" sldId="599"/>
            <ac:picMk id="8" creationId="{3B76B179-C156-43A3-9E1D-62A4630B356F}"/>
          </ac:picMkLst>
        </pc:picChg>
      </pc:sldChg>
    </pc:docChg>
  </pc:docChgLst>
  <pc:docChgLst>
    <pc:chgData name="Thai, Justin" userId="S::jthai11@calstatela.edu::c3ad2cec-3fed-45ae-823f-9637efed93c3" providerId="AD" clId="Web-{637A5B56-D072-40A2-B380-2B84CD0BB425}"/>
    <pc:docChg chg="modSld">
      <pc:chgData name="Thai, Justin" userId="S::jthai11@calstatela.edu::c3ad2cec-3fed-45ae-823f-9637efed93c3" providerId="AD" clId="Web-{637A5B56-D072-40A2-B380-2B84CD0BB425}" dt="2020-10-18T18:32:03.395" v="0" actId="1076"/>
      <pc:docMkLst>
        <pc:docMk/>
      </pc:docMkLst>
      <pc:sldChg chg="modSp">
        <pc:chgData name="Thai, Justin" userId="S::jthai11@calstatela.edu::c3ad2cec-3fed-45ae-823f-9637efed93c3" providerId="AD" clId="Web-{637A5B56-D072-40A2-B380-2B84CD0BB425}" dt="2020-10-18T18:32:03.395" v="0" actId="1076"/>
        <pc:sldMkLst>
          <pc:docMk/>
          <pc:sldMk cId="1913327019" sldId="570"/>
        </pc:sldMkLst>
        <pc:picChg chg="mod">
          <ac:chgData name="Thai, Justin" userId="S::jthai11@calstatela.edu::c3ad2cec-3fed-45ae-823f-9637efed93c3" providerId="AD" clId="Web-{637A5B56-D072-40A2-B380-2B84CD0BB425}" dt="2020-10-18T18:32:03.395" v="0" actId="1076"/>
          <ac:picMkLst>
            <pc:docMk/>
            <pc:sldMk cId="1913327019" sldId="570"/>
            <ac:picMk id="5" creationId="{3E79A2A4-4242-4374-8137-50CDAB0E30F5}"/>
          </ac:picMkLst>
        </pc:picChg>
      </pc:sldChg>
    </pc:docChg>
  </pc:docChgLst>
  <pc:docChgLst>
    <pc:chgData name="Sanchez, Danny E" userId="S::dsanch82@calstatela.edu::dc53f8d5-6aa3-45ff-9ad3-b5e4bb01c976" providerId="AD" clId="Web-{921E6CAA-CB24-4DB2-A3B9-2CA81B82A6D2}"/>
    <pc:docChg chg="modSld">
      <pc:chgData name="Sanchez, Danny E" userId="S::dsanch82@calstatela.edu::dc53f8d5-6aa3-45ff-9ad3-b5e4bb01c976" providerId="AD" clId="Web-{921E6CAA-CB24-4DB2-A3B9-2CA81B82A6D2}" dt="2020-12-09T23:49:36.656" v="9" actId="20577"/>
      <pc:docMkLst>
        <pc:docMk/>
      </pc:docMkLst>
      <pc:sldChg chg="modSp">
        <pc:chgData name="Sanchez, Danny E" userId="S::dsanch82@calstatela.edu::dc53f8d5-6aa3-45ff-9ad3-b5e4bb01c976" providerId="AD" clId="Web-{921E6CAA-CB24-4DB2-A3B9-2CA81B82A6D2}" dt="2020-12-09T23:49:36.656" v="9" actId="20577"/>
        <pc:sldMkLst>
          <pc:docMk/>
          <pc:sldMk cId="2073431059" sldId="601"/>
        </pc:sldMkLst>
        <pc:spChg chg="mod">
          <ac:chgData name="Sanchez, Danny E" userId="S::dsanch82@calstatela.edu::dc53f8d5-6aa3-45ff-9ad3-b5e4bb01c976" providerId="AD" clId="Web-{921E6CAA-CB24-4DB2-A3B9-2CA81B82A6D2}" dt="2020-12-09T23:49:36.656" v="9" actId="20577"/>
          <ac:spMkLst>
            <pc:docMk/>
            <pc:sldMk cId="2073431059" sldId="601"/>
            <ac:spMk id="3" creationId="{1684A8EE-F130-4308-956D-C17D5F2D99DE}"/>
          </ac:spMkLst>
        </pc:spChg>
      </pc:sldChg>
    </pc:docChg>
  </pc:docChgLst>
  <pc:docChgLst>
    <pc:chgData name="Sanchez, Danny E" userId="S::dsanch82@calstatela.edu::dc53f8d5-6aa3-45ff-9ad3-b5e4bb01c976" providerId="AD" clId="Web-{EC497785-CEE0-4F6B-96CD-D1D17C312928}"/>
    <pc:docChg chg="modSld">
      <pc:chgData name="Sanchez, Danny E" userId="S::dsanch82@calstatela.edu::dc53f8d5-6aa3-45ff-9ad3-b5e4bb01c976" providerId="AD" clId="Web-{EC497785-CEE0-4F6B-96CD-D1D17C312928}" dt="2021-04-24T04:56:59.569" v="2" actId="1076"/>
      <pc:docMkLst>
        <pc:docMk/>
      </pc:docMkLst>
      <pc:sldChg chg="addSp delSp modSp">
        <pc:chgData name="Sanchez, Danny E" userId="S::dsanch82@calstatela.edu::dc53f8d5-6aa3-45ff-9ad3-b5e4bb01c976" providerId="AD" clId="Web-{EC497785-CEE0-4F6B-96CD-D1D17C312928}" dt="2021-04-24T04:56:36.161" v="0"/>
        <pc:sldMkLst>
          <pc:docMk/>
          <pc:sldMk cId="3707596030" sldId="612"/>
        </pc:sldMkLst>
        <pc:spChg chg="del">
          <ac:chgData name="Sanchez, Danny E" userId="S::dsanch82@calstatela.edu::dc53f8d5-6aa3-45ff-9ad3-b5e4bb01c976" providerId="AD" clId="Web-{EC497785-CEE0-4F6B-96CD-D1D17C312928}" dt="2021-04-24T04:56:36.161" v="0"/>
          <ac:spMkLst>
            <pc:docMk/>
            <pc:sldMk cId="3707596030" sldId="612"/>
            <ac:spMk id="3" creationId="{FE575ACC-1207-42F5-A1A4-759A3C81039E}"/>
          </ac:spMkLst>
        </pc:spChg>
        <pc:picChg chg="add mod ord">
          <ac:chgData name="Sanchez, Danny E" userId="S::dsanch82@calstatela.edu::dc53f8d5-6aa3-45ff-9ad3-b5e4bb01c976" providerId="AD" clId="Web-{EC497785-CEE0-4F6B-96CD-D1D17C312928}" dt="2021-04-24T04:56:36.161" v="0"/>
          <ac:picMkLst>
            <pc:docMk/>
            <pc:sldMk cId="3707596030" sldId="612"/>
            <ac:picMk id="4" creationId="{FB2FB19E-32B4-4DB6-8687-3AFB5F03BEA5}"/>
          </ac:picMkLst>
        </pc:picChg>
      </pc:sldChg>
      <pc:sldChg chg="addSp delSp modSp">
        <pc:chgData name="Sanchez, Danny E" userId="S::dsanch82@calstatela.edu::dc53f8d5-6aa3-45ff-9ad3-b5e4bb01c976" providerId="AD" clId="Web-{EC497785-CEE0-4F6B-96CD-D1D17C312928}" dt="2021-04-24T04:56:59.569" v="2" actId="1076"/>
        <pc:sldMkLst>
          <pc:docMk/>
          <pc:sldMk cId="4257348941" sldId="613"/>
        </pc:sldMkLst>
        <pc:spChg chg="del">
          <ac:chgData name="Sanchez, Danny E" userId="S::dsanch82@calstatela.edu::dc53f8d5-6aa3-45ff-9ad3-b5e4bb01c976" providerId="AD" clId="Web-{EC497785-CEE0-4F6B-96CD-D1D17C312928}" dt="2021-04-24T04:56:42.787" v="1"/>
          <ac:spMkLst>
            <pc:docMk/>
            <pc:sldMk cId="4257348941" sldId="613"/>
            <ac:spMk id="3" creationId="{9EA7BF14-5889-4622-BC68-24D8CE8C86A7}"/>
          </ac:spMkLst>
        </pc:spChg>
        <pc:picChg chg="add mod ord">
          <ac:chgData name="Sanchez, Danny E" userId="S::dsanch82@calstatela.edu::dc53f8d5-6aa3-45ff-9ad3-b5e4bb01c976" providerId="AD" clId="Web-{EC497785-CEE0-4F6B-96CD-D1D17C312928}" dt="2021-04-24T04:56:59.569" v="2" actId="1076"/>
          <ac:picMkLst>
            <pc:docMk/>
            <pc:sldMk cId="4257348941" sldId="613"/>
            <ac:picMk id="4" creationId="{74A36DE3-EB93-4D37-BD9C-2EF5C3625325}"/>
          </ac:picMkLst>
        </pc:picChg>
      </pc:sldChg>
    </pc:docChg>
  </pc:docChgLst>
  <pc:docChgLst>
    <pc:chgData name="Brieu, Mathias" userId="S::mbrieu@calstatela.edu::dbb6a427-0298-4a74-89ec-3d41d128bed1" providerId="AD" clId="Web-{DB22BEB1-5EEA-49F3-BAC9-9C40667938C1}"/>
    <pc:docChg chg="modSld">
      <pc:chgData name="Brieu, Mathias" userId="S::mbrieu@calstatela.edu::dbb6a427-0298-4a74-89ec-3d41d128bed1" providerId="AD" clId="Web-{DB22BEB1-5EEA-49F3-BAC9-9C40667938C1}" dt="2020-12-04T19:08:07.029" v="4" actId="20577"/>
      <pc:docMkLst>
        <pc:docMk/>
      </pc:docMkLst>
      <pc:sldChg chg="modSp">
        <pc:chgData name="Brieu, Mathias" userId="S::mbrieu@calstatela.edu::dbb6a427-0298-4a74-89ec-3d41d128bed1" providerId="AD" clId="Web-{DB22BEB1-5EEA-49F3-BAC9-9C40667938C1}" dt="2020-12-04T19:08:03.701" v="2" actId="20577"/>
        <pc:sldMkLst>
          <pc:docMk/>
          <pc:sldMk cId="239283751" sldId="583"/>
        </pc:sldMkLst>
        <pc:spChg chg="mod">
          <ac:chgData name="Brieu, Mathias" userId="S::mbrieu@calstatela.edu::dbb6a427-0298-4a74-89ec-3d41d128bed1" providerId="AD" clId="Web-{DB22BEB1-5EEA-49F3-BAC9-9C40667938C1}" dt="2020-12-04T19:08:03.701" v="2" actId="20577"/>
          <ac:spMkLst>
            <pc:docMk/>
            <pc:sldMk cId="239283751" sldId="583"/>
            <ac:spMk id="2" creationId="{6703F765-A799-4819-A3A5-42D94F156921}"/>
          </ac:spMkLst>
        </pc:spChg>
      </pc:sldChg>
    </pc:docChg>
  </pc:docChgLst>
  <pc:docChgLst>
    <pc:chgData name="Cerda Solorio, Cesar" userId="4e04ccfc-5115-4619-98c6-df38b46f7c54" providerId="ADAL" clId="{82360939-05CD-4185-9A44-798C344078C4}"/>
    <pc:docChg chg="undo custSel addSld delSld modSld">
      <pc:chgData name="Cerda Solorio, Cesar" userId="4e04ccfc-5115-4619-98c6-df38b46f7c54" providerId="ADAL" clId="{82360939-05CD-4185-9A44-798C344078C4}" dt="2020-10-19T22:12:10.417" v="3261" actId="20577"/>
      <pc:docMkLst>
        <pc:docMk/>
      </pc:docMkLst>
      <pc:sldChg chg="modSp mod">
        <pc:chgData name="Cerda Solorio, Cesar" userId="4e04ccfc-5115-4619-98c6-df38b46f7c54" providerId="ADAL" clId="{82360939-05CD-4185-9A44-798C344078C4}" dt="2020-10-19T22:12:10.417" v="3261" actId="20577"/>
        <pc:sldMkLst>
          <pc:docMk/>
          <pc:sldMk cId="2207773754" sldId="569"/>
        </pc:sldMkLst>
        <pc:spChg chg="mod">
          <ac:chgData name="Cerda Solorio, Cesar" userId="4e04ccfc-5115-4619-98c6-df38b46f7c54" providerId="ADAL" clId="{82360939-05CD-4185-9A44-798C344078C4}" dt="2020-10-19T22:12:10.417" v="3261" actId="20577"/>
          <ac:spMkLst>
            <pc:docMk/>
            <pc:sldMk cId="2207773754" sldId="569"/>
            <ac:spMk id="3" creationId="{EC80F9DD-6C1D-48A1-8D93-975F7965BE2D}"/>
          </ac:spMkLst>
        </pc:spChg>
      </pc:sldChg>
      <pc:sldChg chg="addSp modSp mod">
        <pc:chgData name="Cerda Solorio, Cesar" userId="4e04ccfc-5115-4619-98c6-df38b46f7c54" providerId="ADAL" clId="{82360939-05CD-4185-9A44-798C344078C4}" dt="2020-10-19T22:11:37.965" v="3254" actId="1076"/>
        <pc:sldMkLst>
          <pc:docMk/>
          <pc:sldMk cId="1913327019" sldId="570"/>
        </pc:sldMkLst>
        <pc:spChg chg="add mod">
          <ac:chgData name="Cerda Solorio, Cesar" userId="4e04ccfc-5115-4619-98c6-df38b46f7c54" providerId="ADAL" clId="{82360939-05CD-4185-9A44-798C344078C4}" dt="2020-10-19T22:11:37.965" v="3254" actId="1076"/>
          <ac:spMkLst>
            <pc:docMk/>
            <pc:sldMk cId="1913327019" sldId="570"/>
            <ac:spMk id="21" creationId="{39254C3C-DDE9-42E2-98BA-1B5B05C871CC}"/>
          </ac:spMkLst>
        </pc:spChg>
        <pc:picChg chg="mod">
          <ac:chgData name="Cerda Solorio, Cesar" userId="4e04ccfc-5115-4619-98c6-df38b46f7c54" providerId="ADAL" clId="{82360939-05CD-4185-9A44-798C344078C4}" dt="2020-10-19T22:11:07.292" v="3233" actId="1076"/>
          <ac:picMkLst>
            <pc:docMk/>
            <pc:sldMk cId="1913327019" sldId="570"/>
            <ac:picMk id="20" creationId="{471E89FC-3477-4CEA-BDAE-E1A0152A4AB0}"/>
          </ac:picMkLst>
        </pc:picChg>
      </pc:sldChg>
      <pc:sldChg chg="modSp mod">
        <pc:chgData name="Cerda Solorio, Cesar" userId="4e04ccfc-5115-4619-98c6-df38b46f7c54" providerId="ADAL" clId="{82360939-05CD-4185-9A44-798C344078C4}" dt="2020-10-18T20:28:13.157" v="38" actId="20577"/>
        <pc:sldMkLst>
          <pc:docMk/>
          <pc:sldMk cId="807012011" sldId="571"/>
        </pc:sldMkLst>
        <pc:spChg chg="mod">
          <ac:chgData name="Cerda Solorio, Cesar" userId="4e04ccfc-5115-4619-98c6-df38b46f7c54" providerId="ADAL" clId="{82360939-05CD-4185-9A44-798C344078C4}" dt="2020-10-18T20:28:13.157" v="38" actId="20577"/>
          <ac:spMkLst>
            <pc:docMk/>
            <pc:sldMk cId="807012011" sldId="571"/>
            <ac:spMk id="4" creationId="{541CF233-29FB-4FDE-BDEB-B3B9EFBF3CCD}"/>
          </ac:spMkLst>
        </pc:spChg>
      </pc:sldChg>
      <pc:sldChg chg="modSp mod">
        <pc:chgData name="Cerda Solorio, Cesar" userId="4e04ccfc-5115-4619-98c6-df38b46f7c54" providerId="ADAL" clId="{82360939-05CD-4185-9A44-798C344078C4}" dt="2020-10-18T21:16:09.701" v="1858" actId="14100"/>
        <pc:sldMkLst>
          <pc:docMk/>
          <pc:sldMk cId="2133774378" sldId="572"/>
        </pc:sldMkLst>
        <pc:spChg chg="mod">
          <ac:chgData name="Cerda Solorio, Cesar" userId="4e04ccfc-5115-4619-98c6-df38b46f7c54" providerId="ADAL" clId="{82360939-05CD-4185-9A44-798C344078C4}" dt="2020-10-18T21:16:09.701" v="1858" actId="14100"/>
          <ac:spMkLst>
            <pc:docMk/>
            <pc:sldMk cId="2133774378" sldId="572"/>
            <ac:spMk id="3" creationId="{8A77160D-7E52-415A-A75E-50F45A0B7954}"/>
          </ac:spMkLst>
        </pc:spChg>
      </pc:sldChg>
      <pc:sldChg chg="addSp modSp mod modClrScheme chgLayout">
        <pc:chgData name="Cerda Solorio, Cesar" userId="4e04ccfc-5115-4619-98c6-df38b46f7c54" providerId="ADAL" clId="{82360939-05CD-4185-9A44-798C344078C4}" dt="2020-10-18T22:08:09.146" v="2291" actId="20577"/>
        <pc:sldMkLst>
          <pc:docMk/>
          <pc:sldMk cId="2045599313" sldId="573"/>
        </pc:sldMkLst>
        <pc:spChg chg="mod ord">
          <ac:chgData name="Cerda Solorio, Cesar" userId="4e04ccfc-5115-4619-98c6-df38b46f7c54" providerId="ADAL" clId="{82360939-05CD-4185-9A44-798C344078C4}" dt="2020-10-18T21:59:47.171" v="1885" actId="700"/>
          <ac:spMkLst>
            <pc:docMk/>
            <pc:sldMk cId="2045599313" sldId="573"/>
            <ac:spMk id="2" creationId="{1EB2C6F7-9A09-48D7-8F82-9041E32BEEB9}"/>
          </ac:spMkLst>
        </pc:spChg>
        <pc:spChg chg="mod ord">
          <ac:chgData name="Cerda Solorio, Cesar" userId="4e04ccfc-5115-4619-98c6-df38b46f7c54" providerId="ADAL" clId="{82360939-05CD-4185-9A44-798C344078C4}" dt="2020-10-18T22:05:59.544" v="2227" actId="113"/>
          <ac:spMkLst>
            <pc:docMk/>
            <pc:sldMk cId="2045599313" sldId="573"/>
            <ac:spMk id="3" creationId="{C2309429-74D1-4349-8465-2865DEE9592F}"/>
          </ac:spMkLst>
        </pc:spChg>
        <pc:spChg chg="add mod ord">
          <ac:chgData name="Cerda Solorio, Cesar" userId="4e04ccfc-5115-4619-98c6-df38b46f7c54" providerId="ADAL" clId="{82360939-05CD-4185-9A44-798C344078C4}" dt="2020-10-18T22:08:09.146" v="2291" actId="20577"/>
          <ac:spMkLst>
            <pc:docMk/>
            <pc:sldMk cId="2045599313" sldId="573"/>
            <ac:spMk id="4" creationId="{D63B34B0-031C-485A-9D06-D51C7DDD7884}"/>
          </ac:spMkLst>
        </pc:spChg>
      </pc:sldChg>
      <pc:sldChg chg="modSp mod">
        <pc:chgData name="Cerda Solorio, Cesar" userId="4e04ccfc-5115-4619-98c6-df38b46f7c54" providerId="ADAL" clId="{82360939-05CD-4185-9A44-798C344078C4}" dt="2020-10-18T22:48:06.593" v="3230" actId="20577"/>
        <pc:sldMkLst>
          <pc:docMk/>
          <pc:sldMk cId="176087947" sldId="574"/>
        </pc:sldMkLst>
        <pc:spChg chg="mod">
          <ac:chgData name="Cerda Solorio, Cesar" userId="4e04ccfc-5115-4619-98c6-df38b46f7c54" providerId="ADAL" clId="{82360939-05CD-4185-9A44-798C344078C4}" dt="2020-10-18T22:48:06.593" v="3230" actId="20577"/>
          <ac:spMkLst>
            <pc:docMk/>
            <pc:sldMk cId="176087947" sldId="574"/>
            <ac:spMk id="3" creationId="{D7AE1FDC-F003-4767-BFB2-2D432634B9F0}"/>
          </ac:spMkLst>
        </pc:spChg>
      </pc:sldChg>
      <pc:sldChg chg="addSp delSp modSp new add del mod">
        <pc:chgData name="Cerda Solorio, Cesar" userId="4e04ccfc-5115-4619-98c6-df38b46f7c54" providerId="ADAL" clId="{82360939-05CD-4185-9A44-798C344078C4}" dt="2020-10-18T22:29:50.391" v="2628" actId="47"/>
        <pc:sldMkLst>
          <pc:docMk/>
          <pc:sldMk cId="1250399030" sldId="577"/>
        </pc:sldMkLst>
        <pc:spChg chg="mod">
          <ac:chgData name="Cerda Solorio, Cesar" userId="4e04ccfc-5115-4619-98c6-df38b46f7c54" providerId="ADAL" clId="{82360939-05CD-4185-9A44-798C344078C4}" dt="2020-10-18T22:25:45.355" v="2580"/>
          <ac:spMkLst>
            <pc:docMk/>
            <pc:sldMk cId="1250399030" sldId="577"/>
            <ac:spMk id="2" creationId="{6E23BDA3-A63F-41CF-B54A-2265C8362507}"/>
          </ac:spMkLst>
        </pc:spChg>
        <pc:spChg chg="del mod">
          <ac:chgData name="Cerda Solorio, Cesar" userId="4e04ccfc-5115-4619-98c6-df38b46f7c54" providerId="ADAL" clId="{82360939-05CD-4185-9A44-798C344078C4}" dt="2020-10-18T22:16:38.072" v="2398" actId="478"/>
          <ac:spMkLst>
            <pc:docMk/>
            <pc:sldMk cId="1250399030" sldId="577"/>
            <ac:spMk id="3" creationId="{ECBC8870-356D-4409-A9BE-B70CEE0C25AA}"/>
          </ac:spMkLst>
        </pc:spChg>
        <pc:graphicFrameChg chg="add del mod modGraphic">
          <ac:chgData name="Cerda Solorio, Cesar" userId="4e04ccfc-5115-4619-98c6-df38b46f7c54" providerId="ADAL" clId="{82360939-05CD-4185-9A44-798C344078C4}" dt="2020-10-18T22:29:43.342" v="2625" actId="478"/>
          <ac:graphicFrameMkLst>
            <pc:docMk/>
            <pc:sldMk cId="1250399030" sldId="577"/>
            <ac:graphicFrameMk id="4" creationId="{6196EB76-AA4C-4A14-A951-B4F3D168B814}"/>
          </ac:graphicFrameMkLst>
        </pc:graphicFrameChg>
      </pc:sldChg>
    </pc:docChg>
  </pc:docChgLst>
  <pc:docChgLst>
    <pc:chgData name="Cerda Solorio, Cesar" userId="S::ccerdas@calstatela.edu::4e04ccfc-5115-4619-98c6-df38b46f7c54" providerId="AD" clId="Web-{B5C4F7B6-0BDD-4568-9B55-2F84E0697F27}"/>
    <pc:docChg chg="modSld">
      <pc:chgData name="Cerda Solorio, Cesar" userId="S::ccerdas@calstatela.edu::4e04ccfc-5115-4619-98c6-df38b46f7c54" providerId="AD" clId="Web-{B5C4F7B6-0BDD-4568-9B55-2F84E0697F27}" dt="2020-10-19T22:06:53.763" v="123" actId="20577"/>
      <pc:docMkLst>
        <pc:docMk/>
      </pc:docMkLst>
      <pc:sldChg chg="modSp">
        <pc:chgData name="Cerda Solorio, Cesar" userId="S::ccerdas@calstatela.edu::4e04ccfc-5115-4619-98c6-df38b46f7c54" providerId="AD" clId="Web-{B5C4F7B6-0BDD-4568-9B55-2F84E0697F27}" dt="2020-10-19T22:01:46.548" v="73" actId="20577"/>
        <pc:sldMkLst>
          <pc:docMk/>
          <pc:sldMk cId="2207773754" sldId="569"/>
        </pc:sldMkLst>
        <pc:spChg chg="mod">
          <ac:chgData name="Cerda Solorio, Cesar" userId="S::ccerdas@calstatela.edu::4e04ccfc-5115-4619-98c6-df38b46f7c54" providerId="AD" clId="Web-{B5C4F7B6-0BDD-4568-9B55-2F84E0697F27}" dt="2020-10-19T22:00:27.081" v="0" actId="20577"/>
          <ac:spMkLst>
            <pc:docMk/>
            <pc:sldMk cId="2207773754" sldId="569"/>
            <ac:spMk id="2" creationId="{4BDD758C-BF0B-48B3-812D-5F3B28D4492C}"/>
          </ac:spMkLst>
        </pc:spChg>
        <pc:spChg chg="mod">
          <ac:chgData name="Cerda Solorio, Cesar" userId="S::ccerdas@calstatela.edu::4e04ccfc-5115-4619-98c6-df38b46f7c54" providerId="AD" clId="Web-{B5C4F7B6-0BDD-4568-9B55-2F84E0697F27}" dt="2020-10-19T22:01:46.548" v="73" actId="20577"/>
          <ac:spMkLst>
            <pc:docMk/>
            <pc:sldMk cId="2207773754" sldId="569"/>
            <ac:spMk id="3" creationId="{EC80F9DD-6C1D-48A1-8D93-975F7965BE2D}"/>
          </ac:spMkLst>
        </pc:spChg>
      </pc:sldChg>
      <pc:sldChg chg="modSp">
        <pc:chgData name="Cerda Solorio, Cesar" userId="S::ccerdas@calstatela.edu::4e04ccfc-5115-4619-98c6-df38b46f7c54" providerId="AD" clId="Web-{B5C4F7B6-0BDD-4568-9B55-2F84E0697F27}" dt="2020-10-19T22:06:52.138" v="121" actId="20577"/>
        <pc:sldMkLst>
          <pc:docMk/>
          <pc:sldMk cId="1913327019" sldId="570"/>
        </pc:sldMkLst>
        <pc:spChg chg="mod">
          <ac:chgData name="Cerda Solorio, Cesar" userId="S::ccerdas@calstatela.edu::4e04ccfc-5115-4619-98c6-df38b46f7c54" providerId="AD" clId="Web-{B5C4F7B6-0BDD-4568-9B55-2F84E0697F27}" dt="2020-10-19T22:06:52.138" v="121" actId="20577"/>
          <ac:spMkLst>
            <pc:docMk/>
            <pc:sldMk cId="1913327019" sldId="570"/>
            <ac:spMk id="2" creationId="{00000000-0000-0000-0000-000000000000}"/>
          </ac:spMkLst>
        </pc:spChg>
        <pc:graphicFrameChg chg="mod">
          <ac:chgData name="Cerda Solorio, Cesar" userId="S::ccerdas@calstatela.edu::4e04ccfc-5115-4619-98c6-df38b46f7c54" providerId="AD" clId="Web-{B5C4F7B6-0BDD-4568-9B55-2F84E0697F27}" dt="2020-10-19T22:06:29.357" v="90" actId="1076"/>
          <ac:graphicFrameMkLst>
            <pc:docMk/>
            <pc:sldMk cId="1913327019" sldId="570"/>
            <ac:graphicFrameMk id="10" creationId="{DF0C301F-11A8-48A7-B2B2-770B431BB21F}"/>
          </ac:graphicFrameMkLst>
        </pc:graphicFrameChg>
        <pc:picChg chg="mod">
          <ac:chgData name="Cerda Solorio, Cesar" userId="S::ccerdas@calstatela.edu::4e04ccfc-5115-4619-98c6-df38b46f7c54" providerId="AD" clId="Web-{B5C4F7B6-0BDD-4568-9B55-2F84E0697F27}" dt="2020-10-19T22:06:40.373" v="92" actId="1076"/>
          <ac:picMkLst>
            <pc:docMk/>
            <pc:sldMk cId="1913327019" sldId="570"/>
            <ac:picMk id="3" creationId="{409E9119-2BF0-4DE1-9164-B34D60507829}"/>
          </ac:picMkLst>
        </pc:picChg>
        <pc:picChg chg="mod">
          <ac:chgData name="Cerda Solorio, Cesar" userId="S::ccerdas@calstatela.edu::4e04ccfc-5115-4619-98c6-df38b46f7c54" providerId="AD" clId="Web-{B5C4F7B6-0BDD-4568-9B55-2F84E0697F27}" dt="2020-10-19T22:06:40.357" v="91" actId="1076"/>
          <ac:picMkLst>
            <pc:docMk/>
            <pc:sldMk cId="1913327019" sldId="570"/>
            <ac:picMk id="5" creationId="{3E79A2A4-4242-4374-8137-50CDAB0E30F5}"/>
          </ac:picMkLst>
        </pc:picChg>
        <pc:picChg chg="mod">
          <ac:chgData name="Cerda Solorio, Cesar" userId="S::ccerdas@calstatela.edu::4e04ccfc-5115-4619-98c6-df38b46f7c54" providerId="AD" clId="Web-{B5C4F7B6-0BDD-4568-9B55-2F84E0697F27}" dt="2020-10-19T22:06:40.467" v="104" actId="1076"/>
          <ac:picMkLst>
            <pc:docMk/>
            <pc:sldMk cId="1913327019" sldId="570"/>
            <ac:picMk id="6" creationId="{F03AE108-DBC9-469D-8483-1500AF9AB98E}"/>
          </ac:picMkLst>
        </pc:picChg>
        <pc:inkChg chg="mod">
          <ac:chgData name="Cerda Solorio, Cesar" userId="S::ccerdas@calstatela.edu::4e04ccfc-5115-4619-98c6-df38b46f7c54" providerId="AD" clId="Web-{B5C4F7B6-0BDD-4568-9B55-2F84E0697F27}" dt="2020-10-19T22:06:40.373" v="93" actId="1076"/>
          <ac:inkMkLst>
            <pc:docMk/>
            <pc:sldMk cId="1913327019" sldId="570"/>
            <ac:inkMk id="7" creationId="{E112118A-AFB9-48FC-B7E9-A53831F4FC4A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389" v="94" actId="1076"/>
          <ac:inkMkLst>
            <pc:docMk/>
            <pc:sldMk cId="1913327019" sldId="570"/>
            <ac:inkMk id="8" creationId="{1913A0B0-EBE1-419A-9636-9D216FD1611C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389" v="95" actId="1076"/>
          <ac:inkMkLst>
            <pc:docMk/>
            <pc:sldMk cId="1913327019" sldId="570"/>
            <ac:inkMk id="9" creationId="{4407268A-7679-466F-933F-382407BECF0F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389" v="96" actId="1076"/>
          <ac:inkMkLst>
            <pc:docMk/>
            <pc:sldMk cId="1913327019" sldId="570"/>
            <ac:inkMk id="11" creationId="{E114B8A8-CEC8-4D9A-BA88-80FEBC90DD92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404" v="97" actId="1076"/>
          <ac:inkMkLst>
            <pc:docMk/>
            <pc:sldMk cId="1913327019" sldId="570"/>
            <ac:inkMk id="12" creationId="{02230BEB-D09B-41AF-91E8-4930AB6C19C6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404" v="98" actId="1076"/>
          <ac:inkMkLst>
            <pc:docMk/>
            <pc:sldMk cId="1913327019" sldId="570"/>
            <ac:inkMk id="13" creationId="{2E4FE6E6-2EE5-409C-BC38-B555B760E403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420" v="99" actId="1076"/>
          <ac:inkMkLst>
            <pc:docMk/>
            <pc:sldMk cId="1913327019" sldId="570"/>
            <ac:inkMk id="14" creationId="{A8C0DC35-00CC-42FE-A198-76DE611DF6F9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420" v="100" actId="1076"/>
          <ac:inkMkLst>
            <pc:docMk/>
            <pc:sldMk cId="1913327019" sldId="570"/>
            <ac:inkMk id="15" creationId="{5F3C29E9-C07A-4E64-BFBC-1285F4BDB0A6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435" v="101" actId="1076"/>
          <ac:inkMkLst>
            <pc:docMk/>
            <pc:sldMk cId="1913327019" sldId="570"/>
            <ac:inkMk id="16" creationId="{06E34FF0-8BB5-4A52-8490-BCDB89ADDBB0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435" v="102" actId="1076"/>
          <ac:inkMkLst>
            <pc:docMk/>
            <pc:sldMk cId="1913327019" sldId="570"/>
            <ac:inkMk id="17" creationId="{8040902C-EE0C-401E-A8E5-C8745CE91A1D}"/>
          </ac:inkMkLst>
        </pc:inkChg>
        <pc:inkChg chg="mod">
          <ac:chgData name="Cerda Solorio, Cesar" userId="S::ccerdas@calstatela.edu::4e04ccfc-5115-4619-98c6-df38b46f7c54" providerId="AD" clId="Web-{B5C4F7B6-0BDD-4568-9B55-2F84E0697F27}" dt="2020-10-19T22:06:40.451" v="103" actId="1076"/>
          <ac:inkMkLst>
            <pc:docMk/>
            <pc:sldMk cId="1913327019" sldId="570"/>
            <ac:inkMk id="18" creationId="{A317D5C9-88D8-4D91-A23A-115390ED718D}"/>
          </ac:inkMkLst>
        </pc:inkChg>
      </pc:sldChg>
    </pc:docChg>
  </pc:docChgLst>
  <pc:docChgLst>
    <pc:chgData name="Cerda Solorio, Cesar" userId="S::ccerdas@calstatela.edu::4e04ccfc-5115-4619-98c6-df38b46f7c54" providerId="AD" clId="Web-{4F1B5965-E067-49C5-A979-011A1ADE23B0}"/>
    <pc:docChg chg="modSld">
      <pc:chgData name="Cerda Solorio, Cesar" userId="S::ccerdas@calstatela.edu::4e04ccfc-5115-4619-98c6-df38b46f7c54" providerId="AD" clId="Web-{4F1B5965-E067-49C5-A979-011A1ADE23B0}" dt="2020-10-19T22:10:04.163" v="11" actId="1076"/>
      <pc:docMkLst>
        <pc:docMk/>
      </pc:docMkLst>
      <pc:sldChg chg="addSp modSp">
        <pc:chgData name="Cerda Solorio, Cesar" userId="S::ccerdas@calstatela.edu::4e04ccfc-5115-4619-98c6-df38b46f7c54" providerId="AD" clId="Web-{4F1B5965-E067-49C5-A979-011A1ADE23B0}" dt="2020-10-19T22:10:04.163" v="11" actId="1076"/>
        <pc:sldMkLst>
          <pc:docMk/>
          <pc:sldMk cId="1913327019" sldId="570"/>
        </pc:sldMkLst>
        <pc:graphicFrameChg chg="mod">
          <ac:chgData name="Cerda Solorio, Cesar" userId="S::ccerdas@calstatela.edu::4e04ccfc-5115-4619-98c6-df38b46f7c54" providerId="AD" clId="Web-{4F1B5965-E067-49C5-A979-011A1ADE23B0}" dt="2020-10-19T22:08:57.366" v="4" actId="1076"/>
          <ac:graphicFrameMkLst>
            <pc:docMk/>
            <pc:sldMk cId="1913327019" sldId="570"/>
            <ac:graphicFrameMk id="10" creationId="{DF0C301F-11A8-48A7-B2B2-770B431BB21F}"/>
          </ac:graphicFrameMkLst>
        </pc:graphicFrameChg>
        <pc:picChg chg="mod">
          <ac:chgData name="Cerda Solorio, Cesar" userId="S::ccerdas@calstatela.edu::4e04ccfc-5115-4619-98c6-df38b46f7c54" providerId="AD" clId="Web-{4F1B5965-E067-49C5-A979-011A1ADE23B0}" dt="2020-10-19T22:09:00.507" v="5" actId="1076"/>
          <ac:picMkLst>
            <pc:docMk/>
            <pc:sldMk cId="1913327019" sldId="570"/>
            <ac:picMk id="3" creationId="{409E9119-2BF0-4DE1-9164-B34D60507829}"/>
          </ac:picMkLst>
        </pc:picChg>
        <pc:picChg chg="mod">
          <ac:chgData name="Cerda Solorio, Cesar" userId="S::ccerdas@calstatela.edu::4e04ccfc-5115-4619-98c6-df38b46f7c54" providerId="AD" clId="Web-{4F1B5965-E067-49C5-A979-011A1ADE23B0}" dt="2020-10-19T22:09:08.116" v="7" actId="1076"/>
          <ac:picMkLst>
            <pc:docMk/>
            <pc:sldMk cId="1913327019" sldId="570"/>
            <ac:picMk id="5" creationId="{3E79A2A4-4242-4374-8137-50CDAB0E30F5}"/>
          </ac:picMkLst>
        </pc:picChg>
        <pc:picChg chg="mod">
          <ac:chgData name="Cerda Solorio, Cesar" userId="S::ccerdas@calstatela.edu::4e04ccfc-5115-4619-98c6-df38b46f7c54" providerId="AD" clId="Web-{4F1B5965-E067-49C5-A979-011A1ADE23B0}" dt="2020-10-19T22:09:04.429" v="6" actId="1076"/>
          <ac:picMkLst>
            <pc:docMk/>
            <pc:sldMk cId="1913327019" sldId="570"/>
            <ac:picMk id="6" creationId="{F03AE108-DBC9-469D-8483-1500AF9AB98E}"/>
          </ac:picMkLst>
        </pc:picChg>
        <pc:picChg chg="add mod">
          <ac:chgData name="Cerda Solorio, Cesar" userId="S::ccerdas@calstatela.edu::4e04ccfc-5115-4619-98c6-df38b46f7c54" providerId="AD" clId="Web-{4F1B5965-E067-49C5-A979-011A1ADE23B0}" dt="2020-10-19T22:09:19.569" v="8" actId="1076"/>
          <ac:picMkLst>
            <pc:docMk/>
            <pc:sldMk cId="1913327019" sldId="570"/>
            <ac:picMk id="19" creationId="{C70CF656-2724-4657-903A-30B7CD2D329B}"/>
          </ac:picMkLst>
        </pc:picChg>
        <pc:picChg chg="add mod">
          <ac:chgData name="Cerda Solorio, Cesar" userId="S::ccerdas@calstatela.edu::4e04ccfc-5115-4619-98c6-df38b46f7c54" providerId="AD" clId="Web-{4F1B5965-E067-49C5-A979-011A1ADE23B0}" dt="2020-10-19T22:10:04.163" v="11" actId="1076"/>
          <ac:picMkLst>
            <pc:docMk/>
            <pc:sldMk cId="1913327019" sldId="570"/>
            <ac:picMk id="20" creationId="{471E89FC-3477-4CEA-BDAE-E1A0152A4AB0}"/>
          </ac:picMkLst>
        </pc:picChg>
      </pc:sldChg>
    </pc:docChg>
  </pc:docChgLst>
  <pc:docChgLst>
    <pc:chgData name="Cerda Solorio, Cesar" userId="S::ccerdas@calstatela.edu::4e04ccfc-5115-4619-98c6-df38b46f7c54" providerId="AD" clId="Web-{90BAAE26-D68D-40AE-8317-D6E38CABC806}"/>
    <pc:docChg chg="addSld delSld modSld">
      <pc:chgData name="Cerda Solorio, Cesar" userId="S::ccerdas@calstatela.edu::4e04ccfc-5115-4619-98c6-df38b46f7c54" providerId="AD" clId="Web-{90BAAE26-D68D-40AE-8317-D6E38CABC806}" dt="2020-11-20T18:28:37.626" v="18"/>
      <pc:docMkLst>
        <pc:docMk/>
      </pc:docMkLst>
      <pc:sldChg chg="del">
        <pc:chgData name="Cerda Solorio, Cesar" userId="S::ccerdas@calstatela.edu::4e04ccfc-5115-4619-98c6-df38b46f7c54" providerId="AD" clId="Web-{90BAAE26-D68D-40AE-8317-D6E38CABC806}" dt="2020-11-20T18:27:40.935" v="0"/>
        <pc:sldMkLst>
          <pc:docMk/>
          <pc:sldMk cId="2391694817" sldId="295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41.529" v="1"/>
        <pc:sldMkLst>
          <pc:docMk/>
          <pc:sldMk cId="2207773754" sldId="569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41.919" v="2"/>
        <pc:sldMkLst>
          <pc:docMk/>
          <pc:sldMk cId="1913327019" sldId="570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43.685" v="3"/>
        <pc:sldMkLst>
          <pc:docMk/>
          <pc:sldMk cId="807012011" sldId="571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44.513" v="4"/>
        <pc:sldMkLst>
          <pc:docMk/>
          <pc:sldMk cId="2133774378" sldId="572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45.404" v="5"/>
        <pc:sldMkLst>
          <pc:docMk/>
          <pc:sldMk cId="2045599313" sldId="573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48.154" v="7"/>
        <pc:sldMkLst>
          <pc:docMk/>
          <pc:sldMk cId="2207569595" sldId="579"/>
        </pc:sldMkLst>
      </pc:sldChg>
      <pc:sldChg chg="addSp delSp modSp">
        <pc:chgData name="Cerda Solorio, Cesar" userId="S::ccerdas@calstatela.edu::4e04ccfc-5115-4619-98c6-df38b46f7c54" providerId="AD" clId="Web-{90BAAE26-D68D-40AE-8317-D6E38CABC806}" dt="2020-11-20T18:28:23.047" v="15"/>
        <pc:sldMkLst>
          <pc:docMk/>
          <pc:sldMk cId="506383800" sldId="580"/>
        </pc:sldMkLst>
        <pc:picChg chg="add del mod">
          <ac:chgData name="Cerda Solorio, Cesar" userId="S::ccerdas@calstatela.edu::4e04ccfc-5115-4619-98c6-df38b46f7c54" providerId="AD" clId="Web-{90BAAE26-D68D-40AE-8317-D6E38CABC806}" dt="2020-11-20T18:27:59.452" v="13"/>
          <ac:picMkLst>
            <pc:docMk/>
            <pc:sldMk cId="506383800" sldId="580"/>
            <ac:picMk id="7" creationId="{D9D39E7D-0B79-498A-9ED4-14502127A7F4}"/>
          </ac:picMkLst>
        </pc:picChg>
        <pc:picChg chg="add del mod">
          <ac:chgData name="Cerda Solorio, Cesar" userId="S::ccerdas@calstatela.edu::4e04ccfc-5115-4619-98c6-df38b46f7c54" providerId="AD" clId="Web-{90BAAE26-D68D-40AE-8317-D6E38CABC806}" dt="2020-11-20T18:28:23.047" v="15"/>
          <ac:picMkLst>
            <pc:docMk/>
            <pc:sldMk cId="506383800" sldId="580"/>
            <ac:picMk id="8" creationId="{F4D4BD57-D604-4725-A16A-6230CAF7E57F}"/>
          </ac:picMkLst>
        </pc:picChg>
      </pc:sldChg>
      <pc:sldChg chg="addSp delSp modSp new">
        <pc:chgData name="Cerda Solorio, Cesar" userId="S::ccerdas@calstatela.edu::4e04ccfc-5115-4619-98c6-df38b46f7c54" providerId="AD" clId="Web-{90BAAE26-D68D-40AE-8317-D6E38CABC806}" dt="2020-11-20T18:28:37.626" v="18"/>
        <pc:sldMkLst>
          <pc:docMk/>
          <pc:sldMk cId="2049463691" sldId="581"/>
        </pc:sldMkLst>
        <pc:spChg chg="add del">
          <ac:chgData name="Cerda Solorio, Cesar" userId="S::ccerdas@calstatela.edu::4e04ccfc-5115-4619-98c6-df38b46f7c54" providerId="AD" clId="Web-{90BAAE26-D68D-40AE-8317-D6E38CABC806}" dt="2020-11-20T18:28:37.626" v="18"/>
          <ac:spMkLst>
            <pc:docMk/>
            <pc:sldMk cId="2049463691" sldId="581"/>
            <ac:spMk id="3" creationId="{A304F48D-6DAF-4F23-90D6-3F23F32EBB08}"/>
          </ac:spMkLst>
        </pc:spChg>
        <pc:picChg chg="add del mod ord">
          <ac:chgData name="Cerda Solorio, Cesar" userId="S::ccerdas@calstatela.edu::4e04ccfc-5115-4619-98c6-df38b46f7c54" providerId="AD" clId="Web-{90BAAE26-D68D-40AE-8317-D6E38CABC806}" dt="2020-11-20T18:28:37.626" v="18"/>
          <ac:picMkLst>
            <pc:docMk/>
            <pc:sldMk cId="2049463691" sldId="581"/>
            <ac:picMk id="4" creationId="{2C0AA239-8E4A-4397-876B-34A5EAC2B404}"/>
          </ac:picMkLst>
        </pc:picChg>
      </pc:sldChg>
      <pc:sldChg chg="del">
        <pc:chgData name="Cerda Solorio, Cesar" userId="S::ccerdas@calstatela.edu::4e04ccfc-5115-4619-98c6-df38b46f7c54" providerId="AD" clId="Web-{90BAAE26-D68D-40AE-8317-D6E38CABC806}" dt="2020-11-20T18:27:51.498" v="8"/>
        <pc:sldMkLst>
          <pc:docMk/>
          <pc:sldMk cId="3001996742" sldId="581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52.545" v="9"/>
        <pc:sldMkLst>
          <pc:docMk/>
          <pc:sldMk cId="1409845067" sldId="582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46.732" v="6"/>
        <pc:sldMkLst>
          <pc:docMk/>
          <pc:sldMk cId="3317374238" sldId="583"/>
        </pc:sldMkLst>
      </pc:sldChg>
      <pc:sldChg chg="del">
        <pc:chgData name="Cerda Solorio, Cesar" userId="S::ccerdas@calstatela.edu::4e04ccfc-5115-4619-98c6-df38b46f7c54" providerId="AD" clId="Web-{90BAAE26-D68D-40AE-8317-D6E38CABC806}" dt="2020-11-20T18:27:53.436" v="10"/>
        <pc:sldMkLst>
          <pc:docMk/>
          <pc:sldMk cId="3166757846" sldId="585"/>
        </pc:sldMkLst>
      </pc:sldChg>
    </pc:docChg>
  </pc:docChgLst>
  <pc:docChgLst>
    <pc:chgData name="Beinig, Kulvir" userId="S::kbeinig@calstatela.edu::e048a63f-e4b5-4975-90bc-80bcf5e5e4f4" providerId="AD" clId="Web-{45E12A2D-238F-AB5C-45DE-3D23486B1AEE}"/>
    <pc:docChg chg="delSld modSld">
      <pc:chgData name="Beinig, Kulvir" userId="S::kbeinig@calstatela.edu::e048a63f-e4b5-4975-90bc-80bcf5e5e4f4" providerId="AD" clId="Web-{45E12A2D-238F-AB5C-45DE-3D23486B1AEE}" dt="2020-10-20T22:58:39.934" v="579"/>
      <pc:docMkLst>
        <pc:docMk/>
      </pc:docMkLst>
      <pc:sldChg chg="modNotes">
        <pc:chgData name="Beinig, Kulvir" userId="S::kbeinig@calstatela.edu::e048a63f-e4b5-4975-90bc-80bcf5e5e4f4" providerId="AD" clId="Web-{45E12A2D-238F-AB5C-45DE-3D23486B1AEE}" dt="2020-10-20T22:58:15.184" v="577"/>
        <pc:sldMkLst>
          <pc:docMk/>
          <pc:sldMk cId="2133774378" sldId="572"/>
        </pc:sldMkLst>
      </pc:sldChg>
      <pc:sldChg chg="modNotes">
        <pc:chgData name="Beinig, Kulvir" userId="S::kbeinig@calstatela.edu::e048a63f-e4b5-4975-90bc-80bcf5e5e4f4" providerId="AD" clId="Web-{45E12A2D-238F-AB5C-45DE-3D23486B1AEE}" dt="2020-10-20T22:18:28.842" v="43"/>
        <pc:sldMkLst>
          <pc:docMk/>
          <pc:sldMk cId="2045599313" sldId="573"/>
        </pc:sldMkLst>
      </pc:sldChg>
      <pc:sldChg chg="del">
        <pc:chgData name="Beinig, Kulvir" userId="S::kbeinig@calstatela.edu::e048a63f-e4b5-4975-90bc-80bcf5e5e4f4" providerId="AD" clId="Web-{45E12A2D-238F-AB5C-45DE-3D23486B1AEE}" dt="2020-10-20T20:11:23.110" v="0"/>
        <pc:sldMkLst>
          <pc:docMk/>
          <pc:sldMk cId="1295579764" sldId="576"/>
        </pc:sldMkLst>
      </pc:sldChg>
      <pc:sldChg chg="modNotes">
        <pc:chgData name="Beinig, Kulvir" userId="S::kbeinig@calstatela.edu::e048a63f-e4b5-4975-90bc-80bcf5e5e4f4" providerId="AD" clId="Web-{45E12A2D-238F-AB5C-45DE-3D23486B1AEE}" dt="2020-10-20T22:58:39.934" v="579"/>
        <pc:sldMkLst>
          <pc:docMk/>
          <pc:sldMk cId="2207569595" sldId="579"/>
        </pc:sldMkLst>
      </pc:sldChg>
      <pc:sldChg chg="modNotes">
        <pc:chgData name="Beinig, Kulvir" userId="S::kbeinig@calstatela.edu::e048a63f-e4b5-4975-90bc-80bcf5e5e4f4" providerId="AD" clId="Web-{45E12A2D-238F-AB5C-45DE-3D23486B1AEE}" dt="2020-10-20T22:58:27.888" v="578"/>
        <pc:sldMkLst>
          <pc:docMk/>
          <pc:sldMk cId="1409845067" sldId="582"/>
        </pc:sldMkLst>
      </pc:sldChg>
      <pc:sldChg chg="del mod modShow">
        <pc:chgData name="Beinig, Kulvir" userId="S::kbeinig@calstatela.edu::e048a63f-e4b5-4975-90bc-80bcf5e5e4f4" providerId="AD" clId="Web-{45E12A2D-238F-AB5C-45DE-3D23486B1AEE}" dt="2020-10-20T20:44:10.279" v="2"/>
        <pc:sldMkLst>
          <pc:docMk/>
          <pc:sldMk cId="2413631102" sldId="584"/>
        </pc:sldMkLst>
      </pc:sldChg>
    </pc:docChg>
  </pc:docChgLst>
  <pc:docChgLst>
    <pc:chgData name="Justin" userId="c3ad2cec-3fed-45ae-823f-9637efed93c3" providerId="ADAL" clId="{27DCCE87-8846-4C19-9493-74A962624D9C}"/>
    <pc:docChg chg="undo custSel addSld delSld modSld sldOrd modSection">
      <pc:chgData name="Justin" userId="c3ad2cec-3fed-45ae-823f-9637efed93c3" providerId="ADAL" clId="{27DCCE87-8846-4C19-9493-74A962624D9C}" dt="2021-04-24T20:39:25.635" v="3337" actId="20577"/>
      <pc:docMkLst>
        <pc:docMk/>
      </pc:docMkLst>
      <pc:sldChg chg="modSp mod">
        <pc:chgData name="Justin" userId="c3ad2cec-3fed-45ae-823f-9637efed93c3" providerId="ADAL" clId="{27DCCE87-8846-4C19-9493-74A962624D9C}" dt="2021-04-19T19:23:58.088" v="357" actId="12"/>
        <pc:sldMkLst>
          <pc:docMk/>
          <pc:sldMk cId="563866415" sldId="259"/>
        </pc:sldMkLst>
        <pc:spChg chg="mod">
          <ac:chgData name="Justin" userId="c3ad2cec-3fed-45ae-823f-9637efed93c3" providerId="ADAL" clId="{27DCCE87-8846-4C19-9493-74A962624D9C}" dt="2021-04-19T19:23:58.088" v="357" actId="12"/>
          <ac:spMkLst>
            <pc:docMk/>
            <pc:sldMk cId="563866415" sldId="259"/>
            <ac:spMk id="3" creationId="{EC80F9DD-6C1D-48A1-8D93-975F7965BE2D}"/>
          </ac:spMkLst>
        </pc:spChg>
      </pc:sldChg>
      <pc:sldChg chg="modSp mod">
        <pc:chgData name="Justin" userId="c3ad2cec-3fed-45ae-823f-9637efed93c3" providerId="ADAL" clId="{27DCCE87-8846-4C19-9493-74A962624D9C}" dt="2021-04-19T19:10:51.382" v="25" actId="20577"/>
        <pc:sldMkLst>
          <pc:docMk/>
          <pc:sldMk cId="668857568" sldId="260"/>
        </pc:sldMkLst>
        <pc:spChg chg="mod">
          <ac:chgData name="Justin" userId="c3ad2cec-3fed-45ae-823f-9637efed93c3" providerId="ADAL" clId="{27DCCE87-8846-4C19-9493-74A962624D9C}" dt="2021-04-19T19:10:51.382" v="25" actId="20577"/>
          <ac:spMkLst>
            <pc:docMk/>
            <pc:sldMk cId="668857568" sldId="260"/>
            <ac:spMk id="2" creationId="{00000000-0000-0000-0000-000000000000}"/>
          </ac:spMkLst>
        </pc:spChg>
      </pc:sldChg>
      <pc:sldChg chg="del">
        <pc:chgData name="Justin" userId="c3ad2cec-3fed-45ae-823f-9637efed93c3" providerId="ADAL" clId="{27DCCE87-8846-4C19-9493-74A962624D9C}" dt="2021-04-19T19:16:01.497" v="109" actId="47"/>
        <pc:sldMkLst>
          <pc:docMk/>
          <pc:sldMk cId="3782783611" sldId="261"/>
        </pc:sldMkLst>
      </pc:sldChg>
      <pc:sldChg chg="del">
        <pc:chgData name="Justin" userId="c3ad2cec-3fed-45ae-823f-9637efed93c3" providerId="ADAL" clId="{27DCCE87-8846-4C19-9493-74A962624D9C}" dt="2021-04-19T19:16:01.878" v="110" actId="47"/>
        <pc:sldMkLst>
          <pc:docMk/>
          <pc:sldMk cId="1565211817" sldId="262"/>
        </pc:sldMkLst>
      </pc:sldChg>
      <pc:sldChg chg="del">
        <pc:chgData name="Justin" userId="c3ad2cec-3fed-45ae-823f-9637efed93c3" providerId="ADAL" clId="{27DCCE87-8846-4C19-9493-74A962624D9C}" dt="2021-04-19T19:16:02.320" v="111" actId="47"/>
        <pc:sldMkLst>
          <pc:docMk/>
          <pc:sldMk cId="2649822157" sldId="263"/>
        </pc:sldMkLst>
      </pc:sldChg>
      <pc:sldChg chg="del">
        <pc:chgData name="Justin" userId="c3ad2cec-3fed-45ae-823f-9637efed93c3" providerId="ADAL" clId="{27DCCE87-8846-4C19-9493-74A962624D9C}" dt="2021-04-19T19:15:14.979" v="99" actId="47"/>
        <pc:sldMkLst>
          <pc:docMk/>
          <pc:sldMk cId="1484657247" sldId="264"/>
        </pc:sldMkLst>
      </pc:sldChg>
      <pc:sldChg chg="del">
        <pc:chgData name="Justin" userId="c3ad2cec-3fed-45ae-823f-9637efed93c3" providerId="ADAL" clId="{27DCCE87-8846-4C19-9493-74A962624D9C}" dt="2021-04-19T19:15:41.581" v="101" actId="47"/>
        <pc:sldMkLst>
          <pc:docMk/>
          <pc:sldMk cId="1175114957" sldId="582"/>
        </pc:sldMkLst>
      </pc:sldChg>
      <pc:sldChg chg="del">
        <pc:chgData name="Justin" userId="c3ad2cec-3fed-45ae-823f-9637efed93c3" providerId="ADAL" clId="{27DCCE87-8846-4C19-9493-74A962624D9C}" dt="2021-04-19T19:16:00.026" v="106" actId="47"/>
        <pc:sldMkLst>
          <pc:docMk/>
          <pc:sldMk cId="239283751" sldId="583"/>
        </pc:sldMkLst>
      </pc:sldChg>
      <pc:sldChg chg="modSp mod ord modNotesTx">
        <pc:chgData name="Justin" userId="c3ad2cec-3fed-45ae-823f-9637efed93c3" providerId="ADAL" clId="{27DCCE87-8846-4C19-9493-74A962624D9C}" dt="2021-04-24T19:49:52.583" v="2383" actId="20577"/>
        <pc:sldMkLst>
          <pc:docMk/>
          <pc:sldMk cId="413303883" sldId="584"/>
        </pc:sldMkLst>
        <pc:graphicFrameChg chg="modGraphic">
          <ac:chgData name="Justin" userId="c3ad2cec-3fed-45ae-823f-9637efed93c3" providerId="ADAL" clId="{27DCCE87-8846-4C19-9493-74A962624D9C}" dt="2021-04-24T19:49:52.583" v="2383" actId="20577"/>
          <ac:graphicFrameMkLst>
            <pc:docMk/>
            <pc:sldMk cId="413303883" sldId="584"/>
            <ac:graphicFrameMk id="8" creationId="{C26F77C0-A8F8-4C87-A691-906DA0C5D3AD}"/>
          </ac:graphicFrameMkLst>
        </pc:graphicFrameChg>
      </pc:sldChg>
      <pc:sldChg chg="modSp add del mod modNotesTx">
        <pc:chgData name="Justin" userId="c3ad2cec-3fed-45ae-823f-9637efed93c3" providerId="ADAL" clId="{27DCCE87-8846-4C19-9493-74A962624D9C}" dt="2021-04-23T03:57:06.518" v="2350" actId="20577"/>
        <pc:sldMkLst>
          <pc:docMk/>
          <pc:sldMk cId="480037040" sldId="586"/>
        </pc:sldMkLst>
        <pc:spChg chg="mod">
          <ac:chgData name="Justin" userId="c3ad2cec-3fed-45ae-823f-9637efed93c3" providerId="ADAL" clId="{27DCCE87-8846-4C19-9493-74A962624D9C}" dt="2021-04-20T19:30:46.721" v="650" actId="255"/>
          <ac:spMkLst>
            <pc:docMk/>
            <pc:sldMk cId="480037040" sldId="586"/>
            <ac:spMk id="2" creationId="{F30CACE5-3AFE-4B9C-9BD5-DD13127A491B}"/>
          </ac:spMkLst>
        </pc:spChg>
      </pc:sldChg>
      <pc:sldChg chg="del">
        <pc:chgData name="Justin" userId="c3ad2cec-3fed-45ae-823f-9637efed93c3" providerId="ADAL" clId="{27DCCE87-8846-4C19-9493-74A962624D9C}" dt="2021-04-19T19:16:02.804" v="112" actId="47"/>
        <pc:sldMkLst>
          <pc:docMk/>
          <pc:sldMk cId="3182595688" sldId="587"/>
        </pc:sldMkLst>
      </pc:sldChg>
      <pc:sldChg chg="del">
        <pc:chgData name="Justin" userId="c3ad2cec-3fed-45ae-823f-9637efed93c3" providerId="ADAL" clId="{27DCCE87-8846-4C19-9493-74A962624D9C}" dt="2021-04-19T19:16:04.635" v="114" actId="47"/>
        <pc:sldMkLst>
          <pc:docMk/>
          <pc:sldMk cId="266649108" sldId="588"/>
        </pc:sldMkLst>
      </pc:sldChg>
      <pc:sldChg chg="modSp mod">
        <pc:chgData name="Justin" userId="c3ad2cec-3fed-45ae-823f-9637efed93c3" providerId="ADAL" clId="{27DCCE87-8846-4C19-9493-74A962624D9C}" dt="2021-04-20T19:32:43.711" v="670" actId="403"/>
        <pc:sldMkLst>
          <pc:docMk/>
          <pc:sldMk cId="3428804657" sldId="590"/>
        </pc:sldMkLst>
        <pc:spChg chg="mod">
          <ac:chgData name="Justin" userId="c3ad2cec-3fed-45ae-823f-9637efed93c3" providerId="ADAL" clId="{27DCCE87-8846-4C19-9493-74A962624D9C}" dt="2021-04-20T19:32:43.711" v="670" actId="403"/>
          <ac:spMkLst>
            <pc:docMk/>
            <pc:sldMk cId="3428804657" sldId="590"/>
            <ac:spMk id="3" creationId="{4B164FFF-ED95-4E24-80BF-47569EC45377}"/>
          </ac:spMkLst>
        </pc:spChg>
      </pc:sldChg>
      <pc:sldChg chg="del">
        <pc:chgData name="Justin" userId="c3ad2cec-3fed-45ae-823f-9637efed93c3" providerId="ADAL" clId="{27DCCE87-8846-4C19-9493-74A962624D9C}" dt="2021-04-19T19:16:08.962" v="117" actId="47"/>
        <pc:sldMkLst>
          <pc:docMk/>
          <pc:sldMk cId="996321500" sldId="591"/>
        </pc:sldMkLst>
      </pc:sldChg>
      <pc:sldChg chg="del">
        <pc:chgData name="Justin" userId="c3ad2cec-3fed-45ae-823f-9637efed93c3" providerId="ADAL" clId="{27DCCE87-8846-4C19-9493-74A962624D9C}" dt="2021-04-19T19:16:06.142" v="115" actId="47"/>
        <pc:sldMkLst>
          <pc:docMk/>
          <pc:sldMk cId="3456208267" sldId="593"/>
        </pc:sldMkLst>
      </pc:sldChg>
      <pc:sldChg chg="ord modNotesTx">
        <pc:chgData name="Justin" userId="c3ad2cec-3fed-45ae-823f-9637efed93c3" providerId="ADAL" clId="{27DCCE87-8846-4C19-9493-74A962624D9C}" dt="2021-04-24T19:28:18.486" v="2363" actId="20577"/>
        <pc:sldMkLst>
          <pc:docMk/>
          <pc:sldMk cId="1370919094" sldId="594"/>
        </pc:sldMkLst>
      </pc:sldChg>
      <pc:sldChg chg="del">
        <pc:chgData name="Justin" userId="c3ad2cec-3fed-45ae-823f-9637efed93c3" providerId="ADAL" clId="{27DCCE87-8846-4C19-9493-74A962624D9C}" dt="2021-04-19T19:16:01.047" v="108" actId="47"/>
        <pc:sldMkLst>
          <pc:docMk/>
          <pc:sldMk cId="1328655244" sldId="595"/>
        </pc:sldMkLst>
      </pc:sldChg>
      <pc:sldChg chg="del">
        <pc:chgData name="Justin" userId="c3ad2cec-3fed-45ae-823f-9637efed93c3" providerId="ADAL" clId="{27DCCE87-8846-4C19-9493-74A962624D9C}" dt="2021-04-19T19:15:59.346" v="105" actId="47"/>
        <pc:sldMkLst>
          <pc:docMk/>
          <pc:sldMk cId="3014043935" sldId="596"/>
        </pc:sldMkLst>
      </pc:sldChg>
      <pc:sldChg chg="del">
        <pc:chgData name="Justin" userId="c3ad2cec-3fed-45ae-823f-9637efed93c3" providerId="ADAL" clId="{27DCCE87-8846-4C19-9493-74A962624D9C}" dt="2021-04-19T19:15:57.821" v="103" actId="47"/>
        <pc:sldMkLst>
          <pc:docMk/>
          <pc:sldMk cId="3834968439" sldId="597"/>
        </pc:sldMkLst>
      </pc:sldChg>
      <pc:sldChg chg="del">
        <pc:chgData name="Justin" userId="c3ad2cec-3fed-45ae-823f-9637efed93c3" providerId="ADAL" clId="{27DCCE87-8846-4C19-9493-74A962624D9C}" dt="2021-04-19T19:15:58.612" v="104" actId="47"/>
        <pc:sldMkLst>
          <pc:docMk/>
          <pc:sldMk cId="592482986" sldId="598"/>
        </pc:sldMkLst>
      </pc:sldChg>
      <pc:sldChg chg="del">
        <pc:chgData name="Justin" userId="c3ad2cec-3fed-45ae-823f-9637efed93c3" providerId="ADAL" clId="{27DCCE87-8846-4C19-9493-74A962624D9C}" dt="2021-04-19T19:16:07.211" v="116" actId="47"/>
        <pc:sldMkLst>
          <pc:docMk/>
          <pc:sldMk cId="2073431059" sldId="601"/>
        </pc:sldMkLst>
      </pc:sldChg>
      <pc:sldChg chg="del">
        <pc:chgData name="Justin" userId="c3ad2cec-3fed-45ae-823f-9637efed93c3" providerId="ADAL" clId="{27DCCE87-8846-4C19-9493-74A962624D9C}" dt="2021-04-19T19:15:56.481" v="102" actId="47"/>
        <pc:sldMkLst>
          <pc:docMk/>
          <pc:sldMk cId="2526836812" sldId="604"/>
        </pc:sldMkLst>
      </pc:sldChg>
      <pc:sldChg chg="del">
        <pc:chgData name="Justin" userId="c3ad2cec-3fed-45ae-823f-9637efed93c3" providerId="ADAL" clId="{27DCCE87-8846-4C19-9493-74A962624D9C}" dt="2021-04-19T19:16:11.265" v="118" actId="47"/>
        <pc:sldMkLst>
          <pc:docMk/>
          <pc:sldMk cId="673211026" sldId="605"/>
        </pc:sldMkLst>
      </pc:sldChg>
      <pc:sldChg chg="del">
        <pc:chgData name="Justin" userId="c3ad2cec-3fed-45ae-823f-9637efed93c3" providerId="ADAL" clId="{27DCCE87-8846-4C19-9493-74A962624D9C}" dt="2021-04-19T19:16:00.570" v="107" actId="47"/>
        <pc:sldMkLst>
          <pc:docMk/>
          <pc:sldMk cId="3645826170" sldId="606"/>
        </pc:sldMkLst>
      </pc:sldChg>
      <pc:sldChg chg="del">
        <pc:chgData name="Justin" userId="c3ad2cec-3fed-45ae-823f-9637efed93c3" providerId="ADAL" clId="{27DCCE87-8846-4C19-9493-74A962624D9C}" dt="2021-04-19T19:15:15.731" v="100" actId="47"/>
        <pc:sldMkLst>
          <pc:docMk/>
          <pc:sldMk cId="1091227443" sldId="607"/>
        </pc:sldMkLst>
      </pc:sldChg>
      <pc:sldChg chg="modSp mod">
        <pc:chgData name="Justin" userId="c3ad2cec-3fed-45ae-823f-9637efed93c3" providerId="ADAL" clId="{27DCCE87-8846-4C19-9493-74A962624D9C}" dt="2021-04-20T23:04:57.899" v="919" actId="20577"/>
        <pc:sldMkLst>
          <pc:docMk/>
          <pc:sldMk cId="1452319211" sldId="608"/>
        </pc:sldMkLst>
        <pc:spChg chg="mod">
          <ac:chgData name="Justin" userId="c3ad2cec-3fed-45ae-823f-9637efed93c3" providerId="ADAL" clId="{27DCCE87-8846-4C19-9493-74A962624D9C}" dt="2021-04-20T23:04:57.899" v="919" actId="20577"/>
          <ac:spMkLst>
            <pc:docMk/>
            <pc:sldMk cId="1452319211" sldId="608"/>
            <ac:spMk id="3" creationId="{2BD1DFC2-0443-409F-AEC7-D2FC6A4BE23F}"/>
          </ac:spMkLst>
        </pc:spChg>
      </pc:sldChg>
      <pc:sldChg chg="modSp mod modNotesTx">
        <pc:chgData name="Justin" userId="c3ad2cec-3fed-45ae-823f-9637efed93c3" providerId="ADAL" clId="{27DCCE87-8846-4C19-9493-74A962624D9C}" dt="2021-04-20T23:21:57.454" v="1198" actId="20577"/>
        <pc:sldMkLst>
          <pc:docMk/>
          <pc:sldMk cId="582501321" sldId="609"/>
        </pc:sldMkLst>
        <pc:spChg chg="mod">
          <ac:chgData name="Justin" userId="c3ad2cec-3fed-45ae-823f-9637efed93c3" providerId="ADAL" clId="{27DCCE87-8846-4C19-9493-74A962624D9C}" dt="2021-04-20T23:21:20.841" v="1097" actId="20577"/>
          <ac:spMkLst>
            <pc:docMk/>
            <pc:sldMk cId="582501321" sldId="609"/>
            <ac:spMk id="3" creationId="{2E8C107A-2456-4175-8124-93C49C6A4345}"/>
          </ac:spMkLst>
        </pc:spChg>
      </pc:sldChg>
      <pc:sldChg chg="modSp mod ord modNotesTx">
        <pc:chgData name="Justin" userId="c3ad2cec-3fed-45ae-823f-9637efed93c3" providerId="ADAL" clId="{27DCCE87-8846-4C19-9493-74A962624D9C}" dt="2021-04-24T20:10:04.223" v="2631" actId="20577"/>
        <pc:sldMkLst>
          <pc:docMk/>
          <pc:sldMk cId="348560703" sldId="610"/>
        </pc:sldMkLst>
        <pc:spChg chg="mod">
          <ac:chgData name="Justin" userId="c3ad2cec-3fed-45ae-823f-9637efed93c3" providerId="ADAL" clId="{27DCCE87-8846-4C19-9493-74A962624D9C}" dt="2021-04-19T19:18:27.836" v="206" actId="20577"/>
          <ac:spMkLst>
            <pc:docMk/>
            <pc:sldMk cId="348560703" sldId="610"/>
            <ac:spMk id="2" creationId="{51D00797-8E46-4760-821E-62DCC95726C9}"/>
          </ac:spMkLst>
        </pc:spChg>
      </pc:sldChg>
      <pc:sldChg chg="modSp del mod ord">
        <pc:chgData name="Justin" userId="c3ad2cec-3fed-45ae-823f-9637efed93c3" providerId="ADAL" clId="{27DCCE87-8846-4C19-9493-74A962624D9C}" dt="2021-04-20T19:36:32.635" v="706" actId="2696"/>
        <pc:sldMkLst>
          <pc:docMk/>
          <pc:sldMk cId="1012727360" sldId="611"/>
        </pc:sldMkLst>
        <pc:spChg chg="mod">
          <ac:chgData name="Justin" userId="c3ad2cec-3fed-45ae-823f-9637efed93c3" providerId="ADAL" clId="{27DCCE87-8846-4C19-9493-74A962624D9C}" dt="2021-04-20T19:36:28.999" v="705" actId="255"/>
          <ac:spMkLst>
            <pc:docMk/>
            <pc:sldMk cId="1012727360" sldId="611"/>
            <ac:spMk id="2" creationId="{973EB3B5-5FE0-4F4A-9829-2D0A2EA15E93}"/>
          </ac:spMkLst>
        </pc:spChg>
      </pc:sldChg>
      <pc:sldChg chg="modSp add mod">
        <pc:chgData name="Justin" userId="c3ad2cec-3fed-45ae-823f-9637efed93c3" providerId="ADAL" clId="{27DCCE87-8846-4C19-9493-74A962624D9C}" dt="2021-04-20T19:37:02.853" v="708" actId="255"/>
        <pc:sldMkLst>
          <pc:docMk/>
          <pc:sldMk cId="3332809376" sldId="611"/>
        </pc:sldMkLst>
        <pc:spChg chg="mod">
          <ac:chgData name="Justin" userId="c3ad2cec-3fed-45ae-823f-9637efed93c3" providerId="ADAL" clId="{27DCCE87-8846-4C19-9493-74A962624D9C}" dt="2021-04-20T19:37:02.853" v="708" actId="255"/>
          <ac:spMkLst>
            <pc:docMk/>
            <pc:sldMk cId="3332809376" sldId="611"/>
            <ac:spMk id="2" creationId="{973EB3B5-5FE0-4F4A-9829-2D0A2EA15E93}"/>
          </ac:spMkLst>
        </pc:spChg>
      </pc:sldChg>
      <pc:sldChg chg="modSp new mod">
        <pc:chgData name="Justin" userId="c3ad2cec-3fed-45ae-823f-9637efed93c3" providerId="ADAL" clId="{27DCCE87-8846-4C19-9493-74A962624D9C}" dt="2021-04-19T19:20:05.196" v="288" actId="20577"/>
        <pc:sldMkLst>
          <pc:docMk/>
          <pc:sldMk cId="3707596030" sldId="612"/>
        </pc:sldMkLst>
        <pc:spChg chg="mod">
          <ac:chgData name="Justin" userId="c3ad2cec-3fed-45ae-823f-9637efed93c3" providerId="ADAL" clId="{27DCCE87-8846-4C19-9493-74A962624D9C}" dt="2021-04-19T19:20:05.196" v="288" actId="20577"/>
          <ac:spMkLst>
            <pc:docMk/>
            <pc:sldMk cId="3707596030" sldId="612"/>
            <ac:spMk id="2" creationId="{C8853A05-CDC6-4617-8CDF-FDC51C34EC3C}"/>
          </ac:spMkLst>
        </pc:spChg>
      </pc:sldChg>
      <pc:sldChg chg="modSp new mod">
        <pc:chgData name="Justin" userId="c3ad2cec-3fed-45ae-823f-9637efed93c3" providerId="ADAL" clId="{27DCCE87-8846-4C19-9493-74A962624D9C}" dt="2021-04-19T19:20:09.888" v="303" actId="20577"/>
        <pc:sldMkLst>
          <pc:docMk/>
          <pc:sldMk cId="4257348941" sldId="613"/>
        </pc:sldMkLst>
        <pc:spChg chg="mod">
          <ac:chgData name="Justin" userId="c3ad2cec-3fed-45ae-823f-9637efed93c3" providerId="ADAL" clId="{27DCCE87-8846-4C19-9493-74A962624D9C}" dt="2021-04-19T19:20:09.888" v="303" actId="20577"/>
          <ac:spMkLst>
            <pc:docMk/>
            <pc:sldMk cId="4257348941" sldId="613"/>
            <ac:spMk id="2" creationId="{B40F9383-F542-4E74-B826-B4B21411EABD}"/>
          </ac:spMkLst>
        </pc:spChg>
      </pc:sldChg>
      <pc:sldChg chg="delSp modSp new mod">
        <pc:chgData name="Justin" userId="c3ad2cec-3fed-45ae-823f-9637efed93c3" providerId="ADAL" clId="{27DCCE87-8846-4C19-9493-74A962624D9C}" dt="2021-04-20T19:38:34.633" v="749" actId="478"/>
        <pc:sldMkLst>
          <pc:docMk/>
          <pc:sldMk cId="3898483784" sldId="614"/>
        </pc:sldMkLst>
        <pc:spChg chg="mod">
          <ac:chgData name="Justin" userId="c3ad2cec-3fed-45ae-823f-9637efed93c3" providerId="ADAL" clId="{27DCCE87-8846-4C19-9493-74A962624D9C}" dt="2021-04-20T19:37:31.855" v="718" actId="255"/>
          <ac:spMkLst>
            <pc:docMk/>
            <pc:sldMk cId="3898483784" sldId="614"/>
            <ac:spMk id="2" creationId="{F54BC65A-B53C-4AD0-B5EE-E9784367E7C8}"/>
          </ac:spMkLst>
        </pc:spChg>
        <pc:spChg chg="del mod">
          <ac:chgData name="Justin" userId="c3ad2cec-3fed-45ae-823f-9637efed93c3" providerId="ADAL" clId="{27DCCE87-8846-4C19-9493-74A962624D9C}" dt="2021-04-20T19:38:34.633" v="749" actId="478"/>
          <ac:spMkLst>
            <pc:docMk/>
            <pc:sldMk cId="3898483784" sldId="614"/>
            <ac:spMk id="3" creationId="{D1825E5A-4D80-48A4-82C3-106CF86D508C}"/>
          </ac:spMkLst>
        </pc:spChg>
      </pc:sldChg>
      <pc:sldChg chg="addSp delSp modSp new del mod">
        <pc:chgData name="Justin" userId="c3ad2cec-3fed-45ae-823f-9637efed93c3" providerId="ADAL" clId="{27DCCE87-8846-4C19-9493-74A962624D9C}" dt="2021-04-20T19:30:52.486" v="651" actId="47"/>
        <pc:sldMkLst>
          <pc:docMk/>
          <pc:sldMk cId="1221512932" sldId="615"/>
        </pc:sldMkLst>
        <pc:spChg chg="mod">
          <ac:chgData name="Justin" userId="c3ad2cec-3fed-45ae-823f-9637efed93c3" providerId="ADAL" clId="{27DCCE87-8846-4C19-9493-74A962624D9C}" dt="2021-04-20T19:12:20.850" v="546" actId="20577"/>
          <ac:spMkLst>
            <pc:docMk/>
            <pc:sldMk cId="1221512932" sldId="615"/>
            <ac:spMk id="2" creationId="{58B1293A-6A1B-4B60-8F2C-BEFC5A4D4B93}"/>
          </ac:spMkLst>
        </pc:spChg>
        <pc:spChg chg="del">
          <ac:chgData name="Justin" userId="c3ad2cec-3fed-45ae-823f-9637efed93c3" providerId="ADAL" clId="{27DCCE87-8846-4C19-9493-74A962624D9C}" dt="2021-04-20T19:09:39.611" v="510"/>
          <ac:spMkLst>
            <pc:docMk/>
            <pc:sldMk cId="1221512932" sldId="615"/>
            <ac:spMk id="3" creationId="{D7D4D8C2-295F-4F9C-82FF-39E9BF41E9A8}"/>
          </ac:spMkLst>
        </pc:spChg>
        <pc:spChg chg="add mod">
          <ac:chgData name="Justin" userId="c3ad2cec-3fed-45ae-823f-9637efed93c3" providerId="ADAL" clId="{27DCCE87-8846-4C19-9493-74A962624D9C}" dt="2021-04-20T19:12:33.948" v="554" actId="21"/>
          <ac:spMkLst>
            <pc:docMk/>
            <pc:sldMk cId="1221512932" sldId="615"/>
            <ac:spMk id="11" creationId="{E9E04311-5E27-455C-8BA2-6E8395F999B7}"/>
          </ac:spMkLst>
        </pc:spChg>
        <pc:picChg chg="add del mod">
          <ac:chgData name="Justin" userId="c3ad2cec-3fed-45ae-823f-9637efed93c3" providerId="ADAL" clId="{27DCCE87-8846-4C19-9493-74A962624D9C}" dt="2021-04-20T19:12:33.948" v="554" actId="21"/>
          <ac:picMkLst>
            <pc:docMk/>
            <pc:sldMk cId="1221512932" sldId="615"/>
            <ac:picMk id="5" creationId="{58B19F7E-72D3-41B9-B270-7B4855EBBA38}"/>
          </ac:picMkLst>
        </pc:picChg>
        <pc:picChg chg="add del mod">
          <ac:chgData name="Justin" userId="c3ad2cec-3fed-45ae-823f-9637efed93c3" providerId="ADAL" clId="{27DCCE87-8846-4C19-9493-74A962624D9C}" dt="2021-04-20T19:12:33.948" v="554" actId="21"/>
          <ac:picMkLst>
            <pc:docMk/>
            <pc:sldMk cId="1221512932" sldId="615"/>
            <ac:picMk id="7" creationId="{0472011E-5920-4784-8C64-A2D63389FBED}"/>
          </ac:picMkLst>
        </pc:picChg>
        <pc:picChg chg="add del mod">
          <ac:chgData name="Justin" userId="c3ad2cec-3fed-45ae-823f-9637efed93c3" providerId="ADAL" clId="{27DCCE87-8846-4C19-9493-74A962624D9C}" dt="2021-04-20T19:12:33.948" v="554" actId="21"/>
          <ac:picMkLst>
            <pc:docMk/>
            <pc:sldMk cId="1221512932" sldId="615"/>
            <ac:picMk id="9" creationId="{4F7B3F0B-148F-4541-9884-DA32C0673039}"/>
          </ac:picMkLst>
        </pc:picChg>
      </pc:sldChg>
      <pc:sldChg chg="modSp new mod modNotesTx">
        <pc:chgData name="Justin" userId="c3ad2cec-3fed-45ae-823f-9637efed93c3" providerId="ADAL" clId="{27DCCE87-8846-4C19-9493-74A962624D9C}" dt="2021-04-24T20:39:25.635" v="3337" actId="20577"/>
        <pc:sldMkLst>
          <pc:docMk/>
          <pc:sldMk cId="2842617642" sldId="616"/>
        </pc:sldMkLst>
        <pc:spChg chg="mod">
          <ac:chgData name="Justin" userId="c3ad2cec-3fed-45ae-823f-9637efed93c3" providerId="ADAL" clId="{27DCCE87-8846-4C19-9493-74A962624D9C}" dt="2021-04-19T19:24:04.322" v="368" actId="20577"/>
          <ac:spMkLst>
            <pc:docMk/>
            <pc:sldMk cId="2842617642" sldId="616"/>
            <ac:spMk id="2" creationId="{308235D0-7CCC-413E-9958-09F57B4D161A}"/>
          </ac:spMkLst>
        </pc:spChg>
        <pc:spChg chg="mod">
          <ac:chgData name="Justin" userId="c3ad2cec-3fed-45ae-823f-9637efed93c3" providerId="ADAL" clId="{27DCCE87-8846-4C19-9493-74A962624D9C}" dt="2021-04-24T20:35:28.184" v="3084" actId="20577"/>
          <ac:spMkLst>
            <pc:docMk/>
            <pc:sldMk cId="2842617642" sldId="616"/>
            <ac:spMk id="3" creationId="{5E317BC5-645A-48F3-80C2-3B3A986581F7}"/>
          </ac:spMkLst>
        </pc:spChg>
      </pc:sldChg>
      <pc:sldChg chg="modSp mod">
        <pc:chgData name="Justin" userId="c3ad2cec-3fed-45ae-823f-9637efed93c3" providerId="ADAL" clId="{27DCCE87-8846-4C19-9493-74A962624D9C}" dt="2021-04-20T19:38:31.423" v="748" actId="6549"/>
        <pc:sldMkLst>
          <pc:docMk/>
          <pc:sldMk cId="357667297" sldId="617"/>
        </pc:sldMkLst>
        <pc:spChg chg="mod">
          <ac:chgData name="Justin" userId="c3ad2cec-3fed-45ae-823f-9637efed93c3" providerId="ADAL" clId="{27DCCE87-8846-4C19-9493-74A962624D9C}" dt="2021-04-20T19:37:44.614" v="731" actId="20577"/>
          <ac:spMkLst>
            <pc:docMk/>
            <pc:sldMk cId="357667297" sldId="617"/>
            <ac:spMk id="2" creationId="{F54BC65A-B53C-4AD0-B5EE-E9784367E7C8}"/>
          </ac:spMkLst>
        </pc:spChg>
        <pc:spChg chg="mod">
          <ac:chgData name="Justin" userId="c3ad2cec-3fed-45ae-823f-9637efed93c3" providerId="ADAL" clId="{27DCCE87-8846-4C19-9493-74A962624D9C}" dt="2021-04-20T19:38:31.423" v="748" actId="6549"/>
          <ac:spMkLst>
            <pc:docMk/>
            <pc:sldMk cId="357667297" sldId="617"/>
            <ac:spMk id="3" creationId="{D1825E5A-4D80-48A4-82C3-106CF86D508C}"/>
          </ac:spMkLst>
        </pc:spChg>
      </pc:sldChg>
      <pc:sldChg chg="modSp mod">
        <pc:chgData name="Justin" userId="c3ad2cec-3fed-45ae-823f-9637efed93c3" providerId="ADAL" clId="{27DCCE87-8846-4C19-9493-74A962624D9C}" dt="2021-04-20T19:38:05.524" v="739" actId="255"/>
        <pc:sldMkLst>
          <pc:docMk/>
          <pc:sldMk cId="4070497335" sldId="618"/>
        </pc:sldMkLst>
        <pc:spChg chg="mod">
          <ac:chgData name="Justin" userId="c3ad2cec-3fed-45ae-823f-9637efed93c3" providerId="ADAL" clId="{27DCCE87-8846-4C19-9493-74A962624D9C}" dt="2021-04-20T19:38:05.524" v="739" actId="255"/>
          <ac:spMkLst>
            <pc:docMk/>
            <pc:sldMk cId="4070497335" sldId="618"/>
            <ac:spMk id="2" creationId="{F54BC65A-B53C-4AD0-B5EE-E9784367E7C8}"/>
          </ac:spMkLst>
        </pc:spChg>
        <pc:spChg chg="mod">
          <ac:chgData name="Justin" userId="c3ad2cec-3fed-45ae-823f-9637efed93c3" providerId="ADAL" clId="{27DCCE87-8846-4C19-9493-74A962624D9C}" dt="2021-04-20T19:37:58.376" v="733" actId="21"/>
          <ac:spMkLst>
            <pc:docMk/>
            <pc:sldMk cId="4070497335" sldId="618"/>
            <ac:spMk id="3" creationId="{D1825E5A-4D80-48A4-82C3-106CF86D508C}"/>
          </ac:spMkLst>
        </pc:spChg>
      </pc:sldChg>
      <pc:sldChg chg="delSp modSp mod">
        <pc:chgData name="Justin" userId="c3ad2cec-3fed-45ae-823f-9637efed93c3" providerId="ADAL" clId="{27DCCE87-8846-4C19-9493-74A962624D9C}" dt="2021-04-20T19:38:27.418" v="747" actId="478"/>
        <pc:sldMkLst>
          <pc:docMk/>
          <pc:sldMk cId="413792348" sldId="619"/>
        </pc:sldMkLst>
        <pc:spChg chg="mod">
          <ac:chgData name="Justin" userId="c3ad2cec-3fed-45ae-823f-9637efed93c3" providerId="ADAL" clId="{27DCCE87-8846-4C19-9493-74A962624D9C}" dt="2021-04-20T19:38:14.913" v="746" actId="255"/>
          <ac:spMkLst>
            <pc:docMk/>
            <pc:sldMk cId="413792348" sldId="619"/>
            <ac:spMk id="2" creationId="{F54BC65A-B53C-4AD0-B5EE-E9784367E7C8}"/>
          </ac:spMkLst>
        </pc:spChg>
        <pc:spChg chg="del mod">
          <ac:chgData name="Justin" userId="c3ad2cec-3fed-45ae-823f-9637efed93c3" providerId="ADAL" clId="{27DCCE87-8846-4C19-9493-74A962624D9C}" dt="2021-04-20T19:38:27.418" v="747" actId="478"/>
          <ac:spMkLst>
            <pc:docMk/>
            <pc:sldMk cId="413792348" sldId="619"/>
            <ac:spMk id="3" creationId="{D1825E5A-4D80-48A4-82C3-106CF86D508C}"/>
          </ac:spMkLst>
        </pc:spChg>
      </pc:sldChg>
      <pc:sldChg chg="del">
        <pc:chgData name="Justin" userId="c3ad2cec-3fed-45ae-823f-9637efed93c3" providerId="ADAL" clId="{27DCCE87-8846-4C19-9493-74A962624D9C}" dt="2021-04-20T19:31:03.419" v="652" actId="47"/>
        <pc:sldMkLst>
          <pc:docMk/>
          <pc:sldMk cId="3373973531" sldId="620"/>
        </pc:sldMkLst>
      </pc:sldChg>
      <pc:sldChg chg="addSp delSp modSp add mod modNotesTx">
        <pc:chgData name="Justin" userId="c3ad2cec-3fed-45ae-823f-9637efed93c3" providerId="ADAL" clId="{27DCCE87-8846-4C19-9493-74A962624D9C}" dt="2021-04-23T03:51:45.695" v="1709" actId="20577"/>
        <pc:sldMkLst>
          <pc:docMk/>
          <pc:sldMk cId="810564115" sldId="621"/>
        </pc:sldMkLst>
        <pc:spChg chg="mod">
          <ac:chgData name="Justin" userId="c3ad2cec-3fed-45ae-823f-9637efed93c3" providerId="ADAL" clId="{27DCCE87-8846-4C19-9493-74A962624D9C}" dt="2021-04-20T20:42:30.653" v="778" actId="20577"/>
          <ac:spMkLst>
            <pc:docMk/>
            <pc:sldMk cId="810564115" sldId="621"/>
            <ac:spMk id="2" creationId="{58B1293A-6A1B-4B60-8F2C-BEFC5A4D4B93}"/>
          </ac:spMkLst>
        </pc:spChg>
        <pc:spChg chg="del">
          <ac:chgData name="Justin" userId="c3ad2cec-3fed-45ae-823f-9637efed93c3" providerId="ADAL" clId="{27DCCE87-8846-4C19-9493-74A962624D9C}" dt="2021-04-20T19:16:31.377" v="628"/>
          <ac:spMkLst>
            <pc:docMk/>
            <pc:sldMk cId="810564115" sldId="621"/>
            <ac:spMk id="11" creationId="{E9E04311-5E27-455C-8BA2-6E8395F999B7}"/>
          </ac:spMkLst>
        </pc:spChg>
        <pc:picChg chg="add mod modCrop">
          <ac:chgData name="Justin" userId="c3ad2cec-3fed-45ae-823f-9637efed93c3" providerId="ADAL" clId="{27DCCE87-8846-4C19-9493-74A962624D9C}" dt="2021-04-20T23:11:12.343" v="1045" actId="1076"/>
          <ac:picMkLst>
            <pc:docMk/>
            <pc:sldMk cId="810564115" sldId="621"/>
            <ac:picMk id="4" creationId="{28364A3E-3928-4E9C-8B48-CB252324EB45}"/>
          </ac:picMkLst>
        </pc:picChg>
        <pc:picChg chg="add mod">
          <ac:chgData name="Justin" userId="c3ad2cec-3fed-45ae-823f-9637efed93c3" providerId="ADAL" clId="{27DCCE87-8846-4C19-9493-74A962624D9C}" dt="2021-04-20T20:01:21.369" v="774" actId="1076"/>
          <ac:picMkLst>
            <pc:docMk/>
            <pc:sldMk cId="810564115" sldId="621"/>
            <ac:picMk id="6" creationId="{06EEA395-1B37-4A76-B770-F11582E3D2D1}"/>
          </ac:picMkLst>
        </pc:picChg>
        <pc:picChg chg="add mod modCrop">
          <ac:chgData name="Justin" userId="c3ad2cec-3fed-45ae-823f-9637efed93c3" providerId="ADAL" clId="{27DCCE87-8846-4C19-9493-74A962624D9C}" dt="2021-04-20T23:11:08.405" v="1043" actId="1076"/>
          <ac:picMkLst>
            <pc:docMk/>
            <pc:sldMk cId="810564115" sldId="621"/>
            <ac:picMk id="8" creationId="{6484F760-C761-4740-9D69-96923EE4BD6A}"/>
          </ac:picMkLst>
        </pc:picChg>
        <pc:picChg chg="add mod ord modCrop">
          <ac:chgData name="Justin" userId="c3ad2cec-3fed-45ae-823f-9637efed93c3" providerId="ADAL" clId="{27DCCE87-8846-4C19-9493-74A962624D9C}" dt="2021-04-20T23:11:10.594" v="1044" actId="1076"/>
          <ac:picMkLst>
            <pc:docMk/>
            <pc:sldMk cId="810564115" sldId="621"/>
            <ac:picMk id="10" creationId="{ED55C63A-B025-4862-869B-FD3829E196AC}"/>
          </ac:picMkLst>
        </pc:picChg>
        <pc:picChg chg="add mod modCrop">
          <ac:chgData name="Justin" userId="c3ad2cec-3fed-45ae-823f-9637efed93c3" providerId="ADAL" clId="{27DCCE87-8846-4C19-9493-74A962624D9C}" dt="2021-04-20T20:01:19.118" v="773" actId="1076"/>
          <ac:picMkLst>
            <pc:docMk/>
            <pc:sldMk cId="810564115" sldId="621"/>
            <ac:picMk id="13" creationId="{AB25F9C9-E272-4F96-B428-A500E4C820AC}"/>
          </ac:picMkLst>
        </pc:picChg>
      </pc:sldChg>
      <pc:sldChg chg="addSp delSp modSp new mod modNotesTx">
        <pc:chgData name="Justin" userId="c3ad2cec-3fed-45ae-823f-9637efed93c3" providerId="ADAL" clId="{27DCCE87-8846-4C19-9493-74A962624D9C}" dt="2021-04-24T20:32:42.535" v="3077" actId="20577"/>
        <pc:sldMkLst>
          <pc:docMk/>
          <pc:sldMk cId="3762437910" sldId="622"/>
        </pc:sldMkLst>
        <pc:spChg chg="mod">
          <ac:chgData name="Justin" userId="c3ad2cec-3fed-45ae-823f-9637efed93c3" providerId="ADAL" clId="{27DCCE87-8846-4C19-9493-74A962624D9C}" dt="2021-04-20T20:42:49.574" v="845" actId="20577"/>
          <ac:spMkLst>
            <pc:docMk/>
            <pc:sldMk cId="3762437910" sldId="622"/>
            <ac:spMk id="2" creationId="{30C0CE04-025C-4E4D-A10C-226632FD20A0}"/>
          </ac:spMkLst>
        </pc:spChg>
        <pc:spChg chg="del">
          <ac:chgData name="Justin" userId="c3ad2cec-3fed-45ae-823f-9637efed93c3" providerId="ADAL" clId="{27DCCE87-8846-4C19-9493-74A962624D9C}" dt="2021-04-20T21:33:28.268" v="846"/>
          <ac:spMkLst>
            <pc:docMk/>
            <pc:sldMk cId="3762437910" sldId="622"/>
            <ac:spMk id="3" creationId="{F2478A47-A9B9-40AF-9602-BD5A3D7B06AD}"/>
          </ac:spMkLst>
        </pc:spChg>
        <pc:spChg chg="add mod">
          <ac:chgData name="Justin" userId="c3ad2cec-3fed-45ae-823f-9637efed93c3" providerId="ADAL" clId="{27DCCE87-8846-4C19-9493-74A962624D9C}" dt="2021-04-20T22:29:56.158" v="886" actId="1076"/>
          <ac:spMkLst>
            <pc:docMk/>
            <pc:sldMk cId="3762437910" sldId="622"/>
            <ac:spMk id="10" creationId="{5DCD1EFB-E507-4CD3-8DD0-D701EEE1AC24}"/>
          </ac:spMkLst>
        </pc:spChg>
        <pc:spChg chg="add mod">
          <ac:chgData name="Justin" userId="c3ad2cec-3fed-45ae-823f-9637efed93c3" providerId="ADAL" clId="{27DCCE87-8846-4C19-9493-74A962624D9C}" dt="2021-04-20T23:06:42.536" v="927" actId="207"/>
          <ac:spMkLst>
            <pc:docMk/>
            <pc:sldMk cId="3762437910" sldId="622"/>
            <ac:spMk id="13" creationId="{C97E73B6-0029-44BA-A6E2-1B27A9C49B96}"/>
          </ac:spMkLst>
        </pc:spChg>
        <pc:spChg chg="add mod">
          <ac:chgData name="Justin" userId="c3ad2cec-3fed-45ae-823f-9637efed93c3" providerId="ADAL" clId="{27DCCE87-8846-4C19-9493-74A962624D9C}" dt="2021-04-20T22:30:35.031" v="903" actId="20577"/>
          <ac:spMkLst>
            <pc:docMk/>
            <pc:sldMk cId="3762437910" sldId="622"/>
            <ac:spMk id="14" creationId="{728AF584-8A67-40CF-BF68-23651BB7345E}"/>
          </ac:spMkLst>
        </pc:spChg>
        <pc:picChg chg="add mod modCrop">
          <ac:chgData name="Justin" userId="c3ad2cec-3fed-45ae-823f-9637efed93c3" providerId="ADAL" clId="{27DCCE87-8846-4C19-9493-74A962624D9C}" dt="2021-04-20T23:10:31.578" v="1039" actId="1076"/>
          <ac:picMkLst>
            <pc:docMk/>
            <pc:sldMk cId="3762437910" sldId="622"/>
            <ac:picMk id="5" creationId="{5AAD1D72-57B5-4A10-B521-1F0013278DA6}"/>
          </ac:picMkLst>
        </pc:picChg>
        <pc:picChg chg="add mod">
          <ac:chgData name="Justin" userId="c3ad2cec-3fed-45ae-823f-9637efed93c3" providerId="ADAL" clId="{27DCCE87-8846-4C19-9493-74A962624D9C}" dt="2021-04-20T22:28:48.031" v="876" actId="1076"/>
          <ac:picMkLst>
            <pc:docMk/>
            <pc:sldMk cId="3762437910" sldId="622"/>
            <ac:picMk id="7" creationId="{901C071B-7D5A-47B7-9F19-4D384AD79EB5}"/>
          </ac:picMkLst>
        </pc:picChg>
        <pc:picChg chg="add del mod">
          <ac:chgData name="Justin" userId="c3ad2cec-3fed-45ae-823f-9637efed93c3" providerId="ADAL" clId="{27DCCE87-8846-4C19-9493-74A962624D9C}" dt="2021-04-20T23:08:37.022" v="947" actId="21"/>
          <ac:picMkLst>
            <pc:docMk/>
            <pc:sldMk cId="3762437910" sldId="622"/>
            <ac:picMk id="9" creationId="{B7980E7A-3922-402D-BE83-76FFB160ED28}"/>
          </ac:picMkLst>
        </pc:picChg>
        <pc:picChg chg="add mod modCrop">
          <ac:chgData name="Justin" userId="c3ad2cec-3fed-45ae-823f-9637efed93c3" providerId="ADAL" clId="{27DCCE87-8846-4C19-9493-74A962624D9C}" dt="2021-04-20T22:55:21.911" v="904" actId="1076"/>
          <ac:picMkLst>
            <pc:docMk/>
            <pc:sldMk cId="3762437910" sldId="622"/>
            <ac:picMk id="12" creationId="{0E501237-DD1B-4442-AA8A-8ED5F14E8BA6}"/>
          </ac:picMkLst>
        </pc:picChg>
        <pc:picChg chg="add mod modCrop">
          <ac:chgData name="Justin" userId="c3ad2cec-3fed-45ae-823f-9637efed93c3" providerId="ADAL" clId="{27DCCE87-8846-4C19-9493-74A962624D9C}" dt="2021-04-20T23:11:00.742" v="1042" actId="1076"/>
          <ac:picMkLst>
            <pc:docMk/>
            <pc:sldMk cId="3762437910" sldId="622"/>
            <ac:picMk id="15" creationId="{7364D4CF-89FE-43F4-AEC4-0B598A53208C}"/>
          </ac:picMkLst>
        </pc:picChg>
      </pc:sldChg>
      <pc:sldChg chg="modSp new mod ord modShow">
        <pc:chgData name="Justin" userId="c3ad2cec-3fed-45ae-823f-9637efed93c3" providerId="ADAL" clId="{27DCCE87-8846-4C19-9493-74A962624D9C}" dt="2021-04-20T23:31:06.826" v="1267"/>
        <pc:sldMkLst>
          <pc:docMk/>
          <pc:sldMk cId="2040547563" sldId="623"/>
        </pc:sldMkLst>
        <pc:spChg chg="mod">
          <ac:chgData name="Justin" userId="c3ad2cec-3fed-45ae-823f-9637efed93c3" providerId="ADAL" clId="{27DCCE87-8846-4C19-9493-74A962624D9C}" dt="2021-04-20T23:14:16.609" v="1093" actId="20577"/>
          <ac:spMkLst>
            <pc:docMk/>
            <pc:sldMk cId="2040547563" sldId="623"/>
            <ac:spMk id="2" creationId="{336D9A50-433F-47CD-A1A3-D9A6AC9F0BCF}"/>
          </ac:spMkLst>
        </pc:spChg>
      </pc:sldChg>
    </pc:docChg>
  </pc:docChgLst>
  <pc:docChgLst>
    <pc:chgData name="Cerda Solorio, Cesar" userId="4e04ccfc-5115-4619-98c6-df38b46f7c54" providerId="ADAL" clId="{E68768E0-2D0A-4EE8-986A-A4DF697710AD}"/>
    <pc:docChg chg="undo custSel addSld delSld modSld sldOrd modSection">
      <pc:chgData name="Cerda Solorio, Cesar" userId="4e04ccfc-5115-4619-98c6-df38b46f7c54" providerId="ADAL" clId="{E68768E0-2D0A-4EE8-986A-A4DF697710AD}" dt="2021-04-24T20:35:17.972" v="1247" actId="20577"/>
      <pc:docMkLst>
        <pc:docMk/>
      </pc:docMkLst>
      <pc:sldChg chg="modSp mod">
        <pc:chgData name="Cerda Solorio, Cesar" userId="4e04ccfc-5115-4619-98c6-df38b46f7c54" providerId="ADAL" clId="{E68768E0-2D0A-4EE8-986A-A4DF697710AD}" dt="2021-04-19T19:29:10.372" v="48" actId="20577"/>
        <pc:sldMkLst>
          <pc:docMk/>
          <pc:sldMk cId="668857568" sldId="260"/>
        </pc:sldMkLst>
        <pc:spChg chg="mod">
          <ac:chgData name="Cerda Solorio, Cesar" userId="4e04ccfc-5115-4619-98c6-df38b46f7c54" providerId="ADAL" clId="{E68768E0-2D0A-4EE8-986A-A4DF697710AD}" dt="2021-04-19T19:29:10.372" v="48" actId="20577"/>
          <ac:spMkLst>
            <pc:docMk/>
            <pc:sldMk cId="668857568" sldId="260"/>
            <ac:spMk id="2" creationId="{00000000-0000-0000-0000-000000000000}"/>
          </ac:spMkLst>
        </pc:spChg>
      </pc:sldChg>
      <pc:sldChg chg="modSp mod ord">
        <pc:chgData name="Cerda Solorio, Cesar" userId="4e04ccfc-5115-4619-98c6-df38b46f7c54" providerId="ADAL" clId="{E68768E0-2D0A-4EE8-986A-A4DF697710AD}" dt="2021-04-24T19:50:02.290" v="1240" actId="6549"/>
        <pc:sldMkLst>
          <pc:docMk/>
          <pc:sldMk cId="413303883" sldId="584"/>
        </pc:sldMkLst>
        <pc:graphicFrameChg chg="modGraphic">
          <ac:chgData name="Cerda Solorio, Cesar" userId="4e04ccfc-5115-4619-98c6-df38b46f7c54" providerId="ADAL" clId="{E68768E0-2D0A-4EE8-986A-A4DF697710AD}" dt="2021-04-24T19:50:02.290" v="1240" actId="6549"/>
          <ac:graphicFrameMkLst>
            <pc:docMk/>
            <pc:sldMk cId="413303883" sldId="584"/>
            <ac:graphicFrameMk id="8" creationId="{C26F77C0-A8F8-4C87-A691-906DA0C5D3AD}"/>
          </ac:graphicFrameMkLst>
        </pc:graphicFrameChg>
      </pc:sldChg>
      <pc:sldChg chg="modSp mod">
        <pc:chgData name="Cerda Solorio, Cesar" userId="4e04ccfc-5115-4619-98c6-df38b46f7c54" providerId="ADAL" clId="{E68768E0-2D0A-4EE8-986A-A4DF697710AD}" dt="2021-04-24T05:46:39.201" v="1204" actId="27636"/>
        <pc:sldMkLst>
          <pc:docMk/>
          <pc:sldMk cId="582501321" sldId="609"/>
        </pc:sldMkLst>
        <pc:spChg chg="mod">
          <ac:chgData name="Cerda Solorio, Cesar" userId="4e04ccfc-5115-4619-98c6-df38b46f7c54" providerId="ADAL" clId="{E68768E0-2D0A-4EE8-986A-A4DF697710AD}" dt="2021-04-24T05:46:39.201" v="1204" actId="27636"/>
          <ac:spMkLst>
            <pc:docMk/>
            <pc:sldMk cId="582501321" sldId="609"/>
            <ac:spMk id="3" creationId="{2E8C107A-2456-4175-8124-93C49C6A4345}"/>
          </ac:spMkLst>
        </pc:spChg>
      </pc:sldChg>
      <pc:sldChg chg="addSp modSp mod modAnim">
        <pc:chgData name="Cerda Solorio, Cesar" userId="4e04ccfc-5115-4619-98c6-df38b46f7c54" providerId="ADAL" clId="{E68768E0-2D0A-4EE8-986A-A4DF697710AD}" dt="2021-04-19T20:49:51.839" v="206" actId="1076"/>
        <pc:sldMkLst>
          <pc:docMk/>
          <pc:sldMk cId="3898483784" sldId="614"/>
        </pc:sldMkLst>
        <pc:spChg chg="mod">
          <ac:chgData name="Cerda Solorio, Cesar" userId="4e04ccfc-5115-4619-98c6-df38b46f7c54" providerId="ADAL" clId="{E68768E0-2D0A-4EE8-986A-A4DF697710AD}" dt="2021-04-19T19:51:43.257" v="63" actId="20577"/>
          <ac:spMkLst>
            <pc:docMk/>
            <pc:sldMk cId="3898483784" sldId="614"/>
            <ac:spMk id="3" creationId="{D1825E5A-4D80-48A4-82C3-106CF86D508C}"/>
          </ac:spMkLst>
        </pc:spChg>
        <pc:picChg chg="add mod">
          <ac:chgData name="Cerda Solorio, Cesar" userId="4e04ccfc-5115-4619-98c6-df38b46f7c54" providerId="ADAL" clId="{E68768E0-2D0A-4EE8-986A-A4DF697710AD}" dt="2021-04-19T20:49:51.839" v="206" actId="1076"/>
          <ac:picMkLst>
            <pc:docMk/>
            <pc:sldMk cId="3898483784" sldId="614"/>
            <ac:picMk id="4" creationId="{D546E3BF-774D-4F03-94D7-3ADD549B0E35}"/>
          </ac:picMkLst>
        </pc:picChg>
      </pc:sldChg>
      <pc:sldChg chg="modSp mod">
        <pc:chgData name="Cerda Solorio, Cesar" userId="4e04ccfc-5115-4619-98c6-df38b46f7c54" providerId="ADAL" clId="{E68768E0-2D0A-4EE8-986A-A4DF697710AD}" dt="2021-04-24T20:35:17.972" v="1247" actId="20577"/>
        <pc:sldMkLst>
          <pc:docMk/>
          <pc:sldMk cId="2842617642" sldId="616"/>
        </pc:sldMkLst>
        <pc:spChg chg="mod">
          <ac:chgData name="Cerda Solorio, Cesar" userId="4e04ccfc-5115-4619-98c6-df38b46f7c54" providerId="ADAL" clId="{E68768E0-2D0A-4EE8-986A-A4DF697710AD}" dt="2021-04-24T20:35:17.972" v="1247" actId="20577"/>
          <ac:spMkLst>
            <pc:docMk/>
            <pc:sldMk cId="2842617642" sldId="616"/>
            <ac:spMk id="3" creationId="{5E317BC5-645A-48F3-80C2-3B3A986581F7}"/>
          </ac:spMkLst>
        </pc:spChg>
      </pc:sldChg>
      <pc:sldChg chg="new del">
        <pc:chgData name="Cerda Solorio, Cesar" userId="4e04ccfc-5115-4619-98c6-df38b46f7c54" providerId="ADAL" clId="{E68768E0-2D0A-4EE8-986A-A4DF697710AD}" dt="2021-04-19T19:52:06.495" v="68" actId="47"/>
        <pc:sldMkLst>
          <pc:docMk/>
          <pc:sldMk cId="4182057507" sldId="616"/>
        </pc:sldMkLst>
      </pc:sldChg>
      <pc:sldChg chg="addSp delSp modSp add mod modAnim">
        <pc:chgData name="Cerda Solorio, Cesar" userId="4e04ccfc-5115-4619-98c6-df38b46f7c54" providerId="ADAL" clId="{E68768E0-2D0A-4EE8-986A-A4DF697710AD}" dt="2021-04-20T06:01:23.133" v="1114" actId="20577"/>
        <pc:sldMkLst>
          <pc:docMk/>
          <pc:sldMk cId="357667297" sldId="617"/>
        </pc:sldMkLst>
        <pc:spChg chg="mod">
          <ac:chgData name="Cerda Solorio, Cesar" userId="4e04ccfc-5115-4619-98c6-df38b46f7c54" providerId="ADAL" clId="{E68768E0-2D0A-4EE8-986A-A4DF697710AD}" dt="2021-04-20T06:01:23.133" v="1114" actId="20577"/>
          <ac:spMkLst>
            <pc:docMk/>
            <pc:sldMk cId="357667297" sldId="617"/>
            <ac:spMk id="3" creationId="{D1825E5A-4D80-48A4-82C3-106CF86D508C}"/>
          </ac:spMkLst>
        </pc:spChg>
        <pc:spChg chg="add mod">
          <ac:chgData name="Cerda Solorio, Cesar" userId="4e04ccfc-5115-4619-98c6-df38b46f7c54" providerId="ADAL" clId="{E68768E0-2D0A-4EE8-986A-A4DF697710AD}" dt="2021-04-20T05:56:12.178" v="1073" actId="1076"/>
          <ac:spMkLst>
            <pc:docMk/>
            <pc:sldMk cId="357667297" sldId="617"/>
            <ac:spMk id="11" creationId="{CC2A0F62-F394-4568-B90B-5D6137416DA3}"/>
          </ac:spMkLst>
        </pc:spChg>
        <pc:picChg chg="add mod">
          <ac:chgData name="Cerda Solorio, Cesar" userId="4e04ccfc-5115-4619-98c6-df38b46f7c54" providerId="ADAL" clId="{E68768E0-2D0A-4EE8-986A-A4DF697710AD}" dt="2021-04-20T05:56:20.957" v="1076" actId="1076"/>
          <ac:picMkLst>
            <pc:docMk/>
            <pc:sldMk cId="357667297" sldId="617"/>
            <ac:picMk id="5" creationId="{745BDBF7-7800-4252-B32A-7624AD6B5EA3}"/>
          </ac:picMkLst>
        </pc:picChg>
        <pc:picChg chg="add mod">
          <ac:chgData name="Cerda Solorio, Cesar" userId="4e04ccfc-5115-4619-98c6-df38b46f7c54" providerId="ADAL" clId="{E68768E0-2D0A-4EE8-986A-A4DF697710AD}" dt="2021-04-20T05:56:26.857" v="1078" actId="14100"/>
          <ac:picMkLst>
            <pc:docMk/>
            <pc:sldMk cId="357667297" sldId="617"/>
            <ac:picMk id="6" creationId="{DEA1AFFF-EF7E-4111-9807-8D3BF0561AF3}"/>
          </ac:picMkLst>
        </pc:picChg>
        <pc:picChg chg="add del mod">
          <ac:chgData name="Cerda Solorio, Cesar" userId="4e04ccfc-5115-4619-98c6-df38b46f7c54" providerId="ADAL" clId="{E68768E0-2D0A-4EE8-986A-A4DF697710AD}" dt="2021-04-19T20:27:35.418" v="153" actId="21"/>
          <ac:picMkLst>
            <pc:docMk/>
            <pc:sldMk cId="357667297" sldId="617"/>
            <ac:picMk id="8" creationId="{DC86846E-EAE5-4067-BD66-4FC036DB4C1B}"/>
          </ac:picMkLst>
        </pc:picChg>
        <pc:picChg chg="add del mod">
          <ac:chgData name="Cerda Solorio, Cesar" userId="4e04ccfc-5115-4619-98c6-df38b46f7c54" providerId="ADAL" clId="{E68768E0-2D0A-4EE8-986A-A4DF697710AD}" dt="2021-04-19T20:27:52.047" v="156" actId="21"/>
          <ac:picMkLst>
            <pc:docMk/>
            <pc:sldMk cId="357667297" sldId="617"/>
            <ac:picMk id="10" creationId="{3DF7C616-AB56-494E-A9BE-F951E733A539}"/>
          </ac:picMkLst>
        </pc:picChg>
      </pc:sldChg>
      <pc:sldChg chg="addSp modSp add mod modAnim">
        <pc:chgData name="Cerda Solorio, Cesar" userId="4e04ccfc-5115-4619-98c6-df38b46f7c54" providerId="ADAL" clId="{E68768E0-2D0A-4EE8-986A-A4DF697710AD}" dt="2021-04-20T05:53:46.322" v="1053" actId="1076"/>
        <pc:sldMkLst>
          <pc:docMk/>
          <pc:sldMk cId="4070497335" sldId="618"/>
        </pc:sldMkLst>
        <pc:spChg chg="mod">
          <ac:chgData name="Cerda Solorio, Cesar" userId="4e04ccfc-5115-4619-98c6-df38b46f7c54" providerId="ADAL" clId="{E68768E0-2D0A-4EE8-986A-A4DF697710AD}" dt="2021-04-20T05:51:40.095" v="1046" actId="20577"/>
          <ac:spMkLst>
            <pc:docMk/>
            <pc:sldMk cId="4070497335" sldId="618"/>
            <ac:spMk id="3" creationId="{D1825E5A-4D80-48A4-82C3-106CF86D508C}"/>
          </ac:spMkLst>
        </pc:spChg>
        <pc:picChg chg="add mod modCrop">
          <ac:chgData name="Cerda Solorio, Cesar" userId="4e04ccfc-5115-4619-98c6-df38b46f7c54" providerId="ADAL" clId="{E68768E0-2D0A-4EE8-986A-A4DF697710AD}" dt="2021-04-20T05:53:46.322" v="1053" actId="1076"/>
          <ac:picMkLst>
            <pc:docMk/>
            <pc:sldMk cId="4070497335" sldId="618"/>
            <ac:picMk id="4" creationId="{5478F765-6323-49BF-9BB0-339055BCFC38}"/>
          </ac:picMkLst>
        </pc:picChg>
        <pc:picChg chg="add mod">
          <ac:chgData name="Cerda Solorio, Cesar" userId="4e04ccfc-5115-4619-98c6-df38b46f7c54" providerId="ADAL" clId="{E68768E0-2D0A-4EE8-986A-A4DF697710AD}" dt="2021-04-20T05:53:41.661" v="1052" actId="14100"/>
          <ac:picMkLst>
            <pc:docMk/>
            <pc:sldMk cId="4070497335" sldId="618"/>
            <ac:picMk id="5" creationId="{FCD61265-5F35-4ACD-9969-300FCD22E6E2}"/>
          </ac:picMkLst>
        </pc:picChg>
      </pc:sldChg>
      <pc:sldChg chg="addSp modSp add mod">
        <pc:chgData name="Cerda Solorio, Cesar" userId="4e04ccfc-5115-4619-98c6-df38b46f7c54" providerId="ADAL" clId="{E68768E0-2D0A-4EE8-986A-A4DF697710AD}" dt="2021-04-20T05:45:20.709" v="874" actId="14100"/>
        <pc:sldMkLst>
          <pc:docMk/>
          <pc:sldMk cId="413792348" sldId="619"/>
        </pc:sldMkLst>
        <pc:spChg chg="mod">
          <ac:chgData name="Cerda Solorio, Cesar" userId="4e04ccfc-5115-4619-98c6-df38b46f7c54" providerId="ADAL" clId="{E68768E0-2D0A-4EE8-986A-A4DF697710AD}" dt="2021-04-19T19:53:52.686" v="116" actId="20577"/>
          <ac:spMkLst>
            <pc:docMk/>
            <pc:sldMk cId="413792348" sldId="619"/>
            <ac:spMk id="3" creationId="{D1825E5A-4D80-48A4-82C3-106CF86D508C}"/>
          </ac:spMkLst>
        </pc:spChg>
        <pc:spChg chg="add mod">
          <ac:chgData name="Cerda Solorio, Cesar" userId="4e04ccfc-5115-4619-98c6-df38b46f7c54" providerId="ADAL" clId="{E68768E0-2D0A-4EE8-986A-A4DF697710AD}" dt="2021-04-20T05:43:59.932" v="793" actId="113"/>
          <ac:spMkLst>
            <pc:docMk/>
            <pc:sldMk cId="413792348" sldId="619"/>
            <ac:spMk id="7" creationId="{F9EF70D8-9D22-48C1-8350-B0854EEDBF52}"/>
          </ac:spMkLst>
        </pc:spChg>
        <pc:spChg chg="add mod">
          <ac:chgData name="Cerda Solorio, Cesar" userId="4e04ccfc-5115-4619-98c6-df38b46f7c54" providerId="ADAL" clId="{E68768E0-2D0A-4EE8-986A-A4DF697710AD}" dt="2021-04-20T05:44:14.617" v="820" actId="20577"/>
          <ac:spMkLst>
            <pc:docMk/>
            <pc:sldMk cId="413792348" sldId="619"/>
            <ac:spMk id="8" creationId="{E4D9B696-7300-4FBE-988E-E88B1CAAE8EA}"/>
          </ac:spMkLst>
        </pc:spChg>
        <pc:spChg chg="add mod">
          <ac:chgData name="Cerda Solorio, Cesar" userId="4e04ccfc-5115-4619-98c6-df38b46f7c54" providerId="ADAL" clId="{E68768E0-2D0A-4EE8-986A-A4DF697710AD}" dt="2021-04-20T05:45:00.126" v="872" actId="1076"/>
          <ac:spMkLst>
            <pc:docMk/>
            <pc:sldMk cId="413792348" sldId="619"/>
            <ac:spMk id="9" creationId="{A9121D00-3EDE-480E-B67A-8AF6BE65AA5F}"/>
          </ac:spMkLst>
        </pc:spChg>
        <pc:spChg chg="add mod">
          <ac:chgData name="Cerda Solorio, Cesar" userId="4e04ccfc-5115-4619-98c6-df38b46f7c54" providerId="ADAL" clId="{E68768E0-2D0A-4EE8-986A-A4DF697710AD}" dt="2021-04-20T05:44:45.525" v="847" actId="20577"/>
          <ac:spMkLst>
            <pc:docMk/>
            <pc:sldMk cId="413792348" sldId="619"/>
            <ac:spMk id="10" creationId="{32315E1A-A2DF-4F6D-9FCD-624450F728A5}"/>
          </ac:spMkLst>
        </pc:spChg>
        <pc:picChg chg="add mod modCrop">
          <ac:chgData name="Cerda Solorio, Cesar" userId="4e04ccfc-5115-4619-98c6-df38b46f7c54" providerId="ADAL" clId="{E68768E0-2D0A-4EE8-986A-A4DF697710AD}" dt="2021-04-20T05:45:20.709" v="874" actId="14100"/>
          <ac:picMkLst>
            <pc:docMk/>
            <pc:sldMk cId="413792348" sldId="619"/>
            <ac:picMk id="4" creationId="{471DF394-D578-4B02-8B0C-A8C804964A00}"/>
          </ac:picMkLst>
        </pc:picChg>
        <pc:picChg chg="add mod">
          <ac:chgData name="Cerda Solorio, Cesar" userId="4e04ccfc-5115-4619-98c6-df38b46f7c54" providerId="ADAL" clId="{E68768E0-2D0A-4EE8-986A-A4DF697710AD}" dt="2021-04-20T05:43:11.807" v="783" actId="1076"/>
          <ac:picMkLst>
            <pc:docMk/>
            <pc:sldMk cId="413792348" sldId="619"/>
            <ac:picMk id="6" creationId="{4C3626CA-EFCB-42F0-BCC2-9997D1E51241}"/>
          </ac:picMkLst>
        </pc:picChg>
      </pc:sldChg>
      <pc:sldChg chg="modSp add mod">
        <pc:chgData name="Cerda Solorio, Cesar" userId="4e04ccfc-5115-4619-98c6-df38b46f7c54" providerId="ADAL" clId="{E68768E0-2D0A-4EE8-986A-A4DF697710AD}" dt="2021-04-19T19:54:19.957" v="127" actId="20577"/>
        <pc:sldMkLst>
          <pc:docMk/>
          <pc:sldMk cId="3373973531" sldId="620"/>
        </pc:sldMkLst>
        <pc:spChg chg="mod">
          <ac:chgData name="Cerda Solorio, Cesar" userId="4e04ccfc-5115-4619-98c6-df38b46f7c54" providerId="ADAL" clId="{E68768E0-2D0A-4EE8-986A-A4DF697710AD}" dt="2021-04-19T19:54:19.957" v="127" actId="20577"/>
          <ac:spMkLst>
            <pc:docMk/>
            <pc:sldMk cId="3373973531" sldId="620"/>
            <ac:spMk id="2" creationId="{58B1293A-6A1B-4B60-8F2C-BEFC5A4D4B93}"/>
          </ac:spMkLst>
        </pc:spChg>
      </pc:sldChg>
      <pc:sldChg chg="add del">
        <pc:chgData name="Cerda Solorio, Cesar" userId="4e04ccfc-5115-4619-98c6-df38b46f7c54" providerId="ADAL" clId="{E68768E0-2D0A-4EE8-986A-A4DF697710AD}" dt="2021-04-20T05:41:33.733" v="752"/>
        <pc:sldMkLst>
          <pc:docMk/>
          <pc:sldMk cId="2124448757" sldId="621"/>
        </pc:sldMkLst>
      </pc:sldChg>
      <pc:sldChg chg="new del">
        <pc:chgData name="Cerda Solorio, Cesar" userId="4e04ccfc-5115-4619-98c6-df38b46f7c54" providerId="ADAL" clId="{E68768E0-2D0A-4EE8-986A-A4DF697710AD}" dt="2021-04-20T05:55:37.892" v="1055" actId="680"/>
        <pc:sldMkLst>
          <pc:docMk/>
          <pc:sldMk cId="2178042031" sldId="621"/>
        </pc:sldMkLst>
      </pc:sldChg>
      <pc:sldChg chg="addSp delSp modSp mod">
        <pc:chgData name="Cerda Solorio, Cesar" userId="4e04ccfc-5115-4619-98c6-df38b46f7c54" providerId="ADAL" clId="{E68768E0-2D0A-4EE8-986A-A4DF697710AD}" dt="2021-04-24T06:39:50.084" v="1228" actId="1076"/>
        <pc:sldMkLst>
          <pc:docMk/>
          <pc:sldMk cId="1177630715" sldId="625"/>
        </pc:sldMkLst>
        <pc:spChg chg="mod">
          <ac:chgData name="Cerda Solorio, Cesar" userId="4e04ccfc-5115-4619-98c6-df38b46f7c54" providerId="ADAL" clId="{E68768E0-2D0A-4EE8-986A-A4DF697710AD}" dt="2021-04-24T06:36:33.383" v="1208" actId="20577"/>
          <ac:spMkLst>
            <pc:docMk/>
            <pc:sldMk cId="1177630715" sldId="625"/>
            <ac:spMk id="3" creationId="{ED09B7F4-5251-45E2-8B47-411E3E6D45D4}"/>
          </ac:spMkLst>
        </pc:spChg>
        <pc:picChg chg="add del mod">
          <ac:chgData name="Cerda Solorio, Cesar" userId="4e04ccfc-5115-4619-98c6-df38b46f7c54" providerId="ADAL" clId="{E68768E0-2D0A-4EE8-986A-A4DF697710AD}" dt="2021-04-24T06:38:53.396" v="1216" actId="478"/>
          <ac:picMkLst>
            <pc:docMk/>
            <pc:sldMk cId="1177630715" sldId="625"/>
            <ac:picMk id="1026" creationId="{DF19114E-7987-4C26-8A0F-ED0CB4A30259}"/>
          </ac:picMkLst>
        </pc:picChg>
        <pc:picChg chg="add del mod">
          <ac:chgData name="Cerda Solorio, Cesar" userId="4e04ccfc-5115-4619-98c6-df38b46f7c54" providerId="ADAL" clId="{E68768E0-2D0A-4EE8-986A-A4DF697710AD}" dt="2021-04-24T06:38:53.396" v="1216" actId="478"/>
          <ac:picMkLst>
            <pc:docMk/>
            <pc:sldMk cId="1177630715" sldId="625"/>
            <ac:picMk id="1027" creationId="{D66AFD44-D474-41C9-8262-BBF4596BC66E}"/>
          </ac:picMkLst>
        </pc:picChg>
        <pc:picChg chg="add del mod">
          <ac:chgData name="Cerda Solorio, Cesar" userId="4e04ccfc-5115-4619-98c6-df38b46f7c54" providerId="ADAL" clId="{E68768E0-2D0A-4EE8-986A-A4DF697710AD}" dt="2021-04-24T06:38:53.396" v="1216" actId="478"/>
          <ac:picMkLst>
            <pc:docMk/>
            <pc:sldMk cId="1177630715" sldId="625"/>
            <ac:picMk id="1028" creationId="{C3F71243-9111-4F20-A373-37828A07F7E3}"/>
          </ac:picMkLst>
        </pc:picChg>
        <pc:picChg chg="add mod">
          <ac:chgData name="Cerda Solorio, Cesar" userId="4e04ccfc-5115-4619-98c6-df38b46f7c54" providerId="ADAL" clId="{E68768E0-2D0A-4EE8-986A-A4DF697710AD}" dt="2021-04-24T06:39:50.084" v="1228" actId="1076"/>
          <ac:picMkLst>
            <pc:docMk/>
            <pc:sldMk cId="1177630715" sldId="625"/>
            <ac:picMk id="1030" creationId="{74419270-A6F6-4120-BAB5-1BBC63CB1C9A}"/>
          </ac:picMkLst>
        </pc:picChg>
        <pc:picChg chg="add mod">
          <ac:chgData name="Cerda Solorio, Cesar" userId="4e04ccfc-5115-4619-98c6-df38b46f7c54" providerId="ADAL" clId="{E68768E0-2D0A-4EE8-986A-A4DF697710AD}" dt="2021-04-24T06:39:46.659" v="1227" actId="1076"/>
          <ac:picMkLst>
            <pc:docMk/>
            <pc:sldMk cId="1177630715" sldId="625"/>
            <ac:picMk id="1032" creationId="{FA9DC5E0-A43B-4A7F-B985-9D06C670B967}"/>
          </ac:picMkLst>
        </pc:picChg>
        <pc:picChg chg="add mod">
          <ac:chgData name="Cerda Solorio, Cesar" userId="4e04ccfc-5115-4619-98c6-df38b46f7c54" providerId="ADAL" clId="{E68768E0-2D0A-4EE8-986A-A4DF697710AD}" dt="2021-04-24T06:39:32.418" v="1223" actId="1076"/>
          <ac:picMkLst>
            <pc:docMk/>
            <pc:sldMk cId="1177630715" sldId="625"/>
            <ac:picMk id="1034" creationId="{033F2F6A-1EC8-40E0-8CF3-2B71EEA25E81}"/>
          </ac:picMkLst>
        </pc:picChg>
      </pc:sldChg>
    </pc:docChg>
  </pc:docChgLst>
  <pc:docChgLst>
    <pc:chgData name="Sanchez, Danny E" userId="S::dsanch82@calstatela.edu::dc53f8d5-6aa3-45ff-9ad3-b5e4bb01c976" providerId="AD" clId="Web-{F3655C1A-0B8D-42D8-9495-A615C01EBB84}"/>
    <pc:docChg chg="addSld delSld modSld modSection">
      <pc:chgData name="Sanchez, Danny E" userId="S::dsanch82@calstatela.edu::dc53f8d5-6aa3-45ff-9ad3-b5e4bb01c976" providerId="AD" clId="Web-{F3655C1A-0B8D-42D8-9495-A615C01EBB84}" dt="2021-04-24T19:06:50.592" v="479" actId="20577"/>
      <pc:docMkLst>
        <pc:docMk/>
      </pc:docMkLst>
      <pc:sldChg chg="addSp delSp modSp">
        <pc:chgData name="Sanchez, Danny E" userId="S::dsanch82@calstatela.edu::dc53f8d5-6aa3-45ff-9ad3-b5e4bb01c976" providerId="AD" clId="Web-{F3655C1A-0B8D-42D8-9495-A615C01EBB84}" dt="2021-04-24T19:04:20.625" v="406" actId="1076"/>
        <pc:sldMkLst>
          <pc:docMk/>
          <pc:sldMk cId="3707596030" sldId="612"/>
        </pc:sldMkLst>
        <pc:spChg chg="add mod">
          <ac:chgData name="Sanchez, Danny E" userId="S::dsanch82@calstatela.edu::dc53f8d5-6aa3-45ff-9ad3-b5e4bb01c976" providerId="AD" clId="Web-{F3655C1A-0B8D-42D8-9495-A615C01EBB84}" dt="2021-04-24T18:23:26.354" v="111" actId="20577"/>
          <ac:spMkLst>
            <pc:docMk/>
            <pc:sldMk cId="3707596030" sldId="612"/>
            <ac:spMk id="10" creationId="{01AF407F-247B-4F7F-B17A-D5B7E3C06073}"/>
          </ac:spMkLst>
        </pc:spChg>
        <pc:picChg chg="add del mod">
          <ac:chgData name="Sanchez, Danny E" userId="S::dsanch82@calstatela.edu::dc53f8d5-6aa3-45ff-9ad3-b5e4bb01c976" providerId="AD" clId="Web-{F3655C1A-0B8D-42D8-9495-A615C01EBB84}" dt="2021-04-24T19:00:27.829" v="393"/>
          <ac:picMkLst>
            <pc:docMk/>
            <pc:sldMk cId="3707596030" sldId="612"/>
            <ac:picMk id="3" creationId="{0BB3ED5B-6171-4649-9743-CC6D47DCB700}"/>
          </ac:picMkLst>
        </pc:picChg>
        <pc:picChg chg="del mod">
          <ac:chgData name="Sanchez, Danny E" userId="S::dsanch82@calstatela.edu::dc53f8d5-6aa3-45ff-9ad3-b5e4bb01c976" providerId="AD" clId="Web-{F3655C1A-0B8D-42D8-9495-A615C01EBB84}" dt="2021-04-24T18:19:46.571" v="19"/>
          <ac:picMkLst>
            <pc:docMk/>
            <pc:sldMk cId="3707596030" sldId="612"/>
            <ac:picMk id="4" creationId="{FB2FB19E-32B4-4DB6-8687-3AFB5F03BEA5}"/>
          </ac:picMkLst>
        </pc:picChg>
        <pc:picChg chg="add del mod">
          <ac:chgData name="Sanchez, Danny E" userId="S::dsanch82@calstatela.edu::dc53f8d5-6aa3-45ff-9ad3-b5e4bb01c976" providerId="AD" clId="Web-{F3655C1A-0B8D-42D8-9495-A615C01EBB84}" dt="2021-04-24T18:18:57.177" v="9"/>
          <ac:picMkLst>
            <pc:docMk/>
            <pc:sldMk cId="3707596030" sldId="612"/>
            <ac:picMk id="5" creationId="{E76F514F-B140-4B9A-B442-C950918EEE95}"/>
          </ac:picMkLst>
        </pc:picChg>
        <pc:picChg chg="add del mod">
          <ac:chgData name="Sanchez, Danny E" userId="S::dsanch82@calstatela.edu::dc53f8d5-6aa3-45ff-9ad3-b5e4bb01c976" providerId="AD" clId="Web-{F3655C1A-0B8D-42D8-9495-A615C01EBB84}" dt="2021-04-24T18:18:56.052" v="8"/>
          <ac:picMkLst>
            <pc:docMk/>
            <pc:sldMk cId="3707596030" sldId="612"/>
            <ac:picMk id="6" creationId="{4C50A207-0F4C-43F8-AD6A-84985F4E5997}"/>
          </ac:picMkLst>
        </pc:picChg>
        <pc:picChg chg="add mod">
          <ac:chgData name="Sanchez, Danny E" userId="S::dsanch82@calstatela.edu::dc53f8d5-6aa3-45ff-9ad3-b5e4bb01c976" providerId="AD" clId="Web-{F3655C1A-0B8D-42D8-9495-A615C01EBB84}" dt="2021-04-24T18:20:35.496" v="27" actId="1076"/>
          <ac:picMkLst>
            <pc:docMk/>
            <pc:sldMk cId="3707596030" sldId="612"/>
            <ac:picMk id="7" creationId="{93242BE9-9E1F-4811-BE29-E90EE2B6BF98}"/>
          </ac:picMkLst>
        </pc:picChg>
        <pc:picChg chg="add mod">
          <ac:chgData name="Sanchez, Danny E" userId="S::dsanch82@calstatela.edu::dc53f8d5-6aa3-45ff-9ad3-b5e4bb01c976" providerId="AD" clId="Web-{F3655C1A-0B8D-42D8-9495-A615C01EBB84}" dt="2021-04-24T18:20:21.557" v="26" actId="1076"/>
          <ac:picMkLst>
            <pc:docMk/>
            <pc:sldMk cId="3707596030" sldId="612"/>
            <ac:picMk id="8" creationId="{3D1553D5-F93B-4D52-A61E-679942C886F1}"/>
          </ac:picMkLst>
        </pc:picChg>
        <pc:picChg chg="add del mod">
          <ac:chgData name="Sanchez, Danny E" userId="S::dsanch82@calstatela.edu::dc53f8d5-6aa3-45ff-9ad3-b5e4bb01c976" providerId="AD" clId="Web-{F3655C1A-0B8D-42D8-9495-A615C01EBB84}" dt="2021-04-24T19:04:03.733" v="402"/>
          <ac:picMkLst>
            <pc:docMk/>
            <pc:sldMk cId="3707596030" sldId="612"/>
            <ac:picMk id="11" creationId="{B42D192B-9E16-49DC-B49B-BC059BA23EE9}"/>
          </ac:picMkLst>
        </pc:picChg>
        <pc:picChg chg="add mod">
          <ac:chgData name="Sanchez, Danny E" userId="S::dsanch82@calstatela.edu::dc53f8d5-6aa3-45ff-9ad3-b5e4bb01c976" providerId="AD" clId="Web-{F3655C1A-0B8D-42D8-9495-A615C01EBB84}" dt="2021-04-24T19:04:20.625" v="406" actId="1076"/>
          <ac:picMkLst>
            <pc:docMk/>
            <pc:sldMk cId="3707596030" sldId="612"/>
            <ac:picMk id="12" creationId="{A4995431-8CAA-4D92-92BB-189E13202670}"/>
          </ac:picMkLst>
        </pc:picChg>
      </pc:sldChg>
      <pc:sldChg chg="addSp delSp modSp">
        <pc:chgData name="Sanchez, Danny E" userId="S::dsanch82@calstatela.edu::dc53f8d5-6aa3-45ff-9ad3-b5e4bb01c976" providerId="AD" clId="Web-{F3655C1A-0B8D-42D8-9495-A615C01EBB84}" dt="2021-04-24T18:51:01.020" v="391" actId="20577"/>
        <pc:sldMkLst>
          <pc:docMk/>
          <pc:sldMk cId="4257348941" sldId="613"/>
        </pc:sldMkLst>
        <pc:spChg chg="add del mod">
          <ac:chgData name="Sanchez, Danny E" userId="S::dsanch82@calstatela.edu::dc53f8d5-6aa3-45ff-9ad3-b5e4bb01c976" providerId="AD" clId="Web-{F3655C1A-0B8D-42D8-9495-A615C01EBB84}" dt="2021-04-24T18:45:06.037" v="172"/>
          <ac:spMkLst>
            <pc:docMk/>
            <pc:sldMk cId="4257348941" sldId="613"/>
            <ac:spMk id="5" creationId="{165DCC36-E3C6-4A71-93F3-CABF00EB9EEC}"/>
          </ac:spMkLst>
        </pc:spChg>
        <pc:spChg chg="add mod">
          <ac:chgData name="Sanchez, Danny E" userId="S::dsanch82@calstatela.edu::dc53f8d5-6aa3-45ff-9ad3-b5e4bb01c976" providerId="AD" clId="Web-{F3655C1A-0B8D-42D8-9495-A615C01EBB84}" dt="2021-04-24T18:51:01.020" v="391" actId="20577"/>
          <ac:spMkLst>
            <pc:docMk/>
            <pc:sldMk cId="4257348941" sldId="613"/>
            <ac:spMk id="8" creationId="{A8277A50-9EE4-4FB5-98D5-D76047713444}"/>
          </ac:spMkLst>
        </pc:spChg>
        <pc:picChg chg="del">
          <ac:chgData name="Sanchez, Danny E" userId="S::dsanch82@calstatela.edu::dc53f8d5-6aa3-45ff-9ad3-b5e4bb01c976" providerId="AD" clId="Web-{F3655C1A-0B8D-42D8-9495-A615C01EBB84}" dt="2021-04-24T18:33:04.050" v="139"/>
          <ac:picMkLst>
            <pc:docMk/>
            <pc:sldMk cId="4257348941" sldId="613"/>
            <ac:picMk id="4" creationId="{74A36DE3-EB93-4D37-BD9C-2EF5C3625325}"/>
          </ac:picMkLst>
        </pc:picChg>
        <pc:picChg chg="add mod ord">
          <ac:chgData name="Sanchez, Danny E" userId="S::dsanch82@calstatela.edu::dc53f8d5-6aa3-45ff-9ad3-b5e4bb01c976" providerId="AD" clId="Web-{F3655C1A-0B8D-42D8-9495-A615C01EBB84}" dt="2021-04-24T18:47:38.985" v="215" actId="1076"/>
          <ac:picMkLst>
            <pc:docMk/>
            <pc:sldMk cId="4257348941" sldId="613"/>
            <ac:picMk id="6" creationId="{CA2458D4-A0A2-47E5-B316-6403F1F24675}"/>
          </ac:picMkLst>
        </pc:picChg>
        <pc:picChg chg="add mod">
          <ac:chgData name="Sanchez, Danny E" userId="S::dsanch82@calstatela.edu::dc53f8d5-6aa3-45ff-9ad3-b5e4bb01c976" providerId="AD" clId="Web-{F3655C1A-0B8D-42D8-9495-A615C01EBB84}" dt="2021-04-24T18:47:30.593" v="212" actId="1076"/>
          <ac:picMkLst>
            <pc:docMk/>
            <pc:sldMk cId="4257348941" sldId="613"/>
            <ac:picMk id="7" creationId="{715DBEA4-5B29-4FCE-8D82-EDDD516D1ED5}"/>
          </ac:picMkLst>
        </pc:picChg>
      </pc:sldChg>
      <pc:sldChg chg="modSp">
        <pc:chgData name="Sanchez, Danny E" userId="S::dsanch82@calstatela.edu::dc53f8d5-6aa3-45ff-9ad3-b5e4bb01c976" providerId="AD" clId="Web-{F3655C1A-0B8D-42D8-9495-A615C01EBB84}" dt="2021-04-24T19:06:50.592" v="479" actId="20577"/>
        <pc:sldMkLst>
          <pc:docMk/>
          <pc:sldMk cId="2842617642" sldId="616"/>
        </pc:sldMkLst>
        <pc:spChg chg="mod">
          <ac:chgData name="Sanchez, Danny E" userId="S::dsanch82@calstatela.edu::dc53f8d5-6aa3-45ff-9ad3-b5e4bb01c976" providerId="AD" clId="Web-{F3655C1A-0B8D-42D8-9495-A615C01EBB84}" dt="2021-04-24T19:06:50.592" v="479" actId="20577"/>
          <ac:spMkLst>
            <pc:docMk/>
            <pc:sldMk cId="2842617642" sldId="616"/>
            <ac:spMk id="3" creationId="{5E317BC5-645A-48F3-80C2-3B3A986581F7}"/>
          </ac:spMkLst>
        </pc:spChg>
      </pc:sldChg>
      <pc:sldChg chg="addSp delSp modSp new del">
        <pc:chgData name="Sanchez, Danny E" userId="S::dsanch82@calstatela.edu::dc53f8d5-6aa3-45ff-9ad3-b5e4bb01c976" providerId="AD" clId="Web-{F3655C1A-0B8D-42D8-9495-A615C01EBB84}" dt="2021-04-24T18:35:25.609" v="171"/>
        <pc:sldMkLst>
          <pc:docMk/>
          <pc:sldMk cId="1371119259" sldId="627"/>
        </pc:sldMkLst>
        <pc:spChg chg="mod">
          <ac:chgData name="Sanchez, Danny E" userId="S::dsanch82@calstatela.edu::dc53f8d5-6aa3-45ff-9ad3-b5e4bb01c976" providerId="AD" clId="Web-{F3655C1A-0B8D-42D8-9495-A615C01EBB84}" dt="2021-04-24T18:23:34.010" v="115" actId="20577"/>
          <ac:spMkLst>
            <pc:docMk/>
            <pc:sldMk cId="1371119259" sldId="627"/>
            <ac:spMk id="2" creationId="{AD586C13-202E-4411-94FB-A6342429DE9E}"/>
          </ac:spMkLst>
        </pc:spChg>
        <pc:spChg chg="del">
          <ac:chgData name="Sanchez, Danny E" userId="S::dsanch82@calstatela.edu::dc53f8d5-6aa3-45ff-9ad3-b5e4bb01c976" providerId="AD" clId="Web-{F3655C1A-0B8D-42D8-9495-A615C01EBB84}" dt="2021-04-24T18:19:49.586" v="20"/>
          <ac:spMkLst>
            <pc:docMk/>
            <pc:sldMk cId="1371119259" sldId="627"/>
            <ac:spMk id="3" creationId="{4BE7D627-C835-473E-8EB8-F825A6A79B39}"/>
          </ac:spMkLst>
        </pc:spChg>
        <pc:spChg chg="add mod">
          <ac:chgData name="Sanchez, Danny E" userId="S::dsanch82@calstatela.edu::dc53f8d5-6aa3-45ff-9ad3-b5e4bb01c976" providerId="AD" clId="Web-{F3655C1A-0B8D-42D8-9495-A615C01EBB84}" dt="2021-04-24T18:35:05.295" v="170"/>
          <ac:spMkLst>
            <pc:docMk/>
            <pc:sldMk cId="1371119259" sldId="627"/>
            <ac:spMk id="6" creationId="{05421A33-E7EC-447F-87EE-9653E26A110D}"/>
          </ac:spMkLst>
        </pc:spChg>
        <pc:picChg chg="add del mod ord">
          <ac:chgData name="Sanchez, Danny E" userId="S::dsanch82@calstatela.edu::dc53f8d5-6aa3-45ff-9ad3-b5e4bb01c976" providerId="AD" clId="Web-{F3655C1A-0B8D-42D8-9495-A615C01EBB84}" dt="2021-04-24T18:35:05.295" v="170"/>
          <ac:picMkLst>
            <pc:docMk/>
            <pc:sldMk cId="1371119259" sldId="627"/>
            <ac:picMk id="4" creationId="{53136D27-8923-4BEF-85C1-3583F1A78326}"/>
          </ac:picMkLst>
        </pc:picChg>
      </pc:sldChg>
      <pc:sldChg chg="addSp modSp new">
        <pc:chgData name="Sanchez, Danny E" userId="S::dsanch82@calstatela.edu::dc53f8d5-6aa3-45ff-9ad3-b5e4bb01c976" providerId="AD" clId="Web-{F3655C1A-0B8D-42D8-9495-A615C01EBB84}" dt="2021-04-24T18:34:55.592" v="169" actId="1076"/>
        <pc:sldMkLst>
          <pc:docMk/>
          <pc:sldMk cId="2210174793" sldId="628"/>
        </pc:sldMkLst>
        <pc:spChg chg="mod">
          <ac:chgData name="Sanchez, Danny E" userId="S::dsanch82@calstatela.edu::dc53f8d5-6aa3-45ff-9ad3-b5e4bb01c976" providerId="AD" clId="Web-{F3655C1A-0B8D-42D8-9495-A615C01EBB84}" dt="2021-04-24T18:32:53.017" v="132" actId="20577"/>
          <ac:spMkLst>
            <pc:docMk/>
            <pc:sldMk cId="2210174793" sldId="628"/>
            <ac:spMk id="2" creationId="{8C9598D1-AE16-42AB-8077-C688DA80648A}"/>
          </ac:spMkLst>
        </pc:spChg>
        <pc:spChg chg="mod">
          <ac:chgData name="Sanchez, Danny E" userId="S::dsanch82@calstatela.edu::dc53f8d5-6aa3-45ff-9ad3-b5e4bb01c976" providerId="AD" clId="Web-{F3655C1A-0B8D-42D8-9495-A615C01EBB84}" dt="2021-04-24T18:33:57.915" v="153" actId="20577"/>
          <ac:spMkLst>
            <pc:docMk/>
            <pc:sldMk cId="2210174793" sldId="628"/>
            <ac:spMk id="3" creationId="{12F6E047-797B-41CF-A469-F61581502FC4}"/>
          </ac:spMkLst>
        </pc:spChg>
        <pc:picChg chg="add mod">
          <ac:chgData name="Sanchez, Danny E" userId="S::dsanch82@calstatela.edu::dc53f8d5-6aa3-45ff-9ad3-b5e4bb01c976" providerId="AD" clId="Web-{F3655C1A-0B8D-42D8-9495-A615C01EBB84}" dt="2021-04-24T18:34:55.592" v="169" actId="1076"/>
          <ac:picMkLst>
            <pc:docMk/>
            <pc:sldMk cId="2210174793" sldId="628"/>
            <ac:picMk id="4" creationId="{F6AA3E9B-C5D9-4CCC-8658-D9869B2DD66E}"/>
          </ac:picMkLst>
        </pc:picChg>
        <pc:picChg chg="add mod">
          <ac:chgData name="Sanchez, Danny E" userId="S::dsanch82@calstatela.edu::dc53f8d5-6aa3-45ff-9ad3-b5e4bb01c976" providerId="AD" clId="Web-{F3655C1A-0B8D-42D8-9495-A615C01EBB84}" dt="2021-04-24T18:34:54.295" v="168" actId="1076"/>
          <ac:picMkLst>
            <pc:docMk/>
            <pc:sldMk cId="2210174793" sldId="628"/>
            <ac:picMk id="6" creationId="{01ECAC41-AA38-4784-92DF-83F7E2F901EB}"/>
          </ac:picMkLst>
        </pc:picChg>
        <pc:picChg chg="add mod">
          <ac:chgData name="Sanchez, Danny E" userId="S::dsanch82@calstatela.edu::dc53f8d5-6aa3-45ff-9ad3-b5e4bb01c976" providerId="AD" clId="Web-{F3655C1A-0B8D-42D8-9495-A615C01EBB84}" dt="2021-04-24T18:34:14.041" v="158" actId="1076"/>
          <ac:picMkLst>
            <pc:docMk/>
            <pc:sldMk cId="2210174793" sldId="628"/>
            <ac:picMk id="7" creationId="{7D45BCA1-92ED-457E-93E3-50942DBF0544}"/>
          </ac:picMkLst>
        </pc:picChg>
      </pc:sldChg>
      <pc:sldChg chg="addSp modSp new">
        <pc:chgData name="Sanchez, Danny E" userId="S::dsanch82@calstatela.edu::dc53f8d5-6aa3-45ff-9ad3-b5e4bb01c976" providerId="AD" clId="Web-{F3655C1A-0B8D-42D8-9495-A615C01EBB84}" dt="2021-04-24T18:51:36.725" v="392" actId="20577"/>
        <pc:sldMkLst>
          <pc:docMk/>
          <pc:sldMk cId="608188799" sldId="629"/>
        </pc:sldMkLst>
        <pc:spChg chg="mod">
          <ac:chgData name="Sanchez, Danny E" userId="S::dsanch82@calstatela.edu::dc53f8d5-6aa3-45ff-9ad3-b5e4bb01c976" providerId="AD" clId="Web-{F3655C1A-0B8D-42D8-9495-A615C01EBB84}" dt="2021-04-24T18:46:37.653" v="200" actId="20577"/>
          <ac:spMkLst>
            <pc:docMk/>
            <pc:sldMk cId="608188799" sldId="629"/>
            <ac:spMk id="2" creationId="{605E5BBF-5C76-4110-A93E-CE625C20AEC4}"/>
          </ac:spMkLst>
        </pc:spChg>
        <pc:spChg chg="mod">
          <ac:chgData name="Sanchez, Danny E" userId="S::dsanch82@calstatela.edu::dc53f8d5-6aa3-45ff-9ad3-b5e4bb01c976" providerId="AD" clId="Web-{F3655C1A-0B8D-42D8-9495-A615C01EBB84}" dt="2021-04-24T18:51:36.725" v="392" actId="20577"/>
          <ac:spMkLst>
            <pc:docMk/>
            <pc:sldMk cId="608188799" sldId="629"/>
            <ac:spMk id="3" creationId="{DEC2BFFA-4F6D-413A-ADD2-42FBD6D01078}"/>
          </ac:spMkLst>
        </pc:spChg>
        <pc:picChg chg="add mod">
          <ac:chgData name="Sanchez, Danny E" userId="S::dsanch82@calstatela.edu::dc53f8d5-6aa3-45ff-9ad3-b5e4bb01c976" providerId="AD" clId="Web-{F3655C1A-0B8D-42D8-9495-A615C01EBB84}" dt="2021-04-24T18:47:17.421" v="210" actId="14100"/>
          <ac:picMkLst>
            <pc:docMk/>
            <pc:sldMk cId="608188799" sldId="629"/>
            <ac:picMk id="4" creationId="{45F8D7CA-6E57-4CB4-928A-B9AE6C478C66}"/>
          </ac:picMkLst>
        </pc:picChg>
      </pc:sldChg>
    </pc:docChg>
  </pc:docChgLst>
  <pc:docChgLst>
    <pc:chgData name="Sanchez, Danny E" userId="S::dsanch82@calstatela.edu::dc53f8d5-6aa3-45ff-9ad3-b5e4bb01c976" providerId="AD" clId="Web-{94217B41-2C77-470D-BE03-2C023B093583}"/>
    <pc:docChg chg="modSld">
      <pc:chgData name="Sanchez, Danny E" userId="S::dsanch82@calstatela.edu::dc53f8d5-6aa3-45ff-9ad3-b5e4bb01c976" providerId="AD" clId="Web-{94217B41-2C77-470D-BE03-2C023B093583}" dt="2020-12-11T15:50:24.435" v="7" actId="1076"/>
      <pc:docMkLst>
        <pc:docMk/>
      </pc:docMkLst>
      <pc:sldChg chg="addSp delSp modSp">
        <pc:chgData name="Sanchez, Danny E" userId="S::dsanch82@calstatela.edu::dc53f8d5-6aa3-45ff-9ad3-b5e4bb01c976" providerId="AD" clId="Web-{94217B41-2C77-470D-BE03-2C023B093583}" dt="2020-12-11T15:50:24.435" v="7" actId="1076"/>
        <pc:sldMkLst>
          <pc:docMk/>
          <pc:sldMk cId="592482986" sldId="598"/>
        </pc:sldMkLst>
        <pc:picChg chg="add del mod">
          <ac:chgData name="Sanchez, Danny E" userId="S::dsanch82@calstatela.edu::dc53f8d5-6aa3-45ff-9ad3-b5e4bb01c976" providerId="AD" clId="Web-{94217B41-2C77-470D-BE03-2C023B093583}" dt="2020-12-11T15:50:10.371" v="4"/>
          <ac:picMkLst>
            <pc:docMk/>
            <pc:sldMk cId="592482986" sldId="598"/>
            <ac:picMk id="3" creationId="{802F21B5-71D3-48C9-8305-2532D28360BD}"/>
          </ac:picMkLst>
        </pc:picChg>
        <pc:picChg chg="del">
          <ac:chgData name="Sanchez, Danny E" userId="S::dsanch82@calstatela.edu::dc53f8d5-6aa3-45ff-9ad3-b5e4bb01c976" providerId="AD" clId="Web-{94217B41-2C77-470D-BE03-2C023B093583}" dt="2020-12-11T15:49:06.305" v="0"/>
          <ac:picMkLst>
            <pc:docMk/>
            <pc:sldMk cId="592482986" sldId="598"/>
            <ac:picMk id="4" creationId="{1661303D-AACB-4CAE-B61F-EDCE5288CF21}"/>
          </ac:picMkLst>
        </pc:picChg>
        <pc:picChg chg="add mod">
          <ac:chgData name="Sanchez, Danny E" userId="S::dsanch82@calstatela.edu::dc53f8d5-6aa3-45ff-9ad3-b5e4bb01c976" providerId="AD" clId="Web-{94217B41-2C77-470D-BE03-2C023B093583}" dt="2020-12-11T15:50:24.435" v="7" actId="1076"/>
          <ac:picMkLst>
            <pc:docMk/>
            <pc:sldMk cId="592482986" sldId="598"/>
            <ac:picMk id="5" creationId="{EFB9BA66-136D-470B-A69D-0AD23FE8489C}"/>
          </ac:picMkLst>
        </pc:picChg>
      </pc:sldChg>
    </pc:docChg>
  </pc:docChgLst>
  <pc:docChgLst>
    <pc:chgData name="Cerda Solorio, Cesar" userId="S::ccerdas@calstatela.edu::4e04ccfc-5115-4619-98c6-df38b46f7c54" providerId="AD" clId="Web-{2F2A1CFB-DBE4-4243-841F-574A3966DA6B}"/>
    <pc:docChg chg="modSld">
      <pc:chgData name="Cerda Solorio, Cesar" userId="S::ccerdas@calstatela.edu::4e04ccfc-5115-4619-98c6-df38b46f7c54" providerId="AD" clId="Web-{2F2A1CFB-DBE4-4243-841F-574A3966DA6B}" dt="2021-04-23T18:13:34.570" v="7" actId="20577"/>
      <pc:docMkLst>
        <pc:docMk/>
      </pc:docMkLst>
      <pc:sldChg chg="modSp">
        <pc:chgData name="Cerda Solorio, Cesar" userId="S::ccerdas@calstatela.edu::4e04ccfc-5115-4619-98c6-df38b46f7c54" providerId="AD" clId="Web-{2F2A1CFB-DBE4-4243-841F-574A3966DA6B}" dt="2021-04-23T18:13:07.288" v="3"/>
        <pc:sldMkLst>
          <pc:docMk/>
          <pc:sldMk cId="413303883" sldId="584"/>
        </pc:sldMkLst>
        <pc:graphicFrameChg chg="mod modGraphic">
          <ac:chgData name="Cerda Solorio, Cesar" userId="S::ccerdas@calstatela.edu::4e04ccfc-5115-4619-98c6-df38b46f7c54" providerId="AD" clId="Web-{2F2A1CFB-DBE4-4243-841F-574A3966DA6B}" dt="2021-04-23T18:13:07.288" v="3"/>
          <ac:graphicFrameMkLst>
            <pc:docMk/>
            <pc:sldMk cId="413303883" sldId="584"/>
            <ac:graphicFrameMk id="8" creationId="{C26F77C0-A8F8-4C87-A691-906DA0C5D3AD}"/>
          </ac:graphicFrameMkLst>
        </pc:graphicFrameChg>
      </pc:sldChg>
      <pc:sldChg chg="modSp">
        <pc:chgData name="Cerda Solorio, Cesar" userId="S::ccerdas@calstatela.edu::4e04ccfc-5115-4619-98c6-df38b46f7c54" providerId="AD" clId="Web-{2F2A1CFB-DBE4-4243-841F-574A3966DA6B}" dt="2021-04-23T18:13:15.819" v="5"/>
        <pc:sldMkLst>
          <pc:docMk/>
          <pc:sldMk cId="1370919094" sldId="594"/>
        </pc:sldMkLst>
        <pc:graphicFrameChg chg="mod modGraphic">
          <ac:chgData name="Cerda Solorio, Cesar" userId="S::ccerdas@calstatela.edu::4e04ccfc-5115-4619-98c6-df38b46f7c54" providerId="AD" clId="Web-{2F2A1CFB-DBE4-4243-841F-574A3966DA6B}" dt="2021-04-23T18:13:15.819" v="5"/>
          <ac:graphicFrameMkLst>
            <pc:docMk/>
            <pc:sldMk cId="1370919094" sldId="594"/>
            <ac:graphicFrameMk id="4" creationId="{B4F970A4-8F52-4BD3-8930-AA78AC20C25F}"/>
          </ac:graphicFrameMkLst>
        </pc:graphicFrameChg>
      </pc:sldChg>
      <pc:sldChg chg="modSp">
        <pc:chgData name="Cerda Solorio, Cesar" userId="S::ccerdas@calstatela.edu::4e04ccfc-5115-4619-98c6-df38b46f7c54" providerId="AD" clId="Web-{2F2A1CFB-DBE4-4243-841F-574A3966DA6B}" dt="2021-04-23T18:11:17.922" v="1" actId="20577"/>
        <pc:sldMkLst>
          <pc:docMk/>
          <pc:sldMk cId="582501321" sldId="609"/>
        </pc:sldMkLst>
        <pc:spChg chg="mod">
          <ac:chgData name="Cerda Solorio, Cesar" userId="S::ccerdas@calstatela.edu::4e04ccfc-5115-4619-98c6-df38b46f7c54" providerId="AD" clId="Web-{2F2A1CFB-DBE4-4243-841F-574A3966DA6B}" dt="2021-04-23T18:11:17.922" v="1" actId="20577"/>
          <ac:spMkLst>
            <pc:docMk/>
            <pc:sldMk cId="582501321" sldId="609"/>
            <ac:spMk id="2" creationId="{CBB9F188-D376-430E-93E2-A5CE6F97AF8A}"/>
          </ac:spMkLst>
        </pc:spChg>
      </pc:sldChg>
      <pc:sldChg chg="modSp">
        <pc:chgData name="Cerda Solorio, Cesar" userId="S::ccerdas@calstatela.edu::4e04ccfc-5115-4619-98c6-df38b46f7c54" providerId="AD" clId="Web-{2F2A1CFB-DBE4-4243-841F-574A3966DA6B}" dt="2021-04-23T18:13:34.570" v="7" actId="20577"/>
        <pc:sldMkLst>
          <pc:docMk/>
          <pc:sldMk cId="3824930596" sldId="624"/>
        </pc:sldMkLst>
        <pc:spChg chg="mod">
          <ac:chgData name="Cerda Solorio, Cesar" userId="S::ccerdas@calstatela.edu::4e04ccfc-5115-4619-98c6-df38b46f7c54" providerId="AD" clId="Web-{2F2A1CFB-DBE4-4243-841F-574A3966DA6B}" dt="2021-04-23T18:13:34.570" v="7" actId="20577"/>
          <ac:spMkLst>
            <pc:docMk/>
            <pc:sldMk cId="3824930596" sldId="624"/>
            <ac:spMk id="2" creationId="{F35D7312-4183-4D90-9889-8A855B57F848}"/>
          </ac:spMkLst>
        </pc:spChg>
      </pc:sldChg>
    </pc:docChg>
  </pc:docChgLst>
  <pc:docChgLst>
    <pc:chgData name="Thai, Justin" userId="S::jthai11@calstatela.edu::c3ad2cec-3fed-45ae-823f-9637efed93c3" providerId="AD" clId="Web-{7C93391C-6B5C-1BFF-7955-3713D2B9C4FC}"/>
    <pc:docChg chg="modSld">
      <pc:chgData name="Thai, Justin" userId="S::jthai11@calstatela.edu::c3ad2cec-3fed-45ae-823f-9637efed93c3" providerId="AD" clId="Web-{7C93391C-6B5C-1BFF-7955-3713D2B9C4FC}" dt="2020-11-28T19:37:59.571" v="1"/>
      <pc:docMkLst>
        <pc:docMk/>
      </pc:docMkLst>
      <pc:sldChg chg="addSp delSp modSp">
        <pc:chgData name="Thai, Justin" userId="S::jthai11@calstatela.edu::c3ad2cec-3fed-45ae-823f-9637efed93c3" providerId="AD" clId="Web-{7C93391C-6B5C-1BFF-7955-3713D2B9C4FC}" dt="2020-11-28T19:37:59.571" v="1"/>
        <pc:sldMkLst>
          <pc:docMk/>
          <pc:sldMk cId="1175114957" sldId="582"/>
        </pc:sldMkLst>
        <pc:spChg chg="add del">
          <ac:chgData name="Thai, Justin" userId="S::jthai11@calstatela.edu::c3ad2cec-3fed-45ae-823f-9637efed93c3" providerId="AD" clId="Web-{7C93391C-6B5C-1BFF-7955-3713D2B9C4FC}" dt="2020-11-28T19:37:59.571" v="1"/>
          <ac:spMkLst>
            <pc:docMk/>
            <pc:sldMk cId="1175114957" sldId="582"/>
            <ac:spMk id="3" creationId="{6E87BBB3-75F4-4CC4-A58B-CDF858046536}"/>
          </ac:spMkLst>
        </pc:spChg>
        <pc:graphicFrameChg chg="add del mod ord modGraphic">
          <ac:chgData name="Thai, Justin" userId="S::jthai11@calstatela.edu::c3ad2cec-3fed-45ae-823f-9637efed93c3" providerId="AD" clId="Web-{7C93391C-6B5C-1BFF-7955-3713D2B9C4FC}" dt="2020-11-28T19:37:59.571" v="1"/>
          <ac:graphicFrameMkLst>
            <pc:docMk/>
            <pc:sldMk cId="1175114957" sldId="582"/>
            <ac:graphicFrameMk id="5" creationId="{B47E9BAB-544E-45C3-873D-A8F4739116DE}"/>
          </ac:graphicFrameMkLst>
        </pc:graphicFrameChg>
      </pc:sldChg>
    </pc:docChg>
  </pc:docChgLst>
  <pc:docChgLst>
    <pc:chgData name="Cerda Solorio, Cesar" userId="S::ccerdas@calstatela.edu::4e04ccfc-5115-4619-98c6-df38b46f7c54" providerId="AD" clId="Web-{F335CBCB-F57D-457D-B4CF-9FA48BABA5F8}"/>
    <pc:docChg chg="modSld">
      <pc:chgData name="Cerda Solorio, Cesar" userId="S::ccerdas@calstatela.edu::4e04ccfc-5115-4619-98c6-df38b46f7c54" providerId="AD" clId="Web-{F335CBCB-F57D-457D-B4CF-9FA48BABA5F8}" dt="2020-12-10T05:45:35.113" v="135"/>
      <pc:docMkLst>
        <pc:docMk/>
      </pc:docMkLst>
      <pc:sldChg chg="modSp">
        <pc:chgData name="Cerda Solorio, Cesar" userId="S::ccerdas@calstatela.edu::4e04ccfc-5115-4619-98c6-df38b46f7c54" providerId="AD" clId="Web-{F335CBCB-F57D-457D-B4CF-9FA48BABA5F8}" dt="2020-12-10T05:45:27.019" v="122"/>
        <pc:sldMkLst>
          <pc:docMk/>
          <pc:sldMk cId="413303883" sldId="584"/>
        </pc:sldMkLst>
        <pc:graphicFrameChg chg="mod modGraphic">
          <ac:chgData name="Cerda Solorio, Cesar" userId="S::ccerdas@calstatela.edu::4e04ccfc-5115-4619-98c6-df38b46f7c54" providerId="AD" clId="Web-{F335CBCB-F57D-457D-B4CF-9FA48BABA5F8}" dt="2020-12-10T05:45:27.019" v="122"/>
          <ac:graphicFrameMkLst>
            <pc:docMk/>
            <pc:sldMk cId="413303883" sldId="584"/>
            <ac:graphicFrameMk id="7" creationId="{D1E82B85-A665-4015-89F4-511B1372EB3E}"/>
          </ac:graphicFrameMkLst>
        </pc:graphicFrameChg>
      </pc:sldChg>
      <pc:sldChg chg="modSp">
        <pc:chgData name="Cerda Solorio, Cesar" userId="S::ccerdas@calstatela.edu::4e04ccfc-5115-4619-98c6-df38b46f7c54" providerId="AD" clId="Web-{F335CBCB-F57D-457D-B4CF-9FA48BABA5F8}" dt="2020-12-10T05:44:43.502" v="4" actId="20577"/>
        <pc:sldMkLst>
          <pc:docMk/>
          <pc:sldMk cId="3428804657" sldId="590"/>
        </pc:sldMkLst>
        <pc:spChg chg="mod">
          <ac:chgData name="Cerda Solorio, Cesar" userId="S::ccerdas@calstatela.edu::4e04ccfc-5115-4619-98c6-df38b46f7c54" providerId="AD" clId="Web-{F335CBCB-F57D-457D-B4CF-9FA48BABA5F8}" dt="2020-12-10T05:44:43.502" v="4" actId="20577"/>
          <ac:spMkLst>
            <pc:docMk/>
            <pc:sldMk cId="3428804657" sldId="590"/>
            <ac:spMk id="3" creationId="{4B164FFF-ED95-4E24-80BF-47569EC45377}"/>
          </ac:spMkLst>
        </pc:spChg>
      </pc:sldChg>
      <pc:sldChg chg="modSp">
        <pc:chgData name="Cerda Solorio, Cesar" userId="S::ccerdas@calstatela.edu::4e04ccfc-5115-4619-98c6-df38b46f7c54" providerId="AD" clId="Web-{F335CBCB-F57D-457D-B4CF-9FA48BABA5F8}" dt="2020-12-10T05:45:35.113" v="135"/>
        <pc:sldMkLst>
          <pc:docMk/>
          <pc:sldMk cId="1370919094" sldId="594"/>
        </pc:sldMkLst>
        <pc:graphicFrameChg chg="mod modGraphic">
          <ac:chgData name="Cerda Solorio, Cesar" userId="S::ccerdas@calstatela.edu::4e04ccfc-5115-4619-98c6-df38b46f7c54" providerId="AD" clId="Web-{F335CBCB-F57D-457D-B4CF-9FA48BABA5F8}" dt="2020-12-10T05:45:35.113" v="135"/>
          <ac:graphicFrameMkLst>
            <pc:docMk/>
            <pc:sldMk cId="1370919094" sldId="594"/>
            <ac:graphicFrameMk id="4" creationId="{B4F970A4-8F52-4BD3-8930-AA78AC20C25F}"/>
          </ac:graphicFrameMkLst>
        </pc:graphicFrameChg>
      </pc:sldChg>
    </pc:docChg>
  </pc:docChgLst>
  <pc:docChgLst>
    <pc:chgData name="Cerda Solorio, Cesar" userId="S::ccerdas@calstatela.edu::4e04ccfc-5115-4619-98c6-df38b46f7c54" providerId="AD" clId="Web-{4F212994-8720-410F-94C6-AC015FEB1EBB}"/>
    <pc:docChg chg="modSld">
      <pc:chgData name="Cerda Solorio, Cesar" userId="S::ccerdas@calstatela.edu::4e04ccfc-5115-4619-98c6-df38b46f7c54" providerId="AD" clId="Web-{4F212994-8720-410F-94C6-AC015FEB1EBB}" dt="2020-10-19T21:39:54.484" v="7" actId="1076"/>
      <pc:docMkLst>
        <pc:docMk/>
      </pc:docMkLst>
      <pc:sldChg chg="addSp delSp modSp">
        <pc:chgData name="Cerda Solorio, Cesar" userId="S::ccerdas@calstatela.edu::4e04ccfc-5115-4619-98c6-df38b46f7c54" providerId="AD" clId="Web-{4F212994-8720-410F-94C6-AC015FEB1EBB}" dt="2020-10-19T21:39:54.484" v="7" actId="1076"/>
        <pc:sldMkLst>
          <pc:docMk/>
          <pc:sldMk cId="506383800" sldId="580"/>
        </pc:sldMkLst>
        <pc:spChg chg="del">
          <ac:chgData name="Cerda Solorio, Cesar" userId="S::ccerdas@calstatela.edu::4e04ccfc-5115-4619-98c6-df38b46f7c54" providerId="AD" clId="Web-{4F212994-8720-410F-94C6-AC015FEB1EBB}" dt="2020-10-19T21:34:39.278" v="0"/>
          <ac:spMkLst>
            <pc:docMk/>
            <pc:sldMk cId="506383800" sldId="580"/>
            <ac:spMk id="3" creationId="{27B1852F-C3E5-4B3D-BBB2-57C7B84BEE45}"/>
          </ac:spMkLst>
        </pc:spChg>
        <pc:picChg chg="add mod ord">
          <ac:chgData name="Cerda Solorio, Cesar" userId="S::ccerdas@calstatela.edu::4e04ccfc-5115-4619-98c6-df38b46f7c54" providerId="AD" clId="Web-{4F212994-8720-410F-94C6-AC015FEB1EBB}" dt="2020-10-19T21:39:54.484" v="7" actId="1076"/>
          <ac:picMkLst>
            <pc:docMk/>
            <pc:sldMk cId="506383800" sldId="580"/>
            <ac:picMk id="4" creationId="{BD6423E6-029C-4070-820D-07FEC636FFC6}"/>
          </ac:picMkLst>
        </pc:picChg>
        <pc:picChg chg="add mod modCrop">
          <ac:chgData name="Cerda Solorio, Cesar" userId="S::ccerdas@calstatela.edu::4e04ccfc-5115-4619-98c6-df38b46f7c54" providerId="AD" clId="Web-{4F212994-8720-410F-94C6-AC015FEB1EBB}" dt="2020-10-19T21:39:52.796" v="6" actId="1076"/>
          <ac:picMkLst>
            <pc:docMk/>
            <pc:sldMk cId="506383800" sldId="580"/>
            <ac:picMk id="5" creationId="{10AF7E90-C2A3-407D-B63A-5B946DA2CD7F}"/>
          </ac:picMkLst>
        </pc:picChg>
      </pc:sldChg>
    </pc:docChg>
  </pc:docChgLst>
  <pc:docChgLst>
    <pc:chgData name="Cerda Solorio, Cesar" userId="S::ccerdas@calstatela.edu::4e04ccfc-5115-4619-98c6-df38b46f7c54" providerId="AD" clId="Web-{9630D77A-F08E-4D14-A874-17A570038F20}"/>
    <pc:docChg chg="modSld">
      <pc:chgData name="Cerda Solorio, Cesar" userId="S::ccerdas@calstatela.edu::4e04ccfc-5115-4619-98c6-df38b46f7c54" providerId="AD" clId="Web-{9630D77A-F08E-4D14-A874-17A570038F20}" dt="2020-10-20T00:39:23.253" v="2" actId="14100"/>
      <pc:docMkLst>
        <pc:docMk/>
      </pc:docMkLst>
      <pc:sldChg chg="modSp">
        <pc:chgData name="Cerda Solorio, Cesar" userId="S::ccerdas@calstatela.edu::4e04ccfc-5115-4619-98c6-df38b46f7c54" providerId="AD" clId="Web-{9630D77A-F08E-4D14-A874-17A570038F20}" dt="2020-10-20T00:39:23.253" v="2" actId="14100"/>
        <pc:sldMkLst>
          <pc:docMk/>
          <pc:sldMk cId="1409845067" sldId="582"/>
        </pc:sldMkLst>
        <pc:graphicFrameChg chg="mod">
          <ac:chgData name="Cerda Solorio, Cesar" userId="S::ccerdas@calstatela.edu::4e04ccfc-5115-4619-98c6-df38b46f7c54" providerId="AD" clId="Web-{9630D77A-F08E-4D14-A874-17A570038F20}" dt="2020-10-20T00:39:23.253" v="2" actId="14100"/>
          <ac:graphicFrameMkLst>
            <pc:docMk/>
            <pc:sldMk cId="1409845067" sldId="582"/>
            <ac:graphicFrameMk id="4" creationId="{B90854BE-9F70-4458-AE53-40FB81D391C8}"/>
          </ac:graphicFrameMkLst>
        </pc:graphicFrameChg>
      </pc:sldChg>
    </pc:docChg>
  </pc:docChgLst>
  <pc:docChgLst>
    <pc:chgData name="Cerda Solorio, Cesar" userId="S::ccerdas@calstatela.edu::4e04ccfc-5115-4619-98c6-df38b46f7c54" providerId="AD" clId="Web-{9634006F-C8BD-44FA-96F6-01ACE908B52F}"/>
    <pc:docChg chg="modSld">
      <pc:chgData name="Cerda Solorio, Cesar" userId="S::ccerdas@calstatela.edu::4e04ccfc-5115-4619-98c6-df38b46f7c54" providerId="AD" clId="Web-{9634006F-C8BD-44FA-96F6-01ACE908B52F}" dt="2021-04-20T23:24:58.537" v="2" actId="14100"/>
      <pc:docMkLst>
        <pc:docMk/>
      </pc:docMkLst>
      <pc:sldChg chg="modSp">
        <pc:chgData name="Cerda Solorio, Cesar" userId="S::ccerdas@calstatela.edu::4e04ccfc-5115-4619-98c6-df38b46f7c54" providerId="AD" clId="Web-{9634006F-C8BD-44FA-96F6-01ACE908B52F}" dt="2021-04-20T23:24:58.537" v="2" actId="14100"/>
        <pc:sldMkLst>
          <pc:docMk/>
          <pc:sldMk cId="357667297" sldId="617"/>
        </pc:sldMkLst>
        <pc:picChg chg="mod">
          <ac:chgData name="Cerda Solorio, Cesar" userId="S::ccerdas@calstatela.edu::4e04ccfc-5115-4619-98c6-df38b46f7c54" providerId="AD" clId="Web-{9634006F-C8BD-44FA-96F6-01ACE908B52F}" dt="2021-04-20T23:24:58.537" v="2" actId="14100"/>
          <ac:picMkLst>
            <pc:docMk/>
            <pc:sldMk cId="357667297" sldId="617"/>
            <ac:picMk id="6" creationId="{DEA1AFFF-EF7E-4111-9807-8D3BF0561AF3}"/>
          </ac:picMkLst>
        </pc:picChg>
      </pc:sldChg>
    </pc:docChg>
  </pc:docChgLst>
  <pc:docChgLst>
    <pc:chgData name="Cerda Solorio, Cesar" userId="4e04ccfc-5115-4619-98c6-df38b46f7c54" providerId="ADAL" clId="{0DA9FC55-0CDB-4962-9BA0-12438E3BA9BE}"/>
    <pc:docChg chg="custSel addSld delSld modSld sldOrd">
      <pc:chgData name="Cerda Solorio, Cesar" userId="4e04ccfc-5115-4619-98c6-df38b46f7c54" providerId="ADAL" clId="{0DA9FC55-0CDB-4962-9BA0-12438E3BA9BE}" dt="2020-12-11T18:19:53.876" v="1248"/>
      <pc:docMkLst>
        <pc:docMk/>
      </pc:docMkLst>
      <pc:sldChg chg="add del">
        <pc:chgData name="Cerda Solorio, Cesar" userId="4e04ccfc-5115-4619-98c6-df38b46f7c54" providerId="ADAL" clId="{0DA9FC55-0CDB-4962-9BA0-12438E3BA9BE}" dt="2020-11-30T04:10:05.465" v="335" actId="2696"/>
        <pc:sldMkLst>
          <pc:docMk/>
          <pc:sldMk cId="1848350529" sldId="257"/>
        </pc:sldMkLst>
      </pc:sldChg>
      <pc:sldChg chg="add">
        <pc:chgData name="Cerda Solorio, Cesar" userId="4e04ccfc-5115-4619-98c6-df38b46f7c54" providerId="ADAL" clId="{0DA9FC55-0CDB-4962-9BA0-12438E3BA9BE}" dt="2020-11-20T18:28:49.365" v="1"/>
        <pc:sldMkLst>
          <pc:docMk/>
          <pc:sldMk cId="3144725278" sldId="258"/>
        </pc:sldMkLst>
      </pc:sldChg>
      <pc:sldChg chg="delSp modSp add mod setBg delDesignElem">
        <pc:chgData name="Cerda Solorio, Cesar" userId="4e04ccfc-5115-4619-98c6-df38b46f7c54" providerId="ADAL" clId="{0DA9FC55-0CDB-4962-9BA0-12438E3BA9BE}" dt="2020-12-10T19:07:21.799" v="1229" actId="12"/>
        <pc:sldMkLst>
          <pc:docMk/>
          <pc:sldMk cId="563866415" sldId="259"/>
        </pc:sldMkLst>
        <pc:spChg chg="mod">
          <ac:chgData name="Cerda Solorio, Cesar" userId="4e04ccfc-5115-4619-98c6-df38b46f7c54" providerId="ADAL" clId="{0DA9FC55-0CDB-4962-9BA0-12438E3BA9BE}" dt="2020-12-10T19:07:21.799" v="1229" actId="12"/>
          <ac:spMkLst>
            <pc:docMk/>
            <pc:sldMk cId="563866415" sldId="259"/>
            <ac:spMk id="3" creationId="{EC80F9DD-6C1D-48A1-8D93-975F7965BE2D}"/>
          </ac:spMkLst>
        </pc:spChg>
        <pc:spChg chg="mod">
          <ac:chgData name="Cerda Solorio, Cesar" userId="4e04ccfc-5115-4619-98c6-df38b46f7c54" providerId="ADAL" clId="{0DA9FC55-0CDB-4962-9BA0-12438E3BA9BE}" dt="2020-11-20T18:28:49.365" v="1"/>
          <ac:spMkLst>
            <pc:docMk/>
            <pc:sldMk cId="563866415" sldId="259"/>
            <ac:spMk id="4" creationId="{3BCE59A8-2584-4B79-ACC9-9706064CD721}"/>
          </ac:spMkLst>
        </pc:spChg>
        <pc:spChg chg="del">
          <ac:chgData name="Cerda Solorio, Cesar" userId="4e04ccfc-5115-4619-98c6-df38b46f7c54" providerId="ADAL" clId="{0DA9FC55-0CDB-4962-9BA0-12438E3BA9BE}" dt="2020-11-20T18:28:49.365" v="1"/>
          <ac:spMkLst>
            <pc:docMk/>
            <pc:sldMk cId="563866415" sldId="259"/>
            <ac:spMk id="13" creationId="{EBB6D9F6-3E47-45AD-8461-718A3C87E3E8}"/>
          </ac:spMkLst>
        </pc:spChg>
        <pc:spChg chg="del">
          <ac:chgData name="Cerda Solorio, Cesar" userId="4e04ccfc-5115-4619-98c6-df38b46f7c54" providerId="ADAL" clId="{0DA9FC55-0CDB-4962-9BA0-12438E3BA9BE}" dt="2020-11-20T18:28:49.365" v="1"/>
          <ac:spMkLst>
            <pc:docMk/>
            <pc:sldMk cId="563866415" sldId="259"/>
            <ac:spMk id="15" creationId="{A3B16A00-A549-4B07-B8C2-4B3A966D9E26}"/>
          </ac:spMkLst>
        </pc:spChg>
        <pc:spChg chg="del">
          <ac:chgData name="Cerda Solorio, Cesar" userId="4e04ccfc-5115-4619-98c6-df38b46f7c54" providerId="ADAL" clId="{0DA9FC55-0CDB-4962-9BA0-12438E3BA9BE}" dt="2020-11-20T18:28:49.365" v="1"/>
          <ac:spMkLst>
            <pc:docMk/>
            <pc:sldMk cId="563866415" sldId="259"/>
            <ac:spMk id="17" creationId="{33B86BAE-87B4-4192-ABB2-627FFC965AC7}"/>
          </ac:spMkLst>
        </pc:spChg>
        <pc:spChg chg="del">
          <ac:chgData name="Cerda Solorio, Cesar" userId="4e04ccfc-5115-4619-98c6-df38b46f7c54" providerId="ADAL" clId="{0DA9FC55-0CDB-4962-9BA0-12438E3BA9BE}" dt="2020-11-20T18:28:49.365" v="1"/>
          <ac:spMkLst>
            <pc:docMk/>
            <pc:sldMk cId="563866415" sldId="259"/>
            <ac:spMk id="19" creationId="{22BB4F03-4463-45CC-89A7-8E03412EDDBF}"/>
          </ac:spMkLst>
        </pc:spChg>
        <pc:spChg chg="del">
          <ac:chgData name="Cerda Solorio, Cesar" userId="4e04ccfc-5115-4619-98c6-df38b46f7c54" providerId="ADAL" clId="{0DA9FC55-0CDB-4962-9BA0-12438E3BA9BE}" dt="2020-11-20T18:28:49.365" v="1"/>
          <ac:spMkLst>
            <pc:docMk/>
            <pc:sldMk cId="563866415" sldId="259"/>
            <ac:spMk id="21" creationId="{80E1AEAE-1F52-4C29-925C-27738417E9F5}"/>
          </ac:spMkLst>
        </pc:spChg>
      </pc:sldChg>
      <pc:sldChg chg="add">
        <pc:chgData name="Cerda Solorio, Cesar" userId="4e04ccfc-5115-4619-98c6-df38b46f7c54" providerId="ADAL" clId="{0DA9FC55-0CDB-4962-9BA0-12438E3BA9BE}" dt="2020-11-20T18:28:49.365" v="1"/>
        <pc:sldMkLst>
          <pc:docMk/>
          <pc:sldMk cId="668857568" sldId="260"/>
        </pc:sldMkLst>
      </pc:sldChg>
      <pc:sldChg chg="addSp delSp modSp add mod modAnim">
        <pc:chgData name="Cerda Solorio, Cesar" userId="4e04ccfc-5115-4619-98c6-df38b46f7c54" providerId="ADAL" clId="{0DA9FC55-0CDB-4962-9BA0-12438E3BA9BE}" dt="2020-12-09T20:21:17.701" v="1202" actId="1076"/>
        <pc:sldMkLst>
          <pc:docMk/>
          <pc:sldMk cId="3782783611" sldId="261"/>
        </pc:sldMkLst>
        <pc:spChg chg="del mod">
          <ac:chgData name="Cerda Solorio, Cesar" userId="4e04ccfc-5115-4619-98c6-df38b46f7c54" providerId="ADAL" clId="{0DA9FC55-0CDB-4962-9BA0-12438E3BA9BE}" dt="2020-12-04T03:40:48.617" v="369" actId="478"/>
          <ac:spMkLst>
            <pc:docMk/>
            <pc:sldMk cId="3782783611" sldId="261"/>
            <ac:spMk id="4" creationId="{541CF233-29FB-4FDE-BDEB-B3B9EFBF3CCD}"/>
          </ac:spMkLst>
        </pc:spChg>
        <pc:spChg chg="add mod">
          <ac:chgData name="Cerda Solorio, Cesar" userId="4e04ccfc-5115-4619-98c6-df38b46f7c54" providerId="ADAL" clId="{0DA9FC55-0CDB-4962-9BA0-12438E3BA9BE}" dt="2020-12-04T04:04:19.901" v="627" actId="20577"/>
          <ac:spMkLst>
            <pc:docMk/>
            <pc:sldMk cId="3782783611" sldId="261"/>
            <ac:spMk id="6" creationId="{6F114B07-82A3-4049-BEB5-32866387AB7A}"/>
          </ac:spMkLst>
        </pc:spChg>
        <pc:spChg chg="add mod">
          <ac:chgData name="Cerda Solorio, Cesar" userId="4e04ccfc-5115-4619-98c6-df38b46f7c54" providerId="ADAL" clId="{0DA9FC55-0CDB-4962-9BA0-12438E3BA9BE}" dt="2020-12-04T04:03:32.333" v="615" actId="122"/>
          <ac:spMkLst>
            <pc:docMk/>
            <pc:sldMk cId="3782783611" sldId="261"/>
            <ac:spMk id="10" creationId="{4B95957A-004F-4110-93AA-1D8877A61103}"/>
          </ac:spMkLst>
        </pc:spChg>
        <pc:spChg chg="add mod">
          <ac:chgData name="Cerda Solorio, Cesar" userId="4e04ccfc-5115-4619-98c6-df38b46f7c54" providerId="ADAL" clId="{0DA9FC55-0CDB-4962-9BA0-12438E3BA9BE}" dt="2020-12-04T04:03:12.038" v="610" actId="20577"/>
          <ac:spMkLst>
            <pc:docMk/>
            <pc:sldMk cId="3782783611" sldId="261"/>
            <ac:spMk id="11" creationId="{67BF1D06-9A94-4158-9C94-8F4BF1DD22AA}"/>
          </ac:spMkLst>
        </pc:spChg>
        <pc:spChg chg="add mod">
          <ac:chgData name="Cerda Solorio, Cesar" userId="4e04ccfc-5115-4619-98c6-df38b46f7c54" providerId="ADAL" clId="{0DA9FC55-0CDB-4962-9BA0-12438E3BA9BE}" dt="2020-12-04T04:05:37.736" v="636" actId="207"/>
          <ac:spMkLst>
            <pc:docMk/>
            <pc:sldMk cId="3782783611" sldId="261"/>
            <ac:spMk id="12" creationId="{805D57B1-F4E0-4A5B-8E01-02BD60E698EA}"/>
          </ac:spMkLst>
        </pc:spChg>
        <pc:spChg chg="add mod">
          <ac:chgData name="Cerda Solorio, Cesar" userId="4e04ccfc-5115-4619-98c6-df38b46f7c54" providerId="ADAL" clId="{0DA9FC55-0CDB-4962-9BA0-12438E3BA9BE}" dt="2020-12-04T04:05:32.580" v="635" actId="1076"/>
          <ac:spMkLst>
            <pc:docMk/>
            <pc:sldMk cId="3782783611" sldId="261"/>
            <ac:spMk id="13" creationId="{9D616B8D-798A-408F-93F9-C2BC551A817F}"/>
          </ac:spMkLst>
        </pc:spChg>
        <pc:picChg chg="add mod">
          <ac:chgData name="Cerda Solorio, Cesar" userId="4e04ccfc-5115-4619-98c6-df38b46f7c54" providerId="ADAL" clId="{0DA9FC55-0CDB-4962-9BA0-12438E3BA9BE}" dt="2020-12-09T20:21:17.701" v="1202" actId="1076"/>
          <ac:picMkLst>
            <pc:docMk/>
            <pc:sldMk cId="3782783611" sldId="261"/>
            <ac:picMk id="4" creationId="{C59EECC1-D633-47ED-91F9-D3E16D513B46}"/>
          </ac:picMkLst>
        </pc:picChg>
        <pc:picChg chg="add mod">
          <ac:chgData name="Cerda Solorio, Cesar" userId="4e04ccfc-5115-4619-98c6-df38b46f7c54" providerId="ADAL" clId="{0DA9FC55-0CDB-4962-9BA0-12438E3BA9BE}" dt="2020-12-09T20:21:14.516" v="1201" actId="1076"/>
          <ac:picMkLst>
            <pc:docMk/>
            <pc:sldMk cId="3782783611" sldId="261"/>
            <ac:picMk id="5" creationId="{3D01BE6D-4353-4E34-8FA7-81332747AF94}"/>
          </ac:picMkLst>
        </pc:picChg>
        <pc:picChg chg="add mod">
          <ac:chgData name="Cerda Solorio, Cesar" userId="4e04ccfc-5115-4619-98c6-df38b46f7c54" providerId="ADAL" clId="{0DA9FC55-0CDB-4962-9BA0-12438E3BA9BE}" dt="2020-12-04T04:01:50.248" v="591" actId="1076"/>
          <ac:picMkLst>
            <pc:docMk/>
            <pc:sldMk cId="3782783611" sldId="261"/>
            <ac:picMk id="7" creationId="{31D82B46-FA88-43F9-9145-03EC88A85766}"/>
          </ac:picMkLst>
        </pc:picChg>
        <pc:picChg chg="add mod">
          <ac:chgData name="Cerda Solorio, Cesar" userId="4e04ccfc-5115-4619-98c6-df38b46f7c54" providerId="ADAL" clId="{0DA9FC55-0CDB-4962-9BA0-12438E3BA9BE}" dt="2020-12-04T04:01:48.751" v="590" actId="1076"/>
          <ac:picMkLst>
            <pc:docMk/>
            <pc:sldMk cId="3782783611" sldId="261"/>
            <ac:picMk id="8" creationId="{2FB4687C-A1C0-4318-B181-40BF21AA6BA4}"/>
          </ac:picMkLst>
        </pc:picChg>
        <pc:picChg chg="add mod">
          <ac:chgData name="Cerda Solorio, Cesar" userId="4e04ccfc-5115-4619-98c6-df38b46f7c54" providerId="ADAL" clId="{0DA9FC55-0CDB-4962-9BA0-12438E3BA9BE}" dt="2020-12-04T03:49:37.338" v="508" actId="1076"/>
          <ac:picMkLst>
            <pc:docMk/>
            <pc:sldMk cId="3782783611" sldId="261"/>
            <ac:picMk id="9" creationId="{47D947DB-8B8B-492D-B7BE-8349CF26C40A}"/>
          </ac:picMkLst>
        </pc:picChg>
      </pc:sldChg>
      <pc:sldChg chg="addSp delSp modSp add mod modAnim">
        <pc:chgData name="Cerda Solorio, Cesar" userId="4e04ccfc-5115-4619-98c6-df38b46f7c54" providerId="ADAL" clId="{0DA9FC55-0CDB-4962-9BA0-12438E3BA9BE}" dt="2020-12-04T04:16:46.180" v="840"/>
        <pc:sldMkLst>
          <pc:docMk/>
          <pc:sldMk cId="1565211817" sldId="262"/>
        </pc:sldMkLst>
        <pc:spChg chg="del mod">
          <ac:chgData name="Cerda Solorio, Cesar" userId="4e04ccfc-5115-4619-98c6-df38b46f7c54" providerId="ADAL" clId="{0DA9FC55-0CDB-4962-9BA0-12438E3BA9BE}" dt="2020-11-20T18:44:57.272" v="152"/>
          <ac:spMkLst>
            <pc:docMk/>
            <pc:sldMk cId="1565211817" sldId="262"/>
            <ac:spMk id="4" creationId="{541CF233-29FB-4FDE-BDEB-B3B9EFBF3CCD}"/>
          </ac:spMkLst>
        </pc:spChg>
        <pc:spChg chg="add del mod">
          <ac:chgData name="Cerda Solorio, Cesar" userId="4e04ccfc-5115-4619-98c6-df38b46f7c54" providerId="ADAL" clId="{0DA9FC55-0CDB-4962-9BA0-12438E3BA9BE}" dt="2020-11-20T18:46:58.491" v="163"/>
          <ac:spMkLst>
            <pc:docMk/>
            <pc:sldMk cId="1565211817" sldId="262"/>
            <ac:spMk id="7" creationId="{00858FD4-DE27-4A28-8060-06074AEB8482}"/>
          </ac:spMkLst>
        </pc:spChg>
        <pc:spChg chg="add mod">
          <ac:chgData name="Cerda Solorio, Cesar" userId="4e04ccfc-5115-4619-98c6-df38b46f7c54" providerId="ADAL" clId="{0DA9FC55-0CDB-4962-9BA0-12438E3BA9BE}" dt="2020-12-04T04:06:36.892" v="650" actId="313"/>
          <ac:spMkLst>
            <pc:docMk/>
            <pc:sldMk cId="1565211817" sldId="262"/>
            <ac:spMk id="8" creationId="{4328AF11-4610-462A-9F93-244172CCE4DD}"/>
          </ac:spMkLst>
        </pc:spChg>
        <pc:picChg chg="add mod modCrop">
          <ac:chgData name="Cerda Solorio, Cesar" userId="4e04ccfc-5115-4619-98c6-df38b46f7c54" providerId="ADAL" clId="{0DA9FC55-0CDB-4962-9BA0-12438E3BA9BE}" dt="2020-12-04T04:07:43.619" v="663" actId="1076"/>
          <ac:picMkLst>
            <pc:docMk/>
            <pc:sldMk cId="1565211817" sldId="262"/>
            <ac:picMk id="5" creationId="{A378A20A-EA4F-4E42-82F1-5B3496371BBF}"/>
          </ac:picMkLst>
        </pc:picChg>
        <pc:picChg chg="add mod modCrop">
          <ac:chgData name="Cerda Solorio, Cesar" userId="4e04ccfc-5115-4619-98c6-df38b46f7c54" providerId="ADAL" clId="{0DA9FC55-0CDB-4962-9BA0-12438E3BA9BE}" dt="2020-12-04T04:14:59.091" v="836" actId="14100"/>
          <ac:picMkLst>
            <pc:docMk/>
            <pc:sldMk cId="1565211817" sldId="262"/>
            <ac:picMk id="6" creationId="{50B3F862-AB69-40DA-B69D-5524AF4025FB}"/>
          </ac:picMkLst>
        </pc:picChg>
      </pc:sldChg>
      <pc:sldChg chg="addSp delSp modSp add mod modAnim">
        <pc:chgData name="Cerda Solorio, Cesar" userId="4e04ccfc-5115-4619-98c6-df38b46f7c54" providerId="ADAL" clId="{0DA9FC55-0CDB-4962-9BA0-12438E3BA9BE}" dt="2020-12-04T04:18:08.898" v="847"/>
        <pc:sldMkLst>
          <pc:docMk/>
          <pc:sldMk cId="2649822157" sldId="263"/>
        </pc:sldMkLst>
        <pc:spChg chg="mod">
          <ac:chgData name="Cerda Solorio, Cesar" userId="4e04ccfc-5115-4619-98c6-df38b46f7c54" providerId="ADAL" clId="{0DA9FC55-0CDB-4962-9BA0-12438E3BA9BE}" dt="2020-11-20T18:47:16.078" v="164" actId="313"/>
          <ac:spMkLst>
            <pc:docMk/>
            <pc:sldMk cId="2649822157" sldId="263"/>
            <ac:spMk id="3" creationId="{CB29D1F0-1A4C-42F6-B354-56F823216472}"/>
          </ac:spMkLst>
        </pc:spChg>
        <pc:spChg chg="del mod">
          <ac:chgData name="Cerda Solorio, Cesar" userId="4e04ccfc-5115-4619-98c6-df38b46f7c54" providerId="ADAL" clId="{0DA9FC55-0CDB-4962-9BA0-12438E3BA9BE}" dt="2020-11-20T18:47:25.711" v="166"/>
          <ac:spMkLst>
            <pc:docMk/>
            <pc:sldMk cId="2649822157" sldId="263"/>
            <ac:spMk id="4" creationId="{541CF233-29FB-4FDE-BDEB-B3B9EFBF3CCD}"/>
          </ac:spMkLst>
        </pc:spChg>
        <pc:spChg chg="add mod">
          <ac:chgData name="Cerda Solorio, Cesar" userId="4e04ccfc-5115-4619-98c6-df38b46f7c54" providerId="ADAL" clId="{0DA9FC55-0CDB-4962-9BA0-12438E3BA9BE}" dt="2020-12-04T04:12:21.653" v="823" actId="122"/>
          <ac:spMkLst>
            <pc:docMk/>
            <pc:sldMk cId="2649822157" sldId="263"/>
            <ac:spMk id="7" creationId="{A32CF0F6-B20D-49DF-899F-8DD8B6424A17}"/>
          </ac:spMkLst>
        </pc:spChg>
        <pc:spChg chg="add mod">
          <ac:chgData name="Cerda Solorio, Cesar" userId="4e04ccfc-5115-4619-98c6-df38b46f7c54" providerId="ADAL" clId="{0DA9FC55-0CDB-4962-9BA0-12438E3BA9BE}" dt="2020-12-04T04:12:19.828" v="822" actId="122"/>
          <ac:spMkLst>
            <pc:docMk/>
            <pc:sldMk cId="2649822157" sldId="263"/>
            <ac:spMk id="9" creationId="{29E4054A-6637-4DEA-B277-C4792E245AD0}"/>
          </ac:spMkLst>
        </pc:spChg>
        <pc:spChg chg="add mod">
          <ac:chgData name="Cerda Solorio, Cesar" userId="4e04ccfc-5115-4619-98c6-df38b46f7c54" providerId="ADAL" clId="{0DA9FC55-0CDB-4962-9BA0-12438E3BA9BE}" dt="2020-12-04T04:12:44.444" v="830" actId="14100"/>
          <ac:spMkLst>
            <pc:docMk/>
            <pc:sldMk cId="2649822157" sldId="263"/>
            <ac:spMk id="10" creationId="{B224CA4F-C275-45E7-A30F-22FC1937ADCD}"/>
          </ac:spMkLst>
        </pc:spChg>
        <pc:picChg chg="add mod">
          <ac:chgData name="Cerda Solorio, Cesar" userId="4e04ccfc-5115-4619-98c6-df38b46f7c54" providerId="ADAL" clId="{0DA9FC55-0CDB-4962-9BA0-12438E3BA9BE}" dt="2020-12-04T04:09:45.618" v="679" actId="1076"/>
          <ac:picMkLst>
            <pc:docMk/>
            <pc:sldMk cId="2649822157" sldId="263"/>
            <ac:picMk id="4" creationId="{B27D8918-78D7-4DEF-A448-A7E475F8F19B}"/>
          </ac:picMkLst>
        </pc:picChg>
        <pc:picChg chg="add mod">
          <ac:chgData name="Cerda Solorio, Cesar" userId="4e04ccfc-5115-4619-98c6-df38b46f7c54" providerId="ADAL" clId="{0DA9FC55-0CDB-4962-9BA0-12438E3BA9BE}" dt="2020-12-04T04:09:02.754" v="675" actId="1076"/>
          <ac:picMkLst>
            <pc:docMk/>
            <pc:sldMk cId="2649822157" sldId="263"/>
            <ac:picMk id="5" creationId="{70A94D5B-CE92-4E78-81CF-8EA09DDB425A}"/>
          </ac:picMkLst>
        </pc:picChg>
        <pc:picChg chg="add mod modCrop">
          <ac:chgData name="Cerda Solorio, Cesar" userId="4e04ccfc-5115-4619-98c6-df38b46f7c54" providerId="ADAL" clId="{0DA9FC55-0CDB-4962-9BA0-12438E3BA9BE}" dt="2020-12-04T04:10:04.467" v="684" actId="1076"/>
          <ac:picMkLst>
            <pc:docMk/>
            <pc:sldMk cId="2649822157" sldId="263"/>
            <ac:picMk id="6" creationId="{41C7D8D0-26FE-4526-8BF3-7D7001ABEE06}"/>
          </ac:picMkLst>
        </pc:picChg>
        <pc:picChg chg="add mod">
          <ac:chgData name="Cerda Solorio, Cesar" userId="4e04ccfc-5115-4619-98c6-df38b46f7c54" providerId="ADAL" clId="{0DA9FC55-0CDB-4962-9BA0-12438E3BA9BE}" dt="2020-12-04T04:09:01.385" v="674" actId="1076"/>
          <ac:picMkLst>
            <pc:docMk/>
            <pc:sldMk cId="2649822157" sldId="263"/>
            <ac:picMk id="1026" creationId="{9B39EDF0-B73E-4B18-AD68-770918777DCA}"/>
          </ac:picMkLst>
        </pc:picChg>
      </pc:sldChg>
      <pc:sldChg chg="modSp add mod">
        <pc:chgData name="Cerda Solorio, Cesar" userId="4e04ccfc-5115-4619-98c6-df38b46f7c54" providerId="ADAL" clId="{0DA9FC55-0CDB-4962-9BA0-12438E3BA9BE}" dt="2020-12-10T19:08:46.467" v="1247" actId="20577"/>
        <pc:sldMkLst>
          <pc:docMk/>
          <pc:sldMk cId="1484657247" sldId="264"/>
        </pc:sldMkLst>
        <pc:spChg chg="mod">
          <ac:chgData name="Cerda Solorio, Cesar" userId="4e04ccfc-5115-4619-98c6-df38b46f7c54" providerId="ADAL" clId="{0DA9FC55-0CDB-4962-9BA0-12438E3BA9BE}" dt="2020-11-20T18:41:51.180" v="19" actId="20577"/>
          <ac:spMkLst>
            <pc:docMk/>
            <pc:sldMk cId="1484657247" sldId="264"/>
            <ac:spMk id="2" creationId="{DB04CA6B-45DE-4EC0-95C2-64FEA070A7D4}"/>
          </ac:spMkLst>
        </pc:spChg>
        <pc:spChg chg="mod">
          <ac:chgData name="Cerda Solorio, Cesar" userId="4e04ccfc-5115-4619-98c6-df38b46f7c54" providerId="ADAL" clId="{0DA9FC55-0CDB-4962-9BA0-12438E3BA9BE}" dt="2020-12-10T19:08:46.467" v="1247" actId="20577"/>
          <ac:spMkLst>
            <pc:docMk/>
            <pc:sldMk cId="1484657247" sldId="264"/>
            <ac:spMk id="3" creationId="{2BD1DFC2-0443-409F-AEC7-D2FC6A4BE23F}"/>
          </ac:spMkLst>
        </pc:spChg>
      </pc:sldChg>
      <pc:sldChg chg="del ord">
        <pc:chgData name="Cerda Solorio, Cesar" userId="4e04ccfc-5115-4619-98c6-df38b46f7c54" providerId="ADAL" clId="{0DA9FC55-0CDB-4962-9BA0-12438E3BA9BE}" dt="2020-11-20T18:52:19.176" v="174" actId="47"/>
        <pc:sldMkLst>
          <pc:docMk/>
          <pc:sldMk cId="506383800" sldId="580"/>
        </pc:sldMkLst>
      </pc:sldChg>
      <pc:sldChg chg="del">
        <pc:chgData name="Cerda Solorio, Cesar" userId="4e04ccfc-5115-4619-98c6-df38b46f7c54" providerId="ADAL" clId="{0DA9FC55-0CDB-4962-9BA0-12438E3BA9BE}" dt="2020-11-20T18:28:52.567" v="2" actId="47"/>
        <pc:sldMkLst>
          <pc:docMk/>
          <pc:sldMk cId="2049463691" sldId="581"/>
        </pc:sldMkLst>
      </pc:sldChg>
      <pc:sldChg chg="modSp new mod">
        <pc:chgData name="Cerda Solorio, Cesar" userId="4e04ccfc-5115-4619-98c6-df38b46f7c54" providerId="ADAL" clId="{0DA9FC55-0CDB-4962-9BA0-12438E3BA9BE}" dt="2020-11-20T18:43:56.054" v="120" actId="20577"/>
        <pc:sldMkLst>
          <pc:docMk/>
          <pc:sldMk cId="2750454169" sldId="581"/>
        </pc:sldMkLst>
        <pc:spChg chg="mod">
          <ac:chgData name="Cerda Solorio, Cesar" userId="4e04ccfc-5115-4619-98c6-df38b46f7c54" providerId="ADAL" clId="{0DA9FC55-0CDB-4962-9BA0-12438E3BA9BE}" dt="2020-11-20T18:43:56.054" v="120" actId="20577"/>
          <ac:spMkLst>
            <pc:docMk/>
            <pc:sldMk cId="2750454169" sldId="581"/>
            <ac:spMk id="2" creationId="{AD8792BD-1C70-45C7-8060-9AFDC70DAA97}"/>
          </ac:spMkLst>
        </pc:spChg>
      </pc:sldChg>
      <pc:sldChg chg="modSp new mod">
        <pc:chgData name="Cerda Solorio, Cesar" userId="4e04ccfc-5115-4619-98c6-df38b46f7c54" providerId="ADAL" clId="{0DA9FC55-0CDB-4962-9BA0-12438E3BA9BE}" dt="2020-12-11T18:19:53.876" v="1248"/>
        <pc:sldMkLst>
          <pc:docMk/>
          <pc:sldMk cId="1175114957" sldId="582"/>
        </pc:sldMkLst>
        <pc:spChg chg="mod">
          <ac:chgData name="Cerda Solorio, Cesar" userId="4e04ccfc-5115-4619-98c6-df38b46f7c54" providerId="ADAL" clId="{0DA9FC55-0CDB-4962-9BA0-12438E3BA9BE}" dt="2020-11-20T18:44:16.409" v="146" actId="20577"/>
          <ac:spMkLst>
            <pc:docMk/>
            <pc:sldMk cId="1175114957" sldId="582"/>
            <ac:spMk id="2" creationId="{7B7FDB87-DE4A-49D8-9EC8-B14C6AA68026}"/>
          </ac:spMkLst>
        </pc:spChg>
        <pc:graphicFrameChg chg="mod">
          <ac:chgData name="Cerda Solorio, Cesar" userId="4e04ccfc-5115-4619-98c6-df38b46f7c54" providerId="ADAL" clId="{0DA9FC55-0CDB-4962-9BA0-12438E3BA9BE}" dt="2020-12-11T18:19:53.876" v="1248"/>
          <ac:graphicFrameMkLst>
            <pc:docMk/>
            <pc:sldMk cId="1175114957" sldId="582"/>
            <ac:graphicFrameMk id="11" creationId="{99DBBCD7-93DD-4260-B898-5E955468BFD0}"/>
          </ac:graphicFrameMkLst>
        </pc:graphicFrameChg>
      </pc:sldChg>
      <pc:sldChg chg="del">
        <pc:chgData name="Cerda Solorio, Cesar" userId="4e04ccfc-5115-4619-98c6-df38b46f7c54" providerId="ADAL" clId="{0DA9FC55-0CDB-4962-9BA0-12438E3BA9BE}" dt="2020-12-04T18:12:53.025" v="848" actId="2696"/>
        <pc:sldMkLst>
          <pc:docMk/>
          <pc:sldMk cId="909375036" sldId="585"/>
        </pc:sldMkLst>
      </pc:sldChg>
      <pc:sldChg chg="del">
        <pc:chgData name="Cerda Solorio, Cesar" userId="4e04ccfc-5115-4619-98c6-df38b46f7c54" providerId="ADAL" clId="{0DA9FC55-0CDB-4962-9BA0-12438E3BA9BE}" dt="2020-12-09T20:17:58.769" v="1129" actId="47"/>
        <pc:sldMkLst>
          <pc:docMk/>
          <pc:sldMk cId="380217935" sldId="589"/>
        </pc:sldMkLst>
      </pc:sldChg>
      <pc:sldChg chg="modSp mod">
        <pc:chgData name="Cerda Solorio, Cesar" userId="4e04ccfc-5115-4619-98c6-df38b46f7c54" providerId="ADAL" clId="{0DA9FC55-0CDB-4962-9BA0-12438E3BA9BE}" dt="2020-12-09T23:19:53.495" v="1203" actId="313"/>
        <pc:sldMkLst>
          <pc:docMk/>
          <pc:sldMk cId="996321500" sldId="591"/>
        </pc:sldMkLst>
        <pc:spChg chg="mod">
          <ac:chgData name="Cerda Solorio, Cesar" userId="4e04ccfc-5115-4619-98c6-df38b46f7c54" providerId="ADAL" clId="{0DA9FC55-0CDB-4962-9BA0-12438E3BA9BE}" dt="2020-12-09T23:19:53.495" v="1203" actId="313"/>
          <ac:spMkLst>
            <pc:docMk/>
            <pc:sldMk cId="996321500" sldId="591"/>
            <ac:spMk id="2" creationId="{51D00797-8E46-4760-821E-62DCC95726C9}"/>
          </ac:spMkLst>
        </pc:spChg>
      </pc:sldChg>
      <pc:sldChg chg="ord">
        <pc:chgData name="Cerda Solorio, Cesar" userId="4e04ccfc-5115-4619-98c6-df38b46f7c54" providerId="ADAL" clId="{0DA9FC55-0CDB-4962-9BA0-12438E3BA9BE}" dt="2020-12-10T18:53:55.760" v="1206"/>
        <pc:sldMkLst>
          <pc:docMk/>
          <pc:sldMk cId="1370919094" sldId="594"/>
        </pc:sldMkLst>
      </pc:sldChg>
      <pc:sldChg chg="modSp mod">
        <pc:chgData name="Cerda Solorio, Cesar" userId="4e04ccfc-5115-4619-98c6-df38b46f7c54" providerId="ADAL" clId="{0DA9FC55-0CDB-4962-9BA0-12438E3BA9BE}" dt="2020-12-09T20:19:26.595" v="1198" actId="20577"/>
        <pc:sldMkLst>
          <pc:docMk/>
          <pc:sldMk cId="2073431059" sldId="601"/>
        </pc:sldMkLst>
        <pc:spChg chg="mod">
          <ac:chgData name="Cerda Solorio, Cesar" userId="4e04ccfc-5115-4619-98c6-df38b46f7c54" providerId="ADAL" clId="{0DA9FC55-0CDB-4962-9BA0-12438E3BA9BE}" dt="2020-12-09T20:19:26.595" v="1198" actId="20577"/>
          <ac:spMkLst>
            <pc:docMk/>
            <pc:sldMk cId="2073431059" sldId="601"/>
            <ac:spMk id="3" creationId="{1684A8EE-F130-4308-956D-C17D5F2D99DE}"/>
          </ac:spMkLst>
        </pc:spChg>
      </pc:sldChg>
      <pc:sldChg chg="modSp mod">
        <pc:chgData name="Cerda Solorio, Cesar" userId="4e04ccfc-5115-4619-98c6-df38b46f7c54" providerId="ADAL" clId="{0DA9FC55-0CDB-4962-9BA0-12438E3BA9BE}" dt="2020-12-10T18:49:20.249" v="1204" actId="20577"/>
        <pc:sldMkLst>
          <pc:docMk/>
          <pc:sldMk cId="1091227443" sldId="607"/>
        </pc:sldMkLst>
        <pc:spChg chg="mod">
          <ac:chgData name="Cerda Solorio, Cesar" userId="4e04ccfc-5115-4619-98c6-df38b46f7c54" providerId="ADAL" clId="{0DA9FC55-0CDB-4962-9BA0-12438E3BA9BE}" dt="2020-12-10T18:49:20.249" v="1204" actId="20577"/>
          <ac:spMkLst>
            <pc:docMk/>
            <pc:sldMk cId="1091227443" sldId="607"/>
            <ac:spMk id="3" creationId="{2E8C107A-2456-4175-8124-93C49C6A4345}"/>
          </ac:spMkLst>
        </pc:spChg>
      </pc:sldChg>
    </pc:docChg>
  </pc:docChgLst>
  <pc:docChgLst>
    <pc:chgData name="Beinig, Kulvir" userId="S::kbeinig@calstatela.edu::e048a63f-e4b5-4975-90bc-80bcf5e5e4f4" providerId="AD" clId="Web-{431D76E2-C463-48A2-961B-5D643C49679D}"/>
    <pc:docChg chg="">
      <pc:chgData name="Beinig, Kulvir" userId="S::kbeinig@calstatela.edu::e048a63f-e4b5-4975-90bc-80bcf5e5e4f4" providerId="AD" clId="Web-{431D76E2-C463-48A2-961B-5D643C49679D}" dt="2020-12-09T02:50:53.826" v="0"/>
      <pc:docMkLst>
        <pc:docMk/>
      </pc:docMkLst>
      <pc:sldChg chg="delCm">
        <pc:chgData name="Beinig, Kulvir" userId="S::kbeinig@calstatela.edu::e048a63f-e4b5-4975-90bc-80bcf5e5e4f4" providerId="AD" clId="Web-{431D76E2-C463-48A2-961B-5D643C49679D}" dt="2020-12-09T02:50:53.826" v="0"/>
        <pc:sldMkLst>
          <pc:docMk/>
          <pc:sldMk cId="3014043935" sldId="596"/>
        </pc:sldMkLst>
      </pc:sldChg>
    </pc:docChg>
  </pc:docChgLst>
  <pc:docChgLst>
    <pc:chgData name="Beinig, Kulvir" userId="e048a63f-e4b5-4975-90bc-80bcf5e5e4f4" providerId="ADAL" clId="{BADE04B7-9D94-47D6-8D61-37C614D2FFDD}"/>
    <pc:docChg chg="undo custSel mod addSld delSld modSld sldOrd addSection delSection modSection">
      <pc:chgData name="Beinig, Kulvir" userId="e048a63f-e4b5-4975-90bc-80bcf5e5e4f4" providerId="ADAL" clId="{BADE04B7-9D94-47D6-8D61-37C614D2FFDD}" dt="2020-12-11T18:49:07.852" v="1919" actId="20577"/>
      <pc:docMkLst>
        <pc:docMk/>
      </pc:docMkLst>
      <pc:sldChg chg="addSp delSp modSp new mod ord addCm delCm modCm">
        <pc:chgData name="Beinig, Kulvir" userId="e048a63f-e4b5-4975-90bc-80bcf5e5e4f4" providerId="ADAL" clId="{BADE04B7-9D94-47D6-8D61-37C614D2FFDD}" dt="2020-12-10T06:24:44.549" v="1857" actId="313"/>
        <pc:sldMkLst>
          <pc:docMk/>
          <pc:sldMk cId="239283751" sldId="583"/>
        </pc:sldMkLst>
        <pc:spChg chg="mod">
          <ac:chgData name="Beinig, Kulvir" userId="e048a63f-e4b5-4975-90bc-80bcf5e5e4f4" providerId="ADAL" clId="{BADE04B7-9D94-47D6-8D61-37C614D2FFDD}" dt="2020-12-04T07:08:44.711" v="118" actId="313"/>
          <ac:spMkLst>
            <pc:docMk/>
            <pc:sldMk cId="239283751" sldId="583"/>
            <ac:spMk id="2" creationId="{6703F765-A799-4819-A3A5-42D94F156921}"/>
          </ac:spMkLst>
        </pc:spChg>
        <pc:spChg chg="del mod">
          <ac:chgData name="Beinig, Kulvir" userId="e048a63f-e4b5-4975-90bc-80bcf5e5e4f4" providerId="ADAL" clId="{BADE04B7-9D94-47D6-8D61-37C614D2FFDD}" dt="2020-12-04T07:04:08.592" v="43"/>
          <ac:spMkLst>
            <pc:docMk/>
            <pc:sldMk cId="239283751" sldId="583"/>
            <ac:spMk id="3" creationId="{28DFDADB-40DF-4033-868F-68A047DE87E9}"/>
          </ac:spMkLst>
        </pc:spChg>
        <pc:spChg chg="add mod">
          <ac:chgData name="Beinig, Kulvir" userId="e048a63f-e4b5-4975-90bc-80bcf5e5e4f4" providerId="ADAL" clId="{BADE04B7-9D94-47D6-8D61-37C614D2FFDD}" dt="2020-12-10T06:23:07.341" v="1654" actId="115"/>
          <ac:spMkLst>
            <pc:docMk/>
            <pc:sldMk cId="239283751" sldId="583"/>
            <ac:spMk id="3" creationId="{9B0DFD3C-1005-424F-B322-F2D7E59F07C8}"/>
          </ac:spMkLst>
        </pc:spChg>
        <pc:spChg chg="add del mod">
          <ac:chgData name="Beinig, Kulvir" userId="e048a63f-e4b5-4975-90bc-80bcf5e5e4f4" providerId="ADAL" clId="{BADE04B7-9D94-47D6-8D61-37C614D2FFDD}" dt="2020-12-04T18:35:50.642" v="186" actId="21"/>
          <ac:spMkLst>
            <pc:docMk/>
            <pc:sldMk cId="239283751" sldId="583"/>
            <ac:spMk id="3" creationId="{B0EFCBF4-5C28-4088-8C09-81D3E5603074}"/>
          </ac:spMkLst>
        </pc:spChg>
        <pc:spChg chg="add del mod">
          <ac:chgData name="Beinig, Kulvir" userId="e048a63f-e4b5-4975-90bc-80bcf5e5e4f4" providerId="ADAL" clId="{BADE04B7-9D94-47D6-8D61-37C614D2FFDD}" dt="2020-12-10T06:18:35.712" v="1281"/>
          <ac:spMkLst>
            <pc:docMk/>
            <pc:sldMk cId="239283751" sldId="583"/>
            <ac:spMk id="4" creationId="{2EC0F4DA-F427-4078-95F5-93D12C5C7D4A}"/>
          </ac:spMkLst>
        </pc:spChg>
        <pc:spChg chg="add mod">
          <ac:chgData name="Beinig, Kulvir" userId="e048a63f-e4b5-4975-90bc-80bcf5e5e4f4" providerId="ADAL" clId="{BADE04B7-9D94-47D6-8D61-37C614D2FFDD}" dt="2020-12-10T06:23:01.316" v="1653" actId="20577"/>
          <ac:spMkLst>
            <pc:docMk/>
            <pc:sldMk cId="239283751" sldId="583"/>
            <ac:spMk id="6" creationId="{B3A346FB-8E9E-45C6-A506-17DA48279186}"/>
          </ac:spMkLst>
        </pc:spChg>
        <pc:spChg chg="add mod">
          <ac:chgData name="Beinig, Kulvir" userId="e048a63f-e4b5-4975-90bc-80bcf5e5e4f4" providerId="ADAL" clId="{BADE04B7-9D94-47D6-8D61-37C614D2FFDD}" dt="2020-12-10T06:23:28.404" v="1657" actId="115"/>
          <ac:spMkLst>
            <pc:docMk/>
            <pc:sldMk cId="239283751" sldId="583"/>
            <ac:spMk id="9" creationId="{A94F3D79-2D1D-47C3-8A5C-8EE52E3A2BFF}"/>
          </ac:spMkLst>
        </pc:spChg>
        <pc:spChg chg="add mod">
          <ac:chgData name="Beinig, Kulvir" userId="e048a63f-e4b5-4975-90bc-80bcf5e5e4f4" providerId="ADAL" clId="{BADE04B7-9D94-47D6-8D61-37C614D2FFDD}" dt="2020-12-10T06:24:44.549" v="1857" actId="313"/>
          <ac:spMkLst>
            <pc:docMk/>
            <pc:sldMk cId="239283751" sldId="583"/>
            <ac:spMk id="10" creationId="{22E70211-5668-41CB-BD7F-32CC5AA747FE}"/>
          </ac:spMkLst>
        </pc:spChg>
        <pc:grpChg chg="add mod">
          <ac:chgData name="Beinig, Kulvir" userId="e048a63f-e4b5-4975-90bc-80bcf5e5e4f4" providerId="ADAL" clId="{BADE04B7-9D94-47D6-8D61-37C614D2FFDD}" dt="2020-12-10T06:20:20.272" v="1299" actId="1076"/>
          <ac:grpSpMkLst>
            <pc:docMk/>
            <pc:sldMk cId="239283751" sldId="583"/>
            <ac:grpSpMk id="5" creationId="{61D160B0-E1F5-400E-9F7F-F384210326EA}"/>
          </ac:grpSpMkLst>
        </pc:grpChg>
        <pc:picChg chg="add del mod">
          <ac:chgData name="Beinig, Kulvir" userId="e048a63f-e4b5-4975-90bc-80bcf5e5e4f4" providerId="ADAL" clId="{BADE04B7-9D94-47D6-8D61-37C614D2FFDD}" dt="2020-12-04T07:07:22.732" v="60"/>
          <ac:picMkLst>
            <pc:docMk/>
            <pc:sldMk cId="239283751" sldId="583"/>
            <ac:picMk id="6" creationId="{6A3C1674-05BD-4C40-B9E0-3F5A57E711FA}"/>
          </ac:picMkLst>
        </pc:picChg>
        <pc:picChg chg="add del mod">
          <ac:chgData name="Beinig, Kulvir" userId="e048a63f-e4b5-4975-90bc-80bcf5e5e4f4" providerId="ADAL" clId="{BADE04B7-9D94-47D6-8D61-37C614D2FFDD}" dt="2020-12-10T06:18:29.652" v="1277" actId="478"/>
          <ac:picMkLst>
            <pc:docMk/>
            <pc:sldMk cId="239283751" sldId="583"/>
            <ac:picMk id="7" creationId="{619C1518-951B-46F6-BD1F-B38424B25924}"/>
          </ac:picMkLst>
        </pc:picChg>
        <pc:picChg chg="add del mod">
          <ac:chgData name="Beinig, Kulvir" userId="e048a63f-e4b5-4975-90bc-80bcf5e5e4f4" providerId="ADAL" clId="{BADE04B7-9D94-47D6-8D61-37C614D2FFDD}" dt="2020-12-10T06:18:31.443" v="1278" actId="478"/>
          <ac:picMkLst>
            <pc:docMk/>
            <pc:sldMk cId="239283751" sldId="583"/>
            <ac:picMk id="8" creationId="{09345204-78BF-4512-ABAD-0B07918A1BF9}"/>
          </ac:picMkLst>
        </pc:picChg>
        <pc:picChg chg="add mod">
          <ac:chgData name="Beinig, Kulvir" userId="e048a63f-e4b5-4975-90bc-80bcf5e5e4f4" providerId="ADAL" clId="{BADE04B7-9D94-47D6-8D61-37C614D2FFDD}" dt="2020-12-10T06:20:20.272" v="1299" actId="1076"/>
          <ac:picMkLst>
            <pc:docMk/>
            <pc:sldMk cId="239283751" sldId="583"/>
            <ac:picMk id="1026" creationId="{85B40AAA-B193-4FA5-87F0-CCB2FDFCAC8F}"/>
          </ac:picMkLst>
        </pc:picChg>
        <pc:picChg chg="add mod">
          <ac:chgData name="Beinig, Kulvir" userId="e048a63f-e4b5-4975-90bc-80bcf5e5e4f4" providerId="ADAL" clId="{BADE04B7-9D94-47D6-8D61-37C614D2FFDD}" dt="2020-12-10T06:23:22.273" v="1656" actId="1076"/>
          <ac:picMkLst>
            <pc:docMk/>
            <pc:sldMk cId="239283751" sldId="583"/>
            <ac:picMk id="2050" creationId="{F996752D-1414-4DD7-A11A-915BC54733F2}"/>
          </ac:picMkLst>
        </pc:picChg>
        <pc:picChg chg="add mod">
          <ac:chgData name="Beinig, Kulvir" userId="e048a63f-e4b5-4975-90bc-80bcf5e5e4f4" providerId="ADAL" clId="{BADE04B7-9D94-47D6-8D61-37C614D2FFDD}" dt="2020-12-10T06:20:20.272" v="1299" actId="1076"/>
          <ac:picMkLst>
            <pc:docMk/>
            <pc:sldMk cId="239283751" sldId="583"/>
            <ac:picMk id="2052" creationId="{8BDC4288-A13B-4996-A30E-CF66B07F301F}"/>
          </ac:picMkLst>
        </pc:picChg>
      </pc:sldChg>
      <pc:sldChg chg="addCm modCm">
        <pc:chgData name="Beinig, Kulvir" userId="e048a63f-e4b5-4975-90bc-80bcf5e5e4f4" providerId="ADAL" clId="{BADE04B7-9D94-47D6-8D61-37C614D2FFDD}" dt="2020-12-04T19:39:30.520" v="264"/>
        <pc:sldMkLst>
          <pc:docMk/>
          <pc:sldMk cId="380217935" sldId="589"/>
        </pc:sldMkLst>
      </pc:sldChg>
      <pc:sldChg chg="addSp delSp modSp mod">
        <pc:chgData name="Beinig, Kulvir" userId="e048a63f-e4b5-4975-90bc-80bcf5e5e4f4" providerId="ADAL" clId="{BADE04B7-9D94-47D6-8D61-37C614D2FFDD}" dt="2020-12-10T18:06:29.598" v="1890" actId="5793"/>
        <pc:sldMkLst>
          <pc:docMk/>
          <pc:sldMk cId="3428804657" sldId="590"/>
        </pc:sldMkLst>
        <pc:spChg chg="mod">
          <ac:chgData name="Beinig, Kulvir" userId="e048a63f-e4b5-4975-90bc-80bcf5e5e4f4" providerId="ADAL" clId="{BADE04B7-9D94-47D6-8D61-37C614D2FFDD}" dt="2020-12-10T18:06:29.598" v="1890" actId="5793"/>
          <ac:spMkLst>
            <pc:docMk/>
            <pc:sldMk cId="3428804657" sldId="590"/>
            <ac:spMk id="3" creationId="{4B164FFF-ED95-4E24-80BF-47569EC45377}"/>
          </ac:spMkLst>
        </pc:spChg>
        <pc:graphicFrameChg chg="add del mod">
          <ac:chgData name="Beinig, Kulvir" userId="e048a63f-e4b5-4975-90bc-80bcf5e5e4f4" providerId="ADAL" clId="{BADE04B7-9D94-47D6-8D61-37C614D2FFDD}" dt="2020-12-10T06:28:25.659" v="1860"/>
          <ac:graphicFrameMkLst>
            <pc:docMk/>
            <pc:sldMk cId="3428804657" sldId="590"/>
            <ac:graphicFrameMk id="4" creationId="{AB60542D-5BCC-47CB-921E-52CCE14A08A4}"/>
          </ac:graphicFrameMkLst>
        </pc:graphicFrameChg>
      </pc:sldChg>
      <pc:sldChg chg="addSp delSp modSp add mod delAnim modAnim">
        <pc:chgData name="Beinig, Kulvir" userId="e048a63f-e4b5-4975-90bc-80bcf5e5e4f4" providerId="ADAL" clId="{BADE04B7-9D94-47D6-8D61-37C614D2FFDD}" dt="2020-12-11T18:49:07.852" v="1919" actId="20577"/>
        <pc:sldMkLst>
          <pc:docMk/>
          <pc:sldMk cId="1328655244" sldId="595"/>
        </pc:sldMkLst>
        <pc:spChg chg="mod">
          <ac:chgData name="Beinig, Kulvir" userId="e048a63f-e4b5-4975-90bc-80bcf5e5e4f4" providerId="ADAL" clId="{BADE04B7-9D94-47D6-8D61-37C614D2FFDD}" dt="2020-12-09T23:48:40.468" v="725" actId="5793"/>
          <ac:spMkLst>
            <pc:docMk/>
            <pc:sldMk cId="1328655244" sldId="595"/>
            <ac:spMk id="2" creationId="{6703F765-A799-4819-A3A5-42D94F156921}"/>
          </ac:spMkLst>
        </pc:spChg>
        <pc:spChg chg="del mod">
          <ac:chgData name="Beinig, Kulvir" userId="e048a63f-e4b5-4975-90bc-80bcf5e5e4f4" providerId="ADAL" clId="{BADE04B7-9D94-47D6-8D61-37C614D2FFDD}" dt="2020-12-04T07:03:43.608" v="36"/>
          <ac:spMkLst>
            <pc:docMk/>
            <pc:sldMk cId="1328655244" sldId="595"/>
            <ac:spMk id="3" creationId="{28DFDADB-40DF-4033-868F-68A047DE87E9}"/>
          </ac:spMkLst>
        </pc:spChg>
        <pc:spChg chg="add mod">
          <ac:chgData name="Beinig, Kulvir" userId="e048a63f-e4b5-4975-90bc-80bcf5e5e4f4" providerId="ADAL" clId="{BADE04B7-9D94-47D6-8D61-37C614D2FFDD}" dt="2020-12-04T18:36:16.453" v="204" actId="122"/>
          <ac:spMkLst>
            <pc:docMk/>
            <pc:sldMk cId="1328655244" sldId="595"/>
            <ac:spMk id="3" creationId="{55C719ED-F958-4183-9ED0-40799C03DD97}"/>
          </ac:spMkLst>
        </pc:spChg>
        <pc:spChg chg="add del mod">
          <ac:chgData name="Beinig, Kulvir" userId="e048a63f-e4b5-4975-90bc-80bcf5e5e4f4" providerId="ADAL" clId="{BADE04B7-9D94-47D6-8D61-37C614D2FFDD}" dt="2020-12-04T07:07:25.560" v="61" actId="21"/>
          <ac:spMkLst>
            <pc:docMk/>
            <pc:sldMk cId="1328655244" sldId="595"/>
            <ac:spMk id="4" creationId="{2443C491-80E6-419F-8226-9C7840EF970F}"/>
          </ac:spMkLst>
        </pc:spChg>
        <pc:spChg chg="add mod">
          <ac:chgData name="Beinig, Kulvir" userId="e048a63f-e4b5-4975-90bc-80bcf5e5e4f4" providerId="ADAL" clId="{BADE04B7-9D94-47D6-8D61-37C614D2FFDD}" dt="2020-12-11T18:48:45.625" v="1909" actId="14100"/>
          <ac:spMkLst>
            <pc:docMk/>
            <pc:sldMk cId="1328655244" sldId="595"/>
            <ac:spMk id="4" creationId="{2E7D24C2-3C65-4CFF-833B-1E7D75E431EA}"/>
          </ac:spMkLst>
        </pc:spChg>
        <pc:spChg chg="add mod">
          <ac:chgData name="Beinig, Kulvir" userId="e048a63f-e4b5-4975-90bc-80bcf5e5e4f4" providerId="ADAL" clId="{BADE04B7-9D94-47D6-8D61-37C614D2FFDD}" dt="2020-12-04T07:10:14.572" v="144"/>
          <ac:spMkLst>
            <pc:docMk/>
            <pc:sldMk cId="1328655244" sldId="595"/>
            <ac:spMk id="5" creationId="{CA743F47-04BD-426F-AEBC-DBD2C9D96D05}"/>
          </ac:spMkLst>
        </pc:spChg>
        <pc:spChg chg="add mod">
          <ac:chgData name="Beinig, Kulvir" userId="e048a63f-e4b5-4975-90bc-80bcf5e5e4f4" providerId="ADAL" clId="{BADE04B7-9D94-47D6-8D61-37C614D2FFDD}" dt="2020-12-04T18:37:07.134" v="258" actId="20577"/>
          <ac:spMkLst>
            <pc:docMk/>
            <pc:sldMk cId="1328655244" sldId="595"/>
            <ac:spMk id="8" creationId="{50775123-0E3E-4B78-96E8-388329091D85}"/>
          </ac:spMkLst>
        </pc:spChg>
        <pc:spChg chg="add mod">
          <ac:chgData name="Beinig, Kulvir" userId="e048a63f-e4b5-4975-90bc-80bcf5e5e4f4" providerId="ADAL" clId="{BADE04B7-9D94-47D6-8D61-37C614D2FFDD}" dt="2020-12-04T18:36:51.653" v="228" actId="20577"/>
          <ac:spMkLst>
            <pc:docMk/>
            <pc:sldMk cId="1328655244" sldId="595"/>
            <ac:spMk id="9" creationId="{E2289378-48C8-4781-93A5-3625813206C1}"/>
          </ac:spMkLst>
        </pc:spChg>
        <pc:spChg chg="add del">
          <ac:chgData name="Beinig, Kulvir" userId="e048a63f-e4b5-4975-90bc-80bcf5e5e4f4" providerId="ADAL" clId="{BADE04B7-9D94-47D6-8D61-37C614D2FFDD}" dt="2020-12-04T07:10:01.792" v="143" actId="22"/>
          <ac:spMkLst>
            <pc:docMk/>
            <pc:sldMk cId="1328655244" sldId="595"/>
            <ac:spMk id="9" creationId="{E8C9994A-4523-4761-87C1-8EAAC0C5D142}"/>
          </ac:spMkLst>
        </pc:spChg>
        <pc:spChg chg="add mod">
          <ac:chgData name="Beinig, Kulvir" userId="e048a63f-e4b5-4975-90bc-80bcf5e5e4f4" providerId="ADAL" clId="{BADE04B7-9D94-47D6-8D61-37C614D2FFDD}" dt="2020-12-11T18:49:07.852" v="1919" actId="20577"/>
          <ac:spMkLst>
            <pc:docMk/>
            <pc:sldMk cId="1328655244" sldId="595"/>
            <ac:spMk id="11" creationId="{4527FEA6-FC5D-4DBF-A587-980E713EEB80}"/>
          </ac:spMkLst>
        </pc:spChg>
        <pc:picChg chg="add del mod">
          <ac:chgData name="Beinig, Kulvir" userId="e048a63f-e4b5-4975-90bc-80bcf5e5e4f4" providerId="ADAL" clId="{BADE04B7-9D94-47D6-8D61-37C614D2FFDD}" dt="2020-12-04T07:11:25.420" v="148" actId="21"/>
          <ac:picMkLst>
            <pc:docMk/>
            <pc:sldMk cId="1328655244" sldId="595"/>
            <ac:picMk id="7" creationId="{2208260F-2F89-46D9-9C0E-8A1259FDD281}"/>
          </ac:picMkLst>
        </pc:picChg>
        <pc:picChg chg="add del mod">
          <ac:chgData name="Beinig, Kulvir" userId="e048a63f-e4b5-4975-90bc-80bcf5e5e4f4" providerId="ADAL" clId="{BADE04B7-9D94-47D6-8D61-37C614D2FFDD}" dt="2020-12-04T07:32:17.558" v="173" actId="931"/>
          <ac:picMkLst>
            <pc:docMk/>
            <pc:sldMk cId="1328655244" sldId="595"/>
            <ac:picMk id="10" creationId="{B2152D4A-9203-4A3B-A60B-3BC6123E0D6D}"/>
          </ac:picMkLst>
        </pc:picChg>
        <pc:picChg chg="add del mod">
          <ac:chgData name="Beinig, Kulvir" userId="e048a63f-e4b5-4975-90bc-80bcf5e5e4f4" providerId="ADAL" clId="{BADE04B7-9D94-47D6-8D61-37C614D2FFDD}" dt="2020-12-04T07:32:17.558" v="173" actId="931"/>
          <ac:picMkLst>
            <pc:docMk/>
            <pc:sldMk cId="1328655244" sldId="595"/>
            <ac:picMk id="12" creationId="{12AAB4A1-49ED-4317-B7DC-E29C0A09122A}"/>
          </ac:picMkLst>
        </pc:picChg>
        <pc:picChg chg="add del mod">
          <ac:chgData name="Beinig, Kulvir" userId="e048a63f-e4b5-4975-90bc-80bcf5e5e4f4" providerId="ADAL" clId="{BADE04B7-9D94-47D6-8D61-37C614D2FFDD}" dt="2020-12-04T07:32:17.558" v="173" actId="931"/>
          <ac:picMkLst>
            <pc:docMk/>
            <pc:sldMk cId="1328655244" sldId="595"/>
            <ac:picMk id="14" creationId="{4F94052C-28F3-41A0-93A8-560478A9A261}"/>
          </ac:picMkLst>
        </pc:picChg>
        <pc:picChg chg="add mod">
          <ac:chgData name="Beinig, Kulvir" userId="e048a63f-e4b5-4975-90bc-80bcf5e5e4f4" providerId="ADAL" clId="{BADE04B7-9D94-47D6-8D61-37C614D2FFDD}" dt="2020-12-04T18:36:39.499" v="209" actId="1076"/>
          <ac:picMkLst>
            <pc:docMk/>
            <pc:sldMk cId="1328655244" sldId="595"/>
            <ac:picMk id="16" creationId="{07655441-A3AC-4C97-A3C3-ED2B635B7DCE}"/>
          </ac:picMkLst>
        </pc:picChg>
        <pc:picChg chg="add mod">
          <ac:chgData name="Beinig, Kulvir" userId="e048a63f-e4b5-4975-90bc-80bcf5e5e4f4" providerId="ADAL" clId="{BADE04B7-9D94-47D6-8D61-37C614D2FFDD}" dt="2020-12-04T07:32:52.966" v="184" actId="1076"/>
          <ac:picMkLst>
            <pc:docMk/>
            <pc:sldMk cId="1328655244" sldId="595"/>
            <ac:picMk id="18" creationId="{CD2FEE28-8B59-43CB-AC48-0B7233556BA5}"/>
          </ac:picMkLst>
        </pc:picChg>
        <pc:picChg chg="add mod">
          <ac:chgData name="Beinig, Kulvir" userId="e048a63f-e4b5-4975-90bc-80bcf5e5e4f4" providerId="ADAL" clId="{BADE04B7-9D94-47D6-8D61-37C614D2FFDD}" dt="2020-12-04T07:32:50.400" v="183" actId="1076"/>
          <ac:picMkLst>
            <pc:docMk/>
            <pc:sldMk cId="1328655244" sldId="595"/>
            <ac:picMk id="20" creationId="{824A82DB-75A0-42DA-9124-16B7B2D3D9C9}"/>
          </ac:picMkLst>
        </pc:picChg>
        <pc:picChg chg="add del mod">
          <ac:chgData name="Beinig, Kulvir" userId="e048a63f-e4b5-4975-90bc-80bcf5e5e4f4" providerId="ADAL" clId="{BADE04B7-9D94-47D6-8D61-37C614D2FFDD}" dt="2020-12-04T07:07:40.918" v="65" actId="21"/>
          <ac:picMkLst>
            <pc:docMk/>
            <pc:sldMk cId="1328655244" sldId="595"/>
            <ac:picMk id="1026" creationId="{12AE47EE-8D25-4C87-B846-92F705B4BFA0}"/>
          </ac:picMkLst>
        </pc:picChg>
        <pc:picChg chg="add del mod">
          <ac:chgData name="Beinig, Kulvir" userId="e048a63f-e4b5-4975-90bc-80bcf5e5e4f4" providerId="ADAL" clId="{BADE04B7-9D94-47D6-8D61-37C614D2FFDD}" dt="2020-12-04T07:07:58.722" v="69" actId="21"/>
          <ac:picMkLst>
            <pc:docMk/>
            <pc:sldMk cId="1328655244" sldId="595"/>
            <ac:picMk id="1028" creationId="{A3CF39FF-73C0-4D9D-A15E-521F2A2DC292}"/>
          </ac:picMkLst>
        </pc:picChg>
      </pc:sldChg>
      <pc:sldChg chg="addSp delSp modSp add mod ord modAnim addCm modCm">
        <pc:chgData name="Beinig, Kulvir" userId="e048a63f-e4b5-4975-90bc-80bcf5e5e4f4" providerId="ADAL" clId="{BADE04B7-9D94-47D6-8D61-37C614D2FFDD}" dt="2020-12-09T23:47:19.634" v="705" actId="20577"/>
        <pc:sldMkLst>
          <pc:docMk/>
          <pc:sldMk cId="3014043935" sldId="596"/>
        </pc:sldMkLst>
        <pc:spChg chg="mod">
          <ac:chgData name="Beinig, Kulvir" userId="e048a63f-e4b5-4975-90bc-80bcf5e5e4f4" providerId="ADAL" clId="{BADE04B7-9D94-47D6-8D61-37C614D2FFDD}" dt="2020-12-09T23:47:19.634" v="705" actId="20577"/>
          <ac:spMkLst>
            <pc:docMk/>
            <pc:sldMk cId="3014043935" sldId="596"/>
            <ac:spMk id="2" creationId="{6703F765-A799-4819-A3A5-42D94F156921}"/>
          </ac:spMkLst>
        </pc:spChg>
        <pc:spChg chg="del mod">
          <ac:chgData name="Beinig, Kulvir" userId="e048a63f-e4b5-4975-90bc-80bcf5e5e4f4" providerId="ADAL" clId="{BADE04B7-9D94-47D6-8D61-37C614D2FFDD}" dt="2020-12-04T07:11:28.254" v="149"/>
          <ac:spMkLst>
            <pc:docMk/>
            <pc:sldMk cId="3014043935" sldId="596"/>
            <ac:spMk id="3" creationId="{28DFDADB-40DF-4033-868F-68A047DE87E9}"/>
          </ac:spMkLst>
        </pc:spChg>
        <pc:spChg chg="add mod">
          <ac:chgData name="Beinig, Kulvir" userId="e048a63f-e4b5-4975-90bc-80bcf5e5e4f4" providerId="ADAL" clId="{BADE04B7-9D94-47D6-8D61-37C614D2FFDD}" dt="2020-12-09T02:55:44.480" v="552" actId="20577"/>
          <ac:spMkLst>
            <pc:docMk/>
            <pc:sldMk cId="3014043935" sldId="596"/>
            <ac:spMk id="4" creationId="{3EDB3A67-C18A-4742-9376-D54FE1681F69}"/>
          </ac:spMkLst>
        </pc:spChg>
        <pc:picChg chg="add mod">
          <ac:chgData name="Beinig, Kulvir" userId="e048a63f-e4b5-4975-90bc-80bcf5e5e4f4" providerId="ADAL" clId="{BADE04B7-9D94-47D6-8D61-37C614D2FFDD}" dt="2020-12-04T07:11:34.498" v="151" actId="1076"/>
          <ac:picMkLst>
            <pc:docMk/>
            <pc:sldMk cId="3014043935" sldId="596"/>
            <ac:picMk id="4" creationId="{1411A894-48BA-4FC6-A8BD-57EEC8BA728B}"/>
          </ac:picMkLst>
        </pc:picChg>
        <pc:picChg chg="add mod modCrop">
          <ac:chgData name="Beinig, Kulvir" userId="e048a63f-e4b5-4975-90bc-80bcf5e5e4f4" providerId="ADAL" clId="{BADE04B7-9D94-47D6-8D61-37C614D2FFDD}" dt="2020-12-04T07:17:18.490" v="158" actId="1076"/>
          <ac:picMkLst>
            <pc:docMk/>
            <pc:sldMk cId="3014043935" sldId="596"/>
            <ac:picMk id="6" creationId="{BE21A45C-7B56-4D06-8FDD-24DC37AC9AB2}"/>
          </ac:picMkLst>
        </pc:picChg>
      </pc:sldChg>
      <pc:sldChg chg="modSp add mod">
        <pc:chgData name="Beinig, Kulvir" userId="e048a63f-e4b5-4975-90bc-80bcf5e5e4f4" providerId="ADAL" clId="{BADE04B7-9D94-47D6-8D61-37C614D2FFDD}" dt="2020-12-09T23:46:52.360" v="677" actId="20577"/>
        <pc:sldMkLst>
          <pc:docMk/>
          <pc:sldMk cId="3834968439" sldId="597"/>
        </pc:sldMkLst>
        <pc:spChg chg="mod">
          <ac:chgData name="Beinig, Kulvir" userId="e048a63f-e4b5-4975-90bc-80bcf5e5e4f4" providerId="ADAL" clId="{BADE04B7-9D94-47D6-8D61-37C614D2FFDD}" dt="2020-12-09T23:46:52.360" v="677" actId="20577"/>
          <ac:spMkLst>
            <pc:docMk/>
            <pc:sldMk cId="3834968439" sldId="597"/>
            <ac:spMk id="2" creationId="{6703F765-A799-4819-A3A5-42D94F156921}"/>
          </ac:spMkLst>
        </pc:spChg>
      </pc:sldChg>
      <pc:sldChg chg="modSp add mod">
        <pc:chgData name="Beinig, Kulvir" userId="e048a63f-e4b5-4975-90bc-80bcf5e5e4f4" providerId="ADAL" clId="{BADE04B7-9D94-47D6-8D61-37C614D2FFDD}" dt="2020-12-09T23:47:05.593" v="698" actId="20577"/>
        <pc:sldMkLst>
          <pc:docMk/>
          <pc:sldMk cId="592482986" sldId="598"/>
        </pc:sldMkLst>
        <pc:spChg chg="mod">
          <ac:chgData name="Beinig, Kulvir" userId="e048a63f-e4b5-4975-90bc-80bcf5e5e4f4" providerId="ADAL" clId="{BADE04B7-9D94-47D6-8D61-37C614D2FFDD}" dt="2020-12-09T23:47:05.593" v="698" actId="20577"/>
          <ac:spMkLst>
            <pc:docMk/>
            <pc:sldMk cId="592482986" sldId="598"/>
            <ac:spMk id="2" creationId="{6703F765-A799-4819-A3A5-42D94F156921}"/>
          </ac:spMkLst>
        </pc:spChg>
      </pc:sldChg>
      <pc:sldChg chg="modSp add del mod">
        <pc:chgData name="Beinig, Kulvir" userId="e048a63f-e4b5-4975-90bc-80bcf5e5e4f4" providerId="ADAL" clId="{BADE04B7-9D94-47D6-8D61-37C614D2FFDD}" dt="2020-12-09T23:48:32.767" v="706" actId="2696"/>
        <pc:sldMkLst>
          <pc:docMk/>
          <pc:sldMk cId="2074787186" sldId="599"/>
        </pc:sldMkLst>
        <pc:spChg chg="mod">
          <ac:chgData name="Beinig, Kulvir" userId="e048a63f-e4b5-4975-90bc-80bcf5e5e4f4" providerId="ADAL" clId="{BADE04B7-9D94-47D6-8D61-37C614D2FFDD}" dt="2020-12-04T07:06:01.097" v="48" actId="20577"/>
          <ac:spMkLst>
            <pc:docMk/>
            <pc:sldMk cId="2074787186" sldId="599"/>
            <ac:spMk id="2" creationId="{6703F765-A799-4819-A3A5-42D94F156921}"/>
          </ac:spMkLst>
        </pc:spChg>
      </pc:sldChg>
      <pc:sldChg chg="new">
        <pc:chgData name="Beinig, Kulvir" userId="e048a63f-e4b5-4975-90bc-80bcf5e5e4f4" providerId="ADAL" clId="{BADE04B7-9D94-47D6-8D61-37C614D2FFDD}" dt="2020-12-04T19:41:03.658" v="265" actId="680"/>
        <pc:sldMkLst>
          <pc:docMk/>
          <pc:sldMk cId="1880213475" sldId="602"/>
        </pc:sldMkLst>
      </pc:sldChg>
      <pc:sldChg chg="new">
        <pc:chgData name="Beinig, Kulvir" userId="e048a63f-e4b5-4975-90bc-80bcf5e5e4f4" providerId="ADAL" clId="{BADE04B7-9D94-47D6-8D61-37C614D2FFDD}" dt="2020-12-04T19:41:03.874" v="266" actId="680"/>
        <pc:sldMkLst>
          <pc:docMk/>
          <pc:sldMk cId="838774615" sldId="603"/>
        </pc:sldMkLst>
      </pc:sldChg>
      <pc:sldChg chg="modSp mod">
        <pc:chgData name="Beinig, Kulvir" userId="e048a63f-e4b5-4975-90bc-80bcf5e5e4f4" providerId="ADAL" clId="{BADE04B7-9D94-47D6-8D61-37C614D2FFDD}" dt="2020-12-09T23:46:35.396" v="669" actId="20577"/>
        <pc:sldMkLst>
          <pc:docMk/>
          <pc:sldMk cId="2526836812" sldId="604"/>
        </pc:sldMkLst>
        <pc:spChg chg="mod">
          <ac:chgData name="Beinig, Kulvir" userId="e048a63f-e4b5-4975-90bc-80bcf5e5e4f4" providerId="ADAL" clId="{BADE04B7-9D94-47D6-8D61-37C614D2FFDD}" dt="2020-12-09T23:46:35.396" v="669" actId="20577"/>
          <ac:spMkLst>
            <pc:docMk/>
            <pc:sldMk cId="2526836812" sldId="604"/>
            <ac:spMk id="2" creationId="{46CF89AA-38A8-4F81-8151-2561D55BA2AE}"/>
          </ac:spMkLst>
        </pc:spChg>
      </pc:sldChg>
      <pc:sldChg chg="addSp delSp modSp new mod">
        <pc:chgData name="Beinig, Kulvir" userId="e048a63f-e4b5-4975-90bc-80bcf5e5e4f4" providerId="ADAL" clId="{BADE04B7-9D94-47D6-8D61-37C614D2FFDD}" dt="2020-12-10T06:11:03.864" v="777" actId="962"/>
        <pc:sldMkLst>
          <pc:docMk/>
          <pc:sldMk cId="3645826170" sldId="606"/>
        </pc:sldMkLst>
        <pc:spChg chg="mod">
          <ac:chgData name="Beinig, Kulvir" userId="e048a63f-e4b5-4975-90bc-80bcf5e5e4f4" providerId="ADAL" clId="{BADE04B7-9D94-47D6-8D61-37C614D2FFDD}" dt="2020-12-10T06:09:27.163" v="760" actId="20577"/>
          <ac:spMkLst>
            <pc:docMk/>
            <pc:sldMk cId="3645826170" sldId="606"/>
            <ac:spMk id="2" creationId="{61BD54F3-8C3F-4675-B3C6-A4EED309F841}"/>
          </ac:spMkLst>
        </pc:spChg>
        <pc:spChg chg="del">
          <ac:chgData name="Beinig, Kulvir" userId="e048a63f-e4b5-4975-90bc-80bcf5e5e4f4" providerId="ADAL" clId="{BADE04B7-9D94-47D6-8D61-37C614D2FFDD}" dt="2020-12-10T06:10:30.703" v="761" actId="931"/>
          <ac:spMkLst>
            <pc:docMk/>
            <pc:sldMk cId="3645826170" sldId="606"/>
            <ac:spMk id="3" creationId="{49641C73-9312-4B3C-9740-AE07633F78E0}"/>
          </ac:spMkLst>
        </pc:spChg>
        <pc:spChg chg="add del mod">
          <ac:chgData name="Beinig, Kulvir" userId="e048a63f-e4b5-4975-90bc-80bcf5e5e4f4" providerId="ADAL" clId="{BADE04B7-9D94-47D6-8D61-37C614D2FFDD}" dt="2020-12-10T06:10:45.291" v="770" actId="931"/>
          <ac:spMkLst>
            <pc:docMk/>
            <pc:sldMk cId="3645826170" sldId="606"/>
            <ac:spMk id="9" creationId="{F360EF0F-C3CD-41DA-8460-BDBFDD8C3B08}"/>
          </ac:spMkLst>
        </pc:spChg>
        <pc:picChg chg="add del mod">
          <ac:chgData name="Beinig, Kulvir" userId="e048a63f-e4b5-4975-90bc-80bcf5e5e4f4" providerId="ADAL" clId="{BADE04B7-9D94-47D6-8D61-37C614D2FFDD}" dt="2020-12-10T06:10:39.014" v="769" actId="478"/>
          <ac:picMkLst>
            <pc:docMk/>
            <pc:sldMk cId="3645826170" sldId="606"/>
            <ac:picMk id="5" creationId="{140301B5-C54C-4C53-AA8D-3633FA762DAE}"/>
          </ac:picMkLst>
        </pc:picChg>
        <pc:picChg chg="add del mod">
          <ac:chgData name="Beinig, Kulvir" userId="e048a63f-e4b5-4975-90bc-80bcf5e5e4f4" providerId="ADAL" clId="{BADE04B7-9D94-47D6-8D61-37C614D2FFDD}" dt="2020-12-10T06:10:39.014" v="769" actId="478"/>
          <ac:picMkLst>
            <pc:docMk/>
            <pc:sldMk cId="3645826170" sldId="606"/>
            <ac:picMk id="7" creationId="{BE28FC04-4E0E-4E0D-AC96-A7FE628788C1}"/>
          </ac:picMkLst>
        </pc:picChg>
        <pc:picChg chg="add mod">
          <ac:chgData name="Beinig, Kulvir" userId="e048a63f-e4b5-4975-90bc-80bcf5e5e4f4" providerId="ADAL" clId="{BADE04B7-9D94-47D6-8D61-37C614D2FFDD}" dt="2020-12-10T06:10:50.793" v="773" actId="962"/>
          <ac:picMkLst>
            <pc:docMk/>
            <pc:sldMk cId="3645826170" sldId="606"/>
            <ac:picMk id="11" creationId="{080028D2-A1E8-41B6-A54E-C03447B44325}"/>
          </ac:picMkLst>
        </pc:picChg>
        <pc:picChg chg="add mod">
          <ac:chgData name="Beinig, Kulvir" userId="e048a63f-e4b5-4975-90bc-80bcf5e5e4f4" providerId="ADAL" clId="{BADE04B7-9D94-47D6-8D61-37C614D2FFDD}" dt="2020-12-10T06:11:03.864" v="777" actId="962"/>
          <ac:picMkLst>
            <pc:docMk/>
            <pc:sldMk cId="3645826170" sldId="606"/>
            <ac:picMk id="13" creationId="{8816BFBB-C9A1-4404-B72A-4E7AA5DBFB7D}"/>
          </ac:picMkLst>
        </pc:picChg>
      </pc:sldChg>
      <pc:sldChg chg="addSp modSp new mod modClrScheme modAnim chgLayout">
        <pc:chgData name="Beinig, Kulvir" userId="e048a63f-e4b5-4975-90bc-80bcf5e5e4f4" providerId="ADAL" clId="{BADE04B7-9D94-47D6-8D61-37C614D2FFDD}" dt="2020-12-10T18:58:39.633" v="1893" actId="26606"/>
        <pc:sldMkLst>
          <pc:docMk/>
          <pc:sldMk cId="1091227443" sldId="607"/>
        </pc:sldMkLst>
        <pc:spChg chg="mod ord">
          <ac:chgData name="Beinig, Kulvir" userId="e048a63f-e4b5-4975-90bc-80bcf5e5e4f4" providerId="ADAL" clId="{BADE04B7-9D94-47D6-8D61-37C614D2FFDD}" dt="2020-12-10T18:58:39.633" v="1893" actId="26606"/>
          <ac:spMkLst>
            <pc:docMk/>
            <pc:sldMk cId="1091227443" sldId="607"/>
            <ac:spMk id="2" creationId="{CBB9F188-D376-430E-93E2-A5CE6F97AF8A}"/>
          </ac:spMkLst>
        </pc:spChg>
        <pc:spChg chg="mod">
          <ac:chgData name="Beinig, Kulvir" userId="e048a63f-e4b5-4975-90bc-80bcf5e5e4f4" providerId="ADAL" clId="{BADE04B7-9D94-47D6-8D61-37C614D2FFDD}" dt="2020-12-10T18:58:39.633" v="1893" actId="26606"/>
          <ac:spMkLst>
            <pc:docMk/>
            <pc:sldMk cId="1091227443" sldId="607"/>
            <ac:spMk id="3" creationId="{2E8C107A-2456-4175-8124-93C49C6A4345}"/>
          </ac:spMkLst>
        </pc:spChg>
        <pc:spChg chg="add mod">
          <ac:chgData name="Beinig, Kulvir" userId="e048a63f-e4b5-4975-90bc-80bcf5e5e4f4" providerId="ADAL" clId="{BADE04B7-9D94-47D6-8D61-37C614D2FFDD}" dt="2020-12-10T18:58:39.633" v="1893" actId="26606"/>
          <ac:spMkLst>
            <pc:docMk/>
            <pc:sldMk cId="1091227443" sldId="607"/>
            <ac:spMk id="9" creationId="{0F270C66-58B5-4693-9DC1-B063B66B059C}"/>
          </ac:spMkLst>
        </pc:spChg>
        <pc:picChg chg="add mod">
          <ac:chgData name="Beinig, Kulvir" userId="e048a63f-e4b5-4975-90bc-80bcf5e5e4f4" providerId="ADAL" clId="{BADE04B7-9D94-47D6-8D61-37C614D2FFDD}" dt="2020-12-10T18:58:39.633" v="1893" actId="26606"/>
          <ac:picMkLst>
            <pc:docMk/>
            <pc:sldMk cId="1091227443" sldId="607"/>
            <ac:picMk id="4" creationId="{C6CD22A9-A34A-4D7C-A145-A78E728E4D33}"/>
          </ac:picMkLst>
        </pc:picChg>
      </pc:sldChg>
      <pc:sldChg chg="new del">
        <pc:chgData name="Beinig, Kulvir" userId="e048a63f-e4b5-4975-90bc-80bcf5e5e4f4" providerId="ADAL" clId="{BADE04B7-9D94-47D6-8D61-37C614D2FFDD}" dt="2020-12-10T17:55:28.079" v="1883" actId="2696"/>
        <pc:sldMkLst>
          <pc:docMk/>
          <pc:sldMk cId="729124430" sldId="608"/>
        </pc:sldMkLst>
      </pc:sldChg>
      <pc:sldChg chg="new del">
        <pc:chgData name="Beinig, Kulvir" userId="e048a63f-e4b5-4975-90bc-80bcf5e5e4f4" providerId="ADAL" clId="{BADE04B7-9D94-47D6-8D61-37C614D2FFDD}" dt="2020-12-10T17:55:31.146" v="1884" actId="2696"/>
        <pc:sldMkLst>
          <pc:docMk/>
          <pc:sldMk cId="1974801335" sldId="609"/>
        </pc:sldMkLst>
      </pc:sldChg>
      <pc:sldChg chg="new del">
        <pc:chgData name="Beinig, Kulvir" userId="e048a63f-e4b5-4975-90bc-80bcf5e5e4f4" providerId="ADAL" clId="{BADE04B7-9D94-47D6-8D61-37C614D2FFDD}" dt="2020-12-10T17:55:34.283" v="1885" actId="2696"/>
        <pc:sldMkLst>
          <pc:docMk/>
          <pc:sldMk cId="423618707" sldId="610"/>
        </pc:sldMkLst>
      </pc:sldChg>
      <pc:sldChg chg="new del">
        <pc:chgData name="Beinig, Kulvir" userId="e048a63f-e4b5-4975-90bc-80bcf5e5e4f4" providerId="ADAL" clId="{BADE04B7-9D94-47D6-8D61-37C614D2FFDD}" dt="2020-12-10T17:55:36.592" v="1886" actId="2696"/>
        <pc:sldMkLst>
          <pc:docMk/>
          <pc:sldMk cId="2671034355" sldId="611"/>
        </pc:sldMkLst>
      </pc:sldChg>
      <pc:sldChg chg="new del">
        <pc:chgData name="Beinig, Kulvir" userId="e048a63f-e4b5-4975-90bc-80bcf5e5e4f4" providerId="ADAL" clId="{BADE04B7-9D94-47D6-8D61-37C614D2FFDD}" dt="2020-12-10T17:55:39.139" v="1887" actId="2696"/>
        <pc:sldMkLst>
          <pc:docMk/>
          <pc:sldMk cId="986967050" sldId="612"/>
        </pc:sldMkLst>
      </pc:sldChg>
      <pc:sldChg chg="new del">
        <pc:chgData name="Beinig, Kulvir" userId="e048a63f-e4b5-4975-90bc-80bcf5e5e4f4" providerId="ADAL" clId="{BADE04B7-9D94-47D6-8D61-37C614D2FFDD}" dt="2020-12-10T17:55:41.752" v="1888" actId="2696"/>
        <pc:sldMkLst>
          <pc:docMk/>
          <pc:sldMk cId="978703292" sldId="613"/>
        </pc:sldMkLst>
      </pc:sldChg>
    </pc:docChg>
  </pc:docChgLst>
  <pc:docChgLst>
    <pc:chgData name="Sanchez, Danny E" userId="S::dsanch82@calstatela.edu::dc53f8d5-6aa3-45ff-9ad3-b5e4bb01c976" providerId="AD" clId="Web-{497BA0E5-0E4B-4A5F-8CB6-C98774DBDF40}"/>
    <pc:docChg chg="modSld">
      <pc:chgData name="Sanchez, Danny E" userId="S::dsanch82@calstatela.edu::dc53f8d5-6aa3-45ff-9ad3-b5e4bb01c976" providerId="AD" clId="Web-{497BA0E5-0E4B-4A5F-8CB6-C98774DBDF40}" dt="2020-12-09T23:27:25.770" v="4"/>
      <pc:docMkLst>
        <pc:docMk/>
      </pc:docMkLst>
      <pc:sldChg chg="modSp">
        <pc:chgData name="Sanchez, Danny E" userId="S::dsanch82@calstatela.edu::dc53f8d5-6aa3-45ff-9ad3-b5e4bb01c976" providerId="AD" clId="Web-{497BA0E5-0E4B-4A5F-8CB6-C98774DBDF40}" dt="2020-12-09T23:27:25.770" v="4"/>
        <pc:sldMkLst>
          <pc:docMk/>
          <pc:sldMk cId="1175114957" sldId="582"/>
        </pc:sldMkLst>
        <pc:graphicFrameChg chg="mod modGraphic">
          <ac:chgData name="Sanchez, Danny E" userId="S::dsanch82@calstatela.edu::dc53f8d5-6aa3-45ff-9ad3-b5e4bb01c976" providerId="AD" clId="Web-{497BA0E5-0E4B-4A5F-8CB6-C98774DBDF40}" dt="2020-12-09T23:27:25.770" v="4"/>
          <ac:graphicFrameMkLst>
            <pc:docMk/>
            <pc:sldMk cId="1175114957" sldId="582"/>
            <ac:graphicFrameMk id="4" creationId="{11496453-5F6C-43D8-AFB7-037B5F869AB5}"/>
          </ac:graphicFrameMkLst>
        </pc:graphicFrameChg>
      </pc:sldChg>
    </pc:docChg>
  </pc:docChgLst>
  <pc:docChgLst>
    <pc:chgData name="Thai, Justin" userId="S::jthai11@calstatela.edu::c3ad2cec-3fed-45ae-823f-9637efed93c3" providerId="AD" clId="Web-{5FA178F0-9A50-410C-AA5F-0F0FC14CCDC6}"/>
    <pc:docChg chg="modSld">
      <pc:chgData name="Thai, Justin" userId="S::jthai11@calstatela.edu::c3ad2cec-3fed-45ae-823f-9637efed93c3" providerId="AD" clId="Web-{5FA178F0-9A50-410C-AA5F-0F0FC14CCDC6}" dt="2020-10-19T23:22:40.448" v="2" actId="20577"/>
      <pc:docMkLst>
        <pc:docMk/>
      </pc:docMkLst>
      <pc:sldChg chg="modSp">
        <pc:chgData name="Thai, Justin" userId="S::jthai11@calstatela.edu::c3ad2cec-3fed-45ae-823f-9637efed93c3" providerId="AD" clId="Web-{5FA178F0-9A50-410C-AA5F-0F0FC14CCDC6}" dt="2020-10-19T23:22:40.448" v="2" actId="20577"/>
        <pc:sldMkLst>
          <pc:docMk/>
          <pc:sldMk cId="807012011" sldId="571"/>
        </pc:sldMkLst>
        <pc:spChg chg="mod">
          <ac:chgData name="Thai, Justin" userId="S::jthai11@calstatela.edu::c3ad2cec-3fed-45ae-823f-9637efed93c3" providerId="AD" clId="Web-{5FA178F0-9A50-410C-AA5F-0F0FC14CCDC6}" dt="2020-10-19T23:22:40.448" v="2" actId="20577"/>
          <ac:spMkLst>
            <pc:docMk/>
            <pc:sldMk cId="807012011" sldId="571"/>
            <ac:spMk id="4" creationId="{541CF233-29FB-4FDE-BDEB-B3B9EFBF3CCD}"/>
          </ac:spMkLst>
        </pc:spChg>
      </pc:sldChg>
    </pc:docChg>
  </pc:docChgLst>
  <pc:docChgLst>
    <pc:chgData name="Cerda Solorio, Cesar" userId="S::ccerdas@calstatela.edu::4e04ccfc-5115-4619-98c6-df38b46f7c54" providerId="AD" clId="Web-{51436DDE-08A3-4A97-90E8-CDF307829019}"/>
    <pc:docChg chg="addSld delSld modSld">
      <pc:chgData name="Cerda Solorio, Cesar" userId="S::ccerdas@calstatela.edu::4e04ccfc-5115-4619-98c6-df38b46f7c54" providerId="AD" clId="Web-{51436DDE-08A3-4A97-90E8-CDF307829019}" dt="2020-10-19T21:58:09.977" v="84"/>
      <pc:docMkLst>
        <pc:docMk/>
      </pc:docMkLst>
      <pc:sldChg chg="modSp">
        <pc:chgData name="Cerda Solorio, Cesar" userId="S::ccerdas@calstatela.edu::4e04ccfc-5115-4619-98c6-df38b46f7c54" providerId="AD" clId="Web-{51436DDE-08A3-4A97-90E8-CDF307829019}" dt="2020-10-19T21:44:18.838" v="15" actId="20577"/>
        <pc:sldMkLst>
          <pc:docMk/>
          <pc:sldMk cId="1295579764" sldId="576"/>
        </pc:sldMkLst>
        <pc:spChg chg="mod">
          <ac:chgData name="Cerda Solorio, Cesar" userId="S::ccerdas@calstatela.edu::4e04ccfc-5115-4619-98c6-df38b46f7c54" providerId="AD" clId="Web-{51436DDE-08A3-4A97-90E8-CDF307829019}" dt="2020-10-19T21:44:18.838" v="15" actId="20577"/>
          <ac:spMkLst>
            <pc:docMk/>
            <pc:sldMk cId="1295579764" sldId="576"/>
            <ac:spMk id="3" creationId="{47FA6BFB-0B4C-49D7-9D5D-C331CC716057}"/>
          </ac:spMkLst>
        </pc:spChg>
      </pc:sldChg>
      <pc:sldChg chg="addSp modSp modTransition">
        <pc:chgData name="Cerda Solorio, Cesar" userId="S::ccerdas@calstatela.edu::4e04ccfc-5115-4619-98c6-df38b46f7c54" providerId="AD" clId="Web-{51436DDE-08A3-4A97-90E8-CDF307829019}" dt="2020-10-19T21:58:09.977" v="84"/>
        <pc:sldMkLst>
          <pc:docMk/>
          <pc:sldMk cId="506383800" sldId="580"/>
        </pc:sldMkLst>
        <pc:spChg chg="add mod">
          <ac:chgData name="Cerda Solorio, Cesar" userId="S::ccerdas@calstatela.edu::4e04ccfc-5115-4619-98c6-df38b46f7c54" providerId="AD" clId="Web-{51436DDE-08A3-4A97-90E8-CDF307829019}" dt="2020-10-19T21:45:26.494" v="56" actId="20577"/>
          <ac:spMkLst>
            <pc:docMk/>
            <pc:sldMk cId="506383800" sldId="580"/>
            <ac:spMk id="6" creationId="{CE680150-DF7C-498D-910C-F25265FEB421}"/>
          </ac:spMkLst>
        </pc:spChg>
        <pc:picChg chg="add mod">
          <ac:chgData name="Cerda Solorio, Cesar" userId="S::ccerdas@calstatela.edu::4e04ccfc-5115-4619-98c6-df38b46f7c54" providerId="AD" clId="Web-{51436DDE-08A3-4A97-90E8-CDF307829019}" dt="2020-10-19T21:57:14.946" v="79" actId="1076"/>
          <ac:picMkLst>
            <pc:docMk/>
            <pc:sldMk cId="506383800" sldId="580"/>
            <ac:picMk id="3" creationId="{4688A79B-93E4-4B40-B6FE-851AAB029E75}"/>
          </ac:picMkLst>
        </pc:picChg>
        <pc:picChg chg="mod">
          <ac:chgData name="Cerda Solorio, Cesar" userId="S::ccerdas@calstatela.edu::4e04ccfc-5115-4619-98c6-df38b46f7c54" providerId="AD" clId="Web-{51436DDE-08A3-4A97-90E8-CDF307829019}" dt="2020-10-19T21:57:25.415" v="80" actId="1076"/>
          <ac:picMkLst>
            <pc:docMk/>
            <pc:sldMk cId="506383800" sldId="580"/>
            <ac:picMk id="4" creationId="{BD6423E6-029C-4070-820D-07FEC636FFC6}"/>
          </ac:picMkLst>
        </pc:picChg>
        <pc:picChg chg="mod">
          <ac:chgData name="Cerda Solorio, Cesar" userId="S::ccerdas@calstatela.edu::4e04ccfc-5115-4619-98c6-df38b46f7c54" providerId="AD" clId="Web-{51436DDE-08A3-4A97-90E8-CDF307829019}" dt="2020-10-19T21:57:28.587" v="81" actId="1076"/>
          <ac:picMkLst>
            <pc:docMk/>
            <pc:sldMk cId="506383800" sldId="580"/>
            <ac:picMk id="5" creationId="{10AF7E90-C2A3-407D-B63A-5B946DA2CD7F}"/>
          </ac:picMkLst>
        </pc:picChg>
      </pc:sldChg>
      <pc:sldChg chg="addSp delSp modSp new del mod modClrScheme chgLayout">
        <pc:chgData name="Cerda Solorio, Cesar" userId="S::ccerdas@calstatela.edu::4e04ccfc-5115-4619-98c6-df38b46f7c54" providerId="AD" clId="Web-{51436DDE-08A3-4A97-90E8-CDF307829019}" dt="2020-10-19T21:54:11.368" v="77"/>
        <pc:sldMkLst>
          <pc:docMk/>
          <pc:sldMk cId="2627666885" sldId="584"/>
        </pc:sldMkLst>
        <pc:spChg chg="mod ord">
          <ac:chgData name="Cerda Solorio, Cesar" userId="S::ccerdas@calstatela.edu::4e04ccfc-5115-4619-98c6-df38b46f7c54" providerId="AD" clId="Web-{51436DDE-08A3-4A97-90E8-CDF307829019}" dt="2020-10-19T21:46:25.510" v="76"/>
          <ac:spMkLst>
            <pc:docMk/>
            <pc:sldMk cId="2627666885" sldId="584"/>
            <ac:spMk id="2" creationId="{082695F7-0AFE-4879-8F8C-5444FFE6B4B2}"/>
          </ac:spMkLst>
        </pc:spChg>
        <pc:spChg chg="mod ord">
          <ac:chgData name="Cerda Solorio, Cesar" userId="S::ccerdas@calstatela.edu::4e04ccfc-5115-4619-98c6-df38b46f7c54" providerId="AD" clId="Web-{51436DDE-08A3-4A97-90E8-CDF307829019}" dt="2020-10-19T21:46:25.510" v="76"/>
          <ac:spMkLst>
            <pc:docMk/>
            <pc:sldMk cId="2627666885" sldId="584"/>
            <ac:spMk id="3" creationId="{547B46CD-DA0E-4125-8B56-C25FCCD24825}"/>
          </ac:spMkLst>
        </pc:spChg>
        <pc:spChg chg="add del mod ord">
          <ac:chgData name="Cerda Solorio, Cesar" userId="S::ccerdas@calstatela.edu::4e04ccfc-5115-4619-98c6-df38b46f7c54" providerId="AD" clId="Web-{51436DDE-08A3-4A97-90E8-CDF307829019}" dt="2020-10-19T21:46:25.510" v="76"/>
          <ac:spMkLst>
            <pc:docMk/>
            <pc:sldMk cId="2627666885" sldId="584"/>
            <ac:spMk id="4" creationId="{8C191890-A629-4A43-AC24-1C53AFC0D787}"/>
          </ac:spMkLst>
        </pc:spChg>
        <pc:spChg chg="add mod">
          <ac:chgData name="Cerda Solorio, Cesar" userId="S::ccerdas@calstatela.edu::4e04ccfc-5115-4619-98c6-df38b46f7c54" providerId="AD" clId="Web-{51436DDE-08A3-4A97-90E8-CDF307829019}" dt="2020-10-19T21:46:25.510" v="76"/>
          <ac:spMkLst>
            <pc:docMk/>
            <pc:sldMk cId="2627666885" sldId="584"/>
            <ac:spMk id="9" creationId="{64D8D0DA-9B81-4B9F-AB03-F1FBD1EB878F}"/>
          </ac:spMkLst>
        </pc:spChg>
      </pc:sldChg>
    </pc:docChg>
  </pc:docChgLst>
  <pc:docChgLst>
    <pc:chgData name="Thai, Justin" userId="S::jthai11@calstatela.edu::c3ad2cec-3fed-45ae-823f-9637efed93c3" providerId="AD" clId="Web-{0A1953B3-42DC-4F37-B2FF-D6A8B8A9586E}"/>
    <pc:docChg chg="modSld">
      <pc:chgData name="Thai, Justin" userId="S::jthai11@calstatela.edu::c3ad2cec-3fed-45ae-823f-9637efed93c3" providerId="AD" clId="Web-{0A1953B3-42DC-4F37-B2FF-D6A8B8A9586E}" dt="2020-12-17T18:05:04.947" v="0" actId="1076"/>
      <pc:docMkLst>
        <pc:docMk/>
      </pc:docMkLst>
      <pc:sldChg chg="modSp">
        <pc:chgData name="Thai, Justin" userId="S::jthai11@calstatela.edu::c3ad2cec-3fed-45ae-823f-9637efed93c3" providerId="AD" clId="Web-{0A1953B3-42DC-4F37-B2FF-D6A8B8A9586E}" dt="2020-12-17T18:05:04.947" v="0" actId="1076"/>
        <pc:sldMkLst>
          <pc:docMk/>
          <pc:sldMk cId="673211026" sldId="605"/>
        </pc:sldMkLst>
        <pc:graphicFrameChg chg="mod">
          <ac:chgData name="Thai, Justin" userId="S::jthai11@calstatela.edu::c3ad2cec-3fed-45ae-823f-9637efed93c3" providerId="AD" clId="Web-{0A1953B3-42DC-4F37-B2FF-D6A8B8A9586E}" dt="2020-12-17T18:05:04.947" v="0" actId="1076"/>
          <ac:graphicFrameMkLst>
            <pc:docMk/>
            <pc:sldMk cId="673211026" sldId="605"/>
            <ac:graphicFrameMk id="6" creationId="{B8F7A063-68C7-4B2D-82DC-4B5C345D2872}"/>
          </ac:graphicFrameMkLst>
        </pc:graphicFrameChg>
      </pc:sldChg>
    </pc:docChg>
  </pc:docChgLst>
  <pc:docChgLst>
    <pc:chgData name="Thai, Justin" userId="S::jthai11@calstatela.edu::c3ad2cec-3fed-45ae-823f-9637efed93c3" providerId="AD" clId="Web-{BD308153-20F3-4EAA-B826-C4DCBF26E773}"/>
    <pc:docChg chg="modSld">
      <pc:chgData name="Thai, Justin" userId="S::jthai11@calstatela.edu::c3ad2cec-3fed-45ae-823f-9637efed93c3" providerId="AD" clId="Web-{BD308153-20F3-4EAA-B826-C4DCBF26E773}" dt="2020-12-13T08:01:13.059" v="1"/>
      <pc:docMkLst>
        <pc:docMk/>
      </pc:docMkLst>
      <pc:sldChg chg="modSp">
        <pc:chgData name="Thai, Justin" userId="S::jthai11@calstatela.edu::c3ad2cec-3fed-45ae-823f-9637efed93c3" providerId="AD" clId="Web-{BD308153-20F3-4EAA-B826-C4DCBF26E773}" dt="2020-12-13T08:01:13.059" v="1"/>
        <pc:sldMkLst>
          <pc:docMk/>
          <pc:sldMk cId="2073431059" sldId="601"/>
        </pc:sldMkLst>
        <pc:graphicFrameChg chg="modGraphic">
          <ac:chgData name="Thai, Justin" userId="S::jthai11@calstatela.edu::c3ad2cec-3fed-45ae-823f-9637efed93c3" providerId="AD" clId="Web-{BD308153-20F3-4EAA-B826-C4DCBF26E773}" dt="2020-12-13T08:01:13.059" v="1"/>
          <ac:graphicFrameMkLst>
            <pc:docMk/>
            <pc:sldMk cId="2073431059" sldId="601"/>
            <ac:graphicFrameMk id="9" creationId="{FA191EED-20B6-4E60-88C5-DC31B087DBDC}"/>
          </ac:graphicFrameMkLst>
        </pc:graphicFrameChg>
      </pc:sldChg>
    </pc:docChg>
  </pc:docChgLst>
  <pc:docChgLst>
    <pc:chgData name="Sanchez, Danny E" userId="S::dsanch82@calstatela.edu::dc53f8d5-6aa3-45ff-9ad3-b5e4bb01c976" providerId="AD" clId="Web-{BDE3ECB2-C4CB-4340-806E-8DA4F4AE75CC}"/>
    <pc:docChg chg="addSld delSld modSld sldOrd">
      <pc:chgData name="Sanchez, Danny E" userId="S::dsanch82@calstatela.edu::dc53f8d5-6aa3-45ff-9ad3-b5e4bb01c976" providerId="AD" clId="Web-{BDE3ECB2-C4CB-4340-806E-8DA4F4AE75CC}" dt="2020-12-08T05:28:07.578" v="333"/>
      <pc:docMkLst>
        <pc:docMk/>
      </pc:docMkLst>
      <pc:sldChg chg="addSp delSp modSp delAnim">
        <pc:chgData name="Sanchez, Danny E" userId="S::dsanch82@calstatela.edu::dc53f8d5-6aa3-45ff-9ad3-b5e4bb01c976" providerId="AD" clId="Web-{BDE3ECB2-C4CB-4340-806E-8DA4F4AE75CC}" dt="2020-12-08T05:08:41.775" v="275"/>
        <pc:sldMkLst>
          <pc:docMk/>
          <pc:sldMk cId="3014043935" sldId="596"/>
        </pc:sldMkLst>
        <pc:spChg chg="add mod">
          <ac:chgData name="Sanchez, Danny E" userId="S::dsanch82@calstatela.edu::dc53f8d5-6aa3-45ff-9ad3-b5e4bb01c976" providerId="AD" clId="Web-{BDE3ECB2-C4CB-4340-806E-8DA4F4AE75CC}" dt="2020-12-08T05:08:41.775" v="275"/>
          <ac:spMkLst>
            <pc:docMk/>
            <pc:sldMk cId="3014043935" sldId="596"/>
            <ac:spMk id="5" creationId="{DD59467E-DB73-4928-857D-AE8D1CDE16B0}"/>
          </ac:spMkLst>
        </pc:spChg>
        <pc:picChg chg="del">
          <ac:chgData name="Sanchez, Danny E" userId="S::dsanch82@calstatela.edu::dc53f8d5-6aa3-45ff-9ad3-b5e4bb01c976" providerId="AD" clId="Web-{BDE3ECB2-C4CB-4340-806E-8DA4F4AE75CC}" dt="2020-12-08T05:08:41.775" v="275"/>
          <ac:picMkLst>
            <pc:docMk/>
            <pc:sldMk cId="3014043935" sldId="596"/>
            <ac:picMk id="4" creationId="{1411A894-48BA-4FC6-A8BD-57EEC8BA728B}"/>
          </ac:picMkLst>
        </pc:picChg>
      </pc:sldChg>
      <pc:sldChg chg="modSp">
        <pc:chgData name="Sanchez, Danny E" userId="S::dsanch82@calstatela.edu::dc53f8d5-6aa3-45ff-9ad3-b5e4bb01c976" providerId="AD" clId="Web-{BDE3ECB2-C4CB-4340-806E-8DA4F4AE75CC}" dt="2020-12-08T05:11:49.255" v="312" actId="1076"/>
        <pc:sldMkLst>
          <pc:docMk/>
          <pc:sldMk cId="3834968439" sldId="597"/>
        </pc:sldMkLst>
        <pc:spChg chg="mod">
          <ac:chgData name="Sanchez, Danny E" userId="S::dsanch82@calstatela.edu::dc53f8d5-6aa3-45ff-9ad3-b5e4bb01c976" providerId="AD" clId="Web-{BDE3ECB2-C4CB-4340-806E-8DA4F4AE75CC}" dt="2020-12-08T05:10:25.625" v="301" actId="20577"/>
          <ac:spMkLst>
            <pc:docMk/>
            <pc:sldMk cId="3834968439" sldId="597"/>
            <ac:spMk id="2" creationId="{6703F765-A799-4819-A3A5-42D94F156921}"/>
          </ac:spMkLst>
        </pc:spChg>
        <pc:spChg chg="mod">
          <ac:chgData name="Sanchez, Danny E" userId="S::dsanch82@calstatela.edu::dc53f8d5-6aa3-45ff-9ad3-b5e4bb01c976" providerId="AD" clId="Web-{BDE3ECB2-C4CB-4340-806E-8DA4F4AE75CC}" dt="2020-12-08T05:11:12.565" v="307" actId="20577"/>
          <ac:spMkLst>
            <pc:docMk/>
            <pc:sldMk cId="3834968439" sldId="597"/>
            <ac:spMk id="3" creationId="{28DFDADB-40DF-4033-868F-68A047DE87E9}"/>
          </ac:spMkLst>
        </pc:spChg>
        <pc:picChg chg="mod">
          <ac:chgData name="Sanchez, Danny E" userId="S::dsanch82@calstatela.edu::dc53f8d5-6aa3-45ff-9ad3-b5e4bb01c976" providerId="AD" clId="Web-{BDE3ECB2-C4CB-4340-806E-8DA4F4AE75CC}" dt="2020-12-08T05:11:47.208" v="311" actId="1076"/>
          <ac:picMkLst>
            <pc:docMk/>
            <pc:sldMk cId="3834968439" sldId="597"/>
            <ac:picMk id="5" creationId="{19EACFF8-7158-4372-A224-D828E29D72DF}"/>
          </ac:picMkLst>
        </pc:picChg>
        <pc:picChg chg="mod">
          <ac:chgData name="Sanchez, Danny E" userId="S::dsanch82@calstatela.edu::dc53f8d5-6aa3-45ff-9ad3-b5e4bb01c976" providerId="AD" clId="Web-{BDE3ECB2-C4CB-4340-806E-8DA4F4AE75CC}" dt="2020-12-08T05:11:49.255" v="312" actId="1076"/>
          <ac:picMkLst>
            <pc:docMk/>
            <pc:sldMk cId="3834968439" sldId="597"/>
            <ac:picMk id="6" creationId="{B3321AB6-0C7C-412B-974A-3719FC60FB0D}"/>
          </ac:picMkLst>
        </pc:picChg>
      </pc:sldChg>
      <pc:sldChg chg="addSp delSp modSp ord">
        <pc:chgData name="Sanchez, Danny E" userId="S::dsanch82@calstatela.edu::dc53f8d5-6aa3-45ff-9ad3-b5e4bb01c976" providerId="AD" clId="Web-{BDE3ECB2-C4CB-4340-806E-8DA4F4AE75CC}" dt="2020-12-08T05:27:45.186" v="331" actId="1076"/>
        <pc:sldMkLst>
          <pc:docMk/>
          <pc:sldMk cId="592482986" sldId="598"/>
        </pc:sldMkLst>
        <pc:picChg chg="add del mod">
          <ac:chgData name="Sanchez, Danny E" userId="S::dsanch82@calstatela.edu::dc53f8d5-6aa3-45ff-9ad3-b5e4bb01c976" providerId="AD" clId="Web-{BDE3ECB2-C4CB-4340-806E-8DA4F4AE75CC}" dt="2020-12-08T05:26:15.869" v="320"/>
          <ac:picMkLst>
            <pc:docMk/>
            <pc:sldMk cId="592482986" sldId="598"/>
            <ac:picMk id="3" creationId="{DE9FCFA9-C6A6-4B55-9C59-8164D1884C04}"/>
          </ac:picMkLst>
        </pc:picChg>
        <pc:picChg chg="add mod">
          <ac:chgData name="Sanchez, Danny E" userId="S::dsanch82@calstatela.edu::dc53f8d5-6aa3-45ff-9ad3-b5e4bb01c976" providerId="AD" clId="Web-{BDE3ECB2-C4CB-4340-806E-8DA4F4AE75CC}" dt="2020-12-08T05:27:45.186" v="331" actId="1076"/>
          <ac:picMkLst>
            <pc:docMk/>
            <pc:sldMk cId="592482986" sldId="598"/>
            <ac:picMk id="4" creationId="{1661303D-AACB-4CAE-B61F-EDCE5288CF21}"/>
          </ac:picMkLst>
        </pc:picChg>
        <pc:picChg chg="del">
          <ac:chgData name="Sanchez, Danny E" userId="S::dsanch82@calstatela.edu::dc53f8d5-6aa3-45ff-9ad3-b5e4bb01c976" providerId="AD" clId="Web-{BDE3ECB2-C4CB-4340-806E-8DA4F4AE75CC}" dt="2020-12-08T05:12:14.616" v="313"/>
          <ac:picMkLst>
            <pc:docMk/>
            <pc:sldMk cId="592482986" sldId="598"/>
            <ac:picMk id="5" creationId="{0E87D470-D23E-4183-A681-3B92101DD508}"/>
          </ac:picMkLst>
        </pc:picChg>
        <pc:picChg chg="mod">
          <ac:chgData name="Sanchez, Danny E" userId="S::dsanch82@calstatela.edu::dc53f8d5-6aa3-45ff-9ad3-b5e4bb01c976" providerId="AD" clId="Web-{BDE3ECB2-C4CB-4340-806E-8DA4F4AE75CC}" dt="2020-12-08T05:27:42.530" v="330" actId="1076"/>
          <ac:picMkLst>
            <pc:docMk/>
            <pc:sldMk cId="592482986" sldId="598"/>
            <ac:picMk id="6" creationId="{6D483EF5-ADC6-4B14-B1A2-4CB0D12B552C}"/>
          </ac:picMkLst>
        </pc:picChg>
        <pc:picChg chg="add del mod">
          <ac:chgData name="Sanchez, Danny E" userId="S::dsanch82@calstatela.edu::dc53f8d5-6aa3-45ff-9ad3-b5e4bb01c976" providerId="AD" clId="Web-{BDE3ECB2-C4CB-4340-806E-8DA4F4AE75CC}" dt="2020-12-08T05:27:23.888" v="327"/>
          <ac:picMkLst>
            <pc:docMk/>
            <pc:sldMk cId="592482986" sldId="598"/>
            <ac:picMk id="8" creationId="{99829603-A833-4776-B485-CD6A6B0ACFDC}"/>
          </ac:picMkLst>
        </pc:picChg>
      </pc:sldChg>
      <pc:sldChg chg="addSp modSp new addAnim">
        <pc:chgData name="Sanchez, Danny E" userId="S::dsanch82@calstatela.edu::dc53f8d5-6aa3-45ff-9ad3-b5e4bb01c976" providerId="AD" clId="Web-{BDE3ECB2-C4CB-4340-806E-8DA4F4AE75CC}" dt="2020-12-08T05:10:07.733" v="300" actId="20577"/>
        <pc:sldMkLst>
          <pc:docMk/>
          <pc:sldMk cId="2526836812" sldId="604"/>
        </pc:sldMkLst>
        <pc:spChg chg="mod">
          <ac:chgData name="Sanchez, Danny E" userId="S::dsanch82@calstatela.edu::dc53f8d5-6aa3-45ff-9ad3-b5e4bb01c976" providerId="AD" clId="Web-{BDE3ECB2-C4CB-4340-806E-8DA4F4AE75CC}" dt="2020-12-08T05:03:24.100" v="21" actId="20577"/>
          <ac:spMkLst>
            <pc:docMk/>
            <pc:sldMk cId="2526836812" sldId="604"/>
            <ac:spMk id="2" creationId="{46CF89AA-38A8-4F81-8151-2561D55BA2AE}"/>
          </ac:spMkLst>
        </pc:spChg>
        <pc:spChg chg="mod">
          <ac:chgData name="Sanchez, Danny E" userId="S::dsanch82@calstatela.edu::dc53f8d5-6aa3-45ff-9ad3-b5e4bb01c976" providerId="AD" clId="Web-{BDE3ECB2-C4CB-4340-806E-8DA4F4AE75CC}" dt="2020-12-08T05:10:07.733" v="300" actId="20577"/>
          <ac:spMkLst>
            <pc:docMk/>
            <pc:sldMk cId="2526836812" sldId="604"/>
            <ac:spMk id="3" creationId="{AD37A7B7-721C-4100-957D-8BEFFB162A75}"/>
          </ac:spMkLst>
        </pc:spChg>
        <pc:picChg chg="add mod">
          <ac:chgData name="Sanchez, Danny E" userId="S::dsanch82@calstatela.edu::dc53f8d5-6aa3-45ff-9ad3-b5e4bb01c976" providerId="AD" clId="Web-{BDE3ECB2-C4CB-4340-806E-8DA4F4AE75CC}" dt="2020-12-08T05:08:27.196" v="274" actId="14100"/>
          <ac:picMkLst>
            <pc:docMk/>
            <pc:sldMk cId="2526836812" sldId="604"/>
            <ac:picMk id="5" creationId="{72FCC943-BDF3-49F7-9FF6-9DF5FEC85573}"/>
          </ac:picMkLst>
        </pc:picChg>
      </pc:sldChg>
      <pc:sldChg chg="new del">
        <pc:chgData name="Sanchez, Danny E" userId="S::dsanch82@calstatela.edu::dc53f8d5-6aa3-45ff-9ad3-b5e4bb01c976" providerId="AD" clId="Web-{BDE3ECB2-C4CB-4340-806E-8DA4F4AE75CC}" dt="2020-12-08T05:28:07.578" v="333"/>
        <pc:sldMkLst>
          <pc:docMk/>
          <pc:sldMk cId="2177571509" sldId="605"/>
        </pc:sldMkLst>
      </pc:sldChg>
    </pc:docChg>
  </pc:docChgLst>
  <pc:docChgLst>
    <pc:chgData name="Sanchez, Danny E" userId="S::dsanch82@calstatela.edu::dc53f8d5-6aa3-45ff-9ad3-b5e4bb01c976" providerId="AD" clId="Web-{4A50B437-7C3C-44F9-86ED-A9D8A653FB07}"/>
    <pc:docChg chg="modSld sldOrd">
      <pc:chgData name="Sanchez, Danny E" userId="S::dsanch82@calstatela.edu::dc53f8d5-6aa3-45ff-9ad3-b5e4bb01c976" providerId="AD" clId="Web-{4A50B437-7C3C-44F9-86ED-A9D8A653FB07}" dt="2020-12-04T19:23:23.807" v="16"/>
      <pc:docMkLst>
        <pc:docMk/>
      </pc:docMkLst>
      <pc:sldChg chg="modSp">
        <pc:chgData name="Sanchez, Danny E" userId="S::dsanch82@calstatela.edu::dc53f8d5-6aa3-45ff-9ad3-b5e4bb01c976" providerId="AD" clId="Web-{4A50B437-7C3C-44F9-86ED-A9D8A653FB07}" dt="2020-12-04T19:05:15.244" v="10" actId="20577"/>
        <pc:sldMkLst>
          <pc:docMk/>
          <pc:sldMk cId="239283751" sldId="583"/>
        </pc:sldMkLst>
        <pc:spChg chg="mod">
          <ac:chgData name="Sanchez, Danny E" userId="S::dsanch82@calstatela.edu::dc53f8d5-6aa3-45ff-9ad3-b5e4bb01c976" providerId="AD" clId="Web-{4A50B437-7C3C-44F9-86ED-A9D8A653FB07}" dt="2020-12-04T19:05:15.244" v="10" actId="20577"/>
          <ac:spMkLst>
            <pc:docMk/>
            <pc:sldMk cId="239283751" sldId="583"/>
            <ac:spMk id="2" creationId="{6703F765-A799-4819-A3A5-42D94F156921}"/>
          </ac:spMkLst>
        </pc:spChg>
      </pc:sldChg>
      <pc:sldChg chg="ord addCm">
        <pc:chgData name="Sanchez, Danny E" userId="S::dsanch82@calstatela.edu::dc53f8d5-6aa3-45ff-9ad3-b5e4bb01c976" providerId="AD" clId="Web-{4A50B437-7C3C-44F9-86ED-A9D8A653FB07}" dt="2020-12-04T19:20:06.897" v="15"/>
        <pc:sldMkLst>
          <pc:docMk/>
          <pc:sldMk cId="3834968439" sldId="597"/>
        </pc:sldMkLst>
      </pc:sldChg>
      <pc:sldChg chg="ord">
        <pc:chgData name="Sanchez, Danny E" userId="S::dsanch82@calstatela.edu::dc53f8d5-6aa3-45ff-9ad3-b5e4bb01c976" providerId="AD" clId="Web-{4A50B437-7C3C-44F9-86ED-A9D8A653FB07}" dt="2020-12-04T19:17:40.581" v="14"/>
        <pc:sldMkLst>
          <pc:docMk/>
          <pc:sldMk cId="592482986" sldId="598"/>
        </pc:sldMkLst>
      </pc:sldChg>
      <pc:sldChg chg="modSp addCm">
        <pc:chgData name="Sanchez, Danny E" userId="S::dsanch82@calstatela.edu::dc53f8d5-6aa3-45ff-9ad3-b5e4bb01c976" providerId="AD" clId="Web-{4A50B437-7C3C-44F9-86ED-A9D8A653FB07}" dt="2020-12-04T19:23:23.807" v="16"/>
        <pc:sldMkLst>
          <pc:docMk/>
          <pc:sldMk cId="2074787186" sldId="599"/>
        </pc:sldMkLst>
        <pc:spChg chg="mod">
          <ac:chgData name="Sanchez, Danny E" userId="S::dsanch82@calstatela.edu::dc53f8d5-6aa3-45ff-9ad3-b5e4bb01c976" providerId="AD" clId="Web-{4A50B437-7C3C-44F9-86ED-A9D8A653FB07}" dt="2020-12-04T19:03:54.321" v="6" actId="20577"/>
          <ac:spMkLst>
            <pc:docMk/>
            <pc:sldMk cId="2074787186" sldId="599"/>
            <ac:spMk id="6" creationId="{B334B0B5-8CE0-4A96-84F9-D31EC7EEAF0A}"/>
          </ac:spMkLst>
        </pc:spChg>
      </pc:sldChg>
    </pc:docChg>
  </pc:docChgLst>
  <pc:docChgLst>
    <pc:chgData name="Sanchez, Danny E" userId="S::dsanch82@calstatela.edu::dc53f8d5-6aa3-45ff-9ad3-b5e4bb01c976" providerId="AD" clId="Web-{7D24CCB0-1D2C-4274-BEE9-141D4487A68E}"/>
    <pc:docChg chg="modSld">
      <pc:chgData name="Sanchez, Danny E" userId="S::dsanch82@calstatela.edu::dc53f8d5-6aa3-45ff-9ad3-b5e4bb01c976" providerId="AD" clId="Web-{7D24CCB0-1D2C-4274-BEE9-141D4487A68E}" dt="2020-10-18T23:46:42.665" v="226" actId="20577"/>
      <pc:docMkLst>
        <pc:docMk/>
      </pc:docMkLst>
      <pc:sldChg chg="addSp">
        <pc:chgData name="Sanchez, Danny E" userId="S::dsanch82@calstatela.edu::dc53f8d5-6aa3-45ff-9ad3-b5e4bb01c976" providerId="AD" clId="Web-{7D24CCB0-1D2C-4274-BEE9-141D4487A68E}" dt="2020-10-18T22:12:22.690" v="10"/>
        <pc:sldMkLst>
          <pc:docMk/>
          <pc:sldMk cId="1913327019" sldId="570"/>
        </pc:sldMkLst>
        <pc:inkChg chg="add">
          <ac:chgData name="Sanchez, Danny E" userId="S::dsanch82@calstatela.edu::dc53f8d5-6aa3-45ff-9ad3-b5e4bb01c976" providerId="AD" clId="Web-{7D24CCB0-1D2C-4274-BEE9-141D4487A68E}" dt="2020-10-18T22:11:58.939" v="0"/>
          <ac:inkMkLst>
            <pc:docMk/>
            <pc:sldMk cId="1913327019" sldId="570"/>
            <ac:inkMk id="7" creationId="{E112118A-AFB9-48FC-B7E9-A53831F4FC4A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00.346" v="1"/>
          <ac:inkMkLst>
            <pc:docMk/>
            <pc:sldMk cId="1913327019" sldId="570"/>
            <ac:inkMk id="8" creationId="{1913A0B0-EBE1-419A-9636-9D216FD1611C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03.080" v="2"/>
          <ac:inkMkLst>
            <pc:docMk/>
            <pc:sldMk cId="1913327019" sldId="570"/>
            <ac:inkMk id="9" creationId="{4407268A-7679-466F-933F-382407BECF0F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07.018" v="3"/>
          <ac:inkMkLst>
            <pc:docMk/>
            <pc:sldMk cId="1913327019" sldId="570"/>
            <ac:inkMk id="11" creationId="{E114B8A8-CEC8-4D9A-BA88-80FEBC90DD92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08.361" v="4"/>
          <ac:inkMkLst>
            <pc:docMk/>
            <pc:sldMk cId="1913327019" sldId="570"/>
            <ac:inkMk id="12" creationId="{02230BEB-D09B-41AF-91E8-4930AB6C19C6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09.580" v="5"/>
          <ac:inkMkLst>
            <pc:docMk/>
            <pc:sldMk cId="1913327019" sldId="570"/>
            <ac:inkMk id="13" creationId="{2E4FE6E6-2EE5-409C-BC38-B555B760E403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10.705" v="6"/>
          <ac:inkMkLst>
            <pc:docMk/>
            <pc:sldMk cId="1913327019" sldId="570"/>
            <ac:inkMk id="14" creationId="{A8C0DC35-00CC-42FE-A198-76DE611DF6F9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12.455" v="7"/>
          <ac:inkMkLst>
            <pc:docMk/>
            <pc:sldMk cId="1913327019" sldId="570"/>
            <ac:inkMk id="15" creationId="{5F3C29E9-C07A-4E64-BFBC-1285F4BDB0A6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13.799" v="8"/>
          <ac:inkMkLst>
            <pc:docMk/>
            <pc:sldMk cId="1913327019" sldId="570"/>
            <ac:inkMk id="16" creationId="{06E34FF0-8BB5-4A52-8490-BCDB89ADDBB0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14.784" v="9"/>
          <ac:inkMkLst>
            <pc:docMk/>
            <pc:sldMk cId="1913327019" sldId="570"/>
            <ac:inkMk id="17" creationId="{8040902C-EE0C-401E-A8E5-C8745CE91A1D}"/>
          </ac:inkMkLst>
        </pc:inkChg>
        <pc:inkChg chg="add">
          <ac:chgData name="Sanchez, Danny E" userId="S::dsanch82@calstatela.edu::dc53f8d5-6aa3-45ff-9ad3-b5e4bb01c976" providerId="AD" clId="Web-{7D24CCB0-1D2C-4274-BEE9-141D4487A68E}" dt="2020-10-18T22:12:22.690" v="10"/>
          <ac:inkMkLst>
            <pc:docMk/>
            <pc:sldMk cId="1913327019" sldId="570"/>
            <ac:inkMk id="18" creationId="{A317D5C9-88D8-4D91-A23A-115390ED718D}"/>
          </ac:inkMkLst>
        </pc:inkChg>
      </pc:sldChg>
      <pc:sldChg chg="modSp">
        <pc:chgData name="Sanchez, Danny E" userId="S::dsanch82@calstatela.edu::dc53f8d5-6aa3-45ff-9ad3-b5e4bb01c976" providerId="AD" clId="Web-{7D24CCB0-1D2C-4274-BEE9-141D4487A68E}" dt="2020-10-18T23:46:42.665" v="226" actId="20577"/>
        <pc:sldMkLst>
          <pc:docMk/>
          <pc:sldMk cId="1295579764" sldId="576"/>
        </pc:sldMkLst>
        <pc:spChg chg="mod">
          <ac:chgData name="Sanchez, Danny E" userId="S::dsanch82@calstatela.edu::dc53f8d5-6aa3-45ff-9ad3-b5e4bb01c976" providerId="AD" clId="Web-{7D24CCB0-1D2C-4274-BEE9-141D4487A68E}" dt="2020-10-18T23:46:42.665" v="226" actId="20577"/>
          <ac:spMkLst>
            <pc:docMk/>
            <pc:sldMk cId="1295579764" sldId="576"/>
            <ac:spMk id="3" creationId="{47FA6BFB-0B4C-49D7-9D5D-C331CC716057}"/>
          </ac:spMkLst>
        </pc:spChg>
      </pc:sldChg>
    </pc:docChg>
  </pc:docChgLst>
  <pc:docChgLst>
    <pc:chgData name="Cerda Solorio, Cesar" userId="S::ccerdas@calstatela.edu::4e04ccfc-5115-4619-98c6-df38b46f7c54" providerId="AD" clId="Web-{BCF991AF-D178-4D6F-8F75-3FDD6C02663D}"/>
    <pc:docChg chg="modSld">
      <pc:chgData name="Cerda Solorio, Cesar" userId="S::ccerdas@calstatela.edu::4e04ccfc-5115-4619-98c6-df38b46f7c54" providerId="AD" clId="Web-{BCF991AF-D178-4D6F-8F75-3FDD6C02663D}" dt="2021-04-24T05:17:04.276" v="4" actId="20577"/>
      <pc:docMkLst>
        <pc:docMk/>
      </pc:docMkLst>
      <pc:sldChg chg="modSp">
        <pc:chgData name="Cerda Solorio, Cesar" userId="S::ccerdas@calstatela.edu::4e04ccfc-5115-4619-98c6-df38b46f7c54" providerId="AD" clId="Web-{BCF991AF-D178-4D6F-8F75-3FDD6C02663D}" dt="2021-04-24T05:17:04.276" v="4" actId="20577"/>
        <pc:sldMkLst>
          <pc:docMk/>
          <pc:sldMk cId="2842617642" sldId="616"/>
        </pc:sldMkLst>
        <pc:spChg chg="mod">
          <ac:chgData name="Cerda Solorio, Cesar" userId="S::ccerdas@calstatela.edu::4e04ccfc-5115-4619-98c6-df38b46f7c54" providerId="AD" clId="Web-{BCF991AF-D178-4D6F-8F75-3FDD6C02663D}" dt="2021-04-24T05:17:04.276" v="4" actId="20577"/>
          <ac:spMkLst>
            <pc:docMk/>
            <pc:sldMk cId="2842617642" sldId="616"/>
            <ac:spMk id="3" creationId="{5E317BC5-645A-48F3-80C2-3B3A986581F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15108 7435 16383 0 0,'0'6'0'0'0,"0"9"0"0"0,0 8 0 0 0,0 7 0 0 0,0 4 0 0 0,0 10 0 0 0,0 10 0 0 0,6 28 0 0 0,3 6 0 0 0,-1-5 0 0 0,-2-10 0 0 0,-1-5 0 0 0,-2 12 0 0 0,-1-2 0 0 0,-2-7 0 0 0,0-3 0 0 0,0-7 0 0 0,0-6 0 0 0,-1-8 0 0 0,1-4 0 0 0,0-4 0 0 0,0-1 0 0 0,-1-1 0 0 0,1-1 0 0 0,0 0 0 0 0,0 1 0 0 0,0 0 0 0 0,0 1 0 0 0,0-1 0 0 0,0 1 0 0 0,1 0 0 0 0,-1-1 0 0 0,0 1 0 0 0,0 0 0 0 0,0 0 0 0 0,0 0 0 0 0,0-7-16383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15134 8123 16383 0 0,'0'0'-16383'0'0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15274 8599 16383 0 0,'0'6'0'0'0,"0"9"0"0"0,0 8 0 0 0,0 7 0 0 0,0 5 0 0 0,0 8 0 0 0,0 5 0 0 0,0-1 0 0 0,0-1 0 0 0,0-2 0 0 0,0-2 0 0 0,0-2 0 0 0,0-1 0 0 0,0-2 0 0 0,0 1 0 0 0,0-1 0 0 0,0 1 0 0 0,0-1 0 0 0,-7-6 0 0 0,-8-2 0 0 0,-1 1 0 0 0,-6-5 0 0 0,3-1 0 0 0,3 3 0 0 0,-2-4 0 0 0,-3-5 0 0 0,-6-6 0 0 0,2 1 0 0 0,0-1 0 0 0,3 3 0 0 0,-1 0 0 0 0,-3-3 0 0 0,3 2 0 0 0,-1 0 0 0 0,-2-3 0 0 0,2 3 0 0 0,-1-1 0 0 0,4 4 0 0 0,0-1 0 0 0,2 3 0 0 0,-1-1 0 0 0,2 2 0 0 0,-2-2 0 0 0,3 2 0 0 0,3-2-16383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15161 9155 16383 0 0,'6'0'0'0'0,"9"6"0"0"0,8 9 0 0 0,7 2 0 0 0,4-3 0 0 0,3-2 0 0 0,-4 2 0 0 0,-2-1 0 0 0,-6 3 0 0 0,-1 0 0 0 0,2-3 0 0 0,-4 2 0 0 0,2-1 0 0 0,2-3 0 0 0,-3 3 0 0 0,1-1 0 0 0,-3 4 0 0 0,1-1 0 0 0,-4 3 0 0 0,-4 5 0 0 0,2-1 0 0 0,4-6 0 0 0,-1-5-16383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15240 8538 16383 0 0,'6'0'0'0'0,"9"0"0"0"0,9 0 0 0 0,5 0 0 0 0,6 0 0 0 0,2 0 0 0 0,2 0 0 0 0,0 0 0 0 0,1 0 0 0 0,-1 0 0 0 0,0 0 0 0 0,-1 0 0 0 0,0 0 0 0 0,0 0 0 0 0,6 0 0 0 0,-4-6 0 0 0,-2-3 0 0 0,-2-5 0 0 0,6-2 0 0 0,3-3 0 0 0,-1 1 0 0 0,6-3 0 0 0,0 3 0 0 0,-1 3 0 0 0,-3-1 0 0 0,3-5 0 0 0,1 2 0 0 0,3-3 0 0 0,1-4 0 0 0,-4 2 0 0 0,-10-1 0 0 0,-11-2 0 0 0,-5 3 0 0 0,0 5 0 0 0,-4 0 0 0 0,2 3 0 0 0,-4-2 0 0 0,1 2 0 0 0,-1-3 0 0 0,-5-4 0 0 0,2 1 0 0 0,5 5 0 0 0,0-1 0 0 0,1 2 0 0 0,-1-3 0 0 0,1 3 0 0 0,-2 3-16383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15592 8442 16383 0 0,'-7'0'0'0'0,"-7"0"0"0"0,-10 0 0 0 0,-5 0 0 0 0,-6 0 0 0 0,-2 0 0 0 0,-2 0 0 0 0,0 0 0 0 0,-1 0 0 0 0,1 0 0 0 0,0 0 0 0 0,1-6 0 0 0,0-3 0 0 0,6-5 0 0 0,3-1 0 0 0,-1 2 0 0 0,-1 3 0 0 0,-2-2 0 0 0,-2 0 0 0 0,-1-4 0 0 0,-1 0 0 0 0,-1 4 0 0 0,0 3 0 0 0,0 3 0 0 0,0 3 0 0 0,6-4 0 0 0,3-2 0 0 0,-1-5 0 0 0,-1 0 0 0 0,-3 1 0 0 0,0 4 0 0 0,4-3 0 0 0,1 0 0 0 0,0 3 0 0 0,3-4 0 0 0,2 0 0 0 0,-4 2 0 0 0,-2 4 0 0 0,4-4 0 0 0,0-1 0 0 0,4-3 0 0 0,-1 0 0 0 0,4-4 0 0 0,-1 1 0 0 0,2-2 0 0 0,-1 2 0 0 0,-5 4 0 0 0,2 4-16383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14711 6412 16383 0 0,'6'0'0'0'0,"3"7"0"0"0,5 1 0 0 0,8 0 0 0 0,6-1 0 0 0,4-2 0 0 0,4-3 0 0 0,2 0 0 0 0,1-1 0 0 0,-6-8 0 0 0,-9-8 0 0 0,-9-9 0 0 0,-6-6 0 0 0,-11 2 0 0 0,-12 6 0 0 0,-11 6 0 0 0,-6 6 0 0 0,-5 5 0 0 0,-3 3 0 0 0,0 2 0 0 0,5 7 0 0 0,15 3 0 0 0,12 6 0 0 0,12 0 0 0 0,13 4 0 0 0,2 5 0 0 0,5-2 0 0 0,-2-4-16383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15461 6297 16383 0 0,'-7'0'0'0'0,"-8"0"0"0"0,-8 0 0 0 0,0 7 0 0 0,3 7 0 0 0,6 10 0 0 0,5 5 0 0 0,4 6 0 0 0,3 2 0 0 0,8-5 0 0 0,9-7 0 0 0,10-9 0 0 0,5-6 0 0 0,6-6 0 0 0,1-3 0 0 0,3-1 0 0 0,-1-2 0 0 0,1 0 0 0 0,-7-5 0 0 0,-10-9 0 0 0,-7-8 0 0 0,-14 0 0 0 0,-7-2 0 0 0,-3-3 0 0 0,-6 3 0 0 0,-7 6 0 0 0,-7 7 0 0 0,-5 5 0 0 0,4 4-16383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8T22:12:30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14817 6870 16383 0 0,'0'6'0'0'0,"0"9"0"0"0,0 8 0 0 0,0 7 0 0 0,6-2 0 0 0,9-6 0 0 0,2 0 0 0 0,4-3 0 0 0,-1 0 0 0 0,2-2 0 0 0,4-4 0 0 0,4-4 0 0 0,3-5 0 0 0,3-1 0 0 0,1-3 0 0 0,1 0 0 0 0,1-1 0 0 0,-1 0 0 0 0,1 1 0 0 0,-1-1 0 0 0,0 1 0 0 0,0-1 0 0 0,-6-5 0 0 0,-3-3 0 0 0,-6-5 0 0 0,0-1 0 0 0,-5-5 0 0 0,2 2 0 0 0,-3-2 0 0 0,2-5 0 0 0,-2-5 0 0 0,2 4 0 0 0,5-1 0 0 0,-2-2 0 0 0,-5-3 0 0 0,-5-2 0 0 0,-4-2 0 0 0,-5 6-16383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FAEF1-46DA-4638-AFE1-A23EBF49777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1B35B-9D9A-42B5-9552-6B6954AE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2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D51F-2C2B-9E40-86B6-19E5372E5C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36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here we have some initial results</a:t>
            </a:r>
          </a:p>
          <a:p>
            <a:r>
              <a:rPr lang="en-US"/>
              <a:t>The image set being analyzed can be seen animated on the top left and the normal strains and shear strain can be seen on the right side</a:t>
            </a:r>
          </a:p>
          <a:p>
            <a:r>
              <a:rPr lang="en-US"/>
              <a:t>The animation for the shear strain evaluation can be seen in a zoomed in view on the bottom left</a:t>
            </a:r>
          </a:p>
          <a:p>
            <a:r>
              <a:rPr lang="en-US"/>
              <a:t>Minimal shear strain in the center indicates consistency with expectation</a:t>
            </a:r>
          </a:p>
          <a:p>
            <a:r>
              <a:rPr lang="en-US"/>
              <a:t>It implies a somewhat uniformity between axial strains</a:t>
            </a:r>
          </a:p>
          <a:p>
            <a:r>
              <a:rPr lang="en-US"/>
              <a:t>An issue that came up was that Since the deformation in the center of the membrane is occurring in the direction of the lens, at such a small initial focal length, focusing changes the focal length enough to cause a general relative translation that can be seen in the raw image data and the </a:t>
            </a:r>
            <a:r>
              <a:rPr lang="en-US" err="1"/>
              <a:t>paraview</a:t>
            </a:r>
            <a:r>
              <a:rPr lang="en-US"/>
              <a:t> animations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9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  <a:p>
            <a:r>
              <a:rPr lang="en-US"/>
              <a:t>Divide the conclusion into work done and work to be completed</a:t>
            </a:r>
          </a:p>
          <a:p>
            <a:r>
              <a:rPr lang="en-US"/>
              <a:t>These topics are currently in progress and an update on the state of completion of the project will be given at the ECST expo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3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D51F-2C2B-9E40-86B6-19E5372E5C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5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57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soft tissues - Pelvic tissue – experience biaxial loadings that’s why we use a biaxial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0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  <a:p>
            <a:r>
              <a:rPr lang="en-US"/>
              <a:t>Here we have a render of the experimental setup </a:t>
            </a:r>
          </a:p>
          <a:p>
            <a:r>
              <a:rPr lang="en-US"/>
              <a:t>It consists of a syringe based pressure application system, </a:t>
            </a:r>
          </a:p>
          <a:p>
            <a:r>
              <a:rPr lang="en-US"/>
              <a:t>This is just a visual representation to show the components of the setup and not representative of the exact final set-up</a:t>
            </a:r>
          </a:p>
          <a:p>
            <a:r>
              <a:rPr lang="en-US"/>
              <a:t>The camera and the pressure transducer will be connected to a computer for data logging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1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1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  <a:p>
            <a:r>
              <a:rPr lang="en-US"/>
              <a:t>Organize the requirements by deliverable derived from</a:t>
            </a:r>
          </a:p>
          <a:p>
            <a:endParaRPr lang="en-US"/>
          </a:p>
          <a:p>
            <a:r>
              <a:rPr lang="en-US"/>
              <a:t>For pressure, we have requirements that deal with the application of the pressure and the cyclic loading capability of the device</a:t>
            </a:r>
          </a:p>
          <a:p>
            <a:r>
              <a:rPr lang="en-US"/>
              <a:t>For strain, the requirements deal with the actual strain measurement and the image capturing software and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80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Using DICe digital image correlation engine an open source DIC tool and </a:t>
            </a:r>
            <a:r>
              <a:rPr lang="en-US" err="1"/>
              <a:t>paraview</a:t>
            </a:r>
            <a:r>
              <a:rPr lang="en-US"/>
              <a:t> the open source visualization software to generate strain animations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2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printed chambers with a groove for membrane attaching and hole for valve</a:t>
            </a:r>
          </a:p>
          <a:p>
            <a:r>
              <a:rPr lang="en-US"/>
              <a:t>Leaks</a:t>
            </a:r>
          </a:p>
          <a:p>
            <a:r>
              <a:rPr lang="en-US"/>
              <a:t>Valve has restrictive flow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1B35B-9D9A-42B5-9552-6B6954AE26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1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928" y="3091977"/>
            <a:ext cx="7539665" cy="736507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4928" y="3859928"/>
            <a:ext cx="7539665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682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399340" y="245533"/>
            <a:ext cx="2426249" cy="2583012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5570" y="1245473"/>
            <a:ext cx="9237935" cy="718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9152129" y="2439362"/>
            <a:ext cx="2565735" cy="44186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6205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50"/>
            <a:ext cx="7183109" cy="688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762251" y="-14514"/>
            <a:ext cx="8532653" cy="68580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3452246" y="-22426"/>
            <a:ext cx="8731737" cy="6892340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5611167" y="-561728"/>
            <a:ext cx="205123" cy="6036819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419" y="3482685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7419" y="4844760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4493296" y="-23057"/>
            <a:ext cx="7698705" cy="68810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585601" y="0"/>
            <a:ext cx="8503137" cy="6872475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107529" y="-2"/>
            <a:ext cx="8503137" cy="6874775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6100973" y="1385134"/>
            <a:ext cx="178047" cy="601900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11" y="627843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811" y="1989917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4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266" y="1"/>
            <a:ext cx="6048735" cy="6833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68" y="859337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68" y="2221412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flipH="1">
            <a:off x="6143266" y="972432"/>
            <a:ext cx="196575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7399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4149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211" y="1528252"/>
            <a:ext cx="10854171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00146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3997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3625" y="1"/>
            <a:ext cx="1168801" cy="10617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 userDrawn="1"/>
        </p:nvGrpSpPr>
        <p:grpSpPr>
          <a:xfrm>
            <a:off x="264031" y="196109"/>
            <a:ext cx="11338560" cy="724255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 userDrawn="1"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05764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559247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3427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211" y="1600201"/>
            <a:ext cx="5279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3211" y="1600201"/>
            <a:ext cx="5279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05958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211" y="1535113"/>
            <a:ext cx="528130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C90A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" y="2174875"/>
            <a:ext cx="52813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020" y="1535113"/>
            <a:ext cx="5283381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C90A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020" y="2174875"/>
            <a:ext cx="528338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5238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0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472" y="742038"/>
            <a:ext cx="5556529" cy="611596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6454115" y="3722617"/>
            <a:ext cx="1091379" cy="2934457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08279" y="1876098"/>
            <a:ext cx="1776144" cy="117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1471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00E29-2A61-4600-9C43-DA1329B27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47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7109805" y="12005"/>
            <a:ext cx="5051329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7500263" y="742038"/>
            <a:ext cx="4660872" cy="611596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7318905" y="3722617"/>
            <a:ext cx="1091379" cy="2934457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73069" y="1876098"/>
            <a:ext cx="1776144" cy="117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216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013" y="936289"/>
            <a:ext cx="5154507" cy="593371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 userDrawn="1"/>
        </p:nvSpPr>
        <p:spPr>
          <a:xfrm flipH="1">
            <a:off x="6244098" y="960427"/>
            <a:ext cx="265993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315557" y="12006"/>
            <a:ext cx="1876443" cy="19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86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9" y="0"/>
            <a:ext cx="60480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524" y="859337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8524" y="2221412"/>
            <a:ext cx="4790016" cy="458787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>
            <a:off x="5903558" y="972432"/>
            <a:ext cx="190940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6979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6236676" y="1219201"/>
            <a:ext cx="5955325" cy="56388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7006922" y="620696"/>
            <a:ext cx="1240391" cy="3230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 userDrawn="1"/>
        </p:nvSpPr>
        <p:spPr>
          <a:xfrm>
            <a:off x="6236674" y="0"/>
            <a:ext cx="5955327" cy="12192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1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078" y="3560886"/>
            <a:ext cx="1072452" cy="1081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207" y="393562"/>
            <a:ext cx="2999339" cy="73501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911" y="856479"/>
            <a:ext cx="1072452" cy="108103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911" y="2213569"/>
            <a:ext cx="1072452" cy="10810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 userDrawn="1"/>
        </p:nvSpPr>
        <p:spPr>
          <a:xfrm>
            <a:off x="4217749" y="887709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 userDrawn="1"/>
        </p:nvSpPr>
        <p:spPr>
          <a:xfrm>
            <a:off x="4248334" y="2267585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 userDrawn="1"/>
        </p:nvSpPr>
        <p:spPr>
          <a:xfrm>
            <a:off x="4259418" y="3608705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95" y="4884725"/>
            <a:ext cx="1072452" cy="10810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 userDrawn="1"/>
        </p:nvSpPr>
        <p:spPr>
          <a:xfrm>
            <a:off x="4248334" y="4938741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2225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34742" y="-12749"/>
            <a:ext cx="7242964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762251" y="-14514"/>
            <a:ext cx="8532653" cy="68580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3452246" y="-22426"/>
            <a:ext cx="8731737" cy="6892340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5611167" y="-561728"/>
            <a:ext cx="205123" cy="6036819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419" y="3482685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7419" y="4844760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0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2391082" y="0"/>
            <a:ext cx="9800919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585601" y="0"/>
            <a:ext cx="8503137" cy="6872475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107529" y="-2"/>
            <a:ext cx="8503137" cy="6874775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6100973" y="1385134"/>
            <a:ext cx="178047" cy="601900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11" y="627843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811" y="1989917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3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27015"/>
            <a:ext cx="11692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02665"/>
            <a:ext cx="1169212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0752" y="64348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7AE-D849-6747-AC2F-07C188C11F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45" y="6293395"/>
            <a:ext cx="427048" cy="454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 userDrawn="1"/>
        </p:nvSpPr>
        <p:spPr>
          <a:xfrm>
            <a:off x="476334" y="6408219"/>
            <a:ext cx="5059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33" baseline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800" spc="133" baseline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800" spc="133" baseline="0">
                <a:latin typeface="Arial" panose="020B0604020202020204" pitchFamily="34" charset="0"/>
                <a:cs typeface="Arial" panose="020B0604020202020204" pitchFamily="34" charset="0"/>
              </a:rPr>
              <a:t>College of Engineering, Computer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1592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933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914377" indent="-457189" algn="l" defTabSz="4571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95368" indent="-380990" algn="l" defTabSz="457189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7.png"/><Relationship Id="rId18" Type="http://schemas.openxmlformats.org/officeDocument/2006/relationships/customXml" Target="../ink/ink7.xml"/><Relationship Id="rId26" Type="http://schemas.openxmlformats.org/officeDocument/2006/relationships/image" Target="../media/image35.jpeg"/><Relationship Id="rId3" Type="http://schemas.openxmlformats.org/officeDocument/2006/relationships/image" Target="../media/image21.jpeg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customXml" Target="../ink/ink4.xml"/><Relationship Id="rId17" Type="http://schemas.openxmlformats.org/officeDocument/2006/relationships/image" Target="../media/image29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1.xml"/><Relationship Id="rId11" Type="http://schemas.openxmlformats.org/officeDocument/2006/relationships/image" Target="../media/image26.png"/><Relationship Id="rId24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customXml" Target="../ink/ink3.xml"/><Relationship Id="rId19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070" y="2212049"/>
            <a:ext cx="10574332" cy="1425934"/>
          </a:xfrm>
        </p:spPr>
        <p:txBody>
          <a:bodyPr/>
          <a:lstStyle/>
          <a:p>
            <a:pPr algn="ctr"/>
            <a:r>
              <a:rPr lang="en-US" sz="3700"/>
              <a:t>Senior Design EXPO</a:t>
            </a:r>
            <a:br>
              <a:rPr lang="en-US" sz="3700"/>
            </a:br>
            <a:r>
              <a:rPr lang="en-US" sz="3700"/>
              <a:t>Team 22 – Inflation of a Membrane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658BF-450A-4884-B594-EFDEED36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928" y="3850857"/>
            <a:ext cx="7832272" cy="22515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100">
                <a:latin typeface="Calibri"/>
                <a:cs typeface="Calibri"/>
              </a:rPr>
              <a:t>California State University, Los Angeles</a:t>
            </a:r>
          </a:p>
          <a:p>
            <a:r>
              <a:rPr lang="en-US" sz="2100">
                <a:latin typeface="Calibri"/>
                <a:cs typeface="Calibri"/>
              </a:rPr>
              <a:t>College of Engineering, Computer Science and Technology</a:t>
            </a:r>
          </a:p>
          <a:p>
            <a:r>
              <a:rPr lang="en-US" sz="2100">
                <a:latin typeface="Calibri"/>
                <a:cs typeface="Calibri"/>
              </a:rPr>
              <a:t>Advisor - Dr. Mathias Brieu</a:t>
            </a:r>
            <a:endParaRPr lang="en-US"/>
          </a:p>
          <a:p>
            <a:r>
              <a:rPr lang="en-US" sz="2100">
                <a:latin typeface="Calibri"/>
                <a:cs typeface="Calibri"/>
              </a:rPr>
              <a:t>Team  - Cesar Cerda Solorio, Kulvir </a:t>
            </a:r>
            <a:r>
              <a:rPr lang="en-US" sz="2100" err="1">
                <a:latin typeface="Calibri"/>
                <a:cs typeface="Calibri"/>
              </a:rPr>
              <a:t>Beinig</a:t>
            </a:r>
            <a:r>
              <a:rPr lang="en-US" sz="2100">
                <a:latin typeface="Calibri"/>
                <a:cs typeface="Calibri"/>
              </a:rPr>
              <a:t>, Danny Sanchez, Justin Thai</a:t>
            </a:r>
          </a:p>
          <a:p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43C09ED-4E47-41AA-AD2D-5A2833E740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r="5143"/>
          <a:stretch/>
        </p:blipFill>
        <p:spPr>
          <a:xfrm>
            <a:off x="8041203" y="125696"/>
            <a:ext cx="3100040" cy="1484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10-0517-43C2-8087-2E5FCA6B4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57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7312-4183-4D90-9889-8A855B57F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Hermetical Chamber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A333C-431B-4CE1-B3C6-3114FF609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250"/>
              <a:t>Gripping</a:t>
            </a:r>
          </a:p>
          <a:p>
            <a:pPr marL="342900" indent="-342900">
              <a:buChar char="•"/>
            </a:pPr>
            <a:r>
              <a:rPr lang="en-US" sz="2250"/>
              <a:t>Sealing</a:t>
            </a:r>
          </a:p>
          <a:p>
            <a:pPr marL="342900" indent="-342900">
              <a:buChar char="•"/>
            </a:pPr>
            <a:r>
              <a:rPr lang="en-US" sz="2250"/>
              <a:t>Pressure system</a:t>
            </a:r>
          </a:p>
        </p:txBody>
      </p:sp>
    </p:spTree>
    <p:extLst>
      <p:ext uri="{BB962C8B-B14F-4D97-AF65-F5344CB8AC3E}">
        <p14:creationId xmlns:p14="http://schemas.microsoft.com/office/powerpoint/2010/main" val="382493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3A05-CDC6-4617-8CDF-FDC51C34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3242BE9-9E1F-4811-BE29-E90EE2B6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568454"/>
            <a:ext cx="4666342" cy="1660061"/>
          </a:xfrm>
          <a:prstGeom prst="rect">
            <a:avLst/>
          </a:prstGeom>
        </p:spPr>
      </p:pic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1553D5-F93B-4D52-A61E-679942C8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1" y="4140910"/>
            <a:ext cx="5337628" cy="175843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AF407F-247B-4F7F-B17A-D5B7E3C06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282" y="1425189"/>
            <a:ext cx="5801385" cy="27116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250"/>
              <a:t>Must be able to secure the replaceable membrane under fluid pressure. </a:t>
            </a:r>
            <a:endParaRPr lang="en-US"/>
          </a:p>
          <a:p>
            <a:pPr marL="342900" indent="-342900">
              <a:buChar char="•"/>
            </a:pPr>
            <a:endParaRPr lang="en-US"/>
          </a:p>
          <a:p>
            <a:pPr marL="342900" indent="-342900">
              <a:buChar char="•"/>
            </a:pPr>
            <a:r>
              <a:rPr lang="en-US" sz="2250"/>
              <a:t>Must be able to apply even pressure when securing the testing sample. </a:t>
            </a:r>
            <a:endParaRPr lang="en-US"/>
          </a:p>
        </p:txBody>
      </p:sp>
      <p:pic>
        <p:nvPicPr>
          <p:cNvPr id="12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A4995431-8CAA-4D92-92BB-189E13202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686" y="4501803"/>
            <a:ext cx="5419271" cy="13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96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9383-F542-4E74-B826-B4B21411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Sealing</a:t>
            </a:r>
          </a:p>
        </p:txBody>
      </p:sp>
      <p:pic>
        <p:nvPicPr>
          <p:cNvPr id="6" name="Picture 6" descr="Circle&#10;&#10;Description automatically generated">
            <a:extLst>
              <a:ext uri="{FF2B5EF4-FFF2-40B4-BE49-F238E27FC236}">
                <a16:creationId xmlns:a16="http://schemas.microsoft.com/office/drawing/2014/main" id="{CA2458D4-A0A2-47E5-B316-6403F1F24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5950" y="1713564"/>
            <a:ext cx="3922213" cy="3936321"/>
          </a:xfrm>
        </p:spPr>
      </p:pic>
      <p:pic>
        <p:nvPicPr>
          <p:cNvPr id="7" name="Picture 7" descr="A picture containing text, appliance, screenshot&#10;&#10;Description automatically generated">
            <a:extLst>
              <a:ext uri="{FF2B5EF4-FFF2-40B4-BE49-F238E27FC236}">
                <a16:creationId xmlns:a16="http://schemas.microsoft.com/office/drawing/2014/main" id="{715DBEA4-5B29-4FCE-8D82-EDDD516D1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828" y="1714132"/>
            <a:ext cx="3869011" cy="3937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277A50-9EE4-4FB5-98D5-D76047713444}"/>
              </a:ext>
            </a:extLst>
          </p:cNvPr>
          <p:cNvSpPr txBox="1"/>
          <p:nvPr/>
        </p:nvSpPr>
        <p:spPr>
          <a:xfrm>
            <a:off x="823686" y="1712685"/>
            <a:ext cx="2743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Must be air-tight to prevent leaking from pressure application. 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Must be able to secure the membrane and adapt to pressure applications 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34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98D1-AE16-42AB-8077-C688DA80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Gripping and Sealing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6E047-797B-41CF-A469-F61581502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250" b="1"/>
              <a:t>Machining </a:t>
            </a:r>
            <a:endParaRPr lang="en-US" b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AA3E9B-C5D9-4CCC-8658-D9869B2D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908" y="2411711"/>
            <a:ext cx="2336895" cy="3099755"/>
          </a:xfrm>
          <a:prstGeom prst="rect">
            <a:avLst/>
          </a:prstGeom>
        </p:spPr>
      </p:pic>
      <p:pic>
        <p:nvPicPr>
          <p:cNvPr id="6" name="Picture 4" descr="A picture containing music, old, dirty&#10;&#10;Description automatically generated">
            <a:extLst>
              <a:ext uri="{FF2B5EF4-FFF2-40B4-BE49-F238E27FC236}">
                <a16:creationId xmlns:a16="http://schemas.microsoft.com/office/drawing/2014/main" id="{01ECAC41-AA38-4784-92DF-83F7E2F9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960" y="2422465"/>
            <a:ext cx="2362239" cy="310604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D45BCA1-92ED-457E-93E3-50942DBF0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52" y="2415674"/>
            <a:ext cx="2328779" cy="31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74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E5BBF-5C76-4110-A93E-CE625C20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Gripping and Sealing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2BFFA-4F6D-413A-ADD2-42FBD6D01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250"/>
              <a:t>Assembly </a:t>
            </a:r>
            <a:endParaRPr lang="en-US"/>
          </a:p>
        </p:txBody>
      </p:sp>
      <p:pic>
        <p:nvPicPr>
          <p:cNvPr id="4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45F8D7CA-6E57-4CB4-928A-B9AE6C478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84" y="2012032"/>
            <a:ext cx="2943726" cy="41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8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C65A-B53C-4AD0-B5EE-E9784367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Pressure Application</a:t>
            </a:r>
            <a:br>
              <a:rPr lang="en-US"/>
            </a:br>
            <a:r>
              <a:rPr lang="en-US" sz="1600"/>
              <a:t>System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6E3BF-774D-4F03-94D7-3ADD549B0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" t="13637" r="1664" b="15196"/>
          <a:stretch/>
        </p:blipFill>
        <p:spPr>
          <a:xfrm>
            <a:off x="1453627" y="2330619"/>
            <a:ext cx="9284745" cy="34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DF79-8C75-4F27-8961-28BEFE6B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Hardware control of the chamber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9B7F4-5251-45E2-8B47-411E3E6D4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endParaRPr lang="en-US" sz="2250" dirty="0"/>
          </a:p>
          <a:p>
            <a:pPr marL="342900" indent="-342900">
              <a:buChar char="•"/>
            </a:pPr>
            <a:endParaRPr lang="en-US" sz="2250" dirty="0"/>
          </a:p>
          <a:p>
            <a:pPr marL="342900" indent="-342900">
              <a:buChar char="•"/>
            </a:pPr>
            <a:endParaRPr lang="en-US" sz="2250" dirty="0"/>
          </a:p>
          <a:p>
            <a:pPr marL="342900" indent="-342900">
              <a:buChar char="•"/>
            </a:pPr>
            <a:r>
              <a:rPr lang="en-US" sz="2250" dirty="0"/>
              <a:t>Pressure control</a:t>
            </a:r>
          </a:p>
          <a:p>
            <a:pPr marL="342900" indent="-342900">
              <a:buChar char="•"/>
            </a:pPr>
            <a:endParaRPr lang="en-US" sz="2250" dirty="0"/>
          </a:p>
          <a:p>
            <a:pPr marL="342900" indent="-342900">
              <a:buChar char="•"/>
            </a:pPr>
            <a:r>
              <a:rPr lang="en-US" sz="2250" dirty="0"/>
              <a:t>Electronic acquisition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4419270-A6F6-4120-BAB5-1BBC63CB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31" y="1570331"/>
            <a:ext cx="34766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A9DC5E0-A43B-4A7F-B985-9D06C670B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2532" b="13573"/>
          <a:stretch/>
        </p:blipFill>
        <p:spPr bwMode="auto">
          <a:xfrm>
            <a:off x="8715374" y="705773"/>
            <a:ext cx="3476626" cy="309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33F2F6A-1EC8-40E0-8CF3-2B71EEA2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01" y="3798295"/>
            <a:ext cx="3867150" cy="301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30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C65A-B53C-4AD0-B5EE-E9784367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Pressure Application</a:t>
            </a:r>
            <a:br>
              <a:rPr lang="en-US"/>
            </a:br>
            <a:r>
              <a:rPr lang="en-US" sz="160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5E5A-4D80-48A4-82C3-106CF86D5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Open-source initial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Improvement on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Reduction of friction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Stepper motor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5478F765-6323-49BF-9BB0-339055BCF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2654" r="3002" b="5555"/>
          <a:stretch/>
        </p:blipFill>
        <p:spPr>
          <a:xfrm rot="10800000">
            <a:off x="6096000" y="1696309"/>
            <a:ext cx="5907639" cy="4192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61265-5F35-4ACD-9969-300FCD22E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7" t="13637" r="1664" b="15196"/>
          <a:stretch/>
        </p:blipFill>
        <p:spPr>
          <a:xfrm>
            <a:off x="520685" y="3873357"/>
            <a:ext cx="5454202" cy="20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9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C65A-B53C-4AD0-B5EE-E9784367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Pressure Application</a:t>
            </a:r>
            <a:br>
              <a:rPr lang="en-US"/>
            </a:br>
            <a:r>
              <a:rPr lang="en-US" sz="1600"/>
              <a:t>Controls</a:t>
            </a:r>
          </a:p>
        </p:txBody>
      </p:sp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71DF394-D578-4B02-8B0C-A8C804964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5872" r="11521" b="2746"/>
          <a:stretch/>
        </p:blipFill>
        <p:spPr>
          <a:xfrm rot="16200000">
            <a:off x="7641161" y="2070391"/>
            <a:ext cx="4242867" cy="3641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626CA-EFCB-42F0-BCC2-9997D1E51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8" y="2377559"/>
            <a:ext cx="6985581" cy="3417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F70D8-9D22-48C1-8350-B0854EEDBF52}"/>
              </a:ext>
            </a:extLst>
          </p:cNvPr>
          <p:cNvSpPr txBox="1"/>
          <p:nvPr/>
        </p:nvSpPr>
        <p:spPr>
          <a:xfrm>
            <a:off x="715211" y="3059668"/>
            <a:ext cx="184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Pressure Sensor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9B696-7300-4FBE-988E-E88B1CAAE8EA}"/>
              </a:ext>
            </a:extLst>
          </p:cNvPr>
          <p:cNvSpPr txBox="1"/>
          <p:nvPr/>
        </p:nvSpPr>
        <p:spPr>
          <a:xfrm>
            <a:off x="3048495" y="5287669"/>
            <a:ext cx="184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Arduino Uno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21D00-3EDE-480E-B67A-8AF6BE65AA5F}"/>
              </a:ext>
            </a:extLst>
          </p:cNvPr>
          <p:cNvSpPr txBox="1"/>
          <p:nvPr/>
        </p:nvSpPr>
        <p:spPr>
          <a:xfrm>
            <a:off x="5583493" y="5739736"/>
            <a:ext cx="184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Stepper Motor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15E1A-A2DF-4F6D-9FCD-624450F728A5}"/>
              </a:ext>
            </a:extLst>
          </p:cNvPr>
          <p:cNvSpPr txBox="1"/>
          <p:nvPr/>
        </p:nvSpPr>
        <p:spPr>
          <a:xfrm>
            <a:off x="4659825" y="2377559"/>
            <a:ext cx="184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Motor Driver</a:t>
            </a:r>
          </a:p>
        </p:txBody>
      </p:sp>
    </p:spTree>
    <p:extLst>
      <p:ext uri="{BB962C8B-B14F-4D97-AF65-F5344CB8AC3E}">
        <p14:creationId xmlns:p14="http://schemas.microsoft.com/office/powerpoint/2010/main" val="413792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C972-7570-4041-9CB8-F6B9A27E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Strain measurement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9E466-7FB3-4CB5-A7D3-E01746D2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250" dirty="0"/>
              <a:t>Principle of contactless strain measurements</a:t>
            </a:r>
          </a:p>
          <a:p>
            <a:pPr marL="342900" indent="-342900">
              <a:buChar char="•"/>
            </a:pPr>
            <a:r>
              <a:rPr lang="en-US" sz="2250" dirty="0"/>
              <a:t>Image acquisition</a:t>
            </a:r>
          </a:p>
          <a:p>
            <a:pPr marL="342900" indent="-342900">
              <a:buChar char="•"/>
            </a:pPr>
            <a:r>
              <a:rPr lang="en-US" sz="225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406452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Client &amp; Team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9B718-7A98-43EB-9A36-DE3C7BCF96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34138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20BBC-8879-E844-B35B-0F806738EC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AE108-DBC9-469D-8483-1500AF9A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26" y="3646926"/>
            <a:ext cx="2010628" cy="2010628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F0C301F-11A8-48A7-B2B2-770B431BB21F}"/>
              </a:ext>
            </a:extLst>
          </p:cNvPr>
          <p:cNvGraphicFramePr>
            <a:graphicFrameLocks noGrp="1"/>
          </p:cNvGraphicFramePr>
          <p:nvPr/>
        </p:nvGraphicFramePr>
        <p:xfrm>
          <a:off x="712680" y="5806451"/>
          <a:ext cx="11023116" cy="36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779">
                  <a:extLst>
                    <a:ext uri="{9D8B030D-6E8A-4147-A177-3AD203B41FA5}">
                      <a16:colId xmlns:a16="http://schemas.microsoft.com/office/drawing/2014/main" val="2529985216"/>
                    </a:ext>
                  </a:extLst>
                </a:gridCol>
                <a:gridCol w="2755779">
                  <a:extLst>
                    <a:ext uri="{9D8B030D-6E8A-4147-A177-3AD203B41FA5}">
                      <a16:colId xmlns:a16="http://schemas.microsoft.com/office/drawing/2014/main" val="448161973"/>
                    </a:ext>
                  </a:extLst>
                </a:gridCol>
                <a:gridCol w="2755779">
                  <a:extLst>
                    <a:ext uri="{9D8B030D-6E8A-4147-A177-3AD203B41FA5}">
                      <a16:colId xmlns:a16="http://schemas.microsoft.com/office/drawing/2014/main" val="3442646609"/>
                    </a:ext>
                  </a:extLst>
                </a:gridCol>
                <a:gridCol w="2755779">
                  <a:extLst>
                    <a:ext uri="{9D8B030D-6E8A-4147-A177-3AD203B41FA5}">
                      <a16:colId xmlns:a16="http://schemas.microsoft.com/office/drawing/2014/main" val="3495307646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</a:rPr>
                        <a:t>Cesar Cerda Solorio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</a:rPr>
                        <a:t>Justin Thai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</a:rPr>
                        <a:t>Danny Sanchez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</a:rPr>
                        <a:t>Kulvir Beinig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38823"/>
                  </a:ext>
                </a:extLst>
              </a:tr>
            </a:tbl>
          </a:graphicData>
        </a:graphic>
      </p:graphicFrame>
      <p:pic>
        <p:nvPicPr>
          <p:cNvPr id="5" name="Picture 4" descr="A person in a green shirt&#10;&#10;Description automatically generated">
            <a:extLst>
              <a:ext uri="{FF2B5EF4-FFF2-40B4-BE49-F238E27FC236}">
                <a16:creationId xmlns:a16="http://schemas.microsoft.com/office/drawing/2014/main" id="{3E79A2A4-4242-4374-8137-50CDAB0E3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 b="24007"/>
          <a:stretch/>
        </p:blipFill>
        <p:spPr>
          <a:xfrm>
            <a:off x="9347691" y="3645491"/>
            <a:ext cx="2010628" cy="1968269"/>
          </a:xfrm>
          <a:prstGeom prst="rect">
            <a:avLst/>
          </a:prstGeom>
        </p:spPr>
      </p:pic>
      <p:pic>
        <p:nvPicPr>
          <p:cNvPr id="3" name="Picture 6" descr="A person on a bicycle&#10;&#10;Description automatically generated">
            <a:extLst>
              <a:ext uri="{FF2B5EF4-FFF2-40B4-BE49-F238E27FC236}">
                <a16:creationId xmlns:a16="http://schemas.microsoft.com/office/drawing/2014/main" id="{409E9119-2BF0-4DE1-9164-B34D60507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40" t="32443" r="44570" b="37150"/>
          <a:stretch/>
        </p:blipFill>
        <p:spPr>
          <a:xfrm>
            <a:off x="1160307" y="3632080"/>
            <a:ext cx="1811465" cy="20319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913A0B0-EBE1-419A-9636-9D216FD1611C}"/>
                  </a:ext>
                </a:extLst>
              </p14:cNvPr>
              <p14:cNvContentPartPr/>
              <p14:nvPr/>
            </p14:nvContentPartPr>
            <p14:xfrm>
              <a:off x="7488933" y="4545880"/>
              <a:ext cx="9524" cy="62864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913A0B0-EBE1-419A-9636-9D216FD161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77028" y="4527763"/>
                <a:ext cx="33096" cy="6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07268A-7679-466F-933F-382407BECF0F}"/>
                  </a:ext>
                </a:extLst>
              </p14:cNvPr>
              <p14:cNvContentPartPr/>
              <p14:nvPr/>
            </p14:nvContentPartPr>
            <p14:xfrm>
              <a:off x="7502541" y="4899666"/>
              <a:ext cx="9524" cy="95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07268A-7679-466F-933F-382407BECF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26341" y="442346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114B8A8-CEC8-4D9A-BA88-80FEBC90DD92}"/>
                  </a:ext>
                </a:extLst>
              </p14:cNvPr>
              <p14:cNvContentPartPr/>
              <p14:nvPr/>
            </p14:nvContentPartPr>
            <p14:xfrm>
              <a:off x="7289789" y="5144595"/>
              <a:ext cx="200025" cy="40957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114B8A8-CEC8-4D9A-BA88-80FEBC90DD9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71769" y="5126694"/>
                <a:ext cx="235705" cy="4450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230BEB-D09B-41AF-91E8-4930AB6C19C6}"/>
                  </a:ext>
                </a:extLst>
              </p14:cNvPr>
              <p14:cNvContentPartPr/>
              <p14:nvPr/>
            </p14:nvContentPartPr>
            <p14:xfrm>
              <a:off x="7516147" y="5430345"/>
              <a:ext cx="190499" cy="12382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230BEB-D09B-41AF-91E8-4930AB6C19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98310" y="5411697"/>
                <a:ext cx="225816" cy="160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4FE6E6-2EE5-409C-BC38-B555B760E403}"/>
                  </a:ext>
                </a:extLst>
              </p14:cNvPr>
              <p14:cNvContentPartPr/>
              <p14:nvPr/>
            </p14:nvContentPartPr>
            <p14:xfrm>
              <a:off x="7556969" y="4809347"/>
              <a:ext cx="561974" cy="20954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4FE6E6-2EE5-409C-BC38-B555B760E40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38957" y="4791649"/>
                <a:ext cx="597638" cy="244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C0DC35-00CC-42FE-A198-76DE611DF6F9}"/>
                  </a:ext>
                </a:extLst>
              </p14:cNvPr>
              <p14:cNvContentPartPr/>
              <p14:nvPr/>
            </p14:nvContentPartPr>
            <p14:xfrm>
              <a:off x="6998594" y="4833634"/>
              <a:ext cx="514350" cy="1619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C0DC35-00CC-42FE-A198-76DE611DF6F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80722" y="4815602"/>
                <a:ext cx="549736" cy="1976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F3C29E9-C07A-4E64-BFBC-1285F4BDB0A6}"/>
                  </a:ext>
                </a:extLst>
              </p14:cNvPr>
              <p14:cNvContentPartPr/>
              <p14:nvPr/>
            </p14:nvContentPartPr>
            <p14:xfrm>
              <a:off x="7284826" y="3958705"/>
              <a:ext cx="114300" cy="5714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F3C29E9-C07A-4E64-BFBC-1285F4BDB0A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66150" y="3940846"/>
                <a:ext cx="151279" cy="92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6E34FF0-8BB5-4A52-8490-BCDB89ADDBB0}"/>
                  </a:ext>
                </a:extLst>
              </p14:cNvPr>
              <p14:cNvContentPartPr/>
              <p14:nvPr/>
            </p14:nvContentPartPr>
            <p14:xfrm>
              <a:off x="7609852" y="3960773"/>
              <a:ext cx="123824" cy="85725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6E34FF0-8BB5-4A52-8490-BCDB89ADDBB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91802" y="3942534"/>
                <a:ext cx="159563" cy="12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040902C-EE0C-401E-A8E5-C8745CE91A1D}"/>
                  </a:ext>
                </a:extLst>
              </p14:cNvPr>
              <p14:cNvContentPartPr/>
              <p14:nvPr/>
            </p14:nvContentPartPr>
            <p14:xfrm>
              <a:off x="7339254" y="4180771"/>
              <a:ext cx="304800" cy="13335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040902C-EE0C-401E-A8E5-C8745CE91A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21003" y="4163038"/>
                <a:ext cx="340938" cy="168461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9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70CF656-2724-4657-903A-30B7CD2D32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27366" y="1254287"/>
            <a:ext cx="2007476" cy="1923288"/>
          </a:xfrm>
          <a:prstGeom prst="rect">
            <a:avLst/>
          </a:prstGeom>
        </p:spPr>
      </p:pic>
      <p:pic>
        <p:nvPicPr>
          <p:cNvPr id="20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471E89FC-3477-4CEA-BDAE-E1A0152A4AB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24238" y="1456808"/>
            <a:ext cx="3369848" cy="15307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254C3C-DDE9-42E2-98BA-1B5B05C871CC}"/>
              </a:ext>
            </a:extLst>
          </p:cNvPr>
          <p:cNvSpPr txBox="1"/>
          <p:nvPr/>
        </p:nvSpPr>
        <p:spPr>
          <a:xfrm>
            <a:off x="1759518" y="2001447"/>
            <a:ext cx="21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Dr. Mathias Brieu</a:t>
            </a:r>
          </a:p>
        </p:txBody>
      </p:sp>
      <p:pic>
        <p:nvPicPr>
          <p:cNvPr id="22" name="Picture 22" descr="A person wearing a blue shirt and smiling at the camera&#10;&#10;Description automatically generated">
            <a:extLst>
              <a:ext uri="{FF2B5EF4-FFF2-40B4-BE49-F238E27FC236}">
                <a16:creationId xmlns:a16="http://schemas.microsoft.com/office/drawing/2014/main" id="{64027EF8-4B07-485B-8D36-D24A0A93483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5400000">
            <a:off x="6598011" y="3911297"/>
            <a:ext cx="2024386" cy="14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2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B3B5-5FE0-4F4A-9829-2D0A2EA1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 Evaluation</a:t>
            </a:r>
            <a:br>
              <a:rPr lang="en-US"/>
            </a:br>
            <a:r>
              <a:rPr lang="en-US" sz="1600"/>
              <a:t>Constraints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4E6E-CBA7-4460-AF0C-6E885155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2538663"/>
            <a:ext cx="10854171" cy="3557631"/>
          </a:xfrm>
        </p:spPr>
        <p:txBody>
          <a:bodyPr/>
          <a:lstStyle/>
          <a:p>
            <a:r>
              <a:rPr lang="en-US" dirty="0"/>
              <a:t>1.	The method of strain measurement must not involve physically contacting the membrane</a:t>
            </a:r>
          </a:p>
          <a:p>
            <a:r>
              <a:rPr lang="en-US" dirty="0"/>
              <a:t>2.	The method of strain measurement, like the other components of the membrane inflation testing device, must take data over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09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ACE5-3AFE-4B9C-9BD5-DD13127A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 Evaluation</a:t>
            </a:r>
            <a:br>
              <a:rPr lang="en-US"/>
            </a:br>
            <a:r>
              <a:rPr lang="en-US" sz="1600"/>
              <a:t>Digital Image Correlation</a:t>
            </a:r>
          </a:p>
        </p:txBody>
      </p:sp>
      <p:pic>
        <p:nvPicPr>
          <p:cNvPr id="2050" name="Picture 2" descr="Principle of Digital Image Correlation [Correlated Solutions Inc]. |  Download Scientific Diagram">
            <a:extLst>
              <a:ext uri="{FF2B5EF4-FFF2-40B4-BE49-F238E27FC236}">
                <a16:creationId xmlns:a16="http://schemas.microsoft.com/office/drawing/2014/main" id="{19E876B4-8051-41F7-8044-4BA31A74A7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25" y="1446899"/>
            <a:ext cx="3588435" cy="231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FD289-051E-4B0C-AACB-FA710EE8C297}"/>
              </a:ext>
            </a:extLst>
          </p:cNvPr>
          <p:cNvSpPr txBox="1"/>
          <p:nvPr/>
        </p:nvSpPr>
        <p:spPr>
          <a:xfrm>
            <a:off x="5558590" y="2828834"/>
            <a:ext cx="5594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Involves applying a stochastic pattern to the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Uses that pattern to subdivide the sample into subsets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Calculates the strain by tracking the deformation of each subset</a:t>
            </a:r>
          </a:p>
        </p:txBody>
      </p:sp>
      <p:pic>
        <p:nvPicPr>
          <p:cNvPr id="2052" name="Picture 4" descr="The state of the art of two‐dimensional digital image correlation  computational method - Zhao - 2019 - Engineering Reports - Wiley Online  Library">
            <a:extLst>
              <a:ext uri="{FF2B5EF4-FFF2-40B4-BE49-F238E27FC236}">
                <a16:creationId xmlns:a16="http://schemas.microsoft.com/office/drawing/2014/main" id="{C7D52976-C475-4524-8D76-BB176644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1" y="3757553"/>
            <a:ext cx="4891857" cy="238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37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55C63A-B025-4862-869B-FD3829E19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9" r="11522" b="16971"/>
          <a:stretch/>
        </p:blipFill>
        <p:spPr>
          <a:xfrm>
            <a:off x="3440316" y="1603663"/>
            <a:ext cx="1940975" cy="1915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1293A-6A1B-4B60-8F2C-BEFC5A4D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 Evaluation</a:t>
            </a:r>
            <a:br>
              <a:rPr lang="en-US"/>
            </a:br>
            <a:r>
              <a:rPr lang="en-US" sz="1600"/>
              <a:t>Initial Testing - COVID Edition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EEA395-1B37-4A76-B770-F11582E3D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0" y="1529517"/>
            <a:ext cx="2549625" cy="45259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64A3E-3928-4E9C-8B48-CB252324EB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00" t="31898" r="35428" b="24414"/>
          <a:stretch/>
        </p:blipFill>
        <p:spPr>
          <a:xfrm>
            <a:off x="2629347" y="3929865"/>
            <a:ext cx="3361509" cy="2516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4F760-C761-4740-9D69-96923EE4B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24116" b="25235"/>
          <a:stretch/>
        </p:blipFill>
        <p:spPr>
          <a:xfrm>
            <a:off x="715211" y="2984738"/>
            <a:ext cx="2659820" cy="2203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5F9C9-E272-4F96-B428-A500E4C820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8" r="8547" b="10857"/>
          <a:stretch/>
        </p:blipFill>
        <p:spPr>
          <a:xfrm>
            <a:off x="6143176" y="2282264"/>
            <a:ext cx="2970424" cy="28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64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CE04-025C-4E4D-A10C-226632FD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 Evaluation</a:t>
            </a:r>
            <a:br>
              <a:rPr lang="en-US"/>
            </a:br>
            <a:r>
              <a:rPr lang="en-US" sz="1600"/>
              <a:t>Captured Images and Initial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D1D72-57B5-4A10-B521-1F0013278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5" y="1294264"/>
            <a:ext cx="3881844" cy="25878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1C071B-7D5A-47B7-9F19-4D384AD79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67" y="197069"/>
            <a:ext cx="4504508" cy="2391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80E7A-3922-402D-BE83-76FFB160E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07" y="2233427"/>
            <a:ext cx="4504508" cy="2391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CD1EFB-E507-4CD3-8DD0-D701EEE1AC24}"/>
              </a:ext>
            </a:extLst>
          </p:cNvPr>
          <p:cNvSpPr txBox="1"/>
          <p:nvPr/>
        </p:nvSpPr>
        <p:spPr>
          <a:xfrm>
            <a:off x="9191344" y="87811"/>
            <a:ext cx="644434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Ɛ</a:t>
            </a:r>
            <a:r>
              <a:rPr lang="en-US" sz="1800" i="1" baseline="-25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</a:t>
            </a:r>
            <a:endParaRPr lang="en-US" sz="18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01237-DD1B-4442-AA8A-8ED5F14E8B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0567" y="4269789"/>
            <a:ext cx="4504508" cy="2391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7E73B6-0029-44BA-A6E2-1B27A9C49B96}"/>
              </a:ext>
            </a:extLst>
          </p:cNvPr>
          <p:cNvSpPr txBox="1"/>
          <p:nvPr/>
        </p:nvSpPr>
        <p:spPr>
          <a:xfrm>
            <a:off x="11245440" y="2115815"/>
            <a:ext cx="644434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γ</a:t>
            </a:r>
            <a:r>
              <a:rPr lang="en-US" i="1" baseline="-2500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endParaRPr lang="en-US" sz="18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8AF584-8A67-40CF-BF68-23651BB7345E}"/>
              </a:ext>
            </a:extLst>
          </p:cNvPr>
          <p:cNvSpPr txBox="1"/>
          <p:nvPr/>
        </p:nvSpPr>
        <p:spPr>
          <a:xfrm>
            <a:off x="5230567" y="4146005"/>
            <a:ext cx="644434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Ɛ</a:t>
            </a:r>
            <a:r>
              <a:rPr lang="en-US" i="1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YY</a:t>
            </a:r>
            <a:endParaRPr lang="en-US" sz="18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64D4CF-89FE-43F4-AEC4-0B598A5320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820" r="32757" b="18723"/>
          <a:stretch/>
        </p:blipFill>
        <p:spPr>
          <a:xfrm>
            <a:off x="2001067" y="3483838"/>
            <a:ext cx="3105441" cy="27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7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35D0-7CCC-413E-9958-09F57B4D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7BC5-645A-48F3-80C2-3B3A98658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/>
              <a:t>Work Completed</a:t>
            </a:r>
            <a:endParaRPr lang="en-US" dirty="0"/>
          </a:p>
          <a:p>
            <a:pPr marL="1256665" lvl="1" indent="-456565">
              <a:buFont typeface="Arial" panose="020B0604020202020204" pitchFamily="34" charset="0"/>
              <a:buChar char="•"/>
            </a:pPr>
            <a:r>
              <a:rPr lang="en-US" dirty="0"/>
              <a:t>Completed design of system and subsystems</a:t>
            </a:r>
          </a:p>
          <a:p>
            <a:pPr marL="1256665" lvl="1" indent="-456565">
              <a:buFont typeface="Arial" panose="020B0604020202020204" pitchFamily="34" charset="0"/>
              <a:buChar char="•"/>
            </a:pPr>
            <a:r>
              <a:rPr lang="en-US" dirty="0"/>
              <a:t>Completed hardware and software incorporation of pressure system</a:t>
            </a:r>
          </a:p>
          <a:p>
            <a:pPr marL="1256665" lvl="1" indent="-456565">
              <a:buFont typeface="Arial" panose="020B0604020202020204" pitchFamily="34" charset="0"/>
              <a:buChar char="•"/>
            </a:pPr>
            <a:r>
              <a:rPr lang="en-US" dirty="0"/>
              <a:t>Completed successful strain measurements using </a:t>
            </a:r>
            <a:r>
              <a:rPr lang="en-US" dirty="0" err="1"/>
              <a:t>DICe</a:t>
            </a:r>
            <a:r>
              <a:rPr lang="en-US" dirty="0"/>
              <a:t> using provided sample image 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/>
              <a:t>Work to be completed</a:t>
            </a:r>
          </a:p>
          <a:p>
            <a:pPr marL="1256665" lvl="1" indent="-456565"/>
            <a:r>
              <a:rPr lang="en-US" dirty="0"/>
              <a:t>Need to complete manufacturing of pressure chamber </a:t>
            </a:r>
          </a:p>
          <a:p>
            <a:pPr marL="1256665" lvl="1" indent="-456565">
              <a:buFont typeface="Arial" panose="020B0604020202020204" pitchFamily="34" charset="0"/>
              <a:buChar char="•"/>
            </a:pPr>
            <a:r>
              <a:rPr lang="en-US" dirty="0"/>
              <a:t>Need to complete final assembly of the Inflation system</a:t>
            </a:r>
          </a:p>
          <a:p>
            <a:pPr marL="1256665" lvl="1" indent="-456565">
              <a:buFont typeface="Arial" panose="020B0604020202020204" pitchFamily="34" charset="0"/>
              <a:buChar char="•"/>
            </a:pPr>
            <a:r>
              <a:rPr lang="en-US" dirty="0"/>
              <a:t>Need to validate mechanical characterization of a membrane</a:t>
            </a:r>
          </a:p>
          <a:p>
            <a:pPr marL="1256665" lvl="1" indent="-456565">
              <a:buFont typeface="Arial" panose="020B0604020202020204" pitchFamily="34" charset="0"/>
              <a:buChar char="•"/>
            </a:pPr>
            <a:r>
              <a:rPr lang="en-US" dirty="0"/>
              <a:t>Strain evaluation methods can be further tested</a:t>
            </a:r>
          </a:p>
          <a:p>
            <a:pPr marL="1256665" lvl="1" indent="-456565"/>
            <a:r>
              <a:rPr lang="en-US" dirty="0"/>
              <a:t>Need to find a way to fashion the mason jar clamping mechanism on the chamber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17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4612-5CF0-411F-97A7-0326A2937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64FFF-ED95-4E24-80BF-47569EC45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000"/>
              <a:t>Chung, Timothy Kwang-Joon. "Study of multi-axial failure properties of planar biological soft tissue." PhD Thesis. 2017. Document. </a:t>
            </a:r>
          </a:p>
          <a:p>
            <a:pPr marL="342900" indent="-342900">
              <a:buChar char="•"/>
            </a:pPr>
            <a:r>
              <a:rPr lang="en-US" sz="2000"/>
              <a:t>Dr. D-Flo. </a:t>
            </a:r>
            <a:r>
              <a:rPr lang="en-US" sz="2000" i="1"/>
              <a:t>Syringe Pump "Automatic dispensing of liquids"</a:t>
            </a:r>
            <a:r>
              <a:rPr lang="en-US" sz="2000"/>
              <a:t>. 20 February 2017. Website. 15 October 2020. </a:t>
            </a:r>
          </a:p>
          <a:p>
            <a:pPr marL="342900" indent="-342900">
              <a:buChar char="•"/>
            </a:pPr>
            <a:r>
              <a:rPr lang="en-US" sz="2000" err="1"/>
              <a:t>Hibbler</a:t>
            </a:r>
            <a:r>
              <a:rPr lang="en-US" sz="2000"/>
              <a:t>, R. C. </a:t>
            </a:r>
            <a:r>
              <a:rPr lang="en-US" sz="2000" i="1"/>
              <a:t>Mechanics of Materials</a:t>
            </a:r>
            <a:r>
              <a:rPr lang="en-US" sz="2000"/>
              <a:t>. Pearson Prentice Hall, 2011. 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M. </a:t>
            </a:r>
            <a:r>
              <a:rPr lang="en-US" sz="2000" err="1"/>
              <a:t>Brieu</a:t>
            </a:r>
            <a:r>
              <a:rPr lang="en-US" sz="2000"/>
              <a:t>, Senior Design project: 3D printed implants: Inflation Testing Device, Los Angeles: California State University Los Angeles, 2020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“Mesh implants have similar outcomes to hysterectomy for vaginal prolapse repair,” National Institutes of Health, 17-Sep-2019. [Online]. Available: https://www.nih.gov/news-events/news-releases/mesh-implants-have-similar-outcomes-hysterectomy-vaginal-prolapse-repair. [Accessed: 07-Apr-2021].   </a:t>
            </a:r>
          </a:p>
          <a:p>
            <a:pPr marL="342900" indent="-342900">
              <a:buFont typeface="Arial"/>
              <a:buChar char="•"/>
            </a:pPr>
            <a:endParaRPr lang="en-US" sz="1600"/>
          </a:p>
          <a:p>
            <a:r>
              <a:rPr lang="en-US" sz="160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42880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758C-BF0B-48B3-812D-5F3B28D4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23578"/>
            <a:ext cx="3387106" cy="1645501"/>
          </a:xfrm>
        </p:spPr>
        <p:txBody>
          <a:bodyPr>
            <a:normAutofit/>
          </a:bodyPr>
          <a:lstStyle/>
          <a:p>
            <a:r>
              <a:rPr lang="en-US" sz="3400"/>
              <a:t>Agenda</a:t>
            </a:r>
            <a:endParaRPr lang="en-US" sz="34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0F9DD-6C1D-48A1-8D93-975F7965B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03937"/>
            <a:ext cx="3387105" cy="36284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Significance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Experimental setup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Constraints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Deliverables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Approach</a:t>
            </a:r>
          </a:p>
          <a:p>
            <a:pPr marL="731520" lvl="1" indent="-342900"/>
            <a:r>
              <a:rPr lang="en-US" sz="1733" b="1">
                <a:cs typeface="Calibri"/>
              </a:rPr>
              <a:t>Gripping</a:t>
            </a:r>
          </a:p>
          <a:p>
            <a:pPr marL="731520" lvl="1" indent="-342900"/>
            <a:r>
              <a:rPr lang="en-US" sz="1733" b="1">
                <a:cs typeface="Calibri"/>
              </a:rPr>
              <a:t>Sealing</a:t>
            </a:r>
          </a:p>
          <a:p>
            <a:pPr marL="731520" lvl="1" indent="-342900"/>
            <a:r>
              <a:rPr lang="en-US" sz="1733" b="1">
                <a:cs typeface="Calibri"/>
              </a:rPr>
              <a:t>Pressure application</a:t>
            </a:r>
          </a:p>
          <a:p>
            <a:pPr marL="731520" lvl="1" indent="-342900"/>
            <a:r>
              <a:rPr lang="en-US" sz="1733" b="1">
                <a:cs typeface="Calibri"/>
              </a:rPr>
              <a:t>Strain evaluation</a:t>
            </a:r>
          </a:p>
          <a:p>
            <a:pPr indent="-525757"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Conclusion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 sz="2000"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3A023-B986-4575-85BC-20C4A5EE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463" y="975951"/>
            <a:ext cx="3775899" cy="2357945"/>
          </a:xfrm>
          <a:prstGeom prst="rect">
            <a:avLst/>
          </a:prstGeom>
        </p:spPr>
      </p:pic>
      <p:pic>
        <p:nvPicPr>
          <p:cNvPr id="6" name="Picture 5" descr="A picture containing gambling house&#10;&#10;Description automatically generated">
            <a:extLst>
              <a:ext uri="{FF2B5EF4-FFF2-40B4-BE49-F238E27FC236}">
                <a16:creationId xmlns:a16="http://schemas.microsoft.com/office/drawing/2014/main" id="{23836564-C2E8-498A-A4A0-9C569845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639" y="733529"/>
            <a:ext cx="2438503" cy="2199007"/>
          </a:xfrm>
          <a:prstGeom prst="rect">
            <a:avLst/>
          </a:prstGeom>
        </p:spPr>
      </p:pic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786A884-C92A-4A56-B3D3-2533C703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463" y="4329527"/>
            <a:ext cx="3775899" cy="2043123"/>
          </a:xfrm>
          <a:prstGeom prst="rect">
            <a:avLst/>
          </a:prstGeom>
        </p:spPr>
      </p:pic>
      <p:pic>
        <p:nvPicPr>
          <p:cNvPr id="7" name="Picture 6" descr="A yellow sign on a pole&#10;&#10;Description automatically generated">
            <a:extLst>
              <a:ext uri="{FF2B5EF4-FFF2-40B4-BE49-F238E27FC236}">
                <a16:creationId xmlns:a16="http://schemas.microsoft.com/office/drawing/2014/main" id="{E8531CC4-BF2C-46B7-AD89-333D3F20D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639" y="4216278"/>
            <a:ext cx="2438503" cy="16216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E59A8-2584-4B79-ACC9-9706064C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91D0C3E-39CF-4053-B884-3E796C15FED6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86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CA6B-45DE-4EC0-95C2-64FEA070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14" y="593574"/>
            <a:ext cx="10854171" cy="1143000"/>
          </a:xfrm>
        </p:spPr>
        <p:txBody>
          <a:bodyPr/>
          <a:lstStyle/>
          <a:p>
            <a:r>
              <a:rPr lang="en-US" sz="2900"/>
              <a:t>Objective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1DFC2-0443-409F-AEC7-D2FC6A4B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2974913"/>
            <a:ext cx="10854171" cy="908174"/>
          </a:xfrm>
        </p:spPr>
        <p:txBody>
          <a:bodyPr/>
          <a:lstStyle/>
          <a:p>
            <a:r>
              <a:rPr lang="en-US"/>
              <a:t>Design a device to evaluate the response of various synthetic materials to cyclic biaxial loads</a:t>
            </a:r>
          </a:p>
        </p:txBody>
      </p:sp>
    </p:spTree>
    <p:extLst>
      <p:ext uri="{BB962C8B-B14F-4D97-AF65-F5344CB8AC3E}">
        <p14:creationId xmlns:p14="http://schemas.microsoft.com/office/powerpoint/2010/main" val="145231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C107A-2456-4175-8124-93C49C6A4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211" y="1600201"/>
            <a:ext cx="10594473" cy="452596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Most soft issues experience biaxial loading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Vaginal prolapse – 30% women in U.S./60% women over 60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 treatments:</a:t>
            </a:r>
          </a:p>
          <a:p>
            <a:pPr marL="1371577" lvl="1" indent="-457200"/>
            <a:r>
              <a:rPr lang="en-US" dirty="0"/>
              <a:t>Hysterectomy</a:t>
            </a:r>
          </a:p>
          <a:p>
            <a:pPr marL="1371577" lvl="1" indent="-457200"/>
            <a:r>
              <a:rPr lang="en-US" dirty="0"/>
              <a:t>Mesh hysteropexy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3-year outcome: </a:t>
            </a:r>
          </a:p>
          <a:p>
            <a:pPr marL="1371577" lvl="1" indent="-457200"/>
            <a:r>
              <a:rPr lang="en-US" dirty="0"/>
              <a:t>failure rate mesh hysteropexy – 26% </a:t>
            </a:r>
          </a:p>
          <a:p>
            <a:pPr marL="1371577" lvl="1" indent="-457200"/>
            <a:r>
              <a:rPr lang="en-US" dirty="0"/>
              <a:t>failure rate hysterectomy – 38%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Inefficacy of implants: </a:t>
            </a:r>
          </a:p>
          <a:p>
            <a:pPr marL="1371577" lvl="1" indent="-457200"/>
            <a:r>
              <a:rPr lang="en-US" dirty="0"/>
              <a:t>Failure rates is reach 40% 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270C66-58B5-4693-9DC1-B063B66B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52" y="6434815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B220BBC-8879-E844-B35B-0F806738ECB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9F188-D376-430E-93E2-A5CE6F97A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1" y="316848"/>
            <a:ext cx="10854171" cy="1143000"/>
          </a:xfrm>
        </p:spPr>
        <p:txBody>
          <a:bodyPr anchor="ctr">
            <a:normAutofit/>
          </a:bodyPr>
          <a:lstStyle/>
          <a:p>
            <a:r>
              <a:rPr lang="en-US" sz="2900"/>
              <a:t>Significance soft tissue are subjected to biaxial loads....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0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C65A-B53C-4AD0-B5EE-E9784367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/>
              <a:t>How to complete biaxial loads on sample?</a:t>
            </a:r>
            <a:br>
              <a:rPr lang="en-US" sz="2900"/>
            </a:br>
            <a:r>
              <a:rPr lang="en-US" sz="1600"/>
              <a:t>System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5E5A-4D80-48A4-82C3-106CF86D5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250" b="1"/>
              <a:t>Pressure Application</a:t>
            </a:r>
            <a:br>
              <a:rPr lang="en-US" sz="2250" b="1"/>
            </a:br>
            <a:endParaRPr lang="en-US" sz="225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/>
              <a:t>Identification of fluid to be used.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/>
              <a:t>Spherical shaped vessels concept.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/>
              <a:t>Research of other BIT devises.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/>
              <a:t>Pressure Range.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BDBF7-7800-4252-B32A-7624AD6B5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105" y="2925602"/>
            <a:ext cx="3518920" cy="2987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A1AFFF-EF7E-4111-9807-8D3BF056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608" y="4104136"/>
            <a:ext cx="2625560" cy="1749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2A0F62-F394-4568-B90B-5D6137416DA3}"/>
              </a:ext>
            </a:extLst>
          </p:cNvPr>
          <p:cNvSpPr txBox="1"/>
          <p:nvPr/>
        </p:nvSpPr>
        <p:spPr>
          <a:xfrm>
            <a:off x="8202976" y="5852834"/>
            <a:ext cx="214759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Arial"/>
                <a:cs typeface="Arial"/>
              </a:rPr>
              <a:t>Pressure range: 0 to 270 KPa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07284B-9F28-4CAF-A78E-7D5BEA0E6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27" t="29094" r="28453" b="4557"/>
          <a:stretch/>
        </p:blipFill>
        <p:spPr>
          <a:xfrm>
            <a:off x="2300124" y="995425"/>
            <a:ext cx="7591752" cy="5545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00797-8E46-4760-821E-62DCC957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34856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7F466-6A6F-4231-B396-11ADB6E2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Deliverables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F970A4-8F52-4BD3-8930-AA78AC20C2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071498"/>
              </p:ext>
            </p:extLst>
          </p:nvPr>
        </p:nvGraphicFramePr>
        <p:xfrm>
          <a:off x="2314754" y="1768415"/>
          <a:ext cx="7788197" cy="33151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40611">
                  <a:extLst>
                    <a:ext uri="{9D8B030D-6E8A-4147-A177-3AD203B41FA5}">
                      <a16:colId xmlns:a16="http://schemas.microsoft.com/office/drawing/2014/main" val="2293475939"/>
                    </a:ext>
                  </a:extLst>
                </a:gridCol>
                <a:gridCol w="4958824">
                  <a:extLst>
                    <a:ext uri="{9D8B030D-6E8A-4147-A177-3AD203B41FA5}">
                      <a16:colId xmlns:a16="http://schemas.microsoft.com/office/drawing/2014/main" val="1538242729"/>
                    </a:ext>
                  </a:extLst>
                </a:gridCol>
                <a:gridCol w="2188762">
                  <a:extLst>
                    <a:ext uri="{9D8B030D-6E8A-4147-A177-3AD203B41FA5}">
                      <a16:colId xmlns:a16="http://schemas.microsoft.com/office/drawing/2014/main" val="3328327756"/>
                    </a:ext>
                  </a:extLst>
                </a:gridCol>
              </a:tblGrid>
              <a:tr h="541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Item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Description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Date of Delivery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562594247"/>
                  </a:ext>
                </a:extLst>
              </a:tr>
              <a:tr h="924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Hermetically-sealed pressure chamber with adjustable gripping solution for membrane inflation testing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May 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648307527"/>
                  </a:ext>
                </a:extLst>
              </a:tr>
              <a:tr h="924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Hardware and software solution for performing and evaluating optical strain measurement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May 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43305279"/>
                  </a:ext>
                </a:extLst>
              </a:tr>
              <a:tr h="924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Software-controlled fluid pressure application system capable of applying cyclic loads and measuring pressure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May 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4136280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919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9019-FA88-4324-B1EB-0E41FC076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6F77C0-A8F8-4C87-A691-906DA0C5D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40962"/>
              </p:ext>
            </p:extLst>
          </p:nvPr>
        </p:nvGraphicFramePr>
        <p:xfrm>
          <a:off x="1035169" y="1682150"/>
          <a:ext cx="10091468" cy="39996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9140">
                  <a:extLst>
                    <a:ext uri="{9D8B030D-6E8A-4147-A177-3AD203B41FA5}">
                      <a16:colId xmlns:a16="http://schemas.microsoft.com/office/drawing/2014/main" val="3269749075"/>
                    </a:ext>
                  </a:extLst>
                </a:gridCol>
                <a:gridCol w="935370">
                  <a:extLst>
                    <a:ext uri="{9D8B030D-6E8A-4147-A177-3AD203B41FA5}">
                      <a16:colId xmlns:a16="http://schemas.microsoft.com/office/drawing/2014/main" val="3501415622"/>
                    </a:ext>
                  </a:extLst>
                </a:gridCol>
                <a:gridCol w="2885160">
                  <a:extLst>
                    <a:ext uri="{9D8B030D-6E8A-4147-A177-3AD203B41FA5}">
                      <a16:colId xmlns:a16="http://schemas.microsoft.com/office/drawing/2014/main" val="1692946942"/>
                    </a:ext>
                  </a:extLst>
                </a:gridCol>
                <a:gridCol w="2476758">
                  <a:extLst>
                    <a:ext uri="{9D8B030D-6E8A-4147-A177-3AD203B41FA5}">
                      <a16:colId xmlns:a16="http://schemas.microsoft.com/office/drawing/2014/main" val="1525332522"/>
                    </a:ext>
                  </a:extLst>
                </a:gridCol>
                <a:gridCol w="1001242">
                  <a:extLst>
                    <a:ext uri="{9D8B030D-6E8A-4147-A177-3AD203B41FA5}">
                      <a16:colId xmlns:a16="http://schemas.microsoft.com/office/drawing/2014/main" val="2604737832"/>
                    </a:ext>
                  </a:extLst>
                </a:gridCol>
                <a:gridCol w="2353798">
                  <a:extLst>
                    <a:ext uri="{9D8B030D-6E8A-4147-A177-3AD203B41FA5}">
                      <a16:colId xmlns:a16="http://schemas.microsoft.com/office/drawing/2014/main" val="1399020937"/>
                    </a:ext>
                  </a:extLst>
                </a:gridCol>
              </a:tblGrid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No.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Team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Subject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Requirement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Source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Method of Verification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4910014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Sealing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Hermetic, low-cost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Customer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Design/Testing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164307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Gripping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Gripping pressure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Properly grip tissue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Derived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Analysis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6361782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Pressure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Pressure application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0-270KPa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Derived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Analysis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7833823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Pressure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Cyclic loading capability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&lt;100 cycles per sample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Customer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Design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1049933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Pressure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Cyclic loading speed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Variable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Customer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Design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3611104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Strain measurement method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Optical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Customer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Design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8206411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Imaging resolution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1080p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Customer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Design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0339363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Lens focal distance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16mm, fixed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Derived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Design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7549403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Camera sensor triggering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Remote, ~100 ms latency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Customer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Design/Testing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0160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0388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3B95E9171E21488E0E4EBDD255A59E" ma:contentTypeVersion="4" ma:contentTypeDescription="Create a new document." ma:contentTypeScope="" ma:versionID="5237de46e70bff4b32b4ae6939075c62">
  <xsd:schema xmlns:xsd="http://www.w3.org/2001/XMLSchema" xmlns:xs="http://www.w3.org/2001/XMLSchema" xmlns:p="http://schemas.microsoft.com/office/2006/metadata/properties" xmlns:ns2="610fb94e-51d9-4c6b-b16c-b57b80b47692" targetNamespace="http://schemas.microsoft.com/office/2006/metadata/properties" ma:root="true" ma:fieldsID="55014f20e35f6869b1c2149f0512d724" ns2:_="">
    <xsd:import namespace="610fb94e-51d9-4c6b-b16c-b57b80b47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fb94e-51d9-4c6b-b16c-b57b80b476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0BFDDC-D22B-4122-B3D0-B9DF30E2CC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360DE3-06DC-42A1-8C7A-82607290884B}">
  <ds:schemaRefs>
    <ds:schemaRef ds:uri="610fb94e-51d9-4c6b-b16c-b57b80b476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CDEB56D-472C-4C05-B0D2-7947EED15D64}">
  <ds:schemaRefs>
    <ds:schemaRef ds:uri="610fb94e-51d9-4c6b-b16c-b57b80b476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1115</Words>
  <Application>Microsoft Office PowerPoint</Application>
  <PresentationFormat>Widescreen</PresentationFormat>
  <Paragraphs>235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</vt:lpstr>
      <vt:lpstr>Courier New</vt:lpstr>
      <vt:lpstr>Times New Roman</vt:lpstr>
      <vt:lpstr>Wingdings</vt:lpstr>
      <vt:lpstr>2_Office Theme</vt:lpstr>
      <vt:lpstr>Senior Design EXPO Team 22 – Inflation of a Membrane</vt:lpstr>
      <vt:lpstr>Client &amp; Team Members</vt:lpstr>
      <vt:lpstr>Agenda</vt:lpstr>
      <vt:lpstr>Objective</vt:lpstr>
      <vt:lpstr>Significance soft tissue are subjected to biaxial loads....</vt:lpstr>
      <vt:lpstr>How to complete biaxial loads on sample? System Requirements</vt:lpstr>
      <vt:lpstr>Approach</vt:lpstr>
      <vt:lpstr>Deliverables</vt:lpstr>
      <vt:lpstr>Requirements</vt:lpstr>
      <vt:lpstr>Hermetical Chamber</vt:lpstr>
      <vt:lpstr>Gripping</vt:lpstr>
      <vt:lpstr>Sealing</vt:lpstr>
      <vt:lpstr>Gripping and Sealing </vt:lpstr>
      <vt:lpstr>Gripping and Sealing </vt:lpstr>
      <vt:lpstr>Pressure Application System Overview</vt:lpstr>
      <vt:lpstr>Hardware control of the chamber</vt:lpstr>
      <vt:lpstr>Pressure Application Methods</vt:lpstr>
      <vt:lpstr>Pressure Application Controls</vt:lpstr>
      <vt:lpstr>Strain measurement</vt:lpstr>
      <vt:lpstr>Strain Evaluation Constraints </vt:lpstr>
      <vt:lpstr>Strain Evaluation Digital Image Correlation</vt:lpstr>
      <vt:lpstr>Strain Evaluation Initial Testing - COVID Edition</vt:lpstr>
      <vt:lpstr>Strain Evaluation Captured Images and Initial Results</vt:lpstr>
      <vt:lpstr>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Design Review Team 22 – Membrane Inflation</dc:title>
  <dc:creator>Beinig, Kulvir</dc:creator>
  <cp:lastModifiedBy>CESAR CERDA SOLORIO</cp:lastModifiedBy>
  <cp:revision>1</cp:revision>
  <dcterms:created xsi:type="dcterms:W3CDTF">2020-12-10T18:58:39Z</dcterms:created>
  <dcterms:modified xsi:type="dcterms:W3CDTF">2021-04-25T23:03:17Z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0x0101001B3B95E9171E21488E0E4EBDD255A59E</vt:lpwstr>
  </property>
</Properties>
</file>