
<file path=[Content_Types].xml><?xml version="1.0" encoding="utf-8"?>
<Types xmlns="http://schemas.openxmlformats.org/package/2006/content-types">
  <Default Extension="emf" ContentType="image/x-emf"/>
  <Default Extension="jpeg" ContentType="image/jpeg"/>
  <Default Extension="m4a" ContentType="audio/mp4"/>
  <Default Extension="mp3" ContentType="audio/m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notesSlides/notesSlide7.xml" ContentType="application/vnd.openxmlformats-officedocument.presentationml.notesSlide+xml"/>
  <Override PartName="/ppt/ink/ink16.xml" ContentType="application/inkml+xml"/>
  <Override PartName="/ppt/ink/ink17.xml" ContentType="application/inkml+xml"/>
  <Override PartName="/ppt/ink/ink18.xml" ContentType="application/inkml+xml"/>
  <Override PartName="/ppt/ink/ink19.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Action1.xml" ContentType="application/vnd.ms-office.inkAction+xml"/>
  <Override PartName="/ppt/ink/inkAction2.xml" ContentType="application/vnd.ms-office.inkAction+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Action3.xml" ContentType="application/vnd.ms-office.inkAction+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Action4.xml" ContentType="application/vnd.ms-office.inkAction+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ink/ink20.xml" ContentType="application/inkml+xml"/>
  <Override PartName="/ppt/ink/ink21.xml" ContentType="application/inkml+xml"/>
  <Override PartName="/ppt/notesSlides/notesSlide2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08" r:id="rId4"/>
  </p:sldMasterIdLst>
  <p:notesMasterIdLst>
    <p:notesMasterId r:id="rId85"/>
  </p:notesMasterIdLst>
  <p:sldIdLst>
    <p:sldId id="256" r:id="rId5"/>
    <p:sldId id="258" r:id="rId6"/>
    <p:sldId id="352" r:id="rId7"/>
    <p:sldId id="350" r:id="rId8"/>
    <p:sldId id="353" r:id="rId9"/>
    <p:sldId id="491" r:id="rId10"/>
    <p:sldId id="388" r:id="rId11"/>
    <p:sldId id="476" r:id="rId12"/>
    <p:sldId id="413" r:id="rId13"/>
    <p:sldId id="488" r:id="rId14"/>
    <p:sldId id="375" r:id="rId15"/>
    <p:sldId id="447" r:id="rId16"/>
    <p:sldId id="449" r:id="rId17"/>
    <p:sldId id="456" r:id="rId18"/>
    <p:sldId id="376" r:id="rId19"/>
    <p:sldId id="359" r:id="rId20"/>
    <p:sldId id="417" r:id="rId21"/>
    <p:sldId id="460" r:id="rId22"/>
    <p:sldId id="419" r:id="rId23"/>
    <p:sldId id="420" r:id="rId24"/>
    <p:sldId id="485" r:id="rId25"/>
    <p:sldId id="355" r:id="rId26"/>
    <p:sldId id="356" r:id="rId27"/>
    <p:sldId id="430" r:id="rId28"/>
    <p:sldId id="467" r:id="rId29"/>
    <p:sldId id="468" r:id="rId30"/>
    <p:sldId id="431" r:id="rId31"/>
    <p:sldId id="432" r:id="rId32"/>
    <p:sldId id="461" r:id="rId33"/>
    <p:sldId id="357" r:id="rId34"/>
    <p:sldId id="363" r:id="rId35"/>
    <p:sldId id="440" r:id="rId36"/>
    <p:sldId id="381" r:id="rId37"/>
    <p:sldId id="411" r:id="rId38"/>
    <p:sldId id="492" r:id="rId39"/>
    <p:sldId id="401" r:id="rId40"/>
    <p:sldId id="362" r:id="rId41"/>
    <p:sldId id="445" r:id="rId42"/>
    <p:sldId id="437" r:id="rId43"/>
    <p:sldId id="361" r:id="rId44"/>
    <p:sldId id="395" r:id="rId45"/>
    <p:sldId id="364" r:id="rId46"/>
    <p:sldId id="470" r:id="rId47"/>
    <p:sldId id="443" r:id="rId48"/>
    <p:sldId id="365" r:id="rId49"/>
    <p:sldId id="379" r:id="rId50"/>
    <p:sldId id="380" r:id="rId51"/>
    <p:sldId id="489" r:id="rId52"/>
    <p:sldId id="366" r:id="rId53"/>
    <p:sldId id="409" r:id="rId54"/>
    <p:sldId id="479" r:id="rId55"/>
    <p:sldId id="465" r:id="rId56"/>
    <p:sldId id="424" r:id="rId57"/>
    <p:sldId id="483" r:id="rId58"/>
    <p:sldId id="474" r:id="rId59"/>
    <p:sldId id="484" r:id="rId60"/>
    <p:sldId id="475" r:id="rId61"/>
    <p:sldId id="486" r:id="rId62"/>
    <p:sldId id="493" r:id="rId63"/>
    <p:sldId id="494" r:id="rId64"/>
    <p:sldId id="495" r:id="rId65"/>
    <p:sldId id="464" r:id="rId66"/>
    <p:sldId id="425" r:id="rId67"/>
    <p:sldId id="423" r:id="rId68"/>
    <p:sldId id="412" r:id="rId69"/>
    <p:sldId id="496" r:id="rId70"/>
    <p:sldId id="368" r:id="rId71"/>
    <p:sldId id="452" r:id="rId72"/>
    <p:sldId id="453" r:id="rId73"/>
    <p:sldId id="472" r:id="rId74"/>
    <p:sldId id="490" r:id="rId75"/>
    <p:sldId id="383" r:id="rId76"/>
    <p:sldId id="451" r:id="rId77"/>
    <p:sldId id="398" r:id="rId78"/>
    <p:sldId id="458" r:id="rId79"/>
    <p:sldId id="371" r:id="rId80"/>
    <p:sldId id="427" r:id="rId81"/>
    <p:sldId id="373" r:id="rId82"/>
    <p:sldId id="374" r:id="rId83"/>
    <p:sldId id="482" r:id="rId8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khil, Jonathan M" initials="DJM" lastIdx="1" clrIdx="0">
    <p:extLst>
      <p:ext uri="{19B8F6BF-5375-455C-9EA6-DF929625EA0E}">
        <p15:presenceInfo xmlns:p15="http://schemas.microsoft.com/office/powerpoint/2012/main" userId="Dakhil, Jonathan M" providerId="None"/>
      </p:ext>
    </p:extLst>
  </p:cmAuthor>
  <p:cmAuthor id="2" name="Cesar" initials="C" lastIdx="1" clrIdx="1">
    <p:extLst>
      <p:ext uri="{19B8F6BF-5375-455C-9EA6-DF929625EA0E}">
        <p15:presenceInfo xmlns:p15="http://schemas.microsoft.com/office/powerpoint/2012/main" userId="Cesa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4DCDD3"/>
    <a:srgbClr val="8C8D86"/>
    <a:srgbClr val="000000"/>
    <a:srgbClr val="0075CC"/>
    <a:srgbClr val="F7A128"/>
    <a:srgbClr val="E67300"/>
    <a:srgbClr val="209879"/>
    <a:srgbClr val="2D9F9F"/>
    <a:srgbClr val="EEEE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90"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ableStyles" Target="tableStyle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r>
              <a:rPr lang="en-US">
                <a:solidFill>
                  <a:schemeClr val="tx1"/>
                </a:solidFill>
              </a:rPr>
              <a:t>Water Demand</a:t>
            </a:r>
          </a:p>
        </c:rich>
      </c:tx>
      <c:overlay val="0"/>
      <c:spPr>
        <a:noFill/>
        <a:ln>
          <a:noFill/>
        </a:ln>
        <a:effectLst/>
      </c:spPr>
      <c:txPr>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clustered"/>
        <c:varyColors val="0"/>
        <c:ser>
          <c:idx val="0"/>
          <c:order val="0"/>
          <c:tx>
            <c:v>Water Demand</c:v>
          </c:tx>
          <c:spPr>
            <a:solidFill>
              <a:srgbClr val="0070C0"/>
            </a:solidFill>
            <a:ln w="9525" cap="flat" cmpd="sng" algn="ctr">
              <a:solidFill>
                <a:schemeClr val="accent1">
                  <a:shade val="95000"/>
                </a:schemeClr>
              </a:solidFill>
              <a:round/>
            </a:ln>
            <a:effectLst/>
          </c:spPr>
          <c:invertIfNegative val="0"/>
          <c:dLbls>
            <c:dLbl>
              <c:idx val="10"/>
              <c:delete val="1"/>
              <c:extLst>
                <c:ext xmlns:c15="http://schemas.microsoft.com/office/drawing/2012/chart" uri="{CE6537A1-D6FC-4f65-9D91-7224C49458BB}"/>
                <c:ext xmlns:c16="http://schemas.microsoft.com/office/drawing/2014/chart" uri="{C3380CC4-5D6E-409C-BE32-E72D297353CC}">
                  <c16:uniqueId val="{00000002-AD74-47D5-AEB1-48EFE4A1C6F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Sheet1!$U$40:$U$51</c:f>
              <c:strCache>
                <c:ptCount val="12"/>
                <c:pt idx="0">
                  <c:v>6:00am</c:v>
                </c:pt>
                <c:pt idx="1">
                  <c:v>7:00am</c:v>
                </c:pt>
                <c:pt idx="2">
                  <c:v>8:00am</c:v>
                </c:pt>
                <c:pt idx="3">
                  <c:v>9:00am</c:v>
                </c:pt>
                <c:pt idx="4">
                  <c:v>10:00am</c:v>
                </c:pt>
                <c:pt idx="5">
                  <c:v>11:00am</c:v>
                </c:pt>
                <c:pt idx="6">
                  <c:v>12:00am</c:v>
                </c:pt>
                <c:pt idx="7">
                  <c:v>1:00pm</c:v>
                </c:pt>
                <c:pt idx="8">
                  <c:v>2:00pm</c:v>
                </c:pt>
                <c:pt idx="9">
                  <c:v>3:00pm</c:v>
                </c:pt>
                <c:pt idx="10">
                  <c:v>4:00pm</c:v>
                </c:pt>
                <c:pt idx="11">
                  <c:v>5:00pm</c:v>
                </c:pt>
              </c:strCache>
            </c:strRef>
          </c:cat>
          <c:val>
            <c:numRef>
              <c:f>Sheet1!$Z$40:$Z$51</c:f>
              <c:numCache>
                <c:formatCode>General</c:formatCode>
                <c:ptCount val="12"/>
                <c:pt idx="0">
                  <c:v>150000</c:v>
                </c:pt>
                <c:pt idx="1">
                  <c:v>0</c:v>
                </c:pt>
                <c:pt idx="2">
                  <c:v>50000</c:v>
                </c:pt>
                <c:pt idx="3">
                  <c:v>100000</c:v>
                </c:pt>
                <c:pt idx="4">
                  <c:v>150000</c:v>
                </c:pt>
                <c:pt idx="5">
                  <c:v>200000</c:v>
                </c:pt>
                <c:pt idx="6">
                  <c:v>250000</c:v>
                </c:pt>
                <c:pt idx="7">
                  <c:v>300000</c:v>
                </c:pt>
                <c:pt idx="8">
                  <c:v>350000</c:v>
                </c:pt>
                <c:pt idx="9">
                  <c:v>400000</c:v>
                </c:pt>
                <c:pt idx="10">
                  <c:v>450000</c:v>
                </c:pt>
                <c:pt idx="11">
                  <c:v>300000</c:v>
                </c:pt>
              </c:numCache>
            </c:numRef>
          </c:val>
          <c:extLst>
            <c:ext xmlns:c16="http://schemas.microsoft.com/office/drawing/2014/chart" uri="{C3380CC4-5D6E-409C-BE32-E72D297353CC}">
              <c16:uniqueId val="{00000000-AD74-47D5-AEB1-48EFE4A1C6F5}"/>
            </c:ext>
          </c:extLst>
        </c:ser>
        <c:dLbls>
          <c:showLegendKey val="0"/>
          <c:showVal val="0"/>
          <c:showCatName val="0"/>
          <c:showSerName val="0"/>
          <c:showPercent val="0"/>
          <c:showBubbleSize val="0"/>
        </c:dLbls>
        <c:gapWidth val="100"/>
        <c:overlap val="-24"/>
        <c:axId val="566096575"/>
        <c:axId val="566096159"/>
      </c:barChart>
      <c:dateAx>
        <c:axId val="5660965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66096159"/>
        <c:crosses val="autoZero"/>
        <c:auto val="0"/>
        <c:lblOffset val="100"/>
        <c:baseTimeUnit val="days"/>
      </c:dateAx>
      <c:valAx>
        <c:axId val="5660961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66096575"/>
        <c:crossesAt val="1"/>
        <c:crossBetween val="between"/>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1600" b="1" u="sng"/>
              <a:t>Pie Distribution</a:t>
            </a:r>
          </a:p>
        </c:rich>
      </c:tx>
      <c:layout>
        <c:manualLayout>
          <c:xMode val="edge"/>
          <c:yMode val="edge"/>
          <c:x val="0.50273965784818087"/>
          <c:y val="1.8486041063548314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0590282086773907"/>
          <c:y val="0.13844609957010076"/>
          <c:w val="0.60140921769972933"/>
          <c:h val="0.75530948627104733"/>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81F-4B49-9CFC-CBA947B971C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81F-4B49-9CFC-CBA947B971C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81F-4B49-9CFC-CBA947B971C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81F-4B49-9CFC-CBA947B971C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81F-4B49-9CFC-CBA947B971C1}"/>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381F-4B49-9CFC-CBA947B971C1}"/>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381F-4B49-9CFC-CBA947B971C1}"/>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381F-4B49-9CFC-CBA947B971C1}"/>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381F-4B49-9CFC-CBA947B971C1}"/>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381F-4B49-9CFC-CBA947B971C1}"/>
              </c:ext>
            </c:extLst>
          </c:dPt>
          <c:dLbls>
            <c:dLbl>
              <c:idx val="0"/>
              <c:layout>
                <c:manualLayout>
                  <c:x val="-6.0617631616630757E-3"/>
                  <c:y val="-6.3380712217879928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81F-4B49-9CFC-CBA947B971C1}"/>
                </c:ext>
              </c:extLst>
            </c:dLbl>
            <c:dLbl>
              <c:idx val="1"/>
              <c:layout>
                <c:manualLayout>
                  <c:x val="0.10257982912510127"/>
                  <c:y val="-8.277857881645263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81F-4B49-9CFC-CBA947B971C1}"/>
                </c:ext>
              </c:extLst>
            </c:dLbl>
            <c:dLbl>
              <c:idx val="2"/>
              <c:layout>
                <c:manualLayout>
                  <c:x val="8.2996645062124411E-2"/>
                  <c:y val="-9.2592592592592587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81F-4B49-9CFC-CBA947B971C1}"/>
                </c:ext>
              </c:extLst>
            </c:dLbl>
            <c:dLbl>
              <c:idx val="3"/>
              <c:layout>
                <c:manualLayout>
                  <c:x val="-6.0617631616629274E-3"/>
                  <c:y val="0"/>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381F-4B49-9CFC-CBA947B971C1}"/>
                </c:ext>
              </c:extLst>
            </c:dLbl>
            <c:dLbl>
              <c:idx val="4"/>
              <c:layout>
                <c:manualLayout>
                  <c:x val="-8.0823508822172371E-3"/>
                  <c:y val="0"/>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381F-4B49-9CFC-CBA947B971C1}"/>
                </c:ext>
              </c:extLst>
            </c:dLbl>
            <c:dLbl>
              <c:idx val="5"/>
              <c:layout>
                <c:manualLayout>
                  <c:x val="-2.3612238079327957E-3"/>
                  <c:y val="5.206097523951795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381F-4B49-9CFC-CBA947B971C1}"/>
                </c:ext>
              </c:extLst>
            </c:dLbl>
            <c:dLbl>
              <c:idx val="6"/>
              <c:layout>
                <c:manualLayout>
                  <c:x val="-2.9468760441029068E-2"/>
                  <c:y val="-4.4682570345728478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381F-4B49-9CFC-CBA947B971C1}"/>
                </c:ext>
              </c:extLst>
            </c:dLbl>
            <c:dLbl>
              <c:idx val="7"/>
              <c:layout>
                <c:manualLayout>
                  <c:x val="3.6698327844335195E-3"/>
                  <c:y val="9.5495269944026184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381F-4B49-9CFC-CBA947B971C1}"/>
                </c:ext>
              </c:extLst>
            </c:dLbl>
            <c:numFmt formatCode="0.00%" sourceLinked="0"/>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100" b="1"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Sheet1!$P$41:$P$50</c:f>
              <c:strCache>
                <c:ptCount val="10"/>
                <c:pt idx="0">
                  <c:v>Concrete</c:v>
                </c:pt>
                <c:pt idx="1">
                  <c:v>Pipeline</c:v>
                </c:pt>
                <c:pt idx="2">
                  <c:v>Water Tank</c:v>
                </c:pt>
                <c:pt idx="3">
                  <c:v>Roadway</c:v>
                </c:pt>
                <c:pt idx="4">
                  <c:v>Earthwork</c:v>
                </c:pt>
                <c:pt idx="5">
                  <c:v>Pump Station</c:v>
                </c:pt>
                <c:pt idx="6">
                  <c:v>Retaining Wall</c:v>
                </c:pt>
                <c:pt idx="7">
                  <c:v>Enviormental</c:v>
                </c:pt>
                <c:pt idx="8">
                  <c:v>Design</c:v>
                </c:pt>
                <c:pt idx="9">
                  <c:v>Contingency</c:v>
                </c:pt>
              </c:strCache>
            </c:strRef>
          </c:cat>
          <c:val>
            <c:numRef>
              <c:f>Sheet1!$Q$41:$Q$50</c:f>
              <c:numCache>
                <c:formatCode>#,##0.00</c:formatCode>
                <c:ptCount val="10"/>
                <c:pt idx="0">
                  <c:v>32325094.906500001</c:v>
                </c:pt>
                <c:pt idx="1">
                  <c:v>201458.40000000002</c:v>
                </c:pt>
                <c:pt idx="2">
                  <c:v>3000000</c:v>
                </c:pt>
                <c:pt idx="3">
                  <c:v>465909.24</c:v>
                </c:pt>
                <c:pt idx="4">
                  <c:v>7584525.7487999992</c:v>
                </c:pt>
                <c:pt idx="5">
                  <c:v>3000000</c:v>
                </c:pt>
                <c:pt idx="6" formatCode="General">
                  <c:v>196000</c:v>
                </c:pt>
                <c:pt idx="7">
                  <c:v>7015948.244295001</c:v>
                </c:pt>
                <c:pt idx="8">
                  <c:v>7015948.244295001</c:v>
                </c:pt>
                <c:pt idx="9">
                  <c:v>14031896.488590002</c:v>
                </c:pt>
              </c:numCache>
            </c:numRef>
          </c:val>
          <c:extLst>
            <c:ext xmlns:c16="http://schemas.microsoft.com/office/drawing/2014/chart" uri="{C3380CC4-5D6E-409C-BE32-E72D297353CC}">
              <c16:uniqueId val="{00000014-381F-4B49-9CFC-CBA947B971C1}"/>
            </c:ext>
          </c:extLst>
        </c:ser>
        <c:dLbls>
          <c:showLegendKey val="0"/>
          <c:showVal val="0"/>
          <c:showCatName val="0"/>
          <c:showSerName val="0"/>
          <c:showPercent val="0"/>
          <c:showBubbleSize val="0"/>
          <c:showLeaderLines val="0"/>
        </c:dLbls>
        <c:firstSliceAng val="0"/>
      </c:pieChart>
      <c:spPr>
        <a:noFill/>
        <a:ln>
          <a:noFill/>
        </a:ln>
        <a:effectLst/>
      </c:spPr>
    </c:plotArea>
    <c:legend>
      <c:legendPos val="l"/>
      <c:layout>
        <c:manualLayout>
          <c:xMode val="edge"/>
          <c:yMode val="edge"/>
          <c:x val="0"/>
          <c:y val="0.15279846222754923"/>
          <c:w val="0.18441497623604558"/>
          <c:h val="0.69728140828282759"/>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05T04:04:59.270"/>
    </inkml:context>
    <inkml:brush xml:id="br0">
      <inkml:brushProperty name="width" value="0.35" units="cm"/>
      <inkml:brushProperty name="height" value="0.35" units="cm"/>
      <inkml:brushProperty name="color" value="#66CC00"/>
    </inkml:brush>
  </inkml:definitions>
  <inkml:trace contextRef="#ctx0" brushRef="#br0">11615 11439 16383 0 0,'0'0'-16383'0'0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8T18:04:07.254"/>
    </inkml:context>
    <inkml:brush xml:id="br0">
      <inkml:brushProperty name="width" value="0.1" units="cm"/>
      <inkml:brushProperty name="height" value="0.1" units="cm"/>
      <inkml:brushProperty name="color" value="#66CC00"/>
    </inkml:brush>
  </inkml:definitions>
  <inkml:trace contextRef="#ctx0" brushRef="#br0">5106 10116 16383 0 0,'0'0'-16383'0'0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8T18:04:07.269"/>
    </inkml:context>
    <inkml:brush xml:id="br0">
      <inkml:brushProperty name="width" value="0.1" units="cm"/>
      <inkml:brushProperty name="height" value="0.1" units="cm"/>
      <inkml:brushProperty name="color" value="#66CC00"/>
    </inkml:brush>
  </inkml:definitions>
  <inkml:trace contextRef="#ctx0" brushRef="#br0">5106 10116 16383 0 0,'0'0'-16383'0'0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8T18:04:07.284"/>
    </inkml:context>
    <inkml:brush xml:id="br0">
      <inkml:brushProperty name="width" value="0.1" units="cm"/>
      <inkml:brushProperty name="height" value="0.1" units="cm"/>
      <inkml:brushProperty name="color" value="#66CC00"/>
    </inkml:brush>
  </inkml:definitions>
  <inkml:trace contextRef="#ctx0" brushRef="#br0">5106 10116 16383 0 0,'0'0'-16383'0'0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8T18:04:07.300"/>
    </inkml:context>
    <inkml:brush xml:id="br0">
      <inkml:brushProperty name="width" value="0.1" units="cm"/>
      <inkml:brushProperty name="height" value="0.1" units="cm"/>
      <inkml:brushProperty name="color" value="#66CC00"/>
    </inkml:brush>
  </inkml:definitions>
  <inkml:trace contextRef="#ctx0" brushRef="#br0">5106 10116 16383 0 0,'0'0'-16383'0'0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8T18:04:07.301"/>
    </inkml:context>
    <inkml:brush xml:id="br0">
      <inkml:brushProperty name="width" value="0.1" units="cm"/>
      <inkml:brushProperty name="height" value="0.1" units="cm"/>
      <inkml:brushProperty name="color" value="#66CC00"/>
    </inkml:brush>
  </inkml:definitions>
  <inkml:trace contextRef="#ctx0" brushRef="#br0">5106 10116 16383 0 0,'0'0'-16383'0'0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8T18:04:07.316"/>
    </inkml:context>
    <inkml:brush xml:id="br0">
      <inkml:brushProperty name="width" value="0.2" units="cm"/>
      <inkml:brushProperty name="height" value="0.2" units="cm"/>
      <inkml:brushProperty name="color" value="#66CC00"/>
    </inkml:brush>
  </inkml:definitions>
  <inkml:trace contextRef="#ctx0" brushRef="#br0">5089 10098 16383 0 0,'0'0'-16383'0'0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8T22:28:51.344"/>
    </inkml:context>
    <inkml:brush xml:id="br0">
      <inkml:brushProperty name="width" value="0.1" units="cm"/>
      <inkml:brushProperty name="height" value="0.1" units="cm"/>
      <inkml:brushProperty name="color" value="#66CC00"/>
    </inkml:brush>
  </inkml:definitions>
  <inkml:trace contextRef="#ctx0" brushRef="#br0">5106 10116 16383 0 0,'0'0'-16383'0'0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8T22:28:51.406"/>
    </inkml:context>
    <inkml:brush xml:id="br0">
      <inkml:brushProperty name="width" value="0.2" units="cm"/>
      <inkml:brushProperty name="height" value="0.2" units="cm"/>
      <inkml:brushProperty name="color" value="#66CC00"/>
    </inkml:brush>
  </inkml:definitions>
  <inkml:trace contextRef="#ctx0" brushRef="#br0">5089 10098 16383 0 0,'0'0'-16383'0'0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8T22:39:57.962"/>
    </inkml:context>
    <inkml:brush xml:id="br0">
      <inkml:brushProperty name="width" value="0.1" units="cm"/>
      <inkml:brushProperty name="height" value="0.1" units="cm"/>
      <inkml:brushProperty name="color" value="#66CC00"/>
    </inkml:brush>
  </inkml:definitions>
  <inkml:trace contextRef="#ctx0" brushRef="#br0">5106 10116 16383 0 0,'0'0'-16383'0'0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8T22:39:57.978"/>
    </inkml:context>
    <inkml:brush xml:id="br0">
      <inkml:brushProperty name="width" value="0.2" units="cm"/>
      <inkml:brushProperty name="height" value="0.2" units="cm"/>
      <inkml:brushProperty name="color" value="#66CC00"/>
    </inkml:brush>
  </inkml:definitions>
  <inkml:trace contextRef="#ctx0" brushRef="#br0">5089 10098 16383 0 0,'0'0'-16383'0'0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9T17:52:38.482"/>
    </inkml:context>
    <inkml:brush xml:id="br0">
      <inkml:brushProperty name="width" value="0.1" units="cm"/>
      <inkml:brushProperty name="height" value="0.1" units="cm"/>
      <inkml:brushProperty name="color" value="#66CC00"/>
    </inkml:brush>
  </inkml:definitions>
  <inkml:trace contextRef="#ctx0" brushRef="#br0">5106 10116 16383 0 0,'0'0'-16383'0'0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5T03:42:51.612"/>
    </inkml:context>
    <inkml:brush xml:id="br0">
      <inkml:brushProperty name="width" value="0.05" units="cm"/>
      <inkml:brushProperty name="height" value="0.05" units="cm"/>
      <inkml:brushProperty name="color" value="#E71224"/>
    </inkml:brush>
  </inkml:definitions>
  <inkml:trace contextRef="#ctx0" brushRef="#br0">1777 363 24575,'-9'0'0,"-1"0"0,0 0 0,-1 0 0,1 0 0,-1-10 0,1 7 0,0-7 0,-1 10 0,1-4 0,0 3 0,0-9 0,0 5 0,-6-1 0,5-3 0,-5 8 0,6-8 0,-1 8 0,1-8 0,0 8 0,0-8 0,0 8 0,-1-4 0,6 1 0,-4 3 0,3-8 0,-4 7 0,-1-7 0,1 8 0,0-8 0,-6 3 0,4 0 0,-3-4 0,4 9 0,1-8 0,0 8 0,-6-3 0,5-1 0,-5-1 0,6 1 0,-1-5 0,1 5 0,-6-1 0,5-3 0,-10 3 0,5-4 0,0 4 0,0-4 0,0 4 0,4-4 0,-3 4 0,4-3 0,1 3 0,0 0 0,0-3 0,-1 8 0,6-8 0,-4 8 0,3-8 0,-4 7 0,-1-7 0,1 8 0,0-3 0,0-1 0,0 4 0,0-4 0,-1 1 0,1 3 0,0-4 0,0 5 0,0 0 0,0-4 0,0 3 0,0-4 0,0 5 0,0 0 0,1 0 0,-1 0 0,0 0 0,0 0 0,0 0 0,0 0 0,0 0 0,0 0 0,0 0 0,0 0 0,0 0 0,-1 0 0,1 0 0,0 0 0,0 0 0,0 0 0,0 0 0,-1 0 0,1 0 0,0 0 0,0 0 0,0 0 0,0 0 0,0 0 0,-1 0 0,-3 0 0,3 0 0,-4 0 0,5 0 0,4 5 0,-3-4 0,3 4 0,-4-1 0,0-3 0,0 4 0,0-5 0,-1 5 0,1-4 0,0 3 0,0 1 0,0-4 0,0 3 0,0 0 0,0-2 0,-1 2 0,1 1 0,0-4 0,0 3 0,4 1 0,-3-4 0,4 4 0,-6-1 0,6 2 0,-4 0 0,3 3 0,-4-8 0,-1 8 0,1-3 0,0 4 0,0-4 0,0 3 0,0-8 0,4 8 0,-3-8 0,3 4 0,1-1 0,-5-3 0,5 4 0,-6-1 0,1 2 0,0 0 0,1 2 0,-2-7 0,1 8 0,0-4 0,0 5 0,0-4 0,1 2 0,-1-6 0,-1 6 0,1-6 0,0 7 0,0-8 0,4 8 0,-3-3 0,3-1 0,-4 4 0,0-8 0,0 8 0,0-8 0,1 8 0,-1-8 0,5 8 0,-4-4 0,4 1 0,-5 3 0,0-4 0,0 1 0,5 2 0,0-3 0,5 5 0,0-1 0,0 0 0,0 1 0,0-1 0,0 0 0,0 1 0,0 0 0,0 0 0,0 0 0,0 0 0,0 0 0,0 1 0,0-1 0,0 0 0,0 0 0,5-4 0,-4 2 0,8-7 0,-8 8 0,7-8 0,-3 3 0,5 1 0,-5 0 0,4 0 0,-8 5 0,8-5 0,-8 5 0,8 1 0,-7-1 0,7 0 0,-4 0 0,5 0 0,1 1 0,-6-1 0,4-5 0,-8 4 0,8-3 0,-8 4 0,8-4 0,-8 3 0,8-4 0,-4 5 0,5 0 0,-5 0 0,4 0 0,-3 0 0,4 0 0,0 0 0,1 0 0,-1 0 0,0-4 0,-5 3 0,5-8 0,-5 8 0,5-3 0,0-1 0,-4 4 0,2-8 0,-2 9 0,4-5 0,0 5 0,1-4 0,-6 3 0,4-8 0,-3 3 0,0 1 0,3-4 0,-4 4 0,5-5 0,-5 4 0,4-3 0,-3 8 0,4-8 0,0 8 0,0-8 0,0 8 0,0-8 0,0 8 0,1-8 0,-1 8 0,0-7 0,0 7 0,1-8 0,-1 3 0,0 1 0,0-4 0,1 4 0,-1-1 0,0-3 0,0 4 0,0-1 0,1-2 0,-1 2 0,-4 1 0,3-4 0,-4 3 0,6 1 0,-1-4 0,0 4 0,0-1 0,0-3 0,0 3 0,0-4 0,0 5 0,0-4 0,-1 3 0,1-4 0,0 0 0,0 5 0,1-4 0,-1 3 0,0-4 0,0 5 0,0-4 0,0 8 0,0-8 0,0 3 0,-4 1 0,2-4 0,-2 3 0,0 1 0,2-4 0,-2 3 0,0 1 0,2-4 0,-2 8 0,4-8 0,-5 8 0,4-8 0,-3 8 0,4-8 0,0 8 0,0-8 0,0 8 0,0-8 0,0 3 0,0 1 0,1-4 0,-1 8 0,0-8 0,0 8 0,0-8 0,0 8 0,0-8 0,0 4 0,-4-1 0,3-3 0,-3 4 0,0-1 0,3-3 0,-4 4 0,1-1 0,3-3 0,-3 4 0,4-5 0,0 0 0,-5 4 0,4-3 0,-4 4 0,1 0 0,3-4 0,-4 3 0,6-4 0,-2 0 0,1 0 0,-4 5 0,3-4 0,-3 3 0,4-4 0,0 0 0,-5 5 0,4-4 0,-4 4 0,5-5 0,0 0 0,0 0 0,0 0 0,0 0 0,0 0 0,0 0 0,0 0 0,0 0 0,0 0 0,0 0 0,-1 0 0,2-5 0,-1 4 0,-5-8 0,4 8 0,-3-8 0,4 8 0,0-8 0,0 8 0,-4-8 0,2 8 0,-7-8 0,8 8 0,-8-8 0,7 8 0,-6-7 0,7 7 0,-4-9 0,5 5 0,-4-5 0,3 4 0,-3-3 0,4 4 0,-5-6 0,5 1 0,-5 0 0,1 0 0,3 4 0,-8-2 0,7 7 0,-6-8 0,2 4 0,0-1 0,-3-2 0,8 2 0,-8-4 0,8 0 0,-3 0 0,4 0 0,0-1 0,-4 1 0,3 0 0,-3 0 0,0-1 0,3 1 0,-8 0 0,8 0 0,-8-1 0,8 1 0,-3 0 0,-1 0 0,4 0 0,-8-6 0,8 5 0,-8-5 0,4 6 0,-5 0 0,0 1 0,0-1 0,0 1 0,0-1 0,0 0 0,0 0 0,4 0 0,-3-6 0,4 4 0,-5-4 0,4 6 0,-3 0 0,4-6 0,-5 5 0,5-5 0,-4 6 0,3-1 0,-4 1 0,0 0 0,0 0 0,0-1 0,0 1 0,0 0 0,0 0 0,0-1 0,0 1 0,0 0 0,5 0 0,-4-1 0,4 1 0,-5 0 0,0 0 0,0 1 0,0-1 0,0 9 0,0-6 0,0 6 0,-5-5 0,4-2 0,-8 7 0,8-8 0,-7 8 0,2-3 0,1 4 0,1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5T03:42:58.825"/>
    </inkml:context>
    <inkml:brush xml:id="br0">
      <inkml:brushProperty name="width" value="0.05" units="cm"/>
      <inkml:brushProperty name="height" value="0.05" units="cm"/>
      <inkml:brushProperty name="color" value="#E71224"/>
    </inkml:brush>
  </inkml:definitions>
  <inkml:trace contextRef="#ctx0" brushRef="#br0">1152 0 24575,'-10'0'0,"0"0"0,-6 0 0,5 0 0,-5 0 0,0 0 0,-1 0 0,0 0 0,1 0 0,0 0 0,-1 0 0,0 0 0,-4 0 0,4 0 0,-1 0 0,-3 0 0,10 0 0,-11 0 0,11 0 0,-5 0 0,6 0 0,-1 0 0,-4 0 0,3 0 0,-4 0 0,6 0 0,0 0 0,0 0 0,-5 0 0,3 0 0,-8 0 0,4 0 0,-1 0 0,2 0 0,5 0 0,0 0 0,-1 0 0,1 0 0,0 0 0,0 5 0,-1-4 0,1 3 0,0-4 0,0 0 0,0 5 0,-1-4 0,1 4 0,0-1 0,0-3 0,-1 4 0,1-1 0,0 2 0,0 0 0,-1 3 0,1-8 0,0 8 0,0-8 0,-1 8 0,1-3 0,0 0 0,4 3 0,-3-3 0,3 4 0,-4 0 0,0 0 0,0 0 0,1 0 0,-1 0 0,4 0 0,-3 0 0,3 0 0,1 0 0,-5 1 0,9-1 0,-8-4 0,8 3 0,-8-8 0,8 8 0,-4-4 0,5 5 0,0 0 0,-4 0 0,3 0 0,-9 0 0,5 1 0,-1-1 0,-3 0 0,3 0 0,-4 6 0,-1 1 0,0 0 0,5-1 0,-4 0 0,4-4 0,0 3 0,-3-4 0,3-1 0,-4 0 0,4 0 0,-3 1 0,8-1 0,-8 0 0,8 0 0,-8 1 0,8-1 0,-8 0 0,7 0 0,-7 0 0,8 1 0,-8-1 0,8 0 0,-8 0 0,8 1 0,-8-1 0,7 0 0,-2 0 0,-1 1 0,4-1 0,-3 0 0,-1-4 0,4 3 0,-4-3 0,5 4 0,0 0 0,-4 0 0,3 0 0,-4 0 0,5-1 0,0 1 0,0 0 0,0 0 0,0 0 0,0 1 0,0-1 0,0 0 0,0 6 0,0-4 0,0 3 0,0-4 0,0-1 0,0 0 0,0 0 0,0 0 0,0 1 0,5-1 0,-4 0 0,3 0 0,-4 1 0,5-1 0,-4 0 0,4 0 0,-1-4 0,1 3 0,5-4 0,-5 5 0,4-4 0,-3 3 0,4-3 0,1 4 0,-1 0 0,0 0 0,0 1 0,0-1 0,1 0 0,-1 0 0,0 1 0,0-1 0,1-4 0,-1 3 0,0-4 0,0 1 0,1 3 0,-1-8 0,0 8 0,0-3 0,1 0 0,-6 3 0,4-3 0,-3 4 0,0 0 0,3-4 0,-3 3 0,-1-4 0,4 6 0,-3-6 0,4 5 0,-4-5 0,3 1 0,-3 3 0,4-8 0,-5 8 0,4-8 0,-8 9 0,9-9 0,-5 3 0,6 1 0,-1 0 0,0 5 0,0-4 0,0 3 0,0-8 0,0 8 0,1-8 0,-1 4 0,0-1 0,0-2 0,1 2 0,-1-4 0,0 0 0,0 0 0,1 0 0,-1 0 0,0 0 0,0 0 0,6 0 0,-4 0 0,4 0 0,-6 0 0,0 0 0,0 0 0,1 0 0,-1 0 0,0 0 0,0 0 0,1 0 0,-1 0 0,0 0 0,0 0 0,0 0 0,1 0 0,4 0 0,-3 0 0,4 0 0,-6 0 0,0 0 0,6 0 0,-4 0 0,4 0 0,-6 0 0,0 0 0,0 0 0,6 0 0,-4 0 0,3 0 0,-4 0 0,-1 0 0,0 0 0,0 0 0,0 0 0,-1 0 0,1 0 0,0 0 0,1 0 0,-1 0 0,0 0 0,0-4 0,1 2 0,-1-2 0,0 4 0,-5-5 0,4 4 0,-3-3 0,4 4 0,-4-5 0,3 4 0,-3-4 0,4 5 0,0-4 0,0 3 0,1-8 0,-1 7 0,0-7 0,0 8 0,-4-8 0,3 8 0,-3-8 0,4 8 0,0-8 0,1 3 0,-1 0 0,0-3 0,0 3 0,1-4 0,-1 5 0,0-5 0,0 9 0,1-8 0,-1 3 0,0 1 0,0-4 0,1 3 0,-1-4 0,0 4 0,0-3 0,0 4 0,0-6 0,0 6 0,1-4 0,-1 3 0,0-4 0,0 0 0,0 0 0,-4 0 0,3 0 0,-4 4 0,1-3 0,3 8 0,-8-8 0,4 3 0,-1-4 0,-2-1 0,7 1 0,-4 0 0,1 0 0,3 4 0,-8-3 0,4 3 0,-1 1 0,-2-5 0,2 5 0,0-1 0,-3-3 0,4 4 0,-5-5 0,0 1 0,0-6 0,0 4 0,0-4 0,0 5 0,4-1 0,-3 1 0,4-6 0,-5 5 0,0-5 0,0 6 0,0-1 0,0-4 0,0 4 0,0-5 0,0 6 0,0 0 0,0-1 0,0-4 0,0 3 0,0-4 0,0 6 0,0 0 0,0-6 0,0 4 0,0-3 0,0 4 0,0 1 0,0 0 0,0 0 0,0-1 0,0 1 0,0 0 0,0 0 0,-5-1 0,4 1 0,-3 0 0,-1 0 0,4 0 0,-4-1 0,1 6 0,3-4 0,-4 3 0,1-4 0,2 0 0,-2-1 0,4 1 0,-5-5 0,4 4 0,-8-4 0,8 5 0,-8 0 0,8 0 0,-4 0 0,1-1 0,2 1 0,-7 0 0,8 0 0,-8-1 0,8 1 0,-8 0 0,8 0 0,-8-1 0,3 1 0,-4 0 0,5 0 0,-5 0 0,9 0 0,-8-1 0,8 1 0,-8 5 0,8-5 0,-8 9 0,8-8 0,-9 8 0,9-8 0,-8 8 0,4-8 0,-5 8 0,0-8 0,0 4 0,0-1 0,5-3 0,-4 8 0,3-4 0,-4 5 0,0-4 0,0 3 0,0-4 0,0 5 0,0-4 0,0 3 0,0-4 0,0 5 0,0 0 0,5-4 0,-4 3 0,3-3 0,-4 4 0,1 0 0,-1 0 0,0 0 0,1 0 0,3 0 0,2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9T17:52:38.486"/>
    </inkml:context>
    <inkml:brush xml:id="br0">
      <inkml:brushProperty name="width" value="0.1" units="cm"/>
      <inkml:brushProperty name="height" value="0.1" units="cm"/>
      <inkml:brushProperty name="color" value="#66CC00"/>
    </inkml:brush>
  </inkml:definitions>
  <inkml:trace contextRef="#ctx0" brushRef="#br0">5106 10116 16383 0 0,'0'0'-16383'0'0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9T17:52:38.487"/>
    </inkml:context>
    <inkml:brush xml:id="br0">
      <inkml:brushProperty name="width" value="0.1" units="cm"/>
      <inkml:brushProperty name="height" value="0.1" units="cm"/>
      <inkml:brushProperty name="color" value="#66CC00"/>
    </inkml:brush>
  </inkml:definitions>
  <inkml:trace contextRef="#ctx0" brushRef="#br0">5106 10116 16383 0 0,'0'0'-16383'0'0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9T17:52:38.488"/>
    </inkml:context>
    <inkml:brush xml:id="br0">
      <inkml:brushProperty name="width" value="0.1" units="cm"/>
      <inkml:brushProperty name="height" value="0.1" units="cm"/>
      <inkml:brushProperty name="color" value="#66CC00"/>
    </inkml:brush>
  </inkml:definitions>
  <inkml:trace contextRef="#ctx0" brushRef="#br0">5106 10116 16383 0 0,'0'0'-16383'0'0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9T17:52:38.489"/>
    </inkml:context>
    <inkml:brush xml:id="br0">
      <inkml:brushProperty name="width" value="0.1" units="cm"/>
      <inkml:brushProperty name="height" value="0.1" units="cm"/>
      <inkml:brushProperty name="color" value="#66CC00"/>
    </inkml:brush>
  </inkml:definitions>
  <inkml:trace contextRef="#ctx0" brushRef="#br0">5106 10116 16383 0 0,'0'0'-16383'0'0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9T17:52:38.490"/>
    </inkml:context>
    <inkml:brush xml:id="br0">
      <inkml:brushProperty name="width" value="0.1" units="cm"/>
      <inkml:brushProperty name="height" value="0.1" units="cm"/>
      <inkml:brushProperty name="color" value="#66CC00"/>
    </inkml:brush>
  </inkml:definitions>
  <inkml:trace contextRef="#ctx0" brushRef="#br0">5106 10116 16383 0 0,'0'0'-16383'0'0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9T17:52:38.491"/>
    </inkml:context>
    <inkml:brush xml:id="br0">
      <inkml:brushProperty name="width" value="0.2" units="cm"/>
      <inkml:brushProperty name="height" value="0.2" units="cm"/>
      <inkml:brushProperty name="color" value="#66CC00"/>
    </inkml:brush>
  </inkml:definitions>
  <inkml:trace contextRef="#ctx0" brushRef="#br0">5089 10098 16383 0 0,'0'0'-16383'0'0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8T18:04:07.253"/>
    </inkml:context>
    <inkml:brush xml:id="br0">
      <inkml:brushProperty name="width" value="0.1" units="cm"/>
      <inkml:brushProperty name="height" value="0.1" units="cm"/>
      <inkml:brushProperty name="color" value="#66CC00"/>
    </inkml:brush>
  </inkml:definitions>
  <inkml:trace contextRef="#ctx0" brushRef="#br0">5106 10116 16383 0 0,'0'0'-16383'0'0</inkml:trace>
</inkml:ink>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04-27T17:45:19.63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6154">
    <iact:property name="dataType"/>
    <iact:actionData xml:id="d0">
      <inkml:trace xmlns:inkml="http://www.w3.org/2003/InkML" xml:id="stk0" contextRef="#ctx0" brushRef="#br0">3635 6161 0,'23'0'169,"1"0"-165,0 0 1,23 0 0,-24 0 1,25 0-1,-25 0 8,1 0-6,-1 0 7,1 0-2,0 0-1,-1 0 5,1 0-6,-1 0-6,1 0 1,0 0-2,-1 0 17,1 0-18,-1 0 27,1 0 17,-48 0 206,1-24-226,-1 24-21,1 0 9,-1 0-12,0 0 11,1 0-4,-1 0-5,1-23 2,-1 23-1,0 0 8,1 0-3,-1 0-5,1 0 10,-1 0-4,0 0 12</inkml:trace>
    </iact:actionData>
  </iact:action>
  <iact:action type="add" startTime="10063">
    <iact:property name="dataType"/>
    <iact:actionData xml:id="d1">
      <inkml:trace xmlns:inkml="http://www.w3.org/2003/InkML" xml:id="stk1" contextRef="#ctx0" brushRef="#br0">3446 10693 0,'24'0'159,"-1"0"-154,1 0-3,23 0 3,-23 0-1,-1 0-3,24 0 3,1 0 1,-25 0-4,24 0 2,-23 0-2,23 0 3,-23 24 2,47-24-2,-48 0 0,1 0 3,-1 0-3,1 0 201,0 0-168,-48 0 238,0 0-270,1 0-3,-1 0 2,1 0 1,-1 0 1,0 0 2,1 0 2,-1-24-8,1 24 1,-1 0 7,0 0-5,1-23 6,-1 23-7,1 0 0,-25 0 1,25-24 8,-1 24-5,1 0-3,-1 0 2,0-24-3,1 24 21,-1 0-20,1 0 8,-25 0 8,25 0-1,-1 0-16,1 0 30,-1 0-21,0 0 2,48 0 330,0 0-329,-1 0 8,1 0-14,-1 0 9,1 0-10,0 0 0,-1 0 14,1 0-7,-1 0 11,1 0 0</inkml:trace>
    </iact:actionData>
  </iact:action>
  <iact:action type="add" startTime="17376">
    <iact:property name="dataType"/>
    <iact:actionData xml:id="d2">
      <inkml:trace xmlns:inkml="http://www.w3.org/2003/InkML" xml:id="stk2" contextRef="#ctx0" brushRef="#br0">5051 7790 0,'-24'0'195,"1"0"-190,-25 0-2,25 0-2,-1 0 4,1 0 1,-1 0-1,0 0 3,1 0 0,-1 0-6,1 0 17,-1 0-8,48 0 219,-1 0-219,1 0-8,-1 0 3,1 0 0,0 0-1,-1 0 0,24 0 0,-23 0-1,0 0 1,-1 0-1,1 0 2,-1 0-2,25 0 1,-1 0 2,-24 0-4,1 0 7,0 0-7,-1 0 5,1 0-3,-1 0 8,1 0 3,0 0 0,-1 0 10,1 0-1,-1 0-13,1 0 17,0 0-23,-1 0 26,-46 0 288,-1 0-291</inkml:trace>
    </iact:actionData>
  </iact:action>
  <iact:action type="add" startTime="23704">
    <iact:property name="dataType"/>
    <iact:actionData xml:id="d3">
      <inkml:trace xmlns:inkml="http://www.w3.org/2003/InkML" xml:id="stk3" contextRef="#ctx0" brushRef="#br0">5381 9371 0,'-23'0'112,"-25"0"-110,25 0 2,-1 0 7,1 0-8,-1 0 13,0 0-13,1 0 10,-1 0-11,1 0 12,-1 0-2,0 0-9,1 0 33,-1 0-31,1 0 9,-1 0 4,0 0 48,1 0-26,-1 0-15,1 0-10,-1 0 13</inkml:trace>
    </iact:actionData>
  </iact:action>
  <iact:action type="add" startTime="39826">
    <iact:property name="dataType"/>
    <iact:actionData xml:id="d4">
      <inkml:trace xmlns:inkml="http://www.w3.org/2003/InkML" xml:id="stk4" contextRef="#ctx0" brushRef="#br0">5216 12346 0,'-24'0'205,"1"0"-138,-1 0 152,48 0 26,-1 0-233,1 0 3,0 0 10,-1 0-9,1 0 5,-1 0-16,1 0 5,0 0 4,-1 0-8,-23 23 5,24-23-3,-1 0 4,1 0 0,0 0 1,-1 0 1,1 0 14,-1 0-17,1 0 2,0 0 43,-1 0-26,1 0 28,-1 0-6,-46 0 196,-1-23-218,1 23-17,-1 0 17,0 0-20,1 0 1,-1 0 6,1 0-6,-1 0 5,0 0-2,1 0 0,-1 0 16,1 0-14,-1 0 7,0 0-5,1 0-11,-1 0 12,1 0-8,-1 0 16,0 0-8,1 0-6,-1 0 54,1 0-39,-1 0 82,0 0-82,1 0-11,-1 0 48,1 0-5</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04-27T17:45:19.63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6595">
    <iact:property name="dataType"/>
    <iact:actionData xml:id="d0">
      <inkml:trace xmlns:inkml="http://www.w3.org/2003/InkML" xml:id="stk0" contextRef="#ctx0" brushRef="#br0">3564 5830 0,'24'0'174,"-1"0"-164,1 0-2,-1 0 49,1 0 13,0 0 42,-1 0-105,1 0 6,-1 0-1,1 0-9,0 0 9,-1 0 4,1 0-4,-1 0 1</inkml:trace>
    </iact:actionData>
  </iact:action>
  <iact:action type="add" startTime="19750">
    <iact:property name="dataType"/>
    <iact:actionData xml:id="d1">
      <inkml:trace xmlns:inkml="http://www.w3.org/2003/InkML" xml:id="stk1" contextRef="#ctx0" brushRef="#br0">21406 10032 0,'24'0'113,"-1"0"-110,1 0 0,-1 0 1,1 0-3,0 0 3,-1 0 0,1 0 0,-1 0-3,1 0 10,0 0 2,-1 0-10,1 0 1,-1 0 7,1 0-2,0 0-7,-1 0 14,1 0-14,-1 0 2,1 0 16,0 0-17,-1 0 3,1 0 0,-24 24-5,23-24 3,1 0 2,0 0-3,-1 24 5,1-24-6,-1 0 1,1 0 0,0 0 1,-1 0-1,24 0-1,-23 0 8,0 0-9,-1 0 2,24 0 2,-23 0 2,0 0-6,-1 0 4,1 0-3,-1 0 1,1 0-2,0 0 6,-1 0-5,1 0 2,-1 0 0,1 0-2,0 0 7,-1 0-5,1 0 0,23 0 1,-23 0-3,-1 0 2,1 0-1,-1 0 1,1 0 3,0 0-5,-1 0 3,1 0-3,-1 0 1,1 0 3,0 0-4,-1 0 8,1 0-7,-1 0 0,1 0 10,0 0-11,-1 0 11,1 0-9,-1 0 0,1 0 8,0 0-8,-1 0 7,1 0 3,-1 0-7,1 0 4,0 0 10,-1 0 19,1 0-12</inkml:trace>
    </iact:actionData>
  </iact:action>
  <iact:action type="add" startTime="30310">
    <iact:property name="dataType"/>
    <iact:actionData xml:id="d2">
      <inkml:trace xmlns:inkml="http://www.w3.org/2003/InkML" xml:id="stk2" contextRef="#ctx0" brushRef="#br0">3847 16217 0,'24'0'132,"-1"0"43,1 0-164,0 0 27,-1 0-28,1 0-4,-1 0 23,1 24-24,0-24 8,-1 0-7,-23 23 0,24-23 0,-1 0 9,1 0-11,0 0 9,-1 0-3,1 0 4,-1 0-2,1 0-3,0 0 8,-1 0-9,1 0 27,-1 0 73,1 0-81</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04-28T19:13:06.47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6685">
    <iact:property name="dataType"/>
    <iact:actionData xml:id="d0">
      <inkml:trace xmlns:inkml="http://www.w3.org/2003/InkML" xml:id="stk0" contextRef="#ctx0" brushRef="#br0">4036 11118 0,'24'0'126,"46"0"-118,25 0-3,-48 0 0,47 0 0,-23 0 0,47 0 1,-47 0-1,-24 0-1,0 0 6,-23 0-9,118 0 4,-119 0-4,1 0 3,47 0 1,-1 0-1,-46 0 3,0 0-6,46 0 3,-46 0 5,23 0-8,24 0 5,-47 0 3,-1 0-7,1 0 0,-1 0 1,1 0-1,0 0 3,-1 0 2,1 0-2,-1 0 3,1 0-2,0 0 4,-1 0-7,1 0 18,-1 0 14,-46 0-17,46 0 28,1 0-32,0 0-11,-1 0 5,1 0-2,-1 0 0,1 0 0,0 0 0,-1 0 4,1 0 3,-1 0-9,1 0 3,0 0 2,-1 0-5,1 0 2,-1 0-3,1 0 6,0 0-6,-1 0 2,1 0 0,-1 0-1,1 0 14,0 0-14,-1 0 11,1 0-10,-1 0 4,1 0 6,0 0-3,-1 0 1</inkml:trace>
    </iact:actionData>
  </iact:action>
  <iact:action type="add" startTime="8544">
    <iact:property name="dataType"/>
    <iact:actionData xml:id="d1">
      <inkml:trace xmlns:inkml="http://www.w3.org/2003/InkML" xml:id="stk1" contextRef="#ctx0" brushRef="#br0">16686 14281 0,'24'24'93,"-1"-24"-83,1 0 8,-1 0-14,-23 24 1,24-24 1,-24 23-3,24-23 1,-1 24 3,24-24-3,1 0-3,-1 0 3,-24 0-3,1 0 3,47 0 3,-48 0 2,1 0-4,23 23-1,-23-23 2,-1 0-2,1 0 2,0 0-5,-1 24 2,1-24 3,23 0 0,-23 0-5,-1 0 2,1 0 3,-1 0-2,25 0 1,-1 0 4,-24 0-5,1 0 3,0 0-2,23 0 0,-24 0 3,1 0-4,0 0 1,-1 0 0,1 0-2,-1 0 3,1 0 1,0 0-2,23 0 0,-24 0 0,1 0-1,0 0 0,-1 0 3,1 0-3,-1 0 1,1 0 2,0 0 0,-1 0-2,1 0 0,-1 0 9,1 0-8,0 0 42</inkml:trace>
    </iact:actionData>
  </iact:action>
  <iact:action type="add" startTime="10957">
    <iact:property name="dataType"/>
    <iact:actionData xml:id="d2">
      <inkml:trace xmlns:inkml="http://www.w3.org/2003/InkML" xml:id="stk2" contextRef="#ctx0" brushRef="#br0">13712 14565 0,'24'0'56,"-1"0"-49,1 23 5,0-23-4,-1 0-2,1 0 3,-1 0-4,1 0-2,23 0 2,-23 0 0,23 0 1,24 24-1,-48-24-1,25 0 1,-1 0 0,0 0 0,-23 0 2,46 0-3,-46 0 2,0 0-1,-1 0 1,1 0-6,-1 0 8,1 0-6,0 0 4,-1 0-2,1 0 9,-1 0 18,1 0-18,0 0 70,-1 0-61,1 0-18,-1 0 29,1 0 7</inkml:trace>
    </iact:actionData>
  </iact:action>
  <iact:action type="add" startTime="13111">
    <iact:property name="dataType"/>
    <iact:actionData xml:id="d3">
      <inkml:trace xmlns:inkml="http://www.w3.org/2003/InkML" xml:id="stk3" contextRef="#ctx0" brushRef="#br0">8544 13054 0,'23'0'115,"1"0"-110,0 24 0,-1-24-1,24 0 2,24 23-2,-24 1 3,-47-1-3,71-23 2,-47 0 1,-1 0-6,48 24 4,-24 0 0,-23-1-1,23-23 7,-23 0-10,23 0 2,-23 0 6,-1 0-4,1 0-4,-1 0 4,25 0-1,-25 0 0,1 0 2,23 0-2,-23 24 1,-1-24 3,1 0-8,23 23 2,-23-23 2,23 0-1,-24 0 4,1 24-5,0-24 2,-1 0 2,1 0-2,-1 0 2,25 0-3,-48 24 0,23-24-1,1 0 0,-1 0 0,1 0 12,0 0-7,-1 0-3,1 0-1,-1 0 3,1 0-2,0 0 0,-1 0 2,1 0-1,-1 0 0,1 0 0,0 0-2,-1 0 5,1 0-7,-1 0 5,1 0-2,0 0-1,-1 0 5,1 0-6,-1 0 6,1 0-5,0 0 0,-1 0 3,1 0-1,-1 0 0,1 0 0,70 0 15,-70 0-17,0 0 1,-1 0 2,1 0-4,-1 0 7,1 0-7,0 0 2,-1 0-1,1 0 1,-1 0 2,1 0-2,0 0 2,-1 0 0,1 0-2,-1 0 11,1 0-6,0 0 0,-1 0-8,1 0 4,-1 0 4,1 0-7,0 0 6,-1 0-4,1 0 0,-1 0 5,1 0-6,0 0 3,-1 0-1,1 0-1,-1 0 1,1 0 2,0 0 1,-1 0-5,1 0 2,-1 0-1,1 0 0,0 0 3,-1 23-3,1-23 4,-1 0-4,1 0-1,0 0 3,-1 0 1,1 0-4,-1 0 0,1 0-1,0 0 2,-1 0 0,1 0 4,-1 24-4,1-24-1,0 0-1,-1 0 1,1 0 3,-1 0-2,1 0-1,0 0 4,-1 0-6,1 0 3,-1 0 0,1 0 0,23 0 2,-23 0-3,-24 23 1,23-23-2,1 0 0,0 0 3,-1 0-2,1 0-1,-1 0 1,1 0 2,0 0-3,-1 0 4,1 0-2,-1 0 6,25 0-8,-25 0 4,1 0-1,-1 0-1,1 0 0,0 0 1,-1 0-1,1 0 2,-1 0-1,1 0-2,0 0 1,-1 0 1,1 0-1,-1 0 3,1 0-2,0 0-2,-1 0 6,1 0-5,-1 0 6,1 0-3,0 0 3,-1 0 15,1 0-12</inkml:trace>
    </iact:actionData>
  </iact:action>
  <iact:action type="add" startTime="18462">
    <iact:property name="dataType"/>
    <iact:actionData xml:id="d4">
      <inkml:trace xmlns:inkml="http://www.w3.org/2003/InkML" xml:id="stk4" contextRef="#ctx0" brushRef="#br0">27707 5382 0,'24'0'157,"0"0"-152,-1 0 0,1 0 1,-1 0-1,1 0-2,0 0 3,23 0-2,-24 0 0,25 0 4,-25 0-6,1 0 0,-1 0 5,1 0-5,0 0 7,-1 0 7,1 0-12,-1 0 13,1 0-14,0 0 20,-1 0-7,1 0-9,-1 0 13,1 0-18,0 0 14,-1 0-14,1 0 0,-1 0 12,1 0-10,0 0 11,-1 0-13,1 0 1,-1 0 9,1 0-7,0 0 2,-1 0 1,1 0-6,-1 0 11,1 0-8,0 0 10,-1 0-8,1 0-6,-1 0 15,1 0-13,0 0 8,-1 0-6,1 0 1,-1 0 2,1 0-2,0 0 3,-1 0 0,1 0 6,-1 0-4,1 0 3,0 0 6,-1 0-10,1 0 0,-1 0-1,1 0-3,0 0 16,-1 0-16,1 0 9,-1 0-3,1 0 3,0 0 12,-1 0-1,1 0-13,23 0 0,-23 0 7,-1 0-11,1 0 0,-1 0 1,1 0 17,0 0-13,-1 0-10,1 0 25,-1 0-24,1 0 1,0 0 53,-1 0-47,1 0 30</inkml:trace>
    </iact:actionData>
  </iact:action>
  <iact:action type="add" startTime="20998">
    <iact:property name="dataType"/>
    <iact:actionData xml:id="d5">
      <inkml:trace xmlns:inkml="http://www.w3.org/2003/InkML" xml:id="stk5" contextRef="#ctx0" brushRef="#br0">20084 14258 0,'24'0'63,"0"0"-38,23 0 1,-24 0-20,48 0-2,-24 0 1,-23 0 3,23 0-6,24 0 2,-24 0 3,-23 0-6,23 0 2,-23 0 2,23 0 0,-24 0 3,1 0-7,23 0 0,-23 0 6,-1 0-5,1 0 3,0 0 2,-1 0 7,1 0-13,-1 0 2,1 0 3,0 0-2,-1 0 4,1 0 0,-1 0-5,1 0 6,0 0-2,-1 0 7,1 0 5</inkml:trace>
    </iact:actionData>
  </iact:action>
  <iact:action type="add" startTime="23205">
    <iact:property name="dataType"/>
    <iact:actionData xml:id="d6">
      <inkml:trace xmlns:inkml="http://www.w3.org/2003/InkML" xml:id="stk6" contextRef="#ctx0" brushRef="#br0">22350 13337 0,'47'0'148,"0"-23"-142,1 23-1,-25 0 0,1 0 2,-1 0-6,1-24 7,0 24-7,23 0 1,-24 0 6,1 0-4,0 0 3,-1 0 1,1 0 13,-1 0 32,1 0-42,0 0 11,-1 0-18,1 0 18,-1 0-15,1 0-3,0 0 3,-1 0 4,1 0 13,-1 0-22,1 0 0,0 0 6,-1 0-4,1 0 2,-1 0-3,1 0 0,0 0 3,-1 0-4,1 0 5,-1 0-4,1 0-1,0 0 4,-1 0 0,1 0 2,-1 0-6,1 0 3,0 0 0,-1 0-1,1 0 3,-1 0-4,1 0 0,0 0 2,-1 0 0,1 0 0,-1 0-3,1 0 3,0 0 0,-1 0-3,1 0 0,-1 0 2,1 0-2,0 0 4,-1 0-4,1 0 4,-1 0-4,1 0 0,0 0 4,-1 0-4,24 0 17,-23 0-16,0 0 3,-1 0-4,1 0 6,-1 0-6,1 0 3,0 0 1,-1 0-2,1 0 1,-1 0 0,1 0-1,0 0 1,-1 0 2,1 0 3,-1 0-8,1 0 4,0 0 3,-1 0-4,1 0 2,-1 0-3,1 0 0,0 0 2,-1 0-2,1 0 3,-1 0-1,1 0 0,0 0-3,-1 0 0,1 0 6,-1 0-3,1 0-2,0 0 1,-1 0-2,1 0 1,-1 0 2,1 0 0,0 0 2,-1 0-5,1 0 10,-1 0-7,1 0 8,0 0-9,-1 0 1,1 0-2,-1 0 0,1-24 5,0 24-6,-1 0 1,-23-23 1,24 23-3,-1 0 2,1 0 3,0 0-3,-1 0 0,1 0 5,-1 0-3,-23-24-1,24 24 2,0 0-3,-1 0 8,1-23-8,-1 23 3,1 0 2,0 0-5,-1 0 10,1 0-3,-1 0-7,1 0 9,0 0-5,-1 0 7,1 0-10,-1 0 1,1 0 8,0 0-8,-1 0 4,1 0-4,-1 0 0,1 0 9,0 0-7,-1 0 11,1 0-4,-1 0 12,1 0 19,0 0-35,-1 0 29,1 0-26,-1 0-4,1 0 8,0 0-9,-1 0 4,1 0-8,-1 0 14,1 0-7,0 0-7,-1 0 8,1 0-5,-1 0 6,1 0-8,0 0 2,-1 0 20,1 0-17,-1 0 31,1 0-27,0 0 27,-1 0 20,1 0-11</inkml:trace>
    </iact:actionData>
  </iact:action>
  <iact:action type="add" startTime="28645">
    <iact:property name="dataType"/>
    <iact:actionData xml:id="d7">
      <inkml:trace xmlns:inkml="http://www.w3.org/2003/InkML" xml:id="stk7" contextRef="#ctx0" brushRef="#br0">11659 5878 0,'24'0'184,"-1"0"-174,1 0-10,-1 0 2,25 0 2,-1 0 1,0 0 4,-47 23-4,24-23 1,23 0-2,0 0 2,-23 0 4,-1 0-6,1 0 1,-1 0-3,1 24 2,0-24 0,-1 0 6,48 0-4,-47 0-1,23 0-4,0 0 6,0 0-2,0 0 3,-23 0-6,47 0 2,-24 0 1,-23 0-3,46 0 1,-46 0 4,0 0 0,46 0-2,-46 0-1,0 0 1,23 0 0,-24 0-1,25 0 0,-25 0 1,1 0 8,-1 0-10,1 0 1,0 0 0,-1 0 3,1 0-2,-1 0-1,1 0 0,0 0 2,-1 0-2,1 0 6,-1 0-3,1 0 14,0 0-14,-1 0-1,1 0 9,-1 0-11,1 0 11,0 0-10,-1 0 3,1 0 5,-1 0-6,1 0 7,0 0-8,-1 0 0,1 0 11,-1 0-13,1 0 4,0 0-3,-1 0 6,1 0-7,-1 0-1,-23 24 4,24-1-2,0-23 1,-1 0 11,1 0 2,-1 0-14,1 0 23,0 0-24,-1 0 15,1 0-7,-1 0-6,1 0 8,0 0-6,-1 0 11,1 0-14,-1 0 3,1 0 5,0 0-5,-1 0 7,1 0-11,-1 0 1,1 0 5,0 0-4,-1 0 14,1 0-14,-1 0 5,1 0-1,0 0-4,-1 0 9,1 0-10,-1 0 18,1 0-18,0 0 3,-1 0 12,1 0-6,-1 0 7,1 0-12,0 0 2,-1 0 5,1 0-4,-1 0 14,1 0-15,0 0-4,-1 0 19,1 0-14,-1 0 7,1 0-11,0 0 1,-1 0 12,1 0-8,-1 0 16,1 0-14,0 0-5,-1 0 17,1 0-22,-1 0 16,1 0-15,0 0 7,-1 0 14,1 0-20,-1 0 13,1 0 8,0 0 298,-1 0-280,1 0-36,-1 0 23</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04-28T18:53:09.70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10496">
    <iact:property name="dataType"/>
    <iact:actionData xml:id="d0">
      <inkml:trace xmlns:inkml="http://www.w3.org/2003/InkML" xml:id="stk0" contextRef="#ctx0" brushRef="#br0">12107 3753 0,'24'0'101,"0"24"-94,46-24-2,143 0 23,-190 0-24,1 0 0,23 0 0,-23 0 2,-1 0 1,25 0-1,-25 0 10,1 0-10,-1 0-2,1 0 0,0 0 4,-1 0-3,24 0-1,1 0 1,-25 0-1,1 0 4,70 0-5,-70 0 4,23 0-2,-23 0 1,-1 0-2,1 0 3,23 0-1,-23 0-1,-1 0 1,1 0 0,-1 0-1,1 0 1,0 0-1,23 0 7,-24 0-3,1 0-3,0 0 0,-1 0 0,1 0 0,-1 0 0,1 0 0,0 0-2,-1 0 1,1 0 14,-1 0-13,1 0 0,0 0 7,-1 0-8,1 0 8,-1 0-4,1 0-4,0 0 7,-1 0-5,1 0 6,-1 0 3,1 0-14,0 0 6,-1 0-4,1 0 9,-1 0-9,1 0 4,0 0 5,-1 0-9,1 0 4,-1 0 1,1 0-4,0 0 25,-1 0-25,1 0 15,-1 0-14,1 0 1,0 0 19,-1 0-12,1 0 29,-1 0-33,1 0 6,0 0-6,-1 0-1,1 0 9,-1 0-9,1 0 10,0 0-10,-1 0 3,1 0 2,-1 0-10,1 0 6,0 0-4,-1 0 3,1 0 4,-1 0 33,1 0-30,0 0 5,-1 0 23,1 0-31,-1 0 107,1 0-93,0 0 137,-1 0-151,1 0 29,-1 0-9,1 0 5,0 0-25,-1 0 13,1 0 4,-1 0-17,1 0 28,0 0-11</inkml:trace>
    </iact:actionData>
  </iact:action>
  <iact:action type="add" startTime="15008">
    <iact:property name="dataType"/>
    <iact:actionData xml:id="d1">
      <inkml:trace xmlns:inkml="http://www.w3.org/2003/InkML" xml:id="stk1" contextRef="#ctx0" brushRef="#br0">13382 4981 0,'23'0'102,"1"0"-97,0 0 1,-1 0-5,1 0 6,-1 0-5,48 23 2,-24-23 2,-23 0 0,23 0-5,-23 0 5,-1 0-5,1 0 3,47 0 1,-48 0 3,48 24-4,-47-24 1,-24 23 0,47-23-2,-23 0 0,-24 24 0,23-24-3,1 0 2,23 0 4,-23 0-3,-1 0 2,1 0-3,-1 0 4,25 0-2,-25 0-1,1 0-1,23 0 3,-23 0-1,-1 0 0,1 0-2,-1 0 2,1 0 3,0 0-4,-1 0-1,1 0 4,-1 0-1,1 0-3,0 0 2,-1 0 3,1 0 6,-1 0-8,1 0-2,0 0 1,-1 0 0,1 0 1,-1 0-1,1 0 0,23 0 1,-23 0 1,-1 0-1,1 0 2,23 0-3,-23 0 0,-1 0 1,1 0 1,0 0-1,-1 0 1,1 0 2,-1 0-4,1 0 6,0 0-6,-1 0 3,1 0 7,-1 0-7,1 0 13,0 0-15</inkml:trace>
    </iact:actionData>
  </iact:action>
  <iact:action type="add" startTime="18576">
    <iact:property name="dataType"/>
    <iact:actionData xml:id="d2">
      <inkml:trace xmlns:inkml="http://www.w3.org/2003/InkML" xml:id="stk2" contextRef="#ctx0" brushRef="#br0">13405 5925 0,'24'24'154,"0"-24"-149,46 23-5,-70 1 2,24-24 0,0 0 0,-1 23 0,-23 1 0,47-24 3,-47 24-2,48-24-1,-25 0 0,1 23 4,-1-23-1,1 24-4,0-24 3,-1 0-1,1 0-2,-1 0 5,1 0-2,0 0-1,-1 23-1,1-23 4,-1 0-3,1 0-1,0 0 2,-1 24 4,1-24-4,-1 0-1,1 0 0,-24 24-1,24-24 1,-1 0 0,1 0 3,-1 0-3,1 0 2,0 0-1,-1 0 0,1 0 4,-1 23-5,1-23-1,0 0 9,-1 0-6,1 24 0,-1-24 4,1 0 3,0 0 8,-1 23-15,1-23 6,-1 0-6,1 0-1,0 0 12,-1 0-9,1 0 1,-1 0-5,1 0 8,0 0-8,-1 0 1,1 0 7,-1 0-9,1 0 10,0 0-10,-1 0 4,1 0 3,-1 0-6,1 0 7,0 0-7,-1 0 4,1 0 8,-1 0-2,1 0 0,0 0 1,-1 0-1,1 0 11,-1 0-18,1 0 10,0 0-10,-1 0-2,1 0 9,-1 0-6,1 0 7,0 0-8,-1 0-1,1 0 6,-1 0-6,1 0 16,0 0-7,-1 0 3,1 0-6,-1 0 4,1 0 10,0 0-8,-1 0 205,-23-23-214,0-1-8,24 1 13,-24-1-7,23 24-3,-23-24 20,0 1-11,0-1 16,24 24 73,-24-23-88,0-1 29,24 24-15,-24-24 13</inkml:trace>
    </iact:actionData>
  </iact:action>
  <iact:action type="add" startTime="25121">
    <iact:property name="dataType"/>
    <iact:actionData xml:id="d3">
      <inkml:trace xmlns:inkml="http://www.w3.org/2003/InkML" xml:id="stk3" contextRef="#ctx0" brushRef="#br0">13240 13573 0,'0'-23'197,"0"-1"-191,0 0 1,0 1-2,0-1 0,0 1-1,-23-1 5,23 0-8,0 1 2,0-1 11,0 1-8,0-1-2,0 0 0,0 1 0,0-1 2,0 1-3,0-1 6,0 0-3,0 1 8,0-1-10,0 1 6,-24 23-6,24-24 2,0 0 4,0 1 4,0-1-2,0 0 4,0 1 95,0-1-100,0 1 21</inkml:trace>
    </iact:actionData>
  </iact:action>
  <iact:action type="add" startTime="27999">
    <iact:property name="dataType"/>
    <iact:actionData xml:id="d4">
      <inkml:trace xmlns:inkml="http://www.w3.org/2003/InkML" xml:id="stk4" contextRef="#ctx0" brushRef="#br0">19164 3706 0,'24'0'75,"23"24"-47,47-24-23,-70 23 2,-1-23-6,25 0 5,-1 0 0,-24 0-5,1 24 6,0-24-6,-1 0 3,24 0-3,-23 0 2,23 0 4,-23 0-2,23 0 1,0 0-1,0 0 1,-23 0-5,23 0 4,-23 0 0,-1 0 3,25 0-3,-1 0-1,-24 0 4,1 0-3,0 0 0,23 23 5,24-23-5,-48 0 1,1 0-4,23 24 1,-23-24-1,-1 0 1,1 0-1,-1 0 2,1 24 1,0-24-2,-1 0 0,1 0-1,-1 0 1,1 23 1,0-23 0,-1 0-1,1 0-1,-1 0 0,1 0 0,0 0 8,-1 0-8,1 0 4,-1 0 1,1 0 0,0 0 1,-1 0-6,1 0 5,-1 0-3,1 0 1,0 0 1,-1 0-5,1 0 5,-1 0-2,1 0 1,0 0-3,-1 0 0,1 0 6,23 0-5,-23 0 3,-1 0-4,1 0 2,-1 0-2,1 0 1,0 0 3,-1 0-3,24 0 1,-23 0 0,-24 24 0,24-24-2,-1 0 0,1 0 3,-1 0-3,1 0 1,0 0 1,-1 0-1,1 0 0,-1 0 0,1 0 1,0 0 1,-1 23-2,1-23-1,-1 0 3,1 0-2,0 0 3,-1 0-4,1 0 0,-1 0 3,1 0-1,0 0-1,-1 0-1,1 0 0,-1 0 2,1 0-2,23 0 4,-23 0-3,-1 0 2,1 0-3,0 0 0,-1 0 1,1 0-1,-1 0 4,1 0-4,0 0 0,-1 0 6,1 0-4,-1 0 2,1 0-2,0 0-1,23 0 3,-24 0-1,25 0-1,-25 0 4,1 0-3,-1 0-1,1 0 2,0 0-1,23 0-1,-24 0 1,1 0-1,0 0 0,23 0 1,-24 0 0,1 0-1,0 0 1,-1 0-1,1 0 0,23 0 1,-23 0 4,-1 0-5,1 0-3,-1 0 0,1 0 2,0 0-1,-1 0 5,1 0-5,-1 0 0,1 0 2,0 0 0,-1 0-2,1 0 1,-1 0 0,25 0 2,-25 0-2,1 0 3,-1 0-4,1 0 3,0 0-1,-1 0-1,1 0 0,-1 0 0,1 0 0,0 0 2,23 0 2,-24 0-4,1 0 1,23 0 0,-23 0 3,-1 0-5,1 0 3,0 0-1,-1 0 0,1 0 0,-1 0-2,1 0 1,0 0 0,-1 0 0,1 0 2,-1 0-4,1 0 5,0 0-2,-1 0-3,1 0 5,-1 0-4,1 0 5,23 0-4,-23 0 5,-1 0-2,1 0-3,23 0 1,-23 0 3,-1 0-4,1 0-1,0 0 7,-1 0-5,1 0 2,-1 0-4,1 0 1,0 0 4,-1 0-2,1 0 3,-1 0-6,1 0 6,0 0 1,-1 0-4,1 0 10,-1 0-8,1 0 27,0 0-5,-1 0 9,1 0 5,-1 0-38,1 0 15,0 0-14,-1 0 0,1 0 22,-1 0-14,1 0 16,0 0-15</inkml:trace>
    </iact:actionData>
  </iact:action>
  <iact:action type="add" startTime="31785">
    <iact:property name="dataType"/>
    <iact:actionData xml:id="d5">
      <inkml:trace xmlns:inkml="http://www.w3.org/2003/InkML" xml:id="stk5" contextRef="#ctx0" brushRef="#br0">9842 9725 0,'23'0'126,"1"0"-120,23 0-4,-23 0 0,-1 0 0,25 0 3,-25 0-3,24 0 1,-23 0 0,23 0 1,-23 0-1,23 0 0,-23 0 1,-1 0-2,1 0 0,-1 0 3,1 0-4,23 0 6,-23 0-4,-1 0 2,1 0-3,0 0 3,-1 0-1,1 0-3,-1 0 2,1 0-1,0 0 1,-1 0 0,1 0-1,23 0 4,0 0 2,-23 0-5,-1 0 2,1 0-1,0 0-2,-1 0-1,1 0 3,-1 0 1,1 0-1,0 0-2,-1 0 4,1 0-5,-1 0 1,1 0 3,0 0-3,-1 0 5,1 0-4,-1 0 1,1 0-3,0 0 3,-1 0 3,1 0-3,-1 0 7,1 0-5,0 0 2,-1 0 25,1 0-13,-1 0 131,1 0-141,0 0-3,-1 0 8,1 0-10,-1 0 37,1 0-29,0 0 16,-1 0-17,1 0 2,-1 0 14,1 0-14</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40A7CC-0FF2-134B-A47C-928F4C27BCB7}" type="datetimeFigureOut">
              <a:rPr lang="en-US" smtClean="0"/>
              <a:t>5/5/2021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5BDE77-B7BB-1D4D-AAB4-338A52F6BA1C}" type="slidenum">
              <a:rPr lang="en-US" smtClean="0"/>
              <a:t>‹#›</a:t>
            </a:fld>
            <a:endParaRPr lang="en-US"/>
          </a:p>
        </p:txBody>
      </p:sp>
    </p:spTree>
    <p:extLst>
      <p:ext uri="{BB962C8B-B14F-4D97-AF65-F5344CB8AC3E}">
        <p14:creationId xmlns:p14="http://schemas.microsoft.com/office/powerpoint/2010/main" val="3822551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a:t>
            </a:r>
          </a:p>
        </p:txBody>
      </p:sp>
      <p:sp>
        <p:nvSpPr>
          <p:cNvPr id="4" name="Slide Number Placeholder 3"/>
          <p:cNvSpPr>
            <a:spLocks noGrp="1"/>
          </p:cNvSpPr>
          <p:nvPr>
            <p:ph type="sldNum" sz="quarter" idx="5"/>
          </p:nvPr>
        </p:nvSpPr>
        <p:spPr/>
        <p:txBody>
          <a:bodyPr/>
          <a:lstStyle/>
          <a:p>
            <a:fld id="{CA5BDE77-B7BB-1D4D-AAB4-338A52F6BA1C}" type="slidenum">
              <a:rPr lang="en-US" smtClean="0"/>
              <a:t>1</a:t>
            </a:fld>
            <a:endParaRPr lang="en-US"/>
          </a:p>
        </p:txBody>
      </p:sp>
    </p:spTree>
    <p:extLst>
      <p:ext uri="{BB962C8B-B14F-4D97-AF65-F5344CB8AC3E}">
        <p14:creationId xmlns:p14="http://schemas.microsoft.com/office/powerpoint/2010/main" val="2462966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5BDE77-B7BB-1D4D-AAB4-338A52F6BA1C}" type="slidenum">
              <a:rPr lang="en-US" smtClean="0"/>
              <a:t>21</a:t>
            </a:fld>
            <a:endParaRPr lang="en-US"/>
          </a:p>
        </p:txBody>
      </p:sp>
    </p:spTree>
    <p:extLst>
      <p:ext uri="{BB962C8B-B14F-4D97-AF65-F5344CB8AC3E}">
        <p14:creationId xmlns:p14="http://schemas.microsoft.com/office/powerpoint/2010/main" val="157340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Speaker: Jonathan</a:t>
            </a:r>
          </a:p>
          <a:p>
            <a:endParaRPr lang="en-US"/>
          </a:p>
        </p:txBody>
      </p:sp>
      <p:sp>
        <p:nvSpPr>
          <p:cNvPr id="4" name="Slide Number Placeholder 3"/>
          <p:cNvSpPr>
            <a:spLocks noGrp="1"/>
          </p:cNvSpPr>
          <p:nvPr>
            <p:ph type="sldNum" sz="quarter" idx="5"/>
          </p:nvPr>
        </p:nvSpPr>
        <p:spPr/>
        <p:txBody>
          <a:bodyPr/>
          <a:lstStyle/>
          <a:p>
            <a:fld id="{CA5BDE77-B7BB-1D4D-AAB4-338A52F6BA1C}" type="slidenum">
              <a:rPr lang="en-US" smtClean="0"/>
              <a:t>22</a:t>
            </a:fld>
            <a:endParaRPr lang="en-US"/>
          </a:p>
        </p:txBody>
      </p:sp>
    </p:spTree>
    <p:extLst>
      <p:ext uri="{BB962C8B-B14F-4D97-AF65-F5344CB8AC3E}">
        <p14:creationId xmlns:p14="http://schemas.microsoft.com/office/powerpoint/2010/main" val="647016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A5BDE77-B7BB-1D4D-AAB4-338A52F6BA1C}" type="slidenum">
              <a:rPr lang="en-US" smtClean="0"/>
              <a:t>23</a:t>
            </a:fld>
            <a:endParaRPr lang="en-US"/>
          </a:p>
        </p:txBody>
      </p:sp>
    </p:spTree>
    <p:extLst>
      <p:ext uri="{BB962C8B-B14F-4D97-AF65-F5344CB8AC3E}">
        <p14:creationId xmlns:p14="http://schemas.microsoft.com/office/powerpoint/2010/main" val="1088850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5BDE77-B7BB-1D4D-AAB4-338A52F6BA1C}" type="slidenum">
              <a:rPr lang="en-US" smtClean="0"/>
              <a:t>27</a:t>
            </a:fld>
            <a:endParaRPr lang="en-US"/>
          </a:p>
        </p:txBody>
      </p:sp>
    </p:spTree>
    <p:extLst>
      <p:ext uri="{BB962C8B-B14F-4D97-AF65-F5344CB8AC3E}">
        <p14:creationId xmlns:p14="http://schemas.microsoft.com/office/powerpoint/2010/main" val="855442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Speaker: Jonathan</a:t>
            </a:r>
          </a:p>
          <a:p>
            <a:endParaRPr lang="en-US"/>
          </a:p>
        </p:txBody>
      </p:sp>
      <p:sp>
        <p:nvSpPr>
          <p:cNvPr id="4" name="Slide Number Placeholder 3"/>
          <p:cNvSpPr>
            <a:spLocks noGrp="1"/>
          </p:cNvSpPr>
          <p:nvPr>
            <p:ph type="sldNum" sz="quarter" idx="5"/>
          </p:nvPr>
        </p:nvSpPr>
        <p:spPr/>
        <p:txBody>
          <a:bodyPr/>
          <a:lstStyle/>
          <a:p>
            <a:fld id="{CA5BDE77-B7BB-1D4D-AAB4-338A52F6BA1C}" type="slidenum">
              <a:rPr lang="en-US" smtClean="0"/>
              <a:t>30</a:t>
            </a:fld>
            <a:endParaRPr lang="en-US"/>
          </a:p>
        </p:txBody>
      </p:sp>
    </p:spTree>
    <p:extLst>
      <p:ext uri="{BB962C8B-B14F-4D97-AF65-F5344CB8AC3E}">
        <p14:creationId xmlns:p14="http://schemas.microsoft.com/office/powerpoint/2010/main" val="5065938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A5BDE77-B7BB-1D4D-AAB4-338A52F6BA1C}" type="slidenum">
              <a:rPr lang="en-US" smtClean="0"/>
              <a:t>33</a:t>
            </a:fld>
            <a:endParaRPr lang="en-US"/>
          </a:p>
        </p:txBody>
      </p:sp>
    </p:spTree>
    <p:extLst>
      <p:ext uri="{BB962C8B-B14F-4D97-AF65-F5344CB8AC3E}">
        <p14:creationId xmlns:p14="http://schemas.microsoft.com/office/powerpoint/2010/main" val="1264781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A5BDE77-B7BB-1D4D-AAB4-338A52F6BA1C}" type="slidenum">
              <a:rPr lang="en-US" smtClean="0"/>
              <a:t>34</a:t>
            </a:fld>
            <a:endParaRPr lang="en-US"/>
          </a:p>
        </p:txBody>
      </p:sp>
    </p:spTree>
    <p:extLst>
      <p:ext uri="{BB962C8B-B14F-4D97-AF65-F5344CB8AC3E}">
        <p14:creationId xmlns:p14="http://schemas.microsoft.com/office/powerpoint/2010/main" val="14938549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a:p>
        </p:txBody>
      </p:sp>
      <p:sp>
        <p:nvSpPr>
          <p:cNvPr id="4" name="Slide Number Placeholder 3"/>
          <p:cNvSpPr>
            <a:spLocks noGrp="1"/>
          </p:cNvSpPr>
          <p:nvPr>
            <p:ph type="sldNum" sz="quarter" idx="5"/>
          </p:nvPr>
        </p:nvSpPr>
        <p:spPr/>
        <p:txBody>
          <a:bodyPr/>
          <a:lstStyle/>
          <a:p>
            <a:fld id="{CA5BDE77-B7BB-1D4D-AAB4-338A52F6BA1C}" type="slidenum">
              <a:rPr lang="en-US" smtClean="0"/>
              <a:t>35</a:t>
            </a:fld>
            <a:endParaRPr lang="en-US"/>
          </a:p>
        </p:txBody>
      </p:sp>
    </p:spTree>
    <p:extLst>
      <p:ext uri="{BB962C8B-B14F-4D97-AF65-F5344CB8AC3E}">
        <p14:creationId xmlns:p14="http://schemas.microsoft.com/office/powerpoint/2010/main" val="1696796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Speaker: Jonathan</a:t>
            </a:r>
          </a:p>
          <a:p>
            <a:endParaRPr lang="en-US"/>
          </a:p>
        </p:txBody>
      </p:sp>
      <p:sp>
        <p:nvSpPr>
          <p:cNvPr id="4" name="Slide Number Placeholder 3"/>
          <p:cNvSpPr>
            <a:spLocks noGrp="1"/>
          </p:cNvSpPr>
          <p:nvPr>
            <p:ph type="sldNum" sz="quarter" idx="5"/>
          </p:nvPr>
        </p:nvSpPr>
        <p:spPr/>
        <p:txBody>
          <a:bodyPr/>
          <a:lstStyle/>
          <a:p>
            <a:fld id="{CA5BDE77-B7BB-1D4D-AAB4-338A52F6BA1C}" type="slidenum">
              <a:rPr lang="en-US" smtClean="0"/>
              <a:t>37</a:t>
            </a:fld>
            <a:endParaRPr lang="en-US"/>
          </a:p>
        </p:txBody>
      </p:sp>
    </p:spTree>
    <p:extLst>
      <p:ext uri="{BB962C8B-B14F-4D97-AF65-F5344CB8AC3E}">
        <p14:creationId xmlns:p14="http://schemas.microsoft.com/office/powerpoint/2010/main" val="7769553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Speaker: Jonathan</a:t>
            </a:r>
          </a:p>
          <a:p>
            <a:endParaRPr lang="en-US"/>
          </a:p>
        </p:txBody>
      </p:sp>
      <p:sp>
        <p:nvSpPr>
          <p:cNvPr id="4" name="Slide Number Placeholder 3"/>
          <p:cNvSpPr>
            <a:spLocks noGrp="1"/>
          </p:cNvSpPr>
          <p:nvPr>
            <p:ph type="sldNum" sz="quarter" idx="5"/>
          </p:nvPr>
        </p:nvSpPr>
        <p:spPr/>
        <p:txBody>
          <a:bodyPr/>
          <a:lstStyle/>
          <a:p>
            <a:fld id="{CA5BDE77-B7BB-1D4D-AAB4-338A52F6BA1C}" type="slidenum">
              <a:rPr lang="en-US" smtClean="0"/>
              <a:t>42</a:t>
            </a:fld>
            <a:endParaRPr lang="en-US"/>
          </a:p>
        </p:txBody>
      </p:sp>
    </p:spTree>
    <p:extLst>
      <p:ext uri="{BB962C8B-B14F-4D97-AF65-F5344CB8AC3E}">
        <p14:creationId xmlns:p14="http://schemas.microsoft.com/office/powerpoint/2010/main" val="3168494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Speaker: Jonathan</a:t>
            </a:r>
          </a:p>
          <a:p>
            <a:endParaRPr lang="en-US"/>
          </a:p>
        </p:txBody>
      </p:sp>
      <p:sp>
        <p:nvSpPr>
          <p:cNvPr id="4" name="Slide Number Placeholder 3"/>
          <p:cNvSpPr>
            <a:spLocks noGrp="1"/>
          </p:cNvSpPr>
          <p:nvPr>
            <p:ph type="sldNum" sz="quarter" idx="5"/>
          </p:nvPr>
        </p:nvSpPr>
        <p:spPr/>
        <p:txBody>
          <a:bodyPr/>
          <a:lstStyle/>
          <a:p>
            <a:fld id="{CA5BDE77-B7BB-1D4D-AAB4-338A52F6BA1C}" type="slidenum">
              <a:rPr lang="en-US" smtClean="0"/>
              <a:t>2</a:t>
            </a:fld>
            <a:endParaRPr lang="en-US"/>
          </a:p>
        </p:txBody>
      </p:sp>
    </p:spTree>
    <p:extLst>
      <p:ext uri="{BB962C8B-B14F-4D97-AF65-F5344CB8AC3E}">
        <p14:creationId xmlns:p14="http://schemas.microsoft.com/office/powerpoint/2010/main" val="20635090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I will be talking about the excavation of the water tanks location. Due to the uneven slope of the location an excavation of 7532 cubic yds will be required to flatten the area to an elevation of 1,068ft.</a:t>
            </a:r>
          </a:p>
        </p:txBody>
      </p:sp>
      <p:sp>
        <p:nvSpPr>
          <p:cNvPr id="4" name="Slide Number Placeholder 3"/>
          <p:cNvSpPr>
            <a:spLocks noGrp="1"/>
          </p:cNvSpPr>
          <p:nvPr>
            <p:ph type="sldNum" sz="quarter" idx="5"/>
          </p:nvPr>
        </p:nvSpPr>
        <p:spPr/>
        <p:txBody>
          <a:bodyPr/>
          <a:lstStyle/>
          <a:p>
            <a:fld id="{CA5BDE77-B7BB-1D4D-AAB4-338A52F6BA1C}" type="slidenum">
              <a:rPr lang="en-US" smtClean="0"/>
              <a:t>48</a:t>
            </a:fld>
            <a:endParaRPr lang="en-US"/>
          </a:p>
        </p:txBody>
      </p:sp>
    </p:spTree>
    <p:extLst>
      <p:ext uri="{BB962C8B-B14F-4D97-AF65-F5344CB8AC3E}">
        <p14:creationId xmlns:p14="http://schemas.microsoft.com/office/powerpoint/2010/main" val="5988921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Speaker: Jonathan</a:t>
            </a:r>
          </a:p>
          <a:p>
            <a:endParaRPr lang="en-US"/>
          </a:p>
        </p:txBody>
      </p:sp>
      <p:sp>
        <p:nvSpPr>
          <p:cNvPr id="4" name="Slide Number Placeholder 3"/>
          <p:cNvSpPr>
            <a:spLocks noGrp="1"/>
          </p:cNvSpPr>
          <p:nvPr>
            <p:ph type="sldNum" sz="quarter" idx="5"/>
          </p:nvPr>
        </p:nvSpPr>
        <p:spPr/>
        <p:txBody>
          <a:bodyPr/>
          <a:lstStyle/>
          <a:p>
            <a:fld id="{CA5BDE77-B7BB-1D4D-AAB4-338A52F6BA1C}" type="slidenum">
              <a:rPr lang="en-US" smtClean="0"/>
              <a:t>49</a:t>
            </a:fld>
            <a:endParaRPr lang="en-US"/>
          </a:p>
        </p:txBody>
      </p:sp>
    </p:spTree>
    <p:extLst>
      <p:ext uri="{BB962C8B-B14F-4D97-AF65-F5344CB8AC3E}">
        <p14:creationId xmlns:p14="http://schemas.microsoft.com/office/powerpoint/2010/main" val="16535772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&gt;&gt; show where hammer head turnout is from Paul's slide</a:t>
            </a:r>
          </a:p>
          <a:p>
            <a:endParaRPr lang="en-US"/>
          </a:p>
          <a:p>
            <a:r>
              <a:rPr lang="en-US"/>
              <a:t>&gt;&gt; Road 1 introduction</a:t>
            </a:r>
          </a:p>
          <a:p>
            <a:r>
              <a:rPr lang="en-US"/>
              <a:t>	&gt;Road from our concrete dam to Eagle canyon road.</a:t>
            </a:r>
          </a:p>
          <a:p>
            <a:r>
              <a:rPr lang="en-US"/>
              <a:t>	&gt;Total length of 750 ft</a:t>
            </a:r>
          </a:p>
          <a:p>
            <a:r>
              <a:rPr lang="en-US"/>
              <a:t>	&gt; Average grade of 15 %</a:t>
            </a:r>
          </a:p>
          <a:p>
            <a:r>
              <a:rPr lang="en-US"/>
              <a:t>	&gt;starts at elevation:897 ft</a:t>
            </a:r>
          </a:p>
          <a:p>
            <a:r>
              <a:rPr lang="en-US"/>
              <a:t>	&gt;ends at elevation: 1009 ft</a:t>
            </a:r>
          </a:p>
          <a:p>
            <a:endParaRPr lang="en-US"/>
          </a:p>
          <a:p>
            <a:r>
              <a:rPr lang="en-US"/>
              <a:t>&gt;&gt; Intake tower</a:t>
            </a:r>
          </a:p>
          <a:p>
            <a:r>
              <a:rPr lang="en-US"/>
              <a:t>	&gt;as previously mentioned in the Intake tower access road section of this presentation</a:t>
            </a:r>
          </a:p>
          <a:p>
            <a:r>
              <a:rPr lang="en-US"/>
              <a:t>	both the intake tower and the dam share this access road and is connected by a turnout</a:t>
            </a:r>
          </a:p>
          <a:p>
            <a:r>
              <a:rPr lang="en-US"/>
              <a:t>	as shown in the topographical map.</a:t>
            </a:r>
          </a:p>
          <a:p>
            <a:r>
              <a:rPr lang="en-US"/>
              <a:t>	</a:t>
            </a:r>
          </a:p>
          <a:p>
            <a:endParaRPr lang="en-US"/>
          </a:p>
          <a:p>
            <a:r>
              <a:rPr lang="en-US"/>
              <a:t>&gt;&gt;Turnout</a:t>
            </a:r>
          </a:p>
          <a:p>
            <a:r>
              <a:rPr lang="en-US"/>
              <a:t>	&gt; there is another turnout more south closer to the dam</a:t>
            </a:r>
          </a:p>
          <a:p>
            <a:r>
              <a:rPr lang="en-US"/>
              <a:t>	&gt; with this many </a:t>
            </a:r>
            <a:r>
              <a:rPr lang="en-US" err="1"/>
              <a:t>turouts</a:t>
            </a:r>
            <a:r>
              <a:rPr lang="en-US"/>
              <a:t>, drivers should have no problem finding a place to turn their vehicle around</a:t>
            </a:r>
          </a:p>
          <a:p>
            <a:r>
              <a:rPr lang="en-US"/>
              <a:t>	or park on this road.</a:t>
            </a:r>
          </a:p>
          <a:p>
            <a:endParaRPr lang="en-US"/>
          </a:p>
        </p:txBody>
      </p:sp>
      <p:sp>
        <p:nvSpPr>
          <p:cNvPr id="4" name="Slide Number Placeholder 3"/>
          <p:cNvSpPr>
            <a:spLocks noGrp="1"/>
          </p:cNvSpPr>
          <p:nvPr>
            <p:ph type="sldNum" sz="quarter" idx="5"/>
          </p:nvPr>
        </p:nvSpPr>
        <p:spPr/>
        <p:txBody>
          <a:bodyPr/>
          <a:lstStyle/>
          <a:p>
            <a:fld id="{CA5BDE77-B7BB-1D4D-AAB4-338A52F6BA1C}" type="slidenum">
              <a:rPr lang="en-US" smtClean="0"/>
              <a:t>53</a:t>
            </a:fld>
            <a:endParaRPr lang="en-US"/>
          </a:p>
        </p:txBody>
      </p:sp>
    </p:spTree>
    <p:extLst>
      <p:ext uri="{BB962C8B-B14F-4D97-AF65-F5344CB8AC3E}">
        <p14:creationId xmlns:p14="http://schemas.microsoft.com/office/powerpoint/2010/main" val="39279321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&gt;&gt; show where hammer head turnout is from Paul's slide</a:t>
            </a:r>
          </a:p>
          <a:p>
            <a:endParaRPr lang="en-US"/>
          </a:p>
          <a:p>
            <a:r>
              <a:rPr lang="en-US"/>
              <a:t>&gt;&gt; Road 1 introduction</a:t>
            </a:r>
          </a:p>
          <a:p>
            <a:r>
              <a:rPr lang="en-US"/>
              <a:t>	&gt;Road from our concrete dam to Eagle canyon road.</a:t>
            </a:r>
          </a:p>
          <a:p>
            <a:r>
              <a:rPr lang="en-US"/>
              <a:t>	&gt;Total length of 750 ft</a:t>
            </a:r>
          </a:p>
          <a:p>
            <a:r>
              <a:rPr lang="en-US"/>
              <a:t>	&gt; Average grade of 15 %</a:t>
            </a:r>
          </a:p>
          <a:p>
            <a:r>
              <a:rPr lang="en-US"/>
              <a:t>	&gt;starts at elevation:897 ft</a:t>
            </a:r>
          </a:p>
          <a:p>
            <a:r>
              <a:rPr lang="en-US"/>
              <a:t>	&gt;ends at elevation: 1009 ft</a:t>
            </a:r>
          </a:p>
          <a:p>
            <a:endParaRPr lang="en-US"/>
          </a:p>
          <a:p>
            <a:r>
              <a:rPr lang="en-US"/>
              <a:t>&gt;&gt; Intake tower</a:t>
            </a:r>
          </a:p>
          <a:p>
            <a:r>
              <a:rPr lang="en-US"/>
              <a:t>	&gt;as previously mentioned in the Intake tower access road section of this presentation</a:t>
            </a:r>
          </a:p>
          <a:p>
            <a:r>
              <a:rPr lang="en-US"/>
              <a:t>	both the intake tower and the dam share this access road and is connected by a turnout</a:t>
            </a:r>
          </a:p>
          <a:p>
            <a:r>
              <a:rPr lang="en-US"/>
              <a:t>	as shown in the topographical map.</a:t>
            </a:r>
          </a:p>
          <a:p>
            <a:r>
              <a:rPr lang="en-US"/>
              <a:t>	</a:t>
            </a:r>
          </a:p>
          <a:p>
            <a:endParaRPr lang="en-US"/>
          </a:p>
          <a:p>
            <a:r>
              <a:rPr lang="en-US"/>
              <a:t>&gt;&gt;Turnout</a:t>
            </a:r>
          </a:p>
          <a:p>
            <a:r>
              <a:rPr lang="en-US"/>
              <a:t>	&gt; there is another turnout more south closer to the dam</a:t>
            </a:r>
          </a:p>
          <a:p>
            <a:r>
              <a:rPr lang="en-US"/>
              <a:t>	&gt; with this many </a:t>
            </a:r>
            <a:r>
              <a:rPr lang="en-US" err="1"/>
              <a:t>turouts</a:t>
            </a:r>
            <a:r>
              <a:rPr lang="en-US"/>
              <a:t>, drivers should have no problem finding a place to turn their vehicle around</a:t>
            </a:r>
          </a:p>
          <a:p>
            <a:r>
              <a:rPr lang="en-US"/>
              <a:t>	or park on this road.</a:t>
            </a:r>
          </a:p>
          <a:p>
            <a:endParaRPr lang="en-US"/>
          </a:p>
        </p:txBody>
      </p:sp>
      <p:sp>
        <p:nvSpPr>
          <p:cNvPr id="4" name="Slide Number Placeholder 3"/>
          <p:cNvSpPr>
            <a:spLocks noGrp="1"/>
          </p:cNvSpPr>
          <p:nvPr>
            <p:ph type="sldNum" sz="quarter" idx="5"/>
          </p:nvPr>
        </p:nvSpPr>
        <p:spPr/>
        <p:txBody>
          <a:bodyPr/>
          <a:lstStyle/>
          <a:p>
            <a:fld id="{CA5BDE77-B7BB-1D4D-AAB4-338A52F6BA1C}" type="slidenum">
              <a:rPr lang="en-US" smtClean="0"/>
              <a:t>54</a:t>
            </a:fld>
            <a:endParaRPr lang="en-US"/>
          </a:p>
        </p:txBody>
      </p:sp>
    </p:spTree>
    <p:extLst>
      <p:ext uri="{BB962C8B-B14F-4D97-AF65-F5344CB8AC3E}">
        <p14:creationId xmlns:p14="http://schemas.microsoft.com/office/powerpoint/2010/main" val="41883967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&gt;&gt; Intake tower</a:t>
            </a:r>
          </a:p>
          <a:p>
            <a:r>
              <a:rPr lang="en-US"/>
              <a:t>	&gt;our access road to the intake tower is the same </a:t>
            </a:r>
          </a:p>
          <a:p>
            <a:r>
              <a:rPr lang="en-US"/>
              <a:t>	road we are using for our access road to the dam.</a:t>
            </a:r>
          </a:p>
          <a:p>
            <a:r>
              <a:rPr lang="en-US"/>
              <a:t>	</a:t>
            </a:r>
          </a:p>
          <a:p>
            <a:r>
              <a:rPr lang="en-US"/>
              <a:t>	&gt;we decided to use a turnout to connect the intake tower to our </a:t>
            </a:r>
          </a:p>
          <a:p>
            <a:r>
              <a:rPr lang="en-US"/>
              <a:t>	access road since it was relatively close to our access dam road</a:t>
            </a:r>
          </a:p>
          <a:p>
            <a:r>
              <a:rPr lang="en-US"/>
              <a:t>	which we designed first</a:t>
            </a:r>
          </a:p>
          <a:p>
            <a:r>
              <a:rPr lang="en-US"/>
              <a:t>	</a:t>
            </a:r>
          </a:p>
          <a:p>
            <a:r>
              <a:rPr lang="en-US"/>
              <a:t>	&gt;More details on the access road will be provided later in the Roadway section</a:t>
            </a:r>
          </a:p>
          <a:p>
            <a:r>
              <a:rPr lang="en-US"/>
              <a:t>	of this presentation.</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CA5BDE77-B7BB-1D4D-AAB4-338A52F6BA1C}" type="slidenum">
              <a:rPr lang="en-US" smtClean="0"/>
              <a:t>55</a:t>
            </a:fld>
            <a:endParaRPr lang="en-US"/>
          </a:p>
        </p:txBody>
      </p:sp>
    </p:spTree>
    <p:extLst>
      <p:ext uri="{BB962C8B-B14F-4D97-AF65-F5344CB8AC3E}">
        <p14:creationId xmlns:p14="http://schemas.microsoft.com/office/powerpoint/2010/main" val="16787049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&gt;&gt; show where hammer head turnout is from Paul's slide</a:t>
            </a:r>
          </a:p>
          <a:p>
            <a:endParaRPr lang="en-US"/>
          </a:p>
          <a:p>
            <a:r>
              <a:rPr lang="en-US"/>
              <a:t>&gt;&gt; Road 1 introduction</a:t>
            </a:r>
          </a:p>
          <a:p>
            <a:r>
              <a:rPr lang="en-US"/>
              <a:t>	&gt;Road from our concrete dam to Eagle canyon road.</a:t>
            </a:r>
          </a:p>
          <a:p>
            <a:r>
              <a:rPr lang="en-US"/>
              <a:t>	&gt;Total length of 750 ft</a:t>
            </a:r>
          </a:p>
          <a:p>
            <a:r>
              <a:rPr lang="en-US"/>
              <a:t>	&gt; Average grade of 15 %</a:t>
            </a:r>
          </a:p>
          <a:p>
            <a:r>
              <a:rPr lang="en-US"/>
              <a:t>	&gt;starts at elevation:897 ft</a:t>
            </a:r>
          </a:p>
          <a:p>
            <a:r>
              <a:rPr lang="en-US"/>
              <a:t>	&gt;ends at elevation: 1009 ft</a:t>
            </a:r>
          </a:p>
          <a:p>
            <a:endParaRPr lang="en-US"/>
          </a:p>
          <a:p>
            <a:r>
              <a:rPr lang="en-US"/>
              <a:t>&gt;&gt; Intake tower</a:t>
            </a:r>
          </a:p>
          <a:p>
            <a:r>
              <a:rPr lang="en-US"/>
              <a:t>	&gt;as previously mentioned in the Intake tower access road section of this presentation</a:t>
            </a:r>
          </a:p>
          <a:p>
            <a:r>
              <a:rPr lang="en-US"/>
              <a:t>	both the intake tower and the dam share this access road and is connected by a turnout</a:t>
            </a:r>
          </a:p>
          <a:p>
            <a:r>
              <a:rPr lang="en-US"/>
              <a:t>	as shown in the topographical map.</a:t>
            </a:r>
          </a:p>
          <a:p>
            <a:r>
              <a:rPr lang="en-US"/>
              <a:t>	</a:t>
            </a:r>
          </a:p>
          <a:p>
            <a:endParaRPr lang="en-US"/>
          </a:p>
          <a:p>
            <a:r>
              <a:rPr lang="en-US"/>
              <a:t>&gt;&gt;Turnout</a:t>
            </a:r>
          </a:p>
          <a:p>
            <a:r>
              <a:rPr lang="en-US"/>
              <a:t>	&gt; there is another turnout more south closer to the dam</a:t>
            </a:r>
          </a:p>
          <a:p>
            <a:r>
              <a:rPr lang="en-US"/>
              <a:t>	&gt; with this many </a:t>
            </a:r>
            <a:r>
              <a:rPr lang="en-US" err="1"/>
              <a:t>turouts</a:t>
            </a:r>
            <a:r>
              <a:rPr lang="en-US"/>
              <a:t>, drivers should have no problem finding a place to turn their vehicle around</a:t>
            </a:r>
          </a:p>
          <a:p>
            <a:r>
              <a:rPr lang="en-US"/>
              <a:t>	or park on this road.</a:t>
            </a:r>
          </a:p>
          <a:p>
            <a:endParaRPr lang="en-US"/>
          </a:p>
        </p:txBody>
      </p:sp>
      <p:sp>
        <p:nvSpPr>
          <p:cNvPr id="4" name="Slide Number Placeholder 3"/>
          <p:cNvSpPr>
            <a:spLocks noGrp="1"/>
          </p:cNvSpPr>
          <p:nvPr>
            <p:ph type="sldNum" sz="quarter" idx="5"/>
          </p:nvPr>
        </p:nvSpPr>
        <p:spPr/>
        <p:txBody>
          <a:bodyPr/>
          <a:lstStyle/>
          <a:p>
            <a:fld id="{CA5BDE77-B7BB-1D4D-AAB4-338A52F6BA1C}" type="slidenum">
              <a:rPr lang="en-US" smtClean="0"/>
              <a:t>56</a:t>
            </a:fld>
            <a:endParaRPr lang="en-US"/>
          </a:p>
        </p:txBody>
      </p:sp>
    </p:spTree>
    <p:extLst>
      <p:ext uri="{BB962C8B-B14F-4D97-AF65-F5344CB8AC3E}">
        <p14:creationId xmlns:p14="http://schemas.microsoft.com/office/powerpoint/2010/main" val="20887957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&gt;&gt; show where hammer head turnout is from Paul's slide</a:t>
            </a:r>
          </a:p>
          <a:p>
            <a:endParaRPr lang="en-US"/>
          </a:p>
          <a:p>
            <a:r>
              <a:rPr lang="en-US"/>
              <a:t>&gt;&gt; Road 1 introduction</a:t>
            </a:r>
          </a:p>
          <a:p>
            <a:r>
              <a:rPr lang="en-US"/>
              <a:t>	&gt;Road from our concrete dam to Eagle canyon road.</a:t>
            </a:r>
          </a:p>
          <a:p>
            <a:r>
              <a:rPr lang="en-US"/>
              <a:t>	&gt;Total length of 750 ft</a:t>
            </a:r>
          </a:p>
          <a:p>
            <a:r>
              <a:rPr lang="en-US"/>
              <a:t>	&gt; Average grade of 15 %</a:t>
            </a:r>
          </a:p>
          <a:p>
            <a:r>
              <a:rPr lang="en-US"/>
              <a:t>	&gt;starts at elevation:897 ft</a:t>
            </a:r>
          </a:p>
          <a:p>
            <a:r>
              <a:rPr lang="en-US"/>
              <a:t>	&gt;ends at elevation: 1009 ft</a:t>
            </a:r>
          </a:p>
          <a:p>
            <a:endParaRPr lang="en-US"/>
          </a:p>
          <a:p>
            <a:r>
              <a:rPr lang="en-US"/>
              <a:t>&gt;&gt; Intake tower</a:t>
            </a:r>
          </a:p>
          <a:p>
            <a:r>
              <a:rPr lang="en-US"/>
              <a:t>	&gt;as previously mentioned in the Intake tower access road section of this presentation</a:t>
            </a:r>
          </a:p>
          <a:p>
            <a:r>
              <a:rPr lang="en-US"/>
              <a:t>	both the intake tower and the dam share this access road and is connected by a turnout</a:t>
            </a:r>
          </a:p>
          <a:p>
            <a:r>
              <a:rPr lang="en-US"/>
              <a:t>	as shown in the topographical map.</a:t>
            </a:r>
          </a:p>
          <a:p>
            <a:r>
              <a:rPr lang="en-US"/>
              <a:t>	</a:t>
            </a:r>
          </a:p>
          <a:p>
            <a:endParaRPr lang="en-US"/>
          </a:p>
          <a:p>
            <a:r>
              <a:rPr lang="en-US"/>
              <a:t>&gt;&gt;Turnout</a:t>
            </a:r>
          </a:p>
          <a:p>
            <a:r>
              <a:rPr lang="en-US"/>
              <a:t>	&gt; there is another turnout more south closer to the dam</a:t>
            </a:r>
          </a:p>
          <a:p>
            <a:r>
              <a:rPr lang="en-US"/>
              <a:t>	&gt; with this many </a:t>
            </a:r>
            <a:r>
              <a:rPr lang="en-US" err="1"/>
              <a:t>turouts</a:t>
            </a:r>
            <a:r>
              <a:rPr lang="en-US"/>
              <a:t>, drivers should have no problem finding a place to turn their vehicle around</a:t>
            </a:r>
          </a:p>
          <a:p>
            <a:r>
              <a:rPr lang="en-US"/>
              <a:t>	or park on this road.</a:t>
            </a:r>
          </a:p>
          <a:p>
            <a:endParaRPr lang="en-US"/>
          </a:p>
        </p:txBody>
      </p:sp>
      <p:sp>
        <p:nvSpPr>
          <p:cNvPr id="4" name="Slide Number Placeholder 3"/>
          <p:cNvSpPr>
            <a:spLocks noGrp="1"/>
          </p:cNvSpPr>
          <p:nvPr>
            <p:ph type="sldNum" sz="quarter" idx="5"/>
          </p:nvPr>
        </p:nvSpPr>
        <p:spPr/>
        <p:txBody>
          <a:bodyPr/>
          <a:lstStyle/>
          <a:p>
            <a:fld id="{CA5BDE77-B7BB-1D4D-AAB4-338A52F6BA1C}" type="slidenum">
              <a:rPr lang="en-US" smtClean="0"/>
              <a:t>57</a:t>
            </a:fld>
            <a:endParaRPr lang="en-US"/>
          </a:p>
        </p:txBody>
      </p:sp>
    </p:spTree>
    <p:extLst>
      <p:ext uri="{BB962C8B-B14F-4D97-AF65-F5344CB8AC3E}">
        <p14:creationId xmlns:p14="http://schemas.microsoft.com/office/powerpoint/2010/main" val="3199518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Speaker: Jonathan</a:t>
            </a:r>
          </a:p>
          <a:p>
            <a:endParaRPr lang="en-US"/>
          </a:p>
        </p:txBody>
      </p:sp>
      <p:sp>
        <p:nvSpPr>
          <p:cNvPr id="4" name="Slide Number Placeholder 3"/>
          <p:cNvSpPr>
            <a:spLocks noGrp="1"/>
          </p:cNvSpPr>
          <p:nvPr>
            <p:ph type="sldNum" sz="quarter" idx="5"/>
          </p:nvPr>
        </p:nvSpPr>
        <p:spPr/>
        <p:txBody>
          <a:bodyPr/>
          <a:lstStyle/>
          <a:p>
            <a:fld id="{CA5BDE77-B7BB-1D4D-AAB4-338A52F6BA1C}" type="slidenum">
              <a:rPr lang="en-US" smtClean="0"/>
              <a:t>67</a:t>
            </a:fld>
            <a:endParaRPr lang="en-US"/>
          </a:p>
        </p:txBody>
      </p:sp>
    </p:spTree>
    <p:extLst>
      <p:ext uri="{BB962C8B-B14F-4D97-AF65-F5344CB8AC3E}">
        <p14:creationId xmlns:p14="http://schemas.microsoft.com/office/powerpoint/2010/main" val="36139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5BDE77-B7BB-1D4D-AAB4-338A52F6BA1C}" type="slidenum">
              <a:rPr lang="en-US" smtClean="0"/>
              <a:t>72</a:t>
            </a:fld>
            <a:endParaRPr lang="en-US"/>
          </a:p>
        </p:txBody>
      </p:sp>
    </p:spTree>
    <p:extLst>
      <p:ext uri="{BB962C8B-B14F-4D97-AF65-F5344CB8AC3E}">
        <p14:creationId xmlns:p14="http://schemas.microsoft.com/office/powerpoint/2010/main" val="16374476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Speaker: Jonathan</a:t>
            </a:r>
          </a:p>
          <a:p>
            <a:endParaRPr lang="en-US"/>
          </a:p>
        </p:txBody>
      </p:sp>
      <p:sp>
        <p:nvSpPr>
          <p:cNvPr id="4" name="Slide Number Placeholder 3"/>
          <p:cNvSpPr>
            <a:spLocks noGrp="1"/>
          </p:cNvSpPr>
          <p:nvPr>
            <p:ph type="sldNum" sz="quarter" idx="5"/>
          </p:nvPr>
        </p:nvSpPr>
        <p:spPr/>
        <p:txBody>
          <a:bodyPr/>
          <a:lstStyle/>
          <a:p>
            <a:fld id="{CA5BDE77-B7BB-1D4D-AAB4-338A52F6BA1C}" type="slidenum">
              <a:rPr lang="en-US" smtClean="0"/>
              <a:t>76</a:t>
            </a:fld>
            <a:endParaRPr lang="en-US"/>
          </a:p>
        </p:txBody>
      </p:sp>
    </p:spTree>
    <p:extLst>
      <p:ext uri="{BB962C8B-B14F-4D97-AF65-F5344CB8AC3E}">
        <p14:creationId xmlns:p14="http://schemas.microsoft.com/office/powerpoint/2010/main" val="833960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Speaker: Jonathan</a:t>
            </a:r>
          </a:p>
          <a:p>
            <a:endParaRPr lang="en-US"/>
          </a:p>
        </p:txBody>
      </p:sp>
      <p:sp>
        <p:nvSpPr>
          <p:cNvPr id="4" name="Slide Number Placeholder 3"/>
          <p:cNvSpPr>
            <a:spLocks noGrp="1"/>
          </p:cNvSpPr>
          <p:nvPr>
            <p:ph type="sldNum" sz="quarter" idx="5"/>
          </p:nvPr>
        </p:nvSpPr>
        <p:spPr/>
        <p:txBody>
          <a:bodyPr/>
          <a:lstStyle/>
          <a:p>
            <a:fld id="{CA5BDE77-B7BB-1D4D-AAB4-338A52F6BA1C}" type="slidenum">
              <a:rPr lang="en-US" smtClean="0"/>
              <a:t>5</a:t>
            </a:fld>
            <a:endParaRPr lang="en-US"/>
          </a:p>
        </p:txBody>
      </p:sp>
    </p:spTree>
    <p:extLst>
      <p:ext uri="{BB962C8B-B14F-4D97-AF65-F5344CB8AC3E}">
        <p14:creationId xmlns:p14="http://schemas.microsoft.com/office/powerpoint/2010/main" val="15145808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Speaker: Jonathan</a:t>
            </a:r>
          </a:p>
          <a:p>
            <a:endParaRPr lang="en-US"/>
          </a:p>
        </p:txBody>
      </p:sp>
      <p:sp>
        <p:nvSpPr>
          <p:cNvPr id="4" name="Slide Number Placeholder 3"/>
          <p:cNvSpPr>
            <a:spLocks noGrp="1"/>
          </p:cNvSpPr>
          <p:nvPr>
            <p:ph type="sldNum" sz="quarter" idx="5"/>
          </p:nvPr>
        </p:nvSpPr>
        <p:spPr/>
        <p:txBody>
          <a:bodyPr/>
          <a:lstStyle/>
          <a:p>
            <a:fld id="{CA5BDE77-B7BB-1D4D-AAB4-338A52F6BA1C}" type="slidenum">
              <a:rPr lang="en-US" smtClean="0"/>
              <a:t>78</a:t>
            </a:fld>
            <a:endParaRPr lang="en-US"/>
          </a:p>
        </p:txBody>
      </p:sp>
    </p:spTree>
    <p:extLst>
      <p:ext uri="{BB962C8B-B14F-4D97-AF65-F5344CB8AC3E}">
        <p14:creationId xmlns:p14="http://schemas.microsoft.com/office/powerpoint/2010/main" val="136238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Pine Flat Dam (Fresno, CA) in image</a:t>
            </a:r>
          </a:p>
        </p:txBody>
      </p:sp>
      <p:sp>
        <p:nvSpPr>
          <p:cNvPr id="4" name="Slide Number Placeholder 3"/>
          <p:cNvSpPr>
            <a:spLocks noGrp="1"/>
          </p:cNvSpPr>
          <p:nvPr>
            <p:ph type="sldNum" sz="quarter" idx="5"/>
          </p:nvPr>
        </p:nvSpPr>
        <p:spPr/>
        <p:txBody>
          <a:bodyPr/>
          <a:lstStyle/>
          <a:p>
            <a:fld id="{CA5BDE77-B7BB-1D4D-AAB4-338A52F6BA1C}" type="slidenum">
              <a:rPr lang="en-US" smtClean="0"/>
              <a:t>6</a:t>
            </a:fld>
            <a:endParaRPr lang="en-US"/>
          </a:p>
        </p:txBody>
      </p:sp>
    </p:spTree>
    <p:extLst>
      <p:ext uri="{BB962C8B-B14F-4D97-AF65-F5344CB8AC3E}">
        <p14:creationId xmlns:p14="http://schemas.microsoft.com/office/powerpoint/2010/main" val="545479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Put labels inside picture, get rid of numbering</a:t>
            </a:r>
          </a:p>
        </p:txBody>
      </p:sp>
      <p:sp>
        <p:nvSpPr>
          <p:cNvPr id="4" name="Slide Number Placeholder 3"/>
          <p:cNvSpPr>
            <a:spLocks noGrp="1"/>
          </p:cNvSpPr>
          <p:nvPr>
            <p:ph type="sldNum" sz="quarter" idx="5"/>
          </p:nvPr>
        </p:nvSpPr>
        <p:spPr/>
        <p:txBody>
          <a:bodyPr/>
          <a:lstStyle/>
          <a:p>
            <a:fld id="{CA5BDE77-B7BB-1D4D-AAB4-338A52F6BA1C}" type="slidenum">
              <a:rPr lang="en-US" smtClean="0"/>
              <a:t>11</a:t>
            </a:fld>
            <a:endParaRPr lang="en-US"/>
          </a:p>
        </p:txBody>
      </p:sp>
    </p:spTree>
    <p:extLst>
      <p:ext uri="{BB962C8B-B14F-4D97-AF65-F5344CB8AC3E}">
        <p14:creationId xmlns:p14="http://schemas.microsoft.com/office/powerpoint/2010/main" val="2740998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90000"/>
              </a:lnSpc>
              <a:spcBef>
                <a:spcPts val="200"/>
              </a:spcBef>
              <a:spcAft>
                <a:spcPts val="400"/>
              </a:spcAft>
            </a:pPr>
            <a:endParaRPr lang="en-US">
              <a:cs typeface="Calibri"/>
            </a:endParaRPr>
          </a:p>
        </p:txBody>
      </p:sp>
      <p:sp>
        <p:nvSpPr>
          <p:cNvPr id="4" name="Slide Number Placeholder 3"/>
          <p:cNvSpPr>
            <a:spLocks noGrp="1"/>
          </p:cNvSpPr>
          <p:nvPr>
            <p:ph type="sldNum" sz="quarter" idx="5"/>
          </p:nvPr>
        </p:nvSpPr>
        <p:spPr/>
        <p:txBody>
          <a:bodyPr/>
          <a:lstStyle/>
          <a:p>
            <a:fld id="{CA5BDE77-B7BB-1D4D-AAB4-338A52F6BA1C}" type="slidenum">
              <a:rPr lang="en-US" smtClean="0"/>
              <a:t>12</a:t>
            </a:fld>
            <a:endParaRPr lang="en-US"/>
          </a:p>
        </p:txBody>
      </p:sp>
    </p:spTree>
    <p:extLst>
      <p:ext uri="{BB962C8B-B14F-4D97-AF65-F5344CB8AC3E}">
        <p14:creationId xmlns:p14="http://schemas.microsoft.com/office/powerpoint/2010/main" val="4008205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lnSpc>
                <a:spcPct val="90000"/>
              </a:lnSpc>
              <a:spcBef>
                <a:spcPts val="200"/>
              </a:spcBef>
              <a:spcAft>
                <a:spcPts val="400"/>
              </a:spcAft>
              <a:buFont typeface="Arial,Sans-Serif"/>
              <a:buNone/>
            </a:pPr>
            <a:r>
              <a:rPr lang="en-US"/>
              <a:t>Add force values to images, split factor of safety, different cases</a:t>
            </a:r>
          </a:p>
        </p:txBody>
      </p:sp>
      <p:sp>
        <p:nvSpPr>
          <p:cNvPr id="4" name="Slide Number Placeholder 3"/>
          <p:cNvSpPr>
            <a:spLocks noGrp="1"/>
          </p:cNvSpPr>
          <p:nvPr>
            <p:ph type="sldNum" sz="quarter" idx="5"/>
          </p:nvPr>
        </p:nvSpPr>
        <p:spPr/>
        <p:txBody>
          <a:bodyPr/>
          <a:lstStyle/>
          <a:p>
            <a:fld id="{CA5BDE77-B7BB-1D4D-AAB4-338A52F6BA1C}" type="slidenum">
              <a:rPr lang="en-US" smtClean="0"/>
              <a:t>13</a:t>
            </a:fld>
            <a:endParaRPr lang="en-US"/>
          </a:p>
        </p:txBody>
      </p:sp>
    </p:spTree>
    <p:extLst>
      <p:ext uri="{BB962C8B-B14F-4D97-AF65-F5344CB8AC3E}">
        <p14:creationId xmlns:p14="http://schemas.microsoft.com/office/powerpoint/2010/main" val="3183581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90000"/>
              </a:lnSpc>
              <a:spcBef>
                <a:spcPts val="200"/>
              </a:spcBef>
              <a:spcAft>
                <a:spcPts val="400"/>
              </a:spcAft>
              <a:buFont typeface="Arial,Sans-Serif"/>
              <a:buChar char="•"/>
            </a:pPr>
            <a:r>
              <a:rPr lang="en-US"/>
              <a:t>Don’t go into the numbers just say concrete strength is adequate to resist shear loading</a:t>
            </a:r>
          </a:p>
        </p:txBody>
      </p:sp>
      <p:sp>
        <p:nvSpPr>
          <p:cNvPr id="4" name="Slide Number Placeholder 3"/>
          <p:cNvSpPr>
            <a:spLocks noGrp="1"/>
          </p:cNvSpPr>
          <p:nvPr>
            <p:ph type="sldNum" sz="quarter" idx="5"/>
          </p:nvPr>
        </p:nvSpPr>
        <p:spPr/>
        <p:txBody>
          <a:bodyPr/>
          <a:lstStyle/>
          <a:p>
            <a:fld id="{CA5BDE77-B7BB-1D4D-AAB4-338A52F6BA1C}" type="slidenum">
              <a:rPr lang="en-US" smtClean="0"/>
              <a:t>14</a:t>
            </a:fld>
            <a:endParaRPr lang="en-US"/>
          </a:p>
        </p:txBody>
      </p:sp>
    </p:spTree>
    <p:extLst>
      <p:ext uri="{BB962C8B-B14F-4D97-AF65-F5344CB8AC3E}">
        <p14:creationId xmlns:p14="http://schemas.microsoft.com/office/powerpoint/2010/main" val="1057265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Speaker: Jonathan</a:t>
            </a:r>
          </a:p>
          <a:p>
            <a:endParaRPr lang="en-US"/>
          </a:p>
        </p:txBody>
      </p:sp>
      <p:sp>
        <p:nvSpPr>
          <p:cNvPr id="4" name="Slide Number Placeholder 3"/>
          <p:cNvSpPr>
            <a:spLocks noGrp="1"/>
          </p:cNvSpPr>
          <p:nvPr>
            <p:ph type="sldNum" sz="quarter" idx="5"/>
          </p:nvPr>
        </p:nvSpPr>
        <p:spPr/>
        <p:txBody>
          <a:bodyPr/>
          <a:lstStyle/>
          <a:p>
            <a:fld id="{CA5BDE77-B7BB-1D4D-AAB4-338A52F6BA1C}" type="slidenum">
              <a:rPr lang="en-US" smtClean="0"/>
              <a:t>16</a:t>
            </a:fld>
            <a:endParaRPr lang="en-US"/>
          </a:p>
        </p:txBody>
      </p:sp>
    </p:spTree>
    <p:extLst>
      <p:ext uri="{BB962C8B-B14F-4D97-AF65-F5344CB8AC3E}">
        <p14:creationId xmlns:p14="http://schemas.microsoft.com/office/powerpoint/2010/main" val="398959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6491789"/>
            <a:ext cx="12192000" cy="3651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p:cNvSpPr/>
          <p:nvPr/>
        </p:nvSpPr>
        <p:spPr>
          <a:xfrm>
            <a:off x="0" y="6427781"/>
            <a:ext cx="12192000"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1129296"/>
            <a:ext cx="10058400" cy="2384943"/>
          </a:xfrm>
        </p:spPr>
        <p:txBody>
          <a:bodyPr anchor="b">
            <a:normAutofit/>
          </a:bodyPr>
          <a:lstStyle>
            <a:lvl1pPr algn="l">
              <a:lnSpc>
                <a:spcPct val="85000"/>
              </a:lnSpc>
              <a:defRPr sz="8000" spc="-50" baseline="0">
                <a:solidFill>
                  <a:schemeClr val="tx1">
                    <a:lumMod val="75000"/>
                    <a:lumOff val="25000"/>
                  </a:schemeClr>
                </a:solidFill>
              </a:defRPr>
            </a:lvl1pPr>
          </a:lstStyle>
          <a:p>
            <a:r>
              <a:rPr lang="en-US"/>
              <a:t>Click to edit Master title style</a:t>
            </a:r>
          </a:p>
        </p:txBody>
      </p:sp>
      <p:sp>
        <p:nvSpPr>
          <p:cNvPr id="3" name="Subtitle 2"/>
          <p:cNvSpPr>
            <a:spLocks noGrp="1"/>
          </p:cNvSpPr>
          <p:nvPr>
            <p:ph type="subTitle" idx="1"/>
          </p:nvPr>
        </p:nvSpPr>
        <p:spPr>
          <a:xfrm>
            <a:off x="1097280" y="390647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5" name="Footer Placeholder 4"/>
          <p:cNvSpPr>
            <a:spLocks noGrp="1"/>
          </p:cNvSpPr>
          <p:nvPr>
            <p:ph type="ftr" sz="quarter" idx="11"/>
          </p:nvPr>
        </p:nvSpPr>
        <p:spPr/>
        <p:txBody>
          <a:bodyPr/>
          <a:lstStyle/>
          <a:p>
            <a:r>
              <a:rPr lang="en-US"/>
              <a:t>SPEAKER: Your name</a:t>
            </a:r>
          </a:p>
        </p:txBody>
      </p:sp>
      <p:sp>
        <p:nvSpPr>
          <p:cNvPr id="6" name="Slide Number Placeholder 5"/>
          <p:cNvSpPr>
            <a:spLocks noGrp="1"/>
          </p:cNvSpPr>
          <p:nvPr>
            <p:ph type="sldNum" sz="quarter" idx="12"/>
          </p:nvPr>
        </p:nvSpPr>
        <p:spPr/>
        <p:txBody>
          <a:bodyPr/>
          <a:lstStyle>
            <a:lvl1pPr>
              <a:defRPr sz="1800"/>
            </a:lvl1pPr>
          </a:lstStyle>
          <a:p>
            <a:fld id="{D57F1E4F-1CFF-5643-939E-217C01CDF565}" type="slidenum">
              <a:rPr lang="en-US" smtClean="0"/>
              <a:pPr/>
              <a:t>‹#›</a:t>
            </a:fld>
            <a:endParaRPr lang="en-US" sz="1800"/>
          </a:p>
        </p:txBody>
      </p:sp>
      <p:cxnSp>
        <p:nvCxnSpPr>
          <p:cNvPr id="9" name="Straight Connector 8"/>
          <p:cNvCxnSpPr/>
          <p:nvPr/>
        </p:nvCxnSpPr>
        <p:spPr>
          <a:xfrm>
            <a:off x="1158240" y="3710354"/>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9724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 Second level</a:t>
            </a:r>
          </a:p>
          <a:p>
            <a:pPr lvl="2"/>
            <a:r>
              <a:rPr lang="en-US"/>
              <a:t> Third level</a:t>
            </a:r>
          </a:p>
          <a:p>
            <a:pPr lvl="3"/>
            <a:r>
              <a:rPr lang="en-US"/>
              <a:t> Fourth level</a:t>
            </a:r>
          </a:p>
          <a:p>
            <a:pPr lvl="4"/>
            <a:r>
              <a:rPr lang="en-US"/>
              <a:t> Fifth level</a:t>
            </a:r>
          </a:p>
        </p:txBody>
      </p:sp>
      <p:sp>
        <p:nvSpPr>
          <p:cNvPr id="5" name="Footer Placeholder 4"/>
          <p:cNvSpPr>
            <a:spLocks noGrp="1"/>
          </p:cNvSpPr>
          <p:nvPr>
            <p:ph type="ftr" sz="quarter" idx="11"/>
          </p:nvPr>
        </p:nvSpPr>
        <p:spPr/>
        <p:txBody>
          <a:bodyPr/>
          <a:lstStyle/>
          <a:p>
            <a:r>
              <a:rPr lang="en-US"/>
              <a:t>SPEAKER: Your name</a:t>
            </a:r>
          </a:p>
        </p:txBody>
      </p:sp>
      <p:sp>
        <p:nvSpPr>
          <p:cNvPr id="6" name="Slide Number Placeholder 5"/>
          <p:cNvSpPr>
            <a:spLocks noGrp="1"/>
          </p:cNvSpPr>
          <p:nvPr>
            <p:ph type="sldNum" sz="quarter" idx="12"/>
          </p:nvPr>
        </p:nvSpPr>
        <p:spPr/>
        <p:txBody>
          <a:bodyPr/>
          <a:lstStyle/>
          <a:p>
            <a:fld id="{519954A3-9DFD-4C44-94BA-B95130A3BA1C}" type="slidenum">
              <a:rPr lang="en-US" smtClean="0"/>
              <a:t>‹#›</a:t>
            </a:fld>
            <a:endParaRPr lang="en-US"/>
          </a:p>
        </p:txBody>
      </p:sp>
    </p:spTree>
    <p:extLst>
      <p:ext uri="{BB962C8B-B14F-4D97-AF65-F5344CB8AC3E}">
        <p14:creationId xmlns:p14="http://schemas.microsoft.com/office/powerpoint/2010/main" val="1801195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lvl1pPr>
              <a:defRPr>
                <a:solidFill>
                  <a:schemeClr val="tx1">
                    <a:lumMod val="75000"/>
                    <a:lumOff val="25000"/>
                  </a:schemeClr>
                </a:solidFill>
              </a:defRPr>
            </a:lvl1pPr>
          </a:lstStyle>
          <a:p>
            <a:r>
              <a:rPr lang="en-US"/>
              <a:t>Click to edit Master title style</a:t>
            </a:r>
          </a:p>
        </p:txBody>
      </p:sp>
      <p:sp>
        <p:nvSpPr>
          <p:cNvPr id="4" name="Content Placeholder 3"/>
          <p:cNvSpPr>
            <a:spLocks noGrp="1"/>
          </p:cNvSpPr>
          <p:nvPr>
            <p:ph sz="half" idx="2"/>
          </p:nvPr>
        </p:nvSpPr>
        <p:spPr>
          <a:xfrm>
            <a:off x="1093694" y="2356523"/>
            <a:ext cx="4937760" cy="33782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210748" y="2356523"/>
            <a:ext cx="4937760" cy="33782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t>SPEAKER: Your name</a:t>
            </a:r>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
        <p:nvSpPr>
          <p:cNvPr id="11" name="Content Placeholder 3">
            <a:extLst>
              <a:ext uri="{FF2B5EF4-FFF2-40B4-BE49-F238E27FC236}">
                <a16:creationId xmlns:a16="http://schemas.microsoft.com/office/drawing/2014/main" id="{4E910D94-8806-48D3-8C84-F27E5CF74F9C}"/>
              </a:ext>
            </a:extLst>
          </p:cNvPr>
          <p:cNvSpPr>
            <a:spLocks noGrp="1"/>
          </p:cNvSpPr>
          <p:nvPr>
            <p:ph sz="half" idx="13" hasCustomPrompt="1"/>
          </p:nvPr>
        </p:nvSpPr>
        <p:spPr>
          <a:xfrm>
            <a:off x="1097280" y="1852707"/>
            <a:ext cx="4937760" cy="388469"/>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TEXT</a:t>
            </a:r>
          </a:p>
        </p:txBody>
      </p:sp>
      <p:sp>
        <p:nvSpPr>
          <p:cNvPr id="12" name="Content Placeholder 3">
            <a:extLst>
              <a:ext uri="{FF2B5EF4-FFF2-40B4-BE49-F238E27FC236}">
                <a16:creationId xmlns:a16="http://schemas.microsoft.com/office/drawing/2014/main" id="{44DC0D50-8D92-48CD-B08C-5C155251A4DB}"/>
              </a:ext>
            </a:extLst>
          </p:cNvPr>
          <p:cNvSpPr>
            <a:spLocks noGrp="1"/>
          </p:cNvSpPr>
          <p:nvPr>
            <p:ph sz="half" idx="14" hasCustomPrompt="1"/>
          </p:nvPr>
        </p:nvSpPr>
        <p:spPr>
          <a:xfrm>
            <a:off x="6217920" y="1852707"/>
            <a:ext cx="4937760" cy="388469"/>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TEXT</a:t>
            </a:r>
          </a:p>
        </p:txBody>
      </p:sp>
    </p:spTree>
    <p:extLst>
      <p:ext uri="{BB962C8B-B14F-4D97-AF65-F5344CB8AC3E}">
        <p14:creationId xmlns:p14="http://schemas.microsoft.com/office/powerpoint/2010/main" val="3027829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t>SPEAKER: Your name</a:t>
            </a:r>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639890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 y="6492874"/>
            <a:ext cx="12192000" cy="3651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Footer Placeholder 7"/>
          <p:cNvSpPr>
            <a:spLocks noGrp="1"/>
          </p:cNvSpPr>
          <p:nvPr>
            <p:ph type="ftr" sz="quarter" idx="11"/>
          </p:nvPr>
        </p:nvSpPr>
        <p:spPr/>
        <p:txBody>
          <a:bodyPr/>
          <a:lstStyle>
            <a:lvl1pPr>
              <a:defRPr>
                <a:solidFill>
                  <a:schemeClr val="tx1"/>
                </a:solidFill>
              </a:defRPr>
            </a:lvl1pPr>
          </a:lstStyle>
          <a:p>
            <a:r>
              <a:rPr lang="en-US"/>
              <a:t>SPEAKER: Your name</a:t>
            </a:r>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
        <p:nvSpPr>
          <p:cNvPr id="10" name="Rectangle 9">
            <a:extLst>
              <a:ext uri="{FF2B5EF4-FFF2-40B4-BE49-F238E27FC236}">
                <a16:creationId xmlns:a16="http://schemas.microsoft.com/office/drawing/2014/main" id="{E115AADB-62A5-479B-A01E-4ECEE9F2BEE0}"/>
              </a:ext>
            </a:extLst>
          </p:cNvPr>
          <p:cNvSpPr/>
          <p:nvPr userDrawn="1"/>
        </p:nvSpPr>
        <p:spPr>
          <a:xfrm>
            <a:off x="0" y="642687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1" name="Picture 10" descr="Text&#10;&#10;Description automatically generated">
            <a:extLst>
              <a:ext uri="{FF2B5EF4-FFF2-40B4-BE49-F238E27FC236}">
                <a16:creationId xmlns:a16="http://schemas.microsoft.com/office/drawing/2014/main" id="{135C0354-383D-44FE-9D08-CA0D2827B882}"/>
              </a:ext>
            </a:extLst>
          </p:cNvPr>
          <p:cNvPicPr>
            <a:picLocks noChangeAspect="1"/>
          </p:cNvPicPr>
          <p:nvPr userDrawn="1"/>
        </p:nvPicPr>
        <p:blipFill>
          <a:blip r:embed="rId2"/>
          <a:stretch>
            <a:fillRect/>
          </a:stretch>
        </p:blipFill>
        <p:spPr>
          <a:xfrm>
            <a:off x="1027455" y="6453561"/>
            <a:ext cx="1989015" cy="457432"/>
          </a:xfrm>
          <a:prstGeom prst="rect">
            <a:avLst/>
          </a:prstGeom>
        </p:spPr>
      </p:pic>
    </p:spTree>
    <p:extLst>
      <p:ext uri="{BB962C8B-B14F-4D97-AF65-F5344CB8AC3E}">
        <p14:creationId xmlns:p14="http://schemas.microsoft.com/office/powerpoint/2010/main" val="26463918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99715"/>
            <a:ext cx="12192000" cy="3651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1" y="6434411"/>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 Second level</a:t>
            </a:r>
          </a:p>
          <a:p>
            <a:pPr lvl="2"/>
            <a:r>
              <a:rPr lang="en-US"/>
              <a:t> Third level</a:t>
            </a:r>
          </a:p>
          <a:p>
            <a:pPr lvl="3"/>
            <a:r>
              <a:rPr lang="en-US"/>
              <a:t> Fourth level</a:t>
            </a:r>
          </a:p>
          <a:p>
            <a:pPr lvl="4"/>
            <a:r>
              <a:rPr lang="en-US"/>
              <a:t> Fifth level</a:t>
            </a:r>
          </a:p>
        </p:txBody>
      </p:sp>
      <p:sp>
        <p:nvSpPr>
          <p:cNvPr id="5" name="Footer Placeholder 4"/>
          <p:cNvSpPr>
            <a:spLocks noGrp="1"/>
          </p:cNvSpPr>
          <p:nvPr>
            <p:ph type="ftr" sz="quarter" idx="3"/>
          </p:nvPr>
        </p:nvSpPr>
        <p:spPr>
          <a:xfrm>
            <a:off x="3684597" y="6499715"/>
            <a:ext cx="4822804" cy="365126"/>
          </a:xfrm>
          <a:prstGeom prst="rect">
            <a:avLst/>
          </a:prstGeom>
        </p:spPr>
        <p:txBody>
          <a:bodyPr vert="horz" lIns="91440" tIns="45720" rIns="91440" bIns="45720" rtlCol="0" anchor="ctr"/>
          <a:lstStyle>
            <a:lvl1pPr algn="ctr">
              <a:defRPr sz="1800" cap="all" baseline="0">
                <a:solidFill>
                  <a:schemeClr val="tx1">
                    <a:lumMod val="85000"/>
                    <a:lumOff val="15000"/>
                  </a:schemeClr>
                </a:solidFill>
              </a:defRPr>
            </a:lvl1pPr>
          </a:lstStyle>
          <a:p>
            <a:r>
              <a:rPr lang="en-US"/>
              <a:t>SPEAKER: Your name</a:t>
            </a:r>
          </a:p>
        </p:txBody>
      </p:sp>
      <p:sp>
        <p:nvSpPr>
          <p:cNvPr id="6" name="Slide Number Placeholder 5"/>
          <p:cNvSpPr>
            <a:spLocks noGrp="1"/>
          </p:cNvSpPr>
          <p:nvPr>
            <p:ph type="sldNum" sz="quarter" idx="4"/>
          </p:nvPr>
        </p:nvSpPr>
        <p:spPr>
          <a:xfrm>
            <a:off x="9843655" y="6499716"/>
            <a:ext cx="1312025" cy="365125"/>
          </a:xfrm>
          <a:prstGeom prst="rect">
            <a:avLst/>
          </a:prstGeom>
        </p:spPr>
        <p:txBody>
          <a:bodyPr vert="horz" lIns="91440" tIns="45720" rIns="91440" bIns="45720" rtlCol="0" anchor="ctr"/>
          <a:lstStyle>
            <a:lvl1pPr algn="r">
              <a:defRPr sz="1800">
                <a:solidFill>
                  <a:schemeClr val="tx1">
                    <a:lumMod val="85000"/>
                    <a:lumOff val="15000"/>
                  </a:schemeClr>
                </a:solidFill>
              </a:defRPr>
            </a:lvl1pPr>
          </a:lstStyle>
          <a:p>
            <a:fld id="{D57F1E4F-1CFF-5643-939E-217C01CDF565}" type="slidenum">
              <a:rPr lang="en-US" smtClean="0"/>
              <a:pPr/>
              <a:t>‹#›</a:t>
            </a:fld>
            <a:endParaRPr lang="en-US">
              <a:solidFill>
                <a:schemeClr val="tx1">
                  <a:lumMod val="85000"/>
                  <a:lumOff val="15000"/>
                </a:schemeClr>
              </a:solidFill>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6" name="Picture 15" descr="Text&#10;&#10;Description automatically generated">
            <a:extLst>
              <a:ext uri="{FF2B5EF4-FFF2-40B4-BE49-F238E27FC236}">
                <a16:creationId xmlns:a16="http://schemas.microsoft.com/office/drawing/2014/main" id="{E20C9F62-ECAA-4231-B921-4FC0982F83CC}"/>
              </a:ext>
            </a:extLst>
          </p:cNvPr>
          <p:cNvPicPr>
            <a:picLocks noChangeAspect="1"/>
          </p:cNvPicPr>
          <p:nvPr userDrawn="1"/>
        </p:nvPicPr>
        <p:blipFill>
          <a:blip r:embed="rId7"/>
          <a:stretch>
            <a:fillRect/>
          </a:stretch>
        </p:blipFill>
        <p:spPr>
          <a:xfrm>
            <a:off x="1027455" y="6453561"/>
            <a:ext cx="1989015" cy="457432"/>
          </a:xfrm>
          <a:prstGeom prst="rect">
            <a:avLst/>
          </a:prstGeom>
        </p:spPr>
      </p:pic>
    </p:spTree>
    <p:extLst>
      <p:ext uri="{BB962C8B-B14F-4D97-AF65-F5344CB8AC3E}">
        <p14:creationId xmlns:p14="http://schemas.microsoft.com/office/powerpoint/2010/main" val="2062035443"/>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3" r:id="rId3"/>
    <p:sldLayoutId id="2147483814" r:id="rId4"/>
    <p:sldLayoutId id="2147483815" r:id="rId5"/>
  </p:sldLayoutIdLst>
  <p:hf hd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85000"/>
              <a:lumOff val="1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800" kern="1200">
          <a:solidFill>
            <a:schemeClr val="tx1">
              <a:lumMod val="85000"/>
              <a:lumOff val="1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image" Target="../media/image13.emf"/><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customXml" Target="../ink/ink1.xml"/><Relationship Id="rId5" Type="http://schemas.openxmlformats.org/officeDocument/2006/relationships/image" Target="../media/image12.jpe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customXml" Target="../ink/ink8.xml"/><Relationship Id="rId18" Type="http://schemas.openxmlformats.org/officeDocument/2006/relationships/customXml" Target="../ink/ink12.xml"/><Relationship Id="rId3" Type="http://schemas.openxmlformats.org/officeDocument/2006/relationships/slideLayout" Target="../slideLayouts/slideLayout5.xml"/><Relationship Id="rId21" Type="http://schemas.openxmlformats.org/officeDocument/2006/relationships/customXml" Target="../ink/ink15.xml"/><Relationship Id="rId7" Type="http://schemas.openxmlformats.org/officeDocument/2006/relationships/image" Target="../media/image14.emf"/><Relationship Id="rId12" Type="http://schemas.openxmlformats.org/officeDocument/2006/relationships/customXml" Target="../ink/ink7.xml"/><Relationship Id="rId17" Type="http://schemas.openxmlformats.org/officeDocument/2006/relationships/customXml" Target="../ink/ink11.xml"/><Relationship Id="rId2" Type="http://schemas.openxmlformats.org/officeDocument/2006/relationships/audio" Target="../media/media12.m4a"/><Relationship Id="rId16" Type="http://schemas.openxmlformats.org/officeDocument/2006/relationships/customXml" Target="../ink/ink10.xml"/><Relationship Id="rId20" Type="http://schemas.openxmlformats.org/officeDocument/2006/relationships/customXml" Target="../ink/ink14.xml"/><Relationship Id="rId1" Type="http://schemas.microsoft.com/office/2007/relationships/media" Target="../media/media12.m4a"/><Relationship Id="rId6" Type="http://schemas.openxmlformats.org/officeDocument/2006/relationships/customXml" Target="../ink/ink2.xml"/><Relationship Id="rId11" Type="http://schemas.openxmlformats.org/officeDocument/2006/relationships/customXml" Target="../ink/ink6.xml"/><Relationship Id="rId5" Type="http://schemas.openxmlformats.org/officeDocument/2006/relationships/image" Target="../media/image11.png"/><Relationship Id="rId15" Type="http://schemas.openxmlformats.org/officeDocument/2006/relationships/customXml" Target="../ink/ink9.xml"/><Relationship Id="rId10" Type="http://schemas.openxmlformats.org/officeDocument/2006/relationships/customXml" Target="../ink/ink5.xml"/><Relationship Id="rId19" Type="http://schemas.openxmlformats.org/officeDocument/2006/relationships/customXml" Target="../ink/ink13.xml"/><Relationship Id="rId4" Type="http://schemas.openxmlformats.org/officeDocument/2006/relationships/notesSlide" Target="../notesSlides/notesSlide6.xml"/><Relationship Id="rId9" Type="http://schemas.openxmlformats.org/officeDocument/2006/relationships/customXml" Target="../ink/ink4.xml"/><Relationship Id="rId14" Type="http://schemas.openxmlformats.org/officeDocument/2006/relationships/image" Target="../media/image15.emf"/><Relationship Id="rId22"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customXml" Target="../ink/ink17.xml"/><Relationship Id="rId3" Type="http://schemas.openxmlformats.org/officeDocument/2006/relationships/slideLayout" Target="../slideLayouts/slideLayout5.xml"/><Relationship Id="rId7" Type="http://schemas.openxmlformats.org/officeDocument/2006/relationships/image" Target="../media/image14.emf"/><Relationship Id="rId12"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customXml" Target="../ink/ink16.xml"/><Relationship Id="rId11" Type="http://schemas.openxmlformats.org/officeDocument/2006/relationships/customXml" Target="../ink/ink19.xml"/><Relationship Id="rId5" Type="http://schemas.openxmlformats.org/officeDocument/2006/relationships/image" Target="../media/image11.png"/><Relationship Id="rId10" Type="http://schemas.openxmlformats.org/officeDocument/2006/relationships/customXml" Target="../ink/ink18.xml"/><Relationship Id="rId4" Type="http://schemas.openxmlformats.org/officeDocument/2006/relationships/notesSlide" Target="../notesSlides/notesSlide7.xml"/><Relationship Id="rId9" Type="http://schemas.openxmlformats.org/officeDocument/2006/relationships/image" Target="../media/image15.e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3.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5.xml"/><Relationship Id="rId7" Type="http://schemas.openxmlformats.org/officeDocument/2006/relationships/image" Target="../media/image24.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5.xml"/><Relationship Id="rId7" Type="http://schemas.openxmlformats.org/officeDocument/2006/relationships/image" Target="../media/image28.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5.xml"/><Relationship Id="rId7" Type="http://schemas.openxmlformats.org/officeDocument/2006/relationships/image" Target="../media/image32.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31.png"/><Relationship Id="rId5" Type="http://schemas.openxmlformats.org/officeDocument/2006/relationships/image" Target="../media/image3.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3.png"/><Relationship Id="rId5" Type="http://schemas.openxmlformats.org/officeDocument/2006/relationships/image" Target="../media/image34.png"/><Relationship Id="rId4"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7.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38.png"/><Relationship Id="rId4" Type="http://schemas.microsoft.com/office/2011/relationships/inkAction" Target="../ink/inkAction1.xml"/></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image" Target="../media/image41.png"/><Relationship Id="rId2" Type="http://schemas.openxmlformats.org/officeDocument/2006/relationships/audio" Target="../media/media25.m4a"/><Relationship Id="rId1" Type="http://schemas.microsoft.com/office/2007/relationships/media" Target="../media/media25.m4a"/><Relationship Id="rId6" Type="http://schemas.microsoft.com/office/2011/relationships/inkAction" Target="../ink/inkAction2.xml"/><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5.xml"/><Relationship Id="rId7" Type="http://schemas.openxmlformats.org/officeDocument/2006/relationships/image" Target="../media/image45.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notesSlide" Target="../notesSlides/notesSlide1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3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image" Target="../media/image53.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55.png"/><Relationship Id="rId5" Type="http://schemas.microsoft.com/office/2011/relationships/inkAction" Target="../ink/inkAction3.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7.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notesSlide" Target="../notesSlides/notesSlide15.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7.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notesSlide" Target="../notesSlides/notesSlide16.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7.png"/><Relationship Id="rId5" Type="http://schemas.openxmlformats.org/officeDocument/2006/relationships/image" Target="../media/image60.png"/><Relationship Id="rId4" Type="http://schemas.openxmlformats.org/officeDocument/2006/relationships/notesSlide" Target="../notesSlides/notesSlide1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png"/><Relationship Id="rId5" Type="http://schemas.openxmlformats.org/officeDocument/2006/relationships/image" Target="../media/image62.pn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png"/><Relationship Id="rId5" Type="http://schemas.openxmlformats.org/officeDocument/2006/relationships/image" Target="../media/image64.jpeg"/><Relationship Id="rId4" Type="http://schemas.openxmlformats.org/officeDocument/2006/relationships/image" Target="../media/image63.jpeg"/></Relationships>
</file>

<file path=ppt/slides/_rels/slide3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image" Target="../media/image67.png"/><Relationship Id="rId2" Type="http://schemas.openxmlformats.org/officeDocument/2006/relationships/audio" Target="../media/media39.m4a"/><Relationship Id="rId1" Type="http://schemas.microsoft.com/office/2007/relationships/media" Target="../media/media39.m4a"/><Relationship Id="rId6" Type="http://schemas.microsoft.com/office/2011/relationships/inkAction" Target="../ink/inkAction4.xml"/><Relationship Id="rId5" Type="http://schemas.openxmlformats.org/officeDocument/2006/relationships/image" Target="../media/image66.png"/><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png"/><Relationship Id="rId5" Type="http://schemas.openxmlformats.org/officeDocument/2006/relationships/image" Target="../media/image69.png"/><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5.xml"/><Relationship Id="rId7" Type="http://schemas.openxmlformats.org/officeDocument/2006/relationships/image" Target="../media/image73.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37.pn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37.png"/><Relationship Id="rId4" Type="http://schemas.openxmlformats.org/officeDocument/2006/relationships/image" Target="../media/image74.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3.png"/><Relationship Id="rId4" Type="http://schemas.openxmlformats.org/officeDocument/2006/relationships/chart" Target="../charts/chart1.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3.png"/><Relationship Id="rId5" Type="http://schemas.openxmlformats.org/officeDocument/2006/relationships/image" Target="../media/image76.png"/><Relationship Id="rId4" Type="http://schemas.openxmlformats.org/officeDocument/2006/relationships/image" Target="../media/image75.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3.png"/><Relationship Id="rId4" Type="http://schemas.openxmlformats.org/officeDocument/2006/relationships/image" Target="../media/image77.jpeg"/></Relationships>
</file>

<file path=ppt/slides/_rels/slide4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slideLayout" Target="../slideLayouts/slideLayout5.xml"/><Relationship Id="rId7" Type="http://schemas.openxmlformats.org/officeDocument/2006/relationships/image" Target="../media/image79.png"/><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78.png"/><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82.png"/><Relationship Id="rId4" Type="http://schemas.openxmlformats.org/officeDocument/2006/relationships/image" Target="../media/image81.jpe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3.png"/><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84.png"/><Relationship Id="rId4" Type="http://schemas.openxmlformats.org/officeDocument/2006/relationships/image" Target="../media/image83.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36.png"/><Relationship Id="rId5" Type="http://schemas.openxmlformats.org/officeDocument/2006/relationships/image" Target="../media/image85.jpeg"/><Relationship Id="rId4" Type="http://schemas.openxmlformats.org/officeDocument/2006/relationships/notesSlide" Target="../notesSlides/notesSlide2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36.png"/><Relationship Id="rId5" Type="http://schemas.openxmlformats.org/officeDocument/2006/relationships/image" Target="../media/image85.jpeg"/><Relationship Id="rId4" Type="http://schemas.openxmlformats.org/officeDocument/2006/relationships/notesSlide" Target="../notesSlides/notesSlide23.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notesSlide" Target="../notesSlides/notesSlide24.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36.png"/><Relationship Id="rId5" Type="http://schemas.openxmlformats.org/officeDocument/2006/relationships/image" Target="../media/image85.jpeg"/><Relationship Id="rId4" Type="http://schemas.openxmlformats.org/officeDocument/2006/relationships/notesSlide" Target="../notesSlides/notesSlide25.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3.png"/><Relationship Id="rId5" Type="http://schemas.openxmlformats.org/officeDocument/2006/relationships/image" Target="../media/image88.png"/><Relationship Id="rId4" Type="http://schemas.openxmlformats.org/officeDocument/2006/relationships/notesSlide" Target="../notesSlides/notesSlide26.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8.m4a"/><Relationship Id="rId1" Type="http://schemas.microsoft.com/office/2007/relationships/media" Target="../media/media58.m4a"/><Relationship Id="rId5" Type="http://schemas.openxmlformats.org/officeDocument/2006/relationships/image" Target="../media/image3.png"/><Relationship Id="rId4" Type="http://schemas.openxmlformats.org/officeDocument/2006/relationships/image" Target="../media/image89.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9.m4a"/><Relationship Id="rId1" Type="http://schemas.microsoft.com/office/2007/relationships/media" Target="../media/media59.m4a"/><Relationship Id="rId5" Type="http://schemas.openxmlformats.org/officeDocument/2006/relationships/image" Target="../media/image3.png"/><Relationship Id="rId4" Type="http://schemas.openxmlformats.org/officeDocument/2006/relationships/image" Target="../media/image8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0.m4a"/><Relationship Id="rId1" Type="http://schemas.microsoft.com/office/2007/relationships/media" Target="../media/media60.m4a"/><Relationship Id="rId5" Type="http://schemas.openxmlformats.org/officeDocument/2006/relationships/image" Target="../media/image3.png"/><Relationship Id="rId4" Type="http://schemas.openxmlformats.org/officeDocument/2006/relationships/image" Target="../media/image89.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1.m4a"/><Relationship Id="rId1" Type="http://schemas.microsoft.com/office/2007/relationships/media" Target="../media/media61.m4a"/><Relationship Id="rId5" Type="http://schemas.openxmlformats.org/officeDocument/2006/relationships/image" Target="../media/image3.png"/><Relationship Id="rId4" Type="http://schemas.openxmlformats.org/officeDocument/2006/relationships/image" Target="../media/image89.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2.m4a"/><Relationship Id="rId1" Type="http://schemas.microsoft.com/office/2007/relationships/media" Target="../media/media62.m4a"/><Relationship Id="rId5" Type="http://schemas.openxmlformats.org/officeDocument/2006/relationships/image" Target="../media/image3.png"/><Relationship Id="rId4" Type="http://schemas.openxmlformats.org/officeDocument/2006/relationships/image" Target="../media/image90.jpe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3.m4a"/><Relationship Id="rId1" Type="http://schemas.microsoft.com/office/2007/relationships/media" Target="../media/media63.m4a"/><Relationship Id="rId5" Type="http://schemas.openxmlformats.org/officeDocument/2006/relationships/image" Target="../media/image3.png"/><Relationship Id="rId4" Type="http://schemas.openxmlformats.org/officeDocument/2006/relationships/image" Target="../media/image91.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4.m4a"/><Relationship Id="rId1" Type="http://schemas.microsoft.com/office/2007/relationships/media" Target="../media/media64.m4a"/><Relationship Id="rId5" Type="http://schemas.openxmlformats.org/officeDocument/2006/relationships/image" Target="../media/image3.png"/><Relationship Id="rId4" Type="http://schemas.openxmlformats.org/officeDocument/2006/relationships/image" Target="../media/image92.jpe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5.m4a"/><Relationship Id="rId1" Type="http://schemas.microsoft.com/office/2007/relationships/media" Target="../media/media65.m4a"/><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6.m4a"/><Relationship Id="rId1" Type="http://schemas.microsoft.com/office/2007/relationships/media" Target="../media/media66.m4a"/><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7.m4a"/><Relationship Id="rId1" Type="http://schemas.microsoft.com/office/2007/relationships/media" Target="../media/media67.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68.m4a"/><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image" Target="../media/image93.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9.m4a"/><Relationship Id="rId1" Type="http://schemas.microsoft.com/office/2007/relationships/media" Target="../media/media69.m4a"/><Relationship Id="rId6" Type="http://schemas.openxmlformats.org/officeDocument/2006/relationships/image" Target="../media/image82.png"/><Relationship Id="rId5" Type="http://schemas.openxmlformats.org/officeDocument/2006/relationships/image" Target="../media/image94.png"/><Relationship Id="rId4" Type="http://schemas.openxmlformats.org/officeDocument/2006/relationships/hyperlink" Target="http://www.tinyurl.com/group2EAPsample"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0.m4a"/><Relationship Id="rId1" Type="http://schemas.microsoft.com/office/2007/relationships/media" Target="../media/media70.m4a"/><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1.m4a"/><Relationship Id="rId1" Type="http://schemas.microsoft.com/office/2007/relationships/media" Target="../media/media71.m4a"/><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5.xml"/><Relationship Id="rId7" Type="http://schemas.openxmlformats.org/officeDocument/2006/relationships/image" Target="../media/image97.png"/><Relationship Id="rId2" Type="http://schemas.openxmlformats.org/officeDocument/2006/relationships/audio" Target="../media/media72.m4a"/><Relationship Id="rId1" Type="http://schemas.microsoft.com/office/2007/relationships/media" Target="../media/media72.m4a"/><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notesSlide" Target="../notesSlides/notesSlide28.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3.m4a"/><Relationship Id="rId1" Type="http://schemas.microsoft.com/office/2007/relationships/media" Target="../media/media73.m4a"/><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82.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74.m4a"/><Relationship Id="rId1" Type="http://schemas.microsoft.com/office/2007/relationships/media" Target="../media/media74.m4a"/><Relationship Id="rId6" Type="http://schemas.openxmlformats.org/officeDocument/2006/relationships/image" Target="../media/image102.jpeg"/><Relationship Id="rId5" Type="http://schemas.openxmlformats.org/officeDocument/2006/relationships/image" Target="../media/image101.tiff"/><Relationship Id="rId4" Type="http://schemas.openxmlformats.org/officeDocument/2006/relationships/image" Target="../media/image100.jpeg"/></Relationships>
</file>

<file path=ppt/slides/_rels/slide75.xml.rels><?xml version="1.0" encoding="UTF-8" standalone="yes"?>
<Relationships xmlns="http://schemas.openxmlformats.org/package/2006/relationships"><Relationship Id="rId8" Type="http://schemas.openxmlformats.org/officeDocument/2006/relationships/customXml" Target="../ink/ink21.xml"/><Relationship Id="rId3" Type="http://schemas.openxmlformats.org/officeDocument/2006/relationships/slideLayout" Target="../slideLayouts/slideLayout5.xml"/><Relationship Id="rId7" Type="http://schemas.openxmlformats.org/officeDocument/2006/relationships/image" Target="../media/image105.emf"/><Relationship Id="rId2" Type="http://schemas.openxmlformats.org/officeDocument/2006/relationships/audio" Target="../media/media75.m4a"/><Relationship Id="rId1" Type="http://schemas.microsoft.com/office/2007/relationships/media" Target="../media/media75.m4a"/><Relationship Id="rId6" Type="http://schemas.openxmlformats.org/officeDocument/2006/relationships/customXml" Target="../ink/ink20.xml"/><Relationship Id="rId5" Type="http://schemas.openxmlformats.org/officeDocument/2006/relationships/image" Target="../media/image104.png"/><Relationship Id="rId10" Type="http://schemas.openxmlformats.org/officeDocument/2006/relationships/image" Target="../media/image37.png"/><Relationship Id="rId4" Type="http://schemas.openxmlformats.org/officeDocument/2006/relationships/image" Target="../media/image103.jpeg"/><Relationship Id="rId9" Type="http://schemas.openxmlformats.org/officeDocument/2006/relationships/image" Target="../media/image106.emf"/></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6.m4a"/><Relationship Id="rId1" Type="http://schemas.microsoft.com/office/2007/relationships/media" Target="../media/media76.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9.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7.m4a"/><Relationship Id="rId1" Type="http://schemas.microsoft.com/office/2007/relationships/media" Target="../media/media77.m4a"/><Relationship Id="rId5" Type="http://schemas.openxmlformats.org/officeDocument/2006/relationships/image" Target="../media/image3.png"/><Relationship Id="rId4" Type="http://schemas.openxmlformats.org/officeDocument/2006/relationships/chart" Target="../charts/chart2.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8.m4a"/><Relationship Id="rId1" Type="http://schemas.microsoft.com/office/2007/relationships/media" Target="../media/media78.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9.m4a"/><Relationship Id="rId1" Type="http://schemas.microsoft.com/office/2007/relationships/media" Target="../media/media79.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10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E9371-6E05-45E0-803B-4C39AC28CC69}"/>
              </a:ext>
            </a:extLst>
          </p:cNvPr>
          <p:cNvSpPr>
            <a:spLocks noGrp="1"/>
          </p:cNvSpPr>
          <p:nvPr>
            <p:ph type="ctrTitle"/>
          </p:nvPr>
        </p:nvSpPr>
        <p:spPr>
          <a:xfrm>
            <a:off x="1159484" y="1044057"/>
            <a:ext cx="10058400" cy="2384943"/>
          </a:xfrm>
        </p:spPr>
        <p:txBody>
          <a:bodyPr/>
          <a:lstStyle/>
          <a:p>
            <a:pPr algn="ctr"/>
            <a:r>
              <a:rPr lang="en-US" sz="6600" err="1"/>
              <a:t>Cajalco</a:t>
            </a:r>
            <a:r>
              <a:rPr lang="en-US" sz="6600"/>
              <a:t> Road</a:t>
            </a:r>
            <a:br>
              <a:rPr lang="en-US" sz="6600"/>
            </a:br>
            <a:r>
              <a:rPr lang="en-US" sz="3600"/>
              <a:t>Concrete Gravity Dam</a:t>
            </a:r>
            <a:endParaRPr lang="ru-RU" sz="6600"/>
          </a:p>
        </p:txBody>
      </p:sp>
      <p:sp>
        <p:nvSpPr>
          <p:cNvPr id="3" name="Text Placeholder 2">
            <a:extLst>
              <a:ext uri="{FF2B5EF4-FFF2-40B4-BE49-F238E27FC236}">
                <a16:creationId xmlns:a16="http://schemas.microsoft.com/office/drawing/2014/main" id="{E0A0FE25-038A-4A14-B11A-432FECB7FA1E}"/>
              </a:ext>
            </a:extLst>
          </p:cNvPr>
          <p:cNvSpPr>
            <a:spLocks noGrp="1"/>
          </p:cNvSpPr>
          <p:nvPr>
            <p:ph type="subTitle" idx="1"/>
          </p:nvPr>
        </p:nvSpPr>
        <p:spPr>
          <a:xfrm>
            <a:off x="1159484" y="4051300"/>
            <a:ext cx="10058400" cy="1143000"/>
          </a:xfrm>
        </p:spPr>
        <p:txBody>
          <a:bodyPr vert="horz" lIns="91440" tIns="45720" rIns="91440" bIns="45720" rtlCol="0" anchor="t">
            <a:normAutofit lnSpcReduction="10000"/>
          </a:bodyPr>
          <a:lstStyle/>
          <a:p>
            <a:pPr algn="ctr"/>
            <a:r>
              <a:rPr lang="en-US" sz="3200">
                <a:solidFill>
                  <a:schemeClr val="tx1">
                    <a:lumMod val="75000"/>
                    <a:lumOff val="25000"/>
                  </a:schemeClr>
                </a:solidFill>
              </a:rPr>
              <a:t>2021 Senior Design Presentation</a:t>
            </a:r>
          </a:p>
          <a:p>
            <a:pPr algn="ctr"/>
            <a:r>
              <a:rPr lang="en-US" sz="3200">
                <a:solidFill>
                  <a:schemeClr val="tx1">
                    <a:lumMod val="75000"/>
                    <a:lumOff val="25000"/>
                  </a:schemeClr>
                </a:solidFill>
              </a:rPr>
              <a:t>Group 2</a:t>
            </a:r>
            <a:endParaRPr lang="ru-RU" sz="3200">
              <a:solidFill>
                <a:schemeClr val="tx1">
                  <a:lumMod val="75000"/>
                  <a:lumOff val="25000"/>
                </a:schemeClr>
              </a:solidFill>
            </a:endParaRPr>
          </a:p>
        </p:txBody>
      </p:sp>
      <p:sp>
        <p:nvSpPr>
          <p:cNvPr id="17" name="Text Placeholder 16">
            <a:extLst>
              <a:ext uri="{FF2B5EF4-FFF2-40B4-BE49-F238E27FC236}">
                <a16:creationId xmlns:a16="http://schemas.microsoft.com/office/drawing/2014/main" id="{52B2187B-4D83-4B41-8D78-613C9FA0CEB3}"/>
              </a:ext>
            </a:extLst>
          </p:cNvPr>
          <p:cNvSpPr>
            <a:spLocks noGrp="1"/>
          </p:cNvSpPr>
          <p:nvPr>
            <p:ph type="body" sz="quarter" idx="4294967295"/>
          </p:nvPr>
        </p:nvSpPr>
        <p:spPr>
          <a:xfrm>
            <a:off x="5503252" y="6546056"/>
            <a:ext cx="1370864" cy="311944"/>
          </a:xfrm>
        </p:spPr>
        <p:txBody>
          <a:bodyPr>
            <a:noAutofit/>
          </a:bodyPr>
          <a:lstStyle/>
          <a:p>
            <a:r>
              <a:rPr lang="en-US" sz="1800"/>
              <a:t>May 6</a:t>
            </a:r>
            <a:r>
              <a:rPr lang="en-US" sz="1800" baseline="30000"/>
              <a:t>th</a:t>
            </a:r>
            <a:r>
              <a:rPr lang="en-US" sz="1800"/>
              <a:t>, 2021</a:t>
            </a:r>
          </a:p>
        </p:txBody>
      </p:sp>
      <p:pic>
        <p:nvPicPr>
          <p:cNvPr id="13" name="Picture 12" descr="Text, logo&#10;&#10;Description automatically generated">
            <a:extLst>
              <a:ext uri="{FF2B5EF4-FFF2-40B4-BE49-F238E27FC236}">
                <a16:creationId xmlns:a16="http://schemas.microsoft.com/office/drawing/2014/main" id="{6783F508-9414-E741-85B1-C6AFE3208BC6}"/>
              </a:ext>
            </a:extLst>
          </p:cNvPr>
          <p:cNvPicPr>
            <a:picLocks noChangeAspect="1"/>
          </p:cNvPicPr>
          <p:nvPr/>
        </p:nvPicPr>
        <p:blipFill>
          <a:blip r:embed="rId5"/>
          <a:stretch>
            <a:fillRect/>
          </a:stretch>
        </p:blipFill>
        <p:spPr>
          <a:xfrm>
            <a:off x="10688776" y="4772438"/>
            <a:ext cx="1150293" cy="1432750"/>
          </a:xfrm>
          <a:prstGeom prst="rect">
            <a:avLst/>
          </a:prstGeom>
        </p:spPr>
      </p:pic>
      <p:pic>
        <p:nvPicPr>
          <p:cNvPr id="5" name="Audio 4">
            <a:hlinkClick r:id="" action="ppaction://media"/>
            <a:extLst>
              <a:ext uri="{FF2B5EF4-FFF2-40B4-BE49-F238E27FC236}">
                <a16:creationId xmlns:a16="http://schemas.microsoft.com/office/drawing/2014/main" id="{E990F54D-1023-4B52-881A-D8C02CD6FB95}"/>
              </a:ext>
            </a:extLst>
          </p:cNvPr>
          <p:cNvPicPr>
            <a:picLocks noChangeAspect="1"/>
          </p:cNvPicPr>
          <p:nvPr>
            <a:audioFile r:link="rId1"/>
            <p:extLst>
              <p:ext uri="{DAA4B4D4-6D71-4841-9C94-3DE7FCFB9230}">
                <p14:media xmlns:p14="http://schemas.microsoft.com/office/powerpoint/2010/main" r:embed="rId2">
                  <p14:trim end="713.6303"/>
                </p14:media>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57086078"/>
      </p:ext>
    </p:extLst>
  </p:cSld>
  <p:clrMapOvr>
    <a:masterClrMapping/>
  </p:clrMapOvr>
  <mc:AlternateContent xmlns:mc="http://schemas.openxmlformats.org/markup-compatibility/2006">
    <mc:Choice xmlns:p14="http://schemas.microsoft.com/office/powerpoint/2010/main" Requires="p14">
      <p:transition spd="slow" p14:dur="2000" advTm="9182"/>
    </mc:Choice>
    <mc:Fallback>
      <p:transition spd="slow" advTm="9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9A19BBDB-70BD-418A-B330-894A97070711}"/>
              </a:ext>
            </a:extLst>
          </p:cNvPr>
          <p:cNvSpPr>
            <a:spLocks noGrp="1"/>
          </p:cNvSpPr>
          <p:nvPr>
            <p:ph type="ftr" sz="quarter" idx="11"/>
          </p:nvPr>
        </p:nvSpPr>
        <p:spPr/>
        <p:txBody>
          <a:bodyPr/>
          <a:lstStyle/>
          <a:p>
            <a:r>
              <a:rPr lang="en-US"/>
              <a:t>Speaker: </a:t>
            </a:r>
            <a:r>
              <a:rPr lang="en-US" err="1"/>
              <a:t>cesar</a:t>
            </a:r>
            <a:r>
              <a:rPr lang="en-US"/>
              <a:t> </a:t>
            </a:r>
            <a:r>
              <a:rPr lang="en-US" err="1"/>
              <a:t>rauda</a:t>
            </a:r>
            <a:endParaRPr lang="en-US"/>
          </a:p>
        </p:txBody>
      </p:sp>
      <p:sp>
        <p:nvSpPr>
          <p:cNvPr id="2" name="Slide Number Placeholder 1">
            <a:extLst>
              <a:ext uri="{FF2B5EF4-FFF2-40B4-BE49-F238E27FC236}">
                <a16:creationId xmlns:a16="http://schemas.microsoft.com/office/drawing/2014/main" id="{CAD7D34E-F029-4FBD-8D21-45D62415C066}"/>
              </a:ext>
            </a:extLst>
          </p:cNvPr>
          <p:cNvSpPr>
            <a:spLocks noGrp="1"/>
          </p:cNvSpPr>
          <p:nvPr>
            <p:ph type="sldNum" sz="quarter" idx="12"/>
          </p:nvPr>
        </p:nvSpPr>
        <p:spPr/>
        <p:txBody>
          <a:bodyPr/>
          <a:lstStyle/>
          <a:p>
            <a:fld id="{D57F1E4F-1CFF-5643-939E-217C01CDF565}" type="slidenum">
              <a:rPr lang="en-US" smtClean="0"/>
              <a:pPr/>
              <a:t>10</a:t>
            </a:fld>
            <a:endParaRPr lang="en-US"/>
          </a:p>
        </p:txBody>
      </p:sp>
      <p:sp>
        <p:nvSpPr>
          <p:cNvPr id="7" name="TextBox 6">
            <a:extLst>
              <a:ext uri="{FF2B5EF4-FFF2-40B4-BE49-F238E27FC236}">
                <a16:creationId xmlns:a16="http://schemas.microsoft.com/office/drawing/2014/main" id="{40608D76-A69F-48E8-B544-5D0954BD42E7}"/>
              </a:ext>
            </a:extLst>
          </p:cNvPr>
          <p:cNvSpPr txBox="1"/>
          <p:nvPr/>
        </p:nvSpPr>
        <p:spPr>
          <a:xfrm>
            <a:off x="1229199" y="0"/>
            <a:ext cx="7278202" cy="769441"/>
          </a:xfrm>
          <a:prstGeom prst="rect">
            <a:avLst/>
          </a:prstGeom>
          <a:noFill/>
        </p:spPr>
        <p:txBody>
          <a:bodyPr wrap="square" lIns="91440" tIns="45720" rIns="91440" bIns="45720" anchor="t">
            <a:spAutoFit/>
          </a:bodyPr>
          <a:lstStyle/>
          <a:p>
            <a:r>
              <a:rPr lang="en-US" sz="4400">
                <a:solidFill>
                  <a:schemeClr val="tx1">
                    <a:lumMod val="75000"/>
                    <a:lumOff val="25000"/>
                  </a:schemeClr>
                </a:solidFill>
                <a:cs typeface="Calibri"/>
              </a:rPr>
              <a:t>Dam Design: Dimensions</a:t>
            </a:r>
          </a:p>
        </p:txBody>
      </p:sp>
      <p:cxnSp>
        <p:nvCxnSpPr>
          <p:cNvPr id="16" name="Straight Connector 15">
            <a:extLst>
              <a:ext uri="{FF2B5EF4-FFF2-40B4-BE49-F238E27FC236}">
                <a16:creationId xmlns:a16="http://schemas.microsoft.com/office/drawing/2014/main" id="{1FDEA767-57E7-4F0A-8D1B-EED535D9EEB7}"/>
              </a:ext>
            </a:extLst>
          </p:cNvPr>
          <p:cNvCxnSpPr>
            <a:cxnSpLocks/>
          </p:cNvCxnSpPr>
          <p:nvPr/>
        </p:nvCxnSpPr>
        <p:spPr>
          <a:xfrm flipH="1">
            <a:off x="1331668" y="769441"/>
            <a:ext cx="5244153"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Content Placeholder 4">
            <a:extLst>
              <a:ext uri="{FF2B5EF4-FFF2-40B4-BE49-F238E27FC236}">
                <a16:creationId xmlns:a16="http://schemas.microsoft.com/office/drawing/2014/main" id="{6514C8A4-78A8-4E62-B717-A9B4129B9123}"/>
              </a:ext>
            </a:extLst>
          </p:cNvPr>
          <p:cNvSpPr txBox="1">
            <a:spLocks/>
          </p:cNvSpPr>
          <p:nvPr/>
        </p:nvSpPr>
        <p:spPr>
          <a:xfrm>
            <a:off x="1331668" y="932032"/>
            <a:ext cx="4764332" cy="4993935"/>
          </a:xfrm>
          <a:prstGeom prst="rect">
            <a:avLst/>
          </a:prstGeom>
        </p:spPr>
        <p:txBody>
          <a:bodyPr vert="horz" lIns="0" tIns="45720" rIns="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85000"/>
                    <a:lumOff val="1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800" kern="1200">
                <a:solidFill>
                  <a:schemeClr val="tx1">
                    <a:lumMod val="85000"/>
                    <a:lumOff val="1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u="sng">
                <a:cs typeface="Calibri"/>
              </a:rPr>
              <a:t>Concrete Gravity Dam:</a:t>
            </a:r>
          </a:p>
          <a:p>
            <a:pPr marL="0" indent="0">
              <a:buClrTx/>
              <a:buNone/>
            </a:pPr>
            <a:endParaRPr lang="en-US">
              <a:cs typeface="Calibri"/>
            </a:endParaRPr>
          </a:p>
          <a:p>
            <a:pPr>
              <a:buClrTx/>
              <a:buFont typeface="Arial" panose="020B0604020202020204" pitchFamily="34" charset="0"/>
              <a:buChar char="•"/>
            </a:pPr>
            <a:endParaRPr lang="en-US">
              <a:cs typeface="Calibri"/>
            </a:endParaRPr>
          </a:p>
          <a:p>
            <a:pPr marL="457200" indent="-457200">
              <a:buFont typeface="+mj-lt"/>
              <a:buAutoNum type="arabicPeriod"/>
            </a:pPr>
            <a:endParaRPr lang="en-US" u="sng">
              <a:cs typeface="Calibri"/>
            </a:endParaRPr>
          </a:p>
        </p:txBody>
      </p:sp>
      <p:sp>
        <p:nvSpPr>
          <p:cNvPr id="14" name="Content Placeholder 4">
            <a:extLst>
              <a:ext uri="{FF2B5EF4-FFF2-40B4-BE49-F238E27FC236}">
                <a16:creationId xmlns:a16="http://schemas.microsoft.com/office/drawing/2014/main" id="{A85273CA-1A12-4750-A41B-AFE6ED185759}"/>
              </a:ext>
            </a:extLst>
          </p:cNvPr>
          <p:cNvSpPr txBox="1">
            <a:spLocks/>
          </p:cNvSpPr>
          <p:nvPr/>
        </p:nvSpPr>
        <p:spPr>
          <a:xfrm>
            <a:off x="6391348" y="1089889"/>
            <a:ext cx="4764332" cy="4993935"/>
          </a:xfrm>
          <a:prstGeom prst="rect">
            <a:avLst/>
          </a:prstGeom>
        </p:spPr>
        <p:txBody>
          <a:bodyPr vert="horz" lIns="0" tIns="45720" rIns="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85000"/>
                    <a:lumOff val="1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800" kern="1200">
                <a:solidFill>
                  <a:schemeClr val="tx1">
                    <a:lumMod val="85000"/>
                    <a:lumOff val="1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Tx/>
              <a:buNone/>
            </a:pPr>
            <a:endParaRPr lang="en-US">
              <a:cs typeface="Calibri"/>
            </a:endParaRPr>
          </a:p>
          <a:p>
            <a:pPr>
              <a:buClrTx/>
              <a:buFont typeface="Arial" panose="020B0604020202020204" pitchFamily="34" charset="0"/>
              <a:buChar char="•"/>
            </a:pPr>
            <a:endParaRPr lang="en-US">
              <a:cs typeface="Calibri"/>
            </a:endParaRPr>
          </a:p>
          <a:p>
            <a:pPr marL="457200" indent="-457200">
              <a:buFont typeface="+mj-lt"/>
              <a:buAutoNum type="arabicPeriod"/>
            </a:pPr>
            <a:endParaRPr lang="en-US" u="sng">
              <a:cs typeface="Calibri"/>
            </a:endParaRPr>
          </a:p>
        </p:txBody>
      </p:sp>
      <p:pic>
        <p:nvPicPr>
          <p:cNvPr id="11" name="Picture 3" descr="Graphical user interface&#10;&#10;Description automatically generated">
            <a:extLst>
              <a:ext uri="{FF2B5EF4-FFF2-40B4-BE49-F238E27FC236}">
                <a16:creationId xmlns:a16="http://schemas.microsoft.com/office/drawing/2014/main" id="{E6FF3568-26AB-4212-AB83-2654D64812E1}"/>
              </a:ext>
            </a:extLst>
          </p:cNvPr>
          <p:cNvPicPr>
            <a:picLocks noChangeAspect="1"/>
          </p:cNvPicPr>
          <p:nvPr/>
        </p:nvPicPr>
        <p:blipFill>
          <a:blip r:embed="rId4"/>
          <a:stretch>
            <a:fillRect/>
          </a:stretch>
        </p:blipFill>
        <p:spPr>
          <a:xfrm>
            <a:off x="2104011" y="1286125"/>
            <a:ext cx="7983977" cy="5055733"/>
          </a:xfrm>
          <a:prstGeom prst="rect">
            <a:avLst/>
          </a:prstGeom>
        </p:spPr>
      </p:pic>
      <p:cxnSp>
        <p:nvCxnSpPr>
          <p:cNvPr id="15" name="Straight Arrow Connector 14">
            <a:extLst>
              <a:ext uri="{FF2B5EF4-FFF2-40B4-BE49-F238E27FC236}">
                <a16:creationId xmlns:a16="http://schemas.microsoft.com/office/drawing/2014/main" id="{5C37627D-4C64-4810-99C9-DA0A8E2026F8}"/>
              </a:ext>
            </a:extLst>
          </p:cNvPr>
          <p:cNvCxnSpPr>
            <a:cxnSpLocks/>
          </p:cNvCxnSpPr>
          <p:nvPr/>
        </p:nvCxnSpPr>
        <p:spPr>
          <a:xfrm flipV="1">
            <a:off x="3684597" y="4563123"/>
            <a:ext cx="0" cy="390617"/>
          </a:xfrm>
          <a:prstGeom prst="straightConnector1">
            <a:avLst/>
          </a:prstGeom>
          <a:ln w="5715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3FEAE7B-1371-4E17-B68C-E866D97A674E}"/>
              </a:ext>
            </a:extLst>
          </p:cNvPr>
          <p:cNvCxnSpPr>
            <a:cxnSpLocks/>
          </p:cNvCxnSpPr>
          <p:nvPr/>
        </p:nvCxnSpPr>
        <p:spPr>
          <a:xfrm flipV="1">
            <a:off x="3684597" y="2352583"/>
            <a:ext cx="0" cy="2210541"/>
          </a:xfrm>
          <a:prstGeom prst="straightConnector1">
            <a:avLst/>
          </a:prstGeom>
          <a:ln w="5715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136DD12-EF1B-4595-A0A0-E76E9D67D135}"/>
              </a:ext>
            </a:extLst>
          </p:cNvPr>
          <p:cNvCxnSpPr>
            <a:cxnSpLocks/>
          </p:cNvCxnSpPr>
          <p:nvPr/>
        </p:nvCxnSpPr>
        <p:spPr>
          <a:xfrm flipH="1">
            <a:off x="3879542" y="1663169"/>
            <a:ext cx="651923" cy="1"/>
          </a:xfrm>
          <a:prstGeom prst="straightConnector1">
            <a:avLst/>
          </a:prstGeom>
          <a:ln w="5715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0E6F58C-3417-43CB-8DA5-47BBD8B7EE97}"/>
              </a:ext>
            </a:extLst>
          </p:cNvPr>
          <p:cNvSpPr txBox="1"/>
          <p:nvPr/>
        </p:nvSpPr>
        <p:spPr>
          <a:xfrm>
            <a:off x="5761608" y="2796466"/>
            <a:ext cx="1231427" cy="369332"/>
          </a:xfrm>
          <a:prstGeom prst="rect">
            <a:avLst/>
          </a:prstGeom>
          <a:solidFill>
            <a:schemeClr val="bg1"/>
          </a:solidFill>
        </p:spPr>
        <p:txBody>
          <a:bodyPr wrap="none" rtlCol="0">
            <a:spAutoFit/>
          </a:bodyPr>
          <a:lstStyle/>
          <a:p>
            <a:r>
              <a:rPr lang="en-US" b="1"/>
              <a:t>Slope = 1:1</a:t>
            </a:r>
          </a:p>
        </p:txBody>
      </p:sp>
      <p:sp>
        <p:nvSpPr>
          <p:cNvPr id="30" name="TextBox 29">
            <a:extLst>
              <a:ext uri="{FF2B5EF4-FFF2-40B4-BE49-F238E27FC236}">
                <a16:creationId xmlns:a16="http://schemas.microsoft.com/office/drawing/2014/main" id="{AB6540B9-CC61-46CF-8FC2-7BF3ED6EF37C}"/>
              </a:ext>
            </a:extLst>
          </p:cNvPr>
          <p:cNvSpPr txBox="1"/>
          <p:nvPr/>
        </p:nvSpPr>
        <p:spPr>
          <a:xfrm>
            <a:off x="2978318" y="4589764"/>
            <a:ext cx="478016" cy="369332"/>
          </a:xfrm>
          <a:prstGeom prst="rect">
            <a:avLst/>
          </a:prstGeom>
          <a:solidFill>
            <a:schemeClr val="bg1"/>
          </a:solidFill>
        </p:spPr>
        <p:txBody>
          <a:bodyPr wrap="none" rtlCol="0">
            <a:spAutoFit/>
          </a:bodyPr>
          <a:lstStyle/>
          <a:p>
            <a:r>
              <a:rPr lang="en-US" b="1"/>
              <a:t>10’</a:t>
            </a:r>
          </a:p>
        </p:txBody>
      </p:sp>
      <p:sp>
        <p:nvSpPr>
          <p:cNvPr id="34" name="TextBox 33">
            <a:extLst>
              <a:ext uri="{FF2B5EF4-FFF2-40B4-BE49-F238E27FC236}">
                <a16:creationId xmlns:a16="http://schemas.microsoft.com/office/drawing/2014/main" id="{F0762208-B6C2-4B9F-8363-8E007A0A8303}"/>
              </a:ext>
            </a:extLst>
          </p:cNvPr>
          <p:cNvSpPr txBox="1"/>
          <p:nvPr/>
        </p:nvSpPr>
        <p:spPr>
          <a:xfrm>
            <a:off x="3150240" y="3217524"/>
            <a:ext cx="478016" cy="369332"/>
          </a:xfrm>
          <a:prstGeom prst="rect">
            <a:avLst/>
          </a:prstGeom>
          <a:solidFill>
            <a:schemeClr val="bg1"/>
          </a:solidFill>
        </p:spPr>
        <p:txBody>
          <a:bodyPr wrap="none" rtlCol="0">
            <a:spAutoFit/>
          </a:bodyPr>
          <a:lstStyle/>
          <a:p>
            <a:r>
              <a:rPr lang="en-US" b="1"/>
              <a:t>56’</a:t>
            </a:r>
          </a:p>
        </p:txBody>
      </p:sp>
      <p:sp>
        <p:nvSpPr>
          <p:cNvPr id="35" name="TextBox 34">
            <a:extLst>
              <a:ext uri="{FF2B5EF4-FFF2-40B4-BE49-F238E27FC236}">
                <a16:creationId xmlns:a16="http://schemas.microsoft.com/office/drawing/2014/main" id="{56C42272-C78D-4BCF-8754-732746E3C7A1}"/>
              </a:ext>
            </a:extLst>
          </p:cNvPr>
          <p:cNvSpPr txBox="1"/>
          <p:nvPr/>
        </p:nvSpPr>
        <p:spPr>
          <a:xfrm>
            <a:off x="4596708" y="1354216"/>
            <a:ext cx="478016" cy="369332"/>
          </a:xfrm>
          <a:prstGeom prst="rect">
            <a:avLst/>
          </a:prstGeom>
          <a:solidFill>
            <a:schemeClr val="bg1"/>
          </a:solidFill>
        </p:spPr>
        <p:txBody>
          <a:bodyPr wrap="none" rtlCol="0">
            <a:spAutoFit/>
          </a:bodyPr>
          <a:lstStyle/>
          <a:p>
            <a:r>
              <a:rPr lang="en-US" b="1"/>
              <a:t>16’</a:t>
            </a:r>
          </a:p>
        </p:txBody>
      </p:sp>
      <p:sp>
        <p:nvSpPr>
          <p:cNvPr id="3" name="TextBox 2">
            <a:extLst>
              <a:ext uri="{FF2B5EF4-FFF2-40B4-BE49-F238E27FC236}">
                <a16:creationId xmlns:a16="http://schemas.microsoft.com/office/drawing/2014/main" id="{3F5627A3-3A92-47EC-AA05-B33C8EACD472}"/>
              </a:ext>
            </a:extLst>
          </p:cNvPr>
          <p:cNvSpPr txBox="1"/>
          <p:nvPr/>
        </p:nvSpPr>
        <p:spPr>
          <a:xfrm>
            <a:off x="2058201" y="2309516"/>
            <a:ext cx="1065484" cy="523220"/>
          </a:xfrm>
          <a:prstGeom prst="rect">
            <a:avLst/>
          </a:prstGeom>
          <a:noFill/>
        </p:spPr>
        <p:txBody>
          <a:bodyPr wrap="square" rtlCol="0">
            <a:spAutoFit/>
          </a:bodyPr>
          <a:lstStyle/>
          <a:p>
            <a:r>
              <a:rPr lang="en-US" sz="1400" b="1">
                <a:solidFill>
                  <a:schemeClr val="bg1"/>
                </a:solidFill>
              </a:rPr>
              <a:t>Water</a:t>
            </a:r>
          </a:p>
          <a:p>
            <a:r>
              <a:rPr lang="en-US" sz="1400" b="1">
                <a:solidFill>
                  <a:schemeClr val="bg1"/>
                </a:solidFill>
              </a:rPr>
              <a:t>Reservoir</a:t>
            </a:r>
            <a:endParaRPr lang="en-US" b="1">
              <a:solidFill>
                <a:schemeClr val="bg1"/>
              </a:solidFill>
            </a:endParaRPr>
          </a:p>
        </p:txBody>
      </p:sp>
      <p:sp>
        <p:nvSpPr>
          <p:cNvPr id="26" name="TextBox 25">
            <a:extLst>
              <a:ext uri="{FF2B5EF4-FFF2-40B4-BE49-F238E27FC236}">
                <a16:creationId xmlns:a16="http://schemas.microsoft.com/office/drawing/2014/main" id="{20CFE28F-7B36-4B65-9F19-3857981B6DDC}"/>
              </a:ext>
            </a:extLst>
          </p:cNvPr>
          <p:cNvSpPr txBox="1"/>
          <p:nvPr/>
        </p:nvSpPr>
        <p:spPr>
          <a:xfrm>
            <a:off x="4640773" y="4988701"/>
            <a:ext cx="1231426" cy="369332"/>
          </a:xfrm>
          <a:prstGeom prst="rect">
            <a:avLst/>
          </a:prstGeom>
          <a:noFill/>
        </p:spPr>
        <p:txBody>
          <a:bodyPr wrap="square" rtlCol="0">
            <a:spAutoFit/>
          </a:bodyPr>
          <a:lstStyle/>
          <a:p>
            <a:r>
              <a:rPr lang="en-US" b="1">
                <a:solidFill>
                  <a:schemeClr val="bg1"/>
                </a:solidFill>
              </a:rPr>
              <a:t>Shear Key</a:t>
            </a:r>
            <a:endParaRPr lang="en-US" sz="2400" b="1">
              <a:solidFill>
                <a:schemeClr val="bg1"/>
              </a:solidFill>
            </a:endParaRPr>
          </a:p>
        </p:txBody>
      </p:sp>
      <p:cxnSp>
        <p:nvCxnSpPr>
          <p:cNvPr id="8" name="Straight Arrow Connector 7">
            <a:extLst>
              <a:ext uri="{FF2B5EF4-FFF2-40B4-BE49-F238E27FC236}">
                <a16:creationId xmlns:a16="http://schemas.microsoft.com/office/drawing/2014/main" id="{D987AF50-2887-4E0A-AD26-4EE8687D90CA}"/>
              </a:ext>
            </a:extLst>
          </p:cNvPr>
          <p:cNvCxnSpPr>
            <a:cxnSpLocks/>
          </p:cNvCxnSpPr>
          <p:nvPr/>
        </p:nvCxnSpPr>
        <p:spPr>
          <a:xfrm flipH="1">
            <a:off x="4171034" y="5172912"/>
            <a:ext cx="469739"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04C80FA-DE31-43A6-9AA2-57927A36515A}"/>
              </a:ext>
            </a:extLst>
          </p:cNvPr>
          <p:cNvSpPr txBox="1"/>
          <p:nvPr/>
        </p:nvSpPr>
        <p:spPr>
          <a:xfrm>
            <a:off x="2163094" y="1354216"/>
            <a:ext cx="1122551" cy="369332"/>
          </a:xfrm>
          <a:prstGeom prst="rect">
            <a:avLst/>
          </a:prstGeom>
          <a:noFill/>
        </p:spPr>
        <p:txBody>
          <a:bodyPr wrap="none" rtlCol="0">
            <a:spAutoFit/>
          </a:bodyPr>
          <a:lstStyle/>
          <a:p>
            <a:r>
              <a:rPr lang="en-US" b="1">
                <a:solidFill>
                  <a:schemeClr val="bg1"/>
                </a:solidFill>
              </a:rPr>
              <a:t>Upstream</a:t>
            </a:r>
          </a:p>
        </p:txBody>
      </p:sp>
      <p:sp>
        <p:nvSpPr>
          <p:cNvPr id="21" name="TextBox 20">
            <a:extLst>
              <a:ext uri="{FF2B5EF4-FFF2-40B4-BE49-F238E27FC236}">
                <a16:creationId xmlns:a16="http://schemas.microsoft.com/office/drawing/2014/main" id="{FF93745D-560A-4427-9FFC-074157056CC5}"/>
              </a:ext>
            </a:extLst>
          </p:cNvPr>
          <p:cNvSpPr txBox="1"/>
          <p:nvPr/>
        </p:nvSpPr>
        <p:spPr>
          <a:xfrm>
            <a:off x="8599327" y="1354216"/>
            <a:ext cx="1413400" cy="369332"/>
          </a:xfrm>
          <a:prstGeom prst="rect">
            <a:avLst/>
          </a:prstGeom>
          <a:noFill/>
        </p:spPr>
        <p:txBody>
          <a:bodyPr wrap="none" rtlCol="0">
            <a:spAutoFit/>
          </a:bodyPr>
          <a:lstStyle/>
          <a:p>
            <a:r>
              <a:rPr lang="en-US" b="1">
                <a:solidFill>
                  <a:schemeClr val="bg1"/>
                </a:solidFill>
              </a:rPr>
              <a:t>Downstream</a:t>
            </a:r>
          </a:p>
        </p:txBody>
      </p:sp>
      <p:pic>
        <p:nvPicPr>
          <p:cNvPr id="4" name="Audio 3">
            <a:hlinkClick r:id="" action="ppaction://media"/>
            <a:extLst>
              <a:ext uri="{FF2B5EF4-FFF2-40B4-BE49-F238E27FC236}">
                <a16:creationId xmlns:a16="http://schemas.microsoft.com/office/drawing/2014/main" id="{78B21B6E-833C-4A96-A2CA-E5A34F0984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46707631"/>
      </p:ext>
    </p:extLst>
  </p:cSld>
  <p:clrMapOvr>
    <a:masterClrMapping/>
  </p:clrMapOvr>
  <mc:AlternateContent xmlns:mc="http://schemas.openxmlformats.org/markup-compatibility/2006">
    <mc:Choice xmlns:p14="http://schemas.microsoft.com/office/powerpoint/2010/main" Requires="p14">
      <p:transition spd="slow" p14:dur="2000" advTm="35605"/>
    </mc:Choice>
    <mc:Fallback>
      <p:transition spd="slow" advTm="35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69697"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aphical user interface&#10;&#10;Description automatically generated">
            <a:extLst>
              <a:ext uri="{FF2B5EF4-FFF2-40B4-BE49-F238E27FC236}">
                <a16:creationId xmlns:a16="http://schemas.microsoft.com/office/drawing/2014/main" id="{78125DA3-D040-41B4-8AAC-995DDD6A46F0}"/>
              </a:ext>
            </a:extLst>
          </p:cNvPr>
          <p:cNvPicPr>
            <a:picLocks noChangeAspect="1"/>
          </p:cNvPicPr>
          <p:nvPr/>
        </p:nvPicPr>
        <p:blipFill>
          <a:blip r:embed="rId5"/>
          <a:stretch>
            <a:fillRect/>
          </a:stretch>
        </p:blipFill>
        <p:spPr>
          <a:xfrm>
            <a:off x="1652871" y="787661"/>
            <a:ext cx="8886255" cy="5646632"/>
          </a:xfrm>
          <a:prstGeom prst="rect">
            <a:avLst/>
          </a:prstGeom>
        </p:spPr>
      </p:pic>
      <p:sp>
        <p:nvSpPr>
          <p:cNvPr id="9" name="Footer Placeholder 8">
            <a:extLst>
              <a:ext uri="{FF2B5EF4-FFF2-40B4-BE49-F238E27FC236}">
                <a16:creationId xmlns:a16="http://schemas.microsoft.com/office/drawing/2014/main" id="{9A19BBDB-70BD-418A-B330-894A97070711}"/>
              </a:ext>
            </a:extLst>
          </p:cNvPr>
          <p:cNvSpPr>
            <a:spLocks noGrp="1"/>
          </p:cNvSpPr>
          <p:nvPr>
            <p:ph type="ftr" sz="quarter" idx="11"/>
          </p:nvPr>
        </p:nvSpPr>
        <p:spPr/>
        <p:txBody>
          <a:bodyPr/>
          <a:lstStyle/>
          <a:p>
            <a:r>
              <a:rPr lang="en-US"/>
              <a:t>Speaker: </a:t>
            </a:r>
            <a:r>
              <a:rPr lang="en-US" err="1"/>
              <a:t>RUben</a:t>
            </a:r>
            <a:r>
              <a:rPr lang="en-US"/>
              <a:t> Alvarado</a:t>
            </a:r>
          </a:p>
        </p:txBody>
      </p:sp>
      <p:sp>
        <p:nvSpPr>
          <p:cNvPr id="2" name="Slide Number Placeholder 1">
            <a:extLst>
              <a:ext uri="{FF2B5EF4-FFF2-40B4-BE49-F238E27FC236}">
                <a16:creationId xmlns:a16="http://schemas.microsoft.com/office/drawing/2014/main" id="{CAD7D34E-F029-4FBD-8D21-45D62415C066}"/>
              </a:ext>
            </a:extLst>
          </p:cNvPr>
          <p:cNvSpPr>
            <a:spLocks noGrp="1"/>
          </p:cNvSpPr>
          <p:nvPr>
            <p:ph type="sldNum" sz="quarter" idx="12"/>
          </p:nvPr>
        </p:nvSpPr>
        <p:spPr/>
        <p:txBody>
          <a:bodyPr/>
          <a:lstStyle/>
          <a:p>
            <a:fld id="{D57F1E4F-1CFF-5643-939E-217C01CDF565}" type="slidenum">
              <a:rPr lang="en-US" smtClean="0"/>
              <a:pPr/>
              <a:t>11</a:t>
            </a:fld>
            <a:endParaRPr lang="en-US"/>
          </a:p>
        </p:txBody>
      </p:sp>
      <p:sp>
        <p:nvSpPr>
          <p:cNvPr id="7" name="TextBox 6">
            <a:extLst>
              <a:ext uri="{FF2B5EF4-FFF2-40B4-BE49-F238E27FC236}">
                <a16:creationId xmlns:a16="http://schemas.microsoft.com/office/drawing/2014/main" id="{40608D76-A69F-48E8-B544-5D0954BD42E7}"/>
              </a:ext>
            </a:extLst>
          </p:cNvPr>
          <p:cNvSpPr txBox="1"/>
          <p:nvPr/>
        </p:nvSpPr>
        <p:spPr>
          <a:xfrm>
            <a:off x="1265510" y="0"/>
            <a:ext cx="9819922" cy="769441"/>
          </a:xfrm>
          <a:prstGeom prst="rect">
            <a:avLst/>
          </a:prstGeom>
          <a:noFill/>
        </p:spPr>
        <p:txBody>
          <a:bodyPr wrap="square" lIns="91440" tIns="45720" rIns="91440" bIns="45720" anchor="t">
            <a:spAutoFit/>
          </a:bodyPr>
          <a:lstStyle/>
          <a:p>
            <a:r>
              <a:rPr lang="en-US" sz="4400">
                <a:solidFill>
                  <a:schemeClr val="tx1">
                    <a:lumMod val="75000"/>
                    <a:lumOff val="25000"/>
                  </a:schemeClr>
                </a:solidFill>
              </a:rPr>
              <a:t>Dam Design: Structural Analysis</a:t>
            </a:r>
            <a:endParaRPr lang="en-US" sz="4400">
              <a:solidFill>
                <a:schemeClr val="tx1">
                  <a:lumMod val="75000"/>
                  <a:lumOff val="25000"/>
                </a:schemeClr>
              </a:solidFill>
              <a:cs typeface="Calibri"/>
            </a:endParaRPr>
          </a:p>
        </p:txBody>
      </p:sp>
      <p:cxnSp>
        <p:nvCxnSpPr>
          <p:cNvPr id="16" name="Straight Connector 15">
            <a:extLst>
              <a:ext uri="{FF2B5EF4-FFF2-40B4-BE49-F238E27FC236}">
                <a16:creationId xmlns:a16="http://schemas.microsoft.com/office/drawing/2014/main" id="{1FDEA767-57E7-4F0A-8D1B-EED535D9EEB7}"/>
              </a:ext>
            </a:extLst>
          </p:cNvPr>
          <p:cNvCxnSpPr>
            <a:cxnSpLocks/>
          </p:cNvCxnSpPr>
          <p:nvPr/>
        </p:nvCxnSpPr>
        <p:spPr>
          <a:xfrm flipH="1">
            <a:off x="1331668" y="769441"/>
            <a:ext cx="52441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E4C7BE40-BC27-4716-8C43-AF48FB6288CF}"/>
              </a:ext>
            </a:extLst>
          </p:cNvPr>
          <p:cNvCxnSpPr>
            <a:cxnSpLocks/>
          </p:cNvCxnSpPr>
          <p:nvPr/>
        </p:nvCxnSpPr>
        <p:spPr>
          <a:xfrm>
            <a:off x="2711170" y="3610977"/>
            <a:ext cx="1009959" cy="0"/>
          </a:xfrm>
          <a:prstGeom prst="straightConnector1">
            <a:avLst/>
          </a:prstGeom>
          <a:ln w="57150">
            <a:solidFill>
              <a:srgbClr val="FFFF00"/>
            </a:solidFill>
            <a:tailEnd type="triangle"/>
          </a:ln>
        </p:spPr>
        <p:style>
          <a:lnRef idx="2">
            <a:schemeClr val="accent5"/>
          </a:lnRef>
          <a:fillRef idx="0">
            <a:schemeClr val="accent5"/>
          </a:fillRef>
          <a:effectRef idx="1">
            <a:schemeClr val="accent5"/>
          </a:effectRef>
          <a:fontRef idx="minor">
            <a:schemeClr val="tx1"/>
          </a:fontRef>
        </p:style>
      </p:cxnSp>
      <p:cxnSp>
        <p:nvCxnSpPr>
          <p:cNvPr id="10" name="Straight Arrow Connector 9">
            <a:extLst>
              <a:ext uri="{FF2B5EF4-FFF2-40B4-BE49-F238E27FC236}">
                <a16:creationId xmlns:a16="http://schemas.microsoft.com/office/drawing/2014/main" id="{3824299E-EC9A-4FC0-A9E1-8DDDF27B50C9}"/>
              </a:ext>
            </a:extLst>
          </p:cNvPr>
          <p:cNvCxnSpPr>
            <a:cxnSpLocks/>
          </p:cNvCxnSpPr>
          <p:nvPr/>
        </p:nvCxnSpPr>
        <p:spPr>
          <a:xfrm flipH="1">
            <a:off x="3949927" y="5402816"/>
            <a:ext cx="972943" cy="0"/>
          </a:xfrm>
          <a:prstGeom prst="straightConnector1">
            <a:avLst/>
          </a:prstGeom>
          <a:ln w="57150">
            <a:solidFill>
              <a:srgbClr val="FFFF00"/>
            </a:solidFill>
            <a:tailEnd type="triangle"/>
          </a:ln>
        </p:spPr>
        <p:style>
          <a:lnRef idx="2">
            <a:schemeClr val="accent5"/>
          </a:lnRef>
          <a:fillRef idx="0">
            <a:schemeClr val="accent5"/>
          </a:fillRef>
          <a:effectRef idx="1">
            <a:schemeClr val="accent5"/>
          </a:effectRef>
          <a:fontRef idx="minor">
            <a:schemeClr val="tx1"/>
          </a:fontRef>
        </p:style>
      </p:cxnSp>
      <p:cxnSp>
        <p:nvCxnSpPr>
          <p:cNvPr id="11" name="Straight Arrow Connector 10">
            <a:extLst>
              <a:ext uri="{FF2B5EF4-FFF2-40B4-BE49-F238E27FC236}">
                <a16:creationId xmlns:a16="http://schemas.microsoft.com/office/drawing/2014/main" id="{00B7EE15-C8A1-439D-9CC4-90395C31F509}"/>
              </a:ext>
            </a:extLst>
          </p:cNvPr>
          <p:cNvCxnSpPr>
            <a:cxnSpLocks/>
          </p:cNvCxnSpPr>
          <p:nvPr/>
        </p:nvCxnSpPr>
        <p:spPr>
          <a:xfrm flipH="1" flipV="1">
            <a:off x="5454358" y="5693952"/>
            <a:ext cx="6040" cy="670568"/>
          </a:xfrm>
          <a:prstGeom prst="straightConnector1">
            <a:avLst/>
          </a:prstGeom>
          <a:ln w="57150">
            <a:solidFill>
              <a:srgbClr val="FFFF00"/>
            </a:solidFill>
            <a:tailEnd type="triangle"/>
          </a:ln>
        </p:spPr>
        <p:style>
          <a:lnRef idx="2">
            <a:schemeClr val="accent5"/>
          </a:lnRef>
          <a:fillRef idx="0">
            <a:schemeClr val="accent5"/>
          </a:fillRef>
          <a:effectRef idx="1">
            <a:schemeClr val="accent5"/>
          </a:effectRef>
          <a:fontRef idx="minor">
            <a:schemeClr val="tx1"/>
          </a:fontRef>
        </p:style>
      </p:cxnSp>
      <p:cxnSp>
        <p:nvCxnSpPr>
          <p:cNvPr id="12" name="Straight Arrow Connector 11">
            <a:extLst>
              <a:ext uri="{FF2B5EF4-FFF2-40B4-BE49-F238E27FC236}">
                <a16:creationId xmlns:a16="http://schemas.microsoft.com/office/drawing/2014/main" id="{3D80FCB2-FD10-454A-B916-CE4E23CD1738}"/>
              </a:ext>
            </a:extLst>
          </p:cNvPr>
          <p:cNvCxnSpPr>
            <a:cxnSpLocks/>
          </p:cNvCxnSpPr>
          <p:nvPr/>
        </p:nvCxnSpPr>
        <p:spPr>
          <a:xfrm flipH="1" flipV="1">
            <a:off x="4492559" y="3594994"/>
            <a:ext cx="6040" cy="811388"/>
          </a:xfrm>
          <a:prstGeom prst="straightConnector1">
            <a:avLst/>
          </a:prstGeom>
          <a:ln w="28575">
            <a:solidFill>
              <a:srgbClr val="FFC000"/>
            </a:solidFill>
            <a:tailEnd type="triangle"/>
          </a:ln>
        </p:spPr>
        <p:style>
          <a:lnRef idx="2">
            <a:schemeClr val="accent5"/>
          </a:lnRef>
          <a:fillRef idx="0">
            <a:schemeClr val="accent5"/>
          </a:fillRef>
          <a:effectRef idx="1">
            <a:schemeClr val="accent5"/>
          </a:effectRef>
          <a:fontRef idx="minor">
            <a:schemeClr val="tx1"/>
          </a:fontRef>
        </p:style>
      </p:cxnSp>
      <p:cxnSp>
        <p:nvCxnSpPr>
          <p:cNvPr id="13" name="Straight Arrow Connector 12">
            <a:extLst>
              <a:ext uri="{FF2B5EF4-FFF2-40B4-BE49-F238E27FC236}">
                <a16:creationId xmlns:a16="http://schemas.microsoft.com/office/drawing/2014/main" id="{4273694F-27B1-438A-A79F-79B5106F7B0F}"/>
              </a:ext>
            </a:extLst>
          </p:cNvPr>
          <p:cNvCxnSpPr>
            <a:cxnSpLocks/>
          </p:cNvCxnSpPr>
          <p:nvPr/>
        </p:nvCxnSpPr>
        <p:spPr>
          <a:xfrm flipH="1">
            <a:off x="4479279" y="2669037"/>
            <a:ext cx="6040" cy="818445"/>
          </a:xfrm>
          <a:prstGeom prst="straightConnector1">
            <a:avLst/>
          </a:prstGeom>
          <a:ln w="57150">
            <a:solidFill>
              <a:srgbClr val="FFFF00"/>
            </a:solidFill>
            <a:tailEnd type="triangle"/>
          </a:ln>
        </p:spPr>
        <p:style>
          <a:lnRef idx="2">
            <a:schemeClr val="accent5"/>
          </a:lnRef>
          <a:fillRef idx="0">
            <a:schemeClr val="accent5"/>
          </a:fillRef>
          <a:effectRef idx="1">
            <a:schemeClr val="accent5"/>
          </a:effectRef>
          <a:fontRef idx="minor">
            <a:schemeClr val="tx1"/>
          </a:fontRef>
        </p:style>
      </p:cxnSp>
      <mc:AlternateContent xmlns:mc="http://schemas.openxmlformats.org/markup-compatibility/2006">
        <mc:Choice xmlns:p14="http://schemas.microsoft.com/office/powerpoint/2010/main" Requires="p14">
          <p:contentPart p14:bwMode="auto" r:id="rId6">
            <p14:nvContentPartPr>
              <p14:cNvPr id="5" name="Ink 4">
                <a:extLst>
                  <a:ext uri="{FF2B5EF4-FFF2-40B4-BE49-F238E27FC236}">
                    <a16:creationId xmlns:a16="http://schemas.microsoft.com/office/drawing/2014/main" id="{D2F4AE27-797D-4A9E-A6DA-BFFF1C1B9B10}"/>
                  </a:ext>
                </a:extLst>
              </p14:cNvPr>
              <p14:cNvContentPartPr/>
              <p14:nvPr/>
            </p14:nvContentPartPr>
            <p14:xfrm>
              <a:off x="4483035" y="3540789"/>
              <a:ext cx="9524" cy="9524"/>
            </p14:xfrm>
          </p:contentPart>
        </mc:Choice>
        <mc:Fallback>
          <p:pic>
            <p:nvPicPr>
              <p:cNvPr id="5" name="Ink 4">
                <a:extLst>
                  <a:ext uri="{FF2B5EF4-FFF2-40B4-BE49-F238E27FC236}">
                    <a16:creationId xmlns:a16="http://schemas.microsoft.com/office/drawing/2014/main" id="{D2F4AE27-797D-4A9E-A6DA-BFFF1C1B9B10}"/>
                  </a:ext>
                </a:extLst>
              </p:cNvPr>
              <p:cNvPicPr/>
              <p:nvPr/>
            </p:nvPicPr>
            <p:blipFill>
              <a:blip r:embed="rId7"/>
              <a:stretch>
                <a:fillRect/>
              </a:stretch>
            </p:blipFill>
            <p:spPr>
              <a:xfrm>
                <a:off x="2816335" y="1874089"/>
                <a:ext cx="3333400" cy="3333400"/>
              </a:xfrm>
              <a:prstGeom prst="rect">
                <a:avLst/>
              </a:prstGeom>
            </p:spPr>
          </p:pic>
        </mc:Fallback>
      </mc:AlternateContent>
      <p:cxnSp>
        <p:nvCxnSpPr>
          <p:cNvPr id="6" name="Straight Arrow Connector 5">
            <a:extLst>
              <a:ext uri="{FF2B5EF4-FFF2-40B4-BE49-F238E27FC236}">
                <a16:creationId xmlns:a16="http://schemas.microsoft.com/office/drawing/2014/main" id="{631A24DD-27AA-4587-8FE8-F615CDBA1D7A}"/>
              </a:ext>
            </a:extLst>
          </p:cNvPr>
          <p:cNvCxnSpPr/>
          <p:nvPr/>
        </p:nvCxnSpPr>
        <p:spPr>
          <a:xfrm flipV="1">
            <a:off x="6695370" y="4392435"/>
            <a:ext cx="533399" cy="2822"/>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64D7B62-D99B-4073-AA72-2550716D50B2}"/>
              </a:ext>
            </a:extLst>
          </p:cNvPr>
          <p:cNvCxnSpPr>
            <a:cxnSpLocks/>
          </p:cNvCxnSpPr>
          <p:nvPr/>
        </p:nvCxnSpPr>
        <p:spPr>
          <a:xfrm flipH="1" flipV="1">
            <a:off x="6890102" y="4074935"/>
            <a:ext cx="2823" cy="49671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98C340C-3BC7-469B-BD28-9ABF231DEEA5}"/>
              </a:ext>
            </a:extLst>
          </p:cNvPr>
          <p:cNvSpPr txBox="1"/>
          <p:nvPr/>
        </p:nvSpPr>
        <p:spPr>
          <a:xfrm>
            <a:off x="6890455" y="4068232"/>
            <a:ext cx="25964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solidFill>
                  <a:srgbClr val="000000"/>
                </a:solidFill>
                <a:cs typeface="Calibri"/>
              </a:rPr>
              <a:t>+</a:t>
            </a:r>
          </a:p>
        </p:txBody>
      </p:sp>
      <p:sp>
        <p:nvSpPr>
          <p:cNvPr id="22" name="TextBox 21">
            <a:extLst>
              <a:ext uri="{FF2B5EF4-FFF2-40B4-BE49-F238E27FC236}">
                <a16:creationId xmlns:a16="http://schemas.microsoft.com/office/drawing/2014/main" id="{9B53EED4-EAAE-47FB-B7BD-BE428C4441D8}"/>
              </a:ext>
            </a:extLst>
          </p:cNvPr>
          <p:cNvSpPr txBox="1"/>
          <p:nvPr/>
        </p:nvSpPr>
        <p:spPr>
          <a:xfrm>
            <a:off x="2361891" y="3500198"/>
            <a:ext cx="9510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solidFill>
                  <a:schemeClr val="bg1"/>
                </a:solidFill>
                <a:ea typeface="+mn-lt"/>
                <a:cs typeface="+mn-lt"/>
              </a:rPr>
              <a:t>F</a:t>
            </a:r>
            <a:r>
              <a:rPr lang="en-US" baseline="-25000" err="1">
                <a:solidFill>
                  <a:schemeClr val="bg1"/>
                </a:solidFill>
                <a:ea typeface="+mn-lt"/>
                <a:cs typeface="+mn-lt"/>
              </a:rPr>
              <a:t>R,water</a:t>
            </a:r>
          </a:p>
        </p:txBody>
      </p:sp>
      <p:sp>
        <p:nvSpPr>
          <p:cNvPr id="23" name="TextBox 22">
            <a:extLst>
              <a:ext uri="{FF2B5EF4-FFF2-40B4-BE49-F238E27FC236}">
                <a16:creationId xmlns:a16="http://schemas.microsoft.com/office/drawing/2014/main" id="{E8AE4FCB-B869-4F16-AEB7-40B416F52077}"/>
              </a:ext>
            </a:extLst>
          </p:cNvPr>
          <p:cNvSpPr txBox="1"/>
          <p:nvPr/>
        </p:nvSpPr>
        <p:spPr>
          <a:xfrm>
            <a:off x="1775177" y="2967566"/>
            <a:ext cx="1353256"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Calibri"/>
              </a:rPr>
              <a:t>Hydrostatic Pressure:</a:t>
            </a:r>
          </a:p>
        </p:txBody>
      </p:sp>
      <p:cxnSp>
        <p:nvCxnSpPr>
          <p:cNvPr id="24" name="Straight Arrow Connector 23">
            <a:extLst>
              <a:ext uri="{FF2B5EF4-FFF2-40B4-BE49-F238E27FC236}">
                <a16:creationId xmlns:a16="http://schemas.microsoft.com/office/drawing/2014/main" id="{7622AC3C-80F6-4B3F-8849-39CD2389BADC}"/>
              </a:ext>
            </a:extLst>
          </p:cNvPr>
          <p:cNvCxnSpPr>
            <a:cxnSpLocks/>
          </p:cNvCxnSpPr>
          <p:nvPr/>
        </p:nvCxnSpPr>
        <p:spPr>
          <a:xfrm>
            <a:off x="3444948" y="3540421"/>
            <a:ext cx="1009959" cy="0"/>
          </a:xfrm>
          <a:prstGeom prst="straightConnector1">
            <a:avLst/>
          </a:prstGeom>
          <a:ln w="28575">
            <a:solidFill>
              <a:srgbClr val="FFC000"/>
            </a:solidFill>
            <a:tailEnd type="triangle"/>
          </a:ln>
        </p:spPr>
        <p:style>
          <a:lnRef idx="2">
            <a:schemeClr val="accent5"/>
          </a:lnRef>
          <a:fillRef idx="0">
            <a:schemeClr val="accent5"/>
          </a:fillRef>
          <a:effectRef idx="1">
            <a:schemeClr val="accent5"/>
          </a:effectRef>
          <a:fontRef idx="minor">
            <a:schemeClr val="tx1"/>
          </a:fontRef>
        </p:style>
      </p:cxnSp>
      <p:sp>
        <p:nvSpPr>
          <p:cNvPr id="26" name="TextBox 25">
            <a:extLst>
              <a:ext uri="{FF2B5EF4-FFF2-40B4-BE49-F238E27FC236}">
                <a16:creationId xmlns:a16="http://schemas.microsoft.com/office/drawing/2014/main" id="{0F4C9D7E-C0AF-408C-947C-632D56D7FC7A}"/>
              </a:ext>
            </a:extLst>
          </p:cNvPr>
          <p:cNvSpPr txBox="1"/>
          <p:nvPr/>
        </p:nvSpPr>
        <p:spPr>
          <a:xfrm>
            <a:off x="4336432" y="5025346"/>
            <a:ext cx="5864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solidFill>
                  <a:srgbClr val="FFFFFF"/>
                </a:solidFill>
              </a:rPr>
              <a:t>F</a:t>
            </a:r>
            <a:r>
              <a:rPr lang="en-US" baseline="-25000" err="1">
                <a:solidFill>
                  <a:srgbClr val="FFFFFF"/>
                </a:solidFill>
              </a:rPr>
              <a:t>R,pp</a:t>
            </a:r>
            <a:endParaRPr lang="en-US" baseline="-25000" err="1"/>
          </a:p>
        </p:txBody>
      </p:sp>
      <p:sp>
        <p:nvSpPr>
          <p:cNvPr id="27" name="TextBox 26">
            <a:extLst>
              <a:ext uri="{FF2B5EF4-FFF2-40B4-BE49-F238E27FC236}">
                <a16:creationId xmlns:a16="http://schemas.microsoft.com/office/drawing/2014/main" id="{82A56190-95F2-43B0-9705-17051E1E1ADC}"/>
              </a:ext>
            </a:extLst>
          </p:cNvPr>
          <p:cNvSpPr txBox="1"/>
          <p:nvPr/>
        </p:nvSpPr>
        <p:spPr>
          <a:xfrm>
            <a:off x="2589388" y="4737667"/>
            <a:ext cx="107809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Calibri"/>
              </a:rPr>
              <a:t>Passive Pressure:</a:t>
            </a:r>
          </a:p>
        </p:txBody>
      </p:sp>
      <p:sp>
        <p:nvSpPr>
          <p:cNvPr id="29" name="TextBox 28">
            <a:extLst>
              <a:ext uri="{FF2B5EF4-FFF2-40B4-BE49-F238E27FC236}">
                <a16:creationId xmlns:a16="http://schemas.microsoft.com/office/drawing/2014/main" id="{938B1C7C-CA30-4307-ADDD-E53C97D0C68D}"/>
              </a:ext>
            </a:extLst>
          </p:cNvPr>
          <p:cNvSpPr txBox="1"/>
          <p:nvPr/>
        </p:nvSpPr>
        <p:spPr>
          <a:xfrm>
            <a:off x="5454358" y="5476575"/>
            <a:ext cx="11345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FFFF"/>
                </a:solidFill>
              </a:rPr>
              <a:t>F</a:t>
            </a:r>
            <a:r>
              <a:rPr lang="en-US" baseline="-25000">
                <a:solidFill>
                  <a:srgbClr val="FFFFFF"/>
                </a:solidFill>
              </a:rPr>
              <a:t>R,UL</a:t>
            </a:r>
            <a:endParaRPr lang="en-US" baseline="-25000"/>
          </a:p>
        </p:txBody>
      </p:sp>
      <p:sp>
        <p:nvSpPr>
          <p:cNvPr id="30" name="TextBox 29">
            <a:extLst>
              <a:ext uri="{FF2B5EF4-FFF2-40B4-BE49-F238E27FC236}">
                <a16:creationId xmlns:a16="http://schemas.microsoft.com/office/drawing/2014/main" id="{C093CA9F-2E0C-4B4B-96BC-B9CBA1C3A895}"/>
              </a:ext>
            </a:extLst>
          </p:cNvPr>
          <p:cNvSpPr txBox="1"/>
          <p:nvPr/>
        </p:nvSpPr>
        <p:spPr>
          <a:xfrm>
            <a:off x="7020277" y="5693952"/>
            <a:ext cx="1614311" cy="3763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rPr>
              <a:t>Uplift Pressure:</a:t>
            </a:r>
          </a:p>
        </p:txBody>
      </p:sp>
      <p:sp>
        <p:nvSpPr>
          <p:cNvPr id="32" name="TextBox 31">
            <a:extLst>
              <a:ext uri="{FF2B5EF4-FFF2-40B4-BE49-F238E27FC236}">
                <a16:creationId xmlns:a16="http://schemas.microsoft.com/office/drawing/2014/main" id="{5539DB33-03B4-4897-AD12-C818C9501B03}"/>
              </a:ext>
            </a:extLst>
          </p:cNvPr>
          <p:cNvSpPr txBox="1"/>
          <p:nvPr/>
        </p:nvSpPr>
        <p:spPr>
          <a:xfrm>
            <a:off x="4456289" y="2628901"/>
            <a:ext cx="746478" cy="3834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solidFill>
                  <a:srgbClr val="FFFFFF"/>
                </a:solidFill>
              </a:rPr>
              <a:t>F</a:t>
            </a:r>
            <a:r>
              <a:rPr lang="en-US" baseline="-25000" err="1">
                <a:solidFill>
                  <a:srgbClr val="FFFFFF"/>
                </a:solidFill>
              </a:rPr>
              <a:t>weight</a:t>
            </a:r>
            <a:endParaRPr lang="en-US" baseline="-25000" err="1"/>
          </a:p>
        </p:txBody>
      </p:sp>
      <p:sp>
        <p:nvSpPr>
          <p:cNvPr id="36" name="TextBox 35">
            <a:extLst>
              <a:ext uri="{FF2B5EF4-FFF2-40B4-BE49-F238E27FC236}">
                <a16:creationId xmlns:a16="http://schemas.microsoft.com/office/drawing/2014/main" id="{99F274E2-DD12-4D95-AEDE-1A53A1882E2D}"/>
              </a:ext>
            </a:extLst>
          </p:cNvPr>
          <p:cNvSpPr txBox="1"/>
          <p:nvPr/>
        </p:nvSpPr>
        <p:spPr>
          <a:xfrm>
            <a:off x="3405011" y="3158065"/>
            <a:ext cx="11133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solidFill>
                  <a:schemeClr val="bg1"/>
                </a:solidFill>
                <a:cs typeface="Calibri"/>
              </a:rPr>
              <a:t>F</a:t>
            </a:r>
            <a:r>
              <a:rPr lang="en-US" baseline="-25000" err="1">
                <a:solidFill>
                  <a:schemeClr val="bg1"/>
                </a:solidFill>
                <a:cs typeface="Calibri"/>
              </a:rPr>
              <a:t>hor</a:t>
            </a:r>
            <a:r>
              <a:rPr lang="en-US" baseline="-25000">
                <a:solidFill>
                  <a:schemeClr val="bg1"/>
                </a:solidFill>
                <a:cs typeface="Calibri"/>
              </a:rPr>
              <a:t>., seismic</a:t>
            </a:r>
          </a:p>
        </p:txBody>
      </p:sp>
      <p:sp>
        <p:nvSpPr>
          <p:cNvPr id="38" name="TextBox 37">
            <a:extLst>
              <a:ext uri="{FF2B5EF4-FFF2-40B4-BE49-F238E27FC236}">
                <a16:creationId xmlns:a16="http://schemas.microsoft.com/office/drawing/2014/main" id="{7BF672FC-7481-46EF-91E5-780E5833BF81}"/>
              </a:ext>
            </a:extLst>
          </p:cNvPr>
          <p:cNvSpPr txBox="1"/>
          <p:nvPr/>
        </p:nvSpPr>
        <p:spPr>
          <a:xfrm>
            <a:off x="4458053" y="4098218"/>
            <a:ext cx="10851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solidFill>
                  <a:schemeClr val="bg1"/>
                </a:solidFill>
                <a:cs typeface="Calibri"/>
              </a:rPr>
              <a:t>F</a:t>
            </a:r>
            <a:r>
              <a:rPr lang="en-US" baseline="-25000" err="1">
                <a:solidFill>
                  <a:schemeClr val="bg1"/>
                </a:solidFill>
                <a:cs typeface="Calibri"/>
              </a:rPr>
              <a:t>ver</a:t>
            </a:r>
            <a:r>
              <a:rPr lang="en-US" baseline="-25000">
                <a:solidFill>
                  <a:schemeClr val="bg1"/>
                </a:solidFill>
                <a:cs typeface="Calibri"/>
              </a:rPr>
              <a:t>., seismic</a:t>
            </a:r>
          </a:p>
        </p:txBody>
      </p:sp>
      <p:sp>
        <p:nvSpPr>
          <p:cNvPr id="40" name="TextBox 39">
            <a:extLst>
              <a:ext uri="{FF2B5EF4-FFF2-40B4-BE49-F238E27FC236}">
                <a16:creationId xmlns:a16="http://schemas.microsoft.com/office/drawing/2014/main" id="{A1591536-8212-429D-9E22-2A3F02CD20A6}"/>
              </a:ext>
            </a:extLst>
          </p:cNvPr>
          <p:cNvSpPr txBox="1"/>
          <p:nvPr/>
        </p:nvSpPr>
        <p:spPr>
          <a:xfrm>
            <a:off x="5698067" y="4463343"/>
            <a:ext cx="8029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err="1">
                <a:solidFill>
                  <a:schemeClr val="bg1"/>
                </a:solidFill>
              </a:rPr>
              <a:t>F</a:t>
            </a:r>
            <a:r>
              <a:rPr lang="en-US" baseline="-25000" err="1">
                <a:solidFill>
                  <a:schemeClr val="bg1"/>
                </a:solidFill>
              </a:rPr>
              <a:t>friction</a:t>
            </a:r>
            <a:endParaRPr lang="en-US" baseline="-25000" err="1">
              <a:solidFill>
                <a:schemeClr val="bg1"/>
              </a:solidFill>
              <a:cs typeface="Calibri"/>
            </a:endParaRPr>
          </a:p>
        </p:txBody>
      </p:sp>
      <p:pic>
        <p:nvPicPr>
          <p:cNvPr id="34" name="Audio 33">
            <a:hlinkClick r:id="" action="ppaction://media"/>
            <a:extLst>
              <a:ext uri="{FF2B5EF4-FFF2-40B4-BE49-F238E27FC236}">
                <a16:creationId xmlns:a16="http://schemas.microsoft.com/office/drawing/2014/main" id="{10E8DB2C-DD58-4BE9-8E6C-75EDAB3CB07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48544686"/>
      </p:ext>
    </p:extLst>
  </p:cSld>
  <p:clrMapOvr>
    <a:masterClrMapping/>
  </p:clrMapOvr>
  <mc:AlternateContent xmlns:mc="http://schemas.openxmlformats.org/markup-compatibility/2006">
    <mc:Choice xmlns:p14="http://schemas.microsoft.com/office/powerpoint/2010/main" Requires="p14">
      <p:transition spd="slow" p14:dur="2000" advTm="52951"/>
    </mc:Choice>
    <mc:Fallback>
      <p:transition spd="slow" advTm="52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9697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9A19BBDB-70BD-418A-B330-894A97070711}"/>
              </a:ext>
            </a:extLst>
          </p:cNvPr>
          <p:cNvSpPr>
            <a:spLocks noGrp="1"/>
          </p:cNvSpPr>
          <p:nvPr>
            <p:ph type="ftr" sz="quarter" idx="11"/>
          </p:nvPr>
        </p:nvSpPr>
        <p:spPr/>
        <p:txBody>
          <a:bodyPr/>
          <a:lstStyle/>
          <a:p>
            <a:r>
              <a:rPr lang="en-US"/>
              <a:t>Speaker: Ruben </a:t>
            </a:r>
            <a:r>
              <a:rPr lang="en-US" err="1"/>
              <a:t>alvarado</a:t>
            </a:r>
          </a:p>
        </p:txBody>
      </p:sp>
      <p:sp>
        <p:nvSpPr>
          <p:cNvPr id="2" name="Slide Number Placeholder 1">
            <a:extLst>
              <a:ext uri="{FF2B5EF4-FFF2-40B4-BE49-F238E27FC236}">
                <a16:creationId xmlns:a16="http://schemas.microsoft.com/office/drawing/2014/main" id="{CAD7D34E-F029-4FBD-8D21-45D62415C066}"/>
              </a:ext>
            </a:extLst>
          </p:cNvPr>
          <p:cNvSpPr>
            <a:spLocks noGrp="1"/>
          </p:cNvSpPr>
          <p:nvPr>
            <p:ph type="sldNum" sz="quarter" idx="12"/>
          </p:nvPr>
        </p:nvSpPr>
        <p:spPr/>
        <p:txBody>
          <a:bodyPr/>
          <a:lstStyle/>
          <a:p>
            <a:fld id="{D57F1E4F-1CFF-5643-939E-217C01CDF565}" type="slidenum">
              <a:rPr lang="en-US" smtClean="0"/>
              <a:pPr/>
              <a:t>12</a:t>
            </a:fld>
            <a:endParaRPr lang="en-US"/>
          </a:p>
        </p:txBody>
      </p:sp>
      <p:sp>
        <p:nvSpPr>
          <p:cNvPr id="7" name="TextBox 6">
            <a:extLst>
              <a:ext uri="{FF2B5EF4-FFF2-40B4-BE49-F238E27FC236}">
                <a16:creationId xmlns:a16="http://schemas.microsoft.com/office/drawing/2014/main" id="{40608D76-A69F-48E8-B544-5D0954BD42E7}"/>
              </a:ext>
            </a:extLst>
          </p:cNvPr>
          <p:cNvSpPr txBox="1"/>
          <p:nvPr/>
        </p:nvSpPr>
        <p:spPr>
          <a:xfrm>
            <a:off x="1229199" y="2367"/>
            <a:ext cx="8614456" cy="769441"/>
          </a:xfrm>
          <a:prstGeom prst="rect">
            <a:avLst/>
          </a:prstGeom>
          <a:noFill/>
        </p:spPr>
        <p:txBody>
          <a:bodyPr wrap="square" lIns="91440" tIns="45720" rIns="91440" bIns="45720" anchor="t">
            <a:spAutoFit/>
          </a:bodyPr>
          <a:lstStyle/>
          <a:p>
            <a:r>
              <a:rPr lang="en-US" sz="4400">
                <a:solidFill>
                  <a:schemeClr val="tx1">
                    <a:lumMod val="75000"/>
                    <a:lumOff val="25000"/>
                  </a:schemeClr>
                </a:solidFill>
              </a:rPr>
              <a:t>Dam Design: Structural Analysis</a:t>
            </a:r>
            <a:endParaRPr lang="en-US" sz="4400">
              <a:solidFill>
                <a:schemeClr val="tx1">
                  <a:lumMod val="75000"/>
                  <a:lumOff val="25000"/>
                </a:schemeClr>
              </a:solidFill>
              <a:cs typeface="Calibri"/>
            </a:endParaRPr>
          </a:p>
        </p:txBody>
      </p:sp>
      <p:cxnSp>
        <p:nvCxnSpPr>
          <p:cNvPr id="16" name="Straight Connector 15">
            <a:extLst>
              <a:ext uri="{FF2B5EF4-FFF2-40B4-BE49-F238E27FC236}">
                <a16:creationId xmlns:a16="http://schemas.microsoft.com/office/drawing/2014/main" id="{1FDEA767-57E7-4F0A-8D1B-EED535D9EEB7}"/>
              </a:ext>
            </a:extLst>
          </p:cNvPr>
          <p:cNvCxnSpPr>
            <a:cxnSpLocks/>
          </p:cNvCxnSpPr>
          <p:nvPr/>
        </p:nvCxnSpPr>
        <p:spPr>
          <a:xfrm flipH="1">
            <a:off x="1331668" y="769441"/>
            <a:ext cx="5244153" cy="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3" descr="Graphical user interface&#10;&#10;Description automatically generated">
            <a:extLst>
              <a:ext uri="{FF2B5EF4-FFF2-40B4-BE49-F238E27FC236}">
                <a16:creationId xmlns:a16="http://schemas.microsoft.com/office/drawing/2014/main" id="{F1A806E9-A14B-48B3-B240-BBD5B77E0AB5}"/>
              </a:ext>
            </a:extLst>
          </p:cNvPr>
          <p:cNvPicPr>
            <a:picLocks noChangeAspect="1"/>
          </p:cNvPicPr>
          <p:nvPr/>
        </p:nvPicPr>
        <p:blipFill>
          <a:blip r:embed="rId5"/>
          <a:stretch>
            <a:fillRect/>
          </a:stretch>
        </p:blipFill>
        <p:spPr>
          <a:xfrm>
            <a:off x="-1720" y="1255189"/>
            <a:ext cx="6040854" cy="3879017"/>
          </a:xfrm>
          <a:prstGeom prst="rect">
            <a:avLst/>
          </a:prstGeom>
        </p:spPr>
      </p:pic>
      <p:cxnSp>
        <p:nvCxnSpPr>
          <p:cNvPr id="6" name="Straight Arrow Connector 5">
            <a:extLst>
              <a:ext uri="{FF2B5EF4-FFF2-40B4-BE49-F238E27FC236}">
                <a16:creationId xmlns:a16="http://schemas.microsoft.com/office/drawing/2014/main" id="{1CFB2D56-9EA9-4FF0-ACF0-3B57AF3EE0C4}"/>
              </a:ext>
            </a:extLst>
          </p:cNvPr>
          <p:cNvCxnSpPr>
            <a:cxnSpLocks/>
          </p:cNvCxnSpPr>
          <p:nvPr/>
        </p:nvCxnSpPr>
        <p:spPr>
          <a:xfrm flipH="1">
            <a:off x="1573246" y="4429408"/>
            <a:ext cx="669263" cy="0"/>
          </a:xfrm>
          <a:prstGeom prst="straightConnector1">
            <a:avLst/>
          </a:prstGeom>
          <a:ln w="28575">
            <a:solidFill>
              <a:srgbClr val="FFFF00"/>
            </a:solidFill>
            <a:tailEnd type="triangle"/>
          </a:ln>
        </p:spPr>
        <p:style>
          <a:lnRef idx="2">
            <a:schemeClr val="accent5"/>
          </a:lnRef>
          <a:fillRef idx="0">
            <a:schemeClr val="accent5"/>
          </a:fillRef>
          <a:effectRef idx="1">
            <a:schemeClr val="accent5"/>
          </a:effectRef>
          <a:fontRef idx="minor">
            <a:schemeClr val="tx1"/>
          </a:fontRef>
        </p:style>
      </p:cxnSp>
      <p:cxnSp>
        <p:nvCxnSpPr>
          <p:cNvPr id="17" name="Straight Arrow Connector 16">
            <a:extLst>
              <a:ext uri="{FF2B5EF4-FFF2-40B4-BE49-F238E27FC236}">
                <a16:creationId xmlns:a16="http://schemas.microsoft.com/office/drawing/2014/main" id="{39D12992-568A-49BE-BEAC-A3C07760AEDA}"/>
              </a:ext>
            </a:extLst>
          </p:cNvPr>
          <p:cNvCxnSpPr>
            <a:cxnSpLocks/>
          </p:cNvCxnSpPr>
          <p:nvPr/>
        </p:nvCxnSpPr>
        <p:spPr>
          <a:xfrm flipH="1">
            <a:off x="2080543" y="4019379"/>
            <a:ext cx="726489" cy="0"/>
          </a:xfrm>
          <a:prstGeom prst="straightConnector1">
            <a:avLst/>
          </a:prstGeom>
          <a:ln w="28575">
            <a:solidFill>
              <a:srgbClr val="FFFF00"/>
            </a:solidFill>
            <a:tailEnd type="triangle"/>
          </a:ln>
        </p:spPr>
        <p:style>
          <a:lnRef idx="2">
            <a:schemeClr val="accent5"/>
          </a:lnRef>
          <a:fillRef idx="0">
            <a:schemeClr val="accent5"/>
          </a:fillRef>
          <a:effectRef idx="1">
            <a:schemeClr val="accent5"/>
          </a:effectRef>
          <a:fontRef idx="minor">
            <a:schemeClr val="tx1"/>
          </a:fontRef>
        </p:style>
      </p:cxnSp>
      <p:cxnSp>
        <p:nvCxnSpPr>
          <p:cNvPr id="18" name="Straight Arrow Connector 17">
            <a:extLst>
              <a:ext uri="{FF2B5EF4-FFF2-40B4-BE49-F238E27FC236}">
                <a16:creationId xmlns:a16="http://schemas.microsoft.com/office/drawing/2014/main" id="{BBB140E7-5111-4BAD-A007-FF0AEE113A99}"/>
              </a:ext>
            </a:extLst>
          </p:cNvPr>
          <p:cNvCxnSpPr>
            <a:cxnSpLocks/>
          </p:cNvCxnSpPr>
          <p:nvPr/>
        </p:nvCxnSpPr>
        <p:spPr>
          <a:xfrm>
            <a:off x="658003" y="3286421"/>
            <a:ext cx="692458" cy="0"/>
          </a:xfrm>
          <a:prstGeom prst="straightConnector1">
            <a:avLst/>
          </a:prstGeom>
          <a:ln w="28575">
            <a:solidFill>
              <a:srgbClr val="FFFF00"/>
            </a:solidFill>
            <a:tailEnd type="triangle"/>
          </a:ln>
        </p:spPr>
        <p:style>
          <a:lnRef idx="2">
            <a:schemeClr val="accent5"/>
          </a:lnRef>
          <a:fillRef idx="0">
            <a:schemeClr val="accent5"/>
          </a:fillRef>
          <a:effectRef idx="1">
            <a:schemeClr val="accent5"/>
          </a:effectRef>
          <a:fontRef idx="minor">
            <a:schemeClr val="tx1"/>
          </a:fontRef>
        </p:style>
      </p:cxnSp>
      <p:pic>
        <p:nvPicPr>
          <p:cNvPr id="19" name="Picture 3" descr="Graphical user interface&#10;&#10;Description automatically generated">
            <a:extLst>
              <a:ext uri="{FF2B5EF4-FFF2-40B4-BE49-F238E27FC236}">
                <a16:creationId xmlns:a16="http://schemas.microsoft.com/office/drawing/2014/main" id="{7A9D4335-0E5A-4FE3-9CA2-2761291684C5}"/>
              </a:ext>
            </a:extLst>
          </p:cNvPr>
          <p:cNvPicPr>
            <a:picLocks noChangeAspect="1"/>
          </p:cNvPicPr>
          <p:nvPr/>
        </p:nvPicPr>
        <p:blipFill>
          <a:blip r:embed="rId5"/>
          <a:stretch>
            <a:fillRect/>
          </a:stretch>
        </p:blipFill>
        <p:spPr>
          <a:xfrm>
            <a:off x="6094280" y="1255189"/>
            <a:ext cx="6097298" cy="3879016"/>
          </a:xfrm>
          <a:prstGeom prst="rect">
            <a:avLst/>
          </a:prstGeom>
        </p:spPr>
      </p:pic>
      <p:sp>
        <p:nvSpPr>
          <p:cNvPr id="15" name="TextBox 14">
            <a:extLst>
              <a:ext uri="{FF2B5EF4-FFF2-40B4-BE49-F238E27FC236}">
                <a16:creationId xmlns:a16="http://schemas.microsoft.com/office/drawing/2014/main" id="{91B1B3D3-D079-475E-8801-1A712448E660}"/>
              </a:ext>
            </a:extLst>
          </p:cNvPr>
          <p:cNvSpPr txBox="1"/>
          <p:nvPr/>
        </p:nvSpPr>
        <p:spPr>
          <a:xfrm>
            <a:off x="1485194" y="4627927"/>
            <a:ext cx="16707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solidFill>
                  <a:srgbClr val="FFFFFF"/>
                </a:solidFill>
              </a:rPr>
              <a:t>F</a:t>
            </a:r>
            <a:r>
              <a:rPr lang="en-US" baseline="-25000" err="1">
                <a:solidFill>
                  <a:srgbClr val="FFFFFF"/>
                </a:solidFill>
              </a:rPr>
              <a:t>R,pp</a:t>
            </a:r>
            <a:r>
              <a:rPr lang="en-US">
                <a:solidFill>
                  <a:srgbClr val="FFFFFF"/>
                </a:solidFill>
              </a:rPr>
              <a:t>=340 kip/ft</a:t>
            </a:r>
            <a:endParaRPr lang="en-US" baseline="-25000">
              <a:solidFill>
                <a:srgbClr val="FFFFFF"/>
              </a:solidFill>
              <a:cs typeface="Calibri"/>
            </a:endParaRPr>
          </a:p>
        </p:txBody>
      </p:sp>
      <mc:AlternateContent xmlns:mc="http://schemas.openxmlformats.org/markup-compatibility/2006">
        <mc:Choice xmlns:p14="http://schemas.microsoft.com/office/powerpoint/2010/main" Requires="p14">
          <p:contentPart p14:bwMode="auto" r:id="rId6">
            <p14:nvContentPartPr>
              <p14:cNvPr id="23" name="Ink 22">
                <a:extLst>
                  <a:ext uri="{FF2B5EF4-FFF2-40B4-BE49-F238E27FC236}">
                    <a16:creationId xmlns:a16="http://schemas.microsoft.com/office/drawing/2014/main" id="{E667C8B3-282D-4D03-ACE1-F84A813A2549}"/>
                  </a:ext>
                </a:extLst>
              </p14:cNvPr>
              <p14:cNvContentPartPr/>
              <p14:nvPr/>
            </p14:nvContentPartPr>
            <p14:xfrm>
              <a:off x="1915583" y="2998611"/>
              <a:ext cx="9524" cy="9524"/>
            </p14:xfrm>
          </p:contentPart>
        </mc:Choice>
        <mc:Fallback>
          <p:pic>
            <p:nvPicPr>
              <p:cNvPr id="23" name="Ink 22">
                <a:extLst>
                  <a:ext uri="{FF2B5EF4-FFF2-40B4-BE49-F238E27FC236}">
                    <a16:creationId xmlns:a16="http://schemas.microsoft.com/office/drawing/2014/main" id="{E667C8B3-282D-4D03-ACE1-F84A813A2549}"/>
                  </a:ext>
                </a:extLst>
              </p:cNvPr>
              <p:cNvPicPr/>
              <p:nvPr/>
            </p:nvPicPr>
            <p:blipFill>
              <a:blip r:embed="rId7"/>
              <a:stretch>
                <a:fillRect/>
              </a:stretch>
            </p:blipFill>
            <p:spPr>
              <a:xfrm>
                <a:off x="1439383" y="2522411"/>
                <a:ext cx="952400" cy="9524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24" name="Ink 23">
                <a:extLst>
                  <a:ext uri="{FF2B5EF4-FFF2-40B4-BE49-F238E27FC236}">
                    <a16:creationId xmlns:a16="http://schemas.microsoft.com/office/drawing/2014/main" id="{F6D7E41F-BD1F-4802-946A-F30B2324DEB7}"/>
                  </a:ext>
                </a:extLst>
              </p14:cNvPr>
              <p14:cNvContentPartPr/>
              <p14:nvPr/>
            </p14:nvContentPartPr>
            <p14:xfrm>
              <a:off x="1915583" y="2998611"/>
              <a:ext cx="9524" cy="9524"/>
            </p14:xfrm>
          </p:contentPart>
        </mc:Choice>
        <mc:Fallback>
          <p:pic>
            <p:nvPicPr>
              <p:cNvPr id="24" name="Ink 23">
                <a:extLst>
                  <a:ext uri="{FF2B5EF4-FFF2-40B4-BE49-F238E27FC236}">
                    <a16:creationId xmlns:a16="http://schemas.microsoft.com/office/drawing/2014/main" id="{F6D7E41F-BD1F-4802-946A-F30B2324DEB7}"/>
                  </a:ext>
                </a:extLst>
              </p:cNvPr>
              <p:cNvPicPr/>
              <p:nvPr/>
            </p:nvPicPr>
            <p:blipFill>
              <a:blip r:embed="rId7"/>
              <a:stretch>
                <a:fillRect/>
              </a:stretch>
            </p:blipFill>
            <p:spPr>
              <a:xfrm>
                <a:off x="1439383" y="2522411"/>
                <a:ext cx="952400" cy="9524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25" name="Ink 24">
                <a:extLst>
                  <a:ext uri="{FF2B5EF4-FFF2-40B4-BE49-F238E27FC236}">
                    <a16:creationId xmlns:a16="http://schemas.microsoft.com/office/drawing/2014/main" id="{ED88E804-C5CD-4F67-B95D-12BBD6AD4207}"/>
                  </a:ext>
                </a:extLst>
              </p14:cNvPr>
              <p14:cNvContentPartPr/>
              <p14:nvPr/>
            </p14:nvContentPartPr>
            <p14:xfrm>
              <a:off x="1915583" y="2998611"/>
              <a:ext cx="9524" cy="9524"/>
            </p14:xfrm>
          </p:contentPart>
        </mc:Choice>
        <mc:Fallback>
          <p:pic>
            <p:nvPicPr>
              <p:cNvPr id="25" name="Ink 24">
                <a:extLst>
                  <a:ext uri="{FF2B5EF4-FFF2-40B4-BE49-F238E27FC236}">
                    <a16:creationId xmlns:a16="http://schemas.microsoft.com/office/drawing/2014/main" id="{ED88E804-C5CD-4F67-B95D-12BBD6AD4207}"/>
                  </a:ext>
                </a:extLst>
              </p:cNvPr>
              <p:cNvPicPr/>
              <p:nvPr/>
            </p:nvPicPr>
            <p:blipFill>
              <a:blip r:embed="rId7"/>
              <a:stretch>
                <a:fillRect/>
              </a:stretch>
            </p:blipFill>
            <p:spPr>
              <a:xfrm>
                <a:off x="1439383" y="2522411"/>
                <a:ext cx="952400" cy="9524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26" name="Ink 25">
                <a:extLst>
                  <a:ext uri="{FF2B5EF4-FFF2-40B4-BE49-F238E27FC236}">
                    <a16:creationId xmlns:a16="http://schemas.microsoft.com/office/drawing/2014/main" id="{DB377865-5191-4914-BF7D-7CA60F4A16D8}"/>
                  </a:ext>
                </a:extLst>
              </p14:cNvPr>
              <p14:cNvContentPartPr/>
              <p14:nvPr/>
            </p14:nvContentPartPr>
            <p14:xfrm>
              <a:off x="1915583" y="2998611"/>
              <a:ext cx="9524" cy="9524"/>
            </p14:xfrm>
          </p:contentPart>
        </mc:Choice>
        <mc:Fallback>
          <p:pic>
            <p:nvPicPr>
              <p:cNvPr id="26" name="Ink 25">
                <a:extLst>
                  <a:ext uri="{FF2B5EF4-FFF2-40B4-BE49-F238E27FC236}">
                    <a16:creationId xmlns:a16="http://schemas.microsoft.com/office/drawing/2014/main" id="{DB377865-5191-4914-BF7D-7CA60F4A16D8}"/>
                  </a:ext>
                </a:extLst>
              </p:cNvPr>
              <p:cNvPicPr/>
              <p:nvPr/>
            </p:nvPicPr>
            <p:blipFill>
              <a:blip r:embed="rId7"/>
              <a:stretch>
                <a:fillRect/>
              </a:stretch>
            </p:blipFill>
            <p:spPr>
              <a:xfrm>
                <a:off x="1439383" y="2522411"/>
                <a:ext cx="952400" cy="9524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27" name="Ink 26">
                <a:extLst>
                  <a:ext uri="{FF2B5EF4-FFF2-40B4-BE49-F238E27FC236}">
                    <a16:creationId xmlns:a16="http://schemas.microsoft.com/office/drawing/2014/main" id="{B3A74F93-BFD3-44DC-9644-02DEA9F0BA2D}"/>
                  </a:ext>
                </a:extLst>
              </p14:cNvPr>
              <p14:cNvContentPartPr/>
              <p14:nvPr/>
            </p14:nvContentPartPr>
            <p14:xfrm>
              <a:off x="1915583" y="2998611"/>
              <a:ext cx="9524" cy="9524"/>
            </p14:xfrm>
          </p:contentPart>
        </mc:Choice>
        <mc:Fallback>
          <p:pic>
            <p:nvPicPr>
              <p:cNvPr id="27" name="Ink 26">
                <a:extLst>
                  <a:ext uri="{FF2B5EF4-FFF2-40B4-BE49-F238E27FC236}">
                    <a16:creationId xmlns:a16="http://schemas.microsoft.com/office/drawing/2014/main" id="{B3A74F93-BFD3-44DC-9644-02DEA9F0BA2D}"/>
                  </a:ext>
                </a:extLst>
              </p:cNvPr>
              <p:cNvPicPr/>
              <p:nvPr/>
            </p:nvPicPr>
            <p:blipFill>
              <a:blip r:embed="rId7"/>
              <a:stretch>
                <a:fillRect/>
              </a:stretch>
            </p:blipFill>
            <p:spPr>
              <a:xfrm>
                <a:off x="1439383" y="2522411"/>
                <a:ext cx="952400" cy="9524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28" name="Ink 27">
                <a:extLst>
                  <a:ext uri="{FF2B5EF4-FFF2-40B4-BE49-F238E27FC236}">
                    <a16:creationId xmlns:a16="http://schemas.microsoft.com/office/drawing/2014/main" id="{5574C135-18BB-4C1B-AFD6-EBA53C3F65DF}"/>
                  </a:ext>
                </a:extLst>
              </p14:cNvPr>
              <p14:cNvContentPartPr/>
              <p14:nvPr/>
            </p14:nvContentPartPr>
            <p14:xfrm>
              <a:off x="1915583" y="2998611"/>
              <a:ext cx="9524" cy="9524"/>
            </p14:xfrm>
          </p:contentPart>
        </mc:Choice>
        <mc:Fallback>
          <p:pic>
            <p:nvPicPr>
              <p:cNvPr id="28" name="Ink 27">
                <a:extLst>
                  <a:ext uri="{FF2B5EF4-FFF2-40B4-BE49-F238E27FC236}">
                    <a16:creationId xmlns:a16="http://schemas.microsoft.com/office/drawing/2014/main" id="{5574C135-18BB-4C1B-AFD6-EBA53C3F65DF}"/>
                  </a:ext>
                </a:extLst>
              </p:cNvPr>
              <p:cNvPicPr/>
              <p:nvPr/>
            </p:nvPicPr>
            <p:blipFill>
              <a:blip r:embed="rId7"/>
              <a:stretch>
                <a:fillRect/>
              </a:stretch>
            </p:blipFill>
            <p:spPr>
              <a:xfrm>
                <a:off x="1439383" y="2522411"/>
                <a:ext cx="952400" cy="95240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30" name="Ink 29">
                <a:extLst>
                  <a:ext uri="{FF2B5EF4-FFF2-40B4-BE49-F238E27FC236}">
                    <a16:creationId xmlns:a16="http://schemas.microsoft.com/office/drawing/2014/main" id="{A77476A4-DEF2-4C05-949C-336569F410F4}"/>
                  </a:ext>
                </a:extLst>
              </p14:cNvPr>
              <p14:cNvContentPartPr/>
              <p14:nvPr/>
            </p14:nvContentPartPr>
            <p14:xfrm>
              <a:off x="1908528" y="2991556"/>
              <a:ext cx="9524" cy="9524"/>
            </p14:xfrm>
          </p:contentPart>
        </mc:Choice>
        <mc:Fallback>
          <p:pic>
            <p:nvPicPr>
              <p:cNvPr id="30" name="Ink 29">
                <a:extLst>
                  <a:ext uri="{FF2B5EF4-FFF2-40B4-BE49-F238E27FC236}">
                    <a16:creationId xmlns:a16="http://schemas.microsoft.com/office/drawing/2014/main" id="{A77476A4-DEF2-4C05-949C-336569F410F4}"/>
                  </a:ext>
                </a:extLst>
              </p:cNvPr>
              <p:cNvPicPr/>
              <p:nvPr/>
            </p:nvPicPr>
            <p:blipFill>
              <a:blip r:embed="rId14"/>
              <a:stretch>
                <a:fillRect/>
              </a:stretch>
            </p:blipFill>
            <p:spPr>
              <a:xfrm>
                <a:off x="956128" y="2039156"/>
                <a:ext cx="1904800" cy="1904800"/>
              </a:xfrm>
              <a:prstGeom prst="rect">
                <a:avLst/>
              </a:prstGeom>
            </p:spPr>
          </p:pic>
        </mc:Fallback>
      </mc:AlternateContent>
      <p:cxnSp>
        <p:nvCxnSpPr>
          <p:cNvPr id="31" name="Straight Arrow Connector 30">
            <a:extLst>
              <a:ext uri="{FF2B5EF4-FFF2-40B4-BE49-F238E27FC236}">
                <a16:creationId xmlns:a16="http://schemas.microsoft.com/office/drawing/2014/main" id="{1B8F69C3-2500-4A18-944A-89F0B3435F8B}"/>
              </a:ext>
            </a:extLst>
          </p:cNvPr>
          <p:cNvCxnSpPr>
            <a:cxnSpLocks/>
          </p:cNvCxnSpPr>
          <p:nvPr/>
        </p:nvCxnSpPr>
        <p:spPr>
          <a:xfrm>
            <a:off x="1906835" y="3040906"/>
            <a:ext cx="1014" cy="479779"/>
          </a:xfrm>
          <a:prstGeom prst="straightConnector1">
            <a:avLst/>
          </a:prstGeom>
          <a:ln w="28575">
            <a:solidFill>
              <a:srgbClr val="FFFF00"/>
            </a:solidFill>
            <a:tailEnd type="triangle"/>
          </a:ln>
        </p:spPr>
        <p:style>
          <a:lnRef idx="2">
            <a:schemeClr val="accent5"/>
          </a:lnRef>
          <a:fillRef idx="0">
            <a:schemeClr val="accent5"/>
          </a:fillRef>
          <a:effectRef idx="1">
            <a:schemeClr val="accent5"/>
          </a:effectRef>
          <a:fontRef idx="minor">
            <a:schemeClr val="tx1"/>
          </a:fontRef>
        </p:style>
      </p:cxnSp>
      <p:sp>
        <p:nvSpPr>
          <p:cNvPr id="32" name="TextBox 31">
            <a:extLst>
              <a:ext uri="{FF2B5EF4-FFF2-40B4-BE49-F238E27FC236}">
                <a16:creationId xmlns:a16="http://schemas.microsoft.com/office/drawing/2014/main" id="{89580530-C141-4EE0-9D41-ACE8069E6974}"/>
              </a:ext>
            </a:extLst>
          </p:cNvPr>
          <p:cNvSpPr txBox="1"/>
          <p:nvPr/>
        </p:nvSpPr>
        <p:spPr>
          <a:xfrm>
            <a:off x="1902178" y="3214512"/>
            <a:ext cx="746478" cy="3834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solidFill>
                  <a:srgbClr val="FFFFFF"/>
                </a:solidFill>
              </a:rPr>
              <a:t>F</a:t>
            </a:r>
            <a:r>
              <a:rPr lang="en-US" baseline="-25000" err="1">
                <a:solidFill>
                  <a:srgbClr val="FFFFFF"/>
                </a:solidFill>
              </a:rPr>
              <a:t>weight</a:t>
            </a:r>
            <a:endParaRPr lang="en-US" baseline="-25000" err="1"/>
          </a:p>
        </p:txBody>
      </p:sp>
      <p:cxnSp>
        <p:nvCxnSpPr>
          <p:cNvPr id="62" name="Straight Arrow Connector 61">
            <a:extLst>
              <a:ext uri="{FF2B5EF4-FFF2-40B4-BE49-F238E27FC236}">
                <a16:creationId xmlns:a16="http://schemas.microsoft.com/office/drawing/2014/main" id="{72B993BA-BFFD-4562-9000-C56FF5534B2D}"/>
              </a:ext>
            </a:extLst>
          </p:cNvPr>
          <p:cNvCxnSpPr>
            <a:cxnSpLocks/>
          </p:cNvCxnSpPr>
          <p:nvPr/>
        </p:nvCxnSpPr>
        <p:spPr>
          <a:xfrm flipH="1">
            <a:off x="8359988" y="4019378"/>
            <a:ext cx="726489" cy="0"/>
          </a:xfrm>
          <a:prstGeom prst="straightConnector1">
            <a:avLst/>
          </a:prstGeom>
          <a:ln w="28575">
            <a:solidFill>
              <a:srgbClr val="FFFF00"/>
            </a:solidFill>
            <a:tailEnd type="triangle"/>
          </a:ln>
        </p:spPr>
        <p:style>
          <a:lnRef idx="2">
            <a:schemeClr val="accent5"/>
          </a:lnRef>
          <a:fillRef idx="0">
            <a:schemeClr val="accent5"/>
          </a:fillRef>
          <a:effectRef idx="1">
            <a:schemeClr val="accent5"/>
          </a:effectRef>
          <a:fontRef idx="minor">
            <a:schemeClr val="tx1"/>
          </a:fontRef>
        </p:style>
      </p:cxnSp>
      <p:cxnSp>
        <p:nvCxnSpPr>
          <p:cNvPr id="63" name="Straight Arrow Connector 62">
            <a:extLst>
              <a:ext uri="{FF2B5EF4-FFF2-40B4-BE49-F238E27FC236}">
                <a16:creationId xmlns:a16="http://schemas.microsoft.com/office/drawing/2014/main" id="{1787632D-703B-4262-9C93-4C3FA0D23248}"/>
              </a:ext>
            </a:extLst>
          </p:cNvPr>
          <p:cNvCxnSpPr>
            <a:cxnSpLocks/>
          </p:cNvCxnSpPr>
          <p:nvPr/>
        </p:nvCxnSpPr>
        <p:spPr>
          <a:xfrm>
            <a:off x="6732837" y="3307587"/>
            <a:ext cx="692458" cy="0"/>
          </a:xfrm>
          <a:prstGeom prst="straightConnector1">
            <a:avLst/>
          </a:prstGeom>
          <a:ln w="28575">
            <a:solidFill>
              <a:srgbClr val="FFFF00"/>
            </a:solidFill>
            <a:tailEnd type="triangle"/>
          </a:ln>
        </p:spPr>
        <p:style>
          <a:lnRef idx="2">
            <a:schemeClr val="accent5"/>
          </a:lnRef>
          <a:fillRef idx="0">
            <a:schemeClr val="accent5"/>
          </a:fillRef>
          <a:effectRef idx="1">
            <a:schemeClr val="accent5"/>
          </a:effectRef>
          <a:fontRef idx="minor">
            <a:schemeClr val="tx1"/>
          </a:fontRef>
        </p:style>
      </p:cxnSp>
      <mc:AlternateContent xmlns:mc="http://schemas.openxmlformats.org/markup-compatibility/2006">
        <mc:Choice xmlns:p14="http://schemas.microsoft.com/office/powerpoint/2010/main" Requires="p14">
          <p:contentPart p14:bwMode="auto" r:id="rId15">
            <p14:nvContentPartPr>
              <p14:cNvPr id="64" name="Ink 63">
                <a:extLst>
                  <a:ext uri="{FF2B5EF4-FFF2-40B4-BE49-F238E27FC236}">
                    <a16:creationId xmlns:a16="http://schemas.microsoft.com/office/drawing/2014/main" id="{E34195B2-6272-4D42-B319-79725E970FCE}"/>
                  </a:ext>
                </a:extLst>
              </p14:cNvPr>
              <p14:cNvContentPartPr/>
              <p14:nvPr/>
            </p14:nvContentPartPr>
            <p14:xfrm>
              <a:off x="8441972" y="3040944"/>
              <a:ext cx="9524" cy="9524"/>
            </p14:xfrm>
          </p:contentPart>
        </mc:Choice>
        <mc:Fallback>
          <p:pic>
            <p:nvPicPr>
              <p:cNvPr id="64" name="Ink 63">
                <a:extLst>
                  <a:ext uri="{FF2B5EF4-FFF2-40B4-BE49-F238E27FC236}">
                    <a16:creationId xmlns:a16="http://schemas.microsoft.com/office/drawing/2014/main" id="{E34195B2-6272-4D42-B319-79725E970FCE}"/>
                  </a:ext>
                </a:extLst>
              </p:cNvPr>
              <p:cNvPicPr/>
              <p:nvPr/>
            </p:nvPicPr>
            <p:blipFill>
              <a:blip r:embed="rId7"/>
              <a:stretch>
                <a:fillRect/>
              </a:stretch>
            </p:blipFill>
            <p:spPr>
              <a:xfrm>
                <a:off x="7965772" y="2564744"/>
                <a:ext cx="952400" cy="95240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65" name="Ink 64">
                <a:extLst>
                  <a:ext uri="{FF2B5EF4-FFF2-40B4-BE49-F238E27FC236}">
                    <a16:creationId xmlns:a16="http://schemas.microsoft.com/office/drawing/2014/main" id="{97EE58DF-4808-42E0-9489-5C22B8112387}"/>
                  </a:ext>
                </a:extLst>
              </p14:cNvPr>
              <p14:cNvContentPartPr/>
              <p14:nvPr/>
            </p14:nvContentPartPr>
            <p14:xfrm>
              <a:off x="8441972" y="3040944"/>
              <a:ext cx="9524" cy="9524"/>
            </p14:xfrm>
          </p:contentPart>
        </mc:Choice>
        <mc:Fallback>
          <p:pic>
            <p:nvPicPr>
              <p:cNvPr id="65" name="Ink 64">
                <a:extLst>
                  <a:ext uri="{FF2B5EF4-FFF2-40B4-BE49-F238E27FC236}">
                    <a16:creationId xmlns:a16="http://schemas.microsoft.com/office/drawing/2014/main" id="{97EE58DF-4808-42E0-9489-5C22B8112387}"/>
                  </a:ext>
                </a:extLst>
              </p:cNvPr>
              <p:cNvPicPr/>
              <p:nvPr/>
            </p:nvPicPr>
            <p:blipFill>
              <a:blip r:embed="rId7"/>
              <a:stretch>
                <a:fillRect/>
              </a:stretch>
            </p:blipFill>
            <p:spPr>
              <a:xfrm>
                <a:off x="7965772" y="2564744"/>
                <a:ext cx="952400" cy="95240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66" name="Ink 65">
                <a:extLst>
                  <a:ext uri="{FF2B5EF4-FFF2-40B4-BE49-F238E27FC236}">
                    <a16:creationId xmlns:a16="http://schemas.microsoft.com/office/drawing/2014/main" id="{6CEFF55F-8F3B-415F-ABC1-8A33340B306F}"/>
                  </a:ext>
                </a:extLst>
              </p14:cNvPr>
              <p14:cNvContentPartPr/>
              <p14:nvPr/>
            </p14:nvContentPartPr>
            <p14:xfrm>
              <a:off x="8441972" y="3040944"/>
              <a:ext cx="9524" cy="9524"/>
            </p14:xfrm>
          </p:contentPart>
        </mc:Choice>
        <mc:Fallback>
          <p:pic>
            <p:nvPicPr>
              <p:cNvPr id="66" name="Ink 65">
                <a:extLst>
                  <a:ext uri="{FF2B5EF4-FFF2-40B4-BE49-F238E27FC236}">
                    <a16:creationId xmlns:a16="http://schemas.microsoft.com/office/drawing/2014/main" id="{6CEFF55F-8F3B-415F-ABC1-8A33340B306F}"/>
                  </a:ext>
                </a:extLst>
              </p:cNvPr>
              <p:cNvPicPr/>
              <p:nvPr/>
            </p:nvPicPr>
            <p:blipFill>
              <a:blip r:embed="rId7"/>
              <a:stretch>
                <a:fillRect/>
              </a:stretch>
            </p:blipFill>
            <p:spPr>
              <a:xfrm>
                <a:off x="7965772" y="2564744"/>
                <a:ext cx="952400" cy="95240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67" name="Ink 66">
                <a:extLst>
                  <a:ext uri="{FF2B5EF4-FFF2-40B4-BE49-F238E27FC236}">
                    <a16:creationId xmlns:a16="http://schemas.microsoft.com/office/drawing/2014/main" id="{FD008645-BDD3-4B83-AD75-0A136596ABAE}"/>
                  </a:ext>
                </a:extLst>
              </p14:cNvPr>
              <p14:cNvContentPartPr/>
              <p14:nvPr/>
            </p14:nvContentPartPr>
            <p14:xfrm>
              <a:off x="8441972" y="3040944"/>
              <a:ext cx="9524" cy="9524"/>
            </p14:xfrm>
          </p:contentPart>
        </mc:Choice>
        <mc:Fallback>
          <p:pic>
            <p:nvPicPr>
              <p:cNvPr id="67" name="Ink 66">
                <a:extLst>
                  <a:ext uri="{FF2B5EF4-FFF2-40B4-BE49-F238E27FC236}">
                    <a16:creationId xmlns:a16="http://schemas.microsoft.com/office/drawing/2014/main" id="{FD008645-BDD3-4B83-AD75-0A136596ABAE}"/>
                  </a:ext>
                </a:extLst>
              </p:cNvPr>
              <p:cNvPicPr/>
              <p:nvPr/>
            </p:nvPicPr>
            <p:blipFill>
              <a:blip r:embed="rId7"/>
              <a:stretch>
                <a:fillRect/>
              </a:stretch>
            </p:blipFill>
            <p:spPr>
              <a:xfrm>
                <a:off x="7965772" y="2564744"/>
                <a:ext cx="952400" cy="95240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68" name="Ink 67">
                <a:extLst>
                  <a:ext uri="{FF2B5EF4-FFF2-40B4-BE49-F238E27FC236}">
                    <a16:creationId xmlns:a16="http://schemas.microsoft.com/office/drawing/2014/main" id="{1EC19BDE-C7E6-4336-97F7-18DF9D2F3D4A}"/>
                  </a:ext>
                </a:extLst>
              </p14:cNvPr>
              <p14:cNvContentPartPr/>
              <p14:nvPr/>
            </p14:nvContentPartPr>
            <p14:xfrm>
              <a:off x="8441972" y="3040944"/>
              <a:ext cx="9524" cy="9524"/>
            </p14:xfrm>
          </p:contentPart>
        </mc:Choice>
        <mc:Fallback>
          <p:pic>
            <p:nvPicPr>
              <p:cNvPr id="68" name="Ink 67">
                <a:extLst>
                  <a:ext uri="{FF2B5EF4-FFF2-40B4-BE49-F238E27FC236}">
                    <a16:creationId xmlns:a16="http://schemas.microsoft.com/office/drawing/2014/main" id="{1EC19BDE-C7E6-4336-97F7-18DF9D2F3D4A}"/>
                  </a:ext>
                </a:extLst>
              </p:cNvPr>
              <p:cNvPicPr/>
              <p:nvPr/>
            </p:nvPicPr>
            <p:blipFill>
              <a:blip r:embed="rId7"/>
              <a:stretch>
                <a:fillRect/>
              </a:stretch>
            </p:blipFill>
            <p:spPr>
              <a:xfrm>
                <a:off x="7965772" y="2564744"/>
                <a:ext cx="952400" cy="95240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69" name="Ink 68">
                <a:extLst>
                  <a:ext uri="{FF2B5EF4-FFF2-40B4-BE49-F238E27FC236}">
                    <a16:creationId xmlns:a16="http://schemas.microsoft.com/office/drawing/2014/main" id="{8DE770A7-24A7-4B8C-A3EA-0FA981CAABE2}"/>
                  </a:ext>
                </a:extLst>
              </p14:cNvPr>
              <p14:cNvContentPartPr/>
              <p14:nvPr/>
            </p14:nvContentPartPr>
            <p14:xfrm>
              <a:off x="8441972" y="3040944"/>
              <a:ext cx="9524" cy="9524"/>
            </p14:xfrm>
          </p:contentPart>
        </mc:Choice>
        <mc:Fallback>
          <p:pic>
            <p:nvPicPr>
              <p:cNvPr id="69" name="Ink 68">
                <a:extLst>
                  <a:ext uri="{FF2B5EF4-FFF2-40B4-BE49-F238E27FC236}">
                    <a16:creationId xmlns:a16="http://schemas.microsoft.com/office/drawing/2014/main" id="{8DE770A7-24A7-4B8C-A3EA-0FA981CAABE2}"/>
                  </a:ext>
                </a:extLst>
              </p:cNvPr>
              <p:cNvPicPr/>
              <p:nvPr/>
            </p:nvPicPr>
            <p:blipFill>
              <a:blip r:embed="rId7"/>
              <a:stretch>
                <a:fillRect/>
              </a:stretch>
            </p:blipFill>
            <p:spPr>
              <a:xfrm>
                <a:off x="7965772" y="2564744"/>
                <a:ext cx="952400" cy="95240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70" name="Ink 69">
                <a:extLst>
                  <a:ext uri="{FF2B5EF4-FFF2-40B4-BE49-F238E27FC236}">
                    <a16:creationId xmlns:a16="http://schemas.microsoft.com/office/drawing/2014/main" id="{4EAD7802-9713-423C-9BB8-55E7C657A73A}"/>
                  </a:ext>
                </a:extLst>
              </p14:cNvPr>
              <p14:cNvContentPartPr/>
              <p14:nvPr/>
            </p14:nvContentPartPr>
            <p14:xfrm>
              <a:off x="8434917" y="3033889"/>
              <a:ext cx="9524" cy="9524"/>
            </p14:xfrm>
          </p:contentPart>
        </mc:Choice>
        <mc:Fallback>
          <p:pic>
            <p:nvPicPr>
              <p:cNvPr id="70" name="Ink 69">
                <a:extLst>
                  <a:ext uri="{FF2B5EF4-FFF2-40B4-BE49-F238E27FC236}">
                    <a16:creationId xmlns:a16="http://schemas.microsoft.com/office/drawing/2014/main" id="{4EAD7802-9713-423C-9BB8-55E7C657A73A}"/>
                  </a:ext>
                </a:extLst>
              </p:cNvPr>
              <p:cNvPicPr/>
              <p:nvPr/>
            </p:nvPicPr>
            <p:blipFill>
              <a:blip r:embed="rId14"/>
              <a:stretch>
                <a:fillRect/>
              </a:stretch>
            </p:blipFill>
            <p:spPr>
              <a:xfrm>
                <a:off x="7482517" y="2081489"/>
                <a:ext cx="1904800" cy="1904800"/>
              </a:xfrm>
              <a:prstGeom prst="rect">
                <a:avLst/>
              </a:prstGeom>
            </p:spPr>
          </p:pic>
        </mc:Fallback>
      </mc:AlternateContent>
      <p:cxnSp>
        <p:nvCxnSpPr>
          <p:cNvPr id="71" name="Straight Arrow Connector 70">
            <a:extLst>
              <a:ext uri="{FF2B5EF4-FFF2-40B4-BE49-F238E27FC236}">
                <a16:creationId xmlns:a16="http://schemas.microsoft.com/office/drawing/2014/main" id="{B156D548-D9AD-4A46-9F12-CD3462087B35}"/>
              </a:ext>
            </a:extLst>
          </p:cNvPr>
          <p:cNvCxnSpPr>
            <a:cxnSpLocks/>
          </p:cNvCxnSpPr>
          <p:nvPr/>
        </p:nvCxnSpPr>
        <p:spPr>
          <a:xfrm>
            <a:off x="8433224" y="3083239"/>
            <a:ext cx="1014" cy="479779"/>
          </a:xfrm>
          <a:prstGeom prst="straightConnector1">
            <a:avLst/>
          </a:prstGeom>
          <a:ln w="28575">
            <a:solidFill>
              <a:srgbClr val="FFFF00"/>
            </a:solidFill>
            <a:tailEnd type="triangle"/>
          </a:ln>
        </p:spPr>
        <p:style>
          <a:lnRef idx="2">
            <a:schemeClr val="accent5"/>
          </a:lnRef>
          <a:fillRef idx="0">
            <a:schemeClr val="accent5"/>
          </a:fillRef>
          <a:effectRef idx="1">
            <a:schemeClr val="accent5"/>
          </a:effectRef>
          <a:fontRef idx="minor">
            <a:schemeClr val="tx1"/>
          </a:fontRef>
        </p:style>
      </p:cxnSp>
      <p:sp>
        <p:nvSpPr>
          <p:cNvPr id="73" name="TextBox 72">
            <a:extLst>
              <a:ext uri="{FF2B5EF4-FFF2-40B4-BE49-F238E27FC236}">
                <a16:creationId xmlns:a16="http://schemas.microsoft.com/office/drawing/2014/main" id="{0CDA73B4-4579-4308-8C92-41202964EA81}"/>
              </a:ext>
            </a:extLst>
          </p:cNvPr>
          <p:cNvSpPr txBox="1"/>
          <p:nvPr/>
        </p:nvSpPr>
        <p:spPr>
          <a:xfrm>
            <a:off x="2720568" y="4087776"/>
            <a:ext cx="1910644" cy="3416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200"/>
              </a:spcBef>
              <a:spcAft>
                <a:spcPts val="200"/>
              </a:spcAft>
            </a:pPr>
            <a:r>
              <a:rPr lang="en-US" err="1">
                <a:solidFill>
                  <a:schemeClr val="bg1"/>
                </a:solidFill>
                <a:ea typeface="+mn-lt"/>
                <a:cs typeface="+mn-lt"/>
              </a:rPr>
              <a:t>F</a:t>
            </a:r>
            <a:r>
              <a:rPr lang="en-US" baseline="-25000" err="1">
                <a:solidFill>
                  <a:schemeClr val="bg1"/>
                </a:solidFill>
                <a:ea typeface="+mn-lt"/>
                <a:cs typeface="+mn-lt"/>
              </a:rPr>
              <a:t>friction</a:t>
            </a:r>
            <a:r>
              <a:rPr lang="en-US">
                <a:solidFill>
                  <a:schemeClr val="bg1"/>
                </a:solidFill>
                <a:ea typeface="+mn-lt"/>
                <a:cs typeface="+mn-lt"/>
              </a:rPr>
              <a:t> = 172 kip/ft</a:t>
            </a:r>
          </a:p>
        </p:txBody>
      </p:sp>
      <p:sp>
        <p:nvSpPr>
          <p:cNvPr id="74" name="TextBox 73">
            <a:extLst>
              <a:ext uri="{FF2B5EF4-FFF2-40B4-BE49-F238E27FC236}">
                <a16:creationId xmlns:a16="http://schemas.microsoft.com/office/drawing/2014/main" id="{EB30EA78-AD9A-4208-AC89-81CD07C35DD3}"/>
              </a:ext>
            </a:extLst>
          </p:cNvPr>
          <p:cNvSpPr txBox="1"/>
          <p:nvPr/>
        </p:nvSpPr>
        <p:spPr>
          <a:xfrm>
            <a:off x="6416065" y="2649997"/>
            <a:ext cx="2129365" cy="3416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200"/>
              </a:spcBef>
              <a:spcAft>
                <a:spcPts val="200"/>
              </a:spcAft>
            </a:pPr>
            <a:r>
              <a:rPr lang="en-US" err="1">
                <a:solidFill>
                  <a:schemeClr val="bg1"/>
                </a:solidFill>
                <a:cs typeface="Calibri"/>
              </a:rPr>
              <a:t>F</a:t>
            </a:r>
            <a:r>
              <a:rPr lang="en-US" baseline="-25000" err="1">
                <a:solidFill>
                  <a:schemeClr val="bg1"/>
                </a:solidFill>
                <a:ea typeface="+mn-lt"/>
                <a:cs typeface="+mn-lt"/>
              </a:rPr>
              <a:t>siesmic,hor</a:t>
            </a:r>
            <a:r>
              <a:rPr lang="en-US" baseline="-25000">
                <a:solidFill>
                  <a:schemeClr val="bg1"/>
                </a:solidFill>
                <a:ea typeface="+mn-lt"/>
                <a:cs typeface="+mn-lt"/>
              </a:rPr>
              <a:t>. </a:t>
            </a:r>
            <a:r>
              <a:rPr lang="en-US">
                <a:solidFill>
                  <a:schemeClr val="bg1"/>
                </a:solidFill>
                <a:ea typeface="+mn-lt"/>
                <a:cs typeface="+mn-lt"/>
              </a:rPr>
              <a:t>= 316 kip/ft</a:t>
            </a:r>
            <a:endParaRPr lang="en-US">
              <a:solidFill>
                <a:schemeClr val="bg1"/>
              </a:solidFill>
              <a:cs typeface="Calibri"/>
            </a:endParaRPr>
          </a:p>
        </p:txBody>
      </p:sp>
      <p:cxnSp>
        <p:nvCxnSpPr>
          <p:cNvPr id="75" name="Straight Arrow Connector 74">
            <a:extLst>
              <a:ext uri="{FF2B5EF4-FFF2-40B4-BE49-F238E27FC236}">
                <a16:creationId xmlns:a16="http://schemas.microsoft.com/office/drawing/2014/main" id="{805BE3C5-B1E1-476A-9C62-7BC164D48D6B}"/>
              </a:ext>
            </a:extLst>
          </p:cNvPr>
          <p:cNvCxnSpPr/>
          <p:nvPr/>
        </p:nvCxnSpPr>
        <p:spPr>
          <a:xfrm>
            <a:off x="6958189" y="3028243"/>
            <a:ext cx="1380065" cy="11288"/>
          </a:xfrm>
          <a:prstGeom prst="straightConnector1">
            <a:avLst/>
          </a:prstGeom>
          <a:ln w="28575">
            <a:solidFill>
              <a:srgbClr val="F7A128"/>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A54CA8F1-0A06-4819-AF5A-8529B8C0A4C8}"/>
              </a:ext>
            </a:extLst>
          </p:cNvPr>
          <p:cNvSpPr txBox="1"/>
          <p:nvPr/>
        </p:nvSpPr>
        <p:spPr>
          <a:xfrm>
            <a:off x="113595" y="924983"/>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Sliding Check</a:t>
            </a:r>
          </a:p>
        </p:txBody>
      </p:sp>
      <p:sp>
        <p:nvSpPr>
          <p:cNvPr id="78" name="TextBox 77">
            <a:extLst>
              <a:ext uri="{FF2B5EF4-FFF2-40B4-BE49-F238E27FC236}">
                <a16:creationId xmlns:a16="http://schemas.microsoft.com/office/drawing/2014/main" id="{CE8E4395-C138-45ED-97A5-F9DFE44DE204}"/>
              </a:ext>
            </a:extLst>
          </p:cNvPr>
          <p:cNvSpPr txBox="1"/>
          <p:nvPr/>
        </p:nvSpPr>
        <p:spPr>
          <a:xfrm>
            <a:off x="6491817" y="924983"/>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Sliding Check w/ Seismic</a:t>
            </a:r>
          </a:p>
        </p:txBody>
      </p:sp>
      <p:cxnSp>
        <p:nvCxnSpPr>
          <p:cNvPr id="80" name="Straight Arrow Connector 79">
            <a:extLst>
              <a:ext uri="{FF2B5EF4-FFF2-40B4-BE49-F238E27FC236}">
                <a16:creationId xmlns:a16="http://schemas.microsoft.com/office/drawing/2014/main" id="{CD1FC8D9-F2DE-4E40-8604-D2DA460994FA}"/>
              </a:ext>
            </a:extLst>
          </p:cNvPr>
          <p:cNvCxnSpPr>
            <a:cxnSpLocks/>
          </p:cNvCxnSpPr>
          <p:nvPr/>
        </p:nvCxnSpPr>
        <p:spPr>
          <a:xfrm flipH="1" flipV="1">
            <a:off x="3545769" y="3397601"/>
            <a:ext cx="2823" cy="496710"/>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3E728F35-A346-4654-8BB9-47F2705FD9AE}"/>
              </a:ext>
            </a:extLst>
          </p:cNvPr>
          <p:cNvCxnSpPr>
            <a:cxnSpLocks/>
          </p:cNvCxnSpPr>
          <p:nvPr/>
        </p:nvCxnSpPr>
        <p:spPr>
          <a:xfrm flipV="1">
            <a:off x="9475259" y="3743323"/>
            <a:ext cx="533399" cy="2822"/>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3DA47149-C7CD-410D-894A-99A66802E5A8}"/>
              </a:ext>
            </a:extLst>
          </p:cNvPr>
          <p:cNvCxnSpPr>
            <a:cxnSpLocks/>
          </p:cNvCxnSpPr>
          <p:nvPr/>
        </p:nvCxnSpPr>
        <p:spPr>
          <a:xfrm flipH="1" flipV="1">
            <a:off x="9669991" y="3425824"/>
            <a:ext cx="2823" cy="49671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B360CAEB-AC9A-4503-8018-E9DA9032021E}"/>
              </a:ext>
            </a:extLst>
          </p:cNvPr>
          <p:cNvSpPr txBox="1"/>
          <p:nvPr/>
        </p:nvSpPr>
        <p:spPr>
          <a:xfrm>
            <a:off x="9642121" y="3397954"/>
            <a:ext cx="25964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solidFill>
                  <a:srgbClr val="000000"/>
                </a:solidFill>
                <a:cs typeface="Calibri"/>
              </a:rPr>
              <a:t>+</a:t>
            </a:r>
          </a:p>
        </p:txBody>
      </p:sp>
      <p:sp>
        <p:nvSpPr>
          <p:cNvPr id="85" name="TextBox 84">
            <a:extLst>
              <a:ext uri="{FF2B5EF4-FFF2-40B4-BE49-F238E27FC236}">
                <a16:creationId xmlns:a16="http://schemas.microsoft.com/office/drawing/2014/main" id="{B5E2C20E-C4C2-4081-AAA8-1A5EA3A74D8D}"/>
              </a:ext>
            </a:extLst>
          </p:cNvPr>
          <p:cNvSpPr txBox="1"/>
          <p:nvPr/>
        </p:nvSpPr>
        <p:spPr>
          <a:xfrm>
            <a:off x="455724" y="5135823"/>
            <a:ext cx="4702616" cy="369332"/>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Factor of Safety: </a:t>
            </a:r>
            <a:r>
              <a:rPr lang="en-US">
                <a:cs typeface="Calibri"/>
              </a:rPr>
              <a:t>5.24 &gt; Allowable FOS = 1.5</a:t>
            </a:r>
          </a:p>
        </p:txBody>
      </p:sp>
      <p:cxnSp>
        <p:nvCxnSpPr>
          <p:cNvPr id="89" name="Straight Arrow Connector 88">
            <a:extLst>
              <a:ext uri="{FF2B5EF4-FFF2-40B4-BE49-F238E27FC236}">
                <a16:creationId xmlns:a16="http://schemas.microsoft.com/office/drawing/2014/main" id="{C7209548-F17E-4968-96BF-37EA6BAC03DD}"/>
              </a:ext>
            </a:extLst>
          </p:cNvPr>
          <p:cNvCxnSpPr/>
          <p:nvPr/>
        </p:nvCxnSpPr>
        <p:spPr>
          <a:xfrm flipV="1">
            <a:off x="3351036" y="3743324"/>
            <a:ext cx="533399" cy="2822"/>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DA842C9B-494E-4BBE-BDA4-A813ECBD7EB6}"/>
              </a:ext>
            </a:extLst>
          </p:cNvPr>
          <p:cNvSpPr txBox="1"/>
          <p:nvPr/>
        </p:nvSpPr>
        <p:spPr>
          <a:xfrm>
            <a:off x="3560233" y="3397954"/>
            <a:ext cx="25964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solidFill>
                  <a:srgbClr val="000000"/>
                </a:solidFill>
                <a:cs typeface="Calibri"/>
              </a:rPr>
              <a:t>+</a:t>
            </a:r>
          </a:p>
        </p:txBody>
      </p:sp>
      <p:sp>
        <p:nvSpPr>
          <p:cNvPr id="48" name="TextBox 47">
            <a:extLst>
              <a:ext uri="{FF2B5EF4-FFF2-40B4-BE49-F238E27FC236}">
                <a16:creationId xmlns:a16="http://schemas.microsoft.com/office/drawing/2014/main" id="{92D29935-FF63-4E67-8FA1-ED319B38CFFF}"/>
              </a:ext>
            </a:extLst>
          </p:cNvPr>
          <p:cNvSpPr txBox="1"/>
          <p:nvPr/>
        </p:nvSpPr>
        <p:spPr>
          <a:xfrm>
            <a:off x="7203818" y="5135804"/>
            <a:ext cx="4702616" cy="369332"/>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Factor of Safety : 1.51 &gt; Allowable FOS = 1.1 </a:t>
            </a:r>
          </a:p>
        </p:txBody>
      </p:sp>
      <p:sp>
        <p:nvSpPr>
          <p:cNvPr id="5" name="TextBox 4">
            <a:extLst>
              <a:ext uri="{FF2B5EF4-FFF2-40B4-BE49-F238E27FC236}">
                <a16:creationId xmlns:a16="http://schemas.microsoft.com/office/drawing/2014/main" id="{63C4CAAB-22BF-40C2-9E8E-50DC433F3524}"/>
              </a:ext>
            </a:extLst>
          </p:cNvPr>
          <p:cNvSpPr txBox="1"/>
          <p:nvPr/>
        </p:nvSpPr>
        <p:spPr>
          <a:xfrm>
            <a:off x="-73378" y="2868788"/>
            <a:ext cx="1981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solidFill>
                  <a:schemeClr val="bg1"/>
                </a:solidFill>
                <a:cs typeface="Calibri"/>
              </a:rPr>
              <a:t>F</a:t>
            </a:r>
            <a:r>
              <a:rPr lang="en-US" baseline="-25000" err="1">
                <a:solidFill>
                  <a:schemeClr val="bg1"/>
                </a:solidFill>
                <a:cs typeface="Calibri"/>
              </a:rPr>
              <a:t>R,water</a:t>
            </a:r>
            <a:r>
              <a:rPr lang="en-US">
                <a:solidFill>
                  <a:schemeClr val="bg1"/>
                </a:solidFill>
                <a:cs typeface="Calibri"/>
              </a:rPr>
              <a:t>= 97kip/ft</a:t>
            </a:r>
          </a:p>
        </p:txBody>
      </p:sp>
      <p:cxnSp>
        <p:nvCxnSpPr>
          <p:cNvPr id="50" name="Straight Arrow Connector 49">
            <a:extLst>
              <a:ext uri="{FF2B5EF4-FFF2-40B4-BE49-F238E27FC236}">
                <a16:creationId xmlns:a16="http://schemas.microsoft.com/office/drawing/2014/main" id="{2FF2F0B2-932F-4E1A-A145-8F8D3ABD2CA1}"/>
              </a:ext>
            </a:extLst>
          </p:cNvPr>
          <p:cNvCxnSpPr>
            <a:cxnSpLocks/>
          </p:cNvCxnSpPr>
          <p:nvPr/>
        </p:nvCxnSpPr>
        <p:spPr>
          <a:xfrm flipH="1">
            <a:off x="7690725" y="4429408"/>
            <a:ext cx="669263" cy="0"/>
          </a:xfrm>
          <a:prstGeom prst="straightConnector1">
            <a:avLst/>
          </a:prstGeom>
          <a:ln w="28575">
            <a:solidFill>
              <a:srgbClr val="FFFF00"/>
            </a:solidFill>
            <a:tailEnd type="triangle"/>
          </a:ln>
        </p:spPr>
        <p:style>
          <a:lnRef idx="2">
            <a:schemeClr val="accent5"/>
          </a:lnRef>
          <a:fillRef idx="0">
            <a:schemeClr val="accent5"/>
          </a:fillRef>
          <a:effectRef idx="1">
            <a:schemeClr val="accent5"/>
          </a:effectRef>
          <a:fontRef idx="minor">
            <a:schemeClr val="tx1"/>
          </a:fontRef>
        </p:style>
      </p:cxnSp>
      <p:sp>
        <p:nvSpPr>
          <p:cNvPr id="51" name="TextBox 50">
            <a:extLst>
              <a:ext uri="{FF2B5EF4-FFF2-40B4-BE49-F238E27FC236}">
                <a16:creationId xmlns:a16="http://schemas.microsoft.com/office/drawing/2014/main" id="{EF50B84A-2410-4A74-AC6B-E9AE90FD88D2}"/>
              </a:ext>
            </a:extLst>
          </p:cNvPr>
          <p:cNvSpPr txBox="1"/>
          <p:nvPr/>
        </p:nvSpPr>
        <p:spPr>
          <a:xfrm>
            <a:off x="6036733" y="3362677"/>
            <a:ext cx="1981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solidFill>
                  <a:schemeClr val="bg1"/>
                </a:solidFill>
                <a:cs typeface="Calibri"/>
              </a:rPr>
              <a:t>F</a:t>
            </a:r>
            <a:r>
              <a:rPr lang="en-US" baseline="-25000" err="1">
                <a:solidFill>
                  <a:schemeClr val="bg1"/>
                </a:solidFill>
                <a:cs typeface="Calibri"/>
              </a:rPr>
              <a:t>R,water</a:t>
            </a:r>
            <a:r>
              <a:rPr lang="en-US">
                <a:solidFill>
                  <a:schemeClr val="bg1"/>
                </a:solidFill>
                <a:cs typeface="Calibri"/>
              </a:rPr>
              <a:t>= 97kip/ft</a:t>
            </a:r>
          </a:p>
        </p:txBody>
      </p:sp>
      <p:sp>
        <p:nvSpPr>
          <p:cNvPr id="52" name="TextBox 51">
            <a:extLst>
              <a:ext uri="{FF2B5EF4-FFF2-40B4-BE49-F238E27FC236}">
                <a16:creationId xmlns:a16="http://schemas.microsoft.com/office/drawing/2014/main" id="{B2BFA9FA-2123-4EFD-85B7-B3CF644A2727}"/>
              </a:ext>
            </a:extLst>
          </p:cNvPr>
          <p:cNvSpPr txBox="1"/>
          <p:nvPr/>
        </p:nvSpPr>
        <p:spPr>
          <a:xfrm>
            <a:off x="7564261" y="4557365"/>
            <a:ext cx="16707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solidFill>
                  <a:srgbClr val="FFFFFF"/>
                </a:solidFill>
              </a:rPr>
              <a:t>F</a:t>
            </a:r>
            <a:r>
              <a:rPr lang="en-US" baseline="-25000" err="1">
                <a:solidFill>
                  <a:srgbClr val="FFFFFF"/>
                </a:solidFill>
              </a:rPr>
              <a:t>R,pp</a:t>
            </a:r>
            <a:r>
              <a:rPr lang="en-US">
                <a:solidFill>
                  <a:srgbClr val="FFFFFF"/>
                </a:solidFill>
              </a:rPr>
              <a:t>=340 kip/ft</a:t>
            </a:r>
            <a:endParaRPr lang="en-US" baseline="-25000">
              <a:solidFill>
                <a:srgbClr val="FFFFFF"/>
              </a:solidFill>
              <a:cs typeface="Calibri"/>
            </a:endParaRPr>
          </a:p>
        </p:txBody>
      </p:sp>
      <p:sp>
        <p:nvSpPr>
          <p:cNvPr id="53" name="TextBox 52">
            <a:extLst>
              <a:ext uri="{FF2B5EF4-FFF2-40B4-BE49-F238E27FC236}">
                <a16:creationId xmlns:a16="http://schemas.microsoft.com/office/drawing/2014/main" id="{A29104EA-F588-4C2E-84B4-FE191FE73687}"/>
              </a:ext>
            </a:extLst>
          </p:cNvPr>
          <p:cNvSpPr txBox="1"/>
          <p:nvPr/>
        </p:nvSpPr>
        <p:spPr>
          <a:xfrm>
            <a:off x="8943568" y="4087776"/>
            <a:ext cx="1910644" cy="3416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200"/>
              </a:spcBef>
              <a:spcAft>
                <a:spcPts val="200"/>
              </a:spcAft>
            </a:pPr>
            <a:r>
              <a:rPr lang="en-US" err="1">
                <a:solidFill>
                  <a:schemeClr val="bg1"/>
                </a:solidFill>
                <a:ea typeface="+mn-lt"/>
                <a:cs typeface="+mn-lt"/>
              </a:rPr>
              <a:t>F</a:t>
            </a:r>
            <a:r>
              <a:rPr lang="en-US" baseline="-25000" err="1">
                <a:solidFill>
                  <a:schemeClr val="bg1"/>
                </a:solidFill>
                <a:ea typeface="+mn-lt"/>
                <a:cs typeface="+mn-lt"/>
              </a:rPr>
              <a:t>friction</a:t>
            </a:r>
            <a:r>
              <a:rPr lang="en-US">
                <a:solidFill>
                  <a:schemeClr val="bg1"/>
                </a:solidFill>
                <a:ea typeface="+mn-lt"/>
                <a:cs typeface="+mn-lt"/>
              </a:rPr>
              <a:t> = 172 kip/ft</a:t>
            </a:r>
          </a:p>
        </p:txBody>
      </p:sp>
      <p:sp>
        <p:nvSpPr>
          <p:cNvPr id="54" name="TextBox 53">
            <a:extLst>
              <a:ext uri="{FF2B5EF4-FFF2-40B4-BE49-F238E27FC236}">
                <a16:creationId xmlns:a16="http://schemas.microsoft.com/office/drawing/2014/main" id="{E0468EF6-3A0A-4293-8C7D-1D17264ABC27}"/>
              </a:ext>
            </a:extLst>
          </p:cNvPr>
          <p:cNvSpPr txBox="1"/>
          <p:nvPr/>
        </p:nvSpPr>
        <p:spPr>
          <a:xfrm>
            <a:off x="8435622" y="3235679"/>
            <a:ext cx="746478" cy="3834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solidFill>
                  <a:srgbClr val="FFFFFF"/>
                </a:solidFill>
              </a:rPr>
              <a:t>F</a:t>
            </a:r>
            <a:r>
              <a:rPr lang="en-US" baseline="-25000" err="1">
                <a:solidFill>
                  <a:srgbClr val="FFFFFF"/>
                </a:solidFill>
              </a:rPr>
              <a:t>weight</a:t>
            </a:r>
            <a:endParaRPr lang="en-US" baseline="-25000" err="1"/>
          </a:p>
        </p:txBody>
      </p:sp>
      <p:pic>
        <p:nvPicPr>
          <p:cNvPr id="12" name="Audio 11">
            <a:hlinkClick r:id="" action="ppaction://media"/>
            <a:extLst>
              <a:ext uri="{FF2B5EF4-FFF2-40B4-BE49-F238E27FC236}">
                <a16:creationId xmlns:a16="http://schemas.microsoft.com/office/drawing/2014/main" id="{AF6C3323-8FBB-4463-A594-36765EF5758A}"/>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70470114"/>
      </p:ext>
    </p:extLst>
  </p:cSld>
  <p:clrMapOvr>
    <a:masterClrMapping/>
  </p:clrMapOvr>
  <mc:AlternateContent xmlns:mc="http://schemas.openxmlformats.org/markup-compatibility/2006">
    <mc:Choice xmlns:p14="http://schemas.microsoft.com/office/powerpoint/2010/main" Requires="p14">
      <p:transition spd="slow" p14:dur="2000" advTm="45103"/>
    </mc:Choice>
    <mc:Fallback>
      <p:transition spd="slow" advTm="45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9A19BBDB-70BD-418A-B330-894A97070711}"/>
              </a:ext>
            </a:extLst>
          </p:cNvPr>
          <p:cNvSpPr>
            <a:spLocks noGrp="1"/>
          </p:cNvSpPr>
          <p:nvPr>
            <p:ph type="ftr" sz="quarter" idx="11"/>
          </p:nvPr>
        </p:nvSpPr>
        <p:spPr/>
        <p:txBody>
          <a:bodyPr/>
          <a:lstStyle/>
          <a:p>
            <a:r>
              <a:rPr lang="en-US"/>
              <a:t>Speaker: Ruben Alvarado</a:t>
            </a:r>
          </a:p>
        </p:txBody>
      </p:sp>
      <p:sp>
        <p:nvSpPr>
          <p:cNvPr id="2" name="Slide Number Placeholder 1">
            <a:extLst>
              <a:ext uri="{FF2B5EF4-FFF2-40B4-BE49-F238E27FC236}">
                <a16:creationId xmlns:a16="http://schemas.microsoft.com/office/drawing/2014/main" id="{CAD7D34E-F029-4FBD-8D21-45D62415C066}"/>
              </a:ext>
            </a:extLst>
          </p:cNvPr>
          <p:cNvSpPr>
            <a:spLocks noGrp="1"/>
          </p:cNvSpPr>
          <p:nvPr>
            <p:ph type="sldNum" sz="quarter" idx="12"/>
          </p:nvPr>
        </p:nvSpPr>
        <p:spPr/>
        <p:txBody>
          <a:bodyPr/>
          <a:lstStyle/>
          <a:p>
            <a:fld id="{D57F1E4F-1CFF-5643-939E-217C01CDF565}" type="slidenum">
              <a:rPr lang="en-US" smtClean="0"/>
              <a:pPr/>
              <a:t>13</a:t>
            </a:fld>
            <a:endParaRPr lang="en-US"/>
          </a:p>
        </p:txBody>
      </p:sp>
      <p:sp>
        <p:nvSpPr>
          <p:cNvPr id="7" name="TextBox 6">
            <a:extLst>
              <a:ext uri="{FF2B5EF4-FFF2-40B4-BE49-F238E27FC236}">
                <a16:creationId xmlns:a16="http://schemas.microsoft.com/office/drawing/2014/main" id="{40608D76-A69F-48E8-B544-5D0954BD42E7}"/>
              </a:ext>
            </a:extLst>
          </p:cNvPr>
          <p:cNvSpPr txBox="1"/>
          <p:nvPr/>
        </p:nvSpPr>
        <p:spPr>
          <a:xfrm>
            <a:off x="1229199" y="2367"/>
            <a:ext cx="8614456" cy="769441"/>
          </a:xfrm>
          <a:prstGeom prst="rect">
            <a:avLst/>
          </a:prstGeom>
          <a:noFill/>
        </p:spPr>
        <p:txBody>
          <a:bodyPr wrap="square" lIns="91440" tIns="45720" rIns="91440" bIns="45720" anchor="t">
            <a:spAutoFit/>
          </a:bodyPr>
          <a:lstStyle/>
          <a:p>
            <a:r>
              <a:rPr lang="en-US" sz="4400">
                <a:solidFill>
                  <a:schemeClr val="tx1">
                    <a:lumMod val="75000"/>
                    <a:lumOff val="25000"/>
                  </a:schemeClr>
                </a:solidFill>
              </a:rPr>
              <a:t>Dam Design: Structural Analysis</a:t>
            </a:r>
            <a:endParaRPr lang="en-US" sz="4400">
              <a:solidFill>
                <a:schemeClr val="tx1">
                  <a:lumMod val="75000"/>
                  <a:lumOff val="25000"/>
                </a:schemeClr>
              </a:solidFill>
              <a:cs typeface="Calibri"/>
            </a:endParaRPr>
          </a:p>
        </p:txBody>
      </p:sp>
      <p:cxnSp>
        <p:nvCxnSpPr>
          <p:cNvPr id="16" name="Straight Connector 15">
            <a:extLst>
              <a:ext uri="{FF2B5EF4-FFF2-40B4-BE49-F238E27FC236}">
                <a16:creationId xmlns:a16="http://schemas.microsoft.com/office/drawing/2014/main" id="{1FDEA767-57E7-4F0A-8D1B-EED535D9EEB7}"/>
              </a:ext>
            </a:extLst>
          </p:cNvPr>
          <p:cNvCxnSpPr>
            <a:cxnSpLocks/>
          </p:cNvCxnSpPr>
          <p:nvPr/>
        </p:nvCxnSpPr>
        <p:spPr>
          <a:xfrm flipH="1">
            <a:off x="1331668" y="769441"/>
            <a:ext cx="5244153" cy="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3" descr="Graphical user interface&#10;&#10;Description automatically generated">
            <a:extLst>
              <a:ext uri="{FF2B5EF4-FFF2-40B4-BE49-F238E27FC236}">
                <a16:creationId xmlns:a16="http://schemas.microsoft.com/office/drawing/2014/main" id="{F1A806E9-A14B-48B3-B240-BBD5B77E0AB5}"/>
              </a:ext>
            </a:extLst>
          </p:cNvPr>
          <p:cNvPicPr>
            <a:picLocks noChangeAspect="1"/>
          </p:cNvPicPr>
          <p:nvPr/>
        </p:nvPicPr>
        <p:blipFill>
          <a:blip r:embed="rId5"/>
          <a:stretch>
            <a:fillRect/>
          </a:stretch>
        </p:blipFill>
        <p:spPr>
          <a:xfrm>
            <a:off x="-1720" y="1135245"/>
            <a:ext cx="6040853" cy="3787296"/>
          </a:xfrm>
          <a:prstGeom prst="rect">
            <a:avLst/>
          </a:prstGeom>
        </p:spPr>
      </p:pic>
      <p:sp>
        <p:nvSpPr>
          <p:cNvPr id="21" name="TextBox 20">
            <a:extLst>
              <a:ext uri="{FF2B5EF4-FFF2-40B4-BE49-F238E27FC236}">
                <a16:creationId xmlns:a16="http://schemas.microsoft.com/office/drawing/2014/main" id="{CF63B052-5484-49E6-B4F4-B23B0E6C21E2}"/>
              </a:ext>
            </a:extLst>
          </p:cNvPr>
          <p:cNvSpPr txBox="1"/>
          <p:nvPr/>
        </p:nvSpPr>
        <p:spPr>
          <a:xfrm>
            <a:off x="8800559" y="1582339"/>
            <a:ext cx="3610423" cy="369332"/>
          </a:xfrm>
          <a:prstGeom prst="rect">
            <a:avLst/>
          </a:prstGeom>
          <a:noFill/>
        </p:spPr>
        <p:txBody>
          <a:bodyPr wrap="square" lIns="91440" tIns="45720" rIns="91440" bIns="45720" rtlCol="0" anchor="t">
            <a:spAutoFit/>
          </a:bodyPr>
          <a:lstStyle/>
          <a:p>
            <a:endParaRPr lang="en-US" u="sng">
              <a:cs typeface="Calibri"/>
            </a:endParaRPr>
          </a:p>
        </p:txBody>
      </p:sp>
      <p:pic>
        <p:nvPicPr>
          <p:cNvPr id="27" name="Picture 3" descr="Graphical user interface&#10;&#10;Description automatically generated">
            <a:extLst>
              <a:ext uri="{FF2B5EF4-FFF2-40B4-BE49-F238E27FC236}">
                <a16:creationId xmlns:a16="http://schemas.microsoft.com/office/drawing/2014/main" id="{7D40AF1D-4BAC-43DA-856A-8653BA911308}"/>
              </a:ext>
            </a:extLst>
          </p:cNvPr>
          <p:cNvPicPr>
            <a:picLocks noChangeAspect="1"/>
          </p:cNvPicPr>
          <p:nvPr/>
        </p:nvPicPr>
        <p:blipFill>
          <a:blip r:embed="rId5"/>
          <a:stretch>
            <a:fillRect/>
          </a:stretch>
        </p:blipFill>
        <p:spPr>
          <a:xfrm>
            <a:off x="6150726" y="1135245"/>
            <a:ext cx="6040852" cy="3787296"/>
          </a:xfrm>
          <a:prstGeom prst="rect">
            <a:avLst/>
          </a:prstGeom>
        </p:spPr>
      </p:pic>
      <p:sp>
        <p:nvSpPr>
          <p:cNvPr id="3" name="TextBox 2">
            <a:extLst>
              <a:ext uri="{FF2B5EF4-FFF2-40B4-BE49-F238E27FC236}">
                <a16:creationId xmlns:a16="http://schemas.microsoft.com/office/drawing/2014/main" id="{6E69AFC6-9DF6-47F1-9FF4-84E68231EBA0}"/>
              </a:ext>
            </a:extLst>
          </p:cNvPr>
          <p:cNvSpPr txBox="1"/>
          <p:nvPr/>
        </p:nvSpPr>
        <p:spPr>
          <a:xfrm>
            <a:off x="81844" y="773288"/>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Overturning Check</a:t>
            </a:r>
          </a:p>
        </p:txBody>
      </p:sp>
      <p:sp>
        <p:nvSpPr>
          <p:cNvPr id="24" name="TextBox 23">
            <a:extLst>
              <a:ext uri="{FF2B5EF4-FFF2-40B4-BE49-F238E27FC236}">
                <a16:creationId xmlns:a16="http://schemas.microsoft.com/office/drawing/2014/main" id="{F4D87F84-9B94-440C-AE9E-AA257C8E0930}"/>
              </a:ext>
            </a:extLst>
          </p:cNvPr>
          <p:cNvSpPr txBox="1"/>
          <p:nvPr/>
        </p:nvSpPr>
        <p:spPr>
          <a:xfrm>
            <a:off x="6572955" y="773288"/>
            <a:ext cx="303953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Overturning Check w/ Seismic</a:t>
            </a:r>
          </a:p>
        </p:txBody>
      </p:sp>
      <p:cxnSp>
        <p:nvCxnSpPr>
          <p:cNvPr id="14" name="Straight Arrow Connector 13">
            <a:extLst>
              <a:ext uri="{FF2B5EF4-FFF2-40B4-BE49-F238E27FC236}">
                <a16:creationId xmlns:a16="http://schemas.microsoft.com/office/drawing/2014/main" id="{A319D98D-4FFC-4476-B8E2-9E4CA20A36DF}"/>
              </a:ext>
            </a:extLst>
          </p:cNvPr>
          <p:cNvCxnSpPr>
            <a:cxnSpLocks/>
          </p:cNvCxnSpPr>
          <p:nvPr/>
        </p:nvCxnSpPr>
        <p:spPr>
          <a:xfrm>
            <a:off x="636837" y="3159421"/>
            <a:ext cx="692458" cy="0"/>
          </a:xfrm>
          <a:prstGeom prst="straightConnector1">
            <a:avLst/>
          </a:prstGeom>
          <a:ln w="28575">
            <a:solidFill>
              <a:srgbClr val="FFFF00"/>
            </a:solidFill>
            <a:tailEnd type="triangle"/>
          </a:ln>
        </p:spPr>
        <p:style>
          <a:lnRef idx="2">
            <a:schemeClr val="accent5"/>
          </a:lnRef>
          <a:fillRef idx="0">
            <a:schemeClr val="accent5"/>
          </a:fillRef>
          <a:effectRef idx="1">
            <a:schemeClr val="accent5"/>
          </a:effectRef>
          <a:fontRef idx="minor">
            <a:schemeClr val="tx1"/>
          </a:fontRef>
        </p:style>
      </p:cxnSp>
      <p:sp>
        <p:nvSpPr>
          <p:cNvPr id="15" name="TextBox 14">
            <a:extLst>
              <a:ext uri="{FF2B5EF4-FFF2-40B4-BE49-F238E27FC236}">
                <a16:creationId xmlns:a16="http://schemas.microsoft.com/office/drawing/2014/main" id="{A9791C49-C545-4231-9684-6F369A15194E}"/>
              </a:ext>
            </a:extLst>
          </p:cNvPr>
          <p:cNvSpPr txBox="1"/>
          <p:nvPr/>
        </p:nvSpPr>
        <p:spPr>
          <a:xfrm>
            <a:off x="-101600" y="3842454"/>
            <a:ext cx="167781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ea typeface="+mn-lt"/>
                <a:cs typeface="+mn-lt"/>
              </a:rPr>
              <a:t>M</a:t>
            </a:r>
            <a:r>
              <a:rPr lang="en-US" baseline="-25000">
                <a:solidFill>
                  <a:schemeClr val="bg1"/>
                </a:solidFill>
                <a:ea typeface="+mn-lt"/>
                <a:cs typeface="+mn-lt"/>
              </a:rPr>
              <a:t>PP </a:t>
            </a:r>
            <a:r>
              <a:rPr lang="en-US">
                <a:solidFill>
                  <a:schemeClr val="bg1"/>
                </a:solidFill>
                <a:ea typeface="+mn-lt"/>
                <a:cs typeface="+mn-lt"/>
              </a:rPr>
              <a:t>= 6,810 k-ft</a:t>
            </a:r>
            <a:endParaRPr lang="en-US">
              <a:solidFill>
                <a:schemeClr val="bg1"/>
              </a:solidFill>
            </a:endParaRPr>
          </a:p>
        </p:txBody>
      </p:sp>
      <mc:AlternateContent xmlns:mc="http://schemas.openxmlformats.org/markup-compatibility/2006">
        <mc:Choice xmlns:p14="http://schemas.microsoft.com/office/powerpoint/2010/main" Requires="p14">
          <p:contentPart p14:bwMode="auto" r:id="rId6">
            <p14:nvContentPartPr>
              <p14:cNvPr id="19" name="Ink 18">
                <a:extLst>
                  <a:ext uri="{FF2B5EF4-FFF2-40B4-BE49-F238E27FC236}">
                    <a16:creationId xmlns:a16="http://schemas.microsoft.com/office/drawing/2014/main" id="{A7E80C98-46A1-4BE1-B30A-DB1F12B4003D}"/>
                  </a:ext>
                </a:extLst>
              </p14:cNvPr>
              <p14:cNvContentPartPr/>
              <p14:nvPr/>
            </p14:nvContentPartPr>
            <p14:xfrm>
              <a:off x="1915583" y="2998611"/>
              <a:ext cx="9524" cy="9524"/>
            </p14:xfrm>
          </p:contentPart>
        </mc:Choice>
        <mc:Fallback>
          <p:pic>
            <p:nvPicPr>
              <p:cNvPr id="19" name="Ink 18">
                <a:extLst>
                  <a:ext uri="{FF2B5EF4-FFF2-40B4-BE49-F238E27FC236}">
                    <a16:creationId xmlns:a16="http://schemas.microsoft.com/office/drawing/2014/main" id="{A7E80C98-46A1-4BE1-B30A-DB1F12B4003D}"/>
                  </a:ext>
                </a:extLst>
              </p:cNvPr>
              <p:cNvPicPr/>
              <p:nvPr/>
            </p:nvPicPr>
            <p:blipFill>
              <a:blip r:embed="rId7"/>
              <a:stretch>
                <a:fillRect/>
              </a:stretch>
            </p:blipFill>
            <p:spPr>
              <a:xfrm>
                <a:off x="1439383" y="2522411"/>
                <a:ext cx="952400" cy="9524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43" name="Ink 42">
                <a:extLst>
                  <a:ext uri="{FF2B5EF4-FFF2-40B4-BE49-F238E27FC236}">
                    <a16:creationId xmlns:a16="http://schemas.microsoft.com/office/drawing/2014/main" id="{7F91FD61-F45E-4A50-A4D3-ACA021580B97}"/>
                  </a:ext>
                </a:extLst>
              </p14:cNvPr>
              <p14:cNvContentPartPr/>
              <p14:nvPr/>
            </p14:nvContentPartPr>
            <p14:xfrm>
              <a:off x="1908528" y="2991556"/>
              <a:ext cx="9524" cy="9524"/>
            </p14:xfrm>
          </p:contentPart>
        </mc:Choice>
        <mc:Fallback>
          <p:pic>
            <p:nvPicPr>
              <p:cNvPr id="43" name="Ink 42">
                <a:extLst>
                  <a:ext uri="{FF2B5EF4-FFF2-40B4-BE49-F238E27FC236}">
                    <a16:creationId xmlns:a16="http://schemas.microsoft.com/office/drawing/2014/main" id="{7F91FD61-F45E-4A50-A4D3-ACA021580B97}"/>
                  </a:ext>
                </a:extLst>
              </p:cNvPr>
              <p:cNvPicPr/>
              <p:nvPr/>
            </p:nvPicPr>
            <p:blipFill>
              <a:blip r:embed="rId9"/>
              <a:stretch>
                <a:fillRect/>
              </a:stretch>
            </p:blipFill>
            <p:spPr>
              <a:xfrm>
                <a:off x="956128" y="2039156"/>
                <a:ext cx="1904800" cy="1904800"/>
              </a:xfrm>
              <a:prstGeom prst="rect">
                <a:avLst/>
              </a:prstGeom>
            </p:spPr>
          </p:pic>
        </mc:Fallback>
      </mc:AlternateContent>
      <p:cxnSp>
        <p:nvCxnSpPr>
          <p:cNvPr id="45" name="Straight Arrow Connector 44">
            <a:extLst>
              <a:ext uri="{FF2B5EF4-FFF2-40B4-BE49-F238E27FC236}">
                <a16:creationId xmlns:a16="http://schemas.microsoft.com/office/drawing/2014/main" id="{D99A7EFE-107E-4D29-B72D-2D563095E81A}"/>
              </a:ext>
            </a:extLst>
          </p:cNvPr>
          <p:cNvCxnSpPr>
            <a:cxnSpLocks/>
          </p:cNvCxnSpPr>
          <p:nvPr/>
        </p:nvCxnSpPr>
        <p:spPr>
          <a:xfrm>
            <a:off x="1906835" y="3040906"/>
            <a:ext cx="1014" cy="479779"/>
          </a:xfrm>
          <a:prstGeom prst="straightConnector1">
            <a:avLst/>
          </a:prstGeom>
          <a:ln w="28575">
            <a:solidFill>
              <a:srgbClr val="FFFF00"/>
            </a:solidFill>
            <a:tailEnd type="triangle"/>
          </a:ln>
        </p:spPr>
        <p:style>
          <a:lnRef idx="2">
            <a:schemeClr val="accent5"/>
          </a:lnRef>
          <a:fillRef idx="0">
            <a:schemeClr val="accent5"/>
          </a:fillRef>
          <a:effectRef idx="1">
            <a:schemeClr val="accent5"/>
          </a:effectRef>
          <a:fontRef idx="minor">
            <a:schemeClr val="tx1"/>
          </a:fontRef>
        </p:style>
      </p:cxnSp>
      <p:cxnSp>
        <p:nvCxnSpPr>
          <p:cNvPr id="49" name="Straight Arrow Connector 48">
            <a:extLst>
              <a:ext uri="{FF2B5EF4-FFF2-40B4-BE49-F238E27FC236}">
                <a16:creationId xmlns:a16="http://schemas.microsoft.com/office/drawing/2014/main" id="{F8238842-0429-40DD-90F7-1DC88DDA1D66}"/>
              </a:ext>
            </a:extLst>
          </p:cNvPr>
          <p:cNvCxnSpPr>
            <a:cxnSpLocks/>
          </p:cNvCxnSpPr>
          <p:nvPr/>
        </p:nvCxnSpPr>
        <p:spPr>
          <a:xfrm flipH="1" flipV="1">
            <a:off x="3538714" y="3178879"/>
            <a:ext cx="2823" cy="496710"/>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3FC28322-C0A3-4B52-BC30-61EAB78D7448}"/>
              </a:ext>
            </a:extLst>
          </p:cNvPr>
          <p:cNvCxnSpPr/>
          <p:nvPr/>
        </p:nvCxnSpPr>
        <p:spPr>
          <a:xfrm flipV="1">
            <a:off x="3414536" y="3538713"/>
            <a:ext cx="533399" cy="2822"/>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878C280E-D5B3-4395-8D93-D033A098F285}"/>
              </a:ext>
            </a:extLst>
          </p:cNvPr>
          <p:cNvSpPr txBox="1"/>
          <p:nvPr/>
        </p:nvSpPr>
        <p:spPr>
          <a:xfrm>
            <a:off x="3539067" y="3193343"/>
            <a:ext cx="25964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solidFill>
                  <a:srgbClr val="000000"/>
                </a:solidFill>
                <a:cs typeface="Calibri"/>
              </a:rPr>
              <a:t>+</a:t>
            </a:r>
          </a:p>
        </p:txBody>
      </p:sp>
      <p:cxnSp>
        <p:nvCxnSpPr>
          <p:cNvPr id="60" name="Straight Arrow Connector 59">
            <a:extLst>
              <a:ext uri="{FF2B5EF4-FFF2-40B4-BE49-F238E27FC236}">
                <a16:creationId xmlns:a16="http://schemas.microsoft.com/office/drawing/2014/main" id="{376EBAFF-4A2D-4CED-95E7-DB63207A39A7}"/>
              </a:ext>
            </a:extLst>
          </p:cNvPr>
          <p:cNvCxnSpPr>
            <a:cxnSpLocks/>
          </p:cNvCxnSpPr>
          <p:nvPr/>
        </p:nvCxnSpPr>
        <p:spPr>
          <a:xfrm flipH="1" flipV="1">
            <a:off x="9684102" y="3221212"/>
            <a:ext cx="2823" cy="496710"/>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828A83BD-4A30-48EB-AD30-00C1B347DE47}"/>
              </a:ext>
            </a:extLst>
          </p:cNvPr>
          <p:cNvCxnSpPr>
            <a:cxnSpLocks/>
          </p:cNvCxnSpPr>
          <p:nvPr/>
        </p:nvCxnSpPr>
        <p:spPr>
          <a:xfrm flipV="1">
            <a:off x="9574036" y="3573990"/>
            <a:ext cx="533399" cy="2822"/>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430107A1-4314-4698-89E4-7565C0FD3021}"/>
              </a:ext>
            </a:extLst>
          </p:cNvPr>
          <p:cNvSpPr txBox="1"/>
          <p:nvPr/>
        </p:nvSpPr>
        <p:spPr>
          <a:xfrm>
            <a:off x="9684455" y="3193343"/>
            <a:ext cx="25964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solidFill>
                  <a:srgbClr val="000000"/>
                </a:solidFill>
                <a:cs typeface="Calibri"/>
              </a:rPr>
              <a:t>+</a:t>
            </a:r>
          </a:p>
        </p:txBody>
      </p:sp>
      <p:sp>
        <p:nvSpPr>
          <p:cNvPr id="64" name="TextBox 63">
            <a:extLst>
              <a:ext uri="{FF2B5EF4-FFF2-40B4-BE49-F238E27FC236}">
                <a16:creationId xmlns:a16="http://schemas.microsoft.com/office/drawing/2014/main" id="{A7575AA6-C0F7-41F7-92C3-FF9361B97C46}"/>
              </a:ext>
            </a:extLst>
          </p:cNvPr>
          <p:cNvSpPr txBox="1"/>
          <p:nvPr/>
        </p:nvSpPr>
        <p:spPr>
          <a:xfrm>
            <a:off x="-100498" y="2625309"/>
            <a:ext cx="19035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ea typeface="+mn-lt"/>
                <a:cs typeface="+mn-lt"/>
              </a:rPr>
              <a:t>M</a:t>
            </a:r>
            <a:r>
              <a:rPr lang="en-US" baseline="-25000">
                <a:solidFill>
                  <a:schemeClr val="bg1"/>
                </a:solidFill>
                <a:ea typeface="+mn-lt"/>
                <a:cs typeface="+mn-lt"/>
              </a:rPr>
              <a:t>water</a:t>
            </a:r>
            <a:r>
              <a:rPr lang="en-US" baseline="-25000">
                <a:solidFill>
                  <a:schemeClr val="bg1"/>
                </a:solidFill>
              </a:rPr>
              <a:t> </a:t>
            </a:r>
            <a:r>
              <a:rPr lang="en-US">
                <a:solidFill>
                  <a:schemeClr val="bg1"/>
                </a:solidFill>
              </a:rPr>
              <a:t>= -2,739 k-ft</a:t>
            </a:r>
            <a:endParaRPr lang="en-US" baseline="-25000">
              <a:solidFill>
                <a:schemeClr val="bg1"/>
              </a:solidFill>
              <a:ea typeface="+mn-lt"/>
              <a:cs typeface="+mn-lt"/>
            </a:endParaRPr>
          </a:p>
        </p:txBody>
      </p:sp>
      <p:sp>
        <p:nvSpPr>
          <p:cNvPr id="66" name="TextBox 65">
            <a:extLst>
              <a:ext uri="{FF2B5EF4-FFF2-40B4-BE49-F238E27FC236}">
                <a16:creationId xmlns:a16="http://schemas.microsoft.com/office/drawing/2014/main" id="{BC80A50F-106E-4314-B65C-18F3622A5C5B}"/>
              </a:ext>
            </a:extLst>
          </p:cNvPr>
          <p:cNvSpPr txBox="1"/>
          <p:nvPr/>
        </p:nvSpPr>
        <p:spPr>
          <a:xfrm>
            <a:off x="1281289" y="3390901"/>
            <a:ext cx="21928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ea typeface="+mn-lt"/>
                <a:cs typeface="+mn-lt"/>
              </a:rPr>
              <a:t>M</a:t>
            </a:r>
            <a:r>
              <a:rPr lang="en-US" baseline="-25000">
                <a:solidFill>
                  <a:schemeClr val="bg1"/>
                </a:solidFill>
                <a:ea typeface="+mn-lt"/>
                <a:cs typeface="+mn-lt"/>
              </a:rPr>
              <a:t>weight</a:t>
            </a:r>
            <a:r>
              <a:rPr lang="en-US" baseline="-25000">
                <a:solidFill>
                  <a:schemeClr val="bg1"/>
                </a:solidFill>
                <a:cs typeface="Calibri"/>
              </a:rPr>
              <a:t> </a:t>
            </a:r>
            <a:r>
              <a:rPr lang="en-US">
                <a:solidFill>
                  <a:schemeClr val="bg1"/>
                </a:solidFill>
                <a:cs typeface="Calibri"/>
              </a:rPr>
              <a:t>= 23,534 k-ft</a:t>
            </a:r>
            <a:endParaRPr lang="en-US">
              <a:solidFill>
                <a:schemeClr val="bg1"/>
              </a:solidFill>
            </a:endParaRPr>
          </a:p>
        </p:txBody>
      </p:sp>
      <p:cxnSp>
        <p:nvCxnSpPr>
          <p:cNvPr id="69" name="Straight Arrow Connector 68">
            <a:extLst>
              <a:ext uri="{FF2B5EF4-FFF2-40B4-BE49-F238E27FC236}">
                <a16:creationId xmlns:a16="http://schemas.microsoft.com/office/drawing/2014/main" id="{82E33D20-D4C9-4099-8C68-EC129B9D9E84}"/>
              </a:ext>
            </a:extLst>
          </p:cNvPr>
          <p:cNvCxnSpPr>
            <a:cxnSpLocks/>
          </p:cNvCxnSpPr>
          <p:nvPr/>
        </p:nvCxnSpPr>
        <p:spPr>
          <a:xfrm flipH="1" flipV="1">
            <a:off x="2366461" y="3894631"/>
            <a:ext cx="6041" cy="606776"/>
          </a:xfrm>
          <a:prstGeom prst="straightConnector1">
            <a:avLst/>
          </a:prstGeom>
          <a:ln w="28575">
            <a:solidFill>
              <a:srgbClr val="FFFF00"/>
            </a:solidFill>
            <a:tailEnd type="triangle"/>
          </a:ln>
        </p:spPr>
        <p:style>
          <a:lnRef idx="2">
            <a:schemeClr val="accent5"/>
          </a:lnRef>
          <a:fillRef idx="0">
            <a:schemeClr val="accent5"/>
          </a:fillRef>
          <a:effectRef idx="1">
            <a:schemeClr val="accent5"/>
          </a:effectRef>
          <a:fontRef idx="minor">
            <a:schemeClr val="tx1"/>
          </a:fontRef>
        </p:style>
      </p:cxnSp>
      <p:sp>
        <p:nvSpPr>
          <p:cNvPr id="70" name="TextBox 69">
            <a:extLst>
              <a:ext uri="{FF2B5EF4-FFF2-40B4-BE49-F238E27FC236}">
                <a16:creationId xmlns:a16="http://schemas.microsoft.com/office/drawing/2014/main" id="{26EB9A2D-BEC9-4AC5-A197-F95294847C4C}"/>
              </a:ext>
            </a:extLst>
          </p:cNvPr>
          <p:cNvSpPr txBox="1"/>
          <p:nvPr/>
        </p:nvSpPr>
        <p:spPr>
          <a:xfrm>
            <a:off x="2367844" y="4329287"/>
            <a:ext cx="18118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ea typeface="+mn-lt"/>
                <a:cs typeface="+mn-lt"/>
              </a:rPr>
              <a:t>M</a:t>
            </a:r>
            <a:r>
              <a:rPr lang="en-US" baseline="-25000">
                <a:solidFill>
                  <a:schemeClr val="bg1"/>
                </a:solidFill>
                <a:ea typeface="+mn-lt"/>
                <a:cs typeface="+mn-lt"/>
              </a:rPr>
              <a:t>UL</a:t>
            </a:r>
            <a:r>
              <a:rPr lang="en-US" baseline="-25000">
                <a:solidFill>
                  <a:schemeClr val="bg1"/>
                </a:solidFill>
                <a:cs typeface="Calibri"/>
              </a:rPr>
              <a:t> </a:t>
            </a:r>
            <a:r>
              <a:rPr lang="en-US">
                <a:solidFill>
                  <a:schemeClr val="bg1"/>
                </a:solidFill>
                <a:cs typeface="Calibri"/>
              </a:rPr>
              <a:t>= -7,722 k-ft</a:t>
            </a:r>
            <a:endParaRPr lang="en-US">
              <a:solidFill>
                <a:schemeClr val="bg1"/>
              </a:solidFill>
            </a:endParaRPr>
          </a:p>
        </p:txBody>
      </p:sp>
      <p:cxnSp>
        <p:nvCxnSpPr>
          <p:cNvPr id="73" name="Straight Arrow Connector 72">
            <a:extLst>
              <a:ext uri="{FF2B5EF4-FFF2-40B4-BE49-F238E27FC236}">
                <a16:creationId xmlns:a16="http://schemas.microsoft.com/office/drawing/2014/main" id="{950D691F-901B-4115-A8DD-0140E8B57D14}"/>
              </a:ext>
            </a:extLst>
          </p:cNvPr>
          <p:cNvCxnSpPr>
            <a:cxnSpLocks/>
          </p:cNvCxnSpPr>
          <p:nvPr/>
        </p:nvCxnSpPr>
        <p:spPr>
          <a:xfrm>
            <a:off x="6796336" y="3180588"/>
            <a:ext cx="692458" cy="0"/>
          </a:xfrm>
          <a:prstGeom prst="straightConnector1">
            <a:avLst/>
          </a:prstGeom>
          <a:ln w="28575">
            <a:solidFill>
              <a:srgbClr val="FFFF00"/>
            </a:solidFill>
            <a:tailEnd type="triangle"/>
          </a:ln>
        </p:spPr>
        <p:style>
          <a:lnRef idx="2">
            <a:schemeClr val="accent5"/>
          </a:lnRef>
          <a:fillRef idx="0">
            <a:schemeClr val="accent5"/>
          </a:fillRef>
          <a:effectRef idx="1">
            <a:schemeClr val="accent5"/>
          </a:effectRef>
          <a:fontRef idx="minor">
            <a:schemeClr val="tx1"/>
          </a:fontRef>
        </p:style>
      </p:cxnSp>
      <mc:AlternateContent xmlns:mc="http://schemas.openxmlformats.org/markup-compatibility/2006">
        <mc:Choice xmlns:p14="http://schemas.microsoft.com/office/powerpoint/2010/main" Requires="p14">
          <p:contentPart p14:bwMode="auto" r:id="rId10">
            <p14:nvContentPartPr>
              <p14:cNvPr id="75" name="Ink 74">
                <a:extLst>
                  <a:ext uri="{FF2B5EF4-FFF2-40B4-BE49-F238E27FC236}">
                    <a16:creationId xmlns:a16="http://schemas.microsoft.com/office/drawing/2014/main" id="{42857D11-D154-45E1-ACA6-128176A79DFB}"/>
                  </a:ext>
                </a:extLst>
              </p14:cNvPr>
              <p14:cNvContentPartPr/>
              <p14:nvPr/>
            </p14:nvContentPartPr>
            <p14:xfrm>
              <a:off x="8216194" y="3012722"/>
              <a:ext cx="9524" cy="9524"/>
            </p14:xfrm>
          </p:contentPart>
        </mc:Choice>
        <mc:Fallback>
          <p:pic>
            <p:nvPicPr>
              <p:cNvPr id="75" name="Ink 74">
                <a:extLst>
                  <a:ext uri="{FF2B5EF4-FFF2-40B4-BE49-F238E27FC236}">
                    <a16:creationId xmlns:a16="http://schemas.microsoft.com/office/drawing/2014/main" id="{42857D11-D154-45E1-ACA6-128176A79DFB}"/>
                  </a:ext>
                </a:extLst>
              </p:cNvPr>
              <p:cNvPicPr/>
              <p:nvPr/>
            </p:nvPicPr>
            <p:blipFill>
              <a:blip r:embed="rId7"/>
              <a:stretch>
                <a:fillRect/>
              </a:stretch>
            </p:blipFill>
            <p:spPr>
              <a:xfrm>
                <a:off x="7739994" y="2536522"/>
                <a:ext cx="952400" cy="9524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76" name="Ink 75">
                <a:extLst>
                  <a:ext uri="{FF2B5EF4-FFF2-40B4-BE49-F238E27FC236}">
                    <a16:creationId xmlns:a16="http://schemas.microsoft.com/office/drawing/2014/main" id="{CA879797-773C-4C54-9939-9254D8E9EBEC}"/>
                  </a:ext>
                </a:extLst>
              </p14:cNvPr>
              <p14:cNvContentPartPr/>
              <p14:nvPr/>
            </p14:nvContentPartPr>
            <p14:xfrm>
              <a:off x="8209139" y="3005667"/>
              <a:ext cx="9524" cy="9524"/>
            </p14:xfrm>
          </p:contentPart>
        </mc:Choice>
        <mc:Fallback>
          <p:pic>
            <p:nvPicPr>
              <p:cNvPr id="76" name="Ink 75">
                <a:extLst>
                  <a:ext uri="{FF2B5EF4-FFF2-40B4-BE49-F238E27FC236}">
                    <a16:creationId xmlns:a16="http://schemas.microsoft.com/office/drawing/2014/main" id="{CA879797-773C-4C54-9939-9254D8E9EBEC}"/>
                  </a:ext>
                </a:extLst>
              </p:cNvPr>
              <p:cNvPicPr/>
              <p:nvPr/>
            </p:nvPicPr>
            <p:blipFill>
              <a:blip r:embed="rId9"/>
              <a:stretch>
                <a:fillRect/>
              </a:stretch>
            </p:blipFill>
            <p:spPr>
              <a:xfrm>
                <a:off x="7256739" y="2053267"/>
                <a:ext cx="1904800" cy="1904800"/>
              </a:xfrm>
              <a:prstGeom prst="rect">
                <a:avLst/>
              </a:prstGeom>
            </p:spPr>
          </p:pic>
        </mc:Fallback>
      </mc:AlternateContent>
      <p:cxnSp>
        <p:nvCxnSpPr>
          <p:cNvPr id="77" name="Straight Arrow Connector 76">
            <a:extLst>
              <a:ext uri="{FF2B5EF4-FFF2-40B4-BE49-F238E27FC236}">
                <a16:creationId xmlns:a16="http://schemas.microsoft.com/office/drawing/2014/main" id="{BF7F1714-E61B-480F-839B-7A20C676F51C}"/>
              </a:ext>
            </a:extLst>
          </p:cNvPr>
          <p:cNvCxnSpPr>
            <a:cxnSpLocks/>
          </p:cNvCxnSpPr>
          <p:nvPr/>
        </p:nvCxnSpPr>
        <p:spPr>
          <a:xfrm>
            <a:off x="8207446" y="2462350"/>
            <a:ext cx="1014" cy="479779"/>
          </a:xfrm>
          <a:prstGeom prst="straightConnector1">
            <a:avLst/>
          </a:prstGeom>
          <a:ln w="28575">
            <a:solidFill>
              <a:srgbClr val="FFFF00"/>
            </a:solidFill>
            <a:tailEnd type="triangle"/>
          </a:ln>
        </p:spPr>
        <p:style>
          <a:lnRef idx="2">
            <a:schemeClr val="accent5"/>
          </a:lnRef>
          <a:fillRef idx="0">
            <a:schemeClr val="accent5"/>
          </a:fillRef>
          <a:effectRef idx="1">
            <a:schemeClr val="accent5"/>
          </a:effectRef>
          <a:fontRef idx="minor">
            <a:schemeClr val="tx1"/>
          </a:fontRef>
        </p:style>
      </p:cxnSp>
      <p:cxnSp>
        <p:nvCxnSpPr>
          <p:cNvPr id="79" name="Straight Arrow Connector 78">
            <a:extLst>
              <a:ext uri="{FF2B5EF4-FFF2-40B4-BE49-F238E27FC236}">
                <a16:creationId xmlns:a16="http://schemas.microsoft.com/office/drawing/2014/main" id="{6C3ABACC-2458-4B04-8525-3D4270EC29BB}"/>
              </a:ext>
            </a:extLst>
          </p:cNvPr>
          <p:cNvCxnSpPr>
            <a:cxnSpLocks/>
          </p:cNvCxnSpPr>
          <p:nvPr/>
        </p:nvCxnSpPr>
        <p:spPr>
          <a:xfrm flipH="1" flipV="1">
            <a:off x="8667072" y="3908742"/>
            <a:ext cx="6041" cy="606776"/>
          </a:xfrm>
          <a:prstGeom prst="straightConnector1">
            <a:avLst/>
          </a:prstGeom>
          <a:ln w="28575">
            <a:solidFill>
              <a:srgbClr val="FFFF00"/>
            </a:solidFill>
            <a:tailEnd type="triangle"/>
          </a:ln>
        </p:spPr>
        <p:style>
          <a:lnRef idx="2">
            <a:schemeClr val="accent5"/>
          </a:lnRef>
          <a:fillRef idx="0">
            <a:schemeClr val="accent5"/>
          </a:fillRef>
          <a:effectRef idx="1">
            <a:schemeClr val="accent5"/>
          </a:effectRef>
          <a:fontRef idx="minor">
            <a:schemeClr val="tx1"/>
          </a:fontRef>
        </p:style>
      </p:cxnSp>
      <p:cxnSp>
        <p:nvCxnSpPr>
          <p:cNvPr id="84" name="Straight Arrow Connector 83">
            <a:extLst>
              <a:ext uri="{FF2B5EF4-FFF2-40B4-BE49-F238E27FC236}">
                <a16:creationId xmlns:a16="http://schemas.microsoft.com/office/drawing/2014/main" id="{57C405F6-B5CF-4EAD-87D1-B13A95B3B241}"/>
              </a:ext>
            </a:extLst>
          </p:cNvPr>
          <p:cNvCxnSpPr/>
          <p:nvPr/>
        </p:nvCxnSpPr>
        <p:spPr>
          <a:xfrm>
            <a:off x="7388577" y="3014132"/>
            <a:ext cx="745066" cy="4233"/>
          </a:xfrm>
          <a:prstGeom prst="straightConnector1">
            <a:avLst/>
          </a:prstGeom>
          <a:ln w="28575">
            <a:solidFill>
              <a:srgbClr val="F7A128"/>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E45DFBE1-EDD1-454E-9DDB-441FCCF20B5B}"/>
              </a:ext>
            </a:extLst>
          </p:cNvPr>
          <p:cNvCxnSpPr/>
          <p:nvPr/>
        </p:nvCxnSpPr>
        <p:spPr>
          <a:xfrm flipH="1" flipV="1">
            <a:off x="8204199" y="3025421"/>
            <a:ext cx="2823" cy="588434"/>
          </a:xfrm>
          <a:prstGeom prst="straightConnector1">
            <a:avLst/>
          </a:prstGeom>
          <a:ln w="28575">
            <a:solidFill>
              <a:srgbClr val="F7A128"/>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2652195-4141-4DBB-B766-9BB7D77C7955}"/>
              </a:ext>
            </a:extLst>
          </p:cNvPr>
          <p:cNvSpPr txBox="1"/>
          <p:nvPr/>
        </p:nvSpPr>
        <p:spPr>
          <a:xfrm>
            <a:off x="7203693" y="4920788"/>
            <a:ext cx="4589826" cy="369332"/>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Factor of Safety: 1.11 &gt; Allowable FOS = 1.1</a:t>
            </a:r>
          </a:p>
        </p:txBody>
      </p:sp>
      <p:sp>
        <p:nvSpPr>
          <p:cNvPr id="10" name="TextBox 9">
            <a:extLst>
              <a:ext uri="{FF2B5EF4-FFF2-40B4-BE49-F238E27FC236}">
                <a16:creationId xmlns:a16="http://schemas.microsoft.com/office/drawing/2014/main" id="{D1989C6F-EA17-4D2E-8A9C-080B9384067D}"/>
              </a:ext>
            </a:extLst>
          </p:cNvPr>
          <p:cNvSpPr txBox="1"/>
          <p:nvPr/>
        </p:nvSpPr>
        <p:spPr>
          <a:xfrm>
            <a:off x="6572956" y="2459565"/>
            <a:ext cx="1423810" cy="6604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ea typeface="+mn-lt"/>
                <a:cs typeface="+mn-lt"/>
              </a:rPr>
              <a:t>M</a:t>
            </a:r>
            <a:r>
              <a:rPr lang="en-US" baseline="-25000">
                <a:solidFill>
                  <a:schemeClr val="bg1"/>
                </a:solidFill>
                <a:ea typeface="+mn-lt"/>
                <a:cs typeface="+mn-lt"/>
              </a:rPr>
              <a:t>hor., seismic</a:t>
            </a:r>
            <a:r>
              <a:rPr lang="en-US">
                <a:solidFill>
                  <a:schemeClr val="bg1"/>
                </a:solidFill>
                <a:ea typeface="+mn-lt"/>
                <a:cs typeface="+mn-lt"/>
              </a:rPr>
              <a:t> = </a:t>
            </a:r>
          </a:p>
          <a:p>
            <a:r>
              <a:rPr lang="en-US">
                <a:solidFill>
                  <a:schemeClr val="bg1"/>
                </a:solidFill>
                <a:ea typeface="+mn-lt"/>
                <a:cs typeface="+mn-lt"/>
              </a:rPr>
              <a:t>-8,605 k-ft</a:t>
            </a:r>
            <a:endParaRPr lang="en-US">
              <a:solidFill>
                <a:schemeClr val="bg1"/>
              </a:solidFill>
              <a:cs typeface="Calibri"/>
            </a:endParaRPr>
          </a:p>
        </p:txBody>
      </p:sp>
      <p:sp>
        <p:nvSpPr>
          <p:cNvPr id="12" name="TextBox 11">
            <a:extLst>
              <a:ext uri="{FF2B5EF4-FFF2-40B4-BE49-F238E27FC236}">
                <a16:creationId xmlns:a16="http://schemas.microsoft.com/office/drawing/2014/main" id="{F2B4DF0C-CB05-4C45-89ED-2ADE111487E5}"/>
              </a:ext>
            </a:extLst>
          </p:cNvPr>
          <p:cNvSpPr txBox="1"/>
          <p:nvPr/>
        </p:nvSpPr>
        <p:spPr>
          <a:xfrm>
            <a:off x="8133997" y="3265663"/>
            <a:ext cx="144497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ea typeface="+mn-lt"/>
                <a:cs typeface="+mn-lt"/>
              </a:rPr>
              <a:t>M</a:t>
            </a:r>
            <a:r>
              <a:rPr lang="en-US" baseline="-25000">
                <a:solidFill>
                  <a:schemeClr val="bg1"/>
                </a:solidFill>
                <a:ea typeface="+mn-lt"/>
                <a:cs typeface="+mn-lt"/>
              </a:rPr>
              <a:t>ver., seismic </a:t>
            </a:r>
            <a:r>
              <a:rPr lang="en-US">
                <a:solidFill>
                  <a:schemeClr val="bg1"/>
                </a:solidFill>
                <a:ea typeface="+mn-lt"/>
                <a:cs typeface="+mn-lt"/>
              </a:rPr>
              <a:t>=</a:t>
            </a:r>
          </a:p>
          <a:p>
            <a:r>
              <a:rPr lang="en-US">
                <a:solidFill>
                  <a:schemeClr val="bg1"/>
                </a:solidFill>
                <a:ea typeface="+mn-lt"/>
                <a:cs typeface="+mn-lt"/>
              </a:rPr>
              <a:t> -10,094 k-ft</a:t>
            </a:r>
            <a:endParaRPr lang="en-US">
              <a:solidFill>
                <a:schemeClr val="bg1"/>
              </a:solidFill>
              <a:cs typeface="Calibri"/>
            </a:endParaRPr>
          </a:p>
        </p:txBody>
      </p:sp>
      <p:sp>
        <p:nvSpPr>
          <p:cNvPr id="46" name="TextBox 45">
            <a:extLst>
              <a:ext uri="{FF2B5EF4-FFF2-40B4-BE49-F238E27FC236}">
                <a16:creationId xmlns:a16="http://schemas.microsoft.com/office/drawing/2014/main" id="{82B62792-D555-4A14-8108-CCFD420244A7}"/>
              </a:ext>
            </a:extLst>
          </p:cNvPr>
          <p:cNvSpPr txBox="1"/>
          <p:nvPr/>
        </p:nvSpPr>
        <p:spPr>
          <a:xfrm>
            <a:off x="6100233" y="3842453"/>
            <a:ext cx="167781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ea typeface="+mn-lt"/>
                <a:cs typeface="+mn-lt"/>
              </a:rPr>
              <a:t>M</a:t>
            </a:r>
            <a:r>
              <a:rPr lang="en-US" baseline="-25000">
                <a:solidFill>
                  <a:schemeClr val="bg1"/>
                </a:solidFill>
                <a:ea typeface="+mn-lt"/>
                <a:cs typeface="+mn-lt"/>
              </a:rPr>
              <a:t>PP </a:t>
            </a:r>
            <a:r>
              <a:rPr lang="en-US">
                <a:solidFill>
                  <a:schemeClr val="bg1"/>
                </a:solidFill>
                <a:ea typeface="+mn-lt"/>
                <a:cs typeface="+mn-lt"/>
              </a:rPr>
              <a:t>= 6,810 k-ft</a:t>
            </a:r>
            <a:endParaRPr lang="en-US">
              <a:solidFill>
                <a:schemeClr val="bg1"/>
              </a:solidFill>
            </a:endParaRPr>
          </a:p>
        </p:txBody>
      </p:sp>
      <p:sp>
        <p:nvSpPr>
          <p:cNvPr id="47" name="TextBox 46">
            <a:extLst>
              <a:ext uri="{FF2B5EF4-FFF2-40B4-BE49-F238E27FC236}">
                <a16:creationId xmlns:a16="http://schemas.microsoft.com/office/drawing/2014/main" id="{C550EFFD-82E6-4EBE-A918-5B95205EBCD5}"/>
              </a:ext>
            </a:extLst>
          </p:cNvPr>
          <p:cNvSpPr txBox="1"/>
          <p:nvPr/>
        </p:nvSpPr>
        <p:spPr>
          <a:xfrm>
            <a:off x="8668455" y="4336342"/>
            <a:ext cx="18118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ea typeface="+mn-lt"/>
                <a:cs typeface="+mn-lt"/>
              </a:rPr>
              <a:t>M</a:t>
            </a:r>
            <a:r>
              <a:rPr lang="en-US" baseline="-25000">
                <a:solidFill>
                  <a:schemeClr val="bg1"/>
                </a:solidFill>
                <a:ea typeface="+mn-lt"/>
                <a:cs typeface="+mn-lt"/>
              </a:rPr>
              <a:t>UL</a:t>
            </a:r>
            <a:r>
              <a:rPr lang="en-US" baseline="-25000">
                <a:solidFill>
                  <a:schemeClr val="bg1"/>
                </a:solidFill>
                <a:cs typeface="Calibri"/>
              </a:rPr>
              <a:t> </a:t>
            </a:r>
            <a:r>
              <a:rPr lang="en-US">
                <a:solidFill>
                  <a:schemeClr val="bg1"/>
                </a:solidFill>
                <a:cs typeface="Calibri"/>
              </a:rPr>
              <a:t>= -7,722 k-ft</a:t>
            </a:r>
            <a:endParaRPr lang="en-US">
              <a:solidFill>
                <a:schemeClr val="bg1"/>
              </a:solidFill>
            </a:endParaRPr>
          </a:p>
        </p:txBody>
      </p:sp>
      <p:sp>
        <p:nvSpPr>
          <p:cNvPr id="48" name="TextBox 47">
            <a:extLst>
              <a:ext uri="{FF2B5EF4-FFF2-40B4-BE49-F238E27FC236}">
                <a16:creationId xmlns:a16="http://schemas.microsoft.com/office/drawing/2014/main" id="{CEEC4885-40A0-46EE-9B2D-F4448247B5C4}"/>
              </a:ext>
            </a:extLst>
          </p:cNvPr>
          <p:cNvSpPr txBox="1"/>
          <p:nvPr/>
        </p:nvSpPr>
        <p:spPr>
          <a:xfrm>
            <a:off x="8195733" y="2346679"/>
            <a:ext cx="121214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ea typeface="+mn-lt"/>
                <a:cs typeface="+mn-lt"/>
              </a:rPr>
              <a:t>M</a:t>
            </a:r>
            <a:r>
              <a:rPr lang="en-US" baseline="-25000">
                <a:solidFill>
                  <a:schemeClr val="bg1"/>
                </a:solidFill>
                <a:ea typeface="+mn-lt"/>
                <a:cs typeface="+mn-lt"/>
              </a:rPr>
              <a:t>weight</a:t>
            </a:r>
            <a:r>
              <a:rPr lang="en-US" baseline="-25000">
                <a:solidFill>
                  <a:schemeClr val="bg1"/>
                </a:solidFill>
                <a:cs typeface="Calibri"/>
              </a:rPr>
              <a:t> </a:t>
            </a:r>
            <a:r>
              <a:rPr lang="en-US">
                <a:solidFill>
                  <a:schemeClr val="bg1"/>
                </a:solidFill>
                <a:cs typeface="Calibri"/>
              </a:rPr>
              <a:t>= </a:t>
            </a:r>
          </a:p>
          <a:p>
            <a:r>
              <a:rPr lang="en-US">
                <a:solidFill>
                  <a:schemeClr val="bg1"/>
                </a:solidFill>
                <a:cs typeface="Calibri"/>
              </a:rPr>
              <a:t>23,534 k-ft</a:t>
            </a:r>
          </a:p>
        </p:txBody>
      </p:sp>
      <p:sp>
        <p:nvSpPr>
          <p:cNvPr id="50" name="TextBox 49">
            <a:extLst>
              <a:ext uri="{FF2B5EF4-FFF2-40B4-BE49-F238E27FC236}">
                <a16:creationId xmlns:a16="http://schemas.microsoft.com/office/drawing/2014/main" id="{CFC8DF19-4298-401A-9291-192E64F62240}"/>
              </a:ext>
            </a:extLst>
          </p:cNvPr>
          <p:cNvSpPr txBox="1"/>
          <p:nvPr/>
        </p:nvSpPr>
        <p:spPr>
          <a:xfrm>
            <a:off x="634971" y="4920787"/>
            <a:ext cx="4589826" cy="369332"/>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Factor of Safety: 2.90 &gt; Allowable FOS = 1.5</a:t>
            </a:r>
          </a:p>
        </p:txBody>
      </p:sp>
      <p:sp>
        <p:nvSpPr>
          <p:cNvPr id="52" name="TextBox 51">
            <a:extLst>
              <a:ext uri="{FF2B5EF4-FFF2-40B4-BE49-F238E27FC236}">
                <a16:creationId xmlns:a16="http://schemas.microsoft.com/office/drawing/2014/main" id="{A3BCD56E-637E-4A97-93AB-FF1EABF0654D}"/>
              </a:ext>
            </a:extLst>
          </p:cNvPr>
          <p:cNvSpPr txBox="1"/>
          <p:nvPr/>
        </p:nvSpPr>
        <p:spPr>
          <a:xfrm>
            <a:off x="6270668" y="3112142"/>
            <a:ext cx="1219200" cy="6604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ea typeface="+mn-lt"/>
                <a:cs typeface="+mn-lt"/>
              </a:rPr>
              <a:t>M</a:t>
            </a:r>
            <a:r>
              <a:rPr lang="en-US" baseline="-25000">
                <a:solidFill>
                  <a:schemeClr val="bg1"/>
                </a:solidFill>
                <a:ea typeface="+mn-lt"/>
                <a:cs typeface="+mn-lt"/>
              </a:rPr>
              <a:t>water</a:t>
            </a:r>
            <a:r>
              <a:rPr lang="en-US" baseline="-25000">
                <a:solidFill>
                  <a:schemeClr val="bg1"/>
                </a:solidFill>
              </a:rPr>
              <a:t> </a:t>
            </a:r>
            <a:r>
              <a:rPr lang="en-US">
                <a:solidFill>
                  <a:schemeClr val="bg1"/>
                </a:solidFill>
              </a:rPr>
              <a:t>= </a:t>
            </a:r>
            <a:endParaRPr lang="en-US" baseline="-25000">
              <a:solidFill>
                <a:schemeClr val="bg1"/>
              </a:solidFill>
            </a:endParaRPr>
          </a:p>
          <a:p>
            <a:r>
              <a:rPr lang="en-US">
                <a:solidFill>
                  <a:schemeClr val="bg1"/>
                </a:solidFill>
              </a:rPr>
              <a:t>-2,739 k-ft</a:t>
            </a:r>
            <a:endParaRPr lang="en-US" baseline="-25000">
              <a:solidFill>
                <a:schemeClr val="bg1"/>
              </a:solidFill>
              <a:ea typeface="+mn-lt"/>
              <a:cs typeface="+mn-lt"/>
            </a:endParaRPr>
          </a:p>
        </p:txBody>
      </p:sp>
      <p:cxnSp>
        <p:nvCxnSpPr>
          <p:cNvPr id="54" name="Straight Arrow Connector 53">
            <a:extLst>
              <a:ext uri="{FF2B5EF4-FFF2-40B4-BE49-F238E27FC236}">
                <a16:creationId xmlns:a16="http://schemas.microsoft.com/office/drawing/2014/main" id="{0E61E4B6-8DC6-468E-9CA2-B89F17A3D697}"/>
              </a:ext>
            </a:extLst>
          </p:cNvPr>
          <p:cNvCxnSpPr>
            <a:cxnSpLocks/>
          </p:cNvCxnSpPr>
          <p:nvPr/>
        </p:nvCxnSpPr>
        <p:spPr>
          <a:xfrm>
            <a:off x="636837" y="4189532"/>
            <a:ext cx="692458" cy="0"/>
          </a:xfrm>
          <a:prstGeom prst="straightConnector1">
            <a:avLst/>
          </a:prstGeom>
          <a:ln w="28575">
            <a:solidFill>
              <a:srgbClr val="FFFF00"/>
            </a:solidFill>
            <a:tailEnd type="triangle"/>
          </a:ln>
        </p:spPr>
        <p:style>
          <a:lnRef idx="2">
            <a:schemeClr val="accent5"/>
          </a:lnRef>
          <a:fillRef idx="0">
            <a:schemeClr val="accent5"/>
          </a:fillRef>
          <a:effectRef idx="1">
            <a:schemeClr val="accent5"/>
          </a:effectRef>
          <a:fontRef idx="minor">
            <a:schemeClr val="tx1"/>
          </a:fontRef>
        </p:style>
      </p:cxnSp>
      <p:cxnSp>
        <p:nvCxnSpPr>
          <p:cNvPr id="55" name="Straight Arrow Connector 54">
            <a:extLst>
              <a:ext uri="{FF2B5EF4-FFF2-40B4-BE49-F238E27FC236}">
                <a16:creationId xmlns:a16="http://schemas.microsoft.com/office/drawing/2014/main" id="{F461395E-C439-4E6C-96A7-C680282BF1C7}"/>
              </a:ext>
            </a:extLst>
          </p:cNvPr>
          <p:cNvCxnSpPr>
            <a:cxnSpLocks/>
          </p:cNvCxnSpPr>
          <p:nvPr/>
        </p:nvCxnSpPr>
        <p:spPr>
          <a:xfrm>
            <a:off x="6796337" y="4189532"/>
            <a:ext cx="692458" cy="0"/>
          </a:xfrm>
          <a:prstGeom prst="straightConnector1">
            <a:avLst/>
          </a:prstGeom>
          <a:ln w="28575">
            <a:solidFill>
              <a:srgbClr val="FFFF00"/>
            </a:solidFill>
            <a:tailEnd type="triangle"/>
          </a:ln>
        </p:spPr>
        <p:style>
          <a:lnRef idx="2">
            <a:schemeClr val="accent5"/>
          </a:lnRef>
          <a:fillRef idx="0">
            <a:schemeClr val="accent5"/>
          </a:fillRef>
          <a:effectRef idx="1">
            <a:schemeClr val="accent5"/>
          </a:effectRef>
          <a:fontRef idx="minor">
            <a:schemeClr val="tx1"/>
          </a:fontRef>
        </p:style>
      </p:cxnSp>
      <p:pic>
        <p:nvPicPr>
          <p:cNvPr id="6" name="Audio 5">
            <a:hlinkClick r:id="" action="ppaction://media"/>
            <a:extLst>
              <a:ext uri="{FF2B5EF4-FFF2-40B4-BE49-F238E27FC236}">
                <a16:creationId xmlns:a16="http://schemas.microsoft.com/office/drawing/2014/main" id="{DF933BE9-331E-4979-885A-E60F19F46C8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27517518"/>
      </p:ext>
    </p:extLst>
  </p:cSld>
  <p:clrMapOvr>
    <a:masterClrMapping/>
  </p:clrMapOvr>
  <mc:AlternateContent xmlns:mc="http://schemas.openxmlformats.org/markup-compatibility/2006">
    <mc:Choice xmlns:p14="http://schemas.microsoft.com/office/powerpoint/2010/main" Requires="p14">
      <p:transition spd="slow" p14:dur="2000" advTm="63606"/>
    </mc:Choice>
    <mc:Fallback>
      <p:transition spd="slow" advTm="63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9A19BBDB-70BD-418A-B330-894A97070711}"/>
              </a:ext>
            </a:extLst>
          </p:cNvPr>
          <p:cNvSpPr>
            <a:spLocks noGrp="1"/>
          </p:cNvSpPr>
          <p:nvPr>
            <p:ph type="ftr" sz="quarter" idx="11"/>
          </p:nvPr>
        </p:nvSpPr>
        <p:spPr/>
        <p:txBody>
          <a:bodyPr/>
          <a:lstStyle/>
          <a:p>
            <a:r>
              <a:rPr lang="en-US"/>
              <a:t>Speaker: </a:t>
            </a:r>
            <a:r>
              <a:rPr lang="en-US" err="1"/>
              <a:t>RUben</a:t>
            </a:r>
            <a:r>
              <a:rPr lang="en-US"/>
              <a:t> Alvarado</a:t>
            </a:r>
          </a:p>
        </p:txBody>
      </p:sp>
      <p:sp>
        <p:nvSpPr>
          <p:cNvPr id="2" name="Slide Number Placeholder 1">
            <a:extLst>
              <a:ext uri="{FF2B5EF4-FFF2-40B4-BE49-F238E27FC236}">
                <a16:creationId xmlns:a16="http://schemas.microsoft.com/office/drawing/2014/main" id="{CAD7D34E-F029-4FBD-8D21-45D62415C066}"/>
              </a:ext>
            </a:extLst>
          </p:cNvPr>
          <p:cNvSpPr>
            <a:spLocks noGrp="1"/>
          </p:cNvSpPr>
          <p:nvPr>
            <p:ph type="sldNum" sz="quarter" idx="12"/>
          </p:nvPr>
        </p:nvSpPr>
        <p:spPr/>
        <p:txBody>
          <a:bodyPr/>
          <a:lstStyle/>
          <a:p>
            <a:fld id="{D57F1E4F-1CFF-5643-939E-217C01CDF565}" type="slidenum">
              <a:rPr lang="en-US" smtClean="0"/>
              <a:pPr/>
              <a:t>14</a:t>
            </a:fld>
            <a:endParaRPr lang="en-US"/>
          </a:p>
        </p:txBody>
      </p:sp>
      <p:sp>
        <p:nvSpPr>
          <p:cNvPr id="7" name="TextBox 6">
            <a:extLst>
              <a:ext uri="{FF2B5EF4-FFF2-40B4-BE49-F238E27FC236}">
                <a16:creationId xmlns:a16="http://schemas.microsoft.com/office/drawing/2014/main" id="{40608D76-A69F-48E8-B544-5D0954BD42E7}"/>
              </a:ext>
            </a:extLst>
          </p:cNvPr>
          <p:cNvSpPr txBox="1"/>
          <p:nvPr/>
        </p:nvSpPr>
        <p:spPr>
          <a:xfrm>
            <a:off x="1229199" y="2367"/>
            <a:ext cx="8614456" cy="769441"/>
          </a:xfrm>
          <a:prstGeom prst="rect">
            <a:avLst/>
          </a:prstGeom>
          <a:noFill/>
        </p:spPr>
        <p:txBody>
          <a:bodyPr wrap="square" lIns="91440" tIns="45720" rIns="91440" bIns="45720" anchor="t">
            <a:spAutoFit/>
          </a:bodyPr>
          <a:lstStyle/>
          <a:p>
            <a:r>
              <a:rPr lang="en-US" sz="4400">
                <a:solidFill>
                  <a:schemeClr val="tx1">
                    <a:lumMod val="75000"/>
                    <a:lumOff val="25000"/>
                  </a:schemeClr>
                </a:solidFill>
              </a:rPr>
              <a:t>Dam Design: Structural Analysis</a:t>
            </a:r>
            <a:endParaRPr lang="en-US" sz="4400">
              <a:solidFill>
                <a:schemeClr val="tx1">
                  <a:lumMod val="75000"/>
                  <a:lumOff val="25000"/>
                </a:schemeClr>
              </a:solidFill>
              <a:cs typeface="Calibri"/>
            </a:endParaRPr>
          </a:p>
        </p:txBody>
      </p:sp>
      <p:cxnSp>
        <p:nvCxnSpPr>
          <p:cNvPr id="16" name="Straight Connector 15">
            <a:extLst>
              <a:ext uri="{FF2B5EF4-FFF2-40B4-BE49-F238E27FC236}">
                <a16:creationId xmlns:a16="http://schemas.microsoft.com/office/drawing/2014/main" id="{1FDEA767-57E7-4F0A-8D1B-EED535D9EEB7}"/>
              </a:ext>
            </a:extLst>
          </p:cNvPr>
          <p:cNvCxnSpPr>
            <a:cxnSpLocks/>
          </p:cNvCxnSpPr>
          <p:nvPr/>
        </p:nvCxnSpPr>
        <p:spPr>
          <a:xfrm flipH="1">
            <a:off x="1331668" y="769441"/>
            <a:ext cx="5244153"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Content Placeholder 4">
            <a:extLst>
              <a:ext uri="{FF2B5EF4-FFF2-40B4-BE49-F238E27FC236}">
                <a16:creationId xmlns:a16="http://schemas.microsoft.com/office/drawing/2014/main" id="{6514C8A4-78A8-4E62-B717-A9B4129B9123}"/>
              </a:ext>
            </a:extLst>
          </p:cNvPr>
          <p:cNvSpPr txBox="1">
            <a:spLocks/>
          </p:cNvSpPr>
          <p:nvPr/>
        </p:nvSpPr>
        <p:spPr>
          <a:xfrm>
            <a:off x="1229199" y="932032"/>
            <a:ext cx="4764332" cy="4993935"/>
          </a:xfrm>
          <a:prstGeom prst="rect">
            <a:avLst/>
          </a:prstGeom>
        </p:spPr>
        <p:txBody>
          <a:bodyPr vert="horz" lIns="0" tIns="45720" rIns="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85000"/>
                    <a:lumOff val="1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800" kern="1200">
                <a:solidFill>
                  <a:schemeClr val="tx1">
                    <a:lumMod val="85000"/>
                    <a:lumOff val="1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ClrTx/>
              <a:buFont typeface="Arial" panose="020B0604020202020204" pitchFamily="34" charset="0"/>
              <a:buChar char="•"/>
            </a:pPr>
            <a:endParaRPr lang="en-US">
              <a:cs typeface="Calibri"/>
            </a:endParaRPr>
          </a:p>
          <a:p>
            <a:pPr marL="457200" indent="-457200">
              <a:buFont typeface="+mj-lt"/>
              <a:buAutoNum type="arabicPeriod"/>
            </a:pPr>
            <a:endParaRPr lang="en-US" u="sng">
              <a:cs typeface="Calibri"/>
            </a:endParaRPr>
          </a:p>
        </p:txBody>
      </p:sp>
      <p:sp>
        <p:nvSpPr>
          <p:cNvPr id="20" name="TextBox 19">
            <a:extLst>
              <a:ext uri="{FF2B5EF4-FFF2-40B4-BE49-F238E27FC236}">
                <a16:creationId xmlns:a16="http://schemas.microsoft.com/office/drawing/2014/main" id="{C9272B0E-16C3-4713-85F0-C5C195853C43}"/>
              </a:ext>
            </a:extLst>
          </p:cNvPr>
          <p:cNvSpPr txBox="1"/>
          <p:nvPr/>
        </p:nvSpPr>
        <p:spPr>
          <a:xfrm>
            <a:off x="2795349" y="1471729"/>
            <a:ext cx="184731" cy="369332"/>
          </a:xfrm>
          <a:prstGeom prst="rect">
            <a:avLst/>
          </a:prstGeom>
          <a:noFill/>
        </p:spPr>
        <p:txBody>
          <a:bodyPr wrap="none" lIns="91440" tIns="45720" rIns="91440" bIns="45720" rtlCol="0" anchor="t">
            <a:spAutoFit/>
          </a:bodyPr>
          <a:lstStyle/>
          <a:p>
            <a:endParaRPr lang="en-US" b="1">
              <a:cs typeface="Calibri"/>
            </a:endParaRPr>
          </a:p>
        </p:txBody>
      </p:sp>
      <p:sp>
        <p:nvSpPr>
          <p:cNvPr id="3" name="TextBox 2">
            <a:extLst>
              <a:ext uri="{FF2B5EF4-FFF2-40B4-BE49-F238E27FC236}">
                <a16:creationId xmlns:a16="http://schemas.microsoft.com/office/drawing/2014/main" id="{96FB6D29-C819-4E24-9B05-914FBF08A4AE}"/>
              </a:ext>
            </a:extLst>
          </p:cNvPr>
          <p:cNvSpPr txBox="1"/>
          <p:nvPr/>
        </p:nvSpPr>
        <p:spPr>
          <a:xfrm>
            <a:off x="151498" y="842524"/>
            <a:ext cx="1412566" cy="369332"/>
          </a:xfrm>
          <a:prstGeom prst="rect">
            <a:avLst/>
          </a:prstGeom>
          <a:noFill/>
        </p:spPr>
        <p:txBody>
          <a:bodyPr wrap="none" lIns="91440" tIns="45720" rIns="91440" bIns="45720" rtlCol="0" anchor="t">
            <a:spAutoFit/>
          </a:bodyPr>
          <a:lstStyle/>
          <a:p>
            <a:r>
              <a:rPr lang="en-US" b="1" u="sng"/>
              <a:t>Shear Check:</a:t>
            </a:r>
          </a:p>
        </p:txBody>
      </p:sp>
      <p:pic>
        <p:nvPicPr>
          <p:cNvPr id="37" name="Picture 36">
            <a:extLst>
              <a:ext uri="{FF2B5EF4-FFF2-40B4-BE49-F238E27FC236}">
                <a16:creationId xmlns:a16="http://schemas.microsoft.com/office/drawing/2014/main" id="{1FC7FC46-4170-4728-864E-DE5BAF552F66}"/>
              </a:ext>
              <a:ext uri="{147F2762-F138-4A5C-976F-8EAC2B608ADB}">
                <a16:predDERef xmlns:a16="http://schemas.microsoft.com/office/drawing/2014/main" pred="{172A8908-7AEE-4F5C-8E9A-DA91EC990A75}"/>
              </a:ext>
            </a:extLst>
          </p:cNvPr>
          <p:cNvPicPr>
            <a:picLocks noChangeAspect="1"/>
          </p:cNvPicPr>
          <p:nvPr/>
        </p:nvPicPr>
        <p:blipFill rotWithShape="1">
          <a:blip r:embed="rId5"/>
          <a:srcRect l="6771" r="6153" b="50759"/>
          <a:stretch/>
        </p:blipFill>
        <p:spPr>
          <a:xfrm>
            <a:off x="8602438" y="1619365"/>
            <a:ext cx="3435214" cy="767226"/>
          </a:xfrm>
          <a:prstGeom prst="rect">
            <a:avLst/>
          </a:prstGeom>
        </p:spPr>
      </p:pic>
      <p:sp>
        <p:nvSpPr>
          <p:cNvPr id="39" name="TextBox 38">
            <a:extLst>
              <a:ext uri="{FF2B5EF4-FFF2-40B4-BE49-F238E27FC236}">
                <a16:creationId xmlns:a16="http://schemas.microsoft.com/office/drawing/2014/main" id="{60A91BD9-2C77-4E5A-B18E-E54C7C0416AF}"/>
              </a:ext>
            </a:extLst>
          </p:cNvPr>
          <p:cNvSpPr txBox="1"/>
          <p:nvPr/>
        </p:nvSpPr>
        <p:spPr>
          <a:xfrm>
            <a:off x="11061086" y="1652221"/>
            <a:ext cx="980012" cy="307777"/>
          </a:xfrm>
          <a:prstGeom prst="rect">
            <a:avLst/>
          </a:prstGeom>
          <a:noFill/>
        </p:spPr>
        <p:txBody>
          <a:bodyPr wrap="none" rtlCol="0">
            <a:spAutoFit/>
          </a:bodyPr>
          <a:lstStyle/>
          <a:p>
            <a:r>
              <a:rPr lang="en-US" sz="1400"/>
              <a:t>ACI 318-14</a:t>
            </a:r>
          </a:p>
        </p:txBody>
      </p:sp>
      <p:pic>
        <p:nvPicPr>
          <p:cNvPr id="6" name="Picture 7">
            <a:extLst>
              <a:ext uri="{FF2B5EF4-FFF2-40B4-BE49-F238E27FC236}">
                <a16:creationId xmlns:a16="http://schemas.microsoft.com/office/drawing/2014/main" id="{64EB467C-EE87-499A-A97C-BF14A1F85B96}"/>
              </a:ext>
            </a:extLst>
          </p:cNvPr>
          <p:cNvPicPr>
            <a:picLocks noChangeAspect="1"/>
          </p:cNvPicPr>
          <p:nvPr/>
        </p:nvPicPr>
        <p:blipFill>
          <a:blip r:embed="rId6"/>
          <a:stretch>
            <a:fillRect/>
          </a:stretch>
        </p:blipFill>
        <p:spPr>
          <a:xfrm>
            <a:off x="66627" y="1145168"/>
            <a:ext cx="8225365" cy="5227935"/>
          </a:xfrm>
          <a:prstGeom prst="rect">
            <a:avLst/>
          </a:prstGeom>
        </p:spPr>
      </p:pic>
      <p:graphicFrame>
        <p:nvGraphicFramePr>
          <p:cNvPr id="13" name="Table 12">
            <a:extLst>
              <a:ext uri="{FF2B5EF4-FFF2-40B4-BE49-F238E27FC236}">
                <a16:creationId xmlns:a16="http://schemas.microsoft.com/office/drawing/2014/main" id="{141E374B-0237-422A-8D81-7187E0B6BD5A}"/>
              </a:ext>
            </a:extLst>
          </p:cNvPr>
          <p:cNvGraphicFramePr>
            <a:graphicFrameLocks noGrp="1"/>
          </p:cNvGraphicFramePr>
          <p:nvPr>
            <p:extLst>
              <p:ext uri="{D42A27DB-BD31-4B8C-83A1-F6EECF244321}">
                <p14:modId xmlns:p14="http://schemas.microsoft.com/office/powerpoint/2010/main" val="3323475368"/>
              </p:ext>
            </p:extLst>
          </p:nvPr>
        </p:nvGraphicFramePr>
        <p:xfrm>
          <a:off x="9213871" y="2675581"/>
          <a:ext cx="1671907" cy="638948"/>
        </p:xfrm>
        <a:graphic>
          <a:graphicData uri="http://schemas.openxmlformats.org/drawingml/2006/table">
            <a:tbl>
              <a:tblPr/>
              <a:tblGrid>
                <a:gridCol w="1671907">
                  <a:extLst>
                    <a:ext uri="{9D8B030D-6E8A-4147-A177-3AD203B41FA5}">
                      <a16:colId xmlns:a16="http://schemas.microsoft.com/office/drawing/2014/main" val="2255485331"/>
                    </a:ext>
                  </a:extLst>
                </a:gridCol>
              </a:tblGrid>
              <a:tr h="319474">
                <a:tc>
                  <a:txBody>
                    <a:bodyPr/>
                    <a:lstStyle/>
                    <a:p>
                      <a:pPr algn="ctr" fontAlgn="b"/>
                      <a:r>
                        <a:rPr lang="en-US" sz="1100" b="1" i="0" u="none" strike="noStrike">
                          <a:solidFill>
                            <a:srgbClr val="000000"/>
                          </a:solidFill>
                          <a:effectLst/>
                          <a:latin typeface="Calibri"/>
                        </a:rPr>
                        <a:t>øVn (kip)</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3053130843"/>
                  </a:ext>
                </a:extLst>
              </a:tr>
              <a:tr h="319474">
                <a:tc>
                  <a:txBody>
                    <a:bodyPr/>
                    <a:lstStyle/>
                    <a:p>
                      <a:pPr algn="ctr" fontAlgn="b"/>
                      <a:r>
                        <a:rPr lang="en-US" sz="1100" b="0" i="0" u="none" strike="noStrike">
                          <a:solidFill>
                            <a:srgbClr val="000000"/>
                          </a:solidFill>
                          <a:effectLst/>
                          <a:latin typeface="Calibri"/>
                        </a:rPr>
                        <a:t>20,671</a:t>
                      </a:r>
                      <a:endParaRPr lang="en-US"/>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4678579"/>
                  </a:ext>
                </a:extLst>
              </a:tr>
            </a:tbl>
          </a:graphicData>
        </a:graphic>
      </p:graphicFrame>
      <p:sp>
        <p:nvSpPr>
          <p:cNvPr id="22" name="TextBox 21">
            <a:extLst>
              <a:ext uri="{FF2B5EF4-FFF2-40B4-BE49-F238E27FC236}">
                <a16:creationId xmlns:a16="http://schemas.microsoft.com/office/drawing/2014/main" id="{95539067-FBFA-4209-8A2C-716DDA6D6E80}"/>
              </a:ext>
            </a:extLst>
          </p:cNvPr>
          <p:cNvSpPr txBox="1"/>
          <p:nvPr/>
        </p:nvSpPr>
        <p:spPr>
          <a:xfrm>
            <a:off x="339196" y="2812670"/>
            <a:ext cx="1353256"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Calibri"/>
              </a:rPr>
              <a:t>Hydrostatic Pressure:</a:t>
            </a:r>
          </a:p>
        </p:txBody>
      </p:sp>
      <p:pic>
        <p:nvPicPr>
          <p:cNvPr id="10" name="Audio 9">
            <a:hlinkClick r:id="" action="ppaction://media"/>
            <a:extLst>
              <a:ext uri="{FF2B5EF4-FFF2-40B4-BE49-F238E27FC236}">
                <a16:creationId xmlns:a16="http://schemas.microsoft.com/office/drawing/2014/main" id="{6B35EA5F-C4A6-42D3-AA8C-E8DE86F931D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graphicFrame>
        <p:nvGraphicFramePr>
          <p:cNvPr id="24" name="Table 23">
            <a:extLst>
              <a:ext uri="{FF2B5EF4-FFF2-40B4-BE49-F238E27FC236}">
                <a16:creationId xmlns:a16="http://schemas.microsoft.com/office/drawing/2014/main" id="{66A7182C-F320-4236-834B-851CBD31E162}"/>
              </a:ext>
            </a:extLst>
          </p:cNvPr>
          <p:cNvGraphicFramePr>
            <a:graphicFrameLocks noGrp="1"/>
          </p:cNvGraphicFramePr>
          <p:nvPr>
            <p:extLst>
              <p:ext uri="{D42A27DB-BD31-4B8C-83A1-F6EECF244321}">
                <p14:modId xmlns:p14="http://schemas.microsoft.com/office/powerpoint/2010/main" val="3019682601"/>
              </p:ext>
            </p:extLst>
          </p:nvPr>
        </p:nvGraphicFramePr>
        <p:xfrm>
          <a:off x="9213871" y="4013378"/>
          <a:ext cx="1671907" cy="638948"/>
        </p:xfrm>
        <a:graphic>
          <a:graphicData uri="http://schemas.openxmlformats.org/drawingml/2006/table">
            <a:tbl>
              <a:tblPr/>
              <a:tblGrid>
                <a:gridCol w="1671907">
                  <a:extLst>
                    <a:ext uri="{9D8B030D-6E8A-4147-A177-3AD203B41FA5}">
                      <a16:colId xmlns:a16="http://schemas.microsoft.com/office/drawing/2014/main" val="2255485331"/>
                    </a:ext>
                  </a:extLst>
                </a:gridCol>
              </a:tblGrid>
              <a:tr h="319474">
                <a:tc>
                  <a:txBody>
                    <a:bodyPr/>
                    <a:lstStyle/>
                    <a:p>
                      <a:pPr algn="ctr" fontAlgn="b"/>
                      <a:r>
                        <a:rPr lang="en-US" sz="1100" b="1" i="0" u="none" strike="noStrike">
                          <a:solidFill>
                            <a:srgbClr val="000000"/>
                          </a:solidFill>
                          <a:effectLst/>
                          <a:latin typeface="Calibri"/>
                        </a:rPr>
                        <a:t>Vu (kip)</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3053130843"/>
                  </a:ext>
                </a:extLst>
              </a:tr>
              <a:tr h="319474">
                <a:tc>
                  <a:txBody>
                    <a:bodyPr/>
                    <a:lstStyle/>
                    <a:p>
                      <a:pPr algn="ctr" fontAlgn="b"/>
                      <a:r>
                        <a:rPr lang="en-US" sz="1100" b="0" i="0" u="none" strike="noStrike">
                          <a:solidFill>
                            <a:srgbClr val="000000"/>
                          </a:solidFill>
                          <a:effectLst/>
                          <a:latin typeface="Calibri"/>
                        </a:rPr>
                        <a:t>581</a:t>
                      </a:r>
                      <a:endParaRPr lang="en-US"/>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4678579"/>
                  </a:ext>
                </a:extLst>
              </a:tr>
            </a:tbl>
          </a:graphicData>
        </a:graphic>
      </p:graphicFrame>
      <p:sp>
        <p:nvSpPr>
          <p:cNvPr id="19" name="TextBox 18">
            <a:extLst>
              <a:ext uri="{FF2B5EF4-FFF2-40B4-BE49-F238E27FC236}">
                <a16:creationId xmlns:a16="http://schemas.microsoft.com/office/drawing/2014/main" id="{DA335530-0427-428A-BA97-CD06ECF07FC0}"/>
              </a:ext>
            </a:extLst>
          </p:cNvPr>
          <p:cNvSpPr txBox="1"/>
          <p:nvPr/>
        </p:nvSpPr>
        <p:spPr>
          <a:xfrm>
            <a:off x="9880501" y="3281066"/>
            <a:ext cx="439544" cy="707886"/>
          </a:xfrm>
          <a:prstGeom prst="rect">
            <a:avLst/>
          </a:prstGeom>
          <a:noFill/>
        </p:spPr>
        <p:txBody>
          <a:bodyPr wrap="none" rtlCol="0">
            <a:spAutoFit/>
          </a:bodyPr>
          <a:lstStyle/>
          <a:p>
            <a:r>
              <a:rPr lang="en-US" sz="4000" b="1"/>
              <a:t>&gt;</a:t>
            </a:r>
          </a:p>
        </p:txBody>
      </p:sp>
    </p:spTree>
    <p:extLst>
      <p:ext uri="{BB962C8B-B14F-4D97-AF65-F5344CB8AC3E}">
        <p14:creationId xmlns:p14="http://schemas.microsoft.com/office/powerpoint/2010/main" val="253112451"/>
      </p:ext>
    </p:extLst>
  </p:cSld>
  <p:clrMapOvr>
    <a:masterClrMapping/>
  </p:clrMapOvr>
  <mc:AlternateContent xmlns:mc="http://schemas.openxmlformats.org/markup-compatibility/2006">
    <mc:Choice xmlns:p14="http://schemas.microsoft.com/office/powerpoint/2010/main" Requires="p14">
      <p:transition spd="slow" p14:dur="2000" advTm="15355"/>
    </mc:Choice>
    <mc:Fallback>
      <p:transition spd="slow" advTm="15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9A19BBDB-70BD-418A-B330-894A97070711}"/>
              </a:ext>
            </a:extLst>
          </p:cNvPr>
          <p:cNvSpPr>
            <a:spLocks noGrp="1"/>
          </p:cNvSpPr>
          <p:nvPr>
            <p:ph type="ftr" sz="quarter" idx="11"/>
          </p:nvPr>
        </p:nvSpPr>
        <p:spPr/>
        <p:txBody>
          <a:bodyPr/>
          <a:lstStyle/>
          <a:p>
            <a:r>
              <a:rPr lang="en-US"/>
              <a:t>Speaker: </a:t>
            </a:r>
            <a:r>
              <a:rPr lang="en-US" err="1"/>
              <a:t>cesar</a:t>
            </a:r>
            <a:r>
              <a:rPr lang="en-US"/>
              <a:t> </a:t>
            </a:r>
            <a:r>
              <a:rPr lang="en-US" err="1"/>
              <a:t>rauda</a:t>
            </a:r>
            <a:endParaRPr lang="en-US"/>
          </a:p>
        </p:txBody>
      </p:sp>
      <p:sp>
        <p:nvSpPr>
          <p:cNvPr id="2" name="Slide Number Placeholder 1">
            <a:extLst>
              <a:ext uri="{FF2B5EF4-FFF2-40B4-BE49-F238E27FC236}">
                <a16:creationId xmlns:a16="http://schemas.microsoft.com/office/drawing/2014/main" id="{CAD7D34E-F029-4FBD-8D21-45D62415C066}"/>
              </a:ext>
            </a:extLst>
          </p:cNvPr>
          <p:cNvSpPr>
            <a:spLocks noGrp="1"/>
          </p:cNvSpPr>
          <p:nvPr>
            <p:ph type="sldNum" sz="quarter" idx="12"/>
          </p:nvPr>
        </p:nvSpPr>
        <p:spPr/>
        <p:txBody>
          <a:bodyPr/>
          <a:lstStyle/>
          <a:p>
            <a:fld id="{D57F1E4F-1CFF-5643-939E-217C01CDF565}" type="slidenum">
              <a:rPr lang="en-US" smtClean="0"/>
              <a:pPr/>
              <a:t>15</a:t>
            </a:fld>
            <a:endParaRPr lang="en-US"/>
          </a:p>
        </p:txBody>
      </p:sp>
      <p:sp>
        <p:nvSpPr>
          <p:cNvPr id="7" name="TextBox 6">
            <a:extLst>
              <a:ext uri="{FF2B5EF4-FFF2-40B4-BE49-F238E27FC236}">
                <a16:creationId xmlns:a16="http://schemas.microsoft.com/office/drawing/2014/main" id="{40608D76-A69F-48E8-B544-5D0954BD42E7}"/>
              </a:ext>
            </a:extLst>
          </p:cNvPr>
          <p:cNvSpPr txBox="1"/>
          <p:nvPr/>
        </p:nvSpPr>
        <p:spPr>
          <a:xfrm>
            <a:off x="1229199" y="0"/>
            <a:ext cx="6172200" cy="769441"/>
          </a:xfrm>
          <a:prstGeom prst="rect">
            <a:avLst/>
          </a:prstGeom>
          <a:noFill/>
        </p:spPr>
        <p:txBody>
          <a:bodyPr wrap="square" lIns="91440" tIns="45720" rIns="91440" bIns="45720" anchor="t">
            <a:spAutoFit/>
          </a:bodyPr>
          <a:lstStyle/>
          <a:p>
            <a:r>
              <a:rPr lang="en-US" sz="4400">
                <a:solidFill>
                  <a:schemeClr val="tx1">
                    <a:lumMod val="75000"/>
                    <a:lumOff val="25000"/>
                  </a:schemeClr>
                </a:solidFill>
                <a:cs typeface="Calibri"/>
              </a:rPr>
              <a:t>Shear Key Design</a:t>
            </a:r>
          </a:p>
        </p:txBody>
      </p:sp>
      <p:cxnSp>
        <p:nvCxnSpPr>
          <p:cNvPr id="16" name="Straight Connector 15">
            <a:extLst>
              <a:ext uri="{FF2B5EF4-FFF2-40B4-BE49-F238E27FC236}">
                <a16:creationId xmlns:a16="http://schemas.microsoft.com/office/drawing/2014/main" id="{1FDEA767-57E7-4F0A-8D1B-EED535D9EEB7}"/>
              </a:ext>
            </a:extLst>
          </p:cNvPr>
          <p:cNvCxnSpPr>
            <a:cxnSpLocks/>
          </p:cNvCxnSpPr>
          <p:nvPr/>
        </p:nvCxnSpPr>
        <p:spPr>
          <a:xfrm flipH="1">
            <a:off x="1331668" y="769441"/>
            <a:ext cx="5244153"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16BE472-0DBE-465E-9D23-E2003849507F}"/>
              </a:ext>
            </a:extLst>
          </p:cNvPr>
          <p:cNvSpPr txBox="1"/>
          <p:nvPr/>
        </p:nvSpPr>
        <p:spPr>
          <a:xfrm>
            <a:off x="3089429" y="3625811"/>
            <a:ext cx="11363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ea typeface="+mn-lt"/>
                <a:cs typeface="+mn-lt"/>
              </a:rPr>
              <a:t>F</a:t>
            </a:r>
            <a:r>
              <a:rPr lang="en-US" baseline="-25000">
                <a:solidFill>
                  <a:schemeClr val="bg1"/>
                </a:solidFill>
                <a:ea typeface="+mn-lt"/>
                <a:cs typeface="+mn-lt"/>
              </a:rPr>
              <a:t>act. pressure</a:t>
            </a:r>
          </a:p>
        </p:txBody>
      </p:sp>
      <p:sp>
        <p:nvSpPr>
          <p:cNvPr id="14" name="TextBox 13">
            <a:extLst>
              <a:ext uri="{FF2B5EF4-FFF2-40B4-BE49-F238E27FC236}">
                <a16:creationId xmlns:a16="http://schemas.microsoft.com/office/drawing/2014/main" id="{B2E7D89C-78B3-49A9-AA1D-FA5A317273FF}"/>
              </a:ext>
            </a:extLst>
          </p:cNvPr>
          <p:cNvSpPr txBox="1"/>
          <p:nvPr/>
        </p:nvSpPr>
        <p:spPr>
          <a:xfrm>
            <a:off x="6575821" y="1411730"/>
            <a:ext cx="5915717" cy="3604192"/>
          </a:xfrm>
          <a:prstGeom prst="rect">
            <a:avLst/>
          </a:prstGeom>
          <a:noFill/>
        </p:spPr>
        <p:txBody>
          <a:bodyPr wrap="square" rtlCol="0">
            <a:spAutoFit/>
          </a:bodyPr>
          <a:lstStyle/>
          <a:p>
            <a:r>
              <a:rPr lang="en-US" u="sng"/>
              <a:t>Ultimate Moment: (Assume 1’ deep Cross Section)</a:t>
            </a:r>
          </a:p>
          <a:p>
            <a:pPr marL="285750" indent="-285750">
              <a:lnSpc>
                <a:spcPct val="150000"/>
              </a:lnSpc>
              <a:buFont typeface="Arial" panose="020B0604020202020204" pitchFamily="34" charset="0"/>
              <a:buChar char="•"/>
            </a:pPr>
            <a:r>
              <a:rPr lang="pt-BR" b="1"/>
              <a:t>Mu = 1.6(P*Y) = 3225.6 kip-ft</a:t>
            </a:r>
          </a:p>
          <a:p>
            <a:pPr>
              <a:lnSpc>
                <a:spcPct val="150000"/>
              </a:lnSpc>
            </a:pPr>
            <a:endParaRPr lang="pt-BR" u="sng"/>
          </a:p>
          <a:p>
            <a:pPr>
              <a:lnSpc>
                <a:spcPct val="150000"/>
              </a:lnSpc>
            </a:pPr>
            <a:r>
              <a:rPr lang="pt-BR" u="sng"/>
              <a:t>Shear Key Reinforcements:</a:t>
            </a:r>
          </a:p>
          <a:p>
            <a:pPr marL="285750" indent="-285750">
              <a:lnSpc>
                <a:spcPct val="150000"/>
              </a:lnSpc>
              <a:buFont typeface="Arial" panose="020B0604020202020204" pitchFamily="34" charset="0"/>
              <a:buChar char="•"/>
            </a:pPr>
            <a:r>
              <a:rPr lang="pt-BR" b="1"/>
              <a:t>Concrete Cover of 3”</a:t>
            </a:r>
            <a:r>
              <a:rPr lang="en-US" b="1"/>
              <a:t> (ACI Table 20.6.1.3.1)</a:t>
            </a:r>
            <a:r>
              <a:rPr lang="pt-BR" b="1"/>
              <a:t> </a:t>
            </a:r>
          </a:p>
          <a:p>
            <a:pPr marL="285750" indent="-285750">
              <a:lnSpc>
                <a:spcPct val="150000"/>
              </a:lnSpc>
              <a:buFont typeface="Arial" panose="020B0604020202020204" pitchFamily="34" charset="0"/>
              <a:buChar char="•"/>
            </a:pPr>
            <a:r>
              <a:rPr lang="pt-BR" b="1"/>
              <a:t>As </a:t>
            </a:r>
            <a:r>
              <a:rPr lang="en-US" b="1"/>
              <a:t>= 5.82 in^2 (per foot)</a:t>
            </a:r>
          </a:p>
          <a:p>
            <a:pPr>
              <a:lnSpc>
                <a:spcPct val="150000"/>
              </a:lnSpc>
            </a:pPr>
            <a:r>
              <a:rPr lang="en-US" sz="1600"/>
              <a:t>	(Bundle two bars per section)</a:t>
            </a:r>
          </a:p>
          <a:p>
            <a:pPr marL="285750" indent="-285750">
              <a:lnSpc>
                <a:spcPct val="150000"/>
              </a:lnSpc>
              <a:buFont typeface="Arial" panose="020B0604020202020204" pitchFamily="34" charset="0"/>
              <a:buChar char="•"/>
            </a:pPr>
            <a:r>
              <a:rPr lang="en-US" b="1"/>
              <a:t>Spacing = 6” OC</a:t>
            </a:r>
          </a:p>
          <a:p>
            <a:pPr marL="285750" indent="-285750">
              <a:lnSpc>
                <a:spcPct val="150000"/>
              </a:lnSpc>
              <a:buFont typeface="Arial" panose="020B0604020202020204" pitchFamily="34" charset="0"/>
              <a:buChar char="•"/>
            </a:pPr>
            <a:endParaRPr lang="en-US" b="1"/>
          </a:p>
        </p:txBody>
      </p:sp>
      <p:sp>
        <p:nvSpPr>
          <p:cNvPr id="21" name="TextBox 20">
            <a:extLst>
              <a:ext uri="{FF2B5EF4-FFF2-40B4-BE49-F238E27FC236}">
                <a16:creationId xmlns:a16="http://schemas.microsoft.com/office/drawing/2014/main" id="{83609FD7-4CCC-4072-8CCE-4E9A5A94BEE2}"/>
              </a:ext>
            </a:extLst>
          </p:cNvPr>
          <p:cNvSpPr txBox="1"/>
          <p:nvPr/>
        </p:nvSpPr>
        <p:spPr>
          <a:xfrm>
            <a:off x="6573049" y="4798336"/>
            <a:ext cx="4954048" cy="1295868"/>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wrap="none" rtlCol="0">
            <a:spAutoFit/>
          </a:bodyPr>
          <a:lstStyle/>
          <a:p>
            <a:pPr>
              <a:lnSpc>
                <a:spcPct val="150000"/>
              </a:lnSpc>
            </a:pPr>
            <a:r>
              <a:rPr lang="en-US" b="1"/>
              <a:t>Use: </a:t>
            </a:r>
          </a:p>
          <a:p>
            <a:pPr>
              <a:lnSpc>
                <a:spcPct val="150000"/>
              </a:lnSpc>
            </a:pPr>
            <a:r>
              <a:rPr lang="en-US" b="1"/>
              <a:t>2#11 bars @ 6” OC</a:t>
            </a:r>
          </a:p>
          <a:p>
            <a:pPr>
              <a:lnSpc>
                <a:spcPct val="150000"/>
              </a:lnSpc>
            </a:pPr>
            <a:r>
              <a:rPr lang="en-US" b="1"/>
              <a:t>Min Steel #5 bars @ 12” OC (Transverse Direction)</a:t>
            </a:r>
          </a:p>
        </p:txBody>
      </p:sp>
      <p:pic>
        <p:nvPicPr>
          <p:cNvPr id="1026" name="Picture 2">
            <a:extLst>
              <a:ext uri="{FF2B5EF4-FFF2-40B4-BE49-F238E27FC236}">
                <a16:creationId xmlns:a16="http://schemas.microsoft.com/office/drawing/2014/main" id="{7AFB9224-7C63-4FCB-B0BC-87767EE073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9394" y="1142396"/>
            <a:ext cx="5090405" cy="27933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Diagram&#10;&#10;Description automatically generated">
            <a:extLst>
              <a:ext uri="{FF2B5EF4-FFF2-40B4-BE49-F238E27FC236}">
                <a16:creationId xmlns:a16="http://schemas.microsoft.com/office/drawing/2014/main" id="{C1D13E82-BD07-463D-A095-4CEE2DE75359}"/>
              </a:ext>
            </a:extLst>
          </p:cNvPr>
          <p:cNvPicPr>
            <a:picLocks noChangeAspect="1"/>
          </p:cNvPicPr>
          <p:nvPr/>
        </p:nvPicPr>
        <p:blipFill>
          <a:blip r:embed="rId5"/>
          <a:stretch>
            <a:fillRect/>
          </a:stretch>
        </p:blipFill>
        <p:spPr>
          <a:xfrm>
            <a:off x="1188573" y="3957394"/>
            <a:ext cx="2580199" cy="2461776"/>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7C13EE14-C334-4514-8B44-8E842EF66757}"/>
              </a:ext>
            </a:extLst>
          </p:cNvPr>
          <p:cNvPicPr>
            <a:picLocks noChangeAspect="1"/>
          </p:cNvPicPr>
          <p:nvPr/>
        </p:nvPicPr>
        <p:blipFill rotWithShape="1">
          <a:blip r:embed="rId6"/>
          <a:srcRect t="2506" b="7774"/>
          <a:stretch/>
        </p:blipFill>
        <p:spPr>
          <a:xfrm>
            <a:off x="3928450" y="3935755"/>
            <a:ext cx="2071086" cy="2461776"/>
          </a:xfrm>
          <a:prstGeom prst="rect">
            <a:avLst/>
          </a:prstGeom>
        </p:spPr>
      </p:pic>
      <p:sp>
        <p:nvSpPr>
          <p:cNvPr id="13" name="TextBox 12">
            <a:extLst>
              <a:ext uri="{FF2B5EF4-FFF2-40B4-BE49-F238E27FC236}">
                <a16:creationId xmlns:a16="http://schemas.microsoft.com/office/drawing/2014/main" id="{1BC1375D-463D-4724-B998-DD726AC9D597}"/>
              </a:ext>
            </a:extLst>
          </p:cNvPr>
          <p:cNvSpPr txBox="1"/>
          <p:nvPr/>
        </p:nvSpPr>
        <p:spPr>
          <a:xfrm>
            <a:off x="1217359" y="3189116"/>
            <a:ext cx="1175450" cy="369332"/>
          </a:xfrm>
          <a:prstGeom prst="rect">
            <a:avLst/>
          </a:prstGeom>
          <a:noFill/>
        </p:spPr>
        <p:txBody>
          <a:bodyPr wrap="none" rtlCol="0">
            <a:spAutoFit/>
          </a:bodyPr>
          <a:lstStyle/>
          <a:p>
            <a:r>
              <a:rPr lang="en-US">
                <a:solidFill>
                  <a:schemeClr val="bg1"/>
                </a:solidFill>
              </a:rPr>
              <a:t>Transverse</a:t>
            </a:r>
          </a:p>
        </p:txBody>
      </p:sp>
      <p:sp>
        <p:nvSpPr>
          <p:cNvPr id="19" name="TextBox 18">
            <a:extLst>
              <a:ext uri="{FF2B5EF4-FFF2-40B4-BE49-F238E27FC236}">
                <a16:creationId xmlns:a16="http://schemas.microsoft.com/office/drawing/2014/main" id="{1CF8A650-AED4-478F-A1B3-E4D36877EE8E}"/>
              </a:ext>
            </a:extLst>
          </p:cNvPr>
          <p:cNvSpPr txBox="1"/>
          <p:nvPr/>
        </p:nvSpPr>
        <p:spPr>
          <a:xfrm>
            <a:off x="1742585" y="1365279"/>
            <a:ext cx="1346844" cy="369332"/>
          </a:xfrm>
          <a:prstGeom prst="rect">
            <a:avLst/>
          </a:prstGeom>
          <a:noFill/>
        </p:spPr>
        <p:txBody>
          <a:bodyPr wrap="none" rtlCol="0">
            <a:spAutoFit/>
          </a:bodyPr>
          <a:lstStyle/>
          <a:p>
            <a:r>
              <a:rPr lang="en-US">
                <a:solidFill>
                  <a:schemeClr val="bg1"/>
                </a:solidFill>
              </a:rPr>
              <a:t>Longitudinal</a:t>
            </a:r>
          </a:p>
        </p:txBody>
      </p:sp>
      <p:cxnSp>
        <p:nvCxnSpPr>
          <p:cNvPr id="18" name="Straight Arrow Connector 17">
            <a:extLst>
              <a:ext uri="{FF2B5EF4-FFF2-40B4-BE49-F238E27FC236}">
                <a16:creationId xmlns:a16="http://schemas.microsoft.com/office/drawing/2014/main" id="{F6BD5624-FF8F-4E54-89A5-8CC5C7B44F3F}"/>
              </a:ext>
            </a:extLst>
          </p:cNvPr>
          <p:cNvCxnSpPr>
            <a:cxnSpLocks/>
          </p:cNvCxnSpPr>
          <p:nvPr/>
        </p:nvCxnSpPr>
        <p:spPr>
          <a:xfrm>
            <a:off x="3089429" y="1411730"/>
            <a:ext cx="0" cy="79899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5F1570E-0B87-47D5-A0EA-A720268EE823}"/>
              </a:ext>
            </a:extLst>
          </p:cNvPr>
          <p:cNvCxnSpPr>
            <a:cxnSpLocks/>
          </p:cNvCxnSpPr>
          <p:nvPr/>
        </p:nvCxnSpPr>
        <p:spPr>
          <a:xfrm flipV="1">
            <a:off x="2077374" y="3255778"/>
            <a:ext cx="665786" cy="37879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BFB09C5A-0D74-4CD3-A02F-854CD909C3E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02116923"/>
      </p:ext>
    </p:extLst>
  </p:cSld>
  <p:clrMapOvr>
    <a:masterClrMapping/>
  </p:clrMapOvr>
  <mc:AlternateContent xmlns:mc="http://schemas.openxmlformats.org/markup-compatibility/2006">
    <mc:Choice xmlns:p14="http://schemas.microsoft.com/office/powerpoint/2010/main" Requires="p14">
      <p:transition spd="slow" p14:dur="2000" advTm="36698"/>
    </mc:Choice>
    <mc:Fallback>
      <p:transition spd="slow" advTm="36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42DE1E1F-C97F-5B40-A796-FC340C20CFC2}"/>
              </a:ext>
            </a:extLst>
          </p:cNvPr>
          <p:cNvSpPr>
            <a:spLocks noGrp="1"/>
          </p:cNvSpPr>
          <p:nvPr>
            <p:ph type="title"/>
          </p:nvPr>
        </p:nvSpPr>
        <p:spPr>
          <a:xfrm>
            <a:off x="1097280" y="286603"/>
            <a:ext cx="10058400" cy="1450757"/>
          </a:xfrm>
        </p:spPr>
        <p:txBody>
          <a:bodyPr/>
          <a:lstStyle/>
          <a:p>
            <a:r>
              <a:rPr lang="en-US"/>
              <a:t>Outline</a:t>
            </a:r>
          </a:p>
        </p:txBody>
      </p:sp>
      <p:sp>
        <p:nvSpPr>
          <p:cNvPr id="11" name="Content Placeholder 10">
            <a:extLst>
              <a:ext uri="{FF2B5EF4-FFF2-40B4-BE49-F238E27FC236}">
                <a16:creationId xmlns:a16="http://schemas.microsoft.com/office/drawing/2014/main" id="{7B85F007-B764-45D0-95CE-6F57AF66F10C}"/>
              </a:ext>
            </a:extLst>
          </p:cNvPr>
          <p:cNvSpPr>
            <a:spLocks noGrp="1"/>
          </p:cNvSpPr>
          <p:nvPr>
            <p:ph idx="1"/>
          </p:nvPr>
        </p:nvSpPr>
        <p:spPr>
          <a:xfrm>
            <a:off x="1097280" y="1845733"/>
            <a:ext cx="10058400" cy="4410687"/>
          </a:xfrm>
        </p:spPr>
        <p:txBody>
          <a:bodyPr vert="horz" lIns="0" tIns="45720" rIns="0" bIns="45720" rtlCol="0" anchor="t">
            <a:normAutofit fontScale="92500" lnSpcReduction="20000"/>
          </a:bodyPr>
          <a:lstStyle/>
          <a:p>
            <a:pPr marL="514350" indent="-514350">
              <a:buFont typeface="+mj-lt"/>
              <a:buAutoNum type="arabicPeriod"/>
            </a:pPr>
            <a:r>
              <a:rPr lang="en-US" sz="2000"/>
              <a:t>Project Introduction/Statement</a:t>
            </a:r>
          </a:p>
          <a:p>
            <a:pPr marL="514350" indent="-514350">
              <a:buFont typeface="+mj-lt"/>
              <a:buAutoNum type="arabicPeriod"/>
            </a:pPr>
            <a:r>
              <a:rPr lang="en-US"/>
              <a:t>Dam Design</a:t>
            </a:r>
            <a:endParaRPr lang="en-US">
              <a:cs typeface="Calibri"/>
            </a:endParaRPr>
          </a:p>
          <a:p>
            <a:pPr marL="514350" indent="-514350">
              <a:buFont typeface="+mj-lt"/>
              <a:buAutoNum type="arabicPeriod"/>
            </a:pPr>
            <a:r>
              <a:rPr lang="en-US" sz="2400" b="1" u="sng"/>
              <a:t>Spillway</a:t>
            </a:r>
            <a:endParaRPr lang="en-US" sz="2100" b="1" u="sng"/>
          </a:p>
          <a:p>
            <a:pPr marL="514350" indent="-514350">
              <a:buFont typeface="+mj-lt"/>
              <a:buAutoNum type="arabicPeriod"/>
            </a:pPr>
            <a:r>
              <a:rPr lang="en-US" sz="2000"/>
              <a:t>Outlet Works</a:t>
            </a:r>
            <a:endParaRPr lang="en-US" sz="2000">
              <a:cs typeface="Calibri"/>
            </a:endParaRPr>
          </a:p>
          <a:p>
            <a:pPr marL="514350" indent="-514350">
              <a:buFont typeface="+mj-lt"/>
              <a:buAutoNum type="arabicPeriod"/>
            </a:pPr>
            <a:r>
              <a:rPr lang="en-US"/>
              <a:t>Pipeline</a:t>
            </a:r>
            <a:endParaRPr lang="en-US" sz="2000">
              <a:cs typeface="Calibri"/>
            </a:endParaRPr>
          </a:p>
          <a:p>
            <a:pPr marL="514350" indent="-514350">
              <a:buFont typeface="+mj-lt"/>
              <a:buAutoNum type="arabicPeriod"/>
            </a:pPr>
            <a:r>
              <a:rPr lang="en-US"/>
              <a:t>Pumps</a:t>
            </a:r>
            <a:endParaRPr lang="en-US" sz="2000"/>
          </a:p>
          <a:p>
            <a:pPr marL="514350" indent="-514350">
              <a:buFont typeface="+mj-lt"/>
              <a:buAutoNum type="arabicPeriod"/>
            </a:pPr>
            <a:r>
              <a:rPr lang="en-US" sz="2000"/>
              <a:t>Water Tank</a:t>
            </a:r>
            <a:endParaRPr lang="en-US" sz="2000">
              <a:cs typeface="Calibri"/>
            </a:endParaRPr>
          </a:p>
          <a:p>
            <a:pPr marL="514350" indent="-514350">
              <a:buFont typeface="+mj-lt"/>
              <a:buAutoNum type="arabicPeriod"/>
            </a:pPr>
            <a:r>
              <a:rPr lang="en-US" sz="2000"/>
              <a:t>Roadway</a:t>
            </a:r>
            <a:endParaRPr lang="en-US" sz="2000">
              <a:cs typeface="Calibri"/>
            </a:endParaRPr>
          </a:p>
          <a:p>
            <a:pPr marL="514350" indent="-514350">
              <a:buFont typeface="+mj-lt"/>
              <a:buAutoNum type="arabicPeriod"/>
            </a:pPr>
            <a:r>
              <a:rPr lang="en-US" sz="2000"/>
              <a:t>Environmental, Sustainability, and Constructability</a:t>
            </a:r>
            <a:endParaRPr lang="en-US" sz="2000">
              <a:cs typeface="Calibri"/>
            </a:endParaRPr>
          </a:p>
          <a:p>
            <a:pPr marL="514350" indent="-514350">
              <a:buFont typeface="+mj-lt"/>
              <a:buAutoNum type="arabicPeriod"/>
            </a:pPr>
            <a:r>
              <a:rPr lang="en-US"/>
              <a:t>Cost Estimate</a:t>
            </a:r>
            <a:endParaRPr lang="en-US">
              <a:cs typeface="Calibri"/>
            </a:endParaRPr>
          </a:p>
          <a:p>
            <a:pPr marL="514350" indent="-514350">
              <a:buFont typeface="+mj-lt"/>
              <a:buAutoNum type="arabicPeriod"/>
            </a:pPr>
            <a:r>
              <a:rPr lang="en-US"/>
              <a:t>Summary</a:t>
            </a:r>
            <a:endParaRPr lang="en-US">
              <a:cs typeface="Calibri"/>
            </a:endParaRPr>
          </a:p>
          <a:p>
            <a:endParaRPr lang="en-US"/>
          </a:p>
        </p:txBody>
      </p:sp>
      <p:sp>
        <p:nvSpPr>
          <p:cNvPr id="6" name="Footer Placeholder 5">
            <a:extLst>
              <a:ext uri="{FF2B5EF4-FFF2-40B4-BE49-F238E27FC236}">
                <a16:creationId xmlns:a16="http://schemas.microsoft.com/office/drawing/2014/main" id="{FFEBA4C4-FD09-4E4B-B3BB-3D3EAD2DDA33}"/>
              </a:ext>
            </a:extLst>
          </p:cNvPr>
          <p:cNvSpPr>
            <a:spLocks noGrp="1"/>
          </p:cNvSpPr>
          <p:nvPr>
            <p:ph type="ftr" sz="quarter" idx="11"/>
          </p:nvPr>
        </p:nvSpPr>
        <p:spPr/>
        <p:txBody>
          <a:bodyPr/>
          <a:lstStyle/>
          <a:p>
            <a:r>
              <a:rPr lang="en-US"/>
              <a:t>Speaker:</a:t>
            </a:r>
          </a:p>
        </p:txBody>
      </p:sp>
      <p:sp>
        <p:nvSpPr>
          <p:cNvPr id="2" name="Slide Number Placeholder 1">
            <a:extLst>
              <a:ext uri="{FF2B5EF4-FFF2-40B4-BE49-F238E27FC236}">
                <a16:creationId xmlns:a16="http://schemas.microsoft.com/office/drawing/2014/main" id="{92A4716D-00E6-4865-A814-74860D251268}"/>
              </a:ext>
            </a:extLst>
          </p:cNvPr>
          <p:cNvSpPr>
            <a:spLocks noGrp="1"/>
          </p:cNvSpPr>
          <p:nvPr>
            <p:ph type="sldNum" sz="quarter" idx="12"/>
          </p:nvPr>
        </p:nvSpPr>
        <p:spPr/>
        <p:txBody>
          <a:bodyPr/>
          <a:lstStyle/>
          <a:p>
            <a:fld id="{D57F1E4F-1CFF-5643-939E-217C01CDF565}" type="slidenum">
              <a:rPr lang="en-US" smtClean="0"/>
              <a:pPr/>
              <a:t>16</a:t>
            </a:fld>
            <a:endParaRPr lang="en-US"/>
          </a:p>
        </p:txBody>
      </p:sp>
      <p:sp>
        <p:nvSpPr>
          <p:cNvPr id="3" name="TextBox 2">
            <a:extLst>
              <a:ext uri="{FF2B5EF4-FFF2-40B4-BE49-F238E27FC236}">
                <a16:creationId xmlns:a16="http://schemas.microsoft.com/office/drawing/2014/main" id="{2AFDAA79-4ECF-4033-B008-2CEFEB898A54}"/>
              </a:ext>
            </a:extLst>
          </p:cNvPr>
          <p:cNvSpPr txBox="1"/>
          <p:nvPr/>
        </p:nvSpPr>
        <p:spPr>
          <a:xfrm>
            <a:off x="6559834" y="6497612"/>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Omar Abdelhadi</a:t>
            </a:r>
          </a:p>
        </p:txBody>
      </p:sp>
      <p:pic>
        <p:nvPicPr>
          <p:cNvPr id="7" name="slide1NEW">
            <a:hlinkClick r:id="" action="ppaction://media"/>
            <a:extLst>
              <a:ext uri="{FF2B5EF4-FFF2-40B4-BE49-F238E27FC236}">
                <a16:creationId xmlns:a16="http://schemas.microsoft.com/office/drawing/2014/main" id="{9650B402-B514-4833-AC1B-90893EC363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5680" y="5646820"/>
            <a:ext cx="609600" cy="609600"/>
          </a:xfrm>
          <a:prstGeom prst="rect">
            <a:avLst/>
          </a:prstGeom>
        </p:spPr>
      </p:pic>
      <p:pic>
        <p:nvPicPr>
          <p:cNvPr id="8" name="Picture 7" descr="Text, logo&#10;&#10;Description automatically generated">
            <a:extLst>
              <a:ext uri="{FF2B5EF4-FFF2-40B4-BE49-F238E27FC236}">
                <a16:creationId xmlns:a16="http://schemas.microsoft.com/office/drawing/2014/main" id="{5A5A65C6-2F80-45D0-A1AB-2790E11F0E7A}"/>
              </a:ext>
            </a:extLst>
          </p:cNvPr>
          <p:cNvPicPr>
            <a:picLocks noChangeAspect="1"/>
          </p:cNvPicPr>
          <p:nvPr/>
        </p:nvPicPr>
        <p:blipFill>
          <a:blip r:embed="rId6"/>
          <a:stretch>
            <a:fillRect/>
          </a:stretch>
        </p:blipFill>
        <p:spPr>
          <a:xfrm>
            <a:off x="9383889" y="2947647"/>
            <a:ext cx="1771791" cy="2206858"/>
          </a:xfrm>
          <a:prstGeom prst="rect">
            <a:avLst/>
          </a:prstGeom>
        </p:spPr>
      </p:pic>
    </p:spTree>
    <p:extLst>
      <p:ext uri="{BB962C8B-B14F-4D97-AF65-F5344CB8AC3E}">
        <p14:creationId xmlns:p14="http://schemas.microsoft.com/office/powerpoint/2010/main" val="1081073376"/>
      </p:ext>
    </p:extLst>
  </p:cSld>
  <p:clrMapOvr>
    <a:masterClrMapping/>
  </p:clrMapOvr>
  <mc:AlternateContent xmlns:mc="http://schemas.openxmlformats.org/markup-compatibility/2006">
    <mc:Choice xmlns:p14="http://schemas.microsoft.com/office/powerpoint/2010/main" Requires="p14">
      <p:transition spd="slow" p14:dur="2000" advTm="3795"/>
    </mc:Choice>
    <mc:Fallback>
      <p:transition spd="slow" advTm="3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7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9A19BBDB-70BD-418A-B330-894A97070711}"/>
              </a:ext>
            </a:extLst>
          </p:cNvPr>
          <p:cNvSpPr>
            <a:spLocks noGrp="1"/>
          </p:cNvSpPr>
          <p:nvPr>
            <p:ph type="ftr" sz="quarter" idx="11"/>
          </p:nvPr>
        </p:nvSpPr>
        <p:spPr/>
        <p:txBody>
          <a:bodyPr/>
          <a:lstStyle/>
          <a:p>
            <a:r>
              <a:rPr lang="en-US"/>
              <a:t>Speaker:</a:t>
            </a:r>
          </a:p>
        </p:txBody>
      </p:sp>
      <p:sp>
        <p:nvSpPr>
          <p:cNvPr id="2" name="Slide Number Placeholder 1">
            <a:extLst>
              <a:ext uri="{FF2B5EF4-FFF2-40B4-BE49-F238E27FC236}">
                <a16:creationId xmlns:a16="http://schemas.microsoft.com/office/drawing/2014/main" id="{CAD7D34E-F029-4FBD-8D21-45D62415C066}"/>
              </a:ext>
            </a:extLst>
          </p:cNvPr>
          <p:cNvSpPr>
            <a:spLocks noGrp="1"/>
          </p:cNvSpPr>
          <p:nvPr>
            <p:ph type="sldNum" sz="quarter" idx="12"/>
          </p:nvPr>
        </p:nvSpPr>
        <p:spPr/>
        <p:txBody>
          <a:bodyPr/>
          <a:lstStyle/>
          <a:p>
            <a:fld id="{D57F1E4F-1CFF-5643-939E-217C01CDF565}" type="slidenum">
              <a:rPr lang="en-US" smtClean="0"/>
              <a:pPr/>
              <a:t>17</a:t>
            </a:fld>
            <a:endParaRPr lang="en-US"/>
          </a:p>
        </p:txBody>
      </p:sp>
      <p:sp>
        <p:nvSpPr>
          <p:cNvPr id="7" name="TextBox 6">
            <a:extLst>
              <a:ext uri="{FF2B5EF4-FFF2-40B4-BE49-F238E27FC236}">
                <a16:creationId xmlns:a16="http://schemas.microsoft.com/office/drawing/2014/main" id="{40608D76-A69F-48E8-B544-5D0954BD42E7}"/>
              </a:ext>
            </a:extLst>
          </p:cNvPr>
          <p:cNvSpPr txBox="1"/>
          <p:nvPr/>
        </p:nvSpPr>
        <p:spPr>
          <a:xfrm>
            <a:off x="1282777" y="285750"/>
            <a:ext cx="6172200" cy="830997"/>
          </a:xfrm>
          <a:prstGeom prst="rect">
            <a:avLst/>
          </a:prstGeom>
          <a:noFill/>
        </p:spPr>
        <p:txBody>
          <a:bodyPr wrap="square" lIns="91440" tIns="45720" rIns="91440" bIns="45720" anchor="t">
            <a:spAutoFit/>
          </a:bodyPr>
          <a:lstStyle/>
          <a:p>
            <a:r>
              <a:rPr lang="en-US" sz="4800">
                <a:solidFill>
                  <a:schemeClr val="tx1">
                    <a:lumMod val="75000"/>
                    <a:lumOff val="25000"/>
                  </a:schemeClr>
                </a:solidFill>
                <a:cs typeface="Calibri"/>
              </a:rPr>
              <a:t>Spillway </a:t>
            </a:r>
          </a:p>
        </p:txBody>
      </p:sp>
      <p:cxnSp>
        <p:nvCxnSpPr>
          <p:cNvPr id="16" name="Straight Connector 15">
            <a:extLst>
              <a:ext uri="{FF2B5EF4-FFF2-40B4-BE49-F238E27FC236}">
                <a16:creationId xmlns:a16="http://schemas.microsoft.com/office/drawing/2014/main" id="{1FDEA767-57E7-4F0A-8D1B-EED535D9EEB7}"/>
              </a:ext>
            </a:extLst>
          </p:cNvPr>
          <p:cNvCxnSpPr>
            <a:cxnSpLocks/>
          </p:cNvCxnSpPr>
          <p:nvPr/>
        </p:nvCxnSpPr>
        <p:spPr>
          <a:xfrm flipH="1">
            <a:off x="1284042" y="1108769"/>
            <a:ext cx="4505965" cy="17859"/>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DF5837A-2B78-4C8F-AD4D-5F1157EB2F74}"/>
              </a:ext>
            </a:extLst>
          </p:cNvPr>
          <p:cNvSpPr txBox="1"/>
          <p:nvPr/>
        </p:nvSpPr>
        <p:spPr>
          <a:xfrm>
            <a:off x="6554850" y="1541336"/>
            <a:ext cx="5035151"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a:cs typeface="Calibri"/>
              </a:rPr>
              <a:t>Spillway allows controlled discharge of excess water from reservoir</a:t>
            </a:r>
          </a:p>
          <a:p>
            <a:pPr marL="285750" indent="-285750">
              <a:buFont typeface="Arial"/>
              <a:buChar char="•"/>
            </a:pPr>
            <a:endParaRPr lang="en-US" sz="2800">
              <a:cs typeface="Calibri"/>
            </a:endParaRPr>
          </a:p>
          <a:p>
            <a:pPr marL="285750" indent="-285750">
              <a:buFont typeface="Arial"/>
              <a:buChar char="•"/>
            </a:pPr>
            <a:r>
              <a:rPr lang="en-US" sz="2800" err="1">
                <a:cs typeface="Calibri"/>
              </a:rPr>
              <a:t>Cajalco</a:t>
            </a:r>
            <a:r>
              <a:rPr lang="en-US" sz="2800">
                <a:cs typeface="Calibri"/>
              </a:rPr>
              <a:t> Creek is a tributary of Temescal Wash</a:t>
            </a:r>
            <a:endParaRPr lang="en-US">
              <a:cs typeface="Calibri"/>
            </a:endParaRPr>
          </a:p>
          <a:p>
            <a:pPr marL="285750" indent="-285750">
              <a:buFont typeface="Arial"/>
              <a:buChar char="•"/>
            </a:pPr>
            <a:endParaRPr lang="en-US" sz="2800">
              <a:cs typeface="Calibri"/>
            </a:endParaRPr>
          </a:p>
          <a:p>
            <a:pPr marL="285750" indent="-285750">
              <a:buFont typeface="Arial"/>
              <a:buChar char="•"/>
            </a:pPr>
            <a:r>
              <a:rPr lang="en-US" sz="2800">
                <a:ea typeface="+mn-lt"/>
                <a:cs typeface="+mn-lt"/>
              </a:rPr>
              <a:t>Peak discharge in </a:t>
            </a:r>
            <a:r>
              <a:rPr lang="en-US" sz="2800" err="1">
                <a:ea typeface="+mn-lt"/>
                <a:cs typeface="+mn-lt"/>
              </a:rPr>
              <a:t>Cajalco</a:t>
            </a:r>
            <a:r>
              <a:rPr lang="en-US" sz="2800">
                <a:ea typeface="+mn-lt"/>
                <a:cs typeface="+mn-lt"/>
              </a:rPr>
              <a:t> Creek determined to be 3,070 </a:t>
            </a:r>
            <a:r>
              <a:rPr lang="en-US" sz="2800" err="1">
                <a:ea typeface="+mn-lt"/>
                <a:cs typeface="+mn-lt"/>
              </a:rPr>
              <a:t>cfs</a:t>
            </a:r>
            <a:endParaRPr lang="en-US" sz="2800">
              <a:cs typeface="Calibri"/>
            </a:endParaRPr>
          </a:p>
        </p:txBody>
      </p:sp>
      <p:sp>
        <p:nvSpPr>
          <p:cNvPr id="6" name="TextBox 5">
            <a:extLst>
              <a:ext uri="{FF2B5EF4-FFF2-40B4-BE49-F238E27FC236}">
                <a16:creationId xmlns:a16="http://schemas.microsoft.com/office/drawing/2014/main" id="{496810C9-C334-4142-B451-74D800F416EB}"/>
              </a:ext>
            </a:extLst>
          </p:cNvPr>
          <p:cNvSpPr txBox="1"/>
          <p:nvPr/>
        </p:nvSpPr>
        <p:spPr>
          <a:xfrm>
            <a:off x="6552010" y="6498430"/>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Omar Abdelhadi</a:t>
            </a:r>
          </a:p>
        </p:txBody>
      </p:sp>
      <p:pic>
        <p:nvPicPr>
          <p:cNvPr id="8" name="Picture 7" descr="Aerial view of a city&#10;&#10;Description automatically generated with low confidence">
            <a:extLst>
              <a:ext uri="{FF2B5EF4-FFF2-40B4-BE49-F238E27FC236}">
                <a16:creationId xmlns:a16="http://schemas.microsoft.com/office/drawing/2014/main" id="{0B690EB0-8868-4703-9233-5E595274FF43}"/>
              </a:ext>
            </a:extLst>
          </p:cNvPr>
          <p:cNvPicPr>
            <a:picLocks noChangeAspect="1"/>
          </p:cNvPicPr>
          <p:nvPr/>
        </p:nvPicPr>
        <p:blipFill>
          <a:blip r:embed="rId4"/>
          <a:stretch>
            <a:fillRect/>
          </a:stretch>
        </p:blipFill>
        <p:spPr>
          <a:xfrm>
            <a:off x="967543" y="1412033"/>
            <a:ext cx="5280332" cy="4728598"/>
          </a:xfrm>
          <a:prstGeom prst="rect">
            <a:avLst/>
          </a:prstGeom>
        </p:spPr>
      </p:pic>
      <p:sp>
        <p:nvSpPr>
          <p:cNvPr id="11" name="Rectangle 10">
            <a:extLst>
              <a:ext uri="{FF2B5EF4-FFF2-40B4-BE49-F238E27FC236}">
                <a16:creationId xmlns:a16="http://schemas.microsoft.com/office/drawing/2014/main" id="{C47EAA25-F2DB-41EC-A218-5A9F8434DFBD}"/>
              </a:ext>
            </a:extLst>
          </p:cNvPr>
          <p:cNvSpPr/>
          <p:nvPr/>
        </p:nvSpPr>
        <p:spPr>
          <a:xfrm>
            <a:off x="3999722" y="2394857"/>
            <a:ext cx="485192" cy="161730"/>
          </a:xfrm>
          <a:prstGeom prst="rect">
            <a:avLst/>
          </a:prstGeom>
          <a:solidFill>
            <a:srgbClr val="4DCDD3"/>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BBB9680-68EE-4C4E-A283-28D3ABABF257}"/>
              </a:ext>
            </a:extLst>
          </p:cNvPr>
          <p:cNvSpPr/>
          <p:nvPr/>
        </p:nvSpPr>
        <p:spPr>
          <a:xfrm>
            <a:off x="1805936" y="2556587"/>
            <a:ext cx="1652610" cy="954107"/>
          </a:xfrm>
          <a:prstGeom prst="rect">
            <a:avLst/>
          </a:prstGeom>
          <a:noFill/>
        </p:spPr>
        <p:txBody>
          <a:bodyPr wrap="square" lIns="91440" tIns="45720" rIns="91440" bIns="45720">
            <a:spAutoFit/>
          </a:bodyPr>
          <a:lstStyle/>
          <a:p>
            <a:pPr algn="ctr"/>
            <a:r>
              <a:rPr lang="en-US" sz="2800" err="1">
                <a:ln w="0"/>
                <a:solidFill>
                  <a:schemeClr val="bg1"/>
                </a:solidFill>
                <a:effectLst>
                  <a:outerShdw blurRad="38100" dist="19050" dir="2700000" algn="tl" rotWithShape="0">
                    <a:schemeClr val="dk1">
                      <a:alpha val="40000"/>
                    </a:schemeClr>
                  </a:outerShdw>
                </a:effectLst>
              </a:rPr>
              <a:t>Cajalco</a:t>
            </a:r>
            <a:r>
              <a:rPr lang="en-US" sz="2800">
                <a:ln w="0"/>
                <a:solidFill>
                  <a:schemeClr val="bg1"/>
                </a:solidFill>
                <a:effectLst>
                  <a:outerShdw blurRad="38100" dist="19050" dir="2700000" algn="tl" rotWithShape="0">
                    <a:schemeClr val="dk1">
                      <a:alpha val="40000"/>
                    </a:schemeClr>
                  </a:outerShdw>
                </a:effectLst>
              </a:rPr>
              <a:t> </a:t>
            </a:r>
          </a:p>
          <a:p>
            <a:pPr algn="ctr"/>
            <a:r>
              <a:rPr lang="en-US" sz="2800">
                <a:ln w="0"/>
                <a:solidFill>
                  <a:schemeClr val="bg1"/>
                </a:solidFill>
                <a:effectLst>
                  <a:outerShdw blurRad="38100" dist="19050" dir="2700000" algn="tl" rotWithShape="0">
                    <a:schemeClr val="dk1">
                      <a:alpha val="40000"/>
                    </a:schemeClr>
                  </a:outerShdw>
                </a:effectLst>
              </a:rPr>
              <a:t>Creek</a:t>
            </a:r>
          </a:p>
        </p:txBody>
      </p:sp>
      <p:sp>
        <p:nvSpPr>
          <p:cNvPr id="29" name="Rectangle 28">
            <a:extLst>
              <a:ext uri="{FF2B5EF4-FFF2-40B4-BE49-F238E27FC236}">
                <a16:creationId xmlns:a16="http://schemas.microsoft.com/office/drawing/2014/main" id="{24105489-17FD-4757-A87E-F483A39355DE}"/>
              </a:ext>
            </a:extLst>
          </p:cNvPr>
          <p:cNvSpPr/>
          <p:nvPr/>
        </p:nvSpPr>
        <p:spPr>
          <a:xfrm>
            <a:off x="3658609" y="3871555"/>
            <a:ext cx="1652610" cy="954107"/>
          </a:xfrm>
          <a:prstGeom prst="rect">
            <a:avLst/>
          </a:prstGeom>
          <a:noFill/>
        </p:spPr>
        <p:txBody>
          <a:bodyPr wrap="square" lIns="91440" tIns="45720" rIns="91440" bIns="45720">
            <a:spAutoFit/>
          </a:bodyPr>
          <a:lstStyle/>
          <a:p>
            <a:pPr algn="ctr"/>
            <a:r>
              <a:rPr lang="en-US" sz="2800">
                <a:ln w="0"/>
                <a:solidFill>
                  <a:schemeClr val="bg1"/>
                </a:solidFill>
                <a:effectLst>
                  <a:outerShdw blurRad="38100" dist="19050" dir="2700000" algn="tl" rotWithShape="0">
                    <a:schemeClr val="dk1">
                      <a:alpha val="40000"/>
                    </a:schemeClr>
                  </a:outerShdw>
                </a:effectLst>
              </a:rPr>
              <a:t>Temescal</a:t>
            </a:r>
          </a:p>
          <a:p>
            <a:pPr algn="ctr"/>
            <a:r>
              <a:rPr lang="en-US" sz="2800">
                <a:ln w="0"/>
                <a:solidFill>
                  <a:schemeClr val="bg1"/>
                </a:solidFill>
                <a:effectLst>
                  <a:outerShdw blurRad="38100" dist="19050" dir="2700000" algn="tl" rotWithShape="0">
                    <a:schemeClr val="dk1">
                      <a:alpha val="40000"/>
                    </a:schemeClr>
                  </a:outerShdw>
                </a:effectLst>
              </a:rPr>
              <a:t>Wash</a:t>
            </a:r>
          </a:p>
        </p:txBody>
      </p:sp>
      <p:cxnSp>
        <p:nvCxnSpPr>
          <p:cNvPr id="31" name="Straight Arrow Connector 30">
            <a:extLst>
              <a:ext uri="{FF2B5EF4-FFF2-40B4-BE49-F238E27FC236}">
                <a16:creationId xmlns:a16="http://schemas.microsoft.com/office/drawing/2014/main" id="{C48B559D-5133-4AF3-9229-2CB1EC7E25D0}"/>
              </a:ext>
            </a:extLst>
          </p:cNvPr>
          <p:cNvCxnSpPr>
            <a:cxnSpLocks/>
          </p:cNvCxnSpPr>
          <p:nvPr/>
        </p:nvCxnSpPr>
        <p:spPr>
          <a:xfrm flipH="1">
            <a:off x="3019012" y="4333482"/>
            <a:ext cx="771333" cy="124664"/>
          </a:xfrm>
          <a:prstGeom prst="straightConnector1">
            <a:avLst/>
          </a:prstGeom>
          <a:ln w="57150">
            <a:solidFill>
              <a:schemeClr val="accent2"/>
            </a:solidFill>
            <a:tailEnd type="triangle"/>
          </a:ln>
        </p:spPr>
        <p:style>
          <a:lnRef idx="3">
            <a:schemeClr val="dk1"/>
          </a:lnRef>
          <a:fillRef idx="0">
            <a:schemeClr val="dk1"/>
          </a:fillRef>
          <a:effectRef idx="2">
            <a:schemeClr val="dk1"/>
          </a:effectRef>
          <a:fontRef idx="minor">
            <a:schemeClr val="tx1"/>
          </a:fontRef>
        </p:style>
      </p:cxnSp>
      <p:cxnSp>
        <p:nvCxnSpPr>
          <p:cNvPr id="34" name="Straight Arrow Connector 33">
            <a:extLst>
              <a:ext uri="{FF2B5EF4-FFF2-40B4-BE49-F238E27FC236}">
                <a16:creationId xmlns:a16="http://schemas.microsoft.com/office/drawing/2014/main" id="{D9124082-195D-43CB-9E17-52469C320405}"/>
              </a:ext>
            </a:extLst>
          </p:cNvPr>
          <p:cNvCxnSpPr>
            <a:cxnSpLocks/>
          </p:cNvCxnSpPr>
          <p:nvPr/>
        </p:nvCxnSpPr>
        <p:spPr>
          <a:xfrm flipV="1">
            <a:off x="3203737" y="2780522"/>
            <a:ext cx="1038581" cy="291208"/>
          </a:xfrm>
          <a:prstGeom prst="straightConnector1">
            <a:avLst/>
          </a:prstGeom>
          <a:ln w="57150">
            <a:solidFill>
              <a:schemeClr val="accent2"/>
            </a:solidFill>
            <a:tailEnd type="triangle"/>
          </a:ln>
        </p:spPr>
        <p:style>
          <a:lnRef idx="3">
            <a:schemeClr val="dk1"/>
          </a:lnRef>
          <a:fillRef idx="0">
            <a:schemeClr val="dk1"/>
          </a:fillRef>
          <a:effectRef idx="2">
            <a:schemeClr val="dk1"/>
          </a:effectRef>
          <a:fontRef idx="minor">
            <a:schemeClr val="tx1"/>
          </a:fontRef>
        </p:style>
      </p:cxnSp>
      <p:cxnSp>
        <p:nvCxnSpPr>
          <p:cNvPr id="38" name="Straight Arrow Connector 37">
            <a:extLst>
              <a:ext uri="{FF2B5EF4-FFF2-40B4-BE49-F238E27FC236}">
                <a16:creationId xmlns:a16="http://schemas.microsoft.com/office/drawing/2014/main" id="{6A71D6E6-3CF0-466D-870D-C79811211F84}"/>
              </a:ext>
            </a:extLst>
          </p:cNvPr>
          <p:cNvCxnSpPr>
            <a:cxnSpLocks/>
          </p:cNvCxnSpPr>
          <p:nvPr/>
        </p:nvCxnSpPr>
        <p:spPr>
          <a:xfrm flipH="1">
            <a:off x="4355334" y="1910171"/>
            <a:ext cx="494156" cy="426301"/>
          </a:xfrm>
          <a:prstGeom prst="straightConnector1">
            <a:avLst/>
          </a:prstGeom>
          <a:ln w="57150">
            <a:solidFill>
              <a:schemeClr val="accent2"/>
            </a:solidFill>
            <a:tailEnd type="triangle"/>
          </a:ln>
        </p:spPr>
        <p:style>
          <a:lnRef idx="3">
            <a:schemeClr val="dk1"/>
          </a:lnRef>
          <a:fillRef idx="0">
            <a:schemeClr val="dk1"/>
          </a:fillRef>
          <a:effectRef idx="2">
            <a:schemeClr val="dk1"/>
          </a:effectRef>
          <a:fontRef idx="minor">
            <a:schemeClr val="tx1"/>
          </a:fontRef>
        </p:style>
      </p:cxnSp>
      <p:sp>
        <p:nvSpPr>
          <p:cNvPr id="41" name="TextBox 40">
            <a:extLst>
              <a:ext uri="{FF2B5EF4-FFF2-40B4-BE49-F238E27FC236}">
                <a16:creationId xmlns:a16="http://schemas.microsoft.com/office/drawing/2014/main" id="{29409AFF-5BEE-474F-844A-67ACFF881A13}"/>
              </a:ext>
            </a:extLst>
          </p:cNvPr>
          <p:cNvSpPr txBox="1"/>
          <p:nvPr/>
        </p:nvSpPr>
        <p:spPr>
          <a:xfrm>
            <a:off x="4242318" y="1551087"/>
            <a:ext cx="1870423" cy="646331"/>
          </a:xfrm>
          <a:prstGeom prst="rect">
            <a:avLst/>
          </a:prstGeom>
          <a:noFill/>
        </p:spPr>
        <p:txBody>
          <a:bodyPr wrap="square">
            <a:spAutoFit/>
          </a:bodyPr>
          <a:lstStyle/>
          <a:p>
            <a:pPr algn="ctr"/>
            <a:r>
              <a:rPr lang="en-US" sz="1800">
                <a:ln w="0"/>
                <a:solidFill>
                  <a:schemeClr val="bg1"/>
                </a:solidFill>
                <a:effectLst>
                  <a:outerShdw blurRad="38100" dist="19050" dir="2700000" algn="tl" rotWithShape="0">
                    <a:schemeClr val="dk1">
                      <a:alpha val="40000"/>
                    </a:schemeClr>
                  </a:outerShdw>
                </a:effectLst>
              </a:rPr>
              <a:t>Project </a:t>
            </a:r>
          </a:p>
          <a:p>
            <a:pPr algn="ctr"/>
            <a:r>
              <a:rPr lang="en-US" sz="1800">
                <a:ln w="0"/>
                <a:solidFill>
                  <a:schemeClr val="bg1"/>
                </a:solidFill>
                <a:effectLst>
                  <a:outerShdw blurRad="38100" dist="19050" dir="2700000" algn="tl" rotWithShape="0">
                    <a:schemeClr val="dk1">
                      <a:alpha val="40000"/>
                    </a:schemeClr>
                  </a:outerShdw>
                </a:effectLst>
              </a:rPr>
              <a:t>Site</a:t>
            </a:r>
          </a:p>
        </p:txBody>
      </p:sp>
      <p:pic>
        <p:nvPicPr>
          <p:cNvPr id="42" name="final">
            <a:hlinkClick r:id="" action="ppaction://media"/>
            <a:extLst>
              <a:ext uri="{FF2B5EF4-FFF2-40B4-BE49-F238E27FC236}">
                <a16:creationId xmlns:a16="http://schemas.microsoft.com/office/drawing/2014/main" id="{C3B04D3A-E2BB-427D-8FA0-C02B397777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37019" y="5531031"/>
            <a:ext cx="609600" cy="609600"/>
          </a:xfrm>
          <a:prstGeom prst="rect">
            <a:avLst/>
          </a:prstGeom>
        </p:spPr>
      </p:pic>
    </p:spTree>
    <p:extLst>
      <p:ext uri="{BB962C8B-B14F-4D97-AF65-F5344CB8AC3E}">
        <p14:creationId xmlns:p14="http://schemas.microsoft.com/office/powerpoint/2010/main" val="3376815814"/>
      </p:ext>
    </p:extLst>
  </p:cSld>
  <p:clrMapOvr>
    <a:masterClrMapping/>
  </p:clrMapOvr>
  <mc:AlternateContent xmlns:mc="http://schemas.openxmlformats.org/markup-compatibility/2006">
    <mc:Choice xmlns:p14="http://schemas.microsoft.com/office/powerpoint/2010/main" Requires="p14">
      <p:transition spd="slow" p14:dur="2000" advTm="36000"/>
    </mc:Choice>
    <mc:Fallback>
      <p:transition spd="slow" advTm="3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683"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9A19BBDB-70BD-418A-B330-894A97070711}"/>
              </a:ext>
            </a:extLst>
          </p:cNvPr>
          <p:cNvSpPr>
            <a:spLocks noGrp="1"/>
          </p:cNvSpPr>
          <p:nvPr>
            <p:ph type="ftr" sz="quarter" idx="11"/>
          </p:nvPr>
        </p:nvSpPr>
        <p:spPr/>
        <p:txBody>
          <a:bodyPr/>
          <a:lstStyle/>
          <a:p>
            <a:r>
              <a:rPr lang="en-US"/>
              <a:t>Speaker:</a:t>
            </a:r>
          </a:p>
        </p:txBody>
      </p:sp>
      <p:sp>
        <p:nvSpPr>
          <p:cNvPr id="2" name="Slide Number Placeholder 1">
            <a:extLst>
              <a:ext uri="{FF2B5EF4-FFF2-40B4-BE49-F238E27FC236}">
                <a16:creationId xmlns:a16="http://schemas.microsoft.com/office/drawing/2014/main" id="{CAD7D34E-F029-4FBD-8D21-45D62415C066}"/>
              </a:ext>
            </a:extLst>
          </p:cNvPr>
          <p:cNvSpPr>
            <a:spLocks noGrp="1"/>
          </p:cNvSpPr>
          <p:nvPr>
            <p:ph type="sldNum" sz="quarter" idx="12"/>
          </p:nvPr>
        </p:nvSpPr>
        <p:spPr/>
        <p:txBody>
          <a:bodyPr/>
          <a:lstStyle/>
          <a:p>
            <a:fld id="{D57F1E4F-1CFF-5643-939E-217C01CDF565}" type="slidenum">
              <a:rPr lang="en-US" smtClean="0"/>
              <a:pPr/>
              <a:t>18</a:t>
            </a:fld>
            <a:endParaRPr lang="en-US"/>
          </a:p>
        </p:txBody>
      </p:sp>
      <p:sp>
        <p:nvSpPr>
          <p:cNvPr id="7" name="TextBox 6">
            <a:extLst>
              <a:ext uri="{FF2B5EF4-FFF2-40B4-BE49-F238E27FC236}">
                <a16:creationId xmlns:a16="http://schemas.microsoft.com/office/drawing/2014/main" id="{40608D76-A69F-48E8-B544-5D0954BD42E7}"/>
              </a:ext>
            </a:extLst>
          </p:cNvPr>
          <p:cNvSpPr txBox="1"/>
          <p:nvPr/>
        </p:nvSpPr>
        <p:spPr>
          <a:xfrm>
            <a:off x="1282777" y="285750"/>
            <a:ext cx="6172200" cy="830997"/>
          </a:xfrm>
          <a:prstGeom prst="rect">
            <a:avLst/>
          </a:prstGeom>
          <a:noFill/>
        </p:spPr>
        <p:txBody>
          <a:bodyPr wrap="square" lIns="91440" tIns="45720" rIns="91440" bIns="45720" anchor="t">
            <a:spAutoFit/>
          </a:bodyPr>
          <a:lstStyle/>
          <a:p>
            <a:r>
              <a:rPr lang="en-US" sz="4800">
                <a:solidFill>
                  <a:schemeClr val="tx1">
                    <a:lumMod val="75000"/>
                    <a:lumOff val="25000"/>
                  </a:schemeClr>
                </a:solidFill>
                <a:cs typeface="Calibri"/>
              </a:rPr>
              <a:t>Spillway - Crest</a:t>
            </a:r>
          </a:p>
        </p:txBody>
      </p:sp>
      <p:cxnSp>
        <p:nvCxnSpPr>
          <p:cNvPr id="16" name="Straight Connector 15">
            <a:extLst>
              <a:ext uri="{FF2B5EF4-FFF2-40B4-BE49-F238E27FC236}">
                <a16:creationId xmlns:a16="http://schemas.microsoft.com/office/drawing/2014/main" id="{1FDEA767-57E7-4F0A-8D1B-EED535D9EEB7}"/>
              </a:ext>
            </a:extLst>
          </p:cNvPr>
          <p:cNvCxnSpPr>
            <a:cxnSpLocks/>
          </p:cNvCxnSpPr>
          <p:nvPr/>
        </p:nvCxnSpPr>
        <p:spPr>
          <a:xfrm flipH="1">
            <a:off x="1284042" y="1108769"/>
            <a:ext cx="4505965" cy="17859"/>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77DD1F6-C559-47D8-8D15-48F69785BD29}"/>
              </a:ext>
            </a:extLst>
          </p:cNvPr>
          <p:cNvSpPr txBox="1"/>
          <p:nvPr/>
        </p:nvSpPr>
        <p:spPr>
          <a:xfrm>
            <a:off x="6557963" y="6498430"/>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Omar Abdelhadi</a:t>
            </a:r>
          </a:p>
        </p:txBody>
      </p:sp>
      <p:sp>
        <p:nvSpPr>
          <p:cNvPr id="6" name="TextBox 5">
            <a:extLst>
              <a:ext uri="{FF2B5EF4-FFF2-40B4-BE49-F238E27FC236}">
                <a16:creationId xmlns:a16="http://schemas.microsoft.com/office/drawing/2014/main" id="{6BBE426F-4B01-476B-B7C3-151B4A1F31E8}"/>
              </a:ext>
            </a:extLst>
          </p:cNvPr>
          <p:cNvSpPr txBox="1"/>
          <p:nvPr/>
        </p:nvSpPr>
        <p:spPr>
          <a:xfrm>
            <a:off x="7284244" y="2844693"/>
            <a:ext cx="4410073"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a:cs typeface="Calibri"/>
              </a:rPr>
              <a:t>Trapezoidal crest allows vehicles to traverse entire structure</a:t>
            </a:r>
          </a:p>
          <a:p>
            <a:pPr marL="285750" indent="-285750">
              <a:buFont typeface="Arial"/>
              <a:buChar char="•"/>
            </a:pPr>
            <a:endParaRPr lang="en-US" sz="2800">
              <a:cs typeface="Calibri"/>
            </a:endParaRPr>
          </a:p>
          <a:p>
            <a:pPr marL="285750" indent="-285750">
              <a:buFont typeface="Arial"/>
              <a:buChar char="•"/>
            </a:pPr>
            <a:r>
              <a:rPr lang="en-US" sz="2800">
                <a:cs typeface="Calibri"/>
              </a:rPr>
              <a:t>Wider crest requires less hydraulic head to reach target flowrate</a:t>
            </a:r>
          </a:p>
          <a:p>
            <a:pPr marL="285750" indent="-285750">
              <a:buFont typeface="Arial"/>
              <a:buChar char="•"/>
            </a:pPr>
            <a:endParaRPr lang="en-US" sz="2800">
              <a:cs typeface="Calibri"/>
            </a:endParaRPr>
          </a:p>
          <a:p>
            <a:endParaRPr lang="en-US" sz="2800">
              <a:cs typeface="Calibri"/>
            </a:endParaRPr>
          </a:p>
        </p:txBody>
      </p:sp>
      <p:pic>
        <p:nvPicPr>
          <p:cNvPr id="4" name="slide3NEW">
            <a:hlinkClick r:id="" action="ppaction://media"/>
            <a:extLst>
              <a:ext uri="{FF2B5EF4-FFF2-40B4-BE49-F238E27FC236}">
                <a16:creationId xmlns:a16="http://schemas.microsoft.com/office/drawing/2014/main" id="{F8239748-6931-434C-B310-EED50AD564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47845" y="5694282"/>
            <a:ext cx="609600" cy="609600"/>
          </a:xfrm>
          <a:prstGeom prst="rect">
            <a:avLst/>
          </a:prstGeom>
        </p:spPr>
      </p:pic>
      <p:pic>
        <p:nvPicPr>
          <p:cNvPr id="10" name="Picture 9">
            <a:extLst>
              <a:ext uri="{FF2B5EF4-FFF2-40B4-BE49-F238E27FC236}">
                <a16:creationId xmlns:a16="http://schemas.microsoft.com/office/drawing/2014/main" id="{16863282-3786-4804-AA77-D5103D30C489}"/>
              </a:ext>
            </a:extLst>
          </p:cNvPr>
          <p:cNvPicPr>
            <a:picLocks noChangeAspect="1"/>
          </p:cNvPicPr>
          <p:nvPr/>
        </p:nvPicPr>
        <p:blipFill>
          <a:blip r:embed="rId5"/>
          <a:stretch>
            <a:fillRect/>
          </a:stretch>
        </p:blipFill>
        <p:spPr>
          <a:xfrm>
            <a:off x="319342" y="1598385"/>
            <a:ext cx="6851140" cy="4223926"/>
          </a:xfrm>
          <a:prstGeom prst="rect">
            <a:avLst/>
          </a:prstGeom>
        </p:spPr>
      </p:pic>
      <p:cxnSp>
        <p:nvCxnSpPr>
          <p:cNvPr id="11" name="Straight Connector 10">
            <a:extLst>
              <a:ext uri="{FF2B5EF4-FFF2-40B4-BE49-F238E27FC236}">
                <a16:creationId xmlns:a16="http://schemas.microsoft.com/office/drawing/2014/main" id="{1FC9F73B-8CA7-42FA-A2F1-753F3E63D19C}"/>
              </a:ext>
            </a:extLst>
          </p:cNvPr>
          <p:cNvCxnSpPr>
            <a:cxnSpLocks/>
          </p:cNvCxnSpPr>
          <p:nvPr/>
        </p:nvCxnSpPr>
        <p:spPr>
          <a:xfrm flipV="1">
            <a:off x="2542929" y="2739830"/>
            <a:ext cx="3029339" cy="1822580"/>
          </a:xfrm>
          <a:prstGeom prst="line">
            <a:avLst/>
          </a:prstGeom>
        </p:spPr>
        <p:style>
          <a:lnRef idx="3">
            <a:schemeClr val="accent2"/>
          </a:lnRef>
          <a:fillRef idx="0">
            <a:schemeClr val="accent2"/>
          </a:fillRef>
          <a:effectRef idx="2">
            <a:schemeClr val="accent2"/>
          </a:effectRef>
          <a:fontRef idx="minor">
            <a:schemeClr val="tx1"/>
          </a:fontRef>
        </p:style>
      </p:cxnSp>
      <p:sp>
        <p:nvSpPr>
          <p:cNvPr id="15" name="Rectangle 14">
            <a:extLst>
              <a:ext uri="{FF2B5EF4-FFF2-40B4-BE49-F238E27FC236}">
                <a16:creationId xmlns:a16="http://schemas.microsoft.com/office/drawing/2014/main" id="{EC2AC08C-D63C-4604-B2A6-68BCD6C6ACB2}"/>
              </a:ext>
            </a:extLst>
          </p:cNvPr>
          <p:cNvSpPr/>
          <p:nvPr/>
        </p:nvSpPr>
        <p:spPr>
          <a:xfrm rot="19756054">
            <a:off x="3597415" y="3658987"/>
            <a:ext cx="1043876" cy="523220"/>
          </a:xfrm>
          <a:prstGeom prst="rect">
            <a:avLst/>
          </a:prstGeom>
          <a:noFill/>
        </p:spPr>
        <p:txBody>
          <a:bodyPr wrap="none" lIns="91440" tIns="45720" rIns="91440" bIns="45720">
            <a:spAutoFit/>
          </a:bodyPr>
          <a:lstStyle/>
          <a:p>
            <a:pPr algn="ctr"/>
            <a:r>
              <a:rPr lang="en-US" sz="2800">
                <a:ln w="0"/>
                <a:solidFill>
                  <a:schemeClr val="accent2"/>
                </a:solidFill>
                <a:effectLst>
                  <a:outerShdw blurRad="38100" dist="19050" dir="2700000" algn="tl" rotWithShape="0">
                    <a:schemeClr val="dk1">
                      <a:alpha val="40000"/>
                    </a:schemeClr>
                  </a:outerShdw>
                </a:effectLst>
              </a:rPr>
              <a:t>100 ft</a:t>
            </a:r>
          </a:p>
        </p:txBody>
      </p:sp>
      <p:sp>
        <p:nvSpPr>
          <p:cNvPr id="17" name="Rectangle 16">
            <a:extLst>
              <a:ext uri="{FF2B5EF4-FFF2-40B4-BE49-F238E27FC236}">
                <a16:creationId xmlns:a16="http://schemas.microsoft.com/office/drawing/2014/main" id="{AAE57D4A-9B72-45D2-86A4-06778B16D954}"/>
              </a:ext>
            </a:extLst>
          </p:cNvPr>
          <p:cNvSpPr/>
          <p:nvPr/>
        </p:nvSpPr>
        <p:spPr>
          <a:xfrm>
            <a:off x="5686030" y="2316644"/>
            <a:ext cx="760144" cy="707886"/>
          </a:xfrm>
          <a:prstGeom prst="rect">
            <a:avLst/>
          </a:prstGeom>
          <a:noFill/>
        </p:spPr>
        <p:txBody>
          <a:bodyPr wrap="none" lIns="91440" tIns="45720" rIns="91440" bIns="45720">
            <a:spAutoFit/>
          </a:bodyPr>
          <a:lstStyle/>
          <a:p>
            <a:pPr algn="ctr"/>
            <a:r>
              <a:rPr lang="en-US" sz="2000">
                <a:ln w="0"/>
                <a:solidFill>
                  <a:schemeClr val="accent2"/>
                </a:solidFill>
                <a:effectLst>
                  <a:outerShdw blurRad="38100" dist="19050" dir="2700000" algn="tl" rotWithShape="0">
                    <a:schemeClr val="dk1">
                      <a:alpha val="40000"/>
                    </a:schemeClr>
                  </a:outerShdw>
                </a:effectLst>
              </a:rPr>
              <a:t>16°</a:t>
            </a:r>
          </a:p>
          <a:p>
            <a:pPr algn="ctr"/>
            <a:r>
              <a:rPr lang="en-US" sz="2000">
                <a:ln w="0"/>
                <a:solidFill>
                  <a:schemeClr val="accent2"/>
                </a:solidFill>
                <a:effectLst>
                  <a:outerShdw blurRad="38100" dist="19050" dir="2700000" algn="tl" rotWithShape="0">
                    <a:schemeClr val="dk1">
                      <a:alpha val="40000"/>
                    </a:schemeClr>
                  </a:outerShdw>
                </a:effectLst>
              </a:rPr>
              <a:t>Slope</a:t>
            </a:r>
          </a:p>
        </p:txBody>
      </p:sp>
      <p:sp>
        <p:nvSpPr>
          <p:cNvPr id="18" name="Rectangle 17">
            <a:extLst>
              <a:ext uri="{FF2B5EF4-FFF2-40B4-BE49-F238E27FC236}">
                <a16:creationId xmlns:a16="http://schemas.microsoft.com/office/drawing/2014/main" id="{4A1357E8-6E02-46C6-96C7-046CB06318A9}"/>
              </a:ext>
            </a:extLst>
          </p:cNvPr>
          <p:cNvSpPr/>
          <p:nvPr/>
        </p:nvSpPr>
        <p:spPr>
          <a:xfrm>
            <a:off x="602430" y="2085811"/>
            <a:ext cx="1360694" cy="461665"/>
          </a:xfrm>
          <a:prstGeom prst="rect">
            <a:avLst/>
          </a:prstGeom>
          <a:noFill/>
        </p:spPr>
        <p:txBody>
          <a:bodyPr wrap="none" lIns="91440" tIns="45720" rIns="91440" bIns="45720">
            <a:spAutoFit/>
          </a:bodyPr>
          <a:lstStyle/>
          <a:p>
            <a:pPr algn="ctr"/>
            <a:r>
              <a:rPr lang="en-US" sz="2400">
                <a:ln w="0"/>
                <a:solidFill>
                  <a:schemeClr val="accent2"/>
                </a:solidFill>
                <a:effectLst>
                  <a:outerShdw blurRad="38100" dist="19050" dir="2700000" algn="tl" rotWithShape="0">
                    <a:schemeClr val="dk1">
                      <a:alpha val="40000"/>
                    </a:schemeClr>
                  </a:outerShdw>
                </a:effectLst>
              </a:rPr>
              <a:t>Reservoir</a:t>
            </a: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8837005E-1CDD-4E0A-8C58-3FFDF14D979F}"/>
                  </a:ext>
                </a:extLst>
              </p:cNvPr>
              <p:cNvSpPr txBox="1"/>
              <p:nvPr/>
            </p:nvSpPr>
            <p:spPr>
              <a:xfrm>
                <a:off x="7329811" y="1416374"/>
                <a:ext cx="2069225" cy="830997"/>
              </a:xfrm>
              <a:prstGeom prst="rect">
                <a:avLst/>
              </a:prstGeom>
              <a:noFill/>
            </p:spPr>
            <p:txBody>
              <a:bodyPr wrap="square">
                <a:spAutoFit/>
              </a:bodyPr>
              <a:lstStyle/>
              <a:p>
                <a14:m>
                  <m:oMath xmlns:m="http://schemas.openxmlformats.org/officeDocument/2006/math">
                    <m:sSub>
                      <m:sSubPr>
                        <m:ctrlPr>
                          <a:rPr lang="en-US" sz="2400" i="1" smtClean="0">
                            <a:latin typeface="Cambria Math" panose="02040503050406030204" pitchFamily="18" charset="0"/>
                          </a:rPr>
                        </m:ctrlPr>
                      </m:sSubPr>
                      <m:e>
                        <m:r>
                          <a:rPr lang="en-US" sz="2400" i="1">
                            <a:latin typeface="Cambria Math" panose="02040503050406030204" pitchFamily="18" charset="0"/>
                          </a:rPr>
                          <m:t>𝑦</m:t>
                        </m:r>
                      </m:e>
                      <m:sub>
                        <m:r>
                          <a:rPr lang="en-US" sz="2400" i="1">
                            <a:latin typeface="Cambria Math" panose="02040503050406030204" pitchFamily="18" charset="0"/>
                          </a:rPr>
                          <m:t>𝑐𝑟𝑖𝑡𝑖𝑐𝑎𝑙</m:t>
                        </m:r>
                      </m:sub>
                    </m:sSub>
                    <m:r>
                      <a:rPr lang="en-US" sz="2400">
                        <a:latin typeface="Cambria Math" panose="02040503050406030204" pitchFamily="18" charset="0"/>
                      </a:rPr>
                      <m:t>≈</m:t>
                    </m:r>
                  </m:oMath>
                </a14:m>
                <a:r>
                  <a:rPr lang="en-US" sz="2400"/>
                  <a:t> </a:t>
                </a:r>
                <a14:m>
                  <m:oMath xmlns:m="http://schemas.openxmlformats.org/officeDocument/2006/math">
                    <m:r>
                      <a:rPr lang="en-US" sz="2400" i="1">
                        <a:latin typeface="Cambria Math" panose="02040503050406030204" pitchFamily="18" charset="0"/>
                      </a:rPr>
                      <m:t>3 </m:t>
                    </m:r>
                    <m:r>
                      <a:rPr lang="en-US" sz="2400" i="1">
                        <a:latin typeface="Cambria Math" panose="02040503050406030204" pitchFamily="18" charset="0"/>
                      </a:rPr>
                      <m:t>𝑓𝑡</m:t>
                    </m:r>
                  </m:oMath>
                </a14:m>
                <a:endParaRPr lang="en-US" sz="2400"/>
              </a:p>
              <a:p>
                <a:endParaRPr lang="en-US" sz="2400"/>
              </a:p>
            </p:txBody>
          </p:sp>
        </mc:Choice>
        <mc:Fallback>
          <p:sp>
            <p:nvSpPr>
              <p:cNvPr id="5" name="TextBox 4">
                <a:extLst>
                  <a:ext uri="{FF2B5EF4-FFF2-40B4-BE49-F238E27FC236}">
                    <a16:creationId xmlns:a16="http://schemas.microsoft.com/office/drawing/2014/main" id="{8837005E-1CDD-4E0A-8C58-3FFDF14D979F}"/>
                  </a:ext>
                </a:extLst>
              </p:cNvPr>
              <p:cNvSpPr txBox="1">
                <a:spLocks noRot="1" noChangeAspect="1" noMove="1" noResize="1" noEditPoints="1" noAdjustHandles="1" noChangeArrowheads="1" noChangeShapeType="1" noTextEdit="1"/>
              </p:cNvSpPr>
              <p:nvPr/>
            </p:nvSpPr>
            <p:spPr>
              <a:xfrm>
                <a:off x="7329811" y="1416374"/>
                <a:ext cx="2069225" cy="830997"/>
              </a:xfrm>
              <a:prstGeom prst="rect">
                <a:avLst/>
              </a:prstGeom>
              <a:blipFill>
                <a:blip r:embed="rId6"/>
                <a:stretch>
                  <a:fillRect l="-882" b="-875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55ACFB17-31D7-4727-AFAB-0D2156CD4051}"/>
                  </a:ext>
                </a:extLst>
              </p:cNvPr>
              <p:cNvSpPr txBox="1"/>
              <p:nvPr/>
            </p:nvSpPr>
            <p:spPr>
              <a:xfrm>
                <a:off x="9162661" y="1240076"/>
                <a:ext cx="3029339" cy="7946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836967"/>
                              </a:solidFill>
                              <a:latin typeface="Cambria Math" panose="02040503050406030204" pitchFamily="18" charset="0"/>
                            </a:rPr>
                          </m:ctrlPr>
                        </m:sSubPr>
                        <m:e>
                          <m:r>
                            <a:rPr lang="en-US" sz="2400" i="1">
                              <a:latin typeface="Cambria Math" panose="02040503050406030204" pitchFamily="18" charset="0"/>
                            </a:rPr>
                            <m:t>𝑣</m:t>
                          </m:r>
                        </m:e>
                        <m:sub>
                          <m:r>
                            <a:rPr lang="en-US" sz="2400" i="1">
                              <a:latin typeface="Cambria Math" panose="02040503050406030204" pitchFamily="18" charset="0"/>
                            </a:rPr>
                            <m:t>𝑐𝑟𝑖𝑡𝑖𝑐𝑎𝑙</m:t>
                          </m:r>
                        </m:sub>
                      </m:sSub>
                      <m:r>
                        <a:rPr lang="en-US" sz="2400" i="0">
                          <a:latin typeface="Cambria Math" panose="02040503050406030204" pitchFamily="18" charset="0"/>
                        </a:rPr>
                        <m:t>=9.4 </m:t>
                      </m:r>
                      <m:f>
                        <m:fPr>
                          <m:ctrlPr>
                            <a:rPr lang="en-US" sz="2400" i="1">
                              <a:solidFill>
                                <a:srgbClr val="836967"/>
                              </a:solidFill>
                              <a:latin typeface="Cambria Math" panose="02040503050406030204" pitchFamily="18" charset="0"/>
                            </a:rPr>
                          </m:ctrlPr>
                        </m:fPr>
                        <m:num>
                          <m:r>
                            <a:rPr lang="en-US" sz="2400" i="1">
                              <a:latin typeface="Cambria Math" panose="02040503050406030204" pitchFamily="18" charset="0"/>
                            </a:rPr>
                            <m:t>𝑓𝑡</m:t>
                          </m:r>
                        </m:num>
                        <m:den>
                          <m:r>
                            <a:rPr lang="en-US" sz="2400" i="1">
                              <a:latin typeface="Cambria Math" panose="02040503050406030204" pitchFamily="18" charset="0"/>
                            </a:rPr>
                            <m:t>𝑠</m:t>
                          </m:r>
                        </m:den>
                      </m:f>
                    </m:oMath>
                  </m:oMathPara>
                </a14:m>
                <a:endParaRPr lang="en-US" sz="2400"/>
              </a:p>
            </p:txBody>
          </p:sp>
        </mc:Choice>
        <mc:Fallback>
          <p:sp>
            <p:nvSpPr>
              <p:cNvPr id="20" name="TextBox 19">
                <a:extLst>
                  <a:ext uri="{FF2B5EF4-FFF2-40B4-BE49-F238E27FC236}">
                    <a16:creationId xmlns:a16="http://schemas.microsoft.com/office/drawing/2014/main" id="{55ACFB17-31D7-4727-AFAB-0D2156CD4051}"/>
                  </a:ext>
                </a:extLst>
              </p:cNvPr>
              <p:cNvSpPr txBox="1">
                <a:spLocks noRot="1" noChangeAspect="1" noMove="1" noResize="1" noEditPoints="1" noAdjustHandles="1" noChangeArrowheads="1" noChangeShapeType="1" noTextEdit="1"/>
              </p:cNvSpPr>
              <p:nvPr/>
            </p:nvSpPr>
            <p:spPr>
              <a:xfrm>
                <a:off x="9162661" y="1240076"/>
                <a:ext cx="3029339" cy="79464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9C53B247-C391-43C8-8695-7E82369C0B49}"/>
                  </a:ext>
                </a:extLst>
              </p:cNvPr>
              <p:cNvSpPr txBox="1"/>
              <p:nvPr/>
            </p:nvSpPr>
            <p:spPr>
              <a:xfrm>
                <a:off x="8069323" y="2103511"/>
                <a:ext cx="2824065"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𝑄</m:t>
                      </m:r>
                      <m:r>
                        <a:rPr lang="en-US" sz="2400" i="0">
                          <a:latin typeface="Cambria Math" panose="02040503050406030204" pitchFamily="18" charset="0"/>
                        </a:rPr>
                        <m:t>=3,070 </m:t>
                      </m:r>
                      <m:r>
                        <a:rPr lang="en-US" sz="2400" i="1">
                          <a:latin typeface="Cambria Math" panose="02040503050406030204" pitchFamily="18" charset="0"/>
                        </a:rPr>
                        <m:t>𝑐𝑓𝑠</m:t>
                      </m:r>
                    </m:oMath>
                  </m:oMathPara>
                </a14:m>
                <a:endParaRPr lang="en-US" sz="2400"/>
              </a:p>
            </p:txBody>
          </p:sp>
        </mc:Choice>
        <mc:Fallback>
          <p:sp>
            <p:nvSpPr>
              <p:cNvPr id="21" name="TextBox 20">
                <a:extLst>
                  <a:ext uri="{FF2B5EF4-FFF2-40B4-BE49-F238E27FC236}">
                    <a16:creationId xmlns:a16="http://schemas.microsoft.com/office/drawing/2014/main" id="{9C53B247-C391-43C8-8695-7E82369C0B49}"/>
                  </a:ext>
                </a:extLst>
              </p:cNvPr>
              <p:cNvSpPr txBox="1">
                <a:spLocks noRot="1" noChangeAspect="1" noMove="1" noResize="1" noEditPoints="1" noAdjustHandles="1" noChangeArrowheads="1" noChangeShapeType="1" noTextEdit="1"/>
              </p:cNvSpPr>
              <p:nvPr/>
            </p:nvSpPr>
            <p:spPr>
              <a:xfrm>
                <a:off x="8069323" y="2103511"/>
                <a:ext cx="2824065" cy="461665"/>
              </a:xfrm>
              <a:prstGeom prst="rect">
                <a:avLst/>
              </a:prstGeom>
              <a:blipFill>
                <a:blip r:embed="rId8"/>
                <a:stretch>
                  <a:fillRect b="-17105"/>
                </a:stretch>
              </a:blipFill>
            </p:spPr>
            <p:txBody>
              <a:bodyPr/>
              <a:lstStyle/>
              <a:p>
                <a:r>
                  <a:rPr lang="en-US">
                    <a:noFill/>
                  </a:rPr>
                  <a:t> </a:t>
                </a:r>
              </a:p>
            </p:txBody>
          </p:sp>
        </mc:Fallback>
      </mc:AlternateContent>
    </p:spTree>
    <p:extLst>
      <p:ext uri="{BB962C8B-B14F-4D97-AF65-F5344CB8AC3E}">
        <p14:creationId xmlns:p14="http://schemas.microsoft.com/office/powerpoint/2010/main" val="1003568320"/>
      </p:ext>
    </p:extLst>
  </p:cSld>
  <p:clrMapOvr>
    <a:masterClrMapping/>
  </p:clrMapOvr>
  <mc:AlternateContent xmlns:mc="http://schemas.openxmlformats.org/markup-compatibility/2006">
    <mc:Choice xmlns:p14="http://schemas.microsoft.com/office/powerpoint/2010/main" Requires="p14">
      <p:transition spd="slow" p14:dur="2000" advTm="34000"/>
    </mc:Choice>
    <mc:Fallback>
      <p:transition spd="slow" advTm="3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2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9A19BBDB-70BD-418A-B330-894A97070711}"/>
              </a:ext>
            </a:extLst>
          </p:cNvPr>
          <p:cNvSpPr>
            <a:spLocks noGrp="1"/>
          </p:cNvSpPr>
          <p:nvPr>
            <p:ph type="ftr" sz="quarter" idx="11"/>
          </p:nvPr>
        </p:nvSpPr>
        <p:spPr/>
        <p:txBody>
          <a:bodyPr/>
          <a:lstStyle/>
          <a:p>
            <a:r>
              <a:rPr lang="en-US"/>
              <a:t>Speaker:</a:t>
            </a:r>
          </a:p>
        </p:txBody>
      </p:sp>
      <p:sp>
        <p:nvSpPr>
          <p:cNvPr id="2" name="Slide Number Placeholder 1">
            <a:extLst>
              <a:ext uri="{FF2B5EF4-FFF2-40B4-BE49-F238E27FC236}">
                <a16:creationId xmlns:a16="http://schemas.microsoft.com/office/drawing/2014/main" id="{CAD7D34E-F029-4FBD-8D21-45D62415C066}"/>
              </a:ext>
            </a:extLst>
          </p:cNvPr>
          <p:cNvSpPr>
            <a:spLocks noGrp="1"/>
          </p:cNvSpPr>
          <p:nvPr>
            <p:ph type="sldNum" sz="quarter" idx="12"/>
          </p:nvPr>
        </p:nvSpPr>
        <p:spPr/>
        <p:txBody>
          <a:bodyPr/>
          <a:lstStyle/>
          <a:p>
            <a:fld id="{D57F1E4F-1CFF-5643-939E-217C01CDF565}" type="slidenum">
              <a:rPr lang="en-US" smtClean="0"/>
              <a:pPr/>
              <a:t>19</a:t>
            </a:fld>
            <a:endParaRPr lang="en-US"/>
          </a:p>
        </p:txBody>
      </p:sp>
      <p:sp>
        <p:nvSpPr>
          <p:cNvPr id="7" name="TextBox 6">
            <a:extLst>
              <a:ext uri="{FF2B5EF4-FFF2-40B4-BE49-F238E27FC236}">
                <a16:creationId xmlns:a16="http://schemas.microsoft.com/office/drawing/2014/main" id="{40608D76-A69F-48E8-B544-5D0954BD42E7}"/>
              </a:ext>
            </a:extLst>
          </p:cNvPr>
          <p:cNvSpPr txBox="1"/>
          <p:nvPr/>
        </p:nvSpPr>
        <p:spPr>
          <a:xfrm>
            <a:off x="1282777" y="285750"/>
            <a:ext cx="6172200" cy="830997"/>
          </a:xfrm>
          <a:prstGeom prst="rect">
            <a:avLst/>
          </a:prstGeom>
          <a:noFill/>
        </p:spPr>
        <p:txBody>
          <a:bodyPr wrap="square" lIns="91440" tIns="45720" rIns="91440" bIns="45720" anchor="t">
            <a:spAutoFit/>
          </a:bodyPr>
          <a:lstStyle/>
          <a:p>
            <a:r>
              <a:rPr lang="en-US" sz="4800">
                <a:solidFill>
                  <a:schemeClr val="tx1">
                    <a:lumMod val="75000"/>
                    <a:lumOff val="25000"/>
                  </a:schemeClr>
                </a:solidFill>
                <a:cs typeface="Calibri"/>
              </a:rPr>
              <a:t>Spillway - Channel</a:t>
            </a:r>
          </a:p>
        </p:txBody>
      </p:sp>
      <p:cxnSp>
        <p:nvCxnSpPr>
          <p:cNvPr id="16" name="Straight Connector 15">
            <a:extLst>
              <a:ext uri="{FF2B5EF4-FFF2-40B4-BE49-F238E27FC236}">
                <a16:creationId xmlns:a16="http://schemas.microsoft.com/office/drawing/2014/main" id="{1FDEA767-57E7-4F0A-8D1B-EED535D9EEB7}"/>
              </a:ext>
            </a:extLst>
          </p:cNvPr>
          <p:cNvCxnSpPr>
            <a:cxnSpLocks/>
          </p:cNvCxnSpPr>
          <p:nvPr/>
        </p:nvCxnSpPr>
        <p:spPr>
          <a:xfrm flipH="1">
            <a:off x="1284042" y="1108769"/>
            <a:ext cx="4505965" cy="17859"/>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BC7AF51-4DF3-4F3E-9216-1BCFDD4EE7F2}"/>
              </a:ext>
            </a:extLst>
          </p:cNvPr>
          <p:cNvSpPr txBox="1"/>
          <p:nvPr/>
        </p:nvSpPr>
        <p:spPr>
          <a:xfrm>
            <a:off x="6665725" y="3275669"/>
            <a:ext cx="5459638"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a:ea typeface="+mn-lt"/>
                <a:cs typeface="+mn-lt"/>
              </a:rPr>
              <a:t>Narrowing the channel reduces width of stilling basin and subsequently construction costs</a:t>
            </a:r>
          </a:p>
          <a:p>
            <a:pPr marL="285750" indent="-285750">
              <a:buFont typeface="Arial"/>
              <a:buChar char="•"/>
            </a:pPr>
            <a:endParaRPr lang="en-US" sz="2800">
              <a:ea typeface="+mn-lt"/>
              <a:cs typeface="+mn-lt"/>
            </a:endParaRPr>
          </a:p>
          <a:p>
            <a:pPr marL="285750" indent="-285750">
              <a:buFont typeface="Arial"/>
              <a:buChar char="•"/>
            </a:pPr>
            <a:r>
              <a:rPr lang="en-US" sz="2800">
                <a:ea typeface="+mn-lt"/>
                <a:cs typeface="+mn-lt"/>
              </a:rPr>
              <a:t>height of the channel walls with freeboard of 3 feet.</a:t>
            </a:r>
            <a:endParaRPr lang="en-US" sz="2800">
              <a:cs typeface="Calibri"/>
            </a:endParaRPr>
          </a:p>
        </p:txBody>
      </p:sp>
      <p:sp>
        <p:nvSpPr>
          <p:cNvPr id="3" name="TextBox 2">
            <a:extLst>
              <a:ext uri="{FF2B5EF4-FFF2-40B4-BE49-F238E27FC236}">
                <a16:creationId xmlns:a16="http://schemas.microsoft.com/office/drawing/2014/main" id="{5D6A0C2A-4D07-4958-9E6C-1486FA2E369C}"/>
              </a:ext>
            </a:extLst>
          </p:cNvPr>
          <p:cNvSpPr txBox="1"/>
          <p:nvPr/>
        </p:nvSpPr>
        <p:spPr>
          <a:xfrm>
            <a:off x="6546858" y="6497612"/>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Omar Abdelhadi</a:t>
            </a:r>
          </a:p>
        </p:txBody>
      </p:sp>
      <p:pic>
        <p:nvPicPr>
          <p:cNvPr id="6" name="slide4NEW">
            <a:hlinkClick r:id="" action="ppaction://media"/>
            <a:extLst>
              <a:ext uri="{FF2B5EF4-FFF2-40B4-BE49-F238E27FC236}">
                <a16:creationId xmlns:a16="http://schemas.microsoft.com/office/drawing/2014/main" id="{481044C8-00D3-4817-AB87-9688B913B6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07305" y="5593605"/>
            <a:ext cx="609600" cy="609600"/>
          </a:xfrm>
          <a:prstGeom prst="rect">
            <a:avLst/>
          </a:prstGeom>
        </p:spPr>
      </p:pic>
      <p:pic>
        <p:nvPicPr>
          <p:cNvPr id="12" name="Picture 11">
            <a:extLst>
              <a:ext uri="{FF2B5EF4-FFF2-40B4-BE49-F238E27FC236}">
                <a16:creationId xmlns:a16="http://schemas.microsoft.com/office/drawing/2014/main" id="{DFB73A54-9463-4329-8F0D-4BB0585D90E1}"/>
              </a:ext>
            </a:extLst>
          </p:cNvPr>
          <p:cNvPicPr>
            <a:picLocks noChangeAspect="1"/>
          </p:cNvPicPr>
          <p:nvPr/>
        </p:nvPicPr>
        <p:blipFill rotWithShape="1">
          <a:blip r:embed="rId5"/>
          <a:srcRect l="10844" t="-686" r="12147" b="-2865"/>
          <a:stretch/>
        </p:blipFill>
        <p:spPr>
          <a:xfrm>
            <a:off x="401652" y="1760225"/>
            <a:ext cx="6145206" cy="4138180"/>
          </a:xfrm>
          <a:prstGeom prst="rect">
            <a:avLst/>
          </a:prstGeom>
        </p:spPr>
      </p:pic>
      <p:cxnSp>
        <p:nvCxnSpPr>
          <p:cNvPr id="13" name="Straight Connector 12">
            <a:extLst>
              <a:ext uri="{FF2B5EF4-FFF2-40B4-BE49-F238E27FC236}">
                <a16:creationId xmlns:a16="http://schemas.microsoft.com/office/drawing/2014/main" id="{C2ED9567-6837-47DB-929E-31E9D680E222}"/>
              </a:ext>
            </a:extLst>
          </p:cNvPr>
          <p:cNvCxnSpPr>
            <a:cxnSpLocks/>
          </p:cNvCxnSpPr>
          <p:nvPr/>
        </p:nvCxnSpPr>
        <p:spPr>
          <a:xfrm>
            <a:off x="995265" y="3166188"/>
            <a:ext cx="5032311"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5AAB3EC2-534B-4E12-BF5D-A2E9C96B1898}"/>
              </a:ext>
            </a:extLst>
          </p:cNvPr>
          <p:cNvCxnSpPr>
            <a:cxnSpLocks/>
          </p:cNvCxnSpPr>
          <p:nvPr/>
        </p:nvCxnSpPr>
        <p:spPr>
          <a:xfrm>
            <a:off x="2807321" y="4288972"/>
            <a:ext cx="1410116" cy="0"/>
          </a:xfrm>
          <a:prstGeom prst="line">
            <a:avLst/>
          </a:prstGeom>
        </p:spPr>
        <p:style>
          <a:lnRef idx="3">
            <a:schemeClr val="accent2"/>
          </a:lnRef>
          <a:fillRef idx="0">
            <a:schemeClr val="accent2"/>
          </a:fillRef>
          <a:effectRef idx="2">
            <a:schemeClr val="accent2"/>
          </a:effectRef>
          <a:fontRef idx="minor">
            <a:schemeClr val="tx1"/>
          </a:fontRef>
        </p:style>
      </p:cxnSp>
      <p:sp>
        <p:nvSpPr>
          <p:cNvPr id="18" name="Rectangle 17">
            <a:extLst>
              <a:ext uri="{FF2B5EF4-FFF2-40B4-BE49-F238E27FC236}">
                <a16:creationId xmlns:a16="http://schemas.microsoft.com/office/drawing/2014/main" id="{AE2D4F1D-DF3E-4A87-8FF6-7BE87B567A45}"/>
              </a:ext>
            </a:extLst>
          </p:cNvPr>
          <p:cNvSpPr/>
          <p:nvPr/>
        </p:nvSpPr>
        <p:spPr>
          <a:xfrm>
            <a:off x="2085856" y="3092930"/>
            <a:ext cx="1043876" cy="523220"/>
          </a:xfrm>
          <a:prstGeom prst="rect">
            <a:avLst/>
          </a:prstGeom>
          <a:noFill/>
        </p:spPr>
        <p:txBody>
          <a:bodyPr wrap="none" lIns="91440" tIns="45720" rIns="91440" bIns="45720">
            <a:spAutoFit/>
          </a:bodyPr>
          <a:lstStyle/>
          <a:p>
            <a:pPr algn="ctr"/>
            <a:r>
              <a:rPr lang="en-US" sz="2800">
                <a:ln w="0"/>
                <a:solidFill>
                  <a:schemeClr val="accent2"/>
                </a:solidFill>
                <a:effectLst>
                  <a:outerShdw blurRad="38100" dist="19050" dir="2700000" algn="tl" rotWithShape="0">
                    <a:schemeClr val="dk1">
                      <a:alpha val="40000"/>
                    </a:schemeClr>
                  </a:outerShdw>
                </a:effectLst>
              </a:rPr>
              <a:t>142 ft</a:t>
            </a:r>
          </a:p>
        </p:txBody>
      </p:sp>
      <p:sp>
        <p:nvSpPr>
          <p:cNvPr id="19" name="Rectangle 18">
            <a:extLst>
              <a:ext uri="{FF2B5EF4-FFF2-40B4-BE49-F238E27FC236}">
                <a16:creationId xmlns:a16="http://schemas.microsoft.com/office/drawing/2014/main" id="{12ABA28A-BF6F-46AA-954D-AC9DA987130C}"/>
              </a:ext>
            </a:extLst>
          </p:cNvPr>
          <p:cNvSpPr/>
          <p:nvPr/>
        </p:nvSpPr>
        <p:spPr>
          <a:xfrm>
            <a:off x="3327342" y="3827288"/>
            <a:ext cx="861133" cy="523220"/>
          </a:xfrm>
          <a:prstGeom prst="rect">
            <a:avLst/>
          </a:prstGeom>
          <a:noFill/>
        </p:spPr>
        <p:txBody>
          <a:bodyPr wrap="none" lIns="91440" tIns="45720" rIns="91440" bIns="45720">
            <a:spAutoFit/>
          </a:bodyPr>
          <a:lstStyle/>
          <a:p>
            <a:pPr algn="ctr"/>
            <a:r>
              <a:rPr lang="en-US" sz="2800">
                <a:ln w="0"/>
                <a:solidFill>
                  <a:schemeClr val="accent2"/>
                </a:solidFill>
                <a:effectLst>
                  <a:outerShdw blurRad="38100" dist="19050" dir="2700000" algn="tl" rotWithShape="0">
                    <a:schemeClr val="dk1">
                      <a:alpha val="40000"/>
                    </a:schemeClr>
                  </a:outerShdw>
                </a:effectLst>
              </a:rPr>
              <a:t>40 ft</a:t>
            </a:r>
          </a:p>
        </p:txBody>
      </p:sp>
      <p:sp>
        <p:nvSpPr>
          <p:cNvPr id="20" name="Rectangle 19">
            <a:extLst>
              <a:ext uri="{FF2B5EF4-FFF2-40B4-BE49-F238E27FC236}">
                <a16:creationId xmlns:a16="http://schemas.microsoft.com/office/drawing/2014/main" id="{861B7CC0-FEC8-473D-BAFB-7B4DC6055166}"/>
              </a:ext>
            </a:extLst>
          </p:cNvPr>
          <p:cNvSpPr/>
          <p:nvPr/>
        </p:nvSpPr>
        <p:spPr>
          <a:xfrm>
            <a:off x="674251" y="1866329"/>
            <a:ext cx="1411605" cy="461665"/>
          </a:xfrm>
          <a:prstGeom prst="rect">
            <a:avLst/>
          </a:prstGeom>
          <a:noFill/>
        </p:spPr>
        <p:txBody>
          <a:bodyPr wrap="none" lIns="91440" tIns="45720" rIns="91440" bIns="45720">
            <a:spAutoFit/>
          </a:bodyPr>
          <a:lstStyle/>
          <a:p>
            <a:pPr algn="ctr"/>
            <a:r>
              <a:rPr lang="en-US" sz="2400">
                <a:ln w="0"/>
                <a:solidFill>
                  <a:schemeClr val="accent2"/>
                </a:solidFill>
                <a:effectLst>
                  <a:outerShdw blurRad="38100" dist="19050" dir="2700000" algn="tl" rotWithShape="0">
                    <a:schemeClr val="dk1">
                      <a:alpha val="40000"/>
                    </a:schemeClr>
                  </a:outerShdw>
                </a:effectLst>
              </a:rPr>
              <a:t>Upstream</a:t>
            </a:r>
            <a:endParaRPr lang="en-US" sz="2800">
              <a:ln w="0"/>
              <a:solidFill>
                <a:schemeClr val="accent2"/>
              </a:solidFill>
              <a:effectLst>
                <a:outerShdw blurRad="38100" dist="19050" dir="2700000" algn="tl" rotWithShape="0">
                  <a:schemeClr val="dk1">
                    <a:alpha val="40000"/>
                  </a:schemeClr>
                </a:outerShdw>
              </a:effectLst>
            </a:endParaRPr>
          </a:p>
        </p:txBody>
      </p:sp>
      <p:sp>
        <p:nvSpPr>
          <p:cNvPr id="21" name="Rectangle 20">
            <a:extLst>
              <a:ext uri="{FF2B5EF4-FFF2-40B4-BE49-F238E27FC236}">
                <a16:creationId xmlns:a16="http://schemas.microsoft.com/office/drawing/2014/main" id="{30CB98AF-0A3F-4CDF-914C-4FECA3DE4C45}"/>
              </a:ext>
            </a:extLst>
          </p:cNvPr>
          <p:cNvSpPr/>
          <p:nvPr/>
        </p:nvSpPr>
        <p:spPr>
          <a:xfrm>
            <a:off x="4761496" y="4572152"/>
            <a:ext cx="1785362" cy="461665"/>
          </a:xfrm>
          <a:prstGeom prst="rect">
            <a:avLst/>
          </a:prstGeom>
          <a:noFill/>
        </p:spPr>
        <p:txBody>
          <a:bodyPr wrap="none" lIns="91440" tIns="45720" rIns="91440" bIns="45720">
            <a:spAutoFit/>
          </a:bodyPr>
          <a:lstStyle/>
          <a:p>
            <a:pPr algn="ctr"/>
            <a:r>
              <a:rPr lang="en-US" sz="2400">
                <a:ln w="0"/>
                <a:solidFill>
                  <a:schemeClr val="accent2"/>
                </a:solidFill>
                <a:effectLst>
                  <a:outerShdw blurRad="38100" dist="19050" dir="2700000" algn="tl" rotWithShape="0">
                    <a:schemeClr val="dk1">
                      <a:alpha val="40000"/>
                    </a:schemeClr>
                  </a:outerShdw>
                </a:effectLst>
              </a:rPr>
              <a:t>Downstream</a:t>
            </a:r>
            <a:endParaRPr lang="en-US" sz="2800">
              <a:ln w="0"/>
              <a:solidFill>
                <a:schemeClr val="accent2"/>
              </a:solidFill>
              <a:effectLst>
                <a:outerShdw blurRad="38100" dist="19050" dir="2700000" algn="tl" rotWithShape="0">
                  <a:schemeClr val="dk1">
                    <a:alpha val="40000"/>
                  </a:schemeClr>
                </a:outerShdw>
              </a:effectLst>
            </a:endParaRPr>
          </a:p>
        </p:txBody>
      </p:sp>
      <p:sp>
        <p:nvSpPr>
          <p:cNvPr id="5" name="TextBox 4">
            <a:extLst>
              <a:ext uri="{FF2B5EF4-FFF2-40B4-BE49-F238E27FC236}">
                <a16:creationId xmlns:a16="http://schemas.microsoft.com/office/drawing/2014/main" id="{5ECA8E80-D61A-4E59-90F1-B8DC613E3FBC}"/>
              </a:ext>
            </a:extLst>
          </p:cNvPr>
          <p:cNvSpPr txBox="1"/>
          <p:nvPr/>
        </p:nvSpPr>
        <p:spPr>
          <a:xfrm>
            <a:off x="6684096" y="1262258"/>
            <a:ext cx="2376196" cy="338554"/>
          </a:xfrm>
          <a:prstGeom prst="rect">
            <a:avLst/>
          </a:prstGeom>
          <a:noFill/>
        </p:spPr>
        <p:txBody>
          <a:bodyPr wrap="square" rtlCol="0">
            <a:spAutoFit/>
          </a:bodyPr>
          <a:lstStyle/>
          <a:p>
            <a:r>
              <a:rPr lang="en-US" sz="1600" i="1"/>
              <a:t>At Narrowest Portion:</a:t>
            </a:r>
          </a:p>
        </p:txBody>
      </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C6D1150D-5370-4C0B-B9BD-442229331118}"/>
                  </a:ext>
                </a:extLst>
              </p:cNvPr>
              <p:cNvSpPr txBox="1"/>
              <p:nvPr/>
            </p:nvSpPr>
            <p:spPr>
              <a:xfrm>
                <a:off x="6870124" y="1741519"/>
                <a:ext cx="2186351" cy="7946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𝑣</m:t>
                      </m:r>
                      <m:r>
                        <a:rPr lang="en-US" sz="2400" i="0">
                          <a:latin typeface="Cambria Math" panose="02040503050406030204" pitchFamily="18" charset="0"/>
                        </a:rPr>
                        <m:t>≈5</m:t>
                      </m:r>
                      <m:r>
                        <a:rPr lang="en-US" sz="2400" b="0" i="0" smtClean="0">
                          <a:latin typeface="Cambria Math" panose="02040503050406030204" pitchFamily="18" charset="0"/>
                        </a:rPr>
                        <m:t>6</m:t>
                      </m:r>
                      <m:r>
                        <a:rPr lang="en-US" sz="2400" i="0">
                          <a:latin typeface="Cambria Math" panose="02040503050406030204" pitchFamily="18" charset="0"/>
                        </a:rPr>
                        <m:t> </m:t>
                      </m:r>
                      <m:f>
                        <m:fPr>
                          <m:ctrlPr>
                            <a:rPr lang="en-US" sz="2400" i="1">
                              <a:solidFill>
                                <a:srgbClr val="836967"/>
                              </a:solidFill>
                              <a:latin typeface="Cambria Math" panose="02040503050406030204" pitchFamily="18" charset="0"/>
                            </a:rPr>
                          </m:ctrlPr>
                        </m:fPr>
                        <m:num>
                          <m:r>
                            <a:rPr lang="en-US" sz="2400" i="1">
                              <a:latin typeface="Cambria Math" panose="02040503050406030204" pitchFamily="18" charset="0"/>
                            </a:rPr>
                            <m:t>𝑓𝑡</m:t>
                          </m:r>
                        </m:num>
                        <m:den>
                          <m:r>
                            <a:rPr lang="en-US" sz="2400" i="1">
                              <a:latin typeface="Cambria Math" panose="02040503050406030204" pitchFamily="18" charset="0"/>
                            </a:rPr>
                            <m:t>𝑠</m:t>
                          </m:r>
                        </m:den>
                      </m:f>
                      <m:r>
                        <a:rPr lang="en-US" sz="2400" i="0">
                          <a:latin typeface="Cambria Math" panose="02040503050406030204" pitchFamily="18" charset="0"/>
                        </a:rPr>
                        <m:t> </m:t>
                      </m:r>
                    </m:oMath>
                  </m:oMathPara>
                </a14:m>
                <a:endParaRPr lang="en-US" sz="2400"/>
              </a:p>
            </p:txBody>
          </p:sp>
        </mc:Choice>
        <mc:Fallback>
          <p:sp>
            <p:nvSpPr>
              <p:cNvPr id="17" name="TextBox 16">
                <a:extLst>
                  <a:ext uri="{FF2B5EF4-FFF2-40B4-BE49-F238E27FC236}">
                    <a16:creationId xmlns:a16="http://schemas.microsoft.com/office/drawing/2014/main" id="{C6D1150D-5370-4C0B-B9BD-442229331118}"/>
                  </a:ext>
                </a:extLst>
              </p:cNvPr>
              <p:cNvSpPr txBox="1">
                <a:spLocks noRot="1" noChangeAspect="1" noMove="1" noResize="1" noEditPoints="1" noAdjustHandles="1" noChangeArrowheads="1" noChangeShapeType="1" noTextEdit="1"/>
              </p:cNvSpPr>
              <p:nvPr/>
            </p:nvSpPr>
            <p:spPr>
              <a:xfrm>
                <a:off x="6870124" y="1741519"/>
                <a:ext cx="2186351" cy="79464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2FA2E34C-2D0B-43ED-99BD-41FA4CD18CD3}"/>
                  </a:ext>
                </a:extLst>
              </p:cNvPr>
              <p:cNvSpPr txBox="1"/>
              <p:nvPr/>
            </p:nvSpPr>
            <p:spPr>
              <a:xfrm>
                <a:off x="9145573" y="1866329"/>
                <a:ext cx="2463281"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836967"/>
                              </a:solidFill>
                              <a:latin typeface="Cambria Math" panose="02040503050406030204" pitchFamily="18" charset="0"/>
                            </a:rPr>
                          </m:ctrlPr>
                        </m:sSubPr>
                        <m:e>
                          <m:r>
                            <a:rPr lang="en-US" sz="2400" i="1">
                              <a:latin typeface="Cambria Math" panose="02040503050406030204" pitchFamily="18" charset="0"/>
                            </a:rPr>
                            <m:t>h</m:t>
                          </m:r>
                        </m:e>
                        <m:sub>
                          <m:r>
                            <a:rPr lang="en-US" sz="2400" i="1">
                              <a:latin typeface="Cambria Math" panose="02040503050406030204" pitchFamily="18" charset="0"/>
                            </a:rPr>
                            <m:t>𝑤𝑎𝑡𝑒𝑟</m:t>
                          </m:r>
                        </m:sub>
                      </m:sSub>
                      <m:r>
                        <a:rPr lang="en-US" sz="2400" i="0">
                          <a:latin typeface="Cambria Math" panose="02040503050406030204" pitchFamily="18" charset="0"/>
                        </a:rPr>
                        <m:t>≈1</m:t>
                      </m:r>
                      <m:r>
                        <a:rPr lang="en-US" sz="2400" b="0" i="0" smtClean="0">
                          <a:latin typeface="Cambria Math" panose="02040503050406030204" pitchFamily="18" charset="0"/>
                        </a:rPr>
                        <m:t>.4</m:t>
                      </m:r>
                      <m:r>
                        <a:rPr lang="en-US" sz="2400" i="0">
                          <a:latin typeface="Cambria Math" panose="02040503050406030204" pitchFamily="18" charset="0"/>
                        </a:rPr>
                        <m:t> </m:t>
                      </m:r>
                      <m:r>
                        <a:rPr lang="en-US" sz="2400" i="1">
                          <a:latin typeface="Cambria Math" panose="02040503050406030204" pitchFamily="18" charset="0"/>
                        </a:rPr>
                        <m:t>𝑓𝑡</m:t>
                      </m:r>
                      <m:r>
                        <a:rPr lang="en-US" sz="2400" i="0">
                          <a:latin typeface="Cambria Math" panose="02040503050406030204" pitchFamily="18" charset="0"/>
                        </a:rPr>
                        <m:t> </m:t>
                      </m:r>
                    </m:oMath>
                  </m:oMathPara>
                </a14:m>
                <a:endParaRPr lang="en-US" sz="2400"/>
              </a:p>
            </p:txBody>
          </p:sp>
        </mc:Choice>
        <mc:Fallback>
          <p:sp>
            <p:nvSpPr>
              <p:cNvPr id="22" name="TextBox 21">
                <a:extLst>
                  <a:ext uri="{FF2B5EF4-FFF2-40B4-BE49-F238E27FC236}">
                    <a16:creationId xmlns:a16="http://schemas.microsoft.com/office/drawing/2014/main" id="{2FA2E34C-2D0B-43ED-99BD-41FA4CD18CD3}"/>
                  </a:ext>
                </a:extLst>
              </p:cNvPr>
              <p:cNvSpPr txBox="1">
                <a:spLocks noRot="1" noChangeAspect="1" noMove="1" noResize="1" noEditPoints="1" noAdjustHandles="1" noChangeArrowheads="1" noChangeShapeType="1" noTextEdit="1"/>
              </p:cNvSpPr>
              <p:nvPr/>
            </p:nvSpPr>
            <p:spPr>
              <a:xfrm>
                <a:off x="9145573" y="1866329"/>
                <a:ext cx="2463281" cy="461665"/>
              </a:xfrm>
              <a:prstGeom prst="rect">
                <a:avLst/>
              </a:prstGeom>
              <a:blipFill>
                <a:blip r:embed="rId7"/>
                <a:stretch>
                  <a:fillRect b="-1710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19BDF651-EBD5-4C9F-9A58-2B0E58D34E02}"/>
                  </a:ext>
                </a:extLst>
              </p:cNvPr>
              <p:cNvSpPr txBox="1"/>
              <p:nvPr/>
            </p:nvSpPr>
            <p:spPr>
              <a:xfrm>
                <a:off x="7918457" y="2618782"/>
                <a:ext cx="2413641"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𝐹𝑟</m:t>
                      </m:r>
                      <m:r>
                        <a:rPr lang="en-US" sz="2400">
                          <a:latin typeface="Cambria Math" panose="02040503050406030204" pitchFamily="18" charset="0"/>
                        </a:rPr>
                        <m:t>≈</m:t>
                      </m:r>
                      <m:r>
                        <a:rPr lang="en-US" sz="2400" i="0">
                          <a:latin typeface="Cambria Math" panose="02040503050406030204" pitchFamily="18" charset="0"/>
                        </a:rPr>
                        <m:t>8.42</m:t>
                      </m:r>
                    </m:oMath>
                  </m:oMathPara>
                </a14:m>
                <a:endParaRPr lang="en-US" sz="2400"/>
              </a:p>
            </p:txBody>
          </p:sp>
        </mc:Choice>
        <mc:Fallback>
          <p:sp>
            <p:nvSpPr>
              <p:cNvPr id="24" name="TextBox 23">
                <a:extLst>
                  <a:ext uri="{FF2B5EF4-FFF2-40B4-BE49-F238E27FC236}">
                    <a16:creationId xmlns:a16="http://schemas.microsoft.com/office/drawing/2014/main" id="{19BDF651-EBD5-4C9F-9A58-2B0E58D34E02}"/>
                  </a:ext>
                </a:extLst>
              </p:cNvPr>
              <p:cNvSpPr txBox="1">
                <a:spLocks noRot="1" noChangeAspect="1" noMove="1" noResize="1" noEditPoints="1" noAdjustHandles="1" noChangeArrowheads="1" noChangeShapeType="1" noTextEdit="1"/>
              </p:cNvSpPr>
              <p:nvPr/>
            </p:nvSpPr>
            <p:spPr>
              <a:xfrm>
                <a:off x="7918457" y="2618782"/>
                <a:ext cx="2413641" cy="461665"/>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13826299"/>
      </p:ext>
    </p:extLst>
  </p:cSld>
  <p:clrMapOvr>
    <a:masterClrMapping/>
  </p:clrMapOvr>
  <mc:AlternateContent xmlns:mc="http://schemas.openxmlformats.org/markup-compatibility/2006">
    <mc:Choice xmlns:p14="http://schemas.microsoft.com/office/powerpoint/2010/main" Requires="p14">
      <p:transition spd="slow" p14:dur="2000" advTm="37000"/>
    </mc:Choice>
    <mc:Fallback>
      <p:transition spd="slow" advTm="3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6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42DE1E1F-C97F-5B40-A796-FC340C20CFC2}"/>
              </a:ext>
            </a:extLst>
          </p:cNvPr>
          <p:cNvSpPr>
            <a:spLocks noGrp="1"/>
          </p:cNvSpPr>
          <p:nvPr>
            <p:ph type="title"/>
          </p:nvPr>
        </p:nvSpPr>
        <p:spPr/>
        <p:txBody>
          <a:bodyPr/>
          <a:lstStyle/>
          <a:p>
            <a:r>
              <a:rPr lang="en-US"/>
              <a:t>Outline</a:t>
            </a:r>
          </a:p>
        </p:txBody>
      </p:sp>
      <p:sp>
        <p:nvSpPr>
          <p:cNvPr id="11" name="Content Placeholder 10">
            <a:extLst>
              <a:ext uri="{FF2B5EF4-FFF2-40B4-BE49-F238E27FC236}">
                <a16:creationId xmlns:a16="http://schemas.microsoft.com/office/drawing/2014/main" id="{7B85F007-B764-45D0-95CE-6F57AF66F10C}"/>
              </a:ext>
            </a:extLst>
          </p:cNvPr>
          <p:cNvSpPr>
            <a:spLocks noGrp="1"/>
          </p:cNvSpPr>
          <p:nvPr>
            <p:ph idx="1"/>
          </p:nvPr>
        </p:nvSpPr>
        <p:spPr>
          <a:xfrm>
            <a:off x="1097280" y="1845733"/>
            <a:ext cx="10058400" cy="4410687"/>
          </a:xfrm>
        </p:spPr>
        <p:txBody>
          <a:bodyPr vert="horz" lIns="0" tIns="45720" rIns="0" bIns="45720" rtlCol="0" anchor="t">
            <a:normAutofit fontScale="92500" lnSpcReduction="20000"/>
          </a:bodyPr>
          <a:lstStyle/>
          <a:p>
            <a:pPr marL="514350" indent="-514350">
              <a:buFont typeface="+mj-lt"/>
              <a:buAutoNum type="arabicPeriod"/>
            </a:pPr>
            <a:r>
              <a:rPr lang="en-US" sz="2400" b="1" u="sng"/>
              <a:t>Project Introduction/Statement</a:t>
            </a:r>
          </a:p>
          <a:p>
            <a:pPr marL="514350" indent="-514350">
              <a:buFont typeface="+mj-lt"/>
              <a:buAutoNum type="arabicPeriod"/>
            </a:pPr>
            <a:r>
              <a:rPr lang="en-US"/>
              <a:t>Dam Design</a:t>
            </a:r>
            <a:endParaRPr lang="en-US">
              <a:cs typeface="Calibri"/>
            </a:endParaRPr>
          </a:p>
          <a:p>
            <a:pPr marL="514350" indent="-514350">
              <a:buFont typeface="+mj-lt"/>
              <a:buAutoNum type="arabicPeriod"/>
            </a:pPr>
            <a:r>
              <a:rPr lang="en-US"/>
              <a:t>Spillway</a:t>
            </a:r>
            <a:endParaRPr lang="en-US">
              <a:cs typeface="Calibri"/>
            </a:endParaRPr>
          </a:p>
          <a:p>
            <a:pPr marL="514350" indent="-514350">
              <a:buFont typeface="+mj-lt"/>
              <a:buAutoNum type="arabicPeriod"/>
            </a:pPr>
            <a:r>
              <a:rPr lang="en-US"/>
              <a:t>Outlet Works</a:t>
            </a:r>
            <a:endParaRPr lang="en-US">
              <a:cs typeface="Calibri"/>
            </a:endParaRPr>
          </a:p>
          <a:p>
            <a:pPr marL="514350" indent="-514350">
              <a:buFont typeface="+mj-lt"/>
              <a:buAutoNum type="arabicPeriod"/>
            </a:pPr>
            <a:r>
              <a:rPr lang="en-US">
                <a:cs typeface="Calibri"/>
              </a:rPr>
              <a:t>Pipeline</a:t>
            </a:r>
          </a:p>
          <a:p>
            <a:pPr marL="514350" indent="-514350">
              <a:buFont typeface="+mj-lt"/>
              <a:buAutoNum type="arabicPeriod"/>
            </a:pPr>
            <a:r>
              <a:rPr lang="en-US"/>
              <a:t>Pumps</a:t>
            </a:r>
            <a:endParaRPr lang="en-US">
              <a:cs typeface="Calibri"/>
            </a:endParaRPr>
          </a:p>
          <a:p>
            <a:pPr marL="514350" indent="-514350">
              <a:buFont typeface="+mj-lt"/>
              <a:buAutoNum type="arabicPeriod"/>
            </a:pPr>
            <a:r>
              <a:rPr lang="en-US"/>
              <a:t>Water Tank</a:t>
            </a:r>
            <a:endParaRPr lang="en-US">
              <a:cs typeface="Calibri"/>
            </a:endParaRPr>
          </a:p>
          <a:p>
            <a:pPr marL="514350" indent="-514350">
              <a:buFont typeface="+mj-lt"/>
              <a:buAutoNum type="arabicPeriod"/>
            </a:pPr>
            <a:r>
              <a:rPr lang="en-US"/>
              <a:t>Roadway</a:t>
            </a:r>
            <a:endParaRPr lang="en-US">
              <a:cs typeface="Calibri"/>
            </a:endParaRPr>
          </a:p>
          <a:p>
            <a:pPr marL="514350" indent="-514350">
              <a:buFont typeface="+mj-lt"/>
              <a:buAutoNum type="arabicPeriod"/>
            </a:pPr>
            <a:r>
              <a:rPr lang="en-US"/>
              <a:t>Environmental, Sustainability, and Constructability</a:t>
            </a:r>
            <a:endParaRPr lang="en-US">
              <a:cs typeface="Calibri"/>
            </a:endParaRPr>
          </a:p>
          <a:p>
            <a:pPr marL="514350" indent="-514350">
              <a:buFont typeface="+mj-lt"/>
              <a:buAutoNum type="arabicPeriod"/>
            </a:pPr>
            <a:r>
              <a:rPr lang="en-US"/>
              <a:t>Cost Estimate</a:t>
            </a:r>
            <a:endParaRPr lang="en-US">
              <a:cs typeface="Calibri"/>
            </a:endParaRPr>
          </a:p>
          <a:p>
            <a:pPr marL="514350" indent="-514350">
              <a:buFont typeface="+mj-lt"/>
              <a:buAutoNum type="arabicPeriod"/>
            </a:pPr>
            <a:r>
              <a:rPr lang="en-US"/>
              <a:t>Summary</a:t>
            </a:r>
            <a:endParaRPr lang="en-US">
              <a:cs typeface="Calibri"/>
            </a:endParaRPr>
          </a:p>
          <a:p>
            <a:endParaRPr lang="en-US"/>
          </a:p>
        </p:txBody>
      </p:sp>
      <p:sp>
        <p:nvSpPr>
          <p:cNvPr id="6" name="Footer Placeholder 5">
            <a:extLst>
              <a:ext uri="{FF2B5EF4-FFF2-40B4-BE49-F238E27FC236}">
                <a16:creationId xmlns:a16="http://schemas.microsoft.com/office/drawing/2014/main" id="{FFEBA4C4-FD09-4E4B-B3BB-3D3EAD2DDA33}"/>
              </a:ext>
            </a:extLst>
          </p:cNvPr>
          <p:cNvSpPr>
            <a:spLocks noGrp="1"/>
          </p:cNvSpPr>
          <p:nvPr>
            <p:ph type="ftr" sz="quarter" idx="11"/>
          </p:nvPr>
        </p:nvSpPr>
        <p:spPr/>
        <p:txBody>
          <a:bodyPr/>
          <a:lstStyle/>
          <a:p>
            <a:r>
              <a:rPr lang="en-US"/>
              <a:t>Speaker: Cesar </a:t>
            </a:r>
            <a:r>
              <a:rPr lang="en-US" err="1"/>
              <a:t>rauda</a:t>
            </a:r>
            <a:r>
              <a:rPr lang="en-US"/>
              <a:t> </a:t>
            </a:r>
          </a:p>
        </p:txBody>
      </p:sp>
      <p:sp>
        <p:nvSpPr>
          <p:cNvPr id="2" name="Slide Number Placeholder 1">
            <a:extLst>
              <a:ext uri="{FF2B5EF4-FFF2-40B4-BE49-F238E27FC236}">
                <a16:creationId xmlns:a16="http://schemas.microsoft.com/office/drawing/2014/main" id="{92A4716D-00E6-4865-A814-74860D251268}"/>
              </a:ext>
            </a:extLst>
          </p:cNvPr>
          <p:cNvSpPr>
            <a:spLocks noGrp="1"/>
          </p:cNvSpPr>
          <p:nvPr>
            <p:ph type="sldNum" sz="quarter" idx="12"/>
          </p:nvPr>
        </p:nvSpPr>
        <p:spPr/>
        <p:txBody>
          <a:bodyPr/>
          <a:lstStyle/>
          <a:p>
            <a:fld id="{D57F1E4F-1CFF-5643-939E-217C01CDF565}" type="slidenum">
              <a:rPr lang="en-US" smtClean="0"/>
              <a:pPr/>
              <a:t>2</a:t>
            </a:fld>
            <a:endParaRPr lang="en-US"/>
          </a:p>
        </p:txBody>
      </p:sp>
      <p:pic>
        <p:nvPicPr>
          <p:cNvPr id="8" name="Audio 7">
            <a:hlinkClick r:id="" action="ppaction://media"/>
            <a:extLst>
              <a:ext uri="{FF2B5EF4-FFF2-40B4-BE49-F238E27FC236}">
                <a16:creationId xmlns:a16="http://schemas.microsoft.com/office/drawing/2014/main" id="{53AF5C3C-FA27-410E-AE9B-728A1F5AD8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9" name="Picture 8" descr="Text, logo&#10;&#10;Description automatically generated">
            <a:extLst>
              <a:ext uri="{FF2B5EF4-FFF2-40B4-BE49-F238E27FC236}">
                <a16:creationId xmlns:a16="http://schemas.microsoft.com/office/drawing/2014/main" id="{DF9A0CF2-DF2C-46D1-AF65-336647DA4A20}"/>
              </a:ext>
            </a:extLst>
          </p:cNvPr>
          <p:cNvPicPr>
            <a:picLocks noChangeAspect="1"/>
          </p:cNvPicPr>
          <p:nvPr/>
        </p:nvPicPr>
        <p:blipFill>
          <a:blip r:embed="rId6"/>
          <a:stretch>
            <a:fillRect/>
          </a:stretch>
        </p:blipFill>
        <p:spPr>
          <a:xfrm>
            <a:off x="9383889" y="2947647"/>
            <a:ext cx="1771791" cy="2206858"/>
          </a:xfrm>
          <a:prstGeom prst="rect">
            <a:avLst/>
          </a:prstGeom>
        </p:spPr>
      </p:pic>
    </p:spTree>
    <p:extLst>
      <p:ext uri="{BB962C8B-B14F-4D97-AF65-F5344CB8AC3E}">
        <p14:creationId xmlns:p14="http://schemas.microsoft.com/office/powerpoint/2010/main" val="1032757599"/>
      </p:ext>
    </p:extLst>
  </p:cSld>
  <p:clrMapOvr>
    <a:masterClrMapping/>
  </p:clrMapOvr>
  <mc:AlternateContent xmlns:mc="http://schemas.openxmlformats.org/markup-compatibility/2006">
    <mc:Choice xmlns:p14="http://schemas.microsoft.com/office/powerpoint/2010/main" Requires="p14">
      <p:transition spd="slow" p14:dur="2000" advTm="28082"/>
    </mc:Choice>
    <mc:Fallback>
      <p:transition spd="slow" advTm="28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9A19BBDB-70BD-418A-B330-894A97070711}"/>
              </a:ext>
            </a:extLst>
          </p:cNvPr>
          <p:cNvSpPr>
            <a:spLocks noGrp="1"/>
          </p:cNvSpPr>
          <p:nvPr>
            <p:ph type="ftr" sz="quarter" idx="11"/>
          </p:nvPr>
        </p:nvSpPr>
        <p:spPr/>
        <p:txBody>
          <a:bodyPr/>
          <a:lstStyle/>
          <a:p>
            <a:r>
              <a:rPr lang="en-US"/>
              <a:t>Speaker:</a:t>
            </a:r>
          </a:p>
        </p:txBody>
      </p:sp>
      <p:sp>
        <p:nvSpPr>
          <p:cNvPr id="2" name="Slide Number Placeholder 1">
            <a:extLst>
              <a:ext uri="{FF2B5EF4-FFF2-40B4-BE49-F238E27FC236}">
                <a16:creationId xmlns:a16="http://schemas.microsoft.com/office/drawing/2014/main" id="{CAD7D34E-F029-4FBD-8D21-45D62415C066}"/>
              </a:ext>
            </a:extLst>
          </p:cNvPr>
          <p:cNvSpPr>
            <a:spLocks noGrp="1"/>
          </p:cNvSpPr>
          <p:nvPr>
            <p:ph type="sldNum" sz="quarter" idx="12"/>
          </p:nvPr>
        </p:nvSpPr>
        <p:spPr/>
        <p:txBody>
          <a:bodyPr/>
          <a:lstStyle/>
          <a:p>
            <a:fld id="{D57F1E4F-1CFF-5643-939E-217C01CDF565}" type="slidenum">
              <a:rPr lang="en-US" smtClean="0"/>
              <a:pPr/>
              <a:t>20</a:t>
            </a:fld>
            <a:endParaRPr lang="en-US"/>
          </a:p>
        </p:txBody>
      </p:sp>
      <p:sp>
        <p:nvSpPr>
          <p:cNvPr id="7" name="TextBox 6">
            <a:extLst>
              <a:ext uri="{FF2B5EF4-FFF2-40B4-BE49-F238E27FC236}">
                <a16:creationId xmlns:a16="http://schemas.microsoft.com/office/drawing/2014/main" id="{40608D76-A69F-48E8-B544-5D0954BD42E7}"/>
              </a:ext>
            </a:extLst>
          </p:cNvPr>
          <p:cNvSpPr txBox="1"/>
          <p:nvPr/>
        </p:nvSpPr>
        <p:spPr>
          <a:xfrm>
            <a:off x="1282777" y="285750"/>
            <a:ext cx="6172200" cy="830997"/>
          </a:xfrm>
          <a:prstGeom prst="rect">
            <a:avLst/>
          </a:prstGeom>
          <a:noFill/>
        </p:spPr>
        <p:txBody>
          <a:bodyPr wrap="square" lIns="91440" tIns="45720" rIns="91440" bIns="45720" anchor="t">
            <a:spAutoFit/>
          </a:bodyPr>
          <a:lstStyle/>
          <a:p>
            <a:r>
              <a:rPr lang="en-US" sz="4800">
                <a:solidFill>
                  <a:schemeClr val="tx1">
                    <a:lumMod val="75000"/>
                    <a:lumOff val="25000"/>
                  </a:schemeClr>
                </a:solidFill>
                <a:cs typeface="Calibri"/>
              </a:rPr>
              <a:t>Spillway – Stilling Basin</a:t>
            </a:r>
          </a:p>
        </p:txBody>
      </p:sp>
      <p:cxnSp>
        <p:nvCxnSpPr>
          <p:cNvPr id="16" name="Straight Connector 15">
            <a:extLst>
              <a:ext uri="{FF2B5EF4-FFF2-40B4-BE49-F238E27FC236}">
                <a16:creationId xmlns:a16="http://schemas.microsoft.com/office/drawing/2014/main" id="{1FDEA767-57E7-4F0A-8D1B-EED535D9EEB7}"/>
              </a:ext>
            </a:extLst>
          </p:cNvPr>
          <p:cNvCxnSpPr>
            <a:cxnSpLocks/>
          </p:cNvCxnSpPr>
          <p:nvPr/>
        </p:nvCxnSpPr>
        <p:spPr>
          <a:xfrm flipH="1">
            <a:off x="1284042" y="1108769"/>
            <a:ext cx="4505965" cy="17859"/>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BC7AF51-4DF3-4F3E-9216-1BCFDD4EE7F2}"/>
              </a:ext>
            </a:extLst>
          </p:cNvPr>
          <p:cNvSpPr txBox="1"/>
          <p:nvPr/>
        </p:nvSpPr>
        <p:spPr>
          <a:xfrm>
            <a:off x="6822184" y="3429205"/>
            <a:ext cx="5350834"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a:cs typeface="Calibri"/>
              </a:rPr>
              <a:t>Hydraulic jump dissipates 68% of incoming water’s energy</a:t>
            </a:r>
          </a:p>
          <a:p>
            <a:pPr marL="285750" indent="-285750">
              <a:buFont typeface="Arial"/>
              <a:buChar char="•"/>
            </a:pPr>
            <a:endParaRPr lang="en-US" sz="2800">
              <a:ea typeface="+mn-lt"/>
              <a:cs typeface="+mn-lt"/>
            </a:endParaRPr>
          </a:p>
          <a:p>
            <a:pPr marL="285750" indent="-285750">
              <a:buFont typeface="Arial"/>
              <a:buChar char="•"/>
            </a:pPr>
            <a:r>
              <a:rPr lang="en-US" sz="2800">
                <a:cs typeface="Calibri"/>
              </a:rPr>
              <a:t>Based on USBR Type II Stilling Basin</a:t>
            </a:r>
          </a:p>
          <a:p>
            <a:pPr marL="285750" indent="-285750">
              <a:buFont typeface="Arial"/>
              <a:buChar char="•"/>
            </a:pPr>
            <a:endParaRPr lang="en-US" sz="2800">
              <a:ea typeface="+mn-lt"/>
              <a:cs typeface="+mn-lt"/>
            </a:endParaRPr>
          </a:p>
          <a:p>
            <a:pPr marL="285750" indent="-285750">
              <a:buFont typeface="Arial"/>
              <a:buChar char="•"/>
            </a:pPr>
            <a:endParaRPr lang="en-US" sz="2800">
              <a:cs typeface="Calibri"/>
            </a:endParaRPr>
          </a:p>
        </p:txBody>
      </p:sp>
      <p:pic>
        <p:nvPicPr>
          <p:cNvPr id="3" name="Picture 5" descr="Shape, arrow&#10;&#10;Description automatically generated">
            <a:extLst>
              <a:ext uri="{FF2B5EF4-FFF2-40B4-BE49-F238E27FC236}">
                <a16:creationId xmlns:a16="http://schemas.microsoft.com/office/drawing/2014/main" id="{6B5977E0-48B7-4A2D-97AF-2D34F463D2CA}"/>
              </a:ext>
            </a:extLst>
          </p:cNvPr>
          <p:cNvPicPr>
            <a:picLocks noChangeAspect="1"/>
          </p:cNvPicPr>
          <p:nvPr/>
        </p:nvPicPr>
        <p:blipFill>
          <a:blip r:embed="rId4"/>
          <a:stretch>
            <a:fillRect/>
          </a:stretch>
        </p:blipFill>
        <p:spPr>
          <a:xfrm>
            <a:off x="118510" y="1683528"/>
            <a:ext cx="6559151" cy="4239525"/>
          </a:xfrm>
          <a:prstGeom prst="rect">
            <a:avLst/>
          </a:prstGeom>
        </p:spPr>
      </p:pic>
      <p:sp>
        <p:nvSpPr>
          <p:cNvPr id="5" name="TextBox 4">
            <a:extLst>
              <a:ext uri="{FF2B5EF4-FFF2-40B4-BE49-F238E27FC236}">
                <a16:creationId xmlns:a16="http://schemas.microsoft.com/office/drawing/2014/main" id="{0F5EDB10-DDF0-4BB1-989D-09A1F0AB5140}"/>
              </a:ext>
            </a:extLst>
          </p:cNvPr>
          <p:cNvSpPr txBox="1"/>
          <p:nvPr/>
        </p:nvSpPr>
        <p:spPr>
          <a:xfrm>
            <a:off x="6534150" y="6498430"/>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Omar Abdelhadi</a:t>
            </a:r>
          </a:p>
        </p:txBody>
      </p:sp>
      <p:pic>
        <p:nvPicPr>
          <p:cNvPr id="8" name="slide5NEW">
            <a:hlinkClick r:id="" action="ppaction://media"/>
            <a:extLst>
              <a:ext uri="{FF2B5EF4-FFF2-40B4-BE49-F238E27FC236}">
                <a16:creationId xmlns:a16="http://schemas.microsoft.com/office/drawing/2014/main" id="{567F8686-7B38-4C58-B433-CD96836328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4515" y="5566611"/>
            <a:ext cx="609600" cy="609600"/>
          </a:xfrm>
          <a:prstGeom prst="rect">
            <a:avLst/>
          </a:prstGeom>
        </p:spPr>
      </p:pic>
      <p:sp>
        <p:nvSpPr>
          <p:cNvPr id="10" name="Rectangle 9">
            <a:extLst>
              <a:ext uri="{FF2B5EF4-FFF2-40B4-BE49-F238E27FC236}">
                <a16:creationId xmlns:a16="http://schemas.microsoft.com/office/drawing/2014/main" id="{BF94F539-9892-48E1-9CB1-723A031AA053}"/>
              </a:ext>
            </a:extLst>
          </p:cNvPr>
          <p:cNvSpPr/>
          <p:nvPr/>
        </p:nvSpPr>
        <p:spPr>
          <a:xfrm>
            <a:off x="5121658" y="5409746"/>
            <a:ext cx="1556003" cy="461665"/>
          </a:xfrm>
          <a:prstGeom prst="rect">
            <a:avLst/>
          </a:prstGeom>
          <a:noFill/>
        </p:spPr>
        <p:txBody>
          <a:bodyPr wrap="none" lIns="91440" tIns="45720" rIns="91440" bIns="45720">
            <a:spAutoFit/>
          </a:bodyPr>
          <a:lstStyle/>
          <a:p>
            <a:pPr algn="ctr"/>
            <a:r>
              <a:rPr lang="en-US" sz="2400">
                <a:ln w="0"/>
                <a:solidFill>
                  <a:schemeClr val="accent2"/>
                </a:solidFill>
                <a:effectLst>
                  <a:outerShdw blurRad="38100" dist="19050" dir="2700000" algn="tl" rotWithShape="0">
                    <a:schemeClr val="dk1">
                      <a:alpha val="40000"/>
                    </a:schemeClr>
                  </a:outerShdw>
                </a:effectLst>
              </a:rPr>
              <a:t>Streambed</a:t>
            </a:r>
            <a:endParaRPr lang="en-US" sz="2800">
              <a:ln w="0"/>
              <a:solidFill>
                <a:schemeClr val="accent2"/>
              </a:solidFill>
              <a:effectLst>
                <a:outerShdw blurRad="38100" dist="19050" dir="2700000" algn="tl" rotWithShape="0">
                  <a:schemeClr val="dk1">
                    <a:alpha val="40000"/>
                  </a:schemeClr>
                </a:outerShdw>
              </a:effectLst>
            </a:endParaRPr>
          </a:p>
        </p:txBody>
      </p:sp>
      <p:sp>
        <p:nvSpPr>
          <p:cNvPr id="6" name="TextBox 5">
            <a:extLst>
              <a:ext uri="{FF2B5EF4-FFF2-40B4-BE49-F238E27FC236}">
                <a16:creationId xmlns:a16="http://schemas.microsoft.com/office/drawing/2014/main" id="{A7C24926-3C0A-43B5-A79A-30E15908F8D6}"/>
              </a:ext>
            </a:extLst>
          </p:cNvPr>
          <p:cNvSpPr txBox="1"/>
          <p:nvPr/>
        </p:nvSpPr>
        <p:spPr>
          <a:xfrm>
            <a:off x="7540228" y="1890712"/>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B127A212-CECF-49D0-9090-8DF86181509D}"/>
                  </a:ext>
                </a:extLst>
              </p:cNvPr>
              <p:cNvSpPr txBox="1"/>
              <p:nvPr/>
            </p:nvSpPr>
            <p:spPr>
              <a:xfrm>
                <a:off x="6885398" y="1715180"/>
                <a:ext cx="1953980" cy="7946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836967"/>
                              </a:solidFill>
                              <a:latin typeface="Cambria Math" panose="02040503050406030204" pitchFamily="18" charset="0"/>
                            </a:rPr>
                          </m:ctrlPr>
                        </m:sSubPr>
                        <m:e>
                          <m:r>
                            <a:rPr lang="en-US" sz="2400" i="1">
                              <a:latin typeface="Cambria Math" panose="02040503050406030204" pitchFamily="18" charset="0"/>
                            </a:rPr>
                            <m:t>𝑣</m:t>
                          </m:r>
                        </m:e>
                        <m:sub>
                          <m:r>
                            <a:rPr lang="en-US" sz="2400" i="1">
                              <a:latin typeface="Cambria Math" panose="02040503050406030204" pitchFamily="18" charset="0"/>
                            </a:rPr>
                            <m:t>𝑜𝑢𝑡</m:t>
                          </m:r>
                        </m:sub>
                      </m:sSub>
                      <m:r>
                        <a:rPr lang="en-US" sz="2400" i="0">
                          <a:latin typeface="Cambria Math" panose="02040503050406030204" pitchFamily="18" charset="0"/>
                        </a:rPr>
                        <m:t>≈5 </m:t>
                      </m:r>
                      <m:f>
                        <m:fPr>
                          <m:ctrlPr>
                            <a:rPr lang="en-US" sz="2400" i="1">
                              <a:solidFill>
                                <a:srgbClr val="836967"/>
                              </a:solidFill>
                              <a:latin typeface="Cambria Math" panose="02040503050406030204" pitchFamily="18" charset="0"/>
                            </a:rPr>
                          </m:ctrlPr>
                        </m:fPr>
                        <m:num>
                          <m:r>
                            <a:rPr lang="en-US" sz="2400" i="1">
                              <a:latin typeface="Cambria Math" panose="02040503050406030204" pitchFamily="18" charset="0"/>
                            </a:rPr>
                            <m:t>𝑓𝑡</m:t>
                          </m:r>
                        </m:num>
                        <m:den>
                          <m:r>
                            <a:rPr lang="en-US" sz="2400" i="1">
                              <a:latin typeface="Cambria Math" panose="02040503050406030204" pitchFamily="18" charset="0"/>
                            </a:rPr>
                            <m:t>𝑠</m:t>
                          </m:r>
                        </m:den>
                      </m:f>
                      <m:r>
                        <a:rPr lang="en-US" sz="2400" i="0">
                          <a:latin typeface="Cambria Math" panose="02040503050406030204" pitchFamily="18" charset="0"/>
                        </a:rPr>
                        <m:t> </m:t>
                      </m:r>
                    </m:oMath>
                  </m:oMathPara>
                </a14:m>
                <a:endParaRPr lang="en-US" sz="2400"/>
              </a:p>
            </p:txBody>
          </p:sp>
        </mc:Choice>
        <mc:Fallback>
          <p:sp>
            <p:nvSpPr>
              <p:cNvPr id="13" name="TextBox 12">
                <a:extLst>
                  <a:ext uri="{FF2B5EF4-FFF2-40B4-BE49-F238E27FC236}">
                    <a16:creationId xmlns:a16="http://schemas.microsoft.com/office/drawing/2014/main" id="{B127A212-CECF-49D0-9090-8DF86181509D}"/>
                  </a:ext>
                </a:extLst>
              </p:cNvPr>
              <p:cNvSpPr txBox="1">
                <a:spLocks noRot="1" noChangeAspect="1" noMove="1" noResize="1" noEditPoints="1" noAdjustHandles="1" noChangeArrowheads="1" noChangeShapeType="1" noTextEdit="1"/>
              </p:cNvSpPr>
              <p:nvPr/>
            </p:nvSpPr>
            <p:spPr>
              <a:xfrm>
                <a:off x="6885398" y="1715180"/>
                <a:ext cx="1953980" cy="79464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8E6D4A5D-520E-4191-870E-E18E0362E62F}"/>
                  </a:ext>
                </a:extLst>
              </p:cNvPr>
              <p:cNvSpPr txBox="1"/>
              <p:nvPr/>
            </p:nvSpPr>
            <p:spPr>
              <a:xfrm>
                <a:off x="8888369" y="1864329"/>
                <a:ext cx="3219192"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836967"/>
                              </a:solidFill>
                              <a:latin typeface="Cambria Math" panose="02040503050406030204" pitchFamily="18" charset="0"/>
                            </a:rPr>
                          </m:ctrlPr>
                        </m:sSubPr>
                        <m:e>
                          <m:r>
                            <a:rPr lang="en-US" sz="2400" i="1">
                              <a:latin typeface="Cambria Math" panose="02040503050406030204" pitchFamily="18" charset="0"/>
                            </a:rPr>
                            <m:t>h</m:t>
                          </m:r>
                        </m:e>
                        <m:sub>
                          <m:r>
                            <a:rPr lang="en-US" sz="2400" i="1">
                              <a:latin typeface="Cambria Math" panose="02040503050406030204" pitchFamily="18" charset="0"/>
                            </a:rPr>
                            <m:t>𝑤𝑎𝑡𝑒𝑟</m:t>
                          </m:r>
                        </m:sub>
                      </m:sSub>
                      <m:r>
                        <a:rPr lang="en-US" sz="2400" i="0">
                          <a:latin typeface="Cambria Math" panose="02040503050406030204" pitchFamily="18" charset="0"/>
                        </a:rPr>
                        <m:t>≈1</m:t>
                      </m:r>
                      <m:r>
                        <a:rPr lang="en-US" sz="2400" b="0" i="0" smtClean="0">
                          <a:latin typeface="Cambria Math" panose="02040503050406030204" pitchFamily="18" charset="0"/>
                        </a:rPr>
                        <m:t>5</m:t>
                      </m:r>
                      <m:r>
                        <a:rPr lang="en-US" sz="2400" i="0">
                          <a:latin typeface="Cambria Math" panose="02040503050406030204" pitchFamily="18" charset="0"/>
                        </a:rPr>
                        <m:t> </m:t>
                      </m:r>
                      <m:r>
                        <a:rPr lang="en-US" sz="2400" i="1">
                          <a:latin typeface="Cambria Math" panose="02040503050406030204" pitchFamily="18" charset="0"/>
                        </a:rPr>
                        <m:t>𝑓𝑡</m:t>
                      </m:r>
                      <m:r>
                        <a:rPr lang="en-US" sz="2400" i="0">
                          <a:latin typeface="Cambria Math" panose="02040503050406030204" pitchFamily="18" charset="0"/>
                        </a:rPr>
                        <m:t> </m:t>
                      </m:r>
                    </m:oMath>
                  </m:oMathPara>
                </a14:m>
                <a:endParaRPr lang="en-US" sz="2400"/>
              </a:p>
            </p:txBody>
          </p:sp>
        </mc:Choice>
        <mc:Fallback>
          <p:sp>
            <p:nvSpPr>
              <p:cNvPr id="15" name="TextBox 14">
                <a:extLst>
                  <a:ext uri="{FF2B5EF4-FFF2-40B4-BE49-F238E27FC236}">
                    <a16:creationId xmlns:a16="http://schemas.microsoft.com/office/drawing/2014/main" id="{8E6D4A5D-520E-4191-870E-E18E0362E62F}"/>
                  </a:ext>
                </a:extLst>
              </p:cNvPr>
              <p:cNvSpPr txBox="1">
                <a:spLocks noRot="1" noChangeAspect="1" noMove="1" noResize="1" noEditPoints="1" noAdjustHandles="1" noChangeArrowheads="1" noChangeShapeType="1" noTextEdit="1"/>
              </p:cNvSpPr>
              <p:nvPr/>
            </p:nvSpPr>
            <p:spPr>
              <a:xfrm>
                <a:off x="8888369" y="1864329"/>
                <a:ext cx="3219192" cy="461665"/>
              </a:xfrm>
              <a:prstGeom prst="rect">
                <a:avLst/>
              </a:prstGeom>
              <a:blipFill>
                <a:blip r:embed="rId7"/>
                <a:stretch>
                  <a:fillRect b="-1710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FF97BDFD-A5B4-4E35-B7D2-0630CCF96B71}"/>
                  </a:ext>
                </a:extLst>
              </p:cNvPr>
              <p:cNvSpPr txBox="1"/>
              <p:nvPr/>
            </p:nvSpPr>
            <p:spPr>
              <a:xfrm>
                <a:off x="7706368" y="2624372"/>
                <a:ext cx="3154320"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𝐹𝑟</m:t>
                      </m:r>
                      <m:r>
                        <a:rPr lang="en-US" sz="2400">
                          <a:latin typeface="Cambria Math" panose="02040503050406030204" pitchFamily="18" charset="0"/>
                        </a:rPr>
                        <m:t>≈</m:t>
                      </m:r>
                      <m:r>
                        <a:rPr lang="en-US" sz="2400" b="0" i="0" smtClean="0">
                          <a:latin typeface="Cambria Math" panose="02040503050406030204" pitchFamily="18" charset="0"/>
                        </a:rPr>
                        <m:t>0.22</m:t>
                      </m:r>
                    </m:oMath>
                  </m:oMathPara>
                </a14:m>
                <a:endParaRPr lang="en-US" sz="2400"/>
              </a:p>
            </p:txBody>
          </p:sp>
        </mc:Choice>
        <mc:Fallback>
          <p:sp>
            <p:nvSpPr>
              <p:cNvPr id="17" name="TextBox 16">
                <a:extLst>
                  <a:ext uri="{FF2B5EF4-FFF2-40B4-BE49-F238E27FC236}">
                    <a16:creationId xmlns:a16="http://schemas.microsoft.com/office/drawing/2014/main" id="{FF97BDFD-A5B4-4E35-B7D2-0630CCF96B71}"/>
                  </a:ext>
                </a:extLst>
              </p:cNvPr>
              <p:cNvSpPr txBox="1">
                <a:spLocks noRot="1" noChangeAspect="1" noMove="1" noResize="1" noEditPoints="1" noAdjustHandles="1" noChangeArrowheads="1" noChangeShapeType="1" noTextEdit="1"/>
              </p:cNvSpPr>
              <p:nvPr/>
            </p:nvSpPr>
            <p:spPr>
              <a:xfrm>
                <a:off x="7706368" y="2624372"/>
                <a:ext cx="3154320" cy="461665"/>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058233413"/>
      </p:ext>
    </p:extLst>
  </p:cSld>
  <p:clrMapOvr>
    <a:masterClrMapping/>
  </p:clrMapOvr>
  <mc:AlternateContent xmlns:mc="http://schemas.openxmlformats.org/markup-compatibility/2006">
    <mc:Choice xmlns:p14="http://schemas.microsoft.com/office/powerpoint/2010/main" Requires="p14">
      <p:transition spd="slow" p14:dur="2000" advTm="38000"/>
    </mc:Choice>
    <mc:Fallback>
      <p:transition spd="slow" advTm="3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53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9A19BBDB-70BD-418A-B330-894A97070711}"/>
              </a:ext>
            </a:extLst>
          </p:cNvPr>
          <p:cNvSpPr>
            <a:spLocks noGrp="1"/>
          </p:cNvSpPr>
          <p:nvPr>
            <p:ph type="ftr" sz="quarter" idx="11"/>
          </p:nvPr>
        </p:nvSpPr>
        <p:spPr/>
        <p:txBody>
          <a:bodyPr/>
          <a:lstStyle/>
          <a:p>
            <a:r>
              <a:rPr lang="en-US"/>
              <a:t>Speaker:</a:t>
            </a:r>
          </a:p>
        </p:txBody>
      </p:sp>
      <p:sp>
        <p:nvSpPr>
          <p:cNvPr id="2" name="Slide Number Placeholder 1">
            <a:extLst>
              <a:ext uri="{FF2B5EF4-FFF2-40B4-BE49-F238E27FC236}">
                <a16:creationId xmlns:a16="http://schemas.microsoft.com/office/drawing/2014/main" id="{CAD7D34E-F029-4FBD-8D21-45D62415C066}"/>
              </a:ext>
            </a:extLst>
          </p:cNvPr>
          <p:cNvSpPr>
            <a:spLocks noGrp="1"/>
          </p:cNvSpPr>
          <p:nvPr>
            <p:ph type="sldNum" sz="quarter" idx="12"/>
          </p:nvPr>
        </p:nvSpPr>
        <p:spPr/>
        <p:txBody>
          <a:bodyPr/>
          <a:lstStyle/>
          <a:p>
            <a:fld id="{D57F1E4F-1CFF-5643-939E-217C01CDF565}" type="slidenum">
              <a:rPr lang="en-US" smtClean="0"/>
              <a:pPr/>
              <a:t>21</a:t>
            </a:fld>
            <a:endParaRPr lang="en-US"/>
          </a:p>
        </p:txBody>
      </p:sp>
      <p:sp>
        <p:nvSpPr>
          <p:cNvPr id="7" name="TextBox 6">
            <a:extLst>
              <a:ext uri="{FF2B5EF4-FFF2-40B4-BE49-F238E27FC236}">
                <a16:creationId xmlns:a16="http://schemas.microsoft.com/office/drawing/2014/main" id="{40608D76-A69F-48E8-B544-5D0954BD42E7}"/>
              </a:ext>
            </a:extLst>
          </p:cNvPr>
          <p:cNvSpPr txBox="1"/>
          <p:nvPr/>
        </p:nvSpPr>
        <p:spPr>
          <a:xfrm>
            <a:off x="1282776" y="285750"/>
            <a:ext cx="7674611" cy="830997"/>
          </a:xfrm>
          <a:prstGeom prst="rect">
            <a:avLst/>
          </a:prstGeom>
          <a:noFill/>
        </p:spPr>
        <p:txBody>
          <a:bodyPr wrap="square" lIns="91440" tIns="45720" rIns="91440" bIns="45720" anchor="t">
            <a:spAutoFit/>
          </a:bodyPr>
          <a:lstStyle/>
          <a:p>
            <a:r>
              <a:rPr lang="en-US" sz="4800">
                <a:solidFill>
                  <a:schemeClr val="tx1">
                    <a:lumMod val="75000"/>
                    <a:lumOff val="25000"/>
                  </a:schemeClr>
                </a:solidFill>
                <a:cs typeface="Calibri"/>
              </a:rPr>
              <a:t>Spillway – Structural Design</a:t>
            </a:r>
          </a:p>
        </p:txBody>
      </p:sp>
      <p:cxnSp>
        <p:nvCxnSpPr>
          <p:cNvPr id="16" name="Straight Connector 15">
            <a:extLst>
              <a:ext uri="{FF2B5EF4-FFF2-40B4-BE49-F238E27FC236}">
                <a16:creationId xmlns:a16="http://schemas.microsoft.com/office/drawing/2014/main" id="{1FDEA767-57E7-4F0A-8D1B-EED535D9EEB7}"/>
              </a:ext>
            </a:extLst>
          </p:cNvPr>
          <p:cNvCxnSpPr>
            <a:cxnSpLocks/>
          </p:cNvCxnSpPr>
          <p:nvPr/>
        </p:nvCxnSpPr>
        <p:spPr>
          <a:xfrm flipH="1">
            <a:off x="1284042" y="1108769"/>
            <a:ext cx="4505965" cy="17859"/>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BC7AF51-4DF3-4F3E-9216-1BCFDD4EE7F2}"/>
              </a:ext>
            </a:extLst>
          </p:cNvPr>
          <p:cNvSpPr txBox="1"/>
          <p:nvPr/>
        </p:nvSpPr>
        <p:spPr>
          <a:xfrm>
            <a:off x="6282612" y="1554960"/>
            <a:ext cx="5697894"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a:cs typeface="Calibri"/>
              </a:rPr>
              <a:t>High water height causes large moment in spillway walls</a:t>
            </a:r>
          </a:p>
          <a:p>
            <a:pPr marL="285750" indent="-285750">
              <a:buFont typeface="Arial"/>
              <a:buChar char="•"/>
            </a:pPr>
            <a:endParaRPr lang="en-US" sz="2800">
              <a:cs typeface="Calibri"/>
            </a:endParaRPr>
          </a:p>
          <a:p>
            <a:pPr marL="285750" indent="-285750">
              <a:buFont typeface="Arial"/>
              <a:buChar char="•"/>
            </a:pPr>
            <a:r>
              <a:rPr lang="en-US" sz="2800">
                <a:cs typeface="Calibri"/>
              </a:rPr>
              <a:t>Flexural reinforcement needed to achieve moment capacity</a:t>
            </a:r>
          </a:p>
          <a:p>
            <a:pPr marL="285750" indent="-285750">
              <a:buFont typeface="Arial"/>
              <a:buChar char="•"/>
            </a:pPr>
            <a:endParaRPr lang="en-US" sz="2800">
              <a:cs typeface="Calibri"/>
            </a:endParaRPr>
          </a:p>
        </p:txBody>
      </p:sp>
      <p:sp>
        <p:nvSpPr>
          <p:cNvPr id="5" name="TextBox 4">
            <a:extLst>
              <a:ext uri="{FF2B5EF4-FFF2-40B4-BE49-F238E27FC236}">
                <a16:creationId xmlns:a16="http://schemas.microsoft.com/office/drawing/2014/main" id="{0F5EDB10-DDF0-4BB1-989D-09A1F0AB5140}"/>
              </a:ext>
            </a:extLst>
          </p:cNvPr>
          <p:cNvSpPr txBox="1"/>
          <p:nvPr/>
        </p:nvSpPr>
        <p:spPr>
          <a:xfrm>
            <a:off x="6534150" y="6498430"/>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Omar Abdelhadi</a:t>
            </a:r>
          </a:p>
        </p:txBody>
      </p:sp>
      <p:pic>
        <p:nvPicPr>
          <p:cNvPr id="11" name="Picture 10" descr="Diagram&#10;&#10;Description automatically generated">
            <a:extLst>
              <a:ext uri="{FF2B5EF4-FFF2-40B4-BE49-F238E27FC236}">
                <a16:creationId xmlns:a16="http://schemas.microsoft.com/office/drawing/2014/main" id="{49F05284-2660-4AEB-82ED-95DEBAE3786C}"/>
              </a:ext>
            </a:extLst>
          </p:cNvPr>
          <p:cNvPicPr>
            <a:picLocks noChangeAspect="1"/>
          </p:cNvPicPr>
          <p:nvPr/>
        </p:nvPicPr>
        <p:blipFill>
          <a:blip r:embed="rId5"/>
          <a:stretch>
            <a:fillRect/>
          </a:stretch>
        </p:blipFill>
        <p:spPr>
          <a:xfrm>
            <a:off x="564775" y="1338066"/>
            <a:ext cx="5531225" cy="4789656"/>
          </a:xfrm>
          <a:prstGeom prst="rect">
            <a:avLst/>
          </a:prstGeom>
        </p:spPr>
      </p:pic>
      <p:cxnSp>
        <p:nvCxnSpPr>
          <p:cNvPr id="15" name="Straight Arrow Connector 14">
            <a:extLst>
              <a:ext uri="{FF2B5EF4-FFF2-40B4-BE49-F238E27FC236}">
                <a16:creationId xmlns:a16="http://schemas.microsoft.com/office/drawing/2014/main" id="{F343DD10-CDBE-4A0C-A7B3-C7F679C7FCAC}"/>
              </a:ext>
            </a:extLst>
          </p:cNvPr>
          <p:cNvCxnSpPr>
            <a:cxnSpLocks/>
          </p:cNvCxnSpPr>
          <p:nvPr/>
        </p:nvCxnSpPr>
        <p:spPr>
          <a:xfrm flipH="1">
            <a:off x="4147547" y="3186176"/>
            <a:ext cx="373224" cy="662729"/>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24" name="Rectangle 23">
            <a:extLst>
              <a:ext uri="{FF2B5EF4-FFF2-40B4-BE49-F238E27FC236}">
                <a16:creationId xmlns:a16="http://schemas.microsoft.com/office/drawing/2014/main" id="{292BAE28-29AA-4DE5-A472-54937C0C79E9}"/>
              </a:ext>
            </a:extLst>
          </p:cNvPr>
          <p:cNvSpPr/>
          <p:nvPr/>
        </p:nvSpPr>
        <p:spPr>
          <a:xfrm>
            <a:off x="4334159" y="2601401"/>
            <a:ext cx="1455848" cy="584775"/>
          </a:xfrm>
          <a:prstGeom prst="rect">
            <a:avLst/>
          </a:prstGeom>
          <a:noFill/>
        </p:spPr>
        <p:txBody>
          <a:bodyPr wrap="none" lIns="91440" tIns="45720" rIns="91440" bIns="45720">
            <a:spAutoFit/>
          </a:bodyPr>
          <a:lstStyle/>
          <a:p>
            <a:pPr algn="ctr"/>
            <a:r>
              <a:rPr lang="en-US" sz="3200" b="0" cap="none" spc="0">
                <a:ln w="0"/>
                <a:solidFill>
                  <a:schemeClr val="tx1"/>
                </a:solidFill>
                <a:effectLst>
                  <a:outerShdw blurRad="38100" dist="19050" dir="2700000" algn="tl" rotWithShape="0">
                    <a:schemeClr val="dk1">
                      <a:alpha val="40000"/>
                    </a:schemeClr>
                  </a:outerShdw>
                </a:effectLst>
              </a:rPr>
              <a:t>#10 bar</a:t>
            </a:r>
          </a:p>
        </p:txBody>
      </p:sp>
      <p:sp>
        <p:nvSpPr>
          <p:cNvPr id="32" name="TextBox 31">
            <a:extLst>
              <a:ext uri="{FF2B5EF4-FFF2-40B4-BE49-F238E27FC236}">
                <a16:creationId xmlns:a16="http://schemas.microsoft.com/office/drawing/2014/main" id="{51B5D240-CCDC-4ABD-95B6-073AA77D26B0}"/>
              </a:ext>
            </a:extLst>
          </p:cNvPr>
          <p:cNvSpPr txBox="1"/>
          <p:nvPr/>
        </p:nvSpPr>
        <p:spPr>
          <a:xfrm>
            <a:off x="6635617" y="5102006"/>
            <a:ext cx="4208107" cy="671851"/>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wrap="square" rtlCol="0">
            <a:spAutoFit/>
          </a:bodyPr>
          <a:lstStyle/>
          <a:p>
            <a:pPr>
              <a:lnSpc>
                <a:spcPct val="150000"/>
              </a:lnSpc>
            </a:pPr>
            <a:r>
              <a:rPr lang="en-US" sz="2800" b="1"/>
              <a:t>#10 bars @ 10” on Center</a:t>
            </a:r>
          </a:p>
        </p:txBody>
      </p:sp>
      <p:sp>
        <p:nvSpPr>
          <p:cNvPr id="35" name="TextBox 34">
            <a:extLst>
              <a:ext uri="{FF2B5EF4-FFF2-40B4-BE49-F238E27FC236}">
                <a16:creationId xmlns:a16="http://schemas.microsoft.com/office/drawing/2014/main" id="{9F96DDD1-20D3-4A9A-8125-6BA6AF05D33C}"/>
              </a:ext>
            </a:extLst>
          </p:cNvPr>
          <p:cNvSpPr txBox="1"/>
          <p:nvPr/>
        </p:nvSpPr>
        <p:spPr>
          <a:xfrm>
            <a:off x="7206341" y="3973352"/>
            <a:ext cx="3066661" cy="1077218"/>
          </a:xfrm>
          <a:prstGeom prst="rect">
            <a:avLst/>
          </a:prstGeom>
          <a:noFill/>
        </p:spPr>
        <p:txBody>
          <a:bodyPr wrap="square" rtlCol="0">
            <a:spAutoFit/>
          </a:bodyPr>
          <a:lstStyle/>
          <a:p>
            <a:r>
              <a:rPr lang="en-US" sz="3200"/>
              <a:t>Mu = 63.1 Kip-ft</a:t>
            </a:r>
          </a:p>
          <a:p>
            <a:r>
              <a:rPr lang="en-US" sz="3200"/>
              <a:t>Vu = 10.5 Kip</a:t>
            </a:r>
          </a:p>
        </p:txBody>
      </p:sp>
      <p:pic>
        <p:nvPicPr>
          <p:cNvPr id="37" name="slide6">
            <a:hlinkClick r:id="" action="ppaction://media"/>
            <a:extLst>
              <a:ext uri="{FF2B5EF4-FFF2-40B4-BE49-F238E27FC236}">
                <a16:creationId xmlns:a16="http://schemas.microsoft.com/office/drawing/2014/main" id="{556E1C1D-30F6-4A7D-AC6B-F26B34F690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22425" y="5618584"/>
            <a:ext cx="609600" cy="609600"/>
          </a:xfrm>
          <a:prstGeom prst="rect">
            <a:avLst/>
          </a:prstGeom>
        </p:spPr>
      </p:pic>
    </p:spTree>
    <p:extLst>
      <p:ext uri="{BB962C8B-B14F-4D97-AF65-F5344CB8AC3E}">
        <p14:creationId xmlns:p14="http://schemas.microsoft.com/office/powerpoint/2010/main" val="1389683363"/>
      </p:ext>
    </p:extLst>
  </p:cSld>
  <p:clrMapOvr>
    <a:masterClrMapping/>
  </p:clrMapOvr>
  <mc:AlternateContent xmlns:mc="http://schemas.openxmlformats.org/markup-compatibility/2006">
    <mc:Choice xmlns:p14="http://schemas.microsoft.com/office/powerpoint/2010/main" Requires="p14">
      <p:transition spd="slow" p14:dur="2000" advTm="28000"/>
    </mc:Choice>
    <mc:Fallback>
      <p:transition spd="slow"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585"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42DE1E1F-C97F-5B40-A796-FC340C20CFC2}"/>
              </a:ext>
            </a:extLst>
          </p:cNvPr>
          <p:cNvSpPr>
            <a:spLocks noGrp="1"/>
          </p:cNvSpPr>
          <p:nvPr>
            <p:ph type="title"/>
          </p:nvPr>
        </p:nvSpPr>
        <p:spPr/>
        <p:txBody>
          <a:bodyPr/>
          <a:lstStyle/>
          <a:p>
            <a:r>
              <a:rPr lang="en-US"/>
              <a:t>Outline</a:t>
            </a:r>
          </a:p>
        </p:txBody>
      </p:sp>
      <p:sp>
        <p:nvSpPr>
          <p:cNvPr id="11" name="Content Placeholder 10">
            <a:extLst>
              <a:ext uri="{FF2B5EF4-FFF2-40B4-BE49-F238E27FC236}">
                <a16:creationId xmlns:a16="http://schemas.microsoft.com/office/drawing/2014/main" id="{7B85F007-B764-45D0-95CE-6F57AF66F10C}"/>
              </a:ext>
            </a:extLst>
          </p:cNvPr>
          <p:cNvSpPr>
            <a:spLocks noGrp="1"/>
          </p:cNvSpPr>
          <p:nvPr>
            <p:ph idx="1"/>
          </p:nvPr>
        </p:nvSpPr>
        <p:spPr>
          <a:xfrm>
            <a:off x="1097280" y="1845733"/>
            <a:ext cx="10058400" cy="4410687"/>
          </a:xfrm>
        </p:spPr>
        <p:txBody>
          <a:bodyPr vert="horz" lIns="0" tIns="45720" rIns="0" bIns="45720" rtlCol="0" anchor="t">
            <a:normAutofit fontScale="92500" lnSpcReduction="20000"/>
          </a:bodyPr>
          <a:lstStyle/>
          <a:p>
            <a:pPr marL="514350" indent="-514350">
              <a:buFont typeface="+mj-lt"/>
              <a:buAutoNum type="arabicPeriod"/>
            </a:pPr>
            <a:r>
              <a:rPr lang="en-US" sz="2000"/>
              <a:t>Project Introduction/Statement</a:t>
            </a:r>
          </a:p>
          <a:p>
            <a:pPr marL="514350" indent="-514350">
              <a:buFont typeface="+mj-lt"/>
              <a:buAutoNum type="arabicPeriod"/>
            </a:pPr>
            <a:r>
              <a:rPr lang="en-US" sz="2000"/>
              <a:t>Dam Design</a:t>
            </a:r>
            <a:endParaRPr lang="en-US" sz="2000">
              <a:cs typeface="Calibri"/>
            </a:endParaRPr>
          </a:p>
          <a:p>
            <a:pPr marL="514350" indent="-514350">
              <a:buFont typeface="+mj-lt"/>
              <a:buAutoNum type="arabicPeriod"/>
            </a:pPr>
            <a:r>
              <a:rPr lang="en-US" sz="2000"/>
              <a:t>Spillway</a:t>
            </a:r>
            <a:endParaRPr lang="en-US" sz="2000">
              <a:cs typeface="Calibri"/>
            </a:endParaRPr>
          </a:p>
          <a:p>
            <a:pPr marL="514350" indent="-514350">
              <a:buFont typeface="+mj-lt"/>
              <a:buAutoNum type="arabicPeriod"/>
            </a:pPr>
            <a:r>
              <a:rPr lang="en-US" sz="2400" b="1" u="sng"/>
              <a:t>Outlet Works</a:t>
            </a:r>
            <a:endParaRPr lang="en-US" sz="2100" u="sng"/>
          </a:p>
          <a:p>
            <a:pPr marL="514350" indent="-514350">
              <a:buAutoNum type="arabicPeriod"/>
            </a:pPr>
            <a:r>
              <a:rPr lang="en-US">
                <a:ea typeface="+mn-lt"/>
                <a:cs typeface="+mn-lt"/>
              </a:rPr>
              <a:t>Pipeline</a:t>
            </a:r>
            <a:endParaRPr lang="en-US" sz="2000">
              <a:ea typeface="+mn-lt"/>
              <a:cs typeface="+mn-lt"/>
            </a:endParaRPr>
          </a:p>
          <a:p>
            <a:pPr marL="514350" indent="-514350">
              <a:buFont typeface="+mj-lt"/>
              <a:buAutoNum type="arabicPeriod"/>
            </a:pPr>
            <a:r>
              <a:rPr lang="en-US"/>
              <a:t>Pumps</a:t>
            </a:r>
            <a:endParaRPr lang="en-US" sz="2000"/>
          </a:p>
          <a:p>
            <a:pPr marL="514350" indent="-514350">
              <a:buFont typeface="+mj-lt"/>
              <a:buAutoNum type="arabicPeriod"/>
            </a:pPr>
            <a:r>
              <a:rPr lang="en-US" sz="2000"/>
              <a:t>Water Tank</a:t>
            </a:r>
            <a:endParaRPr lang="en-US" sz="2000">
              <a:cs typeface="Calibri"/>
            </a:endParaRPr>
          </a:p>
          <a:p>
            <a:pPr marL="514350" indent="-514350">
              <a:buFont typeface="+mj-lt"/>
              <a:buAutoNum type="arabicPeriod"/>
            </a:pPr>
            <a:r>
              <a:rPr lang="en-US" sz="2000"/>
              <a:t>Roadway</a:t>
            </a:r>
            <a:endParaRPr lang="en-US" sz="2000">
              <a:cs typeface="Calibri"/>
            </a:endParaRPr>
          </a:p>
          <a:p>
            <a:pPr marL="514350" indent="-514350">
              <a:buFont typeface="+mj-lt"/>
              <a:buAutoNum type="arabicPeriod"/>
            </a:pPr>
            <a:r>
              <a:rPr lang="en-US" sz="2000"/>
              <a:t>Environmental, Sustainability, and Constructability</a:t>
            </a:r>
            <a:endParaRPr lang="en-US" sz="2000">
              <a:cs typeface="Calibri"/>
            </a:endParaRPr>
          </a:p>
          <a:p>
            <a:pPr marL="514350" indent="-514350">
              <a:buFont typeface="+mj-lt"/>
              <a:buAutoNum type="arabicPeriod"/>
            </a:pPr>
            <a:r>
              <a:rPr lang="en-US"/>
              <a:t>Cost Estimate</a:t>
            </a:r>
            <a:endParaRPr lang="en-US">
              <a:cs typeface="Calibri"/>
            </a:endParaRPr>
          </a:p>
          <a:p>
            <a:pPr marL="514350" indent="-514350">
              <a:buFont typeface="+mj-lt"/>
              <a:buAutoNum type="arabicPeriod"/>
            </a:pPr>
            <a:r>
              <a:rPr lang="en-US"/>
              <a:t>Summary</a:t>
            </a:r>
            <a:endParaRPr lang="en-US">
              <a:cs typeface="Calibri"/>
            </a:endParaRPr>
          </a:p>
          <a:p>
            <a:endParaRPr lang="en-US"/>
          </a:p>
        </p:txBody>
      </p:sp>
      <p:sp>
        <p:nvSpPr>
          <p:cNvPr id="6" name="Footer Placeholder 5">
            <a:extLst>
              <a:ext uri="{FF2B5EF4-FFF2-40B4-BE49-F238E27FC236}">
                <a16:creationId xmlns:a16="http://schemas.microsoft.com/office/drawing/2014/main" id="{FFEBA4C4-FD09-4E4B-B3BB-3D3EAD2DDA33}"/>
              </a:ext>
            </a:extLst>
          </p:cNvPr>
          <p:cNvSpPr>
            <a:spLocks noGrp="1"/>
          </p:cNvSpPr>
          <p:nvPr>
            <p:ph type="ftr" sz="quarter" idx="11"/>
          </p:nvPr>
        </p:nvSpPr>
        <p:spPr/>
        <p:txBody>
          <a:bodyPr/>
          <a:lstStyle/>
          <a:p>
            <a:r>
              <a:rPr lang="en-US"/>
              <a:t>Speaker: </a:t>
            </a:r>
            <a:r>
              <a:rPr lang="en-US" err="1"/>
              <a:t>cesar</a:t>
            </a:r>
            <a:r>
              <a:rPr lang="en-US"/>
              <a:t> </a:t>
            </a:r>
            <a:r>
              <a:rPr lang="en-US" err="1"/>
              <a:t>rauda</a:t>
            </a:r>
            <a:endParaRPr lang="en-US"/>
          </a:p>
        </p:txBody>
      </p:sp>
      <p:sp>
        <p:nvSpPr>
          <p:cNvPr id="2" name="Slide Number Placeholder 1">
            <a:extLst>
              <a:ext uri="{FF2B5EF4-FFF2-40B4-BE49-F238E27FC236}">
                <a16:creationId xmlns:a16="http://schemas.microsoft.com/office/drawing/2014/main" id="{92A4716D-00E6-4865-A814-74860D251268}"/>
              </a:ext>
            </a:extLst>
          </p:cNvPr>
          <p:cNvSpPr>
            <a:spLocks noGrp="1"/>
          </p:cNvSpPr>
          <p:nvPr>
            <p:ph type="sldNum" sz="quarter" idx="12"/>
          </p:nvPr>
        </p:nvSpPr>
        <p:spPr/>
        <p:txBody>
          <a:bodyPr/>
          <a:lstStyle/>
          <a:p>
            <a:fld id="{D57F1E4F-1CFF-5643-939E-217C01CDF565}" type="slidenum">
              <a:rPr lang="en-US" smtClean="0"/>
              <a:pPr/>
              <a:t>22</a:t>
            </a:fld>
            <a:endParaRPr lang="en-US"/>
          </a:p>
        </p:txBody>
      </p:sp>
      <p:pic>
        <p:nvPicPr>
          <p:cNvPr id="3" name="Audio 2">
            <a:hlinkClick r:id="" action="ppaction://media"/>
            <a:extLst>
              <a:ext uri="{FF2B5EF4-FFF2-40B4-BE49-F238E27FC236}">
                <a16:creationId xmlns:a16="http://schemas.microsoft.com/office/drawing/2014/main" id="{7CA444F2-1FF9-426C-BD5D-617550E41A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7" name="Picture 6" descr="Text, logo&#10;&#10;Description automatically generated">
            <a:extLst>
              <a:ext uri="{FF2B5EF4-FFF2-40B4-BE49-F238E27FC236}">
                <a16:creationId xmlns:a16="http://schemas.microsoft.com/office/drawing/2014/main" id="{172C70F6-D512-47ED-9CD8-097C927918DD}"/>
              </a:ext>
            </a:extLst>
          </p:cNvPr>
          <p:cNvPicPr>
            <a:picLocks noChangeAspect="1"/>
          </p:cNvPicPr>
          <p:nvPr/>
        </p:nvPicPr>
        <p:blipFill>
          <a:blip r:embed="rId6"/>
          <a:stretch>
            <a:fillRect/>
          </a:stretch>
        </p:blipFill>
        <p:spPr>
          <a:xfrm>
            <a:off x="9383889" y="2947647"/>
            <a:ext cx="1771791" cy="2206858"/>
          </a:xfrm>
          <a:prstGeom prst="rect">
            <a:avLst/>
          </a:prstGeom>
        </p:spPr>
      </p:pic>
    </p:spTree>
    <p:extLst>
      <p:ext uri="{BB962C8B-B14F-4D97-AF65-F5344CB8AC3E}">
        <p14:creationId xmlns:p14="http://schemas.microsoft.com/office/powerpoint/2010/main" val="3159014946"/>
      </p:ext>
    </p:extLst>
  </p:cSld>
  <p:clrMapOvr>
    <a:masterClrMapping/>
  </p:clrMapOvr>
  <mc:AlternateContent xmlns:mc="http://schemas.openxmlformats.org/markup-compatibility/2006">
    <mc:Choice xmlns:p14="http://schemas.microsoft.com/office/powerpoint/2010/main" Requires="p14">
      <p:transition spd="slow" p14:dur="2000" advTm="4147"/>
    </mc:Choice>
    <mc:Fallback>
      <p:transition spd="slow" advTm="4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88AE3DC-493F-490C-9868-636521919EDA}"/>
              </a:ext>
            </a:extLst>
          </p:cNvPr>
          <p:cNvSpPr txBox="1"/>
          <p:nvPr/>
        </p:nvSpPr>
        <p:spPr>
          <a:xfrm>
            <a:off x="7341833" y="3062796"/>
            <a:ext cx="2920671" cy="369332"/>
          </a:xfrm>
          <a:prstGeom prst="rect">
            <a:avLst/>
          </a:prstGeom>
          <a:noFill/>
        </p:spPr>
        <p:txBody>
          <a:bodyPr wrap="none" rtlCol="0">
            <a:spAutoFit/>
          </a:bodyPr>
          <a:lstStyle/>
          <a:p>
            <a:r>
              <a:rPr lang="en-US"/>
              <a:t>281ft north of dam upstream</a:t>
            </a:r>
          </a:p>
        </p:txBody>
      </p:sp>
      <p:sp>
        <p:nvSpPr>
          <p:cNvPr id="9" name="Footer Placeholder 8">
            <a:extLst>
              <a:ext uri="{FF2B5EF4-FFF2-40B4-BE49-F238E27FC236}">
                <a16:creationId xmlns:a16="http://schemas.microsoft.com/office/drawing/2014/main" id="{9A19BBDB-70BD-418A-B330-894A97070711}"/>
              </a:ext>
            </a:extLst>
          </p:cNvPr>
          <p:cNvSpPr>
            <a:spLocks noGrp="1"/>
          </p:cNvSpPr>
          <p:nvPr>
            <p:ph type="ftr" sz="quarter" idx="11"/>
          </p:nvPr>
        </p:nvSpPr>
        <p:spPr/>
        <p:txBody>
          <a:bodyPr/>
          <a:lstStyle/>
          <a:p>
            <a:r>
              <a:rPr lang="en-US"/>
              <a:t>Speaker: </a:t>
            </a:r>
            <a:r>
              <a:rPr lang="en-US">
                <a:ea typeface="+mn-lt"/>
                <a:cs typeface="+mn-lt"/>
              </a:rPr>
              <a:t>OSCAR BERMUDEZ</a:t>
            </a:r>
            <a:endParaRPr lang="en-US"/>
          </a:p>
        </p:txBody>
      </p:sp>
      <p:sp>
        <p:nvSpPr>
          <p:cNvPr id="2" name="Slide Number Placeholder 1">
            <a:extLst>
              <a:ext uri="{FF2B5EF4-FFF2-40B4-BE49-F238E27FC236}">
                <a16:creationId xmlns:a16="http://schemas.microsoft.com/office/drawing/2014/main" id="{CAD7D34E-F029-4FBD-8D21-45D62415C066}"/>
              </a:ext>
            </a:extLst>
          </p:cNvPr>
          <p:cNvSpPr>
            <a:spLocks noGrp="1"/>
          </p:cNvSpPr>
          <p:nvPr>
            <p:ph type="sldNum" sz="quarter" idx="12"/>
          </p:nvPr>
        </p:nvSpPr>
        <p:spPr/>
        <p:txBody>
          <a:bodyPr/>
          <a:lstStyle/>
          <a:p>
            <a:fld id="{D57F1E4F-1CFF-5643-939E-217C01CDF565}" type="slidenum">
              <a:rPr lang="en-US" smtClean="0"/>
              <a:pPr/>
              <a:t>23</a:t>
            </a:fld>
            <a:endParaRPr lang="en-US"/>
          </a:p>
        </p:txBody>
      </p:sp>
      <p:sp>
        <p:nvSpPr>
          <p:cNvPr id="7" name="TextBox 6">
            <a:extLst>
              <a:ext uri="{FF2B5EF4-FFF2-40B4-BE49-F238E27FC236}">
                <a16:creationId xmlns:a16="http://schemas.microsoft.com/office/drawing/2014/main" id="{40608D76-A69F-48E8-B544-5D0954BD42E7}"/>
              </a:ext>
            </a:extLst>
          </p:cNvPr>
          <p:cNvSpPr txBox="1"/>
          <p:nvPr/>
        </p:nvSpPr>
        <p:spPr>
          <a:xfrm>
            <a:off x="1018991" y="666396"/>
            <a:ext cx="10416264" cy="769441"/>
          </a:xfrm>
          <a:prstGeom prst="rect">
            <a:avLst/>
          </a:prstGeom>
          <a:noFill/>
        </p:spPr>
        <p:txBody>
          <a:bodyPr wrap="square" lIns="91440" tIns="45720" rIns="91440" bIns="45720" anchor="t">
            <a:spAutoFit/>
          </a:bodyPr>
          <a:lstStyle/>
          <a:p>
            <a:r>
              <a:rPr lang="en-US" sz="4400">
                <a:solidFill>
                  <a:schemeClr val="tx1">
                    <a:lumMod val="75000"/>
                    <a:lumOff val="25000"/>
                  </a:schemeClr>
                </a:solidFill>
              </a:rPr>
              <a:t>Water Supply Solution: Incline Intake Tower</a:t>
            </a:r>
            <a:endParaRPr lang="en-US" sz="4400">
              <a:solidFill>
                <a:schemeClr val="tx1">
                  <a:lumMod val="75000"/>
                  <a:lumOff val="25000"/>
                </a:schemeClr>
              </a:solidFill>
              <a:cs typeface="Calibri"/>
            </a:endParaRPr>
          </a:p>
        </p:txBody>
      </p:sp>
      <p:cxnSp>
        <p:nvCxnSpPr>
          <p:cNvPr id="16" name="Straight Connector 15">
            <a:extLst>
              <a:ext uri="{FF2B5EF4-FFF2-40B4-BE49-F238E27FC236}">
                <a16:creationId xmlns:a16="http://schemas.microsoft.com/office/drawing/2014/main" id="{1FDEA767-57E7-4F0A-8D1B-EED535D9EEB7}"/>
              </a:ext>
            </a:extLst>
          </p:cNvPr>
          <p:cNvCxnSpPr>
            <a:cxnSpLocks/>
          </p:cNvCxnSpPr>
          <p:nvPr/>
        </p:nvCxnSpPr>
        <p:spPr>
          <a:xfrm flipH="1">
            <a:off x="1229199" y="1473591"/>
            <a:ext cx="9754487"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5BE473D-991D-4EB8-BE21-C4D8BF134D1D}"/>
              </a:ext>
            </a:extLst>
          </p:cNvPr>
          <p:cNvSpPr txBox="1"/>
          <p:nvPr/>
        </p:nvSpPr>
        <p:spPr>
          <a:xfrm>
            <a:off x="1316308" y="1473591"/>
            <a:ext cx="2698752" cy="1429622"/>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en-US" sz="2000"/>
              <a:t>What does it do? </a:t>
            </a:r>
          </a:p>
          <a:p>
            <a:pPr marL="342900" indent="-342900">
              <a:lnSpc>
                <a:spcPct val="150000"/>
              </a:lnSpc>
              <a:buFont typeface="Arial" panose="020B0604020202020204" pitchFamily="34" charset="0"/>
              <a:buChar char="•"/>
            </a:pPr>
            <a:r>
              <a:rPr lang="en-US" sz="2000"/>
              <a:t>How does one look? </a:t>
            </a:r>
          </a:p>
          <a:p>
            <a:pPr marL="342900" indent="-342900">
              <a:lnSpc>
                <a:spcPct val="150000"/>
              </a:lnSpc>
              <a:buFont typeface="Arial" panose="020B0604020202020204" pitchFamily="34" charset="0"/>
              <a:buChar char="•"/>
            </a:pPr>
            <a:r>
              <a:rPr lang="en-US" sz="2000"/>
              <a:t>Where is it located?</a:t>
            </a:r>
          </a:p>
        </p:txBody>
      </p:sp>
      <p:pic>
        <p:nvPicPr>
          <p:cNvPr id="5" name="Picture 4" descr="A picture containing sky, mountain, outdoor, stone&#10;&#10;Description automatically generated">
            <a:extLst>
              <a:ext uri="{FF2B5EF4-FFF2-40B4-BE49-F238E27FC236}">
                <a16:creationId xmlns:a16="http://schemas.microsoft.com/office/drawing/2014/main" id="{F1F6D41B-40EE-4A23-94CA-AA677B937060}"/>
              </a:ext>
            </a:extLst>
          </p:cNvPr>
          <p:cNvPicPr>
            <a:picLocks noChangeAspect="1"/>
          </p:cNvPicPr>
          <p:nvPr/>
        </p:nvPicPr>
        <p:blipFill>
          <a:blip r:embed="rId5"/>
          <a:stretch>
            <a:fillRect/>
          </a:stretch>
        </p:blipFill>
        <p:spPr>
          <a:xfrm>
            <a:off x="1316308" y="3142695"/>
            <a:ext cx="3618224" cy="2402727"/>
          </a:xfrm>
          <a:prstGeom prst="rect">
            <a:avLst/>
          </a:prstGeom>
        </p:spPr>
      </p:pic>
      <p:pic>
        <p:nvPicPr>
          <p:cNvPr id="12" name="Picture 11">
            <a:extLst>
              <a:ext uri="{FF2B5EF4-FFF2-40B4-BE49-F238E27FC236}">
                <a16:creationId xmlns:a16="http://schemas.microsoft.com/office/drawing/2014/main" id="{AB0880B6-C7D6-9D42-BBFB-86436BB9BBFA}"/>
              </a:ext>
            </a:extLst>
          </p:cNvPr>
          <p:cNvPicPr>
            <a:picLocks noChangeAspect="1"/>
          </p:cNvPicPr>
          <p:nvPr/>
        </p:nvPicPr>
        <p:blipFill>
          <a:blip r:embed="rId6"/>
          <a:stretch>
            <a:fillRect/>
          </a:stretch>
        </p:blipFill>
        <p:spPr>
          <a:xfrm>
            <a:off x="5027585" y="2264080"/>
            <a:ext cx="7164415" cy="3328425"/>
          </a:xfrm>
          <a:prstGeom prst="rect">
            <a:avLst/>
          </a:prstGeom>
        </p:spPr>
      </p:pic>
      <p:pic>
        <p:nvPicPr>
          <p:cNvPr id="10" name="Audio 9">
            <a:hlinkClick r:id="" action="ppaction://media"/>
            <a:extLst>
              <a:ext uri="{FF2B5EF4-FFF2-40B4-BE49-F238E27FC236}">
                <a16:creationId xmlns:a16="http://schemas.microsoft.com/office/drawing/2014/main" id="{B5F851D1-4A66-564D-ACA3-1C90C1C4A76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43623437"/>
      </p:ext>
    </p:extLst>
  </p:cSld>
  <p:clrMapOvr>
    <a:masterClrMapping/>
  </p:clrMapOvr>
  <mc:AlternateContent xmlns:mc="http://schemas.openxmlformats.org/markup-compatibility/2006">
    <mc:Choice xmlns:p14="http://schemas.microsoft.com/office/powerpoint/2010/main" Requires="p14">
      <p:transition spd="slow" p14:dur="2000" advTm="34298"/>
    </mc:Choice>
    <mc:Fallback>
      <p:transition spd="slow" advTm="34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9A19BBDB-70BD-418A-B330-894A97070711}"/>
              </a:ext>
            </a:extLst>
          </p:cNvPr>
          <p:cNvSpPr>
            <a:spLocks noGrp="1"/>
          </p:cNvSpPr>
          <p:nvPr>
            <p:ph type="ftr" sz="quarter" idx="11"/>
          </p:nvPr>
        </p:nvSpPr>
        <p:spPr/>
        <p:txBody>
          <a:bodyPr/>
          <a:lstStyle/>
          <a:p>
            <a:r>
              <a:rPr lang="en-US"/>
              <a:t>Speaker: Amilcar </a:t>
            </a:r>
            <a:r>
              <a:rPr lang="en-US" err="1"/>
              <a:t>castillo</a:t>
            </a:r>
          </a:p>
        </p:txBody>
      </p:sp>
      <p:sp>
        <p:nvSpPr>
          <p:cNvPr id="2" name="Slide Number Placeholder 1">
            <a:extLst>
              <a:ext uri="{FF2B5EF4-FFF2-40B4-BE49-F238E27FC236}">
                <a16:creationId xmlns:a16="http://schemas.microsoft.com/office/drawing/2014/main" id="{CAD7D34E-F029-4FBD-8D21-45D62415C066}"/>
              </a:ext>
            </a:extLst>
          </p:cNvPr>
          <p:cNvSpPr>
            <a:spLocks noGrp="1"/>
          </p:cNvSpPr>
          <p:nvPr>
            <p:ph type="sldNum" sz="quarter" idx="12"/>
          </p:nvPr>
        </p:nvSpPr>
        <p:spPr/>
        <p:txBody>
          <a:bodyPr/>
          <a:lstStyle/>
          <a:p>
            <a:fld id="{D57F1E4F-1CFF-5643-939E-217C01CDF565}" type="slidenum">
              <a:rPr lang="en-US" smtClean="0"/>
              <a:pPr/>
              <a:t>24</a:t>
            </a:fld>
            <a:endParaRPr lang="en-US"/>
          </a:p>
        </p:txBody>
      </p:sp>
      <p:sp>
        <p:nvSpPr>
          <p:cNvPr id="7" name="TextBox 6">
            <a:extLst>
              <a:ext uri="{FF2B5EF4-FFF2-40B4-BE49-F238E27FC236}">
                <a16:creationId xmlns:a16="http://schemas.microsoft.com/office/drawing/2014/main" id="{40608D76-A69F-48E8-B544-5D0954BD42E7}"/>
              </a:ext>
            </a:extLst>
          </p:cNvPr>
          <p:cNvSpPr txBox="1"/>
          <p:nvPr/>
        </p:nvSpPr>
        <p:spPr>
          <a:xfrm>
            <a:off x="1229198" y="0"/>
            <a:ext cx="7373263" cy="769441"/>
          </a:xfrm>
          <a:prstGeom prst="rect">
            <a:avLst/>
          </a:prstGeom>
          <a:noFill/>
        </p:spPr>
        <p:txBody>
          <a:bodyPr wrap="square" lIns="91440" tIns="45720" rIns="91440" bIns="45720" anchor="t">
            <a:spAutoFit/>
          </a:bodyPr>
          <a:lstStyle/>
          <a:p>
            <a:r>
              <a:rPr lang="en-US" sz="4400">
                <a:solidFill>
                  <a:schemeClr val="tx1">
                    <a:lumMod val="75000"/>
                    <a:lumOff val="25000"/>
                  </a:schemeClr>
                </a:solidFill>
              </a:rPr>
              <a:t>Outlet Works: Hydraulics</a:t>
            </a:r>
            <a:endParaRPr lang="en-US" sz="4400">
              <a:solidFill>
                <a:schemeClr val="tx1">
                  <a:lumMod val="75000"/>
                  <a:lumOff val="25000"/>
                </a:schemeClr>
              </a:solidFill>
              <a:cs typeface="Calibri"/>
            </a:endParaRPr>
          </a:p>
        </p:txBody>
      </p:sp>
      <p:cxnSp>
        <p:nvCxnSpPr>
          <p:cNvPr id="16" name="Straight Connector 15">
            <a:extLst>
              <a:ext uri="{FF2B5EF4-FFF2-40B4-BE49-F238E27FC236}">
                <a16:creationId xmlns:a16="http://schemas.microsoft.com/office/drawing/2014/main" id="{1FDEA767-57E7-4F0A-8D1B-EED535D9EEB7}"/>
              </a:ext>
            </a:extLst>
          </p:cNvPr>
          <p:cNvCxnSpPr>
            <a:cxnSpLocks/>
          </p:cNvCxnSpPr>
          <p:nvPr/>
        </p:nvCxnSpPr>
        <p:spPr>
          <a:xfrm flipH="1">
            <a:off x="1331668" y="769441"/>
            <a:ext cx="5244153"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FCDFB9D-3A52-4E9C-B993-B8FB86CF2D66}"/>
              </a:ext>
            </a:extLst>
          </p:cNvPr>
          <p:cNvSpPr txBox="1"/>
          <p:nvPr/>
        </p:nvSpPr>
        <p:spPr>
          <a:xfrm>
            <a:off x="1225755" y="1315883"/>
            <a:ext cx="8626164"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a:cs typeface="Calibri"/>
              </a:rPr>
              <a:t>Main Hydrological Features:</a:t>
            </a:r>
          </a:p>
          <a:p>
            <a:pPr marL="285750" indent="-285750">
              <a:lnSpc>
                <a:spcPct val="150000"/>
              </a:lnSpc>
              <a:buFont typeface="Arial"/>
              <a:buChar char="•"/>
            </a:pPr>
            <a:r>
              <a:rPr lang="en-US" sz="2400">
                <a:cs typeface="Calibri"/>
              </a:rPr>
              <a:t>Drainage of the reservoir for emergency purposes</a:t>
            </a:r>
          </a:p>
          <a:p>
            <a:pPr marL="800100" lvl="1" indent="-342900">
              <a:lnSpc>
                <a:spcPct val="150000"/>
              </a:lnSpc>
              <a:buFont typeface="Courier New"/>
              <a:buChar char="o"/>
            </a:pPr>
            <a:r>
              <a:rPr lang="en-US" sz="2400">
                <a:cs typeface="Calibri"/>
              </a:rPr>
              <a:t>Required by the Division of Safety of Dams</a:t>
            </a:r>
          </a:p>
          <a:p>
            <a:pPr marL="800100" lvl="1" indent="-342900">
              <a:lnSpc>
                <a:spcPct val="150000"/>
              </a:lnSpc>
              <a:buFont typeface="Courier New"/>
              <a:buChar char="o"/>
            </a:pPr>
            <a:r>
              <a:rPr lang="en-US" sz="2400">
                <a:cs typeface="Calibri"/>
              </a:rPr>
              <a:t>50% drawdown (7-10 days) &amp; 100% drawdown (20-30 days)</a:t>
            </a:r>
          </a:p>
          <a:p>
            <a:pPr marL="342900" indent="-342900">
              <a:lnSpc>
                <a:spcPct val="150000"/>
              </a:lnSpc>
              <a:buFont typeface="Arial"/>
              <a:buChar char="•"/>
            </a:pPr>
            <a:r>
              <a:rPr lang="en-US" sz="2400">
                <a:cs typeface="Calibri"/>
              </a:rPr>
              <a:t>Drainage of the reservoir for operational purposes</a:t>
            </a:r>
          </a:p>
          <a:p>
            <a:pPr marL="800100" lvl="1" indent="-342900">
              <a:lnSpc>
                <a:spcPct val="150000"/>
              </a:lnSpc>
              <a:buFont typeface="Courier New"/>
              <a:buChar char="o"/>
            </a:pPr>
            <a:r>
              <a:rPr lang="en-US" sz="2400">
                <a:cs typeface="Calibri"/>
              </a:rPr>
              <a:t>Delivering water to pump station with pipeline</a:t>
            </a:r>
          </a:p>
          <a:p>
            <a:pPr>
              <a:lnSpc>
                <a:spcPct val="150000"/>
              </a:lnSpc>
            </a:pPr>
            <a:endParaRPr lang="en-US" sz="2400">
              <a:cs typeface="Calibri"/>
            </a:endParaRPr>
          </a:p>
          <a:p>
            <a:pPr marL="285750" indent="-285750">
              <a:buFont typeface="Arial"/>
              <a:buChar char="•"/>
            </a:pPr>
            <a:endParaRPr lang="en-US">
              <a:cs typeface="Calibri"/>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25" name="Ink 24">
                <a:extLst>
                  <a:ext uri="{FF2B5EF4-FFF2-40B4-BE49-F238E27FC236}">
                    <a16:creationId xmlns:a16="http://schemas.microsoft.com/office/drawing/2014/main" id="{DAC3BD2F-DCE2-4571-8CB2-A5A5B1AF4705}"/>
                  </a:ext>
                </a:extLst>
              </p14:cNvPr>
              <p14:cNvContentPartPr/>
              <p14:nvPr>
                <p:extLst>
                  <p:ext uri="{42D2F446-02D8-4167-A562-619A0277C38B}">
                    <p15:isNarration xmlns:p15="http://schemas.microsoft.com/office/powerpoint/2012/main" val="1"/>
                  </p:ext>
                </p:extLst>
              </p14:nvPr>
            </p14:nvContentPartPr>
            <p14:xfrm>
              <a:off x="1189440" y="2201040"/>
              <a:ext cx="849960" cy="2252160"/>
            </p14:xfrm>
          </p:contentPart>
        </mc:Choice>
        <mc:Fallback>
          <p:pic>
            <p:nvPicPr>
              <p:cNvPr id="25" name="Ink 24">
                <a:extLst>
                  <a:ext uri="{FF2B5EF4-FFF2-40B4-BE49-F238E27FC236}">
                    <a16:creationId xmlns:a16="http://schemas.microsoft.com/office/drawing/2014/main" id="{DAC3BD2F-DCE2-4571-8CB2-A5A5B1AF4705}"/>
                  </a:ext>
                </a:extLst>
              </p:cNvPr>
              <p:cNvPicPr>
                <a:picLocks noGrp="1" noRot="1" noChangeAspect="1" noMove="1" noResize="1" noEditPoints="1" noAdjustHandles="1" noChangeArrowheads="1" noChangeShapeType="1"/>
              </p:cNvPicPr>
              <p:nvPr/>
            </p:nvPicPr>
            <p:blipFill>
              <a:blip r:embed="rId5"/>
              <a:stretch>
                <a:fillRect/>
              </a:stretch>
            </p:blipFill>
            <p:spPr>
              <a:xfrm>
                <a:off x="1173600" y="2137680"/>
                <a:ext cx="881280" cy="2378880"/>
              </a:xfrm>
              <a:prstGeom prst="rect">
                <a:avLst/>
              </a:prstGeom>
            </p:spPr>
          </p:pic>
        </mc:Fallback>
      </mc:AlternateContent>
      <p:pic>
        <p:nvPicPr>
          <p:cNvPr id="26" name="Audio 25">
            <a:hlinkClick r:id="" action="ppaction://media"/>
            <a:extLst>
              <a:ext uri="{FF2B5EF4-FFF2-40B4-BE49-F238E27FC236}">
                <a16:creationId xmlns:a16="http://schemas.microsoft.com/office/drawing/2014/main" id="{A2F9E122-38C5-4795-AFA5-28933372B4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654809779"/>
      </p:ext>
    </p:extLst>
  </p:cSld>
  <p:clrMapOvr>
    <a:masterClrMapping/>
  </p:clrMapOvr>
  <mc:AlternateContent xmlns:mc="http://schemas.openxmlformats.org/markup-compatibility/2006">
    <mc:Choice xmlns:p14="http://schemas.microsoft.com/office/powerpoint/2010/main" Requires="p14">
      <p:transition spd="slow" p14:dur="2000" advTm="50489"/>
    </mc:Choice>
    <mc:Fallback>
      <p:transition spd="slow" advTm="50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par>
                                <p:cTn id="7" presetID="59"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md type="call" cmd="playFrom(0.0)">
                                      <p:cBhvr>
                                        <p:cTn id="9"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9A19BBDB-70BD-418A-B330-894A97070711}"/>
              </a:ext>
            </a:extLst>
          </p:cNvPr>
          <p:cNvSpPr>
            <a:spLocks noGrp="1"/>
          </p:cNvSpPr>
          <p:nvPr>
            <p:ph type="ftr" sz="quarter" idx="11"/>
          </p:nvPr>
        </p:nvSpPr>
        <p:spPr/>
        <p:txBody>
          <a:bodyPr/>
          <a:lstStyle/>
          <a:p>
            <a:r>
              <a:rPr lang="en-US"/>
              <a:t>Speaker: Amilcar </a:t>
            </a:r>
            <a:r>
              <a:rPr lang="en-US" err="1"/>
              <a:t>castillo</a:t>
            </a:r>
          </a:p>
        </p:txBody>
      </p:sp>
      <p:sp>
        <p:nvSpPr>
          <p:cNvPr id="2" name="Slide Number Placeholder 1">
            <a:extLst>
              <a:ext uri="{FF2B5EF4-FFF2-40B4-BE49-F238E27FC236}">
                <a16:creationId xmlns:a16="http://schemas.microsoft.com/office/drawing/2014/main" id="{CAD7D34E-F029-4FBD-8D21-45D62415C066}"/>
              </a:ext>
            </a:extLst>
          </p:cNvPr>
          <p:cNvSpPr>
            <a:spLocks noGrp="1"/>
          </p:cNvSpPr>
          <p:nvPr>
            <p:ph type="sldNum" sz="quarter" idx="12"/>
          </p:nvPr>
        </p:nvSpPr>
        <p:spPr/>
        <p:txBody>
          <a:bodyPr/>
          <a:lstStyle/>
          <a:p>
            <a:fld id="{D57F1E4F-1CFF-5643-939E-217C01CDF565}" type="slidenum">
              <a:rPr lang="en-US" smtClean="0"/>
              <a:pPr/>
              <a:t>25</a:t>
            </a:fld>
            <a:endParaRPr lang="en-US"/>
          </a:p>
        </p:txBody>
      </p:sp>
      <p:sp>
        <p:nvSpPr>
          <p:cNvPr id="7" name="TextBox 6">
            <a:extLst>
              <a:ext uri="{FF2B5EF4-FFF2-40B4-BE49-F238E27FC236}">
                <a16:creationId xmlns:a16="http://schemas.microsoft.com/office/drawing/2014/main" id="{40608D76-A69F-48E8-B544-5D0954BD42E7}"/>
              </a:ext>
            </a:extLst>
          </p:cNvPr>
          <p:cNvSpPr txBox="1"/>
          <p:nvPr/>
        </p:nvSpPr>
        <p:spPr>
          <a:xfrm>
            <a:off x="1229198" y="0"/>
            <a:ext cx="7373263" cy="769441"/>
          </a:xfrm>
          <a:prstGeom prst="rect">
            <a:avLst/>
          </a:prstGeom>
          <a:noFill/>
        </p:spPr>
        <p:txBody>
          <a:bodyPr wrap="square" lIns="91440" tIns="45720" rIns="91440" bIns="45720" anchor="t">
            <a:spAutoFit/>
          </a:bodyPr>
          <a:lstStyle/>
          <a:p>
            <a:r>
              <a:rPr lang="en-US" sz="4400">
                <a:solidFill>
                  <a:schemeClr val="tx1">
                    <a:lumMod val="75000"/>
                    <a:lumOff val="25000"/>
                  </a:schemeClr>
                </a:solidFill>
              </a:rPr>
              <a:t>Outlet Works: Hydraulics</a:t>
            </a:r>
            <a:endParaRPr lang="en-US" sz="4400">
              <a:solidFill>
                <a:schemeClr val="tx1">
                  <a:lumMod val="75000"/>
                  <a:lumOff val="25000"/>
                </a:schemeClr>
              </a:solidFill>
              <a:cs typeface="Calibri"/>
            </a:endParaRPr>
          </a:p>
        </p:txBody>
      </p:sp>
      <p:cxnSp>
        <p:nvCxnSpPr>
          <p:cNvPr id="16" name="Straight Connector 15">
            <a:extLst>
              <a:ext uri="{FF2B5EF4-FFF2-40B4-BE49-F238E27FC236}">
                <a16:creationId xmlns:a16="http://schemas.microsoft.com/office/drawing/2014/main" id="{1FDEA767-57E7-4F0A-8D1B-EED535D9EEB7}"/>
              </a:ext>
            </a:extLst>
          </p:cNvPr>
          <p:cNvCxnSpPr>
            <a:cxnSpLocks/>
          </p:cNvCxnSpPr>
          <p:nvPr/>
        </p:nvCxnSpPr>
        <p:spPr>
          <a:xfrm flipH="1">
            <a:off x="1331668" y="769441"/>
            <a:ext cx="5244153"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FCDFB9D-3A52-4E9C-B993-B8FB86CF2D66}"/>
              </a:ext>
            </a:extLst>
          </p:cNvPr>
          <p:cNvSpPr txBox="1"/>
          <p:nvPr/>
        </p:nvSpPr>
        <p:spPr>
          <a:xfrm>
            <a:off x="1225755" y="1315883"/>
            <a:ext cx="8667132"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000">
                <a:cs typeface="Calibri"/>
              </a:rPr>
              <a:t>Emergency Release Criteria </a:t>
            </a:r>
          </a:p>
          <a:p>
            <a:pPr marL="342900" indent="-342900">
              <a:lnSpc>
                <a:spcPct val="150000"/>
              </a:lnSpc>
              <a:buFont typeface="Arial"/>
              <a:buChar char="•"/>
            </a:pPr>
            <a:r>
              <a:rPr lang="en-US" sz="2000">
                <a:cs typeface="Calibri"/>
              </a:rPr>
              <a:t>Volumetric capacity of reservoir: 157.7 million gallons</a:t>
            </a:r>
          </a:p>
          <a:p>
            <a:pPr>
              <a:lnSpc>
                <a:spcPct val="150000"/>
              </a:lnSpc>
            </a:pPr>
            <a:endParaRPr lang="en-US" sz="2000">
              <a:cs typeface="Calibri"/>
            </a:endParaRPr>
          </a:p>
          <a:p>
            <a:pPr>
              <a:lnSpc>
                <a:spcPct val="150000"/>
              </a:lnSpc>
            </a:pPr>
            <a:endParaRPr lang="en-US" sz="2400">
              <a:cs typeface="Calibri"/>
            </a:endParaRPr>
          </a:p>
          <a:p>
            <a:pPr marL="285750" indent="-285750">
              <a:buFont typeface="Arial"/>
              <a:buChar char="•"/>
            </a:pPr>
            <a:endParaRPr lang="en-US">
              <a:cs typeface="Calibri"/>
            </a:endParaRPr>
          </a:p>
        </p:txBody>
      </p:sp>
      <mc:AlternateContent xmlns:mc="http://schemas.openxmlformats.org/markup-compatibility/2006">
        <mc:Choice xmlns:a14="http://schemas.microsoft.com/office/drawing/2010/main" Requires="a14">
          <p:graphicFrame>
            <p:nvGraphicFramePr>
              <p:cNvPr id="5" name="Table 5">
                <a:extLst>
                  <a:ext uri="{FF2B5EF4-FFF2-40B4-BE49-F238E27FC236}">
                    <a16:creationId xmlns:a16="http://schemas.microsoft.com/office/drawing/2014/main" id="{57C6721D-F101-46ED-9EB2-262E973BF843}"/>
                  </a:ext>
                </a:extLst>
              </p:cNvPr>
              <p:cNvGraphicFramePr>
                <a:graphicFrameLocks noGrp="1"/>
              </p:cNvGraphicFramePr>
              <p:nvPr>
                <p:extLst>
                  <p:ext uri="{D42A27DB-BD31-4B8C-83A1-F6EECF244321}">
                    <p14:modId xmlns:p14="http://schemas.microsoft.com/office/powerpoint/2010/main" val="2741854989"/>
                  </p:ext>
                </p:extLst>
              </p:nvPr>
            </p:nvGraphicFramePr>
            <p:xfrm>
              <a:off x="1319160" y="2310580"/>
              <a:ext cx="8162820" cy="2974831"/>
            </p:xfrm>
            <a:graphic>
              <a:graphicData uri="http://schemas.openxmlformats.org/drawingml/2006/table">
                <a:tbl>
                  <a:tblPr firstRow="1" bandRow="1">
                    <a:tableStyleId>{5C22544A-7EE6-4342-B048-85BDC9FD1C3A}</a:tableStyleId>
                  </a:tblPr>
                  <a:tblGrid>
                    <a:gridCol w="2720940">
                      <a:extLst>
                        <a:ext uri="{9D8B030D-6E8A-4147-A177-3AD203B41FA5}">
                          <a16:colId xmlns:a16="http://schemas.microsoft.com/office/drawing/2014/main" val="3549453265"/>
                        </a:ext>
                      </a:extLst>
                    </a:gridCol>
                    <a:gridCol w="2720940">
                      <a:extLst>
                        <a:ext uri="{9D8B030D-6E8A-4147-A177-3AD203B41FA5}">
                          <a16:colId xmlns:a16="http://schemas.microsoft.com/office/drawing/2014/main" val="2511370958"/>
                        </a:ext>
                      </a:extLst>
                    </a:gridCol>
                    <a:gridCol w="2720940">
                      <a:extLst>
                        <a:ext uri="{9D8B030D-6E8A-4147-A177-3AD203B41FA5}">
                          <a16:colId xmlns:a16="http://schemas.microsoft.com/office/drawing/2014/main" val="1327481036"/>
                        </a:ext>
                      </a:extLst>
                    </a:gridCol>
                  </a:tblGrid>
                  <a:tr h="378951">
                    <a:tc gridSpan="3">
                      <a:txBody>
                        <a:bodyPr/>
                        <a:lstStyle/>
                        <a:p>
                          <a:pPr algn="ctr"/>
                          <a:r>
                            <a:rPr lang="en-US">
                              <a:solidFill>
                                <a:schemeClr val="tx1"/>
                              </a:solidFill>
                            </a:rPr>
                            <a:t>50% Drawdown for 7 – 10 days </a:t>
                          </a:r>
                        </a:p>
                      </a:txBody>
                      <a:tcPr>
                        <a:solidFill>
                          <a:srgbClr val="EEEEED"/>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26431228"/>
                      </a:ext>
                    </a:extLst>
                  </a:tr>
                  <a:tr h="370840">
                    <a:tc>
                      <a:txBody>
                        <a:bodyPr/>
                        <a:lstStyle/>
                        <a:p>
                          <a:pPr algn="ctr"/>
                          <a:r>
                            <a:rPr lang="en-US"/>
                            <a:t>Time (days)</a:t>
                          </a:r>
                        </a:p>
                      </a:txBody>
                      <a:tcPr>
                        <a:solidFill>
                          <a:srgbClr val="EEEEED"/>
                        </a:solidFill>
                      </a:tcPr>
                    </a:tc>
                    <a:tc>
                      <a:txBody>
                        <a:bodyPr/>
                        <a:lstStyle/>
                        <a:p>
                          <a:pPr lvl="0" algn="ctr">
                            <a:buNone/>
                          </a:pPr>
                          <a:r>
                            <a:rPr lang="en-US"/>
                            <a:t>Discharge (gallons/day)</a:t>
                          </a:r>
                        </a:p>
                      </a:txBody>
                      <a:tcPr>
                        <a:solidFill>
                          <a:srgbClr val="EEEEED"/>
                        </a:solidFill>
                      </a:tcPr>
                    </a:tc>
                    <a:tc>
                      <a:txBody>
                        <a:bodyPr/>
                        <a:lstStyle/>
                        <a:p>
                          <a:pPr lvl="0" algn="ctr">
                            <a:buNone/>
                          </a:pPr>
                          <a:r>
                            <a:rPr lang="en-US"/>
                            <a:t>Discharge (</a:t>
                          </a:r>
                          <a14:m>
                            <m:oMath xmlns:m="http://schemas.openxmlformats.org/officeDocument/2006/math">
                              <m:sSup>
                                <m:sSupPr>
                                  <m:ctrlPr>
                                    <a:rPr lang="en-US" i="1" smtClean="0">
                                      <a:latin typeface="Cambria Math" panose="02040503050406030204" pitchFamily="18" charset="0"/>
                                    </a:rPr>
                                  </m:ctrlPr>
                                </m:sSupPr>
                                <m:e>
                                  <m:r>
                                    <m:rPr>
                                      <m:sty m:val="p"/>
                                    </m:rPr>
                                    <a:rPr lang="en-US" b="0" i="0" smtClean="0">
                                      <a:latin typeface="Cambria Math" panose="02040503050406030204" pitchFamily="18" charset="0"/>
                                    </a:rPr>
                                    <m:t>ft</m:t>
                                  </m:r>
                                </m:e>
                                <m:sup>
                                  <m:r>
                                    <a:rPr lang="en-US" b="0" i="0" smtClean="0">
                                      <a:latin typeface="Cambria Math" panose="02040503050406030204" pitchFamily="18" charset="0"/>
                                    </a:rPr>
                                    <m:t>3</m:t>
                                  </m:r>
                                </m:sup>
                              </m:sSup>
                              <m:r>
                                <a:rPr lang="en-US" b="0" i="0" smtClean="0">
                                  <a:latin typeface="Cambria Math" panose="02040503050406030204" pitchFamily="18" charset="0"/>
                                </a:rPr>
                                <m:t>/</m:t>
                              </m:r>
                              <m:r>
                                <m:rPr>
                                  <m:sty m:val="p"/>
                                </m:rPr>
                                <a:rPr lang="en-US" b="0" i="0" smtClean="0">
                                  <a:latin typeface="Cambria Math" panose="02040503050406030204" pitchFamily="18" charset="0"/>
                                </a:rPr>
                                <m:t>s</m:t>
                              </m:r>
                            </m:oMath>
                          </a14:m>
                          <a:r>
                            <a:rPr lang="en-US"/>
                            <a:t>)</a:t>
                          </a:r>
                        </a:p>
                      </a:txBody>
                      <a:tcPr>
                        <a:solidFill>
                          <a:srgbClr val="EEEEED"/>
                        </a:solidFill>
                      </a:tcPr>
                    </a:tc>
                    <a:extLst>
                      <a:ext uri="{0D108BD9-81ED-4DB2-BD59-A6C34878D82A}">
                        <a16:rowId xmlns:a16="http://schemas.microsoft.com/office/drawing/2014/main" val="3730768292"/>
                      </a:ext>
                    </a:extLst>
                  </a:tr>
                  <a:tr h="370840">
                    <a:tc>
                      <a:txBody>
                        <a:bodyPr/>
                        <a:lstStyle/>
                        <a:p>
                          <a:pPr algn="ctr"/>
                          <a:r>
                            <a:rPr lang="en-US"/>
                            <a:t>7</a:t>
                          </a:r>
                        </a:p>
                      </a:txBody>
                      <a:tcPr>
                        <a:solidFill>
                          <a:srgbClr val="EEEEED"/>
                        </a:solidFill>
                      </a:tcPr>
                    </a:tc>
                    <a:tc>
                      <a:txBody>
                        <a:bodyPr/>
                        <a:lstStyle/>
                        <a:p>
                          <a:pPr lvl="0" algn="ctr">
                            <a:buNone/>
                          </a:pPr>
                          <a:r>
                            <a:rPr lang="en-US"/>
                            <a:t>11,261,419</a:t>
                          </a:r>
                        </a:p>
                      </a:txBody>
                      <a:tcPr>
                        <a:solidFill>
                          <a:srgbClr val="EEEEED"/>
                        </a:solidFill>
                      </a:tcPr>
                    </a:tc>
                    <a:tc>
                      <a:txBody>
                        <a:bodyPr/>
                        <a:lstStyle/>
                        <a:p>
                          <a:pPr lvl="0" algn="ctr">
                            <a:buNone/>
                          </a:pPr>
                          <a:r>
                            <a:rPr lang="en-US"/>
                            <a:t>17.42</a:t>
                          </a:r>
                        </a:p>
                      </a:txBody>
                      <a:tcPr>
                        <a:solidFill>
                          <a:srgbClr val="EEEEED"/>
                        </a:solidFill>
                      </a:tcPr>
                    </a:tc>
                    <a:extLst>
                      <a:ext uri="{0D108BD9-81ED-4DB2-BD59-A6C34878D82A}">
                        <a16:rowId xmlns:a16="http://schemas.microsoft.com/office/drawing/2014/main" val="3717335323"/>
                      </a:ext>
                    </a:extLst>
                  </a:tr>
                  <a:tr h="370840">
                    <a:tc>
                      <a:txBody>
                        <a:bodyPr/>
                        <a:lstStyle/>
                        <a:p>
                          <a:pPr algn="ctr"/>
                          <a:r>
                            <a:rPr lang="en-US"/>
                            <a:t>10</a:t>
                          </a:r>
                        </a:p>
                      </a:txBody>
                      <a:tcPr>
                        <a:solidFill>
                          <a:srgbClr val="EEEEED"/>
                        </a:solidFill>
                      </a:tcPr>
                    </a:tc>
                    <a:tc>
                      <a:txBody>
                        <a:bodyPr/>
                        <a:lstStyle/>
                        <a:p>
                          <a:pPr lvl="0" algn="ctr">
                            <a:buNone/>
                          </a:pPr>
                          <a:r>
                            <a:rPr lang="en-US"/>
                            <a:t>7,882,993</a:t>
                          </a:r>
                        </a:p>
                      </a:txBody>
                      <a:tcPr>
                        <a:solidFill>
                          <a:srgbClr val="EEEEED"/>
                        </a:solidFill>
                      </a:tcPr>
                    </a:tc>
                    <a:tc>
                      <a:txBody>
                        <a:bodyPr/>
                        <a:lstStyle/>
                        <a:p>
                          <a:pPr lvl="0" algn="ctr">
                            <a:buNone/>
                          </a:pPr>
                          <a:r>
                            <a:rPr lang="en-US"/>
                            <a:t>12.20</a:t>
                          </a:r>
                        </a:p>
                      </a:txBody>
                      <a:tcPr>
                        <a:solidFill>
                          <a:srgbClr val="EEEEED"/>
                        </a:solidFill>
                      </a:tcPr>
                    </a:tc>
                    <a:extLst>
                      <a:ext uri="{0D108BD9-81ED-4DB2-BD59-A6C34878D82A}">
                        <a16:rowId xmlns:a16="http://schemas.microsoft.com/office/drawing/2014/main" val="2369237196"/>
                      </a:ext>
                    </a:extLst>
                  </a:tr>
                  <a:tr h="37084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tx1"/>
                              </a:solidFill>
                            </a:rPr>
                            <a:t>100% Drawdown for 20 – 30 days </a:t>
                          </a:r>
                        </a:p>
                      </a:txBody>
                      <a:tcPr>
                        <a:solidFill>
                          <a:srgbClr val="EEEEED"/>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98323577"/>
                      </a:ext>
                    </a:extLst>
                  </a:tr>
                  <a:tr h="370840">
                    <a:tc>
                      <a:txBody>
                        <a:bodyPr/>
                        <a:lstStyle/>
                        <a:p>
                          <a:pPr algn="ctr"/>
                          <a:r>
                            <a:rPr lang="en-US"/>
                            <a:t>Time (days)</a:t>
                          </a:r>
                        </a:p>
                      </a:txBody>
                      <a:tcPr>
                        <a:solidFill>
                          <a:srgbClr val="EEEEED"/>
                        </a:solidFill>
                      </a:tcPr>
                    </a:tc>
                    <a:tc>
                      <a:txBody>
                        <a:bodyPr/>
                        <a:lstStyle/>
                        <a:p>
                          <a:pPr lvl="0" algn="ctr">
                            <a:buNone/>
                          </a:pPr>
                          <a:r>
                            <a:rPr lang="en-US"/>
                            <a:t>Discharge (gallons/day)</a:t>
                          </a:r>
                        </a:p>
                      </a:txBody>
                      <a:tcPr>
                        <a:solidFill>
                          <a:srgbClr val="EEEEED"/>
                        </a:solidFill>
                      </a:tcPr>
                    </a:tc>
                    <a:tc>
                      <a:txBody>
                        <a:bodyPr/>
                        <a:lstStyle/>
                        <a:p>
                          <a:pPr lvl="0" algn="ctr">
                            <a:buNone/>
                          </a:pPr>
                          <a:r>
                            <a:rPr lang="en-US"/>
                            <a:t>Discharge (</a:t>
                          </a:r>
                          <a14:m>
                            <m:oMath xmlns:m="http://schemas.openxmlformats.org/officeDocument/2006/math">
                              <m:sSup>
                                <m:sSupPr>
                                  <m:ctrlPr>
                                    <a:rPr lang="en-US" i="1" smtClean="0">
                                      <a:latin typeface="Cambria Math" panose="02040503050406030204" pitchFamily="18" charset="0"/>
                                    </a:rPr>
                                  </m:ctrlPr>
                                </m:sSupPr>
                                <m:e>
                                  <m:r>
                                    <m:rPr>
                                      <m:sty m:val="p"/>
                                    </m:rPr>
                                    <a:rPr lang="en-US" b="0" i="0" smtClean="0">
                                      <a:latin typeface="Cambria Math" panose="02040503050406030204" pitchFamily="18" charset="0"/>
                                    </a:rPr>
                                    <m:t>ft</m:t>
                                  </m:r>
                                </m:e>
                                <m:sup>
                                  <m:r>
                                    <a:rPr lang="en-US" b="0" i="0" smtClean="0">
                                      <a:latin typeface="Cambria Math" panose="02040503050406030204" pitchFamily="18" charset="0"/>
                                    </a:rPr>
                                    <m:t>3</m:t>
                                  </m:r>
                                </m:sup>
                              </m:sSup>
                              <m:r>
                                <a:rPr lang="en-US" b="0" i="0" smtClean="0">
                                  <a:latin typeface="Cambria Math" panose="02040503050406030204" pitchFamily="18" charset="0"/>
                                </a:rPr>
                                <m:t>/</m:t>
                              </m:r>
                              <m:r>
                                <m:rPr>
                                  <m:sty m:val="p"/>
                                </m:rPr>
                                <a:rPr lang="en-US" b="0" i="0" smtClean="0">
                                  <a:latin typeface="Cambria Math" panose="02040503050406030204" pitchFamily="18" charset="0"/>
                                </a:rPr>
                                <m:t>s</m:t>
                              </m:r>
                            </m:oMath>
                          </a14:m>
                          <a:r>
                            <a:rPr lang="en-US"/>
                            <a:t>)</a:t>
                          </a:r>
                        </a:p>
                      </a:txBody>
                      <a:tcPr>
                        <a:solidFill>
                          <a:srgbClr val="EEEEED"/>
                        </a:solidFill>
                      </a:tcPr>
                    </a:tc>
                    <a:extLst>
                      <a:ext uri="{0D108BD9-81ED-4DB2-BD59-A6C34878D82A}">
                        <a16:rowId xmlns:a16="http://schemas.microsoft.com/office/drawing/2014/main" val="729207092"/>
                      </a:ext>
                    </a:extLst>
                  </a:tr>
                  <a:tr h="370840">
                    <a:tc>
                      <a:txBody>
                        <a:bodyPr/>
                        <a:lstStyle/>
                        <a:p>
                          <a:pPr algn="ctr"/>
                          <a:r>
                            <a:rPr lang="en-US"/>
                            <a:t>20</a:t>
                          </a:r>
                        </a:p>
                      </a:txBody>
                      <a:tcPr>
                        <a:solidFill>
                          <a:srgbClr val="EEEEED"/>
                        </a:solidFill>
                      </a:tcPr>
                    </a:tc>
                    <a:tc>
                      <a:txBody>
                        <a:bodyPr/>
                        <a:lstStyle/>
                        <a:p>
                          <a:pPr lvl="0" algn="ctr">
                            <a:buNone/>
                          </a:pPr>
                          <a:r>
                            <a:rPr lang="en-US"/>
                            <a:t>3,941,497</a:t>
                          </a:r>
                        </a:p>
                      </a:txBody>
                      <a:tcPr>
                        <a:solidFill>
                          <a:srgbClr val="EEEEED"/>
                        </a:solidFill>
                      </a:tcPr>
                    </a:tc>
                    <a:tc>
                      <a:txBody>
                        <a:bodyPr/>
                        <a:lstStyle/>
                        <a:p>
                          <a:pPr lvl="0" algn="ctr">
                            <a:buNone/>
                          </a:pPr>
                          <a:r>
                            <a:rPr lang="en-US"/>
                            <a:t>6.10</a:t>
                          </a:r>
                        </a:p>
                      </a:txBody>
                      <a:tcPr>
                        <a:solidFill>
                          <a:srgbClr val="EEEEED"/>
                        </a:solidFill>
                      </a:tcPr>
                    </a:tc>
                    <a:extLst>
                      <a:ext uri="{0D108BD9-81ED-4DB2-BD59-A6C34878D82A}">
                        <a16:rowId xmlns:a16="http://schemas.microsoft.com/office/drawing/2014/main" val="4166658254"/>
                      </a:ext>
                    </a:extLst>
                  </a:tr>
                  <a:tr h="370840">
                    <a:tc>
                      <a:txBody>
                        <a:bodyPr/>
                        <a:lstStyle/>
                        <a:p>
                          <a:pPr algn="ctr"/>
                          <a:r>
                            <a:rPr lang="en-US"/>
                            <a:t>30</a:t>
                          </a:r>
                        </a:p>
                      </a:txBody>
                      <a:tcPr>
                        <a:solidFill>
                          <a:srgbClr val="EEEEED"/>
                        </a:solidFill>
                      </a:tcPr>
                    </a:tc>
                    <a:tc>
                      <a:txBody>
                        <a:bodyPr/>
                        <a:lstStyle/>
                        <a:p>
                          <a:pPr lvl="0" algn="ctr">
                            <a:buNone/>
                          </a:pPr>
                          <a:r>
                            <a:rPr lang="en-US"/>
                            <a:t>2,627,664</a:t>
                          </a:r>
                        </a:p>
                      </a:txBody>
                      <a:tcPr>
                        <a:solidFill>
                          <a:srgbClr val="EEEEED"/>
                        </a:solidFill>
                      </a:tcPr>
                    </a:tc>
                    <a:tc>
                      <a:txBody>
                        <a:bodyPr/>
                        <a:lstStyle/>
                        <a:p>
                          <a:pPr lvl="0" algn="ctr">
                            <a:buNone/>
                          </a:pPr>
                          <a:r>
                            <a:rPr lang="en-US"/>
                            <a:t>4.07</a:t>
                          </a:r>
                        </a:p>
                      </a:txBody>
                      <a:tcPr>
                        <a:solidFill>
                          <a:srgbClr val="EEEEED"/>
                        </a:solidFill>
                      </a:tcPr>
                    </a:tc>
                    <a:extLst>
                      <a:ext uri="{0D108BD9-81ED-4DB2-BD59-A6C34878D82A}">
                        <a16:rowId xmlns:a16="http://schemas.microsoft.com/office/drawing/2014/main" val="585720443"/>
                      </a:ext>
                    </a:extLst>
                  </a:tr>
                </a:tbl>
              </a:graphicData>
            </a:graphic>
          </p:graphicFrame>
        </mc:Choice>
        <mc:Fallback>
          <p:graphicFrame>
            <p:nvGraphicFramePr>
              <p:cNvPr id="5" name="Table 5">
                <a:extLst>
                  <a:ext uri="{FF2B5EF4-FFF2-40B4-BE49-F238E27FC236}">
                    <a16:creationId xmlns:a16="http://schemas.microsoft.com/office/drawing/2014/main" id="{57C6721D-F101-46ED-9EB2-262E973BF843}"/>
                  </a:ext>
                </a:extLst>
              </p:cNvPr>
              <p:cNvGraphicFramePr>
                <a:graphicFrameLocks noGrp="1"/>
              </p:cNvGraphicFramePr>
              <p:nvPr>
                <p:extLst>
                  <p:ext uri="{D42A27DB-BD31-4B8C-83A1-F6EECF244321}">
                    <p14:modId xmlns:p14="http://schemas.microsoft.com/office/powerpoint/2010/main" val="2741854989"/>
                  </p:ext>
                </p:extLst>
              </p:nvPr>
            </p:nvGraphicFramePr>
            <p:xfrm>
              <a:off x="1319160" y="2310580"/>
              <a:ext cx="8162820" cy="2974831"/>
            </p:xfrm>
            <a:graphic>
              <a:graphicData uri="http://schemas.openxmlformats.org/drawingml/2006/table">
                <a:tbl>
                  <a:tblPr firstRow="1" bandRow="1">
                    <a:tableStyleId>{5C22544A-7EE6-4342-B048-85BDC9FD1C3A}</a:tableStyleId>
                  </a:tblPr>
                  <a:tblGrid>
                    <a:gridCol w="2720940">
                      <a:extLst>
                        <a:ext uri="{9D8B030D-6E8A-4147-A177-3AD203B41FA5}">
                          <a16:colId xmlns:a16="http://schemas.microsoft.com/office/drawing/2014/main" val="3549453265"/>
                        </a:ext>
                      </a:extLst>
                    </a:gridCol>
                    <a:gridCol w="2720940">
                      <a:extLst>
                        <a:ext uri="{9D8B030D-6E8A-4147-A177-3AD203B41FA5}">
                          <a16:colId xmlns:a16="http://schemas.microsoft.com/office/drawing/2014/main" val="2511370958"/>
                        </a:ext>
                      </a:extLst>
                    </a:gridCol>
                    <a:gridCol w="2720940">
                      <a:extLst>
                        <a:ext uri="{9D8B030D-6E8A-4147-A177-3AD203B41FA5}">
                          <a16:colId xmlns:a16="http://schemas.microsoft.com/office/drawing/2014/main" val="1327481036"/>
                        </a:ext>
                      </a:extLst>
                    </a:gridCol>
                  </a:tblGrid>
                  <a:tr h="378951">
                    <a:tc gridSpan="3">
                      <a:txBody>
                        <a:bodyPr/>
                        <a:lstStyle/>
                        <a:p>
                          <a:pPr algn="ctr"/>
                          <a:r>
                            <a:rPr lang="en-US">
                              <a:solidFill>
                                <a:schemeClr val="tx1"/>
                              </a:solidFill>
                            </a:rPr>
                            <a:t>50% Drawdown for 7 – 10 days </a:t>
                          </a:r>
                        </a:p>
                      </a:txBody>
                      <a:tcPr>
                        <a:solidFill>
                          <a:srgbClr val="EEEEED"/>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26431228"/>
                      </a:ext>
                    </a:extLst>
                  </a:tr>
                  <a:tr h="370840">
                    <a:tc>
                      <a:txBody>
                        <a:bodyPr/>
                        <a:lstStyle/>
                        <a:p>
                          <a:pPr algn="ctr"/>
                          <a:r>
                            <a:rPr lang="en-US"/>
                            <a:t>Time (days)</a:t>
                          </a:r>
                        </a:p>
                      </a:txBody>
                      <a:tcPr>
                        <a:solidFill>
                          <a:srgbClr val="EEEEED"/>
                        </a:solidFill>
                      </a:tcPr>
                    </a:tc>
                    <a:tc>
                      <a:txBody>
                        <a:bodyPr/>
                        <a:lstStyle/>
                        <a:p>
                          <a:pPr lvl="0" algn="ctr">
                            <a:buNone/>
                          </a:pPr>
                          <a:r>
                            <a:rPr lang="en-US"/>
                            <a:t>Discharge (gallons/day)</a:t>
                          </a:r>
                        </a:p>
                      </a:txBody>
                      <a:tcPr>
                        <a:solidFill>
                          <a:srgbClr val="EEEEED"/>
                        </a:solidFill>
                      </a:tcPr>
                    </a:tc>
                    <a:tc>
                      <a:txBody>
                        <a:bodyPr/>
                        <a:lstStyle/>
                        <a:p>
                          <a:endParaRPr lang="en-US"/>
                        </a:p>
                      </a:txBody>
                      <a:tcPr>
                        <a:blipFill>
                          <a:blip r:embed="rId4"/>
                          <a:stretch>
                            <a:fillRect l="-200000" t="-109836" r="-895" b="-622951"/>
                          </a:stretch>
                        </a:blipFill>
                      </a:tcPr>
                    </a:tc>
                    <a:extLst>
                      <a:ext uri="{0D108BD9-81ED-4DB2-BD59-A6C34878D82A}">
                        <a16:rowId xmlns:a16="http://schemas.microsoft.com/office/drawing/2014/main" val="3730768292"/>
                      </a:ext>
                    </a:extLst>
                  </a:tr>
                  <a:tr h="370840">
                    <a:tc>
                      <a:txBody>
                        <a:bodyPr/>
                        <a:lstStyle/>
                        <a:p>
                          <a:pPr algn="ctr"/>
                          <a:r>
                            <a:rPr lang="en-US"/>
                            <a:t>7</a:t>
                          </a:r>
                        </a:p>
                      </a:txBody>
                      <a:tcPr>
                        <a:solidFill>
                          <a:srgbClr val="EEEEED"/>
                        </a:solidFill>
                      </a:tcPr>
                    </a:tc>
                    <a:tc>
                      <a:txBody>
                        <a:bodyPr/>
                        <a:lstStyle/>
                        <a:p>
                          <a:pPr lvl="0" algn="ctr">
                            <a:buNone/>
                          </a:pPr>
                          <a:r>
                            <a:rPr lang="en-US"/>
                            <a:t>11,261,419</a:t>
                          </a:r>
                        </a:p>
                      </a:txBody>
                      <a:tcPr>
                        <a:solidFill>
                          <a:srgbClr val="EEEEED"/>
                        </a:solidFill>
                      </a:tcPr>
                    </a:tc>
                    <a:tc>
                      <a:txBody>
                        <a:bodyPr/>
                        <a:lstStyle/>
                        <a:p>
                          <a:pPr lvl="0" algn="ctr">
                            <a:buNone/>
                          </a:pPr>
                          <a:r>
                            <a:rPr lang="en-US"/>
                            <a:t>17.42</a:t>
                          </a:r>
                        </a:p>
                      </a:txBody>
                      <a:tcPr>
                        <a:solidFill>
                          <a:srgbClr val="EEEEED"/>
                        </a:solidFill>
                      </a:tcPr>
                    </a:tc>
                    <a:extLst>
                      <a:ext uri="{0D108BD9-81ED-4DB2-BD59-A6C34878D82A}">
                        <a16:rowId xmlns:a16="http://schemas.microsoft.com/office/drawing/2014/main" val="3717335323"/>
                      </a:ext>
                    </a:extLst>
                  </a:tr>
                  <a:tr h="370840">
                    <a:tc>
                      <a:txBody>
                        <a:bodyPr/>
                        <a:lstStyle/>
                        <a:p>
                          <a:pPr algn="ctr"/>
                          <a:r>
                            <a:rPr lang="en-US"/>
                            <a:t>10</a:t>
                          </a:r>
                        </a:p>
                      </a:txBody>
                      <a:tcPr>
                        <a:solidFill>
                          <a:srgbClr val="EEEEED"/>
                        </a:solidFill>
                      </a:tcPr>
                    </a:tc>
                    <a:tc>
                      <a:txBody>
                        <a:bodyPr/>
                        <a:lstStyle/>
                        <a:p>
                          <a:pPr lvl="0" algn="ctr">
                            <a:buNone/>
                          </a:pPr>
                          <a:r>
                            <a:rPr lang="en-US"/>
                            <a:t>7,882,993</a:t>
                          </a:r>
                        </a:p>
                      </a:txBody>
                      <a:tcPr>
                        <a:solidFill>
                          <a:srgbClr val="EEEEED"/>
                        </a:solidFill>
                      </a:tcPr>
                    </a:tc>
                    <a:tc>
                      <a:txBody>
                        <a:bodyPr/>
                        <a:lstStyle/>
                        <a:p>
                          <a:pPr lvl="0" algn="ctr">
                            <a:buNone/>
                          </a:pPr>
                          <a:r>
                            <a:rPr lang="en-US"/>
                            <a:t>12.20</a:t>
                          </a:r>
                        </a:p>
                      </a:txBody>
                      <a:tcPr>
                        <a:solidFill>
                          <a:srgbClr val="EEEEED"/>
                        </a:solidFill>
                      </a:tcPr>
                    </a:tc>
                    <a:extLst>
                      <a:ext uri="{0D108BD9-81ED-4DB2-BD59-A6C34878D82A}">
                        <a16:rowId xmlns:a16="http://schemas.microsoft.com/office/drawing/2014/main" val="2369237196"/>
                      </a:ext>
                    </a:extLst>
                  </a:tr>
                  <a:tr h="37084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tx1"/>
                              </a:solidFill>
                            </a:rPr>
                            <a:t>100% Drawdown for 20 – 30 days </a:t>
                          </a:r>
                        </a:p>
                      </a:txBody>
                      <a:tcPr>
                        <a:solidFill>
                          <a:srgbClr val="EEEEED"/>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98323577"/>
                      </a:ext>
                    </a:extLst>
                  </a:tr>
                  <a:tr h="370840">
                    <a:tc>
                      <a:txBody>
                        <a:bodyPr/>
                        <a:lstStyle/>
                        <a:p>
                          <a:pPr algn="ctr"/>
                          <a:r>
                            <a:rPr lang="en-US"/>
                            <a:t>Time (days)</a:t>
                          </a:r>
                        </a:p>
                      </a:txBody>
                      <a:tcPr>
                        <a:solidFill>
                          <a:srgbClr val="EEEEED"/>
                        </a:solidFill>
                      </a:tcPr>
                    </a:tc>
                    <a:tc>
                      <a:txBody>
                        <a:bodyPr/>
                        <a:lstStyle/>
                        <a:p>
                          <a:pPr lvl="0" algn="ctr">
                            <a:buNone/>
                          </a:pPr>
                          <a:r>
                            <a:rPr lang="en-US"/>
                            <a:t>Discharge (gallons/day)</a:t>
                          </a:r>
                        </a:p>
                      </a:txBody>
                      <a:tcPr>
                        <a:solidFill>
                          <a:srgbClr val="EEEEED"/>
                        </a:solidFill>
                      </a:tcPr>
                    </a:tc>
                    <a:tc>
                      <a:txBody>
                        <a:bodyPr/>
                        <a:lstStyle/>
                        <a:p>
                          <a:endParaRPr lang="en-US"/>
                        </a:p>
                      </a:txBody>
                      <a:tcPr>
                        <a:blipFill>
                          <a:blip r:embed="rId4"/>
                          <a:stretch>
                            <a:fillRect l="-200000" t="-509836" r="-895" b="-222951"/>
                          </a:stretch>
                        </a:blipFill>
                      </a:tcPr>
                    </a:tc>
                    <a:extLst>
                      <a:ext uri="{0D108BD9-81ED-4DB2-BD59-A6C34878D82A}">
                        <a16:rowId xmlns:a16="http://schemas.microsoft.com/office/drawing/2014/main" val="729207092"/>
                      </a:ext>
                    </a:extLst>
                  </a:tr>
                  <a:tr h="370840">
                    <a:tc>
                      <a:txBody>
                        <a:bodyPr/>
                        <a:lstStyle/>
                        <a:p>
                          <a:pPr algn="ctr"/>
                          <a:r>
                            <a:rPr lang="en-US"/>
                            <a:t>20</a:t>
                          </a:r>
                        </a:p>
                      </a:txBody>
                      <a:tcPr>
                        <a:solidFill>
                          <a:srgbClr val="EEEEED"/>
                        </a:solidFill>
                      </a:tcPr>
                    </a:tc>
                    <a:tc>
                      <a:txBody>
                        <a:bodyPr/>
                        <a:lstStyle/>
                        <a:p>
                          <a:pPr lvl="0" algn="ctr">
                            <a:buNone/>
                          </a:pPr>
                          <a:r>
                            <a:rPr lang="en-US"/>
                            <a:t>3,941,497</a:t>
                          </a:r>
                        </a:p>
                      </a:txBody>
                      <a:tcPr>
                        <a:solidFill>
                          <a:srgbClr val="EEEEED"/>
                        </a:solidFill>
                      </a:tcPr>
                    </a:tc>
                    <a:tc>
                      <a:txBody>
                        <a:bodyPr/>
                        <a:lstStyle/>
                        <a:p>
                          <a:pPr lvl="0" algn="ctr">
                            <a:buNone/>
                          </a:pPr>
                          <a:r>
                            <a:rPr lang="en-US"/>
                            <a:t>6.10</a:t>
                          </a:r>
                        </a:p>
                      </a:txBody>
                      <a:tcPr>
                        <a:solidFill>
                          <a:srgbClr val="EEEEED"/>
                        </a:solidFill>
                      </a:tcPr>
                    </a:tc>
                    <a:extLst>
                      <a:ext uri="{0D108BD9-81ED-4DB2-BD59-A6C34878D82A}">
                        <a16:rowId xmlns:a16="http://schemas.microsoft.com/office/drawing/2014/main" val="4166658254"/>
                      </a:ext>
                    </a:extLst>
                  </a:tr>
                  <a:tr h="370840">
                    <a:tc>
                      <a:txBody>
                        <a:bodyPr/>
                        <a:lstStyle/>
                        <a:p>
                          <a:pPr algn="ctr"/>
                          <a:r>
                            <a:rPr lang="en-US"/>
                            <a:t>30</a:t>
                          </a:r>
                        </a:p>
                      </a:txBody>
                      <a:tcPr>
                        <a:solidFill>
                          <a:srgbClr val="EEEEED"/>
                        </a:solidFill>
                      </a:tcPr>
                    </a:tc>
                    <a:tc>
                      <a:txBody>
                        <a:bodyPr/>
                        <a:lstStyle/>
                        <a:p>
                          <a:pPr lvl="0" algn="ctr">
                            <a:buNone/>
                          </a:pPr>
                          <a:r>
                            <a:rPr lang="en-US"/>
                            <a:t>2,627,664</a:t>
                          </a:r>
                        </a:p>
                      </a:txBody>
                      <a:tcPr>
                        <a:solidFill>
                          <a:srgbClr val="EEEEED"/>
                        </a:solidFill>
                      </a:tcPr>
                    </a:tc>
                    <a:tc>
                      <a:txBody>
                        <a:bodyPr/>
                        <a:lstStyle/>
                        <a:p>
                          <a:pPr lvl="0" algn="ctr">
                            <a:buNone/>
                          </a:pPr>
                          <a:r>
                            <a:rPr lang="en-US"/>
                            <a:t>4.07</a:t>
                          </a:r>
                        </a:p>
                      </a:txBody>
                      <a:tcPr>
                        <a:solidFill>
                          <a:srgbClr val="EEEEED"/>
                        </a:solidFill>
                      </a:tcPr>
                    </a:tc>
                    <a:extLst>
                      <a:ext uri="{0D108BD9-81ED-4DB2-BD59-A6C34878D82A}">
                        <a16:rowId xmlns:a16="http://schemas.microsoft.com/office/drawing/2014/main" val="585720443"/>
                      </a:ext>
                    </a:extLst>
                  </a:tr>
                </a:tbl>
              </a:graphicData>
            </a:graphic>
          </p:graphicFrame>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5E371C33-8C8E-4462-B17F-4CF3638C9D7A}"/>
                  </a:ext>
                </a:extLst>
              </p:cNvPr>
              <p:cNvSpPr txBox="1"/>
              <p:nvPr/>
            </p:nvSpPr>
            <p:spPr>
              <a:xfrm>
                <a:off x="1331668" y="5548544"/>
                <a:ext cx="8629078" cy="465064"/>
              </a:xfrm>
              <a:prstGeom prst="rect">
                <a:avLst/>
              </a:prstGeom>
              <a:noFill/>
            </p:spPr>
            <p:txBody>
              <a:bodyPr wrap="square" rtlCol="0">
                <a:spAutoFit/>
              </a:bodyPr>
              <a:lstStyle/>
              <a:p>
                <a:pPr marL="285750" indent="-285750">
                  <a:buFont typeface="Arial" panose="020B0604020202020204" pitchFamily="34" charset="0"/>
                  <a:buChar char="•"/>
                </a:pPr>
                <a:r>
                  <a:rPr lang="en-US" sz="2000"/>
                  <a:t>Orifice Discharge Formula: </a:t>
                </a:r>
                <a14:m>
                  <m:oMath xmlns:m="http://schemas.openxmlformats.org/officeDocument/2006/math">
                    <m:r>
                      <m:rPr>
                        <m:sty m:val="p"/>
                      </m:rPr>
                      <a:rPr lang="en-US" sz="2000" b="0" i="0" smtClean="0">
                        <a:latin typeface="Cambria Math" panose="02040503050406030204" pitchFamily="18" charset="0"/>
                      </a:rPr>
                      <m:t>Q</m:t>
                    </m:r>
                    <m:r>
                      <a:rPr lang="en-US" sz="2000" b="0" i="0" smtClean="0">
                        <a:latin typeface="Cambria Math" panose="02040503050406030204" pitchFamily="18" charset="0"/>
                      </a:rPr>
                      <m:t>=</m:t>
                    </m:r>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C</m:t>
                        </m:r>
                      </m:e>
                      <m:sub>
                        <m:r>
                          <m:rPr>
                            <m:sty m:val="p"/>
                          </m:rPr>
                          <a:rPr lang="en-US" sz="2000" b="0" i="0" smtClean="0">
                            <a:latin typeface="Cambria Math" panose="02040503050406030204" pitchFamily="18" charset="0"/>
                          </a:rPr>
                          <m:t>d</m:t>
                        </m:r>
                      </m:sub>
                    </m:sSub>
                    <m:r>
                      <m:rPr>
                        <m:sty m:val="p"/>
                      </m:rPr>
                      <a:rPr lang="en-US" sz="2000" b="0" i="0" smtClean="0">
                        <a:latin typeface="Cambria Math" panose="02040503050406030204" pitchFamily="18" charset="0"/>
                      </a:rPr>
                      <m:t>A</m:t>
                    </m:r>
                    <m:rad>
                      <m:radPr>
                        <m:degHide m:val="on"/>
                        <m:ctrlPr>
                          <a:rPr lang="en-US" sz="2000" i="1" smtClean="0">
                            <a:latin typeface="Cambria Math" panose="02040503050406030204" pitchFamily="18" charset="0"/>
                          </a:rPr>
                        </m:ctrlPr>
                      </m:radPr>
                      <m:deg/>
                      <m:e>
                        <m:r>
                          <a:rPr lang="en-US" sz="2000" b="0" i="0" smtClean="0">
                            <a:latin typeface="Cambria Math" panose="02040503050406030204" pitchFamily="18" charset="0"/>
                          </a:rPr>
                          <m:t>2</m:t>
                        </m:r>
                        <m:r>
                          <m:rPr>
                            <m:sty m:val="p"/>
                          </m:rPr>
                          <a:rPr lang="en-US" sz="2000" b="0" i="0" smtClean="0">
                            <a:latin typeface="Cambria Math" panose="02040503050406030204" pitchFamily="18" charset="0"/>
                          </a:rPr>
                          <m:t>gh</m:t>
                        </m:r>
                      </m:e>
                    </m:rad>
                  </m:oMath>
                </a14:m>
                <a:endParaRPr lang="en-US" sz="2000"/>
              </a:p>
            </p:txBody>
          </p:sp>
        </mc:Choice>
        <mc:Fallback>
          <p:sp>
            <p:nvSpPr>
              <p:cNvPr id="4" name="TextBox 3">
                <a:extLst>
                  <a:ext uri="{FF2B5EF4-FFF2-40B4-BE49-F238E27FC236}">
                    <a16:creationId xmlns:a16="http://schemas.microsoft.com/office/drawing/2014/main" id="{5E371C33-8C8E-4462-B17F-4CF3638C9D7A}"/>
                  </a:ext>
                </a:extLst>
              </p:cNvPr>
              <p:cNvSpPr txBox="1">
                <a:spLocks noRot="1" noChangeAspect="1" noMove="1" noResize="1" noEditPoints="1" noAdjustHandles="1" noChangeArrowheads="1" noChangeShapeType="1" noTextEdit="1"/>
              </p:cNvSpPr>
              <p:nvPr/>
            </p:nvSpPr>
            <p:spPr>
              <a:xfrm>
                <a:off x="1331668" y="5548544"/>
                <a:ext cx="8629078" cy="465064"/>
              </a:xfrm>
              <a:prstGeom prst="rect">
                <a:avLst/>
              </a:prstGeom>
              <a:blipFill>
                <a:blip r:embed="rId5"/>
                <a:stretch>
                  <a:fillRect l="-636" b="-19737"/>
                </a:stretch>
              </a:blipFill>
            </p:spPr>
            <p:txBody>
              <a:bodyPr/>
              <a:lstStyle/>
              <a:p>
                <a:r>
                  <a:rPr lang="en-US">
                    <a:noFill/>
                  </a:rPr>
                  <a:t> </a:t>
                </a:r>
              </a:p>
            </p:txBody>
          </p:sp>
        </mc:Fallback>
      </mc:AlternateContent>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19" name="Ink 18">
                <a:extLst>
                  <a:ext uri="{FF2B5EF4-FFF2-40B4-BE49-F238E27FC236}">
                    <a16:creationId xmlns:a16="http://schemas.microsoft.com/office/drawing/2014/main" id="{FEDD7FA1-A7CE-4400-A212-FDC367C2DD95}"/>
                  </a:ext>
                </a:extLst>
              </p14:cNvPr>
              <p14:cNvContentPartPr/>
              <p14:nvPr>
                <p:extLst>
                  <p:ext uri="{42D2F446-02D8-4167-A562-619A0277C38B}">
                    <p15:isNarration xmlns:p15="http://schemas.microsoft.com/office/powerpoint/2012/main" val="1"/>
                  </p:ext>
                </p:extLst>
              </p14:nvPr>
            </p14:nvContentPartPr>
            <p14:xfrm>
              <a:off x="1283040" y="2098800"/>
              <a:ext cx="7128720" cy="3756600"/>
            </p14:xfrm>
          </p:contentPart>
        </mc:Choice>
        <mc:Fallback>
          <p:pic>
            <p:nvPicPr>
              <p:cNvPr id="19" name="Ink 18">
                <a:extLst>
                  <a:ext uri="{FF2B5EF4-FFF2-40B4-BE49-F238E27FC236}">
                    <a16:creationId xmlns:a16="http://schemas.microsoft.com/office/drawing/2014/main" id="{FEDD7FA1-A7CE-4400-A212-FDC367C2DD95}"/>
                  </a:ext>
                </a:extLst>
              </p:cNvPr>
              <p:cNvPicPr>
                <a:picLocks noGrp="1" noRot="1" noChangeAspect="1" noMove="1" noResize="1" noEditPoints="1" noAdjustHandles="1" noChangeArrowheads="1" noChangeShapeType="1"/>
              </p:cNvPicPr>
              <p:nvPr/>
            </p:nvPicPr>
            <p:blipFill>
              <a:blip r:embed="rId7"/>
              <a:stretch>
                <a:fillRect/>
              </a:stretch>
            </p:blipFill>
            <p:spPr>
              <a:xfrm>
                <a:off x="1267200" y="2035440"/>
                <a:ext cx="7160040" cy="3883320"/>
              </a:xfrm>
              <a:prstGeom prst="rect">
                <a:avLst/>
              </a:prstGeom>
            </p:spPr>
          </p:pic>
        </mc:Fallback>
      </mc:AlternateContent>
      <p:pic>
        <p:nvPicPr>
          <p:cNvPr id="20" name="Audio 19">
            <a:hlinkClick r:id="" action="ppaction://media"/>
            <a:extLst>
              <a:ext uri="{FF2B5EF4-FFF2-40B4-BE49-F238E27FC236}">
                <a16:creationId xmlns:a16="http://schemas.microsoft.com/office/drawing/2014/main" id="{A253A49F-87EF-41FA-84DB-C9C442270C6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443141601"/>
      </p:ext>
    </p:extLst>
  </p:cSld>
  <p:clrMapOvr>
    <a:masterClrMapping/>
  </p:clrMapOvr>
  <mc:AlternateContent xmlns:mc="http://schemas.openxmlformats.org/markup-compatibility/2006">
    <mc:Choice xmlns:p14="http://schemas.microsoft.com/office/powerpoint/2010/main" Requires="p14">
      <p:transition spd="slow" p14:dur="2000" advTm="39590"/>
    </mc:Choice>
    <mc:Fallback>
      <p:transition spd="slow" advTm="39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par>
                                <p:cTn id="7" presetID="59"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md type="call" cmd="playFrom(0.0)">
                                      <p:cBhvr>
                                        <p:cTn id="9"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9A19BBDB-70BD-418A-B330-894A97070711}"/>
              </a:ext>
            </a:extLst>
          </p:cNvPr>
          <p:cNvSpPr>
            <a:spLocks noGrp="1"/>
          </p:cNvSpPr>
          <p:nvPr>
            <p:ph type="ftr" sz="quarter" idx="11"/>
          </p:nvPr>
        </p:nvSpPr>
        <p:spPr/>
        <p:txBody>
          <a:bodyPr/>
          <a:lstStyle/>
          <a:p>
            <a:r>
              <a:rPr lang="en-US"/>
              <a:t>Speaker: Amilcar </a:t>
            </a:r>
            <a:r>
              <a:rPr lang="en-US" err="1"/>
              <a:t>castillo</a:t>
            </a:r>
          </a:p>
        </p:txBody>
      </p:sp>
      <p:sp>
        <p:nvSpPr>
          <p:cNvPr id="2" name="Slide Number Placeholder 1">
            <a:extLst>
              <a:ext uri="{FF2B5EF4-FFF2-40B4-BE49-F238E27FC236}">
                <a16:creationId xmlns:a16="http://schemas.microsoft.com/office/drawing/2014/main" id="{CAD7D34E-F029-4FBD-8D21-45D62415C066}"/>
              </a:ext>
            </a:extLst>
          </p:cNvPr>
          <p:cNvSpPr>
            <a:spLocks noGrp="1"/>
          </p:cNvSpPr>
          <p:nvPr>
            <p:ph type="sldNum" sz="quarter" idx="12"/>
          </p:nvPr>
        </p:nvSpPr>
        <p:spPr/>
        <p:txBody>
          <a:bodyPr/>
          <a:lstStyle/>
          <a:p>
            <a:fld id="{D57F1E4F-1CFF-5643-939E-217C01CDF565}" type="slidenum">
              <a:rPr lang="en-US" smtClean="0"/>
              <a:pPr/>
              <a:t>26</a:t>
            </a:fld>
            <a:endParaRPr lang="en-US"/>
          </a:p>
        </p:txBody>
      </p:sp>
      <p:sp>
        <p:nvSpPr>
          <p:cNvPr id="7" name="TextBox 6">
            <a:extLst>
              <a:ext uri="{FF2B5EF4-FFF2-40B4-BE49-F238E27FC236}">
                <a16:creationId xmlns:a16="http://schemas.microsoft.com/office/drawing/2014/main" id="{40608D76-A69F-48E8-B544-5D0954BD42E7}"/>
              </a:ext>
            </a:extLst>
          </p:cNvPr>
          <p:cNvSpPr txBox="1"/>
          <p:nvPr/>
        </p:nvSpPr>
        <p:spPr>
          <a:xfrm>
            <a:off x="1229198" y="0"/>
            <a:ext cx="7373263" cy="769441"/>
          </a:xfrm>
          <a:prstGeom prst="rect">
            <a:avLst/>
          </a:prstGeom>
          <a:noFill/>
        </p:spPr>
        <p:txBody>
          <a:bodyPr wrap="square" lIns="91440" tIns="45720" rIns="91440" bIns="45720" anchor="t">
            <a:spAutoFit/>
          </a:bodyPr>
          <a:lstStyle/>
          <a:p>
            <a:r>
              <a:rPr lang="en-US" sz="4400">
                <a:solidFill>
                  <a:schemeClr val="tx1">
                    <a:lumMod val="75000"/>
                    <a:lumOff val="25000"/>
                  </a:schemeClr>
                </a:solidFill>
              </a:rPr>
              <a:t>Outlet Works: Hydraulics</a:t>
            </a:r>
            <a:endParaRPr lang="en-US" sz="4400">
              <a:solidFill>
                <a:schemeClr val="tx1">
                  <a:lumMod val="75000"/>
                  <a:lumOff val="25000"/>
                </a:schemeClr>
              </a:solidFill>
              <a:cs typeface="Calibri"/>
            </a:endParaRPr>
          </a:p>
        </p:txBody>
      </p:sp>
      <p:cxnSp>
        <p:nvCxnSpPr>
          <p:cNvPr id="16" name="Straight Connector 15">
            <a:extLst>
              <a:ext uri="{FF2B5EF4-FFF2-40B4-BE49-F238E27FC236}">
                <a16:creationId xmlns:a16="http://schemas.microsoft.com/office/drawing/2014/main" id="{1FDEA767-57E7-4F0A-8D1B-EED535D9EEB7}"/>
              </a:ext>
            </a:extLst>
          </p:cNvPr>
          <p:cNvCxnSpPr>
            <a:cxnSpLocks/>
          </p:cNvCxnSpPr>
          <p:nvPr/>
        </p:nvCxnSpPr>
        <p:spPr>
          <a:xfrm flipH="1">
            <a:off x="1331668" y="769441"/>
            <a:ext cx="5244153"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FCDFB9D-3A52-4E9C-B993-B8FB86CF2D66}"/>
              </a:ext>
            </a:extLst>
          </p:cNvPr>
          <p:cNvSpPr txBox="1"/>
          <p:nvPr/>
        </p:nvSpPr>
        <p:spPr>
          <a:xfrm>
            <a:off x="1225755" y="1315883"/>
            <a:ext cx="5389713"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endParaRPr lang="en-US" sz="2000">
              <a:cs typeface="Calibri"/>
            </a:endParaRPr>
          </a:p>
          <a:p>
            <a:pPr>
              <a:lnSpc>
                <a:spcPct val="150000"/>
              </a:lnSpc>
            </a:pPr>
            <a:endParaRPr lang="en-US" sz="2400">
              <a:cs typeface="Calibri"/>
            </a:endParaRPr>
          </a:p>
          <a:p>
            <a:pPr marL="285750" indent="-285750">
              <a:buFont typeface="Arial"/>
              <a:buChar char="•"/>
            </a:pPr>
            <a:endParaRPr lang="en-US">
              <a:cs typeface="Calibri"/>
            </a:endParaRPr>
          </a:p>
        </p:txBody>
      </p:sp>
      <p:pic>
        <p:nvPicPr>
          <p:cNvPr id="5" name="Picture 4" descr="Graphical user interface&#10;&#10;Description automatically generated">
            <a:extLst>
              <a:ext uri="{FF2B5EF4-FFF2-40B4-BE49-F238E27FC236}">
                <a16:creationId xmlns:a16="http://schemas.microsoft.com/office/drawing/2014/main" id="{524DC834-6F5E-4358-809F-5DF10CE5C769}"/>
              </a:ext>
            </a:extLst>
          </p:cNvPr>
          <p:cNvPicPr>
            <a:picLocks noChangeAspect="1"/>
          </p:cNvPicPr>
          <p:nvPr/>
        </p:nvPicPr>
        <p:blipFill>
          <a:blip r:embed="rId4"/>
          <a:stretch>
            <a:fillRect/>
          </a:stretch>
        </p:blipFill>
        <p:spPr>
          <a:xfrm>
            <a:off x="1331668" y="769441"/>
            <a:ext cx="8424485" cy="5634348"/>
          </a:xfrm>
          <a:prstGeom prst="rect">
            <a:avLst/>
          </a:prstGeom>
        </p:spPr>
      </p:pic>
      <p:pic>
        <p:nvPicPr>
          <p:cNvPr id="14" name="Audio 13">
            <a:hlinkClick r:id="" action="ppaction://media"/>
            <a:extLst>
              <a:ext uri="{FF2B5EF4-FFF2-40B4-BE49-F238E27FC236}">
                <a16:creationId xmlns:a16="http://schemas.microsoft.com/office/drawing/2014/main" id="{45429772-D501-4978-9655-0410FD484C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77195105"/>
      </p:ext>
    </p:extLst>
  </p:cSld>
  <p:clrMapOvr>
    <a:masterClrMapping/>
  </p:clrMapOvr>
  <mc:AlternateContent xmlns:mc="http://schemas.openxmlformats.org/markup-compatibility/2006">
    <mc:Choice xmlns:p14="http://schemas.microsoft.com/office/powerpoint/2010/main" Requires="p14">
      <p:transition spd="slow" p14:dur="2000" advTm="31817"/>
    </mc:Choice>
    <mc:Fallback>
      <p:transition spd="slow" advTm="31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extLst>
    <p:ext uri="{3A86A75C-4F4B-4683-9AE1-C65F6400EC91}">
      <p14:laserTraceLst xmlns:p14="http://schemas.microsoft.com/office/powerpoint/2010/main">
        <p14:tracePtLst>
          <p14:tracePt t="4540" x="3676650" y="6286500"/>
          <p14:tracePt t="5572" x="3576638" y="6824663"/>
          <p14:tracePt t="5573" x="3576638" y="6815138"/>
          <p14:tracePt t="5576" x="3594100" y="6799263"/>
          <p14:tracePt t="5578" x="3611563" y="6789738"/>
          <p14:tracePt t="5579" x="3627438" y="6764338"/>
          <p14:tracePt t="5581" x="3636963" y="6756400"/>
          <p14:tracePt t="5583" x="3644900" y="6738938"/>
          <p14:tracePt t="5586" x="3670300" y="6721475"/>
          <p14:tracePt t="5588" x="3678238" y="6705600"/>
          <p14:tracePt t="5592" x="3703638" y="6688138"/>
          <p14:tracePt t="5600" x="3763963" y="6611938"/>
          <p14:tracePt t="5602" x="3781425" y="6602413"/>
          <p14:tracePt t="5604" x="3797300" y="6577013"/>
          <p14:tracePt t="5606" x="3822700" y="6551613"/>
          <p14:tracePt t="5610" x="3857625" y="6510338"/>
          <p14:tracePt t="5616" x="3916363" y="6442075"/>
          <p14:tracePt t="5618" x="3933825" y="6416675"/>
          <p14:tracePt t="5622" x="3967163" y="6365875"/>
          <p14:tracePt t="5625" x="4010025" y="6323013"/>
          <p14:tracePt t="5628" x="4017963" y="6297613"/>
          <p14:tracePt t="5635" x="4095750" y="6203950"/>
          <p14:tracePt t="5637" x="4103688" y="6178550"/>
          <p14:tracePt t="5640" x="4111625" y="6153150"/>
          <p14:tracePt t="5642" x="4129088" y="6118225"/>
          <p14:tracePt t="5644" x="4129088" y="6110288"/>
          <p14:tracePt t="5645" x="4146550" y="6092825"/>
          <p14:tracePt t="5647" x="4154488" y="6076950"/>
          <p14:tracePt t="5649" x="4171950" y="6049963"/>
          <p14:tracePt t="5651" x="4171950" y="6042025"/>
          <p14:tracePt t="5653" x="4205288" y="6008688"/>
          <p14:tracePt t="5655" x="4214813" y="5983288"/>
          <p14:tracePt t="5658" x="4222750" y="5965825"/>
          <p14:tracePt t="5659" x="4240213" y="5932488"/>
          <p14:tracePt t="5661" x="4256088" y="5905500"/>
          <p14:tracePt t="5663" x="4265613" y="5897563"/>
          <p14:tracePt t="5665" x="4281488" y="5864225"/>
          <p14:tracePt t="5668" x="4298950" y="5838825"/>
          <p14:tracePt t="5669" x="4306888" y="5813425"/>
          <p14:tracePt t="5671" x="4324350" y="5778500"/>
          <p14:tracePt t="5674" x="4324350" y="5770563"/>
          <p14:tracePt t="5675" x="4332288" y="5753100"/>
          <p14:tracePt t="5677" x="4341813" y="5735638"/>
          <p14:tracePt t="5679" x="4349750" y="5719763"/>
          <p14:tracePt t="5681" x="4359275" y="5710238"/>
          <p14:tracePt t="5683" x="4367213" y="5694363"/>
          <p14:tracePt t="5685" x="4384675" y="5659438"/>
          <p14:tracePt t="5687" x="4400550" y="5634038"/>
          <p14:tracePt t="5691" x="4400550" y="5616575"/>
          <p14:tracePt t="5693" x="4410075" y="5600700"/>
          <p14:tracePt t="5695" x="4418013" y="5583238"/>
          <p14:tracePt t="5697" x="4425950" y="5557838"/>
          <p14:tracePt t="5699" x="4435475" y="5532438"/>
          <p14:tracePt t="5701" x="4443413" y="5514975"/>
          <p14:tracePt t="5704" x="4451350" y="5489575"/>
          <p14:tracePt t="5705" x="4460875" y="5464175"/>
          <p14:tracePt t="5707" x="4460875" y="5446713"/>
          <p14:tracePt t="5710" x="4468813" y="5421313"/>
          <p14:tracePt t="5711" x="4468813" y="5405438"/>
          <p14:tracePt t="5713" x="4476750" y="5387975"/>
          <p14:tracePt t="5715" x="4476750" y="5380038"/>
          <p14:tracePt t="5717" x="4476750" y="5370513"/>
          <p14:tracePt t="5719" x="4476750" y="5353050"/>
          <p14:tracePt t="5721" x="4486275" y="5327650"/>
          <p14:tracePt t="5723" x="4494213" y="5319713"/>
          <p14:tracePt t="5725" x="4503738" y="5311775"/>
          <p14:tracePt t="5727" x="4503738" y="5294313"/>
          <p14:tracePt t="5729" x="4503738" y="5286375"/>
          <p14:tracePt t="5731" x="4503738" y="5268913"/>
          <p14:tracePt t="5733" x="4511675" y="5260975"/>
          <p14:tracePt t="5735" x="4519613" y="5235575"/>
          <p14:tracePt t="5737" x="4519613" y="5218113"/>
          <p14:tracePt t="5740" x="4519613" y="5200650"/>
          <p14:tracePt t="5742" x="4529138" y="5183188"/>
          <p14:tracePt t="5744" x="4529138" y="5167313"/>
          <p14:tracePt t="5745" x="4537075" y="5149850"/>
          <p14:tracePt t="5749" x="4545013" y="5124450"/>
          <p14:tracePt t="5751" x="4545013" y="5116513"/>
          <p14:tracePt t="5753" x="4545013" y="5106988"/>
          <p14:tracePt t="5755" x="4545013" y="5091113"/>
          <p14:tracePt t="5758" x="4545013" y="5081588"/>
          <p14:tracePt t="5761" x="4545013" y="5064125"/>
          <p14:tracePt t="5763" x="4545013" y="5056188"/>
          <p14:tracePt t="5765" x="4545013" y="5048250"/>
          <p14:tracePt t="5769" x="4554538" y="5030788"/>
          <p14:tracePt t="5771" x="4554538" y="5013325"/>
          <p14:tracePt t="5773" x="4554538" y="5005388"/>
          <p14:tracePt t="5775" x="4554538" y="4997450"/>
          <p14:tracePt t="5777" x="4554538" y="4987925"/>
          <p14:tracePt t="5779" x="4554538" y="4972050"/>
          <p14:tracePt t="5781" x="4554538" y="4962525"/>
          <p14:tracePt t="5783" x="4554538" y="4954588"/>
          <p14:tracePt t="5785" x="4554538" y="4929188"/>
          <p14:tracePt t="5787" x="4554538" y="4919663"/>
          <p14:tracePt t="5789" x="4554538" y="4911725"/>
          <p14:tracePt t="5791" x="4554538" y="4903788"/>
          <p14:tracePt t="5793" x="4554538" y="4886325"/>
          <p14:tracePt t="5795" x="4554538" y="4868863"/>
          <p14:tracePt t="5797" x="4554538" y="4860925"/>
          <p14:tracePt t="5799" x="4554538" y="4852988"/>
          <p14:tracePt t="5801" x="4554538" y="4835525"/>
          <p14:tracePt t="5803" x="4554538" y="4827588"/>
          <p14:tracePt t="5807" x="4554538" y="4818063"/>
          <p14:tracePt t="5809" x="4554538" y="4802188"/>
          <p14:tracePt t="5811" x="4554538" y="4792663"/>
          <p14:tracePt t="5813" x="4554538" y="4784725"/>
          <p14:tracePt t="5815" x="4545013" y="4784725"/>
          <p14:tracePt t="5817" x="4545013" y="4767263"/>
          <p14:tracePt t="5819" x="4545013" y="4759325"/>
          <p14:tracePt t="5824" x="4545013" y="4749800"/>
          <p14:tracePt t="5825" x="4545013" y="4733925"/>
          <p14:tracePt t="5828" x="4537075" y="4724400"/>
          <p14:tracePt t="5832" x="4537075" y="4708525"/>
          <p14:tracePt t="5833" x="4537075" y="4691063"/>
          <p14:tracePt t="5835" x="4537075" y="4683125"/>
          <p14:tracePt t="5837" x="4537075" y="4673600"/>
          <p14:tracePt t="5841" x="4529138" y="4648200"/>
          <p14:tracePt t="5843" x="4529138" y="4640263"/>
          <p14:tracePt t="5845" x="4529138" y="4630738"/>
          <p14:tracePt t="5847" x="4519613" y="4614863"/>
          <p14:tracePt t="5849" x="4511675" y="4597400"/>
          <p14:tracePt t="5852" x="4511675" y="4589463"/>
          <p14:tracePt t="5854" x="4503738" y="4572000"/>
          <p14:tracePt t="5858" x="4503738" y="4546600"/>
          <p14:tracePt t="5861" x="4494213" y="4521200"/>
          <p14:tracePt t="5863" x="4494213" y="4503738"/>
          <p14:tracePt t="5865" x="4486275" y="4486275"/>
          <p14:tracePt t="5867" x="4486275" y="4478338"/>
          <p14:tracePt t="5869" x="4486275" y="4460875"/>
          <p14:tracePt t="5874" x="4486275" y="4445000"/>
          <p14:tracePt t="5877" x="4486275" y="4427538"/>
          <p14:tracePt t="5879" x="4476750" y="4410075"/>
          <p14:tracePt t="5881" x="4476750" y="4402138"/>
          <p14:tracePt t="5883" x="4476750" y="4384675"/>
          <p14:tracePt t="5885" x="4476750" y="4368800"/>
          <p14:tracePt t="5887" x="4476750" y="4359275"/>
          <p14:tracePt t="5890" x="4476750" y="4341813"/>
          <p14:tracePt t="5895" x="4468813" y="4300538"/>
          <p14:tracePt t="5897" x="4460875" y="4275138"/>
          <p14:tracePt t="5899" x="4460875" y="4257675"/>
          <p14:tracePt t="5902" x="4460875" y="4240213"/>
          <p14:tracePt t="5905" x="4460875" y="4232275"/>
          <p14:tracePt t="5908" x="4451350" y="4181475"/>
          <p14:tracePt t="5913" x="4451350" y="4130675"/>
          <p14:tracePt t="5918" x="4443413" y="4113213"/>
          <p14:tracePt t="5920" x="4443413" y="4095750"/>
          <p14:tracePt t="5927" x="4443413" y="4062413"/>
          <p14:tracePt t="5930" x="4443413" y="4027488"/>
          <p14:tracePt t="5933" x="4443413" y="3994150"/>
          <p14:tracePt t="5936" x="4443413" y="3986213"/>
          <p14:tracePt t="5938" x="4443413" y="3960813"/>
          <p14:tracePt t="5941" x="4443413" y="3925888"/>
          <p14:tracePt t="5944" x="4443413" y="3908425"/>
          <p14:tracePt t="5948" x="4443413" y="3883025"/>
          <p14:tracePt t="5962" x="4443413" y="3798888"/>
          <p14:tracePt t="5964" x="4443413" y="3781425"/>
          <p14:tracePt t="5974" x="4443413" y="3738563"/>
          <p14:tracePt t="5978" x="4443413" y="3722688"/>
          <p14:tracePt t="5980" x="4443413" y="3713163"/>
          <p14:tracePt t="5984" x="4443413" y="3705225"/>
          <p14:tracePt t="5988" x="4443413" y="3687763"/>
          <p14:tracePt t="5990" x="4443413" y="3679825"/>
          <p14:tracePt t="5996" x="4443413" y="3654425"/>
          <p14:tracePt t="5998" x="4443413" y="3646488"/>
          <p14:tracePt t="6003" x="4443413" y="3636963"/>
          <p14:tracePt t="6005" x="4443413" y="3619500"/>
          <p14:tracePt t="6008" x="4443413" y="3603625"/>
          <p14:tracePt t="6012" x="4443413" y="3586163"/>
          <p14:tracePt t="6014" x="4443413" y="3568700"/>
          <p14:tracePt t="6021" x="4451350" y="3543300"/>
          <p14:tracePt t="6026" x="4451350" y="3527425"/>
          <p14:tracePt t="6028" x="4460875" y="3509963"/>
          <p14:tracePt t="6030" x="4460875" y="3502025"/>
          <p14:tracePt t="6034" x="4468813" y="3484563"/>
          <p14:tracePt t="6036" x="4468813" y="3467100"/>
          <p14:tracePt t="6042" x="4468813" y="3441700"/>
          <p14:tracePt t="6045" x="4476750" y="3424238"/>
          <p14:tracePt t="6048" x="4476750" y="3416300"/>
          <p14:tracePt t="6054" x="4486275" y="3390900"/>
          <p14:tracePt t="6058" x="4486275" y="3382963"/>
          <p14:tracePt t="6061" x="4494213" y="3365500"/>
          <p14:tracePt t="6064" x="4494213" y="3355975"/>
          <p14:tracePt t="6066" x="4494213" y="3348038"/>
          <p14:tracePt t="6068" x="4494213" y="3340100"/>
          <p14:tracePt t="6072" x="4503738" y="3330575"/>
          <p14:tracePt t="6076" x="4503738" y="3314700"/>
          <p14:tracePt t="6081" x="4511675" y="3289300"/>
          <p14:tracePt t="6084" x="4519613" y="3271838"/>
          <p14:tracePt t="6086" x="4519613" y="3263900"/>
          <p14:tracePt t="6098" x="4529138" y="3211513"/>
          <p14:tracePt t="6101" x="4529138" y="3195638"/>
          <p14:tracePt t="6103" x="4537075" y="3178175"/>
          <p14:tracePt t="6108" x="4537075" y="3152775"/>
          <p14:tracePt t="6114" x="4545013" y="3127375"/>
          <p14:tracePt t="6117" x="4554538" y="3109913"/>
          <p14:tracePt t="6120" x="4554538" y="3094038"/>
          <p14:tracePt t="6122" x="4554538" y="3084513"/>
          <p14:tracePt t="6128" x="4562475" y="3051175"/>
          <p14:tracePt t="6129" x="4562475" y="3041650"/>
          <p14:tracePt t="6131" x="4562475" y="3025775"/>
          <p14:tracePt t="6133" x="4562475" y="3016250"/>
          <p14:tracePt t="6135" x="4570413" y="3008313"/>
          <p14:tracePt t="6137" x="4570413" y="3000375"/>
          <p14:tracePt t="6142" x="4587875" y="2965450"/>
          <p14:tracePt t="6143" x="4587875" y="2957513"/>
          <p14:tracePt t="6145" x="4587875" y="2949575"/>
          <p14:tracePt t="6147" x="4595813" y="2932113"/>
          <p14:tracePt t="6149" x="4595813" y="2922588"/>
          <p14:tracePt t="6151" x="4605338" y="2922588"/>
          <p14:tracePt t="6153" x="4605338" y="2914650"/>
          <p14:tracePt t="6155" x="4605338" y="2897188"/>
          <p14:tracePt t="6158" x="4613275" y="2889250"/>
          <p14:tracePt t="6160" x="4613275" y="2881313"/>
          <p14:tracePt t="6161" x="4613275" y="2863850"/>
          <p14:tracePt t="6163" x="4621213" y="2855913"/>
          <p14:tracePt t="6165" x="4621213" y="2846388"/>
          <p14:tracePt t="6168" x="4630738" y="2830513"/>
          <p14:tracePt t="6169" x="4630738" y="2820988"/>
          <p14:tracePt t="6171" x="4638675" y="2795588"/>
          <p14:tracePt t="6174" x="4646613" y="2778125"/>
          <p14:tracePt t="6177" x="4656138" y="2762250"/>
          <p14:tracePt t="6179" x="4664075" y="2736850"/>
          <p14:tracePt t="6181" x="4673600" y="2736850"/>
          <p14:tracePt t="6183" x="4681538" y="2719388"/>
          <p14:tracePt t="6185" x="4681538" y="2711450"/>
          <p14:tracePt t="6187" x="4689475" y="2693988"/>
          <p14:tracePt t="6190" x="4699000" y="2686050"/>
          <p14:tracePt t="6192" x="4699000" y="2676525"/>
          <p14:tracePt t="6193" x="4706938" y="2668588"/>
          <p14:tracePt t="6195" x="4724400" y="2643188"/>
          <p14:tracePt t="6197" x="4724400" y="2633663"/>
          <p14:tracePt t="6199" x="4724400" y="2625725"/>
          <p14:tracePt t="6201" x="4724400" y="2617788"/>
          <p14:tracePt t="6203" x="4732338" y="2608263"/>
          <p14:tracePt t="6205" x="4740275" y="2592388"/>
          <p14:tracePt t="6207" x="4740275" y="2582863"/>
          <p14:tracePt t="6211" x="4749800" y="2574925"/>
          <p14:tracePt t="6213" x="4757738" y="2557463"/>
          <p14:tracePt t="6215" x="4757738" y="2549525"/>
          <p14:tracePt t="6219" x="4757738" y="2532063"/>
          <p14:tracePt t="6221" x="4765675" y="2524125"/>
          <p14:tracePt t="6225" x="4775200" y="2516188"/>
          <p14:tracePt t="6227" x="4775200" y="2506663"/>
          <p14:tracePt t="6231" x="4783138" y="2506663"/>
          <p14:tracePt t="6233" x="4783138" y="2498725"/>
          <p14:tracePt t="6235" x="4783138" y="2489200"/>
          <p14:tracePt t="6237" x="4783138" y="2481263"/>
          <p14:tracePt t="6241" x="4783138" y="2473325"/>
          <p14:tracePt t="6245" x="4791075" y="2463800"/>
          <p14:tracePt t="6252" x="4791075" y="2455863"/>
          <p14:tracePt t="6255" x="4791075" y="2447925"/>
          <p14:tracePt t="6257" x="4800600" y="2447925"/>
          <p14:tracePt t="6260" x="4800600" y="2438400"/>
          <p14:tracePt t="6271" x="4800600" y="2430463"/>
          <p14:tracePt t="6278" x="4800600" y="2422525"/>
          <p14:tracePt t="6292" x="4808538" y="2422525"/>
          <p14:tracePt t="6296" x="4808538" y="2413000"/>
          <p14:tracePt t="6310" x="4818063" y="2405063"/>
          <p14:tracePt t="6326" x="4826000" y="2405063"/>
          <p14:tracePt t="6339" x="4826000" y="2397125"/>
          <p14:tracePt t="6347" x="4833938" y="2387600"/>
          <p14:tracePt t="6351" x="4843463" y="2379663"/>
          <p14:tracePt t="6369" x="4859338" y="2371725"/>
          <p14:tracePt t="6373" x="4859338" y="2362200"/>
          <p14:tracePt t="6380" x="4876800" y="2354263"/>
          <p14:tracePt t="6387" x="4884738" y="2344738"/>
          <p14:tracePt t="6394" x="4894263" y="2336800"/>
          <p14:tracePt t="6398" x="4902200" y="2336800"/>
          <p14:tracePt t="6404" x="4902200" y="2328863"/>
          <p14:tracePt t="6409" x="4910138" y="2319338"/>
          <p14:tracePt t="6412" x="4919663" y="2319338"/>
          <p14:tracePt t="6419" x="4927600" y="2311400"/>
          <p14:tracePt t="6425" x="4927600" y="2303463"/>
          <p14:tracePt t="6433" x="4935538" y="2293938"/>
          <p14:tracePt t="6746" x="4919663" y="2293938"/>
          <p14:tracePt t="6749" x="4910138" y="2293938"/>
          <p14:tracePt t="6754" x="4884738" y="2293938"/>
          <p14:tracePt t="6758" x="4876800" y="2293938"/>
          <p14:tracePt t="6762" x="4868863" y="2293938"/>
          <p14:tracePt t="6765" x="4859338" y="2293938"/>
          <p14:tracePt t="6772" x="4843463" y="2286000"/>
          <p14:tracePt t="6778" x="4833938" y="2278063"/>
          <p14:tracePt t="6782" x="4826000" y="2278063"/>
          <p14:tracePt t="6784" x="4818063" y="2278063"/>
          <p14:tracePt t="6790" x="4818063" y="2260600"/>
          <p14:tracePt t="6793" x="4800600" y="2260600"/>
          <p14:tracePt t="6797" x="4791075" y="2252663"/>
          <p14:tracePt t="6803" x="4791075" y="2243138"/>
          <p14:tracePt t="6809" x="4775200" y="2235200"/>
          <p14:tracePt t="6812" x="4775200" y="2227263"/>
          <p14:tracePt t="6815" x="4775200" y="2217738"/>
          <p14:tracePt t="6818" x="4765675" y="2209800"/>
          <p14:tracePt t="6821" x="4749800" y="2209800"/>
          <p14:tracePt t="6825" x="4749800" y="2200275"/>
          <p14:tracePt t="6830" x="4749800" y="2192338"/>
          <p14:tracePt t="6837" x="4732338" y="2184400"/>
          <p14:tracePt t="6842" x="4724400" y="2174875"/>
          <p14:tracePt t="6848" x="4724400" y="2166938"/>
          <p14:tracePt t="6850" x="4714875" y="2159000"/>
          <p14:tracePt t="6852" x="4706938" y="2149475"/>
          <p14:tracePt t="6862" x="4699000" y="2141538"/>
          <p14:tracePt t="6866" x="4699000" y="2133600"/>
          <p14:tracePt t="6869" x="4689475" y="2124075"/>
          <p14:tracePt t="6876" x="4681538" y="2124075"/>
          <p14:tracePt t="6882" x="4681538" y="2116138"/>
          <p14:tracePt t="6884" x="4673600" y="2116138"/>
          <p14:tracePt t="6888" x="4673600" y="2108200"/>
          <p14:tracePt t="6901" x="4664075" y="2108200"/>
          <p14:tracePt t="6910" x="4664075" y="2090738"/>
          <p14:tracePt t="6914" x="4664075" y="2082800"/>
          <p14:tracePt t="6927" x="4656138" y="2073275"/>
          <p14:tracePt t="6940" x="4646613" y="2065338"/>
          <p14:tracePt t="6945" x="4638675" y="2065338"/>
          <p14:tracePt t="6947" x="4638675" y="2055813"/>
          <p14:tracePt t="6959" x="4638675" y="2047875"/>
          <p14:tracePt t="6961" x="4638675" y="2039938"/>
          <p14:tracePt t="6965" x="4638675" y="2030413"/>
          <p14:tracePt t="6969" x="4638675" y="2022475"/>
          <p14:tracePt t="6979" x="4638675" y="2014538"/>
          <p14:tracePt t="6984" x="4638675" y="2005013"/>
          <p14:tracePt t="6995" x="4638675" y="1997075"/>
          <p14:tracePt t="6997" x="4638675" y="1989138"/>
          <p14:tracePt t="7002" x="4638675" y="1979613"/>
          <p14:tracePt t="7015" x="4638675" y="1971675"/>
          <p14:tracePt t="7020" x="4638675" y="1963738"/>
          <p14:tracePt t="7034" x="4638675" y="1954213"/>
          <p14:tracePt t="7048" x="4638675" y="1946275"/>
          <p14:tracePt t="7062" x="4646613" y="1938338"/>
          <p14:tracePt t="7068" x="4656138" y="1938338"/>
          <p14:tracePt t="7082" x="4664075" y="1928813"/>
          <p14:tracePt t="7088" x="4673600" y="1920875"/>
          <p14:tracePt t="7097" x="4681538" y="1920875"/>
          <p14:tracePt t="7102" x="4699000" y="1911350"/>
          <p14:tracePt t="7104" x="4714875" y="1911350"/>
          <p14:tracePt t="7110" x="4740275" y="1911350"/>
          <p14:tracePt t="7120" x="4749800" y="1911350"/>
          <p14:tracePt t="7127" x="4757738" y="1903413"/>
          <p14:tracePt t="7132" x="4765675" y="1903413"/>
          <p14:tracePt t="7136" x="4775200" y="1903413"/>
          <p14:tracePt t="7141" x="4783138" y="1903413"/>
          <p14:tracePt t="7149" x="4791075" y="1895475"/>
          <p14:tracePt t="7151" x="4800600" y="1895475"/>
          <p14:tracePt t="7167" x="4808538" y="1895475"/>
          <p14:tracePt t="7169" x="4818063" y="1895475"/>
          <p14:tracePt t="7177" x="4826000" y="1895475"/>
          <p14:tracePt t="7189" x="4833938" y="1895475"/>
          <p14:tracePt t="7193" x="4843463" y="1895475"/>
          <p14:tracePt t="7204" x="4851400" y="1895475"/>
          <p14:tracePt t="7210" x="4868863" y="1895475"/>
          <p14:tracePt t="7216" x="4868863" y="1903413"/>
          <p14:tracePt t="7220" x="4876800" y="1903413"/>
          <p14:tracePt t="7225" x="4884738" y="1903413"/>
          <p14:tracePt t="7232" x="4894263" y="1903413"/>
          <p14:tracePt t="7236" x="4902200" y="1903413"/>
          <p14:tracePt t="7238" x="4910138" y="1903413"/>
          <p14:tracePt t="7248" x="4919663" y="1911350"/>
          <p14:tracePt t="7259" x="4927600" y="1920875"/>
          <p14:tracePt t="7262" x="4935538" y="1920875"/>
          <p14:tracePt t="7268" x="4945063" y="1928813"/>
          <p14:tracePt t="7275" x="4953000" y="1938338"/>
          <p14:tracePt t="7278" x="4953000" y="1946275"/>
          <p14:tracePt t="7281" x="4962525" y="1946275"/>
          <p14:tracePt t="7289" x="4970463" y="1946275"/>
          <p14:tracePt t="7297" x="4970463" y="1954213"/>
          <p14:tracePt t="7301" x="4987925" y="1963738"/>
          <p14:tracePt t="7309" x="4995863" y="1971675"/>
          <p14:tracePt t="7314" x="5013325" y="1979613"/>
          <p14:tracePt t="7318" x="5013325" y="1989138"/>
          <p14:tracePt t="7322" x="5021263" y="1989138"/>
          <p14:tracePt t="7326" x="5029200" y="1997075"/>
          <p14:tracePt t="7334" x="5038725" y="2005013"/>
          <p14:tracePt t="7338" x="5046663" y="2005013"/>
          <p14:tracePt t="7342" x="5054600" y="2014538"/>
          <p14:tracePt t="7348" x="5054600" y="2022475"/>
          <p14:tracePt t="7354" x="5054600" y="2030413"/>
          <p14:tracePt t="7362" x="5064125" y="2030413"/>
          <p14:tracePt t="7368" x="5064125" y="2039938"/>
          <p14:tracePt t="7378" x="5072063" y="2047875"/>
          <p14:tracePt t="7402" x="5080000" y="2055813"/>
          <p14:tracePt t="7409" x="5080000" y="2065338"/>
          <p14:tracePt t="7423" x="5080000" y="2073275"/>
          <p14:tracePt t="7428" x="5089525" y="2082800"/>
          <p14:tracePt t="7432" x="5089525" y="2090738"/>
          <p14:tracePt t="7441" x="5089525" y="2098675"/>
          <p14:tracePt t="7446" x="5089525" y="2108200"/>
          <p14:tracePt t="7460" x="5089525" y="2116138"/>
          <p14:tracePt t="7463" x="5089525" y="2124075"/>
          <p14:tracePt t="7470" x="5089525" y="2133600"/>
          <p14:tracePt t="7476" x="5089525" y="2141538"/>
          <p14:tracePt t="7481" x="5089525" y="2149475"/>
          <p14:tracePt t="7486" x="5089525" y="2159000"/>
          <p14:tracePt t="7493" x="5089525" y="2166938"/>
          <p14:tracePt t="7496" x="5089525" y="2174875"/>
          <p14:tracePt t="7502" x="5089525" y="2184400"/>
          <p14:tracePt t="7508" x="5089525" y="2192338"/>
          <p14:tracePt t="7512" x="5089525" y="2200275"/>
          <p14:tracePt t="7518" x="5089525" y="2209800"/>
          <p14:tracePt t="7525" x="5089525" y="2217738"/>
          <p14:tracePt t="7538" x="5080000" y="2227263"/>
          <p14:tracePt t="7544" x="5080000" y="2235200"/>
          <p14:tracePt t="7551" x="5072063" y="2243138"/>
          <p14:tracePt t="7558" x="5072063" y="2252663"/>
          <p14:tracePt t="7564" x="5064125" y="2252663"/>
          <p14:tracePt t="7568" x="5064125" y="2260600"/>
          <p14:tracePt t="7587" x="5046663" y="2268538"/>
          <p14:tracePt t="7592" x="5038725" y="2278063"/>
          <p14:tracePt t="7600" x="5029200" y="2278063"/>
          <p14:tracePt t="7608" x="5021263" y="2286000"/>
          <p14:tracePt t="7615" x="5013325" y="2293938"/>
          <p14:tracePt t="7618" x="5013325" y="2303463"/>
          <p14:tracePt t="7620" x="5003800" y="2303463"/>
          <p14:tracePt t="7623" x="4995863" y="2303463"/>
          <p14:tracePt t="7628" x="4995863" y="2311400"/>
          <p14:tracePt t="7634" x="4987925" y="2319338"/>
          <p14:tracePt t="7641" x="4978400" y="2319338"/>
          <p14:tracePt t="7654" x="4970463" y="2319338"/>
          <p14:tracePt t="7662" x="4962525" y="2328863"/>
          <p14:tracePt t="7678" x="4953000" y="2328863"/>
          <p14:tracePt t="7689" x="4945063" y="2336800"/>
          <p14:tracePt t="7702" x="4935538" y="2336800"/>
          <p14:tracePt t="7730" x="4927600" y="2336800"/>
          <p14:tracePt t="7744" x="4919663" y="2336800"/>
          <p14:tracePt t="7762" x="4910138" y="2336800"/>
          <p14:tracePt t="7772" x="4902200" y="2328863"/>
          <p14:tracePt t="7775" x="4894263" y="2319338"/>
          <p14:tracePt t="7778" x="4884738" y="2303463"/>
          <p14:tracePt t="7785" x="4876800" y="2286000"/>
          <p14:tracePt t="7788" x="4876800" y="2278063"/>
          <p14:tracePt t="7792" x="4868863" y="2278063"/>
          <p14:tracePt t="7796" x="4868863" y="2268538"/>
          <p14:tracePt t="7800" x="4868863" y="2260600"/>
          <p14:tracePt t="7804" x="4859338" y="2252663"/>
          <p14:tracePt t="7808" x="4859338" y="2243138"/>
          <p14:tracePt t="7812" x="4851400" y="2235200"/>
          <p14:tracePt t="7817" x="4851400" y="2227263"/>
          <p14:tracePt t="7826" x="4843463" y="2217738"/>
          <p14:tracePt t="7833" x="4843463" y="2209800"/>
          <p14:tracePt t="7836" x="4833938" y="2200275"/>
          <p14:tracePt t="7841" x="4833938" y="2192338"/>
          <p14:tracePt t="7848" x="4833938" y="2184400"/>
          <p14:tracePt t="7858" x="4833938" y="2174875"/>
          <p14:tracePt t="7868" x="4833938" y="2166938"/>
          <p14:tracePt t="7872" x="4833938" y="2159000"/>
          <p14:tracePt t="7876" x="4833938" y="2149475"/>
          <p14:tracePt t="7897" x="4833938" y="2141538"/>
          <p14:tracePt t="7901" x="4833938" y="2133600"/>
          <p14:tracePt t="7913" x="4833938" y="2124075"/>
          <p14:tracePt t="7922" x="4833938" y="2116138"/>
          <p14:tracePt t="7928" x="4833938" y="2108200"/>
          <p14:tracePt t="7943" x="4833938" y="2098675"/>
          <p14:tracePt t="7948" x="4833938" y="2090738"/>
          <p14:tracePt t="7975" x="4833938" y="2065338"/>
          <p14:tracePt t="7982" x="4833938" y="2055813"/>
          <p14:tracePt t="7986" x="4833938" y="2047875"/>
          <p14:tracePt t="7989" x="4843463" y="2047875"/>
          <p14:tracePt t="7993" x="4843463" y="2039938"/>
          <p14:tracePt t="7996" x="4843463" y="2030413"/>
          <p14:tracePt t="8002" x="4851400" y="2030413"/>
          <p14:tracePt t="8010" x="4859338" y="2022475"/>
          <p14:tracePt t="8016" x="4859338" y="2014538"/>
          <p14:tracePt t="8023" x="4868863" y="2005013"/>
          <p14:tracePt t="8026" x="4876800" y="2005013"/>
          <p14:tracePt t="8032" x="4884738" y="2005013"/>
          <p14:tracePt t="8037" x="4884738" y="1997075"/>
          <p14:tracePt t="8041" x="4894263" y="1997075"/>
          <p14:tracePt t="8050" x="4902200" y="1997075"/>
          <p14:tracePt t="8064" x="4910138" y="1989138"/>
          <p14:tracePt t="8070" x="4919663" y="1989138"/>
          <p14:tracePt t="8076" x="4927600" y="1989138"/>
          <p14:tracePt t="8104" x="4935538" y="1989138"/>
          <p14:tracePt t="8110" x="4945063" y="1989138"/>
          <p14:tracePt t="8130" x="4953000" y="1989138"/>
          <p14:tracePt t="8173" x="4953000" y="1997075"/>
          <p14:tracePt t="8185" x="4962525" y="1997075"/>
          <p14:tracePt t="8198" x="4970463" y="1997075"/>
          <p14:tracePt t="8226" x="4978400" y="2005013"/>
          <p14:tracePt t="8252" x="4978400" y="2014538"/>
          <p14:tracePt t="8260" x="4978400" y="2022475"/>
          <p14:tracePt t="8281" x="4978400" y="2030413"/>
          <p14:tracePt t="8286" x="4978400" y="2055813"/>
          <p14:tracePt t="8291" x="4978400" y="2065338"/>
          <p14:tracePt t="8297" x="4978400" y="2073275"/>
          <p14:tracePt t="8300" x="4978400" y="2082800"/>
          <p14:tracePt t="8312" x="4978400" y="2090738"/>
          <p14:tracePt t="8316" x="4978400" y="2098675"/>
          <p14:tracePt t="8318" x="4978400" y="2108200"/>
          <p14:tracePt t="8351" x="4978400" y="2116138"/>
          <p14:tracePt t="8697" x="4987925" y="2116138"/>
          <p14:tracePt t="8701" x="5003800" y="2116138"/>
          <p14:tracePt t="8711" x="5013325" y="2116138"/>
          <p14:tracePt t="8714" x="5029200" y="2116138"/>
          <p14:tracePt t="8721" x="5038725" y="2116138"/>
          <p14:tracePt t="8726" x="5054600" y="2116138"/>
          <p14:tracePt t="8730" x="5064125" y="2116138"/>
          <p14:tracePt t="8734" x="5072063" y="2116138"/>
          <p14:tracePt t="8739" x="5080000" y="2116138"/>
          <p14:tracePt t="8743" x="5089525" y="2116138"/>
          <p14:tracePt t="8746" x="5097463" y="2116138"/>
          <p14:tracePt t="8749" x="5114925" y="2116138"/>
          <p14:tracePt t="8754" x="5122863" y="2116138"/>
          <p14:tracePt t="8759" x="5132388" y="2116138"/>
          <p14:tracePt t="8762" x="5157788" y="2116138"/>
          <p14:tracePt t="8768" x="5173663" y="2116138"/>
          <p14:tracePt t="8776" x="5183188" y="2116138"/>
          <p14:tracePt t="8778" x="5199063" y="2116138"/>
          <p14:tracePt t="8789" x="5224463" y="2116138"/>
          <p14:tracePt t="8794" x="5233988" y="2116138"/>
          <p14:tracePt t="8796" x="5241925" y="2116138"/>
          <p14:tracePt t="8804" x="5259388" y="2116138"/>
          <p14:tracePt t="8808" x="5276850" y="2116138"/>
          <p14:tracePt t="8820" x="5292725" y="2116138"/>
          <p14:tracePt t="8828" x="5302250" y="2116138"/>
          <p14:tracePt t="8835" x="5318125" y="2116138"/>
          <p14:tracePt t="8840" x="5327650" y="2116138"/>
          <p14:tracePt t="8841" x="5343525" y="2116138"/>
          <p14:tracePt t="8851" x="5353050" y="2116138"/>
          <p14:tracePt t="8857" x="5360988" y="2116138"/>
          <p14:tracePt t="8862" x="5368925" y="2116138"/>
          <p14:tracePt t="8863" x="5386388" y="2116138"/>
          <p14:tracePt t="8871" x="5394325" y="2116138"/>
          <p14:tracePt t="8873" x="5411788" y="2116138"/>
          <p14:tracePt t="8884" x="5421313" y="2116138"/>
          <p14:tracePt t="8885" x="5429250" y="2116138"/>
          <p14:tracePt t="8894" x="5454650" y="2116138"/>
          <p14:tracePt t="8900" x="5462588" y="2116138"/>
          <p14:tracePt t="8902" x="5472113" y="2116138"/>
          <p14:tracePt t="8904" x="5480050" y="2116138"/>
          <p14:tracePt t="8912" x="5497513" y="2116138"/>
          <p14:tracePt t="8915" x="5505450" y="2116138"/>
          <p14:tracePt t="8928" x="5530850" y="2116138"/>
          <p14:tracePt t="8930" x="5538788" y="2116138"/>
          <p14:tracePt t="8936" x="5556250" y="2116138"/>
          <p14:tracePt t="8939" x="5565775" y="2116138"/>
          <p14:tracePt t="8962" x="5599113" y="2116138"/>
          <p14:tracePt t="8964" x="5607050" y="2116138"/>
          <p14:tracePt t="8966" x="5616575" y="2116138"/>
          <p14:tracePt t="8975" x="5624513" y="2116138"/>
          <p14:tracePt t="8978" x="5632450" y="2116138"/>
          <p14:tracePt t="8981" x="5641975" y="2116138"/>
          <p14:tracePt t="8988" x="5657850" y="2116138"/>
          <p14:tracePt t="8992" x="5667375" y="2116138"/>
          <p14:tracePt t="8995" x="5675313" y="2116138"/>
          <p14:tracePt t="9000" x="5683250" y="2116138"/>
          <p14:tracePt t="9008" x="5692775" y="2116138"/>
          <p14:tracePt t="9011" x="5700713" y="2116138"/>
          <p14:tracePt t="9016" x="5708650" y="2116138"/>
          <p14:tracePt t="9022" x="5726113" y="2116138"/>
          <p14:tracePt t="9026" x="5735638" y="2116138"/>
          <p14:tracePt t="9032" x="5743575" y="2116138"/>
          <p14:tracePt t="9036" x="5751513" y="2116138"/>
          <p14:tracePt t="9041" x="5761038" y="2116138"/>
          <p14:tracePt t="9054" x="5768975" y="2108200"/>
          <p14:tracePt t="9060" x="5776913" y="2108200"/>
          <p14:tracePt t="9064" x="5786438" y="2098675"/>
          <p14:tracePt t="9068" x="5794375" y="2098675"/>
          <p14:tracePt t="9073" x="5802313" y="2098675"/>
          <p14:tracePt t="9078" x="5811838" y="2098675"/>
          <p14:tracePt t="9084" x="5811838" y="2090738"/>
          <p14:tracePt t="9091" x="5819775" y="2090738"/>
          <p14:tracePt t="9094" x="5827713" y="2090738"/>
          <p14:tracePt t="9114" x="5837238" y="2090738"/>
          <p14:tracePt t="9116" x="5845175" y="2090738"/>
          <p14:tracePt t="9118" x="5853113" y="2090738"/>
          <p14:tracePt t="9139" x="5862638" y="2090738"/>
          <p14:tracePt t="9144" x="5870575" y="2090738"/>
          <p14:tracePt t="9165" x="5880100" y="2082800"/>
          <p14:tracePt t="9171" x="5888038" y="2073275"/>
          <p14:tracePt t="9176" x="5895975" y="2073275"/>
          <p14:tracePt t="9203" x="5905500" y="2073275"/>
          <p14:tracePt t="9761" x="5905500" y="2082800"/>
          <p14:tracePt t="9768" x="5895975" y="2082800"/>
          <p14:tracePt t="9776" x="5895975" y="2090738"/>
          <p14:tracePt t="9791" x="5888038" y="2098675"/>
          <p14:tracePt t="9792" x="5888038" y="2108200"/>
          <p14:tracePt t="9796" x="5880100" y="2116138"/>
          <p14:tracePt t="9804" x="5880100" y="2124075"/>
          <p14:tracePt t="9808" x="5862638" y="2149475"/>
          <p14:tracePt t="9816" x="5862638" y="2166938"/>
          <p14:tracePt t="9820" x="5853113" y="2174875"/>
          <p14:tracePt t="9825" x="5845175" y="2192338"/>
          <p14:tracePt t="9830" x="5845175" y="2200275"/>
          <p14:tracePt t="9838" x="5827713" y="2217738"/>
          <p14:tracePt t="9841" x="5827713" y="2227263"/>
          <p14:tracePt t="9846" x="5819775" y="2243138"/>
          <p14:tracePt t="9854" x="5811838" y="2252663"/>
          <p14:tracePt t="9858" x="5811838" y="2260600"/>
          <p14:tracePt t="9865" x="5811838" y="2286000"/>
          <p14:tracePt t="9873" x="5811838" y="2293938"/>
          <p14:tracePt t="9876" x="5802313" y="2303463"/>
          <p14:tracePt t="9881" x="5794375" y="2303463"/>
          <p14:tracePt t="9883" x="5794375" y="2311400"/>
          <p14:tracePt t="9886" x="5794375" y="2319338"/>
          <p14:tracePt t="9888" x="5794375" y="2328863"/>
          <p14:tracePt t="9896" x="5794375" y="2336800"/>
          <p14:tracePt t="9902" x="5794375" y="2344738"/>
          <p14:tracePt t="9912" x="5786438" y="2362200"/>
          <p14:tracePt t="9916" x="5776913" y="2371725"/>
          <p14:tracePt t="9930" x="5776913" y="2379663"/>
          <p14:tracePt t="9934" x="5776913" y="2387600"/>
          <p14:tracePt t="9936" x="5768975" y="2387600"/>
          <p14:tracePt t="9943" x="5768975" y="2397125"/>
          <p14:tracePt t="9964" x="5751513" y="2430463"/>
          <p14:tracePt t="9966" x="5751513" y="2447925"/>
          <p14:tracePt t="9971" x="5751513" y="2455863"/>
          <p14:tracePt t="9986" x="5751513" y="2463800"/>
          <p14:tracePt t="9996" x="5751513" y="2473325"/>
          <p14:tracePt t="10002" x="5743575" y="2473325"/>
          <p14:tracePt t="10006" x="5743575" y="2481263"/>
          <p14:tracePt t="10010" x="5743575" y="2489200"/>
          <p14:tracePt t="10014" x="5735638" y="2498725"/>
          <p14:tracePt t="10032" x="5735638" y="2506663"/>
          <p14:tracePt t="10039" x="5735638" y="2516188"/>
          <p14:tracePt t="10043" x="5726113" y="2516188"/>
          <p14:tracePt t="10048" x="5718175" y="2516188"/>
          <p14:tracePt t="10052" x="5718175" y="2524125"/>
          <p14:tracePt t="10058" x="5718175" y="2532063"/>
          <p14:tracePt t="10064" x="5708650" y="2541588"/>
          <p14:tracePt t="10070" x="5708650" y="2549525"/>
          <p14:tracePt t="10077" x="5700713" y="2557463"/>
          <p14:tracePt t="10084" x="5692775" y="2566988"/>
          <p14:tracePt t="10091" x="5692775" y="2582863"/>
          <p14:tracePt t="10098" x="5683250" y="2582863"/>
          <p14:tracePt t="10100" x="5683250" y="2592388"/>
          <p14:tracePt t="10103" x="5683250" y="2600325"/>
          <p14:tracePt t="10108" x="5675313" y="2600325"/>
          <p14:tracePt t="10113" x="5667375" y="2608263"/>
          <p14:tracePt t="10116" x="5667375" y="2617788"/>
          <p14:tracePt t="10123" x="5657850" y="2625725"/>
          <p14:tracePt t="10134" x="5649913" y="2633663"/>
          <p14:tracePt t="10142" x="5649913" y="2643188"/>
          <p14:tracePt t="10154" x="5641975" y="2651125"/>
          <p14:tracePt t="10159" x="5641975" y="2660650"/>
          <p14:tracePt t="10162" x="5632450" y="2668588"/>
          <p14:tracePt t="10166" x="5624513" y="2668588"/>
          <p14:tracePt t="10180" x="5624513" y="2676525"/>
          <p14:tracePt t="10187" x="5624513" y="2686050"/>
          <p14:tracePt t="10198" x="5616575" y="2693988"/>
          <p14:tracePt t="10212" x="5607050" y="2701925"/>
          <p14:tracePt t="10233" x="5607050" y="2711450"/>
          <p14:tracePt t="10245" x="5599113" y="2719388"/>
          <p14:tracePt t="10276" x="5591175" y="2727325"/>
          <p14:tracePt t="10299" x="5581650" y="2727325"/>
          <p14:tracePt t="10313" x="5581650" y="2736850"/>
          <p14:tracePt t="10326" x="5581650" y="2744788"/>
          <p14:tracePt t="10576" x="5573713" y="2752725"/>
          <p14:tracePt t="10591" x="5581650" y="2752725"/>
          <p14:tracePt t="10596" x="5599113" y="2752725"/>
          <p14:tracePt t="10602" x="5624513" y="2752725"/>
          <p14:tracePt t="10609" x="5632450" y="2752725"/>
          <p14:tracePt t="10617" x="5657850" y="2752725"/>
          <p14:tracePt t="10619" x="5667375" y="2752725"/>
          <p14:tracePt t="10623" x="5675313" y="2752725"/>
          <p14:tracePt t="10628" x="5692775" y="2752725"/>
          <p14:tracePt t="10634" x="5708650" y="2752725"/>
          <p14:tracePt t="10639" x="5718175" y="2752725"/>
          <p14:tracePt t="10648" x="5751513" y="2752725"/>
          <p14:tracePt t="10652" x="5761038" y="2752725"/>
          <p14:tracePt t="10658" x="5768975" y="2752725"/>
          <p14:tracePt t="10662" x="5776913" y="2752725"/>
          <p14:tracePt t="10666" x="5786438" y="2752725"/>
          <p14:tracePt t="10669" x="5794375" y="2752725"/>
          <p14:tracePt t="10674" x="5811838" y="2752725"/>
          <p14:tracePt t="10677" x="5819775" y="2752725"/>
          <p14:tracePt t="10680" x="5827713" y="2752725"/>
          <p14:tracePt t="10684" x="5837238" y="2752725"/>
          <p14:tracePt t="10687" x="5845175" y="2752725"/>
          <p14:tracePt t="10692" x="5853113" y="2752725"/>
          <p14:tracePt t="10696" x="5862638" y="2752725"/>
          <p14:tracePt t="10698" x="5870575" y="2752725"/>
          <p14:tracePt t="10700" x="5880100" y="2752725"/>
          <p14:tracePt t="10707" x="5895975" y="2752725"/>
          <p14:tracePt t="10710" x="5905500" y="2752725"/>
          <p14:tracePt t="10716" x="5913438" y="2752725"/>
          <p14:tracePt t="10720" x="5930900" y="2752725"/>
          <p14:tracePt t="10726" x="5938838" y="2752725"/>
          <p14:tracePt t="10729" x="5946775" y="2752725"/>
          <p14:tracePt t="10732" x="5956300" y="2752725"/>
          <p14:tracePt t="10736" x="5964238" y="2752725"/>
          <p14:tracePt t="10743" x="5972175" y="2752725"/>
          <p14:tracePt t="10748" x="5981700" y="2752725"/>
          <p14:tracePt t="10752" x="5989638" y="2752725"/>
          <p14:tracePt t="10758" x="5997575" y="2752725"/>
          <p14:tracePt t="10762" x="6007100" y="2752725"/>
          <p14:tracePt t="10768" x="6015038" y="2752725"/>
          <p14:tracePt t="10775" x="6024563" y="2752725"/>
          <p14:tracePt t="10778" x="6032500" y="2752725"/>
          <p14:tracePt t="10784" x="6040438" y="2752725"/>
          <p14:tracePt t="10786" x="6049963" y="2752725"/>
          <p14:tracePt t="10789" x="6057900" y="2752725"/>
          <p14:tracePt t="10794" x="6065838" y="2752725"/>
          <p14:tracePt t="10798" x="6075363" y="2752725"/>
          <p14:tracePt t="10804" x="6083300" y="2752725"/>
          <p14:tracePt t="10808" x="6091238" y="2752725"/>
          <p14:tracePt t="10812" x="6100763" y="2752725"/>
          <p14:tracePt t="10819" x="6108700" y="2752725"/>
          <p14:tracePt t="10822" x="6116638" y="2752725"/>
          <p14:tracePt t="10826" x="6126163" y="2752725"/>
          <p14:tracePt t="10828" x="6134100" y="2752725"/>
          <p14:tracePt t="10835" x="6159500" y="2752725"/>
          <p14:tracePt t="10837" x="6167438" y="2752725"/>
          <p14:tracePt t="10843" x="6176963" y="2752725"/>
          <p14:tracePt t="10845" x="6184900" y="2752725"/>
          <p14:tracePt t="10849" x="6194425" y="2752725"/>
          <p14:tracePt t="10851" x="6202363" y="2752725"/>
          <p14:tracePt t="10857" x="6210300" y="2752725"/>
          <p14:tracePt t="10858" x="6219825" y="2752725"/>
          <p14:tracePt t="10861" x="6227763" y="2752725"/>
          <p14:tracePt t="10863" x="6235700" y="2752725"/>
          <p14:tracePt t="10867" x="6245225" y="2752725"/>
          <p14:tracePt t="10869" x="6253163" y="2752725"/>
          <p14:tracePt t="10875" x="6261100" y="2752725"/>
          <p14:tracePt t="10877" x="6278563" y="2752725"/>
          <p14:tracePt t="10881" x="6286500" y="2752725"/>
          <p14:tracePt t="10883" x="6296025" y="2752725"/>
          <p14:tracePt t="10890" x="6311900" y="2752725"/>
          <p14:tracePt t="10893" x="6321425" y="2752725"/>
          <p14:tracePt t="10897" x="6329363" y="2752725"/>
          <p14:tracePt t="10899" x="6338888" y="2752725"/>
          <p14:tracePt t="10906" x="6346825" y="2752725"/>
          <p14:tracePt t="10908" x="6354763" y="2744788"/>
          <p14:tracePt t="10912" x="6364288" y="2744788"/>
          <p14:tracePt t="10916" x="6364288" y="2736850"/>
          <p14:tracePt t="10918" x="6372225" y="2736850"/>
          <p14:tracePt t="10920" x="6380163" y="2736850"/>
          <p14:tracePt t="10926" x="6389688" y="2736850"/>
          <p14:tracePt t="10930" x="6397625" y="2736850"/>
          <p14:tracePt t="10932" x="6405563" y="2736850"/>
          <p14:tracePt t="10942" x="6423025" y="2736850"/>
          <p14:tracePt t="10962" x="6448425" y="2736850"/>
          <p14:tracePt t="10970" x="6456363" y="2736850"/>
          <p14:tracePt t="10975" x="6465888" y="2736850"/>
          <p14:tracePt t="10980" x="6473825" y="2736850"/>
          <p14:tracePt t="10984" x="6483350" y="2727325"/>
          <p14:tracePt t="10988" x="6491288" y="2727325"/>
          <p14:tracePt t="10996" x="6499225" y="2719388"/>
          <p14:tracePt t="11000" x="6508750" y="2719388"/>
          <p14:tracePt t="11011" x="6516688" y="2719388"/>
          <p14:tracePt t="11016" x="6524625" y="2719388"/>
          <p14:tracePt t="11025" x="6534150" y="2719388"/>
          <p14:tracePt t="11038" x="6542088" y="2719388"/>
          <p14:tracePt t="11044" x="6550025" y="2719388"/>
          <p14:tracePt t="11059" x="6559550" y="2719388"/>
          <p14:tracePt t="11065" x="6567488" y="2719388"/>
          <p14:tracePt t="11071" x="6575425" y="2719388"/>
          <p14:tracePt t="11092" x="6584950" y="2719388"/>
          <p14:tracePt t="11104" x="6592888" y="2719388"/>
          <p14:tracePt t="11147" x="6600825" y="2719388"/>
          <p14:tracePt t="11345" x="6592888" y="2719388"/>
          <p14:tracePt t="11349" x="6584950" y="2719388"/>
          <p14:tracePt t="11358" x="6575425" y="2719388"/>
          <p14:tracePt t="11365" x="6567488" y="2719388"/>
          <p14:tracePt t="11376" x="6559550" y="2719388"/>
          <p14:tracePt t="11381" x="6542088" y="2736850"/>
          <p14:tracePt t="11393" x="6534150" y="2736850"/>
          <p14:tracePt t="11400" x="6534150" y="2744788"/>
          <p14:tracePt t="11402" x="6524625" y="2752725"/>
          <p14:tracePt t="11407" x="6516688" y="2762250"/>
          <p14:tracePt t="11414" x="6516688" y="2770188"/>
          <p14:tracePt t="11418" x="6508750" y="2778125"/>
          <p14:tracePt t="11421" x="6499225" y="2787650"/>
          <p14:tracePt t="11426" x="6491288" y="2795588"/>
          <p14:tracePt t="11430" x="6491288" y="2805113"/>
          <p14:tracePt t="11432" x="6483350" y="2805113"/>
          <p14:tracePt t="11438" x="6465888" y="2820988"/>
          <p14:tracePt t="11444" x="6465888" y="2830513"/>
          <p14:tracePt t="11448" x="6465888" y="2838450"/>
          <p14:tracePt t="11452" x="6456363" y="2838450"/>
          <p14:tracePt t="11458" x="6448425" y="2855913"/>
          <p14:tracePt t="11462" x="6448425" y="2863850"/>
          <p14:tracePt t="11468" x="6423025" y="2871788"/>
          <p14:tracePt t="11471" x="6423025" y="2881313"/>
          <p14:tracePt t="11480" x="6423025" y="2889250"/>
          <p14:tracePt t="11483" x="6415088" y="2897188"/>
          <p14:tracePt t="11486" x="6405563" y="2897188"/>
          <p14:tracePt t="11489" x="6405563" y="2906713"/>
          <p14:tracePt t="11496" x="6397625" y="2914650"/>
          <p14:tracePt t="11499" x="6397625" y="2922588"/>
          <p14:tracePt t="11503" x="6389688" y="2922588"/>
          <p14:tracePt t="11508" x="6389688" y="2932113"/>
          <p14:tracePt t="11514" x="6380163" y="2949575"/>
          <p14:tracePt t="11522" x="6372225" y="2957513"/>
          <p14:tracePt t="11527" x="6372225" y="2965450"/>
          <p14:tracePt t="11535" x="6372225" y="2974975"/>
          <p14:tracePt t="11540" x="6364288" y="2982913"/>
          <p14:tracePt t="11545" x="6364288" y="2990850"/>
          <p14:tracePt t="11556" x="6364288" y="3000375"/>
          <p14:tracePt t="11559" x="6354763" y="3008313"/>
          <p14:tracePt t="11566" x="6346825" y="3008313"/>
          <p14:tracePt t="11572" x="6346825" y="3016250"/>
          <p14:tracePt t="11578" x="6346825" y="3025775"/>
          <p14:tracePt t="11582" x="6346825" y="3033713"/>
          <p14:tracePt t="11592" x="6346825" y="3041650"/>
          <p14:tracePt t="11598" x="6338888" y="3051175"/>
          <p14:tracePt t="11604" x="6338888" y="3059113"/>
          <p14:tracePt t="11610" x="6329363" y="3067050"/>
          <p14:tracePt t="11614" x="6329363" y="3076575"/>
          <p14:tracePt t="11625" x="6321425" y="3084513"/>
          <p14:tracePt t="11630" x="6321425" y="3094038"/>
          <p14:tracePt t="11646" x="6321425" y="3101975"/>
          <p14:tracePt t="11650" x="6321425" y="3109913"/>
          <p14:tracePt t="11659" x="6311900" y="3119438"/>
          <p14:tracePt t="11662" x="6311900" y="3127375"/>
          <p14:tracePt t="11668" x="6303963" y="3135313"/>
          <p14:tracePt t="11675" x="6296025" y="3135313"/>
          <p14:tracePt t="11680" x="6296025" y="3152775"/>
          <p14:tracePt t="11682" x="6296025" y="3160713"/>
          <p14:tracePt t="11694" x="6296025" y="3178175"/>
          <p14:tracePt t="11697" x="6286500" y="3178175"/>
          <p14:tracePt t="11701" x="6286500" y="3186113"/>
          <p14:tracePt t="11704" x="6278563" y="3195638"/>
          <p14:tracePt t="11710" x="6278563" y="3211513"/>
          <p14:tracePt t="11716" x="6278563" y="3221038"/>
          <p14:tracePt t="11722" x="6270625" y="3228975"/>
          <p14:tracePt t="11726" x="6270625" y="3238500"/>
          <p14:tracePt t="11730" x="6270625" y="3246438"/>
          <p14:tracePt t="11734" x="6261100" y="3254375"/>
          <p14:tracePt t="11738" x="6261100" y="3263900"/>
          <p14:tracePt t="11746" x="6261100" y="3271838"/>
          <p14:tracePt t="11750" x="6261100" y="3279775"/>
          <p14:tracePt t="11758" x="6261100" y="3289300"/>
          <p14:tracePt t="11762" x="6253163" y="3297238"/>
          <p14:tracePt t="11766" x="6253163" y="3305175"/>
          <p14:tracePt t="11772" x="6245225" y="3305175"/>
          <p14:tracePt t="11777" x="6245225" y="3314700"/>
          <p14:tracePt t="11782" x="6245225" y="3322638"/>
          <p14:tracePt t="11788" x="6245225" y="3330575"/>
          <p14:tracePt t="11800" x="6235700" y="3330575"/>
          <p14:tracePt t="11808" x="6235700" y="3340100"/>
          <p14:tracePt t="11811" x="6235700" y="3348038"/>
          <p14:tracePt t="11821" x="6235700" y="3355975"/>
          <p14:tracePt t="11832" x="6235700" y="3365500"/>
          <p14:tracePt t="11842" x="6227763" y="3373438"/>
          <p14:tracePt t="11846" x="6227763" y="3382963"/>
          <p14:tracePt t="11860" x="6227763" y="3390900"/>
          <p14:tracePt t="11873" x="6219825" y="3398838"/>
          <p14:tracePt t="11887" x="6219825" y="3408363"/>
          <p14:tracePt t="11897" x="6219825" y="3416300"/>
          <p14:tracePt t="11908" x="6219825" y="3424238"/>
          <p14:tracePt t="11912" x="6219825" y="3433763"/>
          <p14:tracePt t="11927" x="6219825" y="3441700"/>
          <p14:tracePt t="11933" x="6219825" y="3449638"/>
          <p14:tracePt t="11943" x="6219825" y="3459163"/>
          <p14:tracePt t="11967" x="6210300" y="3467100"/>
          <p14:tracePt t="11981" x="6210300" y="3475038"/>
          <p14:tracePt t="13721" x="6219825" y="3475038"/>
          <p14:tracePt t="13725" x="6227763" y="3475038"/>
          <p14:tracePt t="13730" x="6235700" y="3475038"/>
          <p14:tracePt t="13732" x="6245225" y="3475038"/>
          <p14:tracePt t="13734" x="6253163" y="3475038"/>
          <p14:tracePt t="13744" x="6261100" y="3475038"/>
          <p14:tracePt t="13752" x="6270625" y="3475038"/>
          <p14:tracePt t="13759" x="6278563" y="3475038"/>
          <p14:tracePt t="13762" x="6286500" y="3475038"/>
          <p14:tracePt t="13764" x="6296025" y="3475038"/>
          <p14:tracePt t="13771" x="6321425" y="3475038"/>
          <p14:tracePt t="13774" x="6338888" y="3475038"/>
          <p14:tracePt t="13779" x="6354763" y="3475038"/>
          <p14:tracePt t="13782" x="6380163" y="3475038"/>
          <p14:tracePt t="13784" x="6389688" y="3475038"/>
          <p14:tracePt t="13789" x="6405563" y="3475038"/>
          <p14:tracePt t="13793" x="6423025" y="3475038"/>
          <p14:tracePt t="13796" x="6448425" y="3475038"/>
          <p14:tracePt t="13801" x="6473825" y="3475038"/>
          <p14:tracePt t="13804" x="6499225" y="3475038"/>
          <p14:tracePt t="13808" x="6534150" y="3475038"/>
          <p14:tracePt t="13811" x="6542088" y="3475038"/>
          <p14:tracePt t="13816" x="6584950" y="3475038"/>
          <p14:tracePt t="13820" x="6618288" y="3484563"/>
          <p14:tracePt t="13824" x="6653213" y="3484563"/>
          <p14:tracePt t="13828" x="6661150" y="3484563"/>
          <p14:tracePt t="13835" x="6729413" y="3484563"/>
          <p14:tracePt t="13838" x="6745288" y="3484563"/>
          <p14:tracePt t="13844" x="6788150" y="3484563"/>
          <p14:tracePt t="13847" x="6805613" y="3484563"/>
          <p14:tracePt t="13850" x="6823075" y="3484563"/>
          <p14:tracePt t="13852" x="6838950" y="3484563"/>
          <p14:tracePt t="13854" x="6856413" y="3484563"/>
          <p14:tracePt t="13858" x="6915150" y="3502025"/>
          <p14:tracePt t="13863" x="6958013" y="3502025"/>
          <p14:tracePt t="13867" x="7034213" y="3509963"/>
          <p14:tracePt t="13870" x="7094538" y="3509963"/>
          <p14:tracePt t="13874" x="7162800" y="3527425"/>
          <p14:tracePt t="13876" x="7196138" y="3535363"/>
          <p14:tracePt t="13880" x="7264400" y="3543300"/>
          <p14:tracePt t="13884" x="7315200" y="3560763"/>
          <p14:tracePt t="13888" x="7408863" y="3568700"/>
          <p14:tracePt t="13890" x="7442200" y="3578225"/>
          <p14:tracePt t="13894" x="7502525" y="3586163"/>
          <p14:tracePt t="13897" x="7535863" y="3594100"/>
          <p14:tracePt t="13904" x="7662863" y="3603625"/>
          <p14:tracePt t="13906" x="7697788" y="3603625"/>
          <p14:tracePt t="13910" x="7748588" y="3603625"/>
          <p14:tracePt t="13913" x="7781925" y="3603625"/>
          <p14:tracePt t="13918" x="7850188" y="3603625"/>
          <p14:tracePt t="13920" x="7875588" y="3603625"/>
          <p14:tracePt t="13926" x="7918450" y="3611563"/>
          <p14:tracePt t="13934" x="7951788" y="3629025"/>
          <p14:tracePt t="13940" x="8004175" y="3629025"/>
          <p14:tracePt t="13942" x="8004175" y="3636963"/>
          <p14:tracePt t="13946" x="8029575" y="3654425"/>
          <p14:tracePt t="13950" x="8045450" y="3654425"/>
          <p14:tracePt t="13958" x="8080375" y="3654425"/>
          <p14:tracePt t="13960" x="8088313" y="3671888"/>
          <p14:tracePt t="13969" x="8147050" y="3679825"/>
          <p14:tracePt t="13973" x="8174038" y="3697288"/>
          <p14:tracePt t="13982" x="8207375" y="3697288"/>
          <p14:tracePt t="13989" x="8232775" y="3713163"/>
          <p14:tracePt t="13993" x="8258175" y="3722688"/>
          <p14:tracePt t="14002" x="8308975" y="3738563"/>
          <p14:tracePt t="14004" x="8318500" y="3748088"/>
          <p14:tracePt t="14008" x="8343900" y="3763963"/>
          <p14:tracePt t="14012" x="8359775" y="3773488"/>
          <p14:tracePt t="14017" x="8385175" y="3781425"/>
          <p14:tracePt t="14020" x="8402638" y="3790950"/>
          <p14:tracePt t="14023" x="8410575" y="3790950"/>
          <p14:tracePt t="14028" x="8435975" y="3806825"/>
          <p14:tracePt t="14030" x="8435975" y="3816350"/>
          <p14:tracePt t="14035" x="8462963" y="3824288"/>
          <p14:tracePt t="14039" x="8488363" y="3824288"/>
          <p14:tracePt t="14051" x="8547100" y="3857625"/>
          <p14:tracePt t="14060" x="8597900" y="3883025"/>
          <p14:tracePt t="14066" x="8632825" y="3908425"/>
          <p14:tracePt t="14072" x="8648700" y="3908425"/>
          <p14:tracePt t="14080" x="8709025" y="3935413"/>
          <p14:tracePt t="14091" x="8767763" y="3968750"/>
          <p14:tracePt t="14099" x="8818563" y="4002088"/>
          <p14:tracePt t="14105" x="8853488" y="4011613"/>
          <p14:tracePt t="14108" x="8894763" y="4037013"/>
          <p14:tracePt t="14112" x="8929688" y="4052888"/>
          <p14:tracePt t="14116" x="8947150" y="4062413"/>
          <p14:tracePt t="14121" x="8972550" y="4070350"/>
          <p14:tracePt t="14128" x="9005888" y="4087813"/>
          <p14:tracePt t="14132" x="9023350" y="4095750"/>
          <p14:tracePt t="14141" x="9064625" y="4121150"/>
          <p14:tracePt t="14148" x="9099550" y="4138613"/>
          <p14:tracePt t="14150" x="9107488" y="4138613"/>
          <p14:tracePt t="14154" x="9124950" y="4156075"/>
          <p14:tracePt t="14158" x="9150350" y="4164013"/>
          <p14:tracePt t="14166" x="9167813" y="4181475"/>
          <p14:tracePt t="14170" x="9175750" y="4189413"/>
          <p14:tracePt t="14176" x="9183688" y="4197350"/>
          <p14:tracePt t="14178" x="9183688" y="4206875"/>
          <p14:tracePt t="14184" x="9193213" y="4214813"/>
          <p14:tracePt t="14188" x="9193213" y="4224338"/>
          <p14:tracePt t="14194" x="9218613" y="4232275"/>
          <p14:tracePt t="14197" x="9218613" y="4240213"/>
          <p14:tracePt t="14202" x="9226550" y="4257675"/>
          <p14:tracePt t="14213" x="9236075" y="4275138"/>
          <p14:tracePt t="14216" x="9244013" y="4283075"/>
          <p14:tracePt t="14224" x="9251950" y="4300538"/>
          <p14:tracePt t="14233" x="9251950" y="4308475"/>
          <p14:tracePt t="14240" x="9261475" y="4316413"/>
          <p14:tracePt t="14243" x="9261475" y="4325938"/>
          <p14:tracePt t="14247" x="9261475" y="4333875"/>
          <p14:tracePt t="14249" x="9261475" y="4341813"/>
          <p14:tracePt t="14259" x="9261475" y="4351338"/>
          <p14:tracePt t="14263" x="9261475" y="4359275"/>
          <p14:tracePt t="14269" x="9251950" y="4359275"/>
          <p14:tracePt t="14279" x="9251950" y="4368800"/>
          <p14:tracePt t="14282" x="9251950" y="4376738"/>
          <p14:tracePt t="14284" x="9251950" y="4384675"/>
          <p14:tracePt t="14296" x="9251950" y="4394200"/>
          <p14:tracePt t="14298" x="9251950" y="4402138"/>
          <p14:tracePt t="14305" x="9244013" y="4410075"/>
          <p14:tracePt t="14310" x="9244013" y="4419600"/>
          <p14:tracePt t="14314" x="9244013" y="4435475"/>
          <p14:tracePt t="14316" x="9244013" y="4445000"/>
          <p14:tracePt t="14322" x="9236075" y="4460875"/>
          <p14:tracePt t="14328" x="9226550" y="4470400"/>
          <p14:tracePt t="14335" x="9226550" y="4478338"/>
          <p14:tracePt t="14338" x="9226550" y="4486275"/>
          <p14:tracePt t="14342" x="9226550" y="4503738"/>
          <p14:tracePt t="14348" x="9218613" y="4503738"/>
          <p14:tracePt t="14351" x="9218613" y="4521200"/>
          <p14:tracePt t="14355" x="9209088" y="4529138"/>
          <p14:tracePt t="14359" x="9209088" y="4546600"/>
          <p14:tracePt t="14365" x="9201150" y="4564063"/>
          <p14:tracePt t="14368" x="9201150" y="4572000"/>
          <p14:tracePt t="14374" x="9201150" y="4579938"/>
          <p14:tracePt t="14381" x="9193213" y="4589463"/>
          <p14:tracePt t="14383" x="9193213" y="4597400"/>
          <p14:tracePt t="14392" x="9183688" y="4614863"/>
          <p14:tracePt t="14402" x="9183688" y="4622800"/>
          <p14:tracePt t="14409" x="9183688" y="4640263"/>
          <p14:tracePt t="14412" x="9175750" y="4640263"/>
          <p14:tracePt t="14418" x="9167813" y="4648200"/>
          <p14:tracePt t="14424" x="9158288" y="4657725"/>
          <p14:tracePt t="14430" x="9158288" y="4665663"/>
          <p14:tracePt t="14438" x="9150350" y="4673600"/>
          <p14:tracePt t="14442" x="9150350" y="4683125"/>
          <p14:tracePt t="14461" x="9142413" y="4699000"/>
          <p14:tracePt t="14468" x="9142413" y="4708525"/>
          <p14:tracePt t="14472" x="9132888" y="4716463"/>
          <p14:tracePt t="14475" x="9132888" y="4724400"/>
          <p14:tracePt t="14479" x="9124950" y="4724400"/>
          <p14:tracePt t="14484" x="9117013" y="4733925"/>
          <p14:tracePt t="14488" x="9117013" y="4741863"/>
          <p14:tracePt t="14498" x="9107488" y="4749800"/>
          <p14:tracePt t="14502" x="9107488" y="4759325"/>
          <p14:tracePt t="14504" x="9099550" y="4759325"/>
          <p14:tracePt t="14512" x="9099550" y="4767263"/>
          <p14:tracePt t="14515" x="9099550" y="4775200"/>
          <p14:tracePt t="14521" x="9091613" y="4784725"/>
          <p14:tracePt t="14525" x="9082088" y="4784725"/>
          <p14:tracePt t="14529" x="9082088" y="4792663"/>
          <p14:tracePt t="14532" x="9074150" y="4802188"/>
          <p14:tracePt t="14543" x="9064625" y="4810125"/>
          <p14:tracePt t="14546" x="9056688" y="4818063"/>
          <p14:tracePt t="14552" x="9056688" y="4827588"/>
          <p14:tracePt t="14557" x="9048750" y="4827588"/>
          <p14:tracePt t="14562" x="9048750" y="4835525"/>
          <p14:tracePt t="14568" x="9039225" y="4843463"/>
          <p14:tracePt t="14575" x="9031288" y="4852988"/>
          <p14:tracePt t="14578" x="9031288" y="4860925"/>
          <p14:tracePt t="14584" x="9031288" y="4868863"/>
          <p14:tracePt t="14586" x="9023350" y="4868863"/>
          <p14:tracePt t="14592" x="9013825" y="4878388"/>
          <p14:tracePt t="14596" x="9013825" y="4886325"/>
          <p14:tracePt t="14608" x="9005888" y="4903788"/>
          <p14:tracePt t="14614" x="8997950" y="4911725"/>
          <p14:tracePt t="14622" x="8988425" y="4919663"/>
          <p14:tracePt t="14626" x="8988425" y="4929188"/>
          <p14:tracePt t="14630" x="8980488" y="4929188"/>
          <p14:tracePt t="14633" x="8972550" y="4937125"/>
          <p14:tracePt t="14638" x="8972550" y="4954588"/>
          <p14:tracePt t="14642" x="8963025" y="4954588"/>
          <p14:tracePt t="14650" x="8955088" y="4972050"/>
          <p14:tracePt t="14653" x="8955088" y="4979988"/>
          <p14:tracePt t="14658" x="8955088" y="4987925"/>
          <p14:tracePt t="14661" x="8947150" y="4997450"/>
          <p14:tracePt t="14668" x="8937625" y="4997450"/>
          <p14:tracePt t="14670" x="8937625" y="5005388"/>
          <p14:tracePt t="14677" x="8929688" y="5013325"/>
          <p14:tracePt t="14688" x="8929688" y="5030788"/>
          <p14:tracePt t="14692" x="8921750" y="5038725"/>
          <p14:tracePt t="14696" x="8912225" y="5038725"/>
          <p14:tracePt t="14698" x="8904288" y="5048250"/>
          <p14:tracePt t="14701" x="8904288" y="5056188"/>
          <p14:tracePt t="14708" x="8886825" y="5073650"/>
          <p14:tracePt t="14712" x="8886825" y="5081588"/>
          <p14:tracePt t="14718" x="8869363" y="5091113"/>
          <p14:tracePt t="14721" x="8869363" y="5099050"/>
          <p14:tracePt t="14726" x="8869363" y="5106988"/>
          <p14:tracePt t="14732" x="8853488" y="5124450"/>
          <p14:tracePt t="14736" x="8853488" y="5132388"/>
          <p14:tracePt t="14740" x="8843963" y="5141913"/>
          <p14:tracePt t="14746" x="8836025" y="5157788"/>
          <p14:tracePt t="14750" x="8828088" y="5167313"/>
          <p14:tracePt t="14755" x="8818563" y="5175250"/>
          <p14:tracePt t="14760" x="8818563" y="5192713"/>
          <p14:tracePt t="14764" x="8810625" y="5192713"/>
          <p14:tracePt t="14770" x="8802688" y="5218113"/>
          <p14:tracePt t="14771" x="8793163" y="5218113"/>
          <p14:tracePt t="14773" x="8793163" y="5226050"/>
          <p14:tracePt t="14775" x="8785225" y="5235575"/>
          <p14:tracePt t="14777" x="8777288" y="5235575"/>
          <p14:tracePt t="14779" x="8777288" y="5243513"/>
          <p14:tracePt t="14783" x="8767763" y="5251450"/>
          <p14:tracePt t="14785" x="8767763" y="5260975"/>
          <p14:tracePt t="14787" x="8759825" y="5260975"/>
          <p14:tracePt t="14789" x="8759825" y="5268913"/>
          <p14:tracePt t="14792" x="8759825" y="5276850"/>
          <p14:tracePt t="14793" x="8750300" y="5276850"/>
          <p14:tracePt t="14797" x="8742363" y="5286375"/>
          <p14:tracePt t="14799" x="8734425" y="5294313"/>
          <p14:tracePt t="14801" x="8734425" y="5302250"/>
          <p14:tracePt t="14803" x="8734425" y="5311775"/>
          <p14:tracePt t="14806" x="8724900" y="5311775"/>
          <p14:tracePt t="14810" x="8716963" y="5319713"/>
          <p14:tracePt t="14811" x="8716963" y="5327650"/>
          <p14:tracePt t="14813" x="8716963" y="5337175"/>
          <p14:tracePt t="14815" x="8709025" y="5345113"/>
          <p14:tracePt t="14817" x="8699500" y="5345113"/>
          <p14:tracePt t="14819" x="8699500" y="5353050"/>
          <p14:tracePt t="14821" x="8691563" y="5362575"/>
          <p14:tracePt t="14825" x="8674100" y="5380038"/>
          <p14:tracePt t="14827" x="8658225" y="5395913"/>
          <p14:tracePt t="14830" x="8640763" y="5413375"/>
          <p14:tracePt t="14831" x="8640763" y="5421313"/>
          <p14:tracePt t="14833" x="8632825" y="5421313"/>
          <p14:tracePt t="14837" x="8632825" y="5430838"/>
          <p14:tracePt t="14843" x="8623300" y="5430838"/>
          <p14:tracePt t="14848" x="8615363" y="5438775"/>
          <p14:tracePt t="14860" x="8605838" y="5438775"/>
          <p14:tracePt t="14866" x="8597900" y="5438775"/>
          <p14:tracePt t="14872" x="8597900" y="5446713"/>
          <p14:tracePt t="14876" x="8589963" y="5446713"/>
          <p14:tracePt t="14881" x="8580438" y="5456238"/>
          <p14:tracePt t="14890" x="8564563" y="5456238"/>
          <p14:tracePt t="14898" x="8555038" y="5456238"/>
          <p14:tracePt t="14900" x="8547100" y="5456238"/>
          <p14:tracePt t="14902" x="8539163" y="5456238"/>
          <p14:tracePt t="14908" x="8529638" y="5456238"/>
          <p14:tracePt t="14912" x="8529638" y="5464175"/>
          <p14:tracePt t="14914" x="8521700" y="5464175"/>
          <p14:tracePt t="14918" x="8513763" y="5464175"/>
          <p14:tracePt t="14924" x="8496300" y="5464175"/>
          <p14:tracePt t="14928" x="8488363" y="5464175"/>
          <p14:tracePt t="14932" x="8478838" y="5464175"/>
          <p14:tracePt t="14935" x="8470900" y="5464175"/>
          <p14:tracePt t="14938" x="8470900" y="5472113"/>
          <p14:tracePt t="14942" x="8462963" y="5472113"/>
          <p14:tracePt t="14947" x="8445500" y="5472113"/>
          <p14:tracePt t="14951" x="8435975" y="5472113"/>
          <p14:tracePt t="14961" x="8428038" y="5472113"/>
          <p14:tracePt t="14964" x="8420100" y="5472113"/>
          <p14:tracePt t="14971" x="8410575" y="5472113"/>
          <p14:tracePt t="14976" x="8402638" y="5472113"/>
          <p14:tracePt t="14980" x="8394700" y="5472113"/>
          <p14:tracePt t="14982" x="8385175" y="5472113"/>
          <p14:tracePt t="14992" x="8377238" y="5472113"/>
          <p14:tracePt t="14996" x="8369300" y="5472113"/>
          <p14:tracePt t="14998" x="8359775" y="5472113"/>
          <p14:tracePt t="15005" x="8351838" y="5472113"/>
          <p14:tracePt t="15009" x="8343900" y="5472113"/>
          <p14:tracePt t="15014" x="8334375" y="5472113"/>
          <p14:tracePt t="15020" x="8318500" y="5472113"/>
          <p14:tracePt t="15044" x="8275638" y="5472113"/>
          <p14:tracePt t="15050" x="8266113" y="5472113"/>
          <p14:tracePt t="15054" x="8258175" y="5472113"/>
          <p14:tracePt t="15060" x="8250238" y="5472113"/>
          <p14:tracePt t="15062" x="8240713" y="5472113"/>
          <p14:tracePt t="15066" x="8232775" y="5472113"/>
          <p14:tracePt t="15087" x="8224838" y="5472113"/>
          <p14:tracePt t="15092" x="8215313" y="5472113"/>
          <p14:tracePt t="15101" x="8207375" y="5464175"/>
          <p14:tracePt t="15107" x="8199438" y="5464175"/>
          <p14:tracePt t="15113" x="8189913" y="5464175"/>
          <p14:tracePt t="15126" x="8181975" y="5456238"/>
          <p14:tracePt t="15132" x="8174038" y="5456238"/>
          <p14:tracePt t="15149" x="8164513" y="5456238"/>
          <p14:tracePt t="15151" x="8156575" y="5446713"/>
          <p14:tracePt t="15159" x="8147050" y="5446713"/>
          <p14:tracePt t="15180" x="8139113" y="5446713"/>
          <p14:tracePt t="15185" x="8131175" y="5446713"/>
          <p14:tracePt t="15194" x="8131175" y="5438775"/>
          <p14:tracePt t="15200" x="8121650" y="5438775"/>
          <p14:tracePt t="15210" x="8113713" y="5430838"/>
          <p14:tracePt t="15215" x="8105775" y="5430838"/>
          <p14:tracePt t="15228" x="8096250" y="5430838"/>
          <p14:tracePt t="15234" x="8088313" y="5421313"/>
          <p14:tracePt t="15248" x="8080375" y="5413375"/>
          <p14:tracePt t="15252" x="8070850" y="5413375"/>
          <p14:tracePt t="15258" x="8062913" y="5413375"/>
          <p14:tracePt t="15261" x="8062913" y="5405438"/>
          <p14:tracePt t="15268" x="8054975" y="5405438"/>
          <p14:tracePt t="15275" x="8045450" y="5395913"/>
          <p14:tracePt t="15289" x="8037513" y="5387975"/>
          <p14:tracePt t="15292" x="8029575" y="5387975"/>
          <p14:tracePt t="15302" x="8020050" y="5380038"/>
          <p14:tracePt t="15306" x="8012113" y="5380038"/>
          <p14:tracePt t="15309" x="8012113" y="5370513"/>
          <p14:tracePt t="15315" x="8004175" y="5362575"/>
          <p14:tracePt t="15319" x="7994650" y="5362575"/>
          <p14:tracePt t="15324" x="7986713" y="5353050"/>
          <p14:tracePt t="15328" x="7986713" y="5345113"/>
          <p14:tracePt t="15335" x="7969250" y="5345113"/>
          <p14:tracePt t="15339" x="7961313" y="5345113"/>
          <p14:tracePt t="15348" x="7951788" y="5337175"/>
          <p14:tracePt t="15358" x="7943850" y="5327650"/>
          <p14:tracePt t="15364" x="7935913" y="5319713"/>
          <p14:tracePt t="15368" x="7926388" y="5319713"/>
          <p14:tracePt t="15379" x="7918450" y="5311775"/>
          <p14:tracePt t="15382" x="7918450" y="5302250"/>
          <p14:tracePt t="15396" x="7910513" y="5294313"/>
          <p14:tracePt t="15402" x="7900988" y="5294313"/>
          <p14:tracePt t="15410" x="7900988" y="5286375"/>
          <p14:tracePt t="15423" x="7893050" y="5276850"/>
          <p14:tracePt t="15428" x="7885113" y="5276850"/>
          <p14:tracePt t="15436" x="7885113" y="5268913"/>
          <p14:tracePt t="15442" x="7885113" y="5260975"/>
          <p14:tracePt t="15450" x="7875588" y="5260975"/>
          <p14:tracePt t="15465" x="7875588" y="5251450"/>
          <p14:tracePt t="15470" x="7875588" y="5243513"/>
          <p14:tracePt t="15476" x="7867650" y="5235575"/>
          <p14:tracePt t="15492" x="7867650" y="5226050"/>
          <p14:tracePt t="15505" x="7867650" y="5218113"/>
          <p14:tracePt t="15518" x="7859713" y="5218113"/>
          <p14:tracePt t="15524" x="7859713" y="5208588"/>
          <p14:tracePt t="15529" x="7859713" y="5200650"/>
          <p14:tracePt t="15539" x="7859713" y="5192713"/>
          <p14:tracePt t="15546" x="7859713" y="5183188"/>
          <p14:tracePt t="15550" x="7859713" y="5175250"/>
          <p14:tracePt t="15560" x="7859713" y="5167313"/>
          <p14:tracePt t="15566" x="7859713" y="5157788"/>
          <p14:tracePt t="15577" x="7859713" y="5149850"/>
          <p14:tracePt t="15582" x="7859713" y="5141913"/>
          <p14:tracePt t="15586" x="7859713" y="5132388"/>
          <p14:tracePt t="15596" x="7859713" y="5124450"/>
          <p14:tracePt t="15601" x="7859713" y="5116513"/>
          <p14:tracePt t="15608" x="7859713" y="5106988"/>
          <p14:tracePt t="15612" x="7859713" y="5099050"/>
          <p14:tracePt t="15617" x="7859713" y="5091113"/>
          <p14:tracePt t="15625" x="7859713" y="5081588"/>
          <p14:tracePt t="15628" x="7859713" y="5073650"/>
          <p14:tracePt t="15638" x="7859713" y="5064125"/>
          <p14:tracePt t="15646" x="7859713" y="5056188"/>
          <p14:tracePt t="15650" x="7859713" y="5048250"/>
          <p14:tracePt t="15659" x="7867650" y="5048250"/>
          <p14:tracePt t="15662" x="7867650" y="5038725"/>
          <p14:tracePt t="15666" x="7867650" y="5030788"/>
          <p14:tracePt t="15676" x="7867650" y="5022850"/>
          <p14:tracePt t="15684" x="7875588" y="5013325"/>
          <p14:tracePt t="15689" x="7875588" y="5005388"/>
          <p14:tracePt t="15693" x="7885113" y="5005388"/>
          <p14:tracePt t="15700" x="7885113" y="4997450"/>
          <p14:tracePt t="15702" x="7893050" y="4997450"/>
          <p14:tracePt t="15709" x="7893050" y="4987925"/>
          <p14:tracePt t="15721" x="7900988" y="4979988"/>
          <p14:tracePt t="15728" x="7910513" y="4972050"/>
          <p14:tracePt t="15744" x="7951788" y="4946650"/>
          <p14:tracePt t="15747" x="7951788" y="4937125"/>
          <p14:tracePt t="15749" x="7961313" y="4937125"/>
          <p14:tracePt t="15755" x="7969250" y="4937125"/>
          <p14:tracePt t="15762" x="7977188" y="4937125"/>
          <p14:tracePt t="15765" x="7977188" y="4929188"/>
          <p14:tracePt t="15771" x="7986713" y="4929188"/>
          <p14:tracePt t="15789" x="7994650" y="4929188"/>
          <p14:tracePt t="15798" x="7994650" y="4919663"/>
          <p14:tracePt t="15802" x="8004175" y="4919663"/>
          <p14:tracePt t="15814" x="8012113" y="4919663"/>
          <p14:tracePt t="15826" x="8020050" y="4919663"/>
          <p14:tracePt t="15834" x="8037513" y="4919663"/>
          <p14:tracePt t="15852" x="8045450" y="4919663"/>
          <p14:tracePt t="15858" x="8054975" y="4919663"/>
          <p14:tracePt t="15877" x="8062913" y="4919663"/>
          <p14:tracePt t="15884" x="8070850" y="4919663"/>
          <p14:tracePt t="15891" x="8080375" y="4919663"/>
          <p14:tracePt t="15901" x="8088313" y="4919663"/>
          <p14:tracePt t="15903" x="8096250" y="4919663"/>
          <p14:tracePt t="15924" x="8105775" y="4919663"/>
          <p14:tracePt t="15936" x="8113713" y="4919663"/>
          <p14:tracePt t="15949" x="8121650" y="4919663"/>
          <p14:tracePt t="15977" x="8131175" y="4919663"/>
          <p14:tracePt t="15982" x="8139113" y="4919663"/>
          <p14:tracePt t="15996" x="8147050" y="4919663"/>
          <p14:tracePt t="16002" x="8156575" y="4919663"/>
          <p14:tracePt t="16030" x="8156575" y="4929188"/>
          <p14:tracePt t="16044" x="8164513" y="4929188"/>
          <p14:tracePt t="16050" x="8174038" y="4929188"/>
          <p14:tracePt t="16058" x="8181975" y="4929188"/>
          <p14:tracePt t="16070" x="8189913" y="4929188"/>
          <p14:tracePt t="16084" x="8199438" y="4929188"/>
          <p14:tracePt t="16096" x="8207375" y="4929188"/>
          <p14:tracePt t="16105" x="8215313" y="4929188"/>
          <p14:tracePt t="16110" x="8224838" y="4929188"/>
          <p14:tracePt t="16130" x="8232775" y="4929188"/>
          <p14:tracePt t="16139" x="8240713" y="4929188"/>
          <p14:tracePt t="16164" x="8240713" y="4937125"/>
          <p14:tracePt t="16178" x="8250238" y="4937125"/>
          <p14:tracePt t="16205" x="8258175" y="4946650"/>
          <p14:tracePt t="16233" x="8266113" y="4946650"/>
          <p14:tracePt t="16592" x="8266113" y="4954588"/>
          <p14:tracePt t="18379" x="8266113" y="4972050"/>
          <p14:tracePt t="18389" x="8266113" y="4979988"/>
          <p14:tracePt t="18398" x="8266113" y="4987925"/>
          <p14:tracePt t="18468" x="8266113" y="4997450"/>
          <p14:tracePt t="18473" x="8266113" y="5013325"/>
          <p14:tracePt t="18487" x="8266113" y="5022850"/>
          <p14:tracePt t="18493" x="8266113" y="5030788"/>
          <p14:tracePt t="18508" x="8266113" y="5038725"/>
          <p14:tracePt t="18516" x="8266113" y="5048250"/>
          <p14:tracePt t="18558" x="8266113" y="5056188"/>
          <p14:tracePt t="18584" x="8266113" y="5064125"/>
          <p14:tracePt t="18596" x="8266113" y="5073650"/>
          <p14:tracePt t="18610" x="8266113" y="5091113"/>
          <p14:tracePt t="18616" x="8266113" y="5099050"/>
          <p14:tracePt t="18620" x="8266113" y="5106988"/>
          <p14:tracePt t="18624" x="8266113" y="5116513"/>
          <p14:tracePt t="18646" x="8266113" y="5124450"/>
          <p14:tracePt t="18652" x="8266113" y="5132388"/>
          <p14:tracePt t="18702" x="8266113" y="5141913"/>
          <p14:tracePt t="18714" x="8266113" y="5149850"/>
          <p14:tracePt t="18725" x="8266113" y="5157788"/>
          <p14:tracePt t="18729" x="8266113" y="5167313"/>
          <p14:tracePt t="18734" x="8266113" y="5175250"/>
          <p14:tracePt t="18755" x="8266113" y="5183188"/>
          <p14:tracePt t="18798" x="8266113" y="5192713"/>
          <p14:tracePt t="18826" x="8266113" y="5200650"/>
          <p14:tracePt t="18853" x="8266113" y="5208588"/>
          <p14:tracePt t="18858" x="8266113" y="5218113"/>
          <p14:tracePt t="18867" x="8266113" y="5226050"/>
          <p14:tracePt t="18895" x="8266113" y="5235575"/>
          <p14:tracePt t="18901" x="8266113" y="5243513"/>
          <p14:tracePt t="18920" x="8266113" y="5251450"/>
          <p14:tracePt t="18926" x="8266113" y="5260975"/>
          <p14:tracePt t="18946" x="8266113" y="5268913"/>
          <p14:tracePt t="18974" x="8266113" y="5276850"/>
          <p14:tracePt t="19000" x="8266113" y="5286375"/>
          <p14:tracePt t="19057" x="8258175" y="5294313"/>
          <p14:tracePt t="19084" x="8258175" y="5302250"/>
          <p14:tracePt t="19168" x="8250238" y="5302250"/>
          <p14:tracePt t="19251" x="8250238" y="5311775"/>
          <p14:tracePt t="19555" x="8250238" y="5319713"/>
          <p14:tracePt t="19568" x="8250238" y="5327650"/>
          <p14:tracePt t="19585" x="8240713" y="5327650"/>
          <p14:tracePt t="19610" x="8232775" y="5337175"/>
          <p14:tracePt t="19625" x="8232775" y="5345113"/>
          <p14:tracePt t="19666" x="8224838" y="5353050"/>
          <p14:tracePt t="19694" x="8215313" y="5362575"/>
          <p14:tracePt t="19710" x="8215313" y="5370513"/>
          <p14:tracePt t="19724" x="8207375" y="5370513"/>
          <p14:tracePt t="19750" x="8207375" y="5380038"/>
          <p14:tracePt t="19776" x="8207375" y="5387975"/>
          <p14:tracePt t="19790" x="8199438" y="5387975"/>
          <p14:tracePt t="19804" x="8189913" y="5387975"/>
          <p14:tracePt t="19818" x="8189913" y="5395913"/>
          <p14:tracePt t="19835" x="8189913" y="5405438"/>
          <p14:tracePt t="19848" x="8181975" y="5405438"/>
          <p14:tracePt t="19860" x="8174038" y="5413375"/>
          <p14:tracePt t="19868" x="8164513" y="5413375"/>
          <p14:tracePt t="19889" x="8156575" y="5421313"/>
          <p14:tracePt t="19896" x="8147050" y="5430838"/>
          <p14:tracePt t="19916" x="8121650" y="5446713"/>
          <p14:tracePt t="19920" x="8105775" y="5464175"/>
          <p14:tracePt t="19924" x="8088313" y="5464175"/>
          <p14:tracePt t="19928" x="8088313" y="5472113"/>
          <p14:tracePt t="19932" x="8070850" y="5481638"/>
          <p14:tracePt t="19940" x="8062913" y="5481638"/>
          <p14:tracePt t="19948" x="8054975" y="5489575"/>
          <p14:tracePt t="19952" x="8045450" y="5497513"/>
          <p14:tracePt t="19958" x="8037513" y="5507038"/>
          <p14:tracePt t="19974" x="8020050" y="5514975"/>
          <p14:tracePt t="19977" x="8012113" y="5524500"/>
          <p14:tracePt t="19984" x="8004175" y="5524500"/>
          <p14:tracePt t="19994" x="8004175" y="5532438"/>
          <p14:tracePt t="19996" x="7994650" y="5532438"/>
          <p14:tracePt t="20005" x="7986713" y="5540375"/>
          <p14:tracePt t="20010" x="7986713" y="5549900"/>
          <p14:tracePt t="20016" x="7977188" y="5549900"/>
          <p14:tracePt t="20024" x="7969250" y="5549900"/>
          <p14:tracePt t="20028" x="7961313" y="5549900"/>
          <p14:tracePt t="20036" x="7961313" y="5557838"/>
          <p14:tracePt t="20043" x="7951788" y="5565775"/>
          <p14:tracePt t="20048" x="7943850" y="5565775"/>
          <p14:tracePt t="20060" x="7935913" y="5575300"/>
          <p14:tracePt t="20066" x="7926388" y="5583238"/>
          <p14:tracePt t="20070" x="7918450" y="5583238"/>
          <p14:tracePt t="20074" x="7918450" y="5591175"/>
          <p14:tracePt t="20086" x="7910513" y="5591175"/>
          <p14:tracePt t="20092" x="7900988" y="5600700"/>
          <p14:tracePt t="20100" x="7893050" y="5600700"/>
          <p14:tracePt t="20107" x="7885113" y="5608638"/>
          <p14:tracePt t="20112" x="7875588" y="5608638"/>
          <p14:tracePt t="20124" x="7875588" y="5616575"/>
          <p14:tracePt t="20139" x="7867650" y="5616575"/>
          <p14:tracePt t="20147" x="7867650" y="5626100"/>
          <p14:tracePt t="20151" x="7859713" y="5626100"/>
          <p14:tracePt t="20158" x="7859713" y="5634038"/>
          <p14:tracePt t="20164" x="7850188" y="5634038"/>
          <p14:tracePt t="20171" x="7842250" y="5634038"/>
          <p14:tracePt t="20176" x="7832725" y="5634038"/>
          <p14:tracePt t="20191" x="7832725" y="5641975"/>
          <p14:tracePt t="20196" x="7824788" y="5641975"/>
          <p14:tracePt t="20202" x="7816850" y="5651500"/>
          <p14:tracePt t="20216" x="7807325" y="5651500"/>
          <p14:tracePt t="20224" x="7799388" y="5651500"/>
          <p14:tracePt t="20230" x="7791450" y="5651500"/>
          <p14:tracePt t="20244" x="7781925" y="5659438"/>
          <p14:tracePt t="20250" x="7773988" y="5659438"/>
          <p14:tracePt t="20272" x="7766050" y="5668963"/>
          <p14:tracePt t="20278" x="7756525" y="5668963"/>
          <p14:tracePt t="20291" x="7748588" y="5676900"/>
          <p14:tracePt t="20302" x="7731125" y="5684838"/>
          <p14:tracePt t="20310" x="7723188" y="5694363"/>
          <p14:tracePt t="20314" x="7715250" y="5694363"/>
          <p14:tracePt t="20320" x="7705725" y="5694363"/>
          <p14:tracePt t="20324" x="7697788" y="5702300"/>
          <p14:tracePt t="20328" x="7688263" y="5702300"/>
          <p14:tracePt t="20334" x="7680325" y="5702300"/>
          <p14:tracePt t="20338" x="7672388" y="5710238"/>
          <p14:tracePt t="20348" x="7662863" y="5710238"/>
          <p14:tracePt t="20352" x="7654925" y="5719763"/>
          <p14:tracePt t="20354" x="7646988" y="5719763"/>
          <p14:tracePt t="20364" x="7637463" y="5727700"/>
          <p14:tracePt t="20368" x="7629525" y="5727700"/>
          <p14:tracePt t="20375" x="7621588" y="5735638"/>
          <p14:tracePt t="20379" x="7612063" y="5735638"/>
          <p14:tracePt t="20384" x="7604125" y="5735638"/>
          <p14:tracePt t="20395" x="7604125" y="5745163"/>
          <p14:tracePt t="20410" x="7596188" y="5745163"/>
          <p14:tracePt t="20420" x="7586663" y="5753100"/>
          <p14:tracePt t="20435" x="7578725" y="5753100"/>
          <p14:tracePt t="20441" x="7570788" y="5753100"/>
          <p14:tracePt t="20448" x="7561263" y="5761038"/>
          <p14:tracePt t="20461" x="7553325" y="5770563"/>
          <p14:tracePt t="20468" x="7545388" y="5770563"/>
          <p14:tracePt t="20474" x="7535863" y="5778500"/>
          <p14:tracePt t="20478" x="7518400" y="5778500"/>
          <p14:tracePt t="20482" x="7510463" y="5788025"/>
          <p14:tracePt t="20487" x="7502525" y="5788025"/>
          <p14:tracePt t="20494" x="7493000" y="5788025"/>
          <p14:tracePt t="20500" x="7485063" y="5788025"/>
          <p14:tracePt t="20510" x="7477125" y="5803900"/>
          <p14:tracePt t="20518" x="7467600" y="5803900"/>
          <p14:tracePt t="20520" x="7459663" y="5803900"/>
          <p14:tracePt t="20536" x="7451725" y="5803900"/>
          <p14:tracePt t="20542" x="7442200" y="5803900"/>
          <p14:tracePt t="20549" x="7434263" y="5813425"/>
          <p14:tracePt t="20560" x="7434263" y="5821363"/>
          <p14:tracePt t="20568" x="7426325" y="5821363"/>
          <p14:tracePt t="20574" x="7416800" y="5821363"/>
          <p14:tracePt t="20586" x="7408863" y="5829300"/>
          <p14:tracePt t="20600" x="7400925" y="5838825"/>
          <p14:tracePt t="20612" x="7391400" y="5838825"/>
          <p14:tracePt t="20624" x="7383463" y="5838825"/>
          <p14:tracePt t="20633" x="7373938" y="5838825"/>
          <p14:tracePt t="20644" x="7366000" y="5846763"/>
          <p14:tracePt t="20650" x="7358063" y="5854700"/>
          <p14:tracePt t="20658" x="7348538" y="5854700"/>
          <p14:tracePt t="20665" x="7340600" y="5864225"/>
          <p14:tracePt t="20676" x="7332663" y="5864225"/>
          <p14:tracePt t="20692" x="7323138" y="5864225"/>
          <p14:tracePt t="20696" x="7315200" y="5864225"/>
          <p14:tracePt t="20706" x="7307263" y="5872163"/>
          <p14:tracePt t="20712" x="7297738" y="5872163"/>
          <p14:tracePt t="20719" x="7289800" y="5880100"/>
          <p14:tracePt t="20739" x="7281863" y="5880100"/>
          <p14:tracePt t="20744" x="7272338" y="5880100"/>
          <p14:tracePt t="20748" x="7264400" y="5880100"/>
          <p14:tracePt t="20758" x="7256463" y="5889625"/>
          <p14:tracePt t="20760" x="7246938" y="5889625"/>
          <p14:tracePt t="20764" x="7246938" y="5897563"/>
          <p14:tracePt t="20770" x="7239000" y="5897563"/>
          <p14:tracePt t="20774" x="7229475" y="5905500"/>
          <p14:tracePt t="20780" x="7221538" y="5905500"/>
          <p14:tracePt t="20785" x="7213600" y="5915025"/>
          <p14:tracePt t="20794" x="7204075" y="5922963"/>
          <p14:tracePt t="20804" x="7196138" y="5922963"/>
          <p14:tracePt t="20812" x="7188200" y="5932488"/>
          <p14:tracePt t="20826" x="7178675" y="5932488"/>
          <p14:tracePt t="20881" x="7170738" y="5932488"/>
          <p14:tracePt t="20906" x="7162800" y="5940425"/>
          <p14:tracePt t="20913" x="7137400" y="5957888"/>
          <p14:tracePt t="20915" x="7127875" y="5965825"/>
          <p14:tracePt t="20923" x="7112000" y="5973763"/>
          <p14:tracePt t="20931" x="7102475" y="5973763"/>
          <p14:tracePt t="20934" x="7094538" y="5983288"/>
          <p14:tracePt t="20940" x="7094538" y="5991225"/>
          <p14:tracePt t="20943" x="7077075" y="5991225"/>
          <p14:tracePt t="20948" x="7069138" y="5991225"/>
          <p14:tracePt t="20952" x="7069138" y="5999163"/>
          <p14:tracePt t="20958" x="7059613" y="5999163"/>
          <p14:tracePt t="20974" x="7026275" y="6016625"/>
          <p14:tracePt t="20982" x="7018338" y="6016625"/>
          <p14:tracePt t="20984" x="7008813" y="6024563"/>
          <p14:tracePt t="20991" x="7000875" y="6024563"/>
          <p14:tracePt t="20996" x="6992938" y="6034088"/>
          <p14:tracePt t="21001" x="6983413" y="6034088"/>
          <p14:tracePt t="21020" x="6975475" y="6042025"/>
          <p14:tracePt t="21024" x="6967538" y="6049963"/>
          <p14:tracePt t="21030" x="6967538" y="6059488"/>
          <p14:tracePt t="21036" x="6958013" y="6059488"/>
          <p14:tracePt t="21042" x="6950075" y="6067425"/>
          <p14:tracePt t="21046" x="6942138" y="6067425"/>
          <p14:tracePt t="21050" x="6932613" y="6076950"/>
          <p14:tracePt t="21053" x="6924675" y="6076950"/>
          <p14:tracePt t="21067" x="6907213" y="6084888"/>
          <p14:tracePt t="21071" x="6907213" y="6092825"/>
          <p14:tracePt t="21075" x="6899275" y="6092825"/>
          <p14:tracePt t="21085" x="6881813" y="6092825"/>
          <p14:tracePt t="21090" x="6873875" y="6102350"/>
          <p14:tracePt t="21096" x="6864350" y="6110288"/>
          <p14:tracePt t="21100" x="6856413" y="6110288"/>
          <p14:tracePt t="21104" x="6848475" y="6118225"/>
          <p14:tracePt t="21118" x="6838950" y="6118225"/>
          <p14:tracePt t="21144" x="6831013" y="6118225"/>
          <p14:tracePt t="21158" x="6823075" y="6118225"/>
          <p14:tracePt t="21184" x="6813550" y="6118225"/>
          <p14:tracePt t="21190" x="6805613" y="6118225"/>
          <p14:tracePt t="21198" x="6797675" y="6127750"/>
          <p14:tracePt t="21206" x="6797675" y="6135688"/>
          <p14:tracePt t="21212" x="6788150" y="6135688"/>
          <p14:tracePt t="21219" x="6780213" y="6135688"/>
          <p14:tracePt t="21224" x="6780213" y="6143625"/>
          <p14:tracePt t="21232" x="6770688" y="6153150"/>
          <p14:tracePt t="21239" x="6762750" y="6161088"/>
          <p14:tracePt t="21246" x="6754813" y="6161088"/>
          <p14:tracePt t="21266" x="6745288" y="6161088"/>
          <p14:tracePt t="21278" x="6745288" y="6169025"/>
          <p14:tracePt t="21292" x="6737350" y="6169025"/>
          <p14:tracePt t="21308" x="6737350" y="6178550"/>
          <p14:tracePt t="30326" x="6729413" y="6178550"/>
          <p14:tracePt t="30336" x="6653213" y="6178550"/>
          <p14:tracePt t="30339" x="6635750" y="6178550"/>
          <p14:tracePt t="30342" x="6618288" y="6178550"/>
          <p14:tracePt t="30345" x="6600825" y="6178550"/>
          <p14:tracePt t="30350" x="6567488" y="6178550"/>
          <p14:tracePt t="30352" x="6550025" y="6178550"/>
          <p14:tracePt t="30356" x="6524625" y="6178550"/>
          <p14:tracePt t="30358" x="6508750" y="6169025"/>
          <p14:tracePt t="30362" x="6448425" y="6153150"/>
          <p14:tracePt t="30365" x="6415088" y="6143625"/>
          <p14:tracePt t="30368" x="6389688" y="6143625"/>
          <p14:tracePt t="30370" x="6364288" y="6135688"/>
          <p14:tracePt t="30374" x="6311900" y="6127750"/>
          <p14:tracePt t="30376" x="6286500" y="6118225"/>
          <p14:tracePt t="30378" x="6278563" y="6118225"/>
          <p14:tracePt t="30381" x="6253163" y="6118225"/>
          <p14:tracePt t="30382" x="6245225" y="6118225"/>
          <p14:tracePt t="30385" x="6202363" y="6110288"/>
          <p14:tracePt t="30389" x="6159500" y="6102350"/>
          <p14:tracePt t="30398" x="6091238" y="6092825"/>
          <p14:tracePt t="30400" x="6065838" y="6092825"/>
          <p14:tracePt t="30403" x="6049963" y="6092825"/>
          <p14:tracePt t="30407" x="6040438" y="6084888"/>
          <p14:tracePt t="30408" x="6024563" y="6084888"/>
          <p14:tracePt t="30409" x="5997575" y="6067425"/>
          <p14:tracePt t="30411" x="5981700" y="6067425"/>
          <p14:tracePt t="30413" x="5956300" y="6059488"/>
          <p14:tracePt t="30417" x="5930900" y="6059488"/>
          <p14:tracePt t="30422" x="5913438" y="6059488"/>
          <p14:tracePt t="30425" x="5895975" y="6049963"/>
          <p14:tracePt t="30427" x="5888038" y="6042025"/>
          <p14:tracePt t="30429" x="5862638" y="6034088"/>
          <p14:tracePt t="30431" x="5837238" y="6024563"/>
          <p14:tracePt t="30433" x="5811838" y="6016625"/>
          <p14:tracePt t="30435" x="5794375" y="6008688"/>
          <p14:tracePt t="30438" x="5776913" y="5999163"/>
          <p14:tracePt t="30440" x="5751513" y="5991225"/>
          <p14:tracePt t="30442" x="5743575" y="5991225"/>
          <p14:tracePt t="30443" x="5735638" y="5991225"/>
          <p14:tracePt t="30445" x="5718175" y="5991225"/>
          <p14:tracePt t="30447" x="5708650" y="5991225"/>
          <p14:tracePt t="30449" x="5692775" y="5983288"/>
          <p14:tracePt t="30451" x="5667375" y="5973763"/>
          <p14:tracePt t="30455" x="5616575" y="5948363"/>
          <p14:tracePt t="30460" x="5565775" y="5932488"/>
          <p14:tracePt t="30461" x="5538788" y="5915025"/>
          <p14:tracePt t="30463" x="5522913" y="5905500"/>
          <p14:tracePt t="30465" x="5487988" y="5889625"/>
          <p14:tracePt t="30467" x="5462588" y="5880100"/>
          <p14:tracePt t="30469" x="5437188" y="5872163"/>
          <p14:tracePt t="30471" x="5411788" y="5864225"/>
          <p14:tracePt t="30475" x="5343525" y="5838825"/>
          <p14:tracePt t="30477" x="5310188" y="5821363"/>
          <p14:tracePt t="30479" x="5276850" y="5803900"/>
          <p14:tracePt t="30481" x="5249863" y="5795963"/>
          <p14:tracePt t="30483" x="5216525" y="5778500"/>
          <p14:tracePt t="30485" x="5183188" y="5761038"/>
          <p14:tracePt t="30488" x="5148263" y="5745163"/>
          <p14:tracePt t="30490" x="5114925" y="5719763"/>
          <p14:tracePt t="30494" x="5029200" y="5694363"/>
          <p14:tracePt t="30495" x="4987925" y="5676900"/>
          <p14:tracePt t="30497" x="4953000" y="5659438"/>
          <p14:tracePt t="30499" x="4919663" y="5641975"/>
          <p14:tracePt t="30501" x="4868863" y="5626100"/>
          <p14:tracePt t="30503" x="4818063" y="5600700"/>
          <p14:tracePt t="30505" x="4783138" y="5583238"/>
          <p14:tracePt t="30508" x="4732338" y="5565775"/>
          <p14:tracePt t="30510" x="4673600" y="5557838"/>
          <p14:tracePt t="30511" x="4630738" y="5540375"/>
          <p14:tracePt t="30513" x="4587875" y="5507038"/>
          <p14:tracePt t="30515" x="4545013" y="5489575"/>
          <p14:tracePt t="30518" x="4486275" y="5481638"/>
          <p14:tracePt t="30519" x="4425950" y="5472113"/>
          <p14:tracePt t="30521" x="4367213" y="5446713"/>
          <p14:tracePt t="30523" x="4291013" y="5438775"/>
          <p14:tracePt t="30525" x="4230688" y="5430838"/>
          <p14:tracePt t="30527" x="4171950" y="5430838"/>
          <p14:tracePt t="30529" x="4129088" y="5421313"/>
          <p14:tracePt t="30531" x="4078288" y="5413375"/>
          <p14:tracePt t="30533" x="4017963" y="5387975"/>
          <p14:tracePt t="30535" x="3984625" y="5370513"/>
          <p14:tracePt t="30538" x="3925888" y="5353050"/>
          <p14:tracePt t="30539" x="3873500" y="5319713"/>
          <p14:tracePt t="30542" x="3840163" y="5302250"/>
          <p14:tracePt t="30543" x="3789363" y="5276850"/>
          <p14:tracePt t="30545" x="3756025" y="5251450"/>
          <p14:tracePt t="30547" x="3721100" y="5226050"/>
          <p14:tracePt t="30549" x="3670300" y="5208588"/>
          <p14:tracePt t="30551" x="3619500" y="5192713"/>
          <p14:tracePt t="30553" x="3576638" y="5183188"/>
          <p14:tracePt t="30555" x="3525838" y="5149850"/>
          <p14:tracePt t="30558" x="3467100" y="5124450"/>
          <p14:tracePt t="30559" x="3414713" y="5091113"/>
          <p14:tracePt t="30561" x="3373438" y="5064125"/>
          <p14:tracePt t="30563" x="3305175" y="5038725"/>
          <p14:tracePt t="30565" x="3236913" y="5022850"/>
          <p14:tracePt t="30567" x="3160713" y="4987925"/>
          <p14:tracePt t="30569" x="3100388" y="4954588"/>
          <p14:tracePt t="30572" x="3067050" y="4929188"/>
          <p14:tracePt t="30573" x="2998788" y="4886325"/>
          <p14:tracePt t="30575" x="2965450" y="4860925"/>
          <p14:tracePt t="30577" x="2930525" y="4835525"/>
          <p14:tracePt t="30580" x="2879725" y="4792663"/>
          <p14:tracePt t="30581" x="2838450" y="4767263"/>
          <p14:tracePt t="30583" x="2803525" y="4733925"/>
          <p14:tracePt t="30585" x="2760663" y="4699000"/>
          <p14:tracePt t="30588" x="2709863" y="4648200"/>
          <p14:tracePt t="30590" x="2684463" y="4622800"/>
          <p14:tracePt t="30592" x="2684463" y="4614863"/>
          <p14:tracePt t="30594" x="2659063" y="4597400"/>
          <p14:tracePt t="30595" x="2625725" y="4564063"/>
          <p14:tracePt t="30597" x="2600325" y="4538663"/>
          <p14:tracePt t="30599" x="2549525" y="4486275"/>
          <p14:tracePt t="30601" x="2506663" y="4452938"/>
          <p14:tracePt t="30603" x="2471738" y="4410075"/>
          <p14:tracePt t="30606" x="2405063" y="4359275"/>
          <p14:tracePt t="30607" x="2352675" y="4316413"/>
          <p14:tracePt t="30610" x="2311400" y="4283075"/>
          <p14:tracePt t="30611" x="2276475" y="4240213"/>
          <p14:tracePt t="30613" x="2208213" y="4189413"/>
          <p14:tracePt t="30615" x="2157413" y="4146550"/>
          <p14:tracePt t="30617" x="2124075" y="4105275"/>
          <p14:tracePt t="30619" x="2055813" y="4052888"/>
          <p14:tracePt t="30621" x="2005013" y="4011613"/>
          <p14:tracePt t="30623" x="1971675" y="3976688"/>
          <p14:tracePt t="30627" x="1878013" y="3883025"/>
          <p14:tracePt t="30629" x="1835150" y="3841750"/>
          <p14:tracePt t="30631" x="1801813" y="3806825"/>
          <p14:tracePt t="30633" x="1749425" y="3756025"/>
          <p14:tracePt t="30635" x="1708150" y="3713163"/>
          <p14:tracePt t="30638" x="1682750" y="3679825"/>
          <p14:tracePt t="30639" x="1639888" y="3629025"/>
          <p14:tracePt t="30644" x="1579563" y="3568700"/>
          <p14:tracePt t="30645" x="1546225" y="3517900"/>
          <p14:tracePt t="30647" x="1520825" y="3475038"/>
          <p14:tracePt t="30649" x="1503363" y="3459163"/>
          <p14:tracePt t="30651" x="1487488" y="3433763"/>
          <p14:tracePt t="30653" x="1470025" y="3398838"/>
          <p14:tracePt t="30655" x="1452563" y="3373438"/>
          <p14:tracePt t="30658" x="1444625" y="3348038"/>
          <p14:tracePt t="30660" x="1427163" y="3305175"/>
          <p14:tracePt t="30661" x="1419225" y="3279775"/>
          <p14:tracePt t="30663" x="1409700" y="3254375"/>
          <p14:tracePt t="30665" x="1393825" y="3221038"/>
          <p14:tracePt t="30667" x="1384300" y="3203575"/>
          <p14:tracePt t="30670" x="1376363" y="3178175"/>
          <p14:tracePt t="30671" x="1368425" y="3152775"/>
          <p14:tracePt t="30673" x="1358900" y="3119438"/>
          <p14:tracePt t="30676" x="1350963" y="3084513"/>
          <p14:tracePt t="30677" x="1343025" y="3067050"/>
          <p14:tracePt t="30679" x="1333500" y="3041650"/>
          <p14:tracePt t="30681" x="1325563" y="3016250"/>
          <p14:tracePt t="30683" x="1325563" y="3000375"/>
          <p14:tracePt t="30685" x="1317625" y="2965450"/>
          <p14:tracePt t="30688" x="1308100" y="2932113"/>
          <p14:tracePt t="30689" x="1308100" y="2906713"/>
          <p14:tracePt t="30691" x="1308100" y="2897188"/>
          <p14:tracePt t="30693" x="1300163" y="2871788"/>
          <p14:tracePt t="30695" x="1300163" y="2846388"/>
          <p14:tracePt t="30697" x="1290638" y="2820988"/>
          <p14:tracePt t="30700" x="1290638" y="2805113"/>
          <p14:tracePt t="30702" x="1290638" y="2778125"/>
          <p14:tracePt t="30706" x="1282700" y="2744788"/>
          <p14:tracePt t="30707" x="1282700" y="2719388"/>
          <p14:tracePt t="30711" x="1274763" y="2693988"/>
          <p14:tracePt t="30713" x="1274763" y="2668588"/>
          <p14:tracePt t="30715" x="1265238" y="2643188"/>
          <p14:tracePt t="30717" x="1265238" y="2633663"/>
          <p14:tracePt t="30719" x="1257300" y="2617788"/>
          <p14:tracePt t="30721" x="1249363" y="2600325"/>
          <p14:tracePt t="30725" x="1249363" y="2566988"/>
          <p14:tracePt t="30727" x="1249363" y="2549525"/>
          <p14:tracePt t="30729" x="1249363" y="2541588"/>
          <p14:tracePt t="30731" x="1249363" y="2524125"/>
          <p14:tracePt t="30733" x="1239838" y="2506663"/>
          <p14:tracePt t="30738" x="1239838" y="2498725"/>
          <p14:tracePt t="30741" x="1239838" y="2481263"/>
          <p14:tracePt t="30743" x="1239838" y="2473325"/>
          <p14:tracePt t="30745" x="1239838" y="2463800"/>
          <p14:tracePt t="30747" x="1239838" y="2455863"/>
          <p14:tracePt t="30749" x="1239838" y="2438400"/>
          <p14:tracePt t="30751" x="1239838" y="2430463"/>
          <p14:tracePt t="30753" x="1239838" y="2422525"/>
          <p14:tracePt t="30755" x="1239838" y="2405063"/>
          <p14:tracePt t="30757" x="1239838" y="2397125"/>
          <p14:tracePt t="30759" x="1231900" y="2387600"/>
          <p14:tracePt t="30761" x="1231900" y="2371725"/>
          <p14:tracePt t="30764" x="1231900" y="2362200"/>
          <p14:tracePt t="30766" x="1231900" y="2344738"/>
          <p14:tracePt t="30769" x="1231900" y="2319338"/>
          <p14:tracePt t="30771" x="1231900" y="2303463"/>
          <p14:tracePt t="30774" x="1223963" y="2268538"/>
          <p14:tracePt t="30775" x="1214438" y="2252663"/>
          <p14:tracePt t="30777" x="1206500" y="2235200"/>
          <p14:tracePt t="30779" x="1198563" y="2200275"/>
          <p14:tracePt t="30781" x="1189038" y="2166938"/>
          <p14:tracePt t="30783" x="1189038" y="2149475"/>
          <p14:tracePt t="30785" x="1173163" y="2065338"/>
          <p14:tracePt t="30788" x="1147763" y="1997075"/>
          <p14:tracePt t="30790" x="1130300" y="1928813"/>
          <p14:tracePt t="30792" x="1120775" y="1903413"/>
          <p14:tracePt t="30793" x="1104900" y="1835150"/>
          <p14:tracePt t="30795" x="1079500" y="1793875"/>
          <p14:tracePt t="30797" x="1062038" y="1741488"/>
          <p14:tracePt t="30799" x="1028700" y="1682750"/>
          <p14:tracePt t="30801" x="1011238" y="1631950"/>
          <p14:tracePt t="30803" x="993775" y="1597025"/>
          <p14:tracePt t="30805" x="976313" y="1538288"/>
          <p14:tracePt t="30809" x="935038" y="1452563"/>
          <p14:tracePt t="30811" x="935038" y="1444625"/>
          <p14:tracePt t="30813" x="925513" y="1419225"/>
          <p14:tracePt t="30815" x="909638" y="1385888"/>
          <p14:tracePt t="30817" x="892175" y="1360488"/>
          <p14:tracePt t="30819" x="858838" y="1300163"/>
          <p14:tracePt t="30822" x="841375" y="1257300"/>
          <p14:tracePt t="30823" x="823913" y="1223963"/>
          <p14:tracePt t="30825" x="790575" y="1155700"/>
          <p14:tracePt t="30829" x="747713" y="1069975"/>
          <p14:tracePt t="30831" x="730250" y="1036638"/>
          <p14:tracePt t="30833" x="696913" y="977900"/>
          <p14:tracePt t="30835" x="679450" y="925513"/>
          <p14:tracePt t="30838" x="661988" y="874713"/>
          <p14:tracePt t="30840" x="628650" y="815975"/>
          <p14:tracePt t="30843" x="577850" y="730250"/>
          <p14:tracePt t="30845" x="552450" y="671513"/>
          <p14:tracePt t="30847" x="517525" y="620713"/>
          <p14:tracePt t="30849" x="501650" y="585788"/>
          <p14:tracePt t="30851" x="484188" y="552450"/>
          <p14:tracePt t="30853" x="458788" y="501650"/>
          <p14:tracePt t="30855" x="433388" y="466725"/>
          <p14:tracePt t="30859" x="390525" y="390525"/>
          <p14:tracePt t="30861" x="365125" y="357188"/>
          <p14:tracePt t="30863" x="347663" y="322263"/>
          <p14:tracePt t="30865" x="322263" y="271463"/>
          <p14:tracePt t="30868" x="288925" y="238125"/>
          <p14:tracePt t="30870" x="271463" y="212725"/>
          <p14:tracePt t="30874" x="230188" y="144463"/>
          <p14:tracePt t="30877" x="212725" y="111125"/>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9A19BBDB-70BD-418A-B330-894A97070711}"/>
              </a:ext>
            </a:extLst>
          </p:cNvPr>
          <p:cNvSpPr>
            <a:spLocks noGrp="1"/>
          </p:cNvSpPr>
          <p:nvPr>
            <p:ph type="ftr" sz="quarter" idx="11"/>
          </p:nvPr>
        </p:nvSpPr>
        <p:spPr/>
        <p:txBody>
          <a:bodyPr/>
          <a:lstStyle/>
          <a:p>
            <a:r>
              <a:rPr lang="en-US"/>
              <a:t>Speaker: OSCAR BERMUDEZ</a:t>
            </a:r>
          </a:p>
        </p:txBody>
      </p:sp>
      <p:sp>
        <p:nvSpPr>
          <p:cNvPr id="2" name="Slide Number Placeholder 1">
            <a:extLst>
              <a:ext uri="{FF2B5EF4-FFF2-40B4-BE49-F238E27FC236}">
                <a16:creationId xmlns:a16="http://schemas.microsoft.com/office/drawing/2014/main" id="{CAD7D34E-F029-4FBD-8D21-45D62415C066}"/>
              </a:ext>
            </a:extLst>
          </p:cNvPr>
          <p:cNvSpPr>
            <a:spLocks noGrp="1"/>
          </p:cNvSpPr>
          <p:nvPr>
            <p:ph type="sldNum" sz="quarter" idx="12"/>
          </p:nvPr>
        </p:nvSpPr>
        <p:spPr/>
        <p:txBody>
          <a:bodyPr/>
          <a:lstStyle/>
          <a:p>
            <a:fld id="{D57F1E4F-1CFF-5643-939E-217C01CDF565}" type="slidenum">
              <a:rPr lang="en-US" smtClean="0"/>
              <a:pPr/>
              <a:t>27</a:t>
            </a:fld>
            <a:endParaRPr lang="en-US"/>
          </a:p>
        </p:txBody>
      </p:sp>
      <p:sp>
        <p:nvSpPr>
          <p:cNvPr id="5" name="Content Placeholder 4">
            <a:extLst>
              <a:ext uri="{FF2B5EF4-FFF2-40B4-BE49-F238E27FC236}">
                <a16:creationId xmlns:a16="http://schemas.microsoft.com/office/drawing/2014/main" id="{1752D3BB-7CFD-4849-9496-D3799DE19CAC}"/>
              </a:ext>
            </a:extLst>
          </p:cNvPr>
          <p:cNvSpPr>
            <a:spLocks noGrp="1"/>
          </p:cNvSpPr>
          <p:nvPr>
            <p:ph idx="4294967295"/>
          </p:nvPr>
        </p:nvSpPr>
        <p:spPr>
          <a:xfrm>
            <a:off x="849085" y="1242413"/>
            <a:ext cx="10058400" cy="4022725"/>
          </a:xfrm>
        </p:spPr>
        <p:txBody>
          <a:bodyPr>
            <a:normAutofit/>
          </a:bodyPr>
          <a:lstStyle/>
          <a:p>
            <a:r>
              <a:rPr lang="en-US"/>
              <a:t>Minimum required static F.O.S: 1.5</a:t>
            </a:r>
          </a:p>
          <a:p>
            <a:r>
              <a:rPr lang="en-US"/>
              <a:t>Minimum required seismic F.O.S: 1.1</a:t>
            </a:r>
          </a:p>
          <a:p>
            <a:r>
              <a:rPr lang="en-US"/>
              <a:t>Assumptions: cohesionless soil, 120 </a:t>
            </a:r>
            <a:r>
              <a:rPr lang="en-US" err="1"/>
              <a:t>pcf</a:t>
            </a:r>
            <a:r>
              <a:rPr lang="en-US"/>
              <a:t> unit weight, 32</a:t>
            </a:r>
            <a:r>
              <a:rPr lang="en-US" baseline="30000"/>
              <a:t>o</a:t>
            </a:r>
            <a:r>
              <a:rPr lang="en-US"/>
              <a:t> friction angle</a:t>
            </a:r>
          </a:p>
          <a:p>
            <a:r>
              <a:rPr lang="en-US"/>
              <a:t>Angle of inclination: 20 degrees</a:t>
            </a:r>
          </a:p>
          <a:p>
            <a:r>
              <a:rPr lang="en-US"/>
              <a:t>Actual factor of safety: 1.72</a:t>
            </a:r>
          </a:p>
          <a:p>
            <a:endParaRPr lang="en-US"/>
          </a:p>
        </p:txBody>
      </p:sp>
      <p:sp>
        <p:nvSpPr>
          <p:cNvPr id="7" name="TextBox 6">
            <a:extLst>
              <a:ext uri="{FF2B5EF4-FFF2-40B4-BE49-F238E27FC236}">
                <a16:creationId xmlns:a16="http://schemas.microsoft.com/office/drawing/2014/main" id="{40608D76-A69F-48E8-B544-5D0954BD42E7}"/>
              </a:ext>
            </a:extLst>
          </p:cNvPr>
          <p:cNvSpPr txBox="1"/>
          <p:nvPr/>
        </p:nvSpPr>
        <p:spPr>
          <a:xfrm>
            <a:off x="1049964" y="311082"/>
            <a:ext cx="8793691" cy="769441"/>
          </a:xfrm>
          <a:prstGeom prst="rect">
            <a:avLst/>
          </a:prstGeom>
          <a:noFill/>
        </p:spPr>
        <p:txBody>
          <a:bodyPr wrap="square" lIns="91440" tIns="45720" rIns="91440" bIns="45720" anchor="t">
            <a:spAutoFit/>
          </a:bodyPr>
          <a:lstStyle/>
          <a:p>
            <a:r>
              <a:rPr lang="en-US" sz="4400">
                <a:solidFill>
                  <a:schemeClr val="tx1">
                    <a:lumMod val="75000"/>
                    <a:lumOff val="25000"/>
                  </a:schemeClr>
                </a:solidFill>
              </a:rPr>
              <a:t>Outlet Works: Geotechnical</a:t>
            </a:r>
            <a:endParaRPr lang="en-US" sz="4400">
              <a:solidFill>
                <a:schemeClr val="tx1">
                  <a:lumMod val="75000"/>
                  <a:lumOff val="25000"/>
                </a:schemeClr>
              </a:solidFill>
              <a:cs typeface="Calibri"/>
            </a:endParaRPr>
          </a:p>
        </p:txBody>
      </p:sp>
      <p:cxnSp>
        <p:nvCxnSpPr>
          <p:cNvPr id="16" name="Straight Connector 15">
            <a:extLst>
              <a:ext uri="{FF2B5EF4-FFF2-40B4-BE49-F238E27FC236}">
                <a16:creationId xmlns:a16="http://schemas.microsoft.com/office/drawing/2014/main" id="{1FDEA767-57E7-4F0A-8D1B-EED535D9EEB7}"/>
              </a:ext>
            </a:extLst>
          </p:cNvPr>
          <p:cNvCxnSpPr>
            <a:cxnSpLocks/>
          </p:cNvCxnSpPr>
          <p:nvPr/>
        </p:nvCxnSpPr>
        <p:spPr>
          <a:xfrm flipH="1">
            <a:off x="1321157" y="1084751"/>
            <a:ext cx="5244153"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5BE473D-991D-4EB8-BE21-C4D8BF134D1D}"/>
              </a:ext>
            </a:extLst>
          </p:cNvPr>
          <p:cNvSpPr txBox="1"/>
          <p:nvPr/>
        </p:nvSpPr>
        <p:spPr>
          <a:xfrm>
            <a:off x="2698812" y="1651247"/>
            <a:ext cx="184731" cy="369332"/>
          </a:xfrm>
          <a:prstGeom prst="rect">
            <a:avLst/>
          </a:prstGeom>
          <a:noFill/>
        </p:spPr>
        <p:txBody>
          <a:bodyPr wrap="none" rtlCol="0">
            <a:spAutoFit/>
          </a:bodyPr>
          <a:lstStyle/>
          <a:p>
            <a:endParaRPr lang="en-US"/>
          </a:p>
        </p:txBody>
      </p:sp>
      <p:pic>
        <p:nvPicPr>
          <p:cNvPr id="12" name="Picture 11" descr="Chart&#10;&#10;Description automatically generated">
            <a:extLst>
              <a:ext uri="{FF2B5EF4-FFF2-40B4-BE49-F238E27FC236}">
                <a16:creationId xmlns:a16="http://schemas.microsoft.com/office/drawing/2014/main" id="{94F88256-114D-D84B-980D-22BBFEFB63C7}"/>
              </a:ext>
            </a:extLst>
          </p:cNvPr>
          <p:cNvPicPr/>
          <p:nvPr/>
        </p:nvPicPr>
        <p:blipFill rotWithShape="1">
          <a:blip r:embed="rId5">
            <a:extLst>
              <a:ext uri="{28A0092B-C50C-407E-A947-70E740481C1C}">
                <a14:useLocalDpi xmlns:a14="http://schemas.microsoft.com/office/drawing/2010/main" val="0"/>
              </a:ext>
            </a:extLst>
          </a:blip>
          <a:srcRect l="2260" t="23753" r="2321" b="23910"/>
          <a:stretch/>
        </p:blipFill>
        <p:spPr bwMode="auto">
          <a:xfrm>
            <a:off x="963027" y="3854305"/>
            <a:ext cx="5443140" cy="2265279"/>
          </a:xfrm>
          <a:prstGeom prst="rect">
            <a:avLst/>
          </a:prstGeom>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FE9418BF-0525-A34F-838E-BE65763F1591}"/>
              </a:ext>
            </a:extLst>
          </p:cNvPr>
          <p:cNvPicPr>
            <a:picLocks noChangeAspect="1"/>
          </p:cNvPicPr>
          <p:nvPr/>
        </p:nvPicPr>
        <p:blipFill rotWithShape="1">
          <a:blip r:embed="rId6"/>
          <a:srcRect l="1915" t="11449" r="2073" b="2001"/>
          <a:stretch/>
        </p:blipFill>
        <p:spPr>
          <a:xfrm>
            <a:off x="7029415" y="4030463"/>
            <a:ext cx="4816702" cy="2195990"/>
          </a:xfrm>
          <a:prstGeom prst="rect">
            <a:avLst/>
          </a:prstGeom>
        </p:spPr>
      </p:pic>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C6435E0F-EF69-1D43-8643-BA8AA01C8221}"/>
                  </a:ext>
                </a:extLst>
              </p:cNvPr>
              <p:cNvSpPr txBox="1"/>
              <p:nvPr/>
            </p:nvSpPr>
            <p:spPr>
              <a:xfrm>
                <a:off x="8755094" y="2607449"/>
                <a:ext cx="1178336" cy="56566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𝐹𝑆</m:t>
                      </m:r>
                      <m:r>
                        <a:rPr lang="en-US" i="1">
                          <a:latin typeface="Cambria Math" panose="02040503050406030204" pitchFamily="18" charset="0"/>
                        </a:rPr>
                        <m:t>= </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𝐹𝐹</m:t>
                              </m:r>
                            </m:sub>
                          </m:sSub>
                        </m:num>
                        <m:den>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𝑀𝑂𝐵</m:t>
                              </m:r>
                            </m:sub>
                          </m:sSub>
                        </m:den>
                      </m:f>
                    </m:oMath>
                  </m:oMathPara>
                </a14:m>
                <a:endParaRPr lang="en-US"/>
              </a:p>
            </p:txBody>
          </p:sp>
        </mc:Choice>
        <mc:Fallback>
          <p:sp>
            <p:nvSpPr>
              <p:cNvPr id="10" name="TextBox 9">
                <a:extLst>
                  <a:ext uri="{FF2B5EF4-FFF2-40B4-BE49-F238E27FC236}">
                    <a16:creationId xmlns:a16="http://schemas.microsoft.com/office/drawing/2014/main" id="{C6435E0F-EF69-1D43-8643-BA8AA01C8221}"/>
                  </a:ext>
                </a:extLst>
              </p:cNvPr>
              <p:cNvSpPr txBox="1">
                <a:spLocks noRot="1" noChangeAspect="1" noMove="1" noResize="1" noEditPoints="1" noAdjustHandles="1" noChangeArrowheads="1" noChangeShapeType="1" noTextEdit="1"/>
              </p:cNvSpPr>
              <p:nvPr/>
            </p:nvSpPr>
            <p:spPr>
              <a:xfrm>
                <a:off x="8755094" y="2607449"/>
                <a:ext cx="1178336" cy="565668"/>
              </a:xfrm>
              <a:prstGeom prst="rect">
                <a:avLst/>
              </a:prstGeom>
              <a:blipFill>
                <a:blip r:embed="rId7"/>
                <a:stretch>
                  <a:fillRect/>
                </a:stretch>
              </a:blipFill>
            </p:spPr>
            <p:txBody>
              <a:bodyPr/>
              <a:lstStyle/>
              <a:p>
                <a:r>
                  <a:rPr lang="en-US">
                    <a:noFill/>
                  </a:rPr>
                  <a:t> </a:t>
                </a:r>
              </a:p>
            </p:txBody>
          </p:sp>
        </mc:Fallback>
      </mc:AlternateContent>
      <p:pic>
        <p:nvPicPr>
          <p:cNvPr id="11" name="Audio 10">
            <a:hlinkClick r:id="" action="ppaction://media"/>
            <a:extLst>
              <a:ext uri="{FF2B5EF4-FFF2-40B4-BE49-F238E27FC236}">
                <a16:creationId xmlns:a16="http://schemas.microsoft.com/office/drawing/2014/main" id="{7C0B95E1-5E19-744B-A820-A3E8C66D650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62191637"/>
      </p:ext>
    </p:extLst>
  </p:cSld>
  <p:clrMapOvr>
    <a:masterClrMapping/>
  </p:clrMapOvr>
  <mc:AlternateContent xmlns:mc="http://schemas.openxmlformats.org/markup-compatibility/2006">
    <mc:Choice xmlns:p14="http://schemas.microsoft.com/office/powerpoint/2010/main" Requires="p14">
      <p:transition spd="slow" p14:dur="2000" advTm="51313"/>
    </mc:Choice>
    <mc:Fallback>
      <p:transition spd="slow" advTm="51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9A19BBDB-70BD-418A-B330-894A97070711}"/>
              </a:ext>
            </a:extLst>
          </p:cNvPr>
          <p:cNvSpPr>
            <a:spLocks noGrp="1"/>
          </p:cNvSpPr>
          <p:nvPr>
            <p:ph type="ftr" sz="quarter" idx="11"/>
          </p:nvPr>
        </p:nvSpPr>
        <p:spPr/>
        <p:txBody>
          <a:bodyPr/>
          <a:lstStyle/>
          <a:p>
            <a:r>
              <a:rPr lang="en-US"/>
              <a:t>Speaker: </a:t>
            </a:r>
            <a:r>
              <a:rPr lang="en-US" err="1"/>
              <a:t>cesar</a:t>
            </a:r>
            <a:r>
              <a:rPr lang="en-US"/>
              <a:t> </a:t>
            </a:r>
            <a:r>
              <a:rPr lang="en-US" err="1"/>
              <a:t>rauda</a:t>
            </a:r>
            <a:endParaRPr lang="en-US"/>
          </a:p>
        </p:txBody>
      </p:sp>
      <p:sp>
        <p:nvSpPr>
          <p:cNvPr id="2" name="Slide Number Placeholder 1">
            <a:extLst>
              <a:ext uri="{FF2B5EF4-FFF2-40B4-BE49-F238E27FC236}">
                <a16:creationId xmlns:a16="http://schemas.microsoft.com/office/drawing/2014/main" id="{CAD7D34E-F029-4FBD-8D21-45D62415C066}"/>
              </a:ext>
            </a:extLst>
          </p:cNvPr>
          <p:cNvSpPr>
            <a:spLocks noGrp="1"/>
          </p:cNvSpPr>
          <p:nvPr>
            <p:ph type="sldNum" sz="quarter" idx="12"/>
          </p:nvPr>
        </p:nvSpPr>
        <p:spPr/>
        <p:txBody>
          <a:bodyPr/>
          <a:lstStyle/>
          <a:p>
            <a:fld id="{D57F1E4F-1CFF-5643-939E-217C01CDF565}" type="slidenum">
              <a:rPr lang="en-US" smtClean="0"/>
              <a:pPr/>
              <a:t>28</a:t>
            </a:fld>
            <a:endParaRPr lang="en-US"/>
          </a:p>
        </p:txBody>
      </p:sp>
      <p:sp>
        <p:nvSpPr>
          <p:cNvPr id="7" name="TextBox 6">
            <a:extLst>
              <a:ext uri="{FF2B5EF4-FFF2-40B4-BE49-F238E27FC236}">
                <a16:creationId xmlns:a16="http://schemas.microsoft.com/office/drawing/2014/main" id="{40608D76-A69F-48E8-B544-5D0954BD42E7}"/>
              </a:ext>
            </a:extLst>
          </p:cNvPr>
          <p:cNvSpPr txBox="1"/>
          <p:nvPr/>
        </p:nvSpPr>
        <p:spPr>
          <a:xfrm>
            <a:off x="1229198" y="0"/>
            <a:ext cx="8793691" cy="769441"/>
          </a:xfrm>
          <a:prstGeom prst="rect">
            <a:avLst/>
          </a:prstGeom>
          <a:noFill/>
        </p:spPr>
        <p:txBody>
          <a:bodyPr wrap="square" lIns="91440" tIns="45720" rIns="91440" bIns="45720" anchor="t">
            <a:spAutoFit/>
          </a:bodyPr>
          <a:lstStyle/>
          <a:p>
            <a:r>
              <a:rPr lang="en-US" sz="4400">
                <a:solidFill>
                  <a:schemeClr val="tx1">
                    <a:lumMod val="75000"/>
                    <a:lumOff val="25000"/>
                  </a:schemeClr>
                </a:solidFill>
              </a:rPr>
              <a:t>Outlet Works: Structural</a:t>
            </a:r>
            <a:endParaRPr lang="en-US" sz="4400">
              <a:solidFill>
                <a:schemeClr val="tx1">
                  <a:lumMod val="75000"/>
                  <a:lumOff val="25000"/>
                </a:schemeClr>
              </a:solidFill>
              <a:cs typeface="Calibri"/>
            </a:endParaRPr>
          </a:p>
        </p:txBody>
      </p:sp>
      <p:cxnSp>
        <p:nvCxnSpPr>
          <p:cNvPr id="16" name="Straight Connector 15">
            <a:extLst>
              <a:ext uri="{FF2B5EF4-FFF2-40B4-BE49-F238E27FC236}">
                <a16:creationId xmlns:a16="http://schemas.microsoft.com/office/drawing/2014/main" id="{1FDEA767-57E7-4F0A-8D1B-EED535D9EEB7}"/>
              </a:ext>
            </a:extLst>
          </p:cNvPr>
          <p:cNvCxnSpPr>
            <a:cxnSpLocks/>
          </p:cNvCxnSpPr>
          <p:nvPr/>
        </p:nvCxnSpPr>
        <p:spPr>
          <a:xfrm flipH="1">
            <a:off x="1331668" y="769441"/>
            <a:ext cx="5244153" cy="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B4CD5A5C-183A-4642-BFBB-EA5257C50210}"/>
              </a:ext>
            </a:extLst>
          </p:cNvPr>
          <p:cNvPicPr>
            <a:picLocks noChangeAspect="1"/>
          </p:cNvPicPr>
          <p:nvPr/>
        </p:nvPicPr>
        <p:blipFill>
          <a:blip r:embed="rId4"/>
          <a:stretch>
            <a:fillRect/>
          </a:stretch>
        </p:blipFill>
        <p:spPr>
          <a:xfrm>
            <a:off x="6362952" y="3428420"/>
            <a:ext cx="4358542" cy="2861826"/>
          </a:xfrm>
          <a:prstGeom prst="rect">
            <a:avLst/>
          </a:prstGeom>
        </p:spPr>
      </p:pic>
      <p:sp>
        <p:nvSpPr>
          <p:cNvPr id="13" name="TextBox 12">
            <a:extLst>
              <a:ext uri="{FF2B5EF4-FFF2-40B4-BE49-F238E27FC236}">
                <a16:creationId xmlns:a16="http://schemas.microsoft.com/office/drawing/2014/main" id="{E7A443E5-1EAF-48CF-9A77-546F42851C37}"/>
              </a:ext>
            </a:extLst>
          </p:cNvPr>
          <p:cNvSpPr txBox="1"/>
          <p:nvPr/>
        </p:nvSpPr>
        <p:spPr>
          <a:xfrm>
            <a:off x="1420428" y="962605"/>
            <a:ext cx="4225770" cy="2403863"/>
          </a:xfrm>
          <a:prstGeom prst="rect">
            <a:avLst/>
          </a:prstGeom>
          <a:noFill/>
        </p:spPr>
        <p:txBody>
          <a:bodyPr wrap="square" rtlCol="0">
            <a:spAutoFit/>
          </a:bodyPr>
          <a:lstStyle/>
          <a:p>
            <a:r>
              <a:rPr lang="en-US" b="1" u="sng"/>
              <a:t>Structure:</a:t>
            </a:r>
          </a:p>
          <a:p>
            <a:pPr marL="285750" indent="-285750">
              <a:lnSpc>
                <a:spcPct val="150000"/>
              </a:lnSpc>
              <a:buFont typeface="Arial" panose="020B0604020202020204" pitchFamily="34" charset="0"/>
              <a:buChar char="•"/>
            </a:pPr>
            <a:r>
              <a:rPr lang="en-US"/>
              <a:t>Reinforced Concrete</a:t>
            </a:r>
          </a:p>
          <a:p>
            <a:pPr marL="285750" indent="-285750">
              <a:lnSpc>
                <a:spcPct val="150000"/>
              </a:lnSpc>
              <a:buFont typeface="Arial" panose="020B0604020202020204" pitchFamily="34" charset="0"/>
              <a:buChar char="•"/>
            </a:pPr>
            <a:r>
              <a:rPr lang="en-US"/>
              <a:t>Loads Considered: Dead Load, Seismic, &amp; Hydrostatic.</a:t>
            </a:r>
          </a:p>
          <a:p>
            <a:pPr marL="285750" indent="-285750">
              <a:lnSpc>
                <a:spcPct val="150000"/>
              </a:lnSpc>
              <a:buFont typeface="Arial" panose="020B0604020202020204" pitchFamily="34" charset="0"/>
              <a:buChar char="•"/>
            </a:pPr>
            <a:r>
              <a:rPr lang="en-US"/>
              <a:t>Dimensions per ACI requirements</a:t>
            </a:r>
          </a:p>
          <a:p>
            <a:pPr marL="285750" indent="-285750">
              <a:lnSpc>
                <a:spcPct val="150000"/>
              </a:lnSpc>
              <a:buFont typeface="Arial" panose="020B0604020202020204" pitchFamily="34" charset="0"/>
              <a:buChar char="•"/>
            </a:pPr>
            <a:r>
              <a:rPr lang="en-US"/>
              <a:t>Total Length down slope: 268’</a:t>
            </a:r>
          </a:p>
        </p:txBody>
      </p:sp>
      <p:sp>
        <p:nvSpPr>
          <p:cNvPr id="17" name="TextBox 16">
            <a:extLst>
              <a:ext uri="{FF2B5EF4-FFF2-40B4-BE49-F238E27FC236}">
                <a16:creationId xmlns:a16="http://schemas.microsoft.com/office/drawing/2014/main" id="{2CFC1216-B3B2-4F54-AC59-607EF9D22458}"/>
              </a:ext>
            </a:extLst>
          </p:cNvPr>
          <p:cNvSpPr txBox="1"/>
          <p:nvPr/>
        </p:nvSpPr>
        <p:spPr>
          <a:xfrm>
            <a:off x="6362952" y="928030"/>
            <a:ext cx="4358542" cy="1988365"/>
          </a:xfrm>
          <a:prstGeom prst="rect">
            <a:avLst/>
          </a:prstGeom>
          <a:noFill/>
        </p:spPr>
        <p:txBody>
          <a:bodyPr wrap="square" rtlCol="0">
            <a:spAutoFit/>
          </a:bodyPr>
          <a:lstStyle/>
          <a:p>
            <a:r>
              <a:rPr lang="en-US" b="1" u="sng"/>
              <a:t>Dimensions of Shear Keys:</a:t>
            </a:r>
          </a:p>
          <a:p>
            <a:pPr marL="285750" indent="-285750">
              <a:lnSpc>
                <a:spcPct val="150000"/>
              </a:lnSpc>
              <a:buFont typeface="Arial" panose="020B0604020202020204" pitchFamily="34" charset="0"/>
              <a:buChar char="•"/>
            </a:pPr>
            <a:r>
              <a:rPr lang="en-US"/>
              <a:t>Depth: 5’</a:t>
            </a:r>
          </a:p>
          <a:p>
            <a:pPr marL="285750" indent="-285750">
              <a:lnSpc>
                <a:spcPct val="150000"/>
              </a:lnSpc>
              <a:buFont typeface="Arial" panose="020B0604020202020204" pitchFamily="34" charset="0"/>
              <a:buChar char="•"/>
            </a:pPr>
            <a:r>
              <a:rPr lang="en-US"/>
              <a:t>Thickness: 1’</a:t>
            </a:r>
          </a:p>
          <a:p>
            <a:pPr marL="285750" indent="-285750">
              <a:lnSpc>
                <a:spcPct val="150000"/>
              </a:lnSpc>
              <a:buFont typeface="Arial" panose="020B0604020202020204" pitchFamily="34" charset="0"/>
              <a:buChar char="•"/>
            </a:pPr>
            <a:r>
              <a:rPr lang="en-US"/>
              <a:t>Width: 10’</a:t>
            </a:r>
          </a:p>
          <a:p>
            <a:pPr marL="285750" indent="-285750">
              <a:lnSpc>
                <a:spcPct val="150000"/>
              </a:lnSpc>
              <a:buFont typeface="Arial" panose="020B0604020202020204" pitchFamily="34" charset="0"/>
              <a:buChar char="•"/>
            </a:pPr>
            <a:r>
              <a:rPr lang="en-US"/>
              <a:t>Spacing 13’: 17 shear keys</a:t>
            </a:r>
          </a:p>
        </p:txBody>
      </p:sp>
      <p:sp>
        <p:nvSpPr>
          <p:cNvPr id="15" name="Oval 14">
            <a:extLst>
              <a:ext uri="{FF2B5EF4-FFF2-40B4-BE49-F238E27FC236}">
                <a16:creationId xmlns:a16="http://schemas.microsoft.com/office/drawing/2014/main" id="{F98F4B17-DF13-475E-AB01-1B7CA93CE4FE}"/>
              </a:ext>
            </a:extLst>
          </p:cNvPr>
          <p:cNvSpPr/>
          <p:nvPr/>
        </p:nvSpPr>
        <p:spPr>
          <a:xfrm>
            <a:off x="8797771" y="4039495"/>
            <a:ext cx="426128" cy="3639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7389BCC-3CD5-4C96-A72B-2F8925FFBA7F}"/>
              </a:ext>
            </a:extLst>
          </p:cNvPr>
          <p:cNvSpPr txBox="1"/>
          <p:nvPr/>
        </p:nvSpPr>
        <p:spPr>
          <a:xfrm>
            <a:off x="8682361" y="4477499"/>
            <a:ext cx="1083076" cy="338554"/>
          </a:xfrm>
          <a:prstGeom prst="rect">
            <a:avLst/>
          </a:prstGeom>
          <a:solidFill>
            <a:schemeClr val="bg1"/>
          </a:solidFill>
        </p:spPr>
        <p:txBody>
          <a:bodyPr wrap="square" rtlCol="0">
            <a:spAutoFit/>
          </a:bodyPr>
          <a:lstStyle/>
          <a:p>
            <a:r>
              <a:rPr lang="en-US" sz="1600">
                <a:solidFill>
                  <a:srgbClr val="FF0000"/>
                </a:solidFill>
              </a:rPr>
              <a:t>Shear Keys</a:t>
            </a:r>
          </a:p>
        </p:txBody>
      </p:sp>
      <p:pic>
        <p:nvPicPr>
          <p:cNvPr id="4" name="Picture 3" descr="Graphical user interface, diagram&#10;&#10;Description automatically generated">
            <a:extLst>
              <a:ext uri="{FF2B5EF4-FFF2-40B4-BE49-F238E27FC236}">
                <a16:creationId xmlns:a16="http://schemas.microsoft.com/office/drawing/2014/main" id="{ECCAF9DC-AB81-4F76-B1AA-3D1405581A8D}"/>
              </a:ext>
            </a:extLst>
          </p:cNvPr>
          <p:cNvPicPr>
            <a:picLocks noChangeAspect="1"/>
          </p:cNvPicPr>
          <p:nvPr/>
        </p:nvPicPr>
        <p:blipFill>
          <a:blip r:embed="rId5"/>
          <a:stretch>
            <a:fillRect/>
          </a:stretch>
        </p:blipFill>
        <p:spPr>
          <a:xfrm>
            <a:off x="1417014" y="3428420"/>
            <a:ext cx="4314529" cy="2861826"/>
          </a:xfrm>
          <a:prstGeom prst="rect">
            <a:avLst/>
          </a:prstGeom>
        </p:spPr>
      </p:pic>
      <p:pic>
        <p:nvPicPr>
          <p:cNvPr id="6" name="Audio 5">
            <a:hlinkClick r:id="" action="ppaction://media"/>
            <a:extLst>
              <a:ext uri="{FF2B5EF4-FFF2-40B4-BE49-F238E27FC236}">
                <a16:creationId xmlns:a16="http://schemas.microsoft.com/office/drawing/2014/main" id="{7B361921-E0DF-4400-B258-84C933142A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6104746"/>
      </p:ext>
    </p:extLst>
  </p:cSld>
  <p:clrMapOvr>
    <a:masterClrMapping/>
  </p:clrMapOvr>
  <mc:AlternateContent xmlns:mc="http://schemas.openxmlformats.org/markup-compatibility/2006">
    <mc:Choice xmlns:p14="http://schemas.microsoft.com/office/powerpoint/2010/main" Requires="p14">
      <p:transition spd="slow" p14:dur="2000" advTm="48965"/>
    </mc:Choice>
    <mc:Fallback>
      <p:transition spd="slow" advTm="48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9A19BBDB-70BD-418A-B330-894A97070711}"/>
              </a:ext>
            </a:extLst>
          </p:cNvPr>
          <p:cNvSpPr>
            <a:spLocks noGrp="1"/>
          </p:cNvSpPr>
          <p:nvPr>
            <p:ph type="ftr" sz="quarter" idx="11"/>
          </p:nvPr>
        </p:nvSpPr>
        <p:spPr/>
        <p:txBody>
          <a:bodyPr/>
          <a:lstStyle/>
          <a:p>
            <a:r>
              <a:rPr lang="en-US"/>
              <a:t>Speaker: </a:t>
            </a:r>
            <a:r>
              <a:rPr lang="en-US" err="1"/>
              <a:t>cesar</a:t>
            </a:r>
            <a:r>
              <a:rPr lang="en-US"/>
              <a:t> </a:t>
            </a:r>
            <a:r>
              <a:rPr lang="en-US" err="1"/>
              <a:t>rauda</a:t>
            </a:r>
            <a:endParaRPr lang="en-US"/>
          </a:p>
        </p:txBody>
      </p:sp>
      <p:sp>
        <p:nvSpPr>
          <p:cNvPr id="2" name="Slide Number Placeholder 1">
            <a:extLst>
              <a:ext uri="{FF2B5EF4-FFF2-40B4-BE49-F238E27FC236}">
                <a16:creationId xmlns:a16="http://schemas.microsoft.com/office/drawing/2014/main" id="{CAD7D34E-F029-4FBD-8D21-45D62415C066}"/>
              </a:ext>
            </a:extLst>
          </p:cNvPr>
          <p:cNvSpPr>
            <a:spLocks noGrp="1"/>
          </p:cNvSpPr>
          <p:nvPr>
            <p:ph type="sldNum" sz="quarter" idx="12"/>
          </p:nvPr>
        </p:nvSpPr>
        <p:spPr/>
        <p:txBody>
          <a:bodyPr/>
          <a:lstStyle/>
          <a:p>
            <a:fld id="{D57F1E4F-1CFF-5643-939E-217C01CDF565}" type="slidenum">
              <a:rPr lang="en-US" smtClean="0"/>
              <a:pPr/>
              <a:t>29</a:t>
            </a:fld>
            <a:endParaRPr lang="en-US"/>
          </a:p>
        </p:txBody>
      </p:sp>
      <p:sp>
        <p:nvSpPr>
          <p:cNvPr id="7" name="TextBox 6">
            <a:extLst>
              <a:ext uri="{FF2B5EF4-FFF2-40B4-BE49-F238E27FC236}">
                <a16:creationId xmlns:a16="http://schemas.microsoft.com/office/drawing/2014/main" id="{40608D76-A69F-48E8-B544-5D0954BD42E7}"/>
              </a:ext>
            </a:extLst>
          </p:cNvPr>
          <p:cNvSpPr txBox="1"/>
          <p:nvPr/>
        </p:nvSpPr>
        <p:spPr>
          <a:xfrm>
            <a:off x="1229198" y="0"/>
            <a:ext cx="8793691" cy="769441"/>
          </a:xfrm>
          <a:prstGeom prst="rect">
            <a:avLst/>
          </a:prstGeom>
          <a:noFill/>
        </p:spPr>
        <p:txBody>
          <a:bodyPr wrap="square" lIns="91440" tIns="45720" rIns="91440" bIns="45720" anchor="t">
            <a:spAutoFit/>
          </a:bodyPr>
          <a:lstStyle/>
          <a:p>
            <a:r>
              <a:rPr lang="en-US" sz="4400">
                <a:solidFill>
                  <a:schemeClr val="tx1">
                    <a:lumMod val="75000"/>
                    <a:lumOff val="25000"/>
                  </a:schemeClr>
                </a:solidFill>
              </a:rPr>
              <a:t>Outlet Works: Structural</a:t>
            </a:r>
            <a:endParaRPr lang="en-US" sz="4400">
              <a:solidFill>
                <a:schemeClr val="tx1">
                  <a:lumMod val="75000"/>
                  <a:lumOff val="25000"/>
                </a:schemeClr>
              </a:solidFill>
              <a:cs typeface="Calibri"/>
            </a:endParaRPr>
          </a:p>
        </p:txBody>
      </p:sp>
      <p:cxnSp>
        <p:nvCxnSpPr>
          <p:cNvPr id="16" name="Straight Connector 15">
            <a:extLst>
              <a:ext uri="{FF2B5EF4-FFF2-40B4-BE49-F238E27FC236}">
                <a16:creationId xmlns:a16="http://schemas.microsoft.com/office/drawing/2014/main" id="{1FDEA767-57E7-4F0A-8D1B-EED535D9EEB7}"/>
              </a:ext>
            </a:extLst>
          </p:cNvPr>
          <p:cNvCxnSpPr>
            <a:cxnSpLocks/>
          </p:cNvCxnSpPr>
          <p:nvPr/>
        </p:nvCxnSpPr>
        <p:spPr>
          <a:xfrm flipH="1">
            <a:off x="1331668" y="769441"/>
            <a:ext cx="5244153"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25B4E69-9E50-47E1-9639-E53B2D310C0E}"/>
              </a:ext>
            </a:extLst>
          </p:cNvPr>
          <p:cNvSpPr txBox="1"/>
          <p:nvPr/>
        </p:nvSpPr>
        <p:spPr>
          <a:xfrm>
            <a:off x="1229198" y="863297"/>
            <a:ext cx="53943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t>Shear Key Reinforcement:</a:t>
            </a:r>
            <a:endParaRPr lang="en-US" u="sng">
              <a:cs typeface="Calibri"/>
            </a:endParaRPr>
          </a:p>
        </p:txBody>
      </p:sp>
      <p:pic>
        <p:nvPicPr>
          <p:cNvPr id="12" name="Picture 11">
            <a:extLst>
              <a:ext uri="{FF2B5EF4-FFF2-40B4-BE49-F238E27FC236}">
                <a16:creationId xmlns:a16="http://schemas.microsoft.com/office/drawing/2014/main" id="{246311DA-FEEF-4AE7-80D7-2069ACBD2C5E}"/>
              </a:ext>
            </a:extLst>
          </p:cNvPr>
          <p:cNvPicPr>
            <a:picLocks noChangeAspect="1"/>
          </p:cNvPicPr>
          <p:nvPr/>
        </p:nvPicPr>
        <p:blipFill>
          <a:blip r:embed="rId4"/>
          <a:stretch>
            <a:fillRect/>
          </a:stretch>
        </p:blipFill>
        <p:spPr>
          <a:xfrm>
            <a:off x="1229198" y="2761048"/>
            <a:ext cx="6469808" cy="3334952"/>
          </a:xfrm>
          <a:prstGeom prst="rect">
            <a:avLst/>
          </a:prstGeom>
        </p:spPr>
      </p:pic>
      <p:cxnSp>
        <p:nvCxnSpPr>
          <p:cNvPr id="14" name="Straight Connector 13">
            <a:extLst>
              <a:ext uri="{FF2B5EF4-FFF2-40B4-BE49-F238E27FC236}">
                <a16:creationId xmlns:a16="http://schemas.microsoft.com/office/drawing/2014/main" id="{5F77719E-7D36-4B5E-B0D8-CBBCDA3ED8AC}"/>
              </a:ext>
            </a:extLst>
          </p:cNvPr>
          <p:cNvCxnSpPr>
            <a:cxnSpLocks/>
          </p:cNvCxnSpPr>
          <p:nvPr/>
        </p:nvCxnSpPr>
        <p:spPr>
          <a:xfrm>
            <a:off x="5875041" y="4610468"/>
            <a:ext cx="1540093" cy="13409"/>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8715AFB-A0FD-4927-B80F-65D94B43947D}"/>
              </a:ext>
            </a:extLst>
          </p:cNvPr>
          <p:cNvCxnSpPr>
            <a:cxnSpLocks/>
          </p:cNvCxnSpPr>
          <p:nvPr/>
        </p:nvCxnSpPr>
        <p:spPr>
          <a:xfrm flipV="1">
            <a:off x="4032601" y="4590886"/>
            <a:ext cx="316872" cy="70617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37033E5-A71A-46D3-8265-8F6D76C444E6}"/>
              </a:ext>
            </a:extLst>
          </p:cNvPr>
          <p:cNvCxnSpPr>
            <a:cxnSpLocks/>
          </p:cNvCxnSpPr>
          <p:nvPr/>
        </p:nvCxnSpPr>
        <p:spPr>
          <a:xfrm flipH="1">
            <a:off x="6704648" y="4363063"/>
            <a:ext cx="282166" cy="71371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69885DA-B366-4318-92D2-2B52AD4335B1}"/>
              </a:ext>
            </a:extLst>
          </p:cNvPr>
          <p:cNvSpPr txBox="1"/>
          <p:nvPr/>
        </p:nvSpPr>
        <p:spPr>
          <a:xfrm>
            <a:off x="3189218" y="5294513"/>
            <a:ext cx="1222984" cy="369332"/>
          </a:xfrm>
          <a:prstGeom prst="rect">
            <a:avLst/>
          </a:prstGeom>
          <a:noFill/>
        </p:spPr>
        <p:txBody>
          <a:bodyPr wrap="square" rtlCol="0">
            <a:spAutoFit/>
          </a:bodyPr>
          <a:lstStyle/>
          <a:p>
            <a:r>
              <a:rPr lang="en-US">
                <a:solidFill>
                  <a:srgbClr val="FF0000"/>
                </a:solidFill>
              </a:rPr>
              <a:t>F(Seismic)</a:t>
            </a:r>
          </a:p>
        </p:txBody>
      </p:sp>
      <p:sp>
        <p:nvSpPr>
          <p:cNvPr id="27" name="TextBox 26">
            <a:extLst>
              <a:ext uri="{FF2B5EF4-FFF2-40B4-BE49-F238E27FC236}">
                <a16:creationId xmlns:a16="http://schemas.microsoft.com/office/drawing/2014/main" id="{9071CCDA-6E9F-447D-84B6-CF2809B06422}"/>
              </a:ext>
            </a:extLst>
          </p:cNvPr>
          <p:cNvSpPr txBox="1"/>
          <p:nvPr/>
        </p:nvSpPr>
        <p:spPr>
          <a:xfrm>
            <a:off x="6591019" y="4003242"/>
            <a:ext cx="1138806" cy="369332"/>
          </a:xfrm>
          <a:prstGeom prst="rect">
            <a:avLst/>
          </a:prstGeom>
          <a:noFill/>
        </p:spPr>
        <p:txBody>
          <a:bodyPr wrap="square" rtlCol="0">
            <a:spAutoFit/>
          </a:bodyPr>
          <a:lstStyle/>
          <a:p>
            <a:r>
              <a:rPr lang="en-US">
                <a:solidFill>
                  <a:srgbClr val="FF0000"/>
                </a:solidFill>
              </a:rPr>
              <a:t>F(Hydro.)</a:t>
            </a:r>
          </a:p>
        </p:txBody>
      </p:sp>
      <p:sp>
        <p:nvSpPr>
          <p:cNvPr id="30" name="TextBox 29">
            <a:extLst>
              <a:ext uri="{FF2B5EF4-FFF2-40B4-BE49-F238E27FC236}">
                <a16:creationId xmlns:a16="http://schemas.microsoft.com/office/drawing/2014/main" id="{F0B9726D-54E6-4D60-BE00-6226BAA213FF}"/>
              </a:ext>
            </a:extLst>
          </p:cNvPr>
          <p:cNvSpPr txBox="1"/>
          <p:nvPr/>
        </p:nvSpPr>
        <p:spPr>
          <a:xfrm>
            <a:off x="1331668" y="1249848"/>
            <a:ext cx="4519699" cy="1295868"/>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en-US" b="1"/>
              <a:t>As = 3.27 in^2 (2-piece bundle)</a:t>
            </a:r>
          </a:p>
          <a:p>
            <a:pPr marL="285750" indent="-285750">
              <a:lnSpc>
                <a:spcPct val="150000"/>
              </a:lnSpc>
              <a:buFont typeface="Arial" panose="020B0604020202020204" pitchFamily="34" charset="0"/>
              <a:buChar char="•"/>
            </a:pPr>
            <a:r>
              <a:rPr lang="en-US" b="1"/>
              <a:t>Concrete Cover of 3” (ACI Table 20.6.1.3.1)</a:t>
            </a:r>
          </a:p>
          <a:p>
            <a:pPr marL="285750" indent="-285750">
              <a:lnSpc>
                <a:spcPct val="150000"/>
              </a:lnSpc>
              <a:buFont typeface="Arial" panose="020B0604020202020204" pitchFamily="34" charset="0"/>
              <a:buChar char="•"/>
            </a:pPr>
            <a:r>
              <a:rPr lang="en-US" b="1"/>
              <a:t>Spacing = 6” OC</a:t>
            </a:r>
          </a:p>
        </p:txBody>
      </p:sp>
      <p:sp>
        <p:nvSpPr>
          <p:cNvPr id="36" name="TextBox 35">
            <a:extLst>
              <a:ext uri="{FF2B5EF4-FFF2-40B4-BE49-F238E27FC236}">
                <a16:creationId xmlns:a16="http://schemas.microsoft.com/office/drawing/2014/main" id="{81DDC7DC-A1D0-4CB4-939E-B0A189E96E8F}"/>
              </a:ext>
            </a:extLst>
          </p:cNvPr>
          <p:cNvSpPr txBox="1"/>
          <p:nvPr/>
        </p:nvSpPr>
        <p:spPr>
          <a:xfrm>
            <a:off x="7667922" y="1697727"/>
            <a:ext cx="3192410" cy="400110"/>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b="1"/>
              <a:t>Use: 2#14 Bars @ 6in OC</a:t>
            </a:r>
          </a:p>
        </p:txBody>
      </p:sp>
      <p:sp>
        <p:nvSpPr>
          <p:cNvPr id="39" name="TextBox 38">
            <a:extLst>
              <a:ext uri="{FF2B5EF4-FFF2-40B4-BE49-F238E27FC236}">
                <a16:creationId xmlns:a16="http://schemas.microsoft.com/office/drawing/2014/main" id="{CC122529-EE0C-4542-8405-6E0D72B8C8E7}"/>
              </a:ext>
            </a:extLst>
          </p:cNvPr>
          <p:cNvSpPr txBox="1"/>
          <p:nvPr/>
        </p:nvSpPr>
        <p:spPr>
          <a:xfrm>
            <a:off x="3684597" y="886378"/>
            <a:ext cx="3596747" cy="307777"/>
          </a:xfrm>
          <a:prstGeom prst="rect">
            <a:avLst/>
          </a:prstGeom>
          <a:noFill/>
        </p:spPr>
        <p:txBody>
          <a:bodyPr wrap="square">
            <a:spAutoFit/>
          </a:bodyPr>
          <a:lstStyle/>
          <a:p>
            <a:r>
              <a:rPr lang="pt-BR" sz="1400" b="0" i="0" u="none" strike="noStrike">
                <a:solidFill>
                  <a:srgbClr val="000000"/>
                </a:solidFill>
                <a:effectLst/>
                <a:latin typeface="Calibri" panose="020F0502020204030204" pitchFamily="34" charset="0"/>
              </a:rPr>
              <a:t>(ASCE 7-10 Load Combo: </a:t>
            </a:r>
            <a:r>
              <a:rPr lang="pt-BR" sz="1400" b="1" i="0" u="none" strike="noStrike">
                <a:solidFill>
                  <a:srgbClr val="000000"/>
                </a:solidFill>
                <a:effectLst/>
                <a:latin typeface="Calibri" panose="020F0502020204030204" pitchFamily="34" charset="0"/>
              </a:rPr>
              <a:t>1.2(D+F) </a:t>
            </a:r>
            <a:r>
              <a:rPr lang="pt-BR" sz="1400" b="0" i="0" u="none" strike="noStrike">
                <a:solidFill>
                  <a:srgbClr val="000000"/>
                </a:solidFill>
                <a:effectLst/>
                <a:latin typeface="Calibri" panose="020F0502020204030204" pitchFamily="34" charset="0"/>
              </a:rPr>
              <a:t>+ </a:t>
            </a:r>
            <a:r>
              <a:rPr lang="pt-BR" sz="1400" b="1" i="0" u="none" strike="noStrike">
                <a:solidFill>
                  <a:srgbClr val="000000"/>
                </a:solidFill>
                <a:effectLst/>
                <a:latin typeface="Calibri" panose="020F0502020204030204" pitchFamily="34" charset="0"/>
              </a:rPr>
              <a:t>1.0E</a:t>
            </a:r>
            <a:r>
              <a:rPr lang="pt-BR" sz="1400" b="0" i="0" u="none" strike="noStrike">
                <a:solidFill>
                  <a:srgbClr val="000000"/>
                </a:solidFill>
                <a:effectLst/>
                <a:latin typeface="Calibri" panose="020F0502020204030204" pitchFamily="34" charset="0"/>
              </a:rPr>
              <a:t>+1.6H)</a:t>
            </a:r>
            <a:r>
              <a:rPr lang="pt-BR" sz="1400"/>
              <a:t> </a:t>
            </a:r>
            <a:endParaRPr lang="en-US" sz="1400"/>
          </a:p>
        </p:txBody>
      </p:sp>
      <p:pic>
        <p:nvPicPr>
          <p:cNvPr id="8" name="Picture 7">
            <a:extLst>
              <a:ext uri="{FF2B5EF4-FFF2-40B4-BE49-F238E27FC236}">
                <a16:creationId xmlns:a16="http://schemas.microsoft.com/office/drawing/2014/main" id="{F2FB6D94-5173-4D76-82AB-A140B0CCD610}"/>
              </a:ext>
            </a:extLst>
          </p:cNvPr>
          <p:cNvPicPr>
            <a:picLocks noChangeAspect="1"/>
          </p:cNvPicPr>
          <p:nvPr/>
        </p:nvPicPr>
        <p:blipFill>
          <a:blip r:embed="rId5"/>
          <a:stretch>
            <a:fillRect/>
          </a:stretch>
        </p:blipFill>
        <p:spPr>
          <a:xfrm>
            <a:off x="7699006" y="2761048"/>
            <a:ext cx="3192410" cy="3339398"/>
          </a:xfrm>
          <a:prstGeom prst="rect">
            <a:avLst/>
          </a:prstGeom>
        </p:spPr>
      </p:pic>
      <p:sp>
        <p:nvSpPr>
          <p:cNvPr id="6" name="TextBox 5">
            <a:extLst>
              <a:ext uri="{FF2B5EF4-FFF2-40B4-BE49-F238E27FC236}">
                <a16:creationId xmlns:a16="http://schemas.microsoft.com/office/drawing/2014/main" id="{E22A0859-3AE4-4923-919E-501AE4C844EE}"/>
              </a:ext>
            </a:extLst>
          </p:cNvPr>
          <p:cNvSpPr txBox="1"/>
          <p:nvPr/>
        </p:nvSpPr>
        <p:spPr>
          <a:xfrm>
            <a:off x="5806079" y="4260157"/>
            <a:ext cx="579839" cy="369332"/>
          </a:xfrm>
          <a:prstGeom prst="rect">
            <a:avLst/>
          </a:prstGeom>
          <a:noFill/>
        </p:spPr>
        <p:txBody>
          <a:bodyPr wrap="none" rtlCol="0">
            <a:spAutoFit/>
          </a:bodyPr>
          <a:lstStyle/>
          <a:p>
            <a:r>
              <a:rPr lang="en-US">
                <a:solidFill>
                  <a:schemeClr val="bg1"/>
                </a:solidFill>
              </a:rPr>
              <a:t>W.L.</a:t>
            </a:r>
          </a:p>
        </p:txBody>
      </p:sp>
      <p:pic>
        <p:nvPicPr>
          <p:cNvPr id="11" name="Audio 10">
            <a:hlinkClick r:id="" action="ppaction://media"/>
            <a:extLst>
              <a:ext uri="{FF2B5EF4-FFF2-40B4-BE49-F238E27FC236}">
                <a16:creationId xmlns:a16="http://schemas.microsoft.com/office/drawing/2014/main" id="{70A68932-9AEF-47AC-8E3F-C752D6D1B9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96570002"/>
      </p:ext>
    </p:extLst>
  </p:cSld>
  <p:clrMapOvr>
    <a:masterClrMapping/>
  </p:clrMapOvr>
  <mc:AlternateContent xmlns:mc="http://schemas.openxmlformats.org/markup-compatibility/2006">
    <mc:Choice xmlns:p14="http://schemas.microsoft.com/office/powerpoint/2010/main" Requires="p14">
      <p:transition spd="slow" p14:dur="2000" advTm="34400"/>
    </mc:Choice>
    <mc:Fallback>
      <p:transition spd="slow" advTm="34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9A19BBDB-70BD-418A-B330-894A97070711}"/>
              </a:ext>
            </a:extLst>
          </p:cNvPr>
          <p:cNvSpPr>
            <a:spLocks noGrp="1"/>
          </p:cNvSpPr>
          <p:nvPr>
            <p:ph type="ftr" sz="quarter" idx="11"/>
          </p:nvPr>
        </p:nvSpPr>
        <p:spPr/>
        <p:txBody>
          <a:bodyPr/>
          <a:lstStyle/>
          <a:p>
            <a:r>
              <a:rPr lang="en-US"/>
              <a:t>Speaker: </a:t>
            </a:r>
            <a:r>
              <a:rPr lang="en-US" err="1"/>
              <a:t>Jamaie</a:t>
            </a:r>
            <a:r>
              <a:rPr lang="en-US"/>
              <a:t> Scott</a:t>
            </a:r>
          </a:p>
        </p:txBody>
      </p:sp>
      <p:sp>
        <p:nvSpPr>
          <p:cNvPr id="2" name="Slide Number Placeholder 1">
            <a:extLst>
              <a:ext uri="{FF2B5EF4-FFF2-40B4-BE49-F238E27FC236}">
                <a16:creationId xmlns:a16="http://schemas.microsoft.com/office/drawing/2014/main" id="{CAD7D34E-F029-4FBD-8D21-45D62415C066}"/>
              </a:ext>
            </a:extLst>
          </p:cNvPr>
          <p:cNvSpPr>
            <a:spLocks noGrp="1"/>
          </p:cNvSpPr>
          <p:nvPr>
            <p:ph type="sldNum" sz="quarter" idx="12"/>
          </p:nvPr>
        </p:nvSpPr>
        <p:spPr/>
        <p:txBody>
          <a:bodyPr/>
          <a:lstStyle/>
          <a:p>
            <a:fld id="{D57F1E4F-1CFF-5643-939E-217C01CDF565}" type="slidenum">
              <a:rPr lang="en-US" smtClean="0"/>
              <a:pPr/>
              <a:t>3</a:t>
            </a:fld>
            <a:endParaRPr lang="en-US"/>
          </a:p>
        </p:txBody>
      </p:sp>
      <p:sp>
        <p:nvSpPr>
          <p:cNvPr id="7" name="TextBox 6">
            <a:extLst>
              <a:ext uri="{FF2B5EF4-FFF2-40B4-BE49-F238E27FC236}">
                <a16:creationId xmlns:a16="http://schemas.microsoft.com/office/drawing/2014/main" id="{40608D76-A69F-48E8-B544-5D0954BD42E7}"/>
              </a:ext>
            </a:extLst>
          </p:cNvPr>
          <p:cNvSpPr txBox="1"/>
          <p:nvPr/>
        </p:nvSpPr>
        <p:spPr>
          <a:xfrm>
            <a:off x="1229199" y="0"/>
            <a:ext cx="6172200" cy="769441"/>
          </a:xfrm>
          <a:prstGeom prst="rect">
            <a:avLst/>
          </a:prstGeom>
          <a:noFill/>
        </p:spPr>
        <p:txBody>
          <a:bodyPr wrap="square" lIns="91440" tIns="45720" rIns="91440" bIns="45720" anchor="t">
            <a:spAutoFit/>
          </a:bodyPr>
          <a:lstStyle/>
          <a:p>
            <a:r>
              <a:rPr lang="en-US" sz="4400">
                <a:solidFill>
                  <a:schemeClr val="tx1">
                    <a:lumMod val="75000"/>
                    <a:lumOff val="25000"/>
                  </a:schemeClr>
                </a:solidFill>
              </a:rPr>
              <a:t>Introduction</a:t>
            </a:r>
            <a:endParaRPr lang="en-US" sz="4400">
              <a:solidFill>
                <a:schemeClr val="tx1">
                  <a:lumMod val="75000"/>
                  <a:lumOff val="25000"/>
                </a:schemeClr>
              </a:solidFill>
              <a:cs typeface="Calibri"/>
            </a:endParaRPr>
          </a:p>
        </p:txBody>
      </p:sp>
      <p:cxnSp>
        <p:nvCxnSpPr>
          <p:cNvPr id="16" name="Straight Connector 15">
            <a:extLst>
              <a:ext uri="{FF2B5EF4-FFF2-40B4-BE49-F238E27FC236}">
                <a16:creationId xmlns:a16="http://schemas.microsoft.com/office/drawing/2014/main" id="{1FDEA767-57E7-4F0A-8D1B-EED535D9EEB7}"/>
              </a:ext>
            </a:extLst>
          </p:cNvPr>
          <p:cNvCxnSpPr>
            <a:cxnSpLocks/>
          </p:cNvCxnSpPr>
          <p:nvPr/>
        </p:nvCxnSpPr>
        <p:spPr>
          <a:xfrm flipH="1">
            <a:off x="1331668" y="769441"/>
            <a:ext cx="5244153"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1011745-39AF-4602-92A3-6B29900F7666}"/>
              </a:ext>
            </a:extLst>
          </p:cNvPr>
          <p:cNvSpPr txBox="1"/>
          <p:nvPr/>
        </p:nvSpPr>
        <p:spPr>
          <a:xfrm>
            <a:off x="1229199" y="1173156"/>
            <a:ext cx="5160171"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400" err="1">
                <a:cs typeface="Calibri"/>
              </a:rPr>
              <a:t>Cajalco</a:t>
            </a:r>
            <a:r>
              <a:rPr lang="en-US" sz="2400">
                <a:cs typeface="Calibri"/>
              </a:rPr>
              <a:t> Creek, CA</a:t>
            </a:r>
          </a:p>
          <a:p>
            <a:pPr marL="342900" indent="-342900">
              <a:buFont typeface="Arial" panose="020B0604020202020204" pitchFamily="34" charset="0"/>
              <a:buChar char="•"/>
            </a:pPr>
            <a:r>
              <a:rPr lang="en-US" sz="2400">
                <a:cs typeface="Calibri"/>
              </a:rPr>
              <a:t>Water </a:t>
            </a:r>
          </a:p>
          <a:p>
            <a:pPr marL="800100" lvl="1" indent="-342900">
              <a:buFont typeface="Courier New" panose="02070309020205020404" pitchFamily="49" charset="0"/>
              <a:buChar char="o"/>
            </a:pPr>
            <a:r>
              <a:rPr lang="en-US" sz="2400">
                <a:cs typeface="Calibri"/>
              </a:rPr>
              <a:t>Demand:</a:t>
            </a:r>
          </a:p>
          <a:p>
            <a:pPr marL="1257300" lvl="2" indent="-342900">
              <a:buFont typeface="Wingdings" panose="05000000000000000000" pitchFamily="2" charset="2"/>
              <a:buChar char="Ø"/>
            </a:pPr>
            <a:r>
              <a:rPr lang="en-US" sz="2400">
                <a:cs typeface="Calibri"/>
              </a:rPr>
              <a:t>1.8 million gallons/day</a:t>
            </a:r>
          </a:p>
          <a:p>
            <a:pPr marL="1257300" lvl="2" indent="-342900">
              <a:buFont typeface="Wingdings" panose="05000000000000000000" pitchFamily="2" charset="2"/>
              <a:buChar char="Ø"/>
            </a:pPr>
            <a:r>
              <a:rPr lang="en-US" sz="2400">
                <a:cs typeface="Calibri"/>
              </a:rPr>
              <a:t>54.75 million gallons/month</a:t>
            </a:r>
          </a:p>
          <a:p>
            <a:pPr marL="800100" lvl="1" indent="-342900">
              <a:buFont typeface="Courier New" panose="02070309020205020404" pitchFamily="49" charset="0"/>
              <a:buChar char="o"/>
            </a:pPr>
            <a:r>
              <a:rPr lang="en-US" sz="2400">
                <a:cs typeface="Calibri"/>
              </a:rPr>
              <a:t>Purchase from Metropolitan:</a:t>
            </a:r>
          </a:p>
          <a:p>
            <a:pPr marL="1257300" lvl="2" indent="-342900">
              <a:buFont typeface="Wingdings" panose="05000000000000000000" pitchFamily="2" charset="2"/>
              <a:buChar char="Ø"/>
            </a:pPr>
            <a:r>
              <a:rPr lang="en-US" sz="2400">
                <a:cs typeface="Calibri"/>
              </a:rPr>
              <a:t>0.984 million gallons/day</a:t>
            </a:r>
          </a:p>
          <a:p>
            <a:pPr marL="1257300" lvl="2" indent="-342900">
              <a:buFont typeface="Wingdings" panose="05000000000000000000" pitchFamily="2" charset="2"/>
              <a:buChar char="Ø"/>
            </a:pPr>
            <a:r>
              <a:rPr lang="en-US" sz="2400">
                <a:cs typeface="Calibri"/>
              </a:rPr>
              <a:t>29.92 million gallons/month</a:t>
            </a:r>
          </a:p>
          <a:p>
            <a:pPr marL="800100" lvl="1" indent="-342900">
              <a:buFont typeface="Courier New" panose="02070309020205020404" pitchFamily="49" charset="0"/>
              <a:buChar char="o"/>
            </a:pPr>
            <a:r>
              <a:rPr lang="en-US" sz="2400">
                <a:cs typeface="Calibri"/>
              </a:rPr>
              <a:t>Dam Capacity:</a:t>
            </a:r>
          </a:p>
          <a:p>
            <a:pPr marL="1257300" lvl="2" indent="-342900">
              <a:buFont typeface="Wingdings" panose="05000000000000000000" pitchFamily="2" charset="2"/>
              <a:buChar char="Ø"/>
            </a:pPr>
            <a:r>
              <a:rPr lang="en-US" sz="2400">
                <a:cs typeface="Calibri"/>
              </a:rPr>
              <a:t>157.67 million gallons</a:t>
            </a:r>
          </a:p>
          <a:p>
            <a:pPr marL="342900" indent="-342900">
              <a:buFont typeface="Arial" panose="020B0604020202020204" pitchFamily="34" charset="0"/>
              <a:buChar char="•"/>
            </a:pPr>
            <a:r>
              <a:rPr lang="en-US" sz="2400">
                <a:cs typeface="Calibri"/>
              </a:rPr>
              <a:t>Type of Dam</a:t>
            </a:r>
          </a:p>
          <a:p>
            <a:pPr marL="800100" lvl="1" indent="-342900">
              <a:buFont typeface="Courier New" panose="02070309020205020404" pitchFamily="49" charset="0"/>
              <a:buChar char="o"/>
            </a:pPr>
            <a:r>
              <a:rPr lang="en-US" sz="2400">
                <a:cs typeface="Calibri"/>
              </a:rPr>
              <a:t>Concrete Gravity</a:t>
            </a:r>
          </a:p>
          <a:p>
            <a:pPr marL="342900" indent="-342900">
              <a:buFont typeface="Arial" panose="020B0604020202020204" pitchFamily="34" charset="0"/>
              <a:buChar char="•"/>
            </a:pPr>
            <a:endParaRPr lang="en-US" sz="2400">
              <a:cs typeface="Calibri"/>
            </a:endParaRPr>
          </a:p>
        </p:txBody>
      </p:sp>
      <p:pic>
        <p:nvPicPr>
          <p:cNvPr id="10" name="Picture 9">
            <a:extLst>
              <a:ext uri="{FF2B5EF4-FFF2-40B4-BE49-F238E27FC236}">
                <a16:creationId xmlns:a16="http://schemas.microsoft.com/office/drawing/2014/main" id="{635227BE-11AB-4F45-B63A-22F52CBBB4F1}"/>
              </a:ext>
            </a:extLst>
          </p:cNvPr>
          <p:cNvPicPr>
            <a:picLocks noChangeAspect="1"/>
          </p:cNvPicPr>
          <p:nvPr/>
        </p:nvPicPr>
        <p:blipFill rotWithShape="1">
          <a:blip r:embed="rId4"/>
          <a:srcRect l="15705" r="44871"/>
          <a:stretch/>
        </p:blipFill>
        <p:spPr>
          <a:xfrm>
            <a:off x="6782977" y="904568"/>
            <a:ext cx="4967555" cy="5191432"/>
          </a:xfrm>
          <a:prstGeom prst="rect">
            <a:avLst/>
          </a:prstGeom>
        </p:spPr>
      </p:pic>
      <p:pic>
        <p:nvPicPr>
          <p:cNvPr id="11" name="Audio 10">
            <a:hlinkClick r:id="" action="ppaction://media"/>
            <a:extLst>
              <a:ext uri="{FF2B5EF4-FFF2-40B4-BE49-F238E27FC236}">
                <a16:creationId xmlns:a16="http://schemas.microsoft.com/office/drawing/2014/main" id="{2F13ECB3-745A-4E5B-844E-0643FA2E98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85987337"/>
      </p:ext>
    </p:extLst>
  </p:cSld>
  <p:clrMapOvr>
    <a:masterClrMapping/>
  </p:clrMapOvr>
  <mc:AlternateContent xmlns:mc="http://schemas.openxmlformats.org/markup-compatibility/2006">
    <mc:Choice xmlns:p14="http://schemas.microsoft.com/office/powerpoint/2010/main" Requires="p14">
      <p:transition spd="slow" p14:dur="2000" advTm="56376"/>
    </mc:Choice>
    <mc:Fallback>
      <p:transition spd="slow" advTm="56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42DE1E1F-C97F-5B40-A796-FC340C20CFC2}"/>
              </a:ext>
            </a:extLst>
          </p:cNvPr>
          <p:cNvSpPr>
            <a:spLocks noGrp="1"/>
          </p:cNvSpPr>
          <p:nvPr>
            <p:ph type="title"/>
          </p:nvPr>
        </p:nvSpPr>
        <p:spPr/>
        <p:txBody>
          <a:bodyPr/>
          <a:lstStyle/>
          <a:p>
            <a:r>
              <a:rPr lang="en-US"/>
              <a:t>Outline</a:t>
            </a:r>
          </a:p>
        </p:txBody>
      </p:sp>
      <p:sp>
        <p:nvSpPr>
          <p:cNvPr id="11" name="Content Placeholder 10">
            <a:extLst>
              <a:ext uri="{FF2B5EF4-FFF2-40B4-BE49-F238E27FC236}">
                <a16:creationId xmlns:a16="http://schemas.microsoft.com/office/drawing/2014/main" id="{7B85F007-B764-45D0-95CE-6F57AF66F10C}"/>
              </a:ext>
            </a:extLst>
          </p:cNvPr>
          <p:cNvSpPr>
            <a:spLocks noGrp="1"/>
          </p:cNvSpPr>
          <p:nvPr>
            <p:ph idx="1"/>
          </p:nvPr>
        </p:nvSpPr>
        <p:spPr>
          <a:xfrm>
            <a:off x="1097280" y="1845733"/>
            <a:ext cx="10058400" cy="4410687"/>
          </a:xfrm>
        </p:spPr>
        <p:txBody>
          <a:bodyPr vert="horz" lIns="0" tIns="45720" rIns="0" bIns="45720" rtlCol="0" anchor="t">
            <a:normAutofit fontScale="92500" lnSpcReduction="20000"/>
          </a:bodyPr>
          <a:lstStyle/>
          <a:p>
            <a:pPr marL="514350" indent="-514350">
              <a:buFont typeface="+mj-lt"/>
              <a:buAutoNum type="arabicPeriod"/>
            </a:pPr>
            <a:r>
              <a:rPr lang="en-US" sz="2000"/>
              <a:t>Project Introduction/Statement</a:t>
            </a:r>
          </a:p>
          <a:p>
            <a:pPr marL="514350" indent="-514350">
              <a:buFont typeface="+mj-lt"/>
              <a:buAutoNum type="arabicPeriod"/>
            </a:pPr>
            <a:r>
              <a:rPr lang="en-US" sz="2000"/>
              <a:t>Dam Design</a:t>
            </a:r>
            <a:endParaRPr lang="en-US" sz="2000">
              <a:cs typeface="Calibri"/>
            </a:endParaRPr>
          </a:p>
          <a:p>
            <a:pPr marL="514350" indent="-514350">
              <a:buFont typeface="+mj-lt"/>
              <a:buAutoNum type="arabicPeriod"/>
            </a:pPr>
            <a:r>
              <a:rPr lang="en-US" sz="2000"/>
              <a:t>Spillway</a:t>
            </a:r>
            <a:endParaRPr lang="en-US" sz="2000">
              <a:cs typeface="Calibri"/>
            </a:endParaRPr>
          </a:p>
          <a:p>
            <a:pPr marL="514350" indent="-514350">
              <a:buFont typeface="+mj-lt"/>
              <a:buAutoNum type="arabicPeriod"/>
            </a:pPr>
            <a:r>
              <a:rPr lang="en-US" sz="2000"/>
              <a:t>Outlet Works</a:t>
            </a:r>
            <a:endParaRPr lang="en-US" sz="2000">
              <a:cs typeface="Calibri"/>
            </a:endParaRPr>
          </a:p>
          <a:p>
            <a:pPr marL="514350" indent="-514350">
              <a:buFont typeface="+mj-lt"/>
              <a:buAutoNum type="arabicPeriod"/>
            </a:pPr>
            <a:r>
              <a:rPr lang="en-US" sz="2400" b="1" u="sng"/>
              <a:t>Pipeline</a:t>
            </a:r>
            <a:endParaRPr lang="en-US" sz="2000" b="1" u="sng"/>
          </a:p>
          <a:p>
            <a:pPr marL="514350" indent="-514350">
              <a:buFont typeface="+mj-lt"/>
              <a:buAutoNum type="arabicPeriod"/>
            </a:pPr>
            <a:r>
              <a:rPr lang="en-US"/>
              <a:t>Pumps</a:t>
            </a:r>
            <a:endParaRPr lang="en-US" sz="2000"/>
          </a:p>
          <a:p>
            <a:pPr marL="514350" indent="-514350">
              <a:buFont typeface="+mj-lt"/>
              <a:buAutoNum type="arabicPeriod"/>
            </a:pPr>
            <a:r>
              <a:rPr lang="en-US" sz="2000"/>
              <a:t>Water Tank</a:t>
            </a:r>
            <a:endParaRPr lang="en-US" sz="2000">
              <a:cs typeface="Calibri"/>
            </a:endParaRPr>
          </a:p>
          <a:p>
            <a:pPr marL="514350" indent="-514350">
              <a:buFont typeface="+mj-lt"/>
              <a:buAutoNum type="arabicPeriod"/>
            </a:pPr>
            <a:r>
              <a:rPr lang="en-US" sz="2000"/>
              <a:t>Roadway</a:t>
            </a:r>
            <a:endParaRPr lang="en-US" sz="2000">
              <a:cs typeface="Calibri"/>
            </a:endParaRPr>
          </a:p>
          <a:p>
            <a:pPr marL="514350" indent="-514350">
              <a:buFont typeface="+mj-lt"/>
              <a:buAutoNum type="arabicPeriod"/>
            </a:pPr>
            <a:r>
              <a:rPr lang="en-US" sz="2000"/>
              <a:t>Environmental, Sustainability, and Constructability</a:t>
            </a:r>
            <a:endParaRPr lang="en-US" sz="2000">
              <a:cs typeface="Calibri"/>
            </a:endParaRPr>
          </a:p>
          <a:p>
            <a:pPr marL="514350" indent="-514350">
              <a:buFont typeface="+mj-lt"/>
              <a:buAutoNum type="arabicPeriod"/>
            </a:pPr>
            <a:r>
              <a:rPr lang="en-US"/>
              <a:t>Cost Estimate</a:t>
            </a:r>
            <a:endParaRPr lang="en-US">
              <a:cs typeface="Calibri"/>
            </a:endParaRPr>
          </a:p>
          <a:p>
            <a:pPr marL="514350" indent="-514350">
              <a:buFont typeface="+mj-lt"/>
              <a:buAutoNum type="arabicPeriod"/>
            </a:pPr>
            <a:r>
              <a:rPr lang="en-US"/>
              <a:t>Summary</a:t>
            </a:r>
            <a:endParaRPr lang="en-US">
              <a:cs typeface="Calibri"/>
            </a:endParaRPr>
          </a:p>
          <a:p>
            <a:endParaRPr lang="en-US"/>
          </a:p>
        </p:txBody>
      </p:sp>
      <p:sp>
        <p:nvSpPr>
          <p:cNvPr id="6" name="Footer Placeholder 5">
            <a:extLst>
              <a:ext uri="{FF2B5EF4-FFF2-40B4-BE49-F238E27FC236}">
                <a16:creationId xmlns:a16="http://schemas.microsoft.com/office/drawing/2014/main" id="{FFEBA4C4-FD09-4E4B-B3BB-3D3EAD2DDA33}"/>
              </a:ext>
            </a:extLst>
          </p:cNvPr>
          <p:cNvSpPr>
            <a:spLocks noGrp="1"/>
          </p:cNvSpPr>
          <p:nvPr>
            <p:ph type="ftr" sz="quarter" idx="11"/>
          </p:nvPr>
        </p:nvSpPr>
        <p:spPr/>
        <p:txBody>
          <a:bodyPr/>
          <a:lstStyle/>
          <a:p>
            <a:r>
              <a:rPr lang="en-US"/>
              <a:t>Speaker: </a:t>
            </a:r>
            <a:r>
              <a:rPr lang="en-US" err="1"/>
              <a:t>cesar</a:t>
            </a:r>
            <a:r>
              <a:rPr lang="en-US"/>
              <a:t> </a:t>
            </a:r>
            <a:r>
              <a:rPr lang="en-US" err="1"/>
              <a:t>rauda</a:t>
            </a:r>
            <a:endParaRPr lang="en-US"/>
          </a:p>
        </p:txBody>
      </p:sp>
      <p:sp>
        <p:nvSpPr>
          <p:cNvPr id="2" name="Slide Number Placeholder 1">
            <a:extLst>
              <a:ext uri="{FF2B5EF4-FFF2-40B4-BE49-F238E27FC236}">
                <a16:creationId xmlns:a16="http://schemas.microsoft.com/office/drawing/2014/main" id="{92A4716D-00E6-4865-A814-74860D251268}"/>
              </a:ext>
            </a:extLst>
          </p:cNvPr>
          <p:cNvSpPr>
            <a:spLocks noGrp="1"/>
          </p:cNvSpPr>
          <p:nvPr>
            <p:ph type="sldNum" sz="quarter" idx="12"/>
          </p:nvPr>
        </p:nvSpPr>
        <p:spPr/>
        <p:txBody>
          <a:bodyPr/>
          <a:lstStyle/>
          <a:p>
            <a:fld id="{D57F1E4F-1CFF-5643-939E-217C01CDF565}" type="slidenum">
              <a:rPr lang="en-US" smtClean="0"/>
              <a:pPr/>
              <a:t>30</a:t>
            </a:fld>
            <a:endParaRPr lang="en-US"/>
          </a:p>
        </p:txBody>
      </p:sp>
      <p:pic>
        <p:nvPicPr>
          <p:cNvPr id="3" name="Audio 2">
            <a:hlinkClick r:id="" action="ppaction://media"/>
            <a:extLst>
              <a:ext uri="{FF2B5EF4-FFF2-40B4-BE49-F238E27FC236}">
                <a16:creationId xmlns:a16="http://schemas.microsoft.com/office/drawing/2014/main" id="{E1E4FF91-672E-4D12-A033-58D400ADD8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7" name="Picture 6" descr="Text, logo&#10;&#10;Description automatically generated">
            <a:extLst>
              <a:ext uri="{FF2B5EF4-FFF2-40B4-BE49-F238E27FC236}">
                <a16:creationId xmlns:a16="http://schemas.microsoft.com/office/drawing/2014/main" id="{AE0F88EE-24C4-4C9C-9EAE-D6A4C6B9FAE8}"/>
              </a:ext>
            </a:extLst>
          </p:cNvPr>
          <p:cNvPicPr>
            <a:picLocks noChangeAspect="1"/>
          </p:cNvPicPr>
          <p:nvPr/>
        </p:nvPicPr>
        <p:blipFill>
          <a:blip r:embed="rId6"/>
          <a:stretch>
            <a:fillRect/>
          </a:stretch>
        </p:blipFill>
        <p:spPr>
          <a:xfrm>
            <a:off x="9383889" y="2947647"/>
            <a:ext cx="1771791" cy="2206858"/>
          </a:xfrm>
          <a:prstGeom prst="rect">
            <a:avLst/>
          </a:prstGeom>
        </p:spPr>
      </p:pic>
    </p:spTree>
    <p:extLst>
      <p:ext uri="{BB962C8B-B14F-4D97-AF65-F5344CB8AC3E}">
        <p14:creationId xmlns:p14="http://schemas.microsoft.com/office/powerpoint/2010/main" val="2864260021"/>
      </p:ext>
    </p:extLst>
  </p:cSld>
  <p:clrMapOvr>
    <a:masterClrMapping/>
  </p:clrMapOvr>
  <mc:AlternateContent xmlns:mc="http://schemas.openxmlformats.org/markup-compatibility/2006">
    <mc:Choice xmlns:p14="http://schemas.microsoft.com/office/powerpoint/2010/main" Requires="p14">
      <p:transition spd="slow" p14:dur="2000" advTm="3860"/>
    </mc:Choice>
    <mc:Fallback>
      <p:transition spd="slow" advTm="3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9A19BBDB-70BD-418A-B330-894A97070711}"/>
              </a:ext>
            </a:extLst>
          </p:cNvPr>
          <p:cNvSpPr>
            <a:spLocks noGrp="1"/>
          </p:cNvSpPr>
          <p:nvPr>
            <p:ph type="ftr" sz="quarter" idx="11"/>
          </p:nvPr>
        </p:nvSpPr>
        <p:spPr/>
        <p:txBody>
          <a:bodyPr/>
          <a:lstStyle/>
          <a:p>
            <a:r>
              <a:rPr lang="en-US"/>
              <a:t>Speaker: Alejandra Del </a:t>
            </a:r>
            <a:r>
              <a:rPr lang="en-US" err="1"/>
              <a:t>rio</a:t>
            </a:r>
          </a:p>
        </p:txBody>
      </p:sp>
      <p:sp>
        <p:nvSpPr>
          <p:cNvPr id="2" name="Slide Number Placeholder 1">
            <a:extLst>
              <a:ext uri="{FF2B5EF4-FFF2-40B4-BE49-F238E27FC236}">
                <a16:creationId xmlns:a16="http://schemas.microsoft.com/office/drawing/2014/main" id="{CAD7D34E-F029-4FBD-8D21-45D62415C066}"/>
              </a:ext>
            </a:extLst>
          </p:cNvPr>
          <p:cNvSpPr>
            <a:spLocks noGrp="1"/>
          </p:cNvSpPr>
          <p:nvPr>
            <p:ph type="sldNum" sz="quarter" idx="12"/>
          </p:nvPr>
        </p:nvSpPr>
        <p:spPr/>
        <p:txBody>
          <a:bodyPr/>
          <a:lstStyle/>
          <a:p>
            <a:fld id="{D57F1E4F-1CFF-5643-939E-217C01CDF565}" type="slidenum">
              <a:rPr lang="en-US" smtClean="0"/>
              <a:pPr/>
              <a:t>31</a:t>
            </a:fld>
            <a:endParaRPr lang="en-US"/>
          </a:p>
        </p:txBody>
      </p:sp>
      <p:sp>
        <p:nvSpPr>
          <p:cNvPr id="7" name="TextBox 6">
            <a:extLst>
              <a:ext uri="{FF2B5EF4-FFF2-40B4-BE49-F238E27FC236}">
                <a16:creationId xmlns:a16="http://schemas.microsoft.com/office/drawing/2014/main" id="{40608D76-A69F-48E8-B544-5D0954BD42E7}"/>
              </a:ext>
            </a:extLst>
          </p:cNvPr>
          <p:cNvSpPr txBox="1"/>
          <p:nvPr/>
        </p:nvSpPr>
        <p:spPr>
          <a:xfrm>
            <a:off x="1216174" y="0"/>
            <a:ext cx="6953738" cy="769441"/>
          </a:xfrm>
          <a:prstGeom prst="rect">
            <a:avLst/>
          </a:prstGeom>
          <a:noFill/>
        </p:spPr>
        <p:txBody>
          <a:bodyPr wrap="square" lIns="91440" tIns="45720" rIns="91440" bIns="45720" anchor="t">
            <a:spAutoFit/>
          </a:bodyPr>
          <a:lstStyle/>
          <a:p>
            <a:r>
              <a:rPr lang="en-US" sz="4400">
                <a:solidFill>
                  <a:schemeClr val="tx1">
                    <a:lumMod val="75000"/>
                    <a:lumOff val="25000"/>
                  </a:schemeClr>
                </a:solidFill>
              </a:rPr>
              <a:t>Pipeline Design Introduction</a:t>
            </a:r>
            <a:endParaRPr lang="en-US" sz="4400">
              <a:solidFill>
                <a:schemeClr val="tx1">
                  <a:lumMod val="75000"/>
                  <a:lumOff val="25000"/>
                </a:schemeClr>
              </a:solidFill>
              <a:cs typeface="Calibri"/>
            </a:endParaRPr>
          </a:p>
        </p:txBody>
      </p:sp>
      <p:cxnSp>
        <p:nvCxnSpPr>
          <p:cNvPr id="16" name="Straight Connector 15">
            <a:extLst>
              <a:ext uri="{FF2B5EF4-FFF2-40B4-BE49-F238E27FC236}">
                <a16:creationId xmlns:a16="http://schemas.microsoft.com/office/drawing/2014/main" id="{1FDEA767-57E7-4F0A-8D1B-EED535D9EEB7}"/>
              </a:ext>
            </a:extLst>
          </p:cNvPr>
          <p:cNvCxnSpPr>
            <a:cxnSpLocks/>
          </p:cNvCxnSpPr>
          <p:nvPr/>
        </p:nvCxnSpPr>
        <p:spPr>
          <a:xfrm flipH="1">
            <a:off x="1331668" y="769441"/>
            <a:ext cx="5244153"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660464E-4BA9-40CC-9DEB-DFC48750FA85}"/>
              </a:ext>
            </a:extLst>
          </p:cNvPr>
          <p:cNvSpPr txBox="1"/>
          <p:nvPr/>
        </p:nvSpPr>
        <p:spPr>
          <a:xfrm>
            <a:off x="951845" y="1538882"/>
            <a:ext cx="4280227"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200">
                <a:cs typeface="Calibri"/>
              </a:rPr>
              <a:t>Consists of 3,522 feet of ductile iron pipeline running from the inclined intake tower to the pump station and lastly, to the tanks</a:t>
            </a:r>
          </a:p>
          <a:p>
            <a:endParaRPr lang="en-US" sz="2200">
              <a:cs typeface="Calibri"/>
            </a:endParaRPr>
          </a:p>
          <a:p>
            <a:pPr marL="285750" indent="-285750">
              <a:buFont typeface="Arial"/>
              <a:buChar char="•"/>
            </a:pPr>
            <a:r>
              <a:rPr lang="en-US" sz="2200">
                <a:cs typeface="Calibri"/>
              </a:rPr>
              <a:t>The pipeline will lay 3 feet below our roadway</a:t>
            </a:r>
          </a:p>
          <a:p>
            <a:endParaRPr lang="en-US" sz="2200">
              <a:cs typeface="Calibri"/>
            </a:endParaRPr>
          </a:p>
          <a:p>
            <a:pPr marL="285750" indent="-285750">
              <a:buFont typeface="Arial"/>
              <a:buChar char="•"/>
            </a:pPr>
            <a:r>
              <a:rPr lang="en-US" sz="2200">
                <a:cs typeface="Calibri"/>
              </a:rPr>
              <a:t>Designed our pipeline to fit the demand of 1.8 million gallons throughout a 9-hour period</a:t>
            </a:r>
          </a:p>
          <a:p>
            <a:pPr marL="285750" indent="-285750">
              <a:buFont typeface="Arial"/>
              <a:buChar char="•"/>
            </a:pPr>
            <a:endParaRPr lang="en-US">
              <a:cs typeface="Calibri"/>
            </a:endParaRPr>
          </a:p>
          <a:p>
            <a:pPr marL="285750" indent="-285750">
              <a:buFont typeface="Arial"/>
              <a:buChar char="•"/>
            </a:pPr>
            <a:endParaRPr lang="en-US">
              <a:cs typeface="Calibri"/>
            </a:endParaRPr>
          </a:p>
        </p:txBody>
      </p:sp>
      <p:pic>
        <p:nvPicPr>
          <p:cNvPr id="4" name="Picture 3">
            <a:extLst>
              <a:ext uri="{FF2B5EF4-FFF2-40B4-BE49-F238E27FC236}">
                <a16:creationId xmlns:a16="http://schemas.microsoft.com/office/drawing/2014/main" id="{EB433540-F5DD-4F9A-B7A9-7C141E5283FC}"/>
              </a:ext>
            </a:extLst>
          </p:cNvPr>
          <p:cNvPicPr>
            <a:picLocks noChangeAspect="1"/>
          </p:cNvPicPr>
          <p:nvPr/>
        </p:nvPicPr>
        <p:blipFill>
          <a:blip r:embed="rId4"/>
          <a:stretch>
            <a:fillRect/>
          </a:stretch>
        </p:blipFill>
        <p:spPr>
          <a:xfrm>
            <a:off x="5720737" y="1282717"/>
            <a:ext cx="6201513" cy="4730457"/>
          </a:xfrm>
          <a:prstGeom prst="rect">
            <a:avLst/>
          </a:prstGeom>
        </p:spPr>
      </p:pic>
      <p:pic>
        <p:nvPicPr>
          <p:cNvPr id="5" name="Picture 4">
            <a:extLst>
              <a:ext uri="{FF2B5EF4-FFF2-40B4-BE49-F238E27FC236}">
                <a16:creationId xmlns:a16="http://schemas.microsoft.com/office/drawing/2014/main" id="{697DEF89-DF93-4085-9AE7-A497D422D75B}"/>
              </a:ext>
            </a:extLst>
          </p:cNvPr>
          <p:cNvPicPr>
            <a:picLocks noChangeAspect="1"/>
          </p:cNvPicPr>
          <p:nvPr/>
        </p:nvPicPr>
        <p:blipFill>
          <a:blip r:embed="rId5"/>
          <a:stretch>
            <a:fillRect/>
          </a:stretch>
        </p:blipFill>
        <p:spPr>
          <a:xfrm>
            <a:off x="10978294" y="4724319"/>
            <a:ext cx="347502" cy="341406"/>
          </a:xfrm>
          <a:prstGeom prst="rect">
            <a:avLst/>
          </a:prstGeom>
        </p:spPr>
      </p:pic>
      <p:pic>
        <p:nvPicPr>
          <p:cNvPr id="12" name="Picture 11">
            <a:extLst>
              <a:ext uri="{FF2B5EF4-FFF2-40B4-BE49-F238E27FC236}">
                <a16:creationId xmlns:a16="http://schemas.microsoft.com/office/drawing/2014/main" id="{3798C514-D258-41A8-A93C-CC0495D076BB}"/>
              </a:ext>
            </a:extLst>
          </p:cNvPr>
          <p:cNvPicPr>
            <a:picLocks noChangeAspect="1"/>
          </p:cNvPicPr>
          <p:nvPr/>
        </p:nvPicPr>
        <p:blipFill>
          <a:blip r:embed="rId6"/>
          <a:stretch>
            <a:fillRect/>
          </a:stretch>
        </p:blipFill>
        <p:spPr>
          <a:xfrm>
            <a:off x="11243493" y="5021108"/>
            <a:ext cx="164606" cy="195089"/>
          </a:xfrm>
          <a:prstGeom prst="rect">
            <a:avLst/>
          </a:prstGeom>
        </p:spPr>
      </p:pic>
      <p:pic>
        <p:nvPicPr>
          <p:cNvPr id="13" name="Picture 12">
            <a:extLst>
              <a:ext uri="{FF2B5EF4-FFF2-40B4-BE49-F238E27FC236}">
                <a16:creationId xmlns:a16="http://schemas.microsoft.com/office/drawing/2014/main" id="{0054FC8B-594E-4F49-A308-C57331021248}"/>
              </a:ext>
            </a:extLst>
          </p:cNvPr>
          <p:cNvPicPr>
            <a:picLocks noChangeAspect="1"/>
          </p:cNvPicPr>
          <p:nvPr/>
        </p:nvPicPr>
        <p:blipFill>
          <a:blip r:embed="rId7"/>
          <a:stretch>
            <a:fillRect/>
          </a:stretch>
        </p:blipFill>
        <p:spPr>
          <a:xfrm>
            <a:off x="7094384" y="4618737"/>
            <a:ext cx="438950" cy="402371"/>
          </a:xfrm>
          <a:prstGeom prst="rect">
            <a:avLst/>
          </a:prstGeom>
        </p:spPr>
      </p:pic>
      <p:sp>
        <p:nvSpPr>
          <p:cNvPr id="15" name="TextBox 14">
            <a:extLst>
              <a:ext uri="{FF2B5EF4-FFF2-40B4-BE49-F238E27FC236}">
                <a16:creationId xmlns:a16="http://schemas.microsoft.com/office/drawing/2014/main" id="{0C467A32-5E84-4E7C-8356-37E93F41D6DA}"/>
              </a:ext>
            </a:extLst>
          </p:cNvPr>
          <p:cNvSpPr txBox="1"/>
          <p:nvPr/>
        </p:nvSpPr>
        <p:spPr>
          <a:xfrm>
            <a:off x="9143411" y="1691947"/>
            <a:ext cx="1337402" cy="369332"/>
          </a:xfrm>
          <a:prstGeom prst="rect">
            <a:avLst/>
          </a:prstGeom>
          <a:solidFill>
            <a:srgbClr val="FFFFFF"/>
          </a:solidFill>
          <a:ln>
            <a:solidFill>
              <a:schemeClr val="tx1"/>
            </a:solidFill>
          </a:ln>
        </p:spPr>
        <p:txBody>
          <a:bodyPr wrap="square" rtlCol="0">
            <a:spAutoFit/>
          </a:bodyPr>
          <a:lstStyle/>
          <a:p>
            <a:r>
              <a:rPr lang="en-US">
                <a:solidFill>
                  <a:srgbClr val="FF0000"/>
                </a:solidFill>
              </a:rPr>
              <a:t>Water Tanks</a:t>
            </a:r>
          </a:p>
        </p:txBody>
      </p:sp>
      <p:sp>
        <p:nvSpPr>
          <p:cNvPr id="17" name="TextBox 16">
            <a:extLst>
              <a:ext uri="{FF2B5EF4-FFF2-40B4-BE49-F238E27FC236}">
                <a16:creationId xmlns:a16="http://schemas.microsoft.com/office/drawing/2014/main" id="{2077347E-6BD7-46D1-B948-A088A22467D5}"/>
              </a:ext>
            </a:extLst>
          </p:cNvPr>
          <p:cNvSpPr txBox="1"/>
          <p:nvPr/>
        </p:nvSpPr>
        <p:spPr>
          <a:xfrm>
            <a:off x="7055547" y="5552247"/>
            <a:ext cx="1479301" cy="369332"/>
          </a:xfrm>
          <a:prstGeom prst="rect">
            <a:avLst/>
          </a:prstGeom>
          <a:solidFill>
            <a:srgbClr val="FFFFFF"/>
          </a:solidFill>
          <a:ln>
            <a:solidFill>
              <a:schemeClr val="tx1"/>
            </a:solidFill>
          </a:ln>
        </p:spPr>
        <p:txBody>
          <a:bodyPr wrap="square" rtlCol="0">
            <a:spAutoFit/>
          </a:bodyPr>
          <a:lstStyle/>
          <a:p>
            <a:r>
              <a:rPr lang="en-US">
                <a:solidFill>
                  <a:srgbClr val="FF0000"/>
                </a:solidFill>
              </a:rPr>
              <a:t>Pump Station</a:t>
            </a:r>
          </a:p>
        </p:txBody>
      </p:sp>
      <p:sp>
        <p:nvSpPr>
          <p:cNvPr id="19" name="TextBox 18">
            <a:extLst>
              <a:ext uri="{FF2B5EF4-FFF2-40B4-BE49-F238E27FC236}">
                <a16:creationId xmlns:a16="http://schemas.microsoft.com/office/drawing/2014/main" id="{F3A1E79F-E737-4E37-BBC0-AE22558891D2}"/>
              </a:ext>
            </a:extLst>
          </p:cNvPr>
          <p:cNvSpPr txBox="1"/>
          <p:nvPr/>
        </p:nvSpPr>
        <p:spPr>
          <a:xfrm>
            <a:off x="7214467" y="4177556"/>
            <a:ext cx="2275694" cy="369332"/>
          </a:xfrm>
          <a:prstGeom prst="rect">
            <a:avLst/>
          </a:prstGeom>
          <a:solidFill>
            <a:srgbClr val="FFFFFF"/>
          </a:solidFill>
          <a:ln>
            <a:solidFill>
              <a:schemeClr val="tx1"/>
            </a:solidFill>
          </a:ln>
        </p:spPr>
        <p:txBody>
          <a:bodyPr wrap="square" rtlCol="0">
            <a:spAutoFit/>
          </a:bodyPr>
          <a:lstStyle/>
          <a:p>
            <a:r>
              <a:rPr lang="en-US">
                <a:solidFill>
                  <a:srgbClr val="FF0000"/>
                </a:solidFill>
              </a:rPr>
              <a:t>Inclined Intake Tower</a:t>
            </a:r>
          </a:p>
        </p:txBody>
      </p:sp>
      <p:sp>
        <p:nvSpPr>
          <p:cNvPr id="8" name="Arrow: Right 7">
            <a:extLst>
              <a:ext uri="{FF2B5EF4-FFF2-40B4-BE49-F238E27FC236}">
                <a16:creationId xmlns:a16="http://schemas.microsoft.com/office/drawing/2014/main" id="{F5697230-3E64-4EE7-AEAE-C275376A17C8}"/>
              </a:ext>
            </a:extLst>
          </p:cNvPr>
          <p:cNvSpPr/>
          <p:nvPr/>
        </p:nvSpPr>
        <p:spPr>
          <a:xfrm rot="12151951">
            <a:off x="6197548" y="5480484"/>
            <a:ext cx="832606" cy="298385"/>
          </a:xfrm>
          <a:prstGeom prst="rightArrow">
            <a:avLst>
              <a:gd name="adj1" fmla="val 4143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highlight>
                <a:srgbClr val="FFFF00"/>
              </a:highlight>
            </a:endParaRPr>
          </a:p>
        </p:txBody>
      </p:sp>
      <p:pic>
        <p:nvPicPr>
          <p:cNvPr id="20" name="Audio 19">
            <a:hlinkClick r:id="" action="ppaction://media"/>
            <a:extLst>
              <a:ext uri="{FF2B5EF4-FFF2-40B4-BE49-F238E27FC236}">
                <a16:creationId xmlns:a16="http://schemas.microsoft.com/office/drawing/2014/main" id="{92AF943C-6159-4608-B794-17332D5ADBD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157785677"/>
      </p:ext>
    </p:extLst>
  </p:cSld>
  <p:clrMapOvr>
    <a:masterClrMapping/>
  </p:clrMapOvr>
  <mc:AlternateContent xmlns:mc="http://schemas.openxmlformats.org/markup-compatibility/2006">
    <mc:Choice xmlns:p14="http://schemas.microsoft.com/office/powerpoint/2010/main" Requires="p14">
      <p:transition spd="slow" p14:dur="2000" advTm="32939"/>
    </mc:Choice>
    <mc:Fallback>
      <p:transition spd="slow" advTm="32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par>
                                <p:cTn id="7" presetID="45" presetClass="entr" presetSubtype="0" fill="hold" nodeType="withEffect">
                                  <p:stCondLst>
                                    <p:cond delay="1310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1000"/>
                                        <p:tgtEl>
                                          <p:spTgt spid="13"/>
                                        </p:tgtEl>
                                      </p:cBhvr>
                                    </p:animEffect>
                                    <p:anim calcmode="lin" valueType="num">
                                      <p:cBhvr>
                                        <p:cTn id="10" dur="1000" fill="hold"/>
                                        <p:tgtEl>
                                          <p:spTgt spid="13"/>
                                        </p:tgtEl>
                                        <p:attrNameLst>
                                          <p:attrName>ppt_w</p:attrName>
                                        </p:attrNameLst>
                                      </p:cBhvr>
                                      <p:tavLst>
                                        <p:tav tm="0" fmla="#ppt_w*sin(2.5*pi*$)">
                                          <p:val>
                                            <p:fltVal val="0"/>
                                          </p:val>
                                        </p:tav>
                                        <p:tav tm="100000">
                                          <p:val>
                                            <p:fltVal val="1"/>
                                          </p:val>
                                        </p:tav>
                                      </p:tavLst>
                                    </p:anim>
                                    <p:anim calcmode="lin" valueType="num">
                                      <p:cBhvr>
                                        <p:cTn id="11" dur="1000" fill="hold"/>
                                        <p:tgtEl>
                                          <p:spTgt spid="13"/>
                                        </p:tgtEl>
                                        <p:attrNameLst>
                                          <p:attrName>ppt_h</p:attrName>
                                        </p:attrNameLst>
                                      </p:cBhvr>
                                      <p:tavLst>
                                        <p:tav tm="0">
                                          <p:val>
                                            <p:strVal val="#ppt_h"/>
                                          </p:val>
                                        </p:tav>
                                        <p:tav tm="100000">
                                          <p:val>
                                            <p:strVal val="#ppt_h"/>
                                          </p:val>
                                        </p:tav>
                                      </p:tavLst>
                                    </p:anim>
                                  </p:childTnLst>
                                </p:cTn>
                              </p:par>
                            </p:childTnLst>
                          </p:cTn>
                        </p:par>
                        <p:par>
                          <p:cTn id="12" fill="hold">
                            <p:stCondLst>
                              <p:cond delay="14100"/>
                            </p:stCondLst>
                            <p:childTnLst>
                              <p:par>
                                <p:cTn id="13" presetID="0" presetClass="path" presetSubtype="0" accel="50000" decel="50000" fill="hold" nodeType="afterEffect">
                                  <p:stCondLst>
                                    <p:cond delay="500"/>
                                  </p:stCondLst>
                                  <p:childTnLst>
                                    <p:animMotion origin="layout" path="M -0.00065 0.01018 L -0.08138 0.08611 " pathEditMode="relative" rAng="0" ptsTypes="AA">
                                      <p:cBhvr>
                                        <p:cTn id="14" dur="1800" fill="hold"/>
                                        <p:tgtEl>
                                          <p:spTgt spid="13"/>
                                        </p:tgtEl>
                                        <p:attrNameLst>
                                          <p:attrName>ppt_x</p:attrName>
                                          <p:attrName>ppt_y</p:attrName>
                                        </p:attrNameLst>
                                      </p:cBhvr>
                                      <p:rCtr x="-4036" y="3796"/>
                                    </p:animMotion>
                                  </p:childTnLst>
                                </p:cTn>
                              </p:par>
                            </p:childTnLst>
                          </p:cTn>
                        </p:par>
                        <p:par>
                          <p:cTn id="15" fill="hold">
                            <p:stCondLst>
                              <p:cond delay="16400"/>
                            </p:stCondLst>
                            <p:childTnLst>
                              <p:par>
                                <p:cTn id="16" presetID="0" presetClass="path" presetSubtype="0" accel="50000" decel="50000" fill="hold" nodeType="afterEffect">
                                  <p:stCondLst>
                                    <p:cond delay="0"/>
                                  </p:stCondLst>
                                  <p:childTnLst>
                                    <p:animMotion origin="layout" path="M -0.08997 0.09352 L -0.08997 0.09375 C -0.09115 0.09213 -0.09219 0.09074 -0.09323 0.08981 C -0.09401 0.08912 -0.0957 0.08842 -0.0957 0.08866 C -0.09609 0.0875 -0.09648 0.08657 -0.09701 0.08611 C -0.0974 0.08565 -0.09805 0.08565 -0.09857 0.08541 C -0.10104 0.08403 -0.10052 0.08495 -0.10143 0.08333 L -0.11198 0.05347 L -0.10313 0.00648 L -0.09167 -0.00162 L -0.08724 -0.02338 L -0.08997 -0.03634 L -0.08151 -0.05232 L -0.07826 -0.07107 L -0.08346 -0.08357 L -0.07982 -0.07107 L -0.08346 -0.08773 L -0.0819 -0.09861 L -0.08438 -0.11111 L -0.06758 -0.12847 L -0.06719 -0.13704 L -0.06432 -0.14074 L -0.05742 -0.17986 L -0.07292 -0.21042 L -0.07083 -0.22477 L -0.04036 -0.24213 L -0.03906 -0.25602 L -0.02109 -0.26181 L -0.01875 -0.27778 L -0.00977 -0.28218 L 0.08568 -0.25232 L 0.19609 -0.16621 L 0.2638 -0.17338 L 0.35638 -0.29213 L 0.27435 -0.36968 " pathEditMode="relative" rAng="0" ptsTypes="AAAAAAAAAAAAAAAAAAAAAAAAAAAAAAAAAAA">
                                      <p:cBhvr>
                                        <p:cTn id="17" dur="3000" fill="hold"/>
                                        <p:tgtEl>
                                          <p:spTgt spid="13"/>
                                        </p:tgtEl>
                                        <p:attrNameLst>
                                          <p:attrName>ppt_x</p:attrName>
                                          <p:attrName>ppt_y</p:attrName>
                                        </p:attrNameLst>
                                      </p:cBhvr>
                                      <p:rCtr x="21211" y="-23148"/>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2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F6D8BF40-60AB-4A40-B955-29F973850440}"/>
              </a:ext>
            </a:extLst>
          </p:cNvPr>
          <p:cNvPicPr>
            <a:picLocks noChangeAspect="1"/>
          </p:cNvPicPr>
          <p:nvPr/>
        </p:nvPicPr>
        <p:blipFill>
          <a:blip r:embed="rId4"/>
          <a:stretch>
            <a:fillRect/>
          </a:stretch>
        </p:blipFill>
        <p:spPr>
          <a:xfrm>
            <a:off x="839430" y="1095886"/>
            <a:ext cx="10792707" cy="4666227"/>
          </a:xfrm>
          <a:prstGeom prst="rect">
            <a:avLst/>
          </a:prstGeom>
        </p:spPr>
      </p:pic>
      <p:sp>
        <p:nvSpPr>
          <p:cNvPr id="9" name="Footer Placeholder 8">
            <a:extLst>
              <a:ext uri="{FF2B5EF4-FFF2-40B4-BE49-F238E27FC236}">
                <a16:creationId xmlns:a16="http://schemas.microsoft.com/office/drawing/2014/main" id="{9A19BBDB-70BD-418A-B330-894A97070711}"/>
              </a:ext>
            </a:extLst>
          </p:cNvPr>
          <p:cNvSpPr>
            <a:spLocks noGrp="1"/>
          </p:cNvSpPr>
          <p:nvPr>
            <p:ph type="ftr" sz="quarter" idx="11"/>
          </p:nvPr>
        </p:nvSpPr>
        <p:spPr/>
        <p:txBody>
          <a:bodyPr/>
          <a:lstStyle/>
          <a:p>
            <a:r>
              <a:rPr lang="en-US"/>
              <a:t>Speaker: Amilcar castillo</a:t>
            </a:r>
          </a:p>
        </p:txBody>
      </p:sp>
      <p:sp>
        <p:nvSpPr>
          <p:cNvPr id="2" name="Slide Number Placeholder 1">
            <a:extLst>
              <a:ext uri="{FF2B5EF4-FFF2-40B4-BE49-F238E27FC236}">
                <a16:creationId xmlns:a16="http://schemas.microsoft.com/office/drawing/2014/main" id="{CAD7D34E-F029-4FBD-8D21-45D62415C066}"/>
              </a:ext>
            </a:extLst>
          </p:cNvPr>
          <p:cNvSpPr>
            <a:spLocks noGrp="1"/>
          </p:cNvSpPr>
          <p:nvPr>
            <p:ph type="sldNum" sz="quarter" idx="12"/>
          </p:nvPr>
        </p:nvSpPr>
        <p:spPr/>
        <p:txBody>
          <a:bodyPr/>
          <a:lstStyle/>
          <a:p>
            <a:fld id="{D57F1E4F-1CFF-5643-939E-217C01CDF565}" type="slidenum">
              <a:rPr lang="en-US" smtClean="0"/>
              <a:pPr/>
              <a:t>32</a:t>
            </a:fld>
            <a:endParaRPr lang="en-US"/>
          </a:p>
        </p:txBody>
      </p:sp>
      <p:sp>
        <p:nvSpPr>
          <p:cNvPr id="7" name="TextBox 6">
            <a:extLst>
              <a:ext uri="{FF2B5EF4-FFF2-40B4-BE49-F238E27FC236}">
                <a16:creationId xmlns:a16="http://schemas.microsoft.com/office/drawing/2014/main" id="{40608D76-A69F-48E8-B544-5D0954BD42E7}"/>
              </a:ext>
            </a:extLst>
          </p:cNvPr>
          <p:cNvSpPr txBox="1"/>
          <p:nvPr/>
        </p:nvSpPr>
        <p:spPr>
          <a:xfrm>
            <a:off x="1229199" y="0"/>
            <a:ext cx="6172200" cy="769441"/>
          </a:xfrm>
          <a:prstGeom prst="rect">
            <a:avLst/>
          </a:prstGeom>
          <a:noFill/>
        </p:spPr>
        <p:txBody>
          <a:bodyPr wrap="square" lIns="91440" tIns="45720" rIns="91440" bIns="45720" anchor="t">
            <a:spAutoFit/>
          </a:bodyPr>
          <a:lstStyle/>
          <a:p>
            <a:r>
              <a:rPr lang="en-US" sz="4400">
                <a:solidFill>
                  <a:schemeClr val="tx1">
                    <a:lumMod val="75000"/>
                    <a:lumOff val="25000"/>
                  </a:schemeClr>
                </a:solidFill>
              </a:rPr>
              <a:t>Pipeline Diameter</a:t>
            </a:r>
            <a:endParaRPr lang="en-US" sz="4400">
              <a:solidFill>
                <a:schemeClr val="tx1">
                  <a:lumMod val="75000"/>
                  <a:lumOff val="25000"/>
                </a:schemeClr>
              </a:solidFill>
              <a:cs typeface="Calibri"/>
            </a:endParaRPr>
          </a:p>
        </p:txBody>
      </p:sp>
      <p:cxnSp>
        <p:nvCxnSpPr>
          <p:cNvPr id="16" name="Straight Connector 15">
            <a:extLst>
              <a:ext uri="{FF2B5EF4-FFF2-40B4-BE49-F238E27FC236}">
                <a16:creationId xmlns:a16="http://schemas.microsoft.com/office/drawing/2014/main" id="{1FDEA767-57E7-4F0A-8D1B-EED535D9EEB7}"/>
              </a:ext>
            </a:extLst>
          </p:cNvPr>
          <p:cNvCxnSpPr>
            <a:cxnSpLocks/>
          </p:cNvCxnSpPr>
          <p:nvPr/>
        </p:nvCxnSpPr>
        <p:spPr>
          <a:xfrm flipH="1">
            <a:off x="1331668" y="769441"/>
            <a:ext cx="5244153"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28DE232-C16B-44BF-972A-3CD758B63B8D}"/>
              </a:ext>
            </a:extLst>
          </p:cNvPr>
          <p:cNvSpPr txBox="1"/>
          <p:nvPr/>
        </p:nvSpPr>
        <p:spPr>
          <a:xfrm>
            <a:off x="1179102" y="1036466"/>
            <a:ext cx="967862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2">
              <a:lnSpc>
                <a:spcPct val="150000"/>
              </a:lnSpc>
            </a:pPr>
            <a:endParaRPr lang="en-US" sz="2400">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8" name="TextBox 7">
            <a:extLst>
              <a:ext uri="{FF2B5EF4-FFF2-40B4-BE49-F238E27FC236}">
                <a16:creationId xmlns:a16="http://schemas.microsoft.com/office/drawing/2014/main" id="{BB2F9759-68C4-4A38-A1A2-708597F597AE}"/>
              </a:ext>
            </a:extLst>
          </p:cNvPr>
          <p:cNvSpPr txBox="1"/>
          <p:nvPr/>
        </p:nvSpPr>
        <p:spPr>
          <a:xfrm>
            <a:off x="1229199" y="1878680"/>
            <a:ext cx="6613864" cy="523220"/>
          </a:xfrm>
          <a:prstGeom prst="rect">
            <a:avLst/>
          </a:prstGeom>
          <a:noFill/>
        </p:spPr>
        <p:txBody>
          <a:bodyPr wrap="square" rtlCol="0">
            <a:spAutoFit/>
          </a:bodyPr>
          <a:lstStyle/>
          <a:p>
            <a:r>
              <a:rPr lang="en-US" sz="2800"/>
              <a:t>Demand Flow Rate: 14.85 </a:t>
            </a:r>
            <a:r>
              <a:rPr lang="en-US" sz="2800" err="1"/>
              <a:t>cfs</a:t>
            </a:r>
          </a:p>
        </p:txBody>
      </p:sp>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40" name="Ink 39">
                <a:extLst>
                  <a:ext uri="{FF2B5EF4-FFF2-40B4-BE49-F238E27FC236}">
                    <a16:creationId xmlns:a16="http://schemas.microsoft.com/office/drawing/2014/main" id="{8FAF3F80-F254-4271-BBAA-6D58ABE896B5}"/>
                  </a:ext>
                </a:extLst>
              </p14:cNvPr>
              <p14:cNvContentPartPr/>
              <p14:nvPr>
                <p:extLst>
                  <p:ext uri="{42D2F446-02D8-4167-A562-619A0277C38B}">
                    <p15:isNarration xmlns:p15="http://schemas.microsoft.com/office/powerpoint/2012/main" val="1"/>
                  </p:ext>
                </p:extLst>
              </p14:nvPr>
            </p14:nvContentPartPr>
            <p14:xfrm>
              <a:off x="1478100" y="1878680"/>
              <a:ext cx="9235800" cy="3323160"/>
            </p14:xfrm>
          </p:contentPart>
        </mc:Choice>
        <mc:Fallback>
          <p:pic>
            <p:nvPicPr>
              <p:cNvPr id="40" name="Ink 39">
                <a:extLst>
                  <a:ext uri="{FF2B5EF4-FFF2-40B4-BE49-F238E27FC236}">
                    <a16:creationId xmlns:a16="http://schemas.microsoft.com/office/drawing/2014/main" id="{8FAF3F80-F254-4271-BBAA-6D58ABE896B5}"/>
                  </a:ext>
                </a:extLst>
              </p:cNvPr>
              <p:cNvPicPr>
                <a:picLocks noGrp="1" noRot="1" noChangeAspect="1" noMove="1" noResize="1" noEditPoints="1" noAdjustHandles="1" noChangeArrowheads="1" noChangeShapeType="1"/>
              </p:cNvPicPr>
              <p:nvPr/>
            </p:nvPicPr>
            <p:blipFill>
              <a:blip r:embed="rId6"/>
              <a:stretch>
                <a:fillRect/>
              </a:stretch>
            </p:blipFill>
            <p:spPr>
              <a:xfrm>
                <a:off x="1462260" y="1815320"/>
                <a:ext cx="9267120" cy="3449880"/>
              </a:xfrm>
              <a:prstGeom prst="rect">
                <a:avLst/>
              </a:prstGeom>
            </p:spPr>
          </p:pic>
        </mc:Fallback>
      </mc:AlternateContent>
      <p:pic>
        <p:nvPicPr>
          <p:cNvPr id="41" name="Audio 40">
            <a:hlinkClick r:id="" action="ppaction://media"/>
            <a:extLst>
              <a:ext uri="{FF2B5EF4-FFF2-40B4-BE49-F238E27FC236}">
                <a16:creationId xmlns:a16="http://schemas.microsoft.com/office/drawing/2014/main" id="{3C44E354-723F-4E63-BB43-399932E4607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
        <p:nvSpPr>
          <p:cNvPr id="4" name="Arrow: Right 3">
            <a:extLst>
              <a:ext uri="{FF2B5EF4-FFF2-40B4-BE49-F238E27FC236}">
                <a16:creationId xmlns:a16="http://schemas.microsoft.com/office/drawing/2014/main" id="{A9C330DD-302E-4035-827F-E2EEFBA3E1E1}"/>
              </a:ext>
            </a:extLst>
          </p:cNvPr>
          <p:cNvSpPr/>
          <p:nvPr/>
        </p:nvSpPr>
        <p:spPr>
          <a:xfrm>
            <a:off x="2317072" y="5027850"/>
            <a:ext cx="754602" cy="219552"/>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CB9A4EC1-2EA3-4524-BDE1-7B80F1C0D949}"/>
              </a:ext>
            </a:extLst>
          </p:cNvPr>
          <p:cNvSpPr/>
          <p:nvPr/>
        </p:nvSpPr>
        <p:spPr>
          <a:xfrm>
            <a:off x="3388428" y="5021374"/>
            <a:ext cx="754602" cy="219552"/>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1C1E4E92-4F5F-4254-A405-C0CD3459BD20}"/>
              </a:ext>
            </a:extLst>
          </p:cNvPr>
          <p:cNvSpPr/>
          <p:nvPr/>
        </p:nvSpPr>
        <p:spPr>
          <a:xfrm>
            <a:off x="7953030" y="5022073"/>
            <a:ext cx="754602" cy="219552"/>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D7BE5F87-68C4-488E-A20B-2B8D53B682C5}"/>
              </a:ext>
            </a:extLst>
          </p:cNvPr>
          <p:cNvSpPr/>
          <p:nvPr/>
        </p:nvSpPr>
        <p:spPr>
          <a:xfrm rot="16200000">
            <a:off x="10072117" y="4313853"/>
            <a:ext cx="754602" cy="219552"/>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43544055-6C61-4295-B4F8-07088CF7BF00}"/>
              </a:ext>
            </a:extLst>
          </p:cNvPr>
          <p:cNvSpPr/>
          <p:nvPr/>
        </p:nvSpPr>
        <p:spPr>
          <a:xfrm rot="16200000">
            <a:off x="10072117" y="3308784"/>
            <a:ext cx="754602" cy="219552"/>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3239CB2B-D983-49E0-8250-467D8EAE1626}"/>
              </a:ext>
            </a:extLst>
          </p:cNvPr>
          <p:cNvSpPr/>
          <p:nvPr/>
        </p:nvSpPr>
        <p:spPr>
          <a:xfrm rot="5400000">
            <a:off x="1743951" y="4734471"/>
            <a:ext cx="556338" cy="219551"/>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1C85638D-B571-469A-B6F9-A58361B28265}"/>
              </a:ext>
            </a:extLst>
          </p:cNvPr>
          <p:cNvSpPr/>
          <p:nvPr/>
        </p:nvSpPr>
        <p:spPr>
          <a:xfrm>
            <a:off x="9089053" y="5001831"/>
            <a:ext cx="754602" cy="219552"/>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6329778"/>
      </p:ext>
    </p:extLst>
  </p:cSld>
  <p:clrMapOvr>
    <a:masterClrMapping/>
  </p:clrMapOvr>
  <mc:AlternateContent xmlns:mc="http://schemas.openxmlformats.org/markup-compatibility/2006">
    <mc:Choice xmlns:p14="http://schemas.microsoft.com/office/powerpoint/2010/main" Requires="p14">
      <p:transition spd="slow" p14:dur="2000" advTm="34358"/>
    </mc:Choice>
    <mc:Fallback>
      <p:transition spd="slow" advTm="34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par>
                                <p:cTn id="7" presetID="59"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md type="call" cmd="playFrom(0.0)">
                                      <p:cBhvr>
                                        <p:cTn id="9"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1"/>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4EF8A20-7E47-4952-B1ED-0CDD3296D3CF}"/>
              </a:ext>
            </a:extLst>
          </p:cNvPr>
          <p:cNvSpPr>
            <a:spLocks noGrp="1"/>
          </p:cNvSpPr>
          <p:nvPr>
            <p:ph type="ftr" sz="quarter" idx="11"/>
          </p:nvPr>
        </p:nvSpPr>
        <p:spPr/>
        <p:txBody>
          <a:bodyPr/>
          <a:lstStyle/>
          <a:p>
            <a:r>
              <a:rPr lang="en-US"/>
              <a:t>SPEAKER: Oscar bermudez</a:t>
            </a:r>
          </a:p>
        </p:txBody>
      </p:sp>
      <p:sp>
        <p:nvSpPr>
          <p:cNvPr id="5" name="Slide Number Placeholder 4">
            <a:extLst>
              <a:ext uri="{FF2B5EF4-FFF2-40B4-BE49-F238E27FC236}">
                <a16:creationId xmlns:a16="http://schemas.microsoft.com/office/drawing/2014/main" id="{A017B681-1D9F-4F66-9AD9-31DDA69326D3}"/>
              </a:ext>
            </a:extLst>
          </p:cNvPr>
          <p:cNvSpPr>
            <a:spLocks noGrp="1"/>
          </p:cNvSpPr>
          <p:nvPr>
            <p:ph type="sldNum" sz="quarter" idx="12"/>
          </p:nvPr>
        </p:nvSpPr>
        <p:spPr/>
        <p:txBody>
          <a:bodyPr/>
          <a:lstStyle/>
          <a:p>
            <a:fld id="{519954A3-9DFD-4C44-94BA-B95130A3BA1C}" type="slidenum">
              <a:rPr lang="en-US" smtClean="0"/>
              <a:t>33</a:t>
            </a:fld>
            <a:endParaRPr lang="en-US"/>
          </a:p>
        </p:txBody>
      </p:sp>
      <p:sp>
        <p:nvSpPr>
          <p:cNvPr id="2" name="Title 1">
            <a:extLst>
              <a:ext uri="{FF2B5EF4-FFF2-40B4-BE49-F238E27FC236}">
                <a16:creationId xmlns:a16="http://schemas.microsoft.com/office/drawing/2014/main" id="{70C84EC6-1DC0-4D83-9EAE-DE48EA2F9BA7}"/>
              </a:ext>
            </a:extLst>
          </p:cNvPr>
          <p:cNvSpPr>
            <a:spLocks noGrp="1"/>
          </p:cNvSpPr>
          <p:nvPr>
            <p:ph type="title" idx="4294967295"/>
          </p:nvPr>
        </p:nvSpPr>
        <p:spPr>
          <a:xfrm>
            <a:off x="912068" y="566898"/>
            <a:ext cx="10058400" cy="823912"/>
          </a:xfrm>
        </p:spPr>
        <p:txBody>
          <a:bodyPr>
            <a:normAutofit/>
          </a:bodyPr>
          <a:lstStyle/>
          <a:p>
            <a:r>
              <a:rPr lang="en-US" sz="5400">
                <a:solidFill>
                  <a:schemeClr val="tx1"/>
                </a:solidFill>
                <a:latin typeface="+mn-lt"/>
                <a:ea typeface="Helvetica Neue" panose="02000503000000020004" pitchFamily="2" charset="0"/>
                <a:cs typeface="Helvetica Neue" panose="02000503000000020004" pitchFamily="2" charset="0"/>
              </a:rPr>
              <a:t>Pipe Trench</a:t>
            </a:r>
          </a:p>
        </p:txBody>
      </p:sp>
      <p:sp>
        <p:nvSpPr>
          <p:cNvPr id="12" name="TextBox 11">
            <a:extLst>
              <a:ext uri="{FF2B5EF4-FFF2-40B4-BE49-F238E27FC236}">
                <a16:creationId xmlns:a16="http://schemas.microsoft.com/office/drawing/2014/main" id="{3926354C-99B0-884D-A7B5-5A350E67A3BB}"/>
              </a:ext>
            </a:extLst>
          </p:cNvPr>
          <p:cNvSpPr txBox="1"/>
          <p:nvPr/>
        </p:nvSpPr>
        <p:spPr>
          <a:xfrm>
            <a:off x="7394003" y="1544435"/>
            <a:ext cx="4645597" cy="373794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a:ea typeface="Helvetica Neue" panose="02000503000000020004" pitchFamily="2" charset="0"/>
                <a:cs typeface="Helvetica Neue" panose="02000503000000020004" pitchFamily="2" charset="0"/>
              </a:rPr>
              <a:t>Trench will be dug along path of the pipe.</a:t>
            </a:r>
          </a:p>
          <a:p>
            <a:pPr marL="285750" indent="-285750">
              <a:lnSpc>
                <a:spcPct val="150000"/>
              </a:lnSpc>
              <a:buFont typeface="Arial" panose="020B0604020202020204" pitchFamily="34" charset="0"/>
              <a:buChar char="•"/>
            </a:pPr>
            <a:r>
              <a:rPr lang="en-US" sz="2000">
                <a:ea typeface="Helvetica Neue" panose="02000503000000020004" pitchFamily="2" charset="0"/>
                <a:cs typeface="Helvetica Neue" panose="02000503000000020004" pitchFamily="2" charset="0"/>
              </a:rPr>
              <a:t>Embedment of 1 ft on each side for structural support.</a:t>
            </a:r>
          </a:p>
          <a:p>
            <a:pPr marL="285750" indent="-285750">
              <a:lnSpc>
                <a:spcPct val="150000"/>
              </a:lnSpc>
              <a:buFont typeface="Arial" panose="020B0604020202020204" pitchFamily="34" charset="0"/>
              <a:buChar char="•"/>
            </a:pPr>
            <a:r>
              <a:rPr lang="en-US" sz="2000">
                <a:ea typeface="Helvetica Neue" panose="02000503000000020004" pitchFamily="2" charset="0"/>
                <a:cs typeface="Helvetica Neue" panose="02000503000000020004" pitchFamily="2" charset="0"/>
              </a:rPr>
              <a:t>Cover of 3 ft soil for deflection purposes.</a:t>
            </a:r>
          </a:p>
          <a:p>
            <a:pPr marL="285750" indent="-285750">
              <a:lnSpc>
                <a:spcPct val="150000"/>
              </a:lnSpc>
              <a:buFont typeface="Arial" panose="020B0604020202020204" pitchFamily="34" charset="0"/>
              <a:buChar char="•"/>
            </a:pPr>
            <a:r>
              <a:rPr lang="en-US" sz="2000">
                <a:ea typeface="Helvetica Neue" panose="02000503000000020004" pitchFamily="2" charset="0"/>
                <a:cs typeface="Helvetica Neue" panose="02000503000000020004" pitchFamily="2" charset="0"/>
              </a:rPr>
              <a:t>Pipe 1: 36” interior diam</a:t>
            </a:r>
          </a:p>
          <a:p>
            <a:pPr marL="285750" indent="-285750">
              <a:lnSpc>
                <a:spcPct val="150000"/>
              </a:lnSpc>
              <a:buFont typeface="Arial" panose="020B0604020202020204" pitchFamily="34" charset="0"/>
              <a:buChar char="•"/>
            </a:pPr>
            <a:r>
              <a:rPr lang="en-US" sz="2000">
                <a:ea typeface="Helvetica Neue" panose="02000503000000020004" pitchFamily="2" charset="0"/>
                <a:cs typeface="Helvetica Neue" panose="02000503000000020004" pitchFamily="2" charset="0"/>
              </a:rPr>
              <a:t>Pipe 2: 18” interior diameter.</a:t>
            </a:r>
          </a:p>
        </p:txBody>
      </p:sp>
      <p:pic>
        <p:nvPicPr>
          <p:cNvPr id="6" name="Picture 5">
            <a:extLst>
              <a:ext uri="{FF2B5EF4-FFF2-40B4-BE49-F238E27FC236}">
                <a16:creationId xmlns:a16="http://schemas.microsoft.com/office/drawing/2014/main" id="{A9061FC4-AB80-C74C-B902-DA7B9A8CAB4E}"/>
              </a:ext>
            </a:extLst>
          </p:cNvPr>
          <p:cNvPicPr>
            <a:picLocks noChangeAspect="1"/>
          </p:cNvPicPr>
          <p:nvPr/>
        </p:nvPicPr>
        <p:blipFill>
          <a:blip r:embed="rId5"/>
          <a:stretch>
            <a:fillRect/>
          </a:stretch>
        </p:blipFill>
        <p:spPr>
          <a:xfrm>
            <a:off x="4165372" y="2172458"/>
            <a:ext cx="3051048" cy="2852928"/>
          </a:xfrm>
          <a:prstGeom prst="rect">
            <a:avLst/>
          </a:prstGeom>
        </p:spPr>
      </p:pic>
      <p:pic>
        <p:nvPicPr>
          <p:cNvPr id="11" name="Picture 10">
            <a:extLst>
              <a:ext uri="{FF2B5EF4-FFF2-40B4-BE49-F238E27FC236}">
                <a16:creationId xmlns:a16="http://schemas.microsoft.com/office/drawing/2014/main" id="{E2520357-E72D-D241-B757-6C2E2FA0C91C}"/>
              </a:ext>
            </a:extLst>
          </p:cNvPr>
          <p:cNvPicPr>
            <a:picLocks noChangeAspect="1"/>
          </p:cNvPicPr>
          <p:nvPr/>
        </p:nvPicPr>
        <p:blipFill>
          <a:blip r:embed="rId6"/>
          <a:stretch>
            <a:fillRect/>
          </a:stretch>
        </p:blipFill>
        <p:spPr>
          <a:xfrm>
            <a:off x="152400" y="1544435"/>
            <a:ext cx="4025848" cy="4110902"/>
          </a:xfrm>
          <a:prstGeom prst="rect">
            <a:avLst/>
          </a:prstGeom>
        </p:spPr>
      </p:pic>
      <p:sp>
        <p:nvSpPr>
          <p:cNvPr id="15" name="TextBox 14">
            <a:extLst>
              <a:ext uri="{FF2B5EF4-FFF2-40B4-BE49-F238E27FC236}">
                <a16:creationId xmlns:a16="http://schemas.microsoft.com/office/drawing/2014/main" id="{D213F2C8-7755-D548-81C0-889905BFC9F6}"/>
              </a:ext>
            </a:extLst>
          </p:cNvPr>
          <p:cNvSpPr txBox="1"/>
          <p:nvPr/>
        </p:nvSpPr>
        <p:spPr>
          <a:xfrm>
            <a:off x="833719" y="5624296"/>
            <a:ext cx="1937658" cy="369332"/>
          </a:xfrm>
          <a:prstGeom prst="rect">
            <a:avLst/>
          </a:prstGeom>
          <a:noFill/>
        </p:spPr>
        <p:txBody>
          <a:bodyPr wrap="square" rtlCol="0">
            <a:spAutoFit/>
          </a:bodyPr>
          <a:lstStyle/>
          <a:p>
            <a:r>
              <a:rPr lang="en-US"/>
              <a:t>Length = 267 ft.</a:t>
            </a:r>
          </a:p>
        </p:txBody>
      </p:sp>
      <p:sp>
        <p:nvSpPr>
          <p:cNvPr id="16" name="TextBox 15">
            <a:extLst>
              <a:ext uri="{FF2B5EF4-FFF2-40B4-BE49-F238E27FC236}">
                <a16:creationId xmlns:a16="http://schemas.microsoft.com/office/drawing/2014/main" id="{DDEEE5CE-49FA-4C4E-B15F-9228CEC78721}"/>
              </a:ext>
            </a:extLst>
          </p:cNvPr>
          <p:cNvSpPr txBox="1"/>
          <p:nvPr/>
        </p:nvSpPr>
        <p:spPr>
          <a:xfrm>
            <a:off x="4178248" y="5262409"/>
            <a:ext cx="1937658" cy="369332"/>
          </a:xfrm>
          <a:prstGeom prst="rect">
            <a:avLst/>
          </a:prstGeom>
          <a:noFill/>
        </p:spPr>
        <p:txBody>
          <a:bodyPr wrap="square" rtlCol="0">
            <a:spAutoFit/>
          </a:bodyPr>
          <a:lstStyle/>
          <a:p>
            <a:r>
              <a:rPr lang="en-US"/>
              <a:t>Length = 3255 ft.</a:t>
            </a:r>
          </a:p>
        </p:txBody>
      </p:sp>
      <p:pic>
        <p:nvPicPr>
          <p:cNvPr id="20" name="Audio 19">
            <a:hlinkClick r:id="" action="ppaction://media"/>
            <a:extLst>
              <a:ext uri="{FF2B5EF4-FFF2-40B4-BE49-F238E27FC236}">
                <a16:creationId xmlns:a16="http://schemas.microsoft.com/office/drawing/2014/main" id="{D400CF64-B5D3-DE45-9B9E-8BDF1222D6D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cxnSp>
        <p:nvCxnSpPr>
          <p:cNvPr id="22" name="Straight Connector 21">
            <a:extLst>
              <a:ext uri="{FF2B5EF4-FFF2-40B4-BE49-F238E27FC236}">
                <a16:creationId xmlns:a16="http://schemas.microsoft.com/office/drawing/2014/main" id="{C94E318D-2FBA-6B47-BC5B-EA395BF5C8FA}"/>
              </a:ext>
            </a:extLst>
          </p:cNvPr>
          <p:cNvCxnSpPr/>
          <p:nvPr/>
        </p:nvCxnSpPr>
        <p:spPr>
          <a:xfrm>
            <a:off x="696686" y="1303724"/>
            <a:ext cx="1045899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6537777"/>
      </p:ext>
    </p:extLst>
  </p:cSld>
  <p:clrMapOvr>
    <a:masterClrMapping/>
  </p:clrMapOvr>
  <mc:AlternateContent xmlns:mc="http://schemas.openxmlformats.org/markup-compatibility/2006">
    <mc:Choice xmlns:p14="http://schemas.microsoft.com/office/powerpoint/2010/main" Requires="p14">
      <p:transition spd="slow" p14:dur="2000" advTm="37161"/>
    </mc:Choice>
    <mc:Fallback>
      <p:transition spd="slow" advTm="37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3A75B-0225-D640-A746-8FCF811A295B}"/>
              </a:ext>
            </a:extLst>
          </p:cNvPr>
          <p:cNvSpPr>
            <a:spLocks noGrp="1"/>
          </p:cNvSpPr>
          <p:nvPr>
            <p:ph type="title"/>
          </p:nvPr>
        </p:nvSpPr>
        <p:spPr/>
        <p:txBody>
          <a:bodyPr>
            <a:normAutofit/>
          </a:bodyPr>
          <a:lstStyle/>
          <a:p>
            <a:r>
              <a:rPr lang="en-US">
                <a:solidFill>
                  <a:schemeClr val="tx1"/>
                </a:solidFill>
                <a:ea typeface="Helvetica Neue" panose="02000503000000020004" pitchFamily="2" charset="0"/>
                <a:cs typeface="Helvetica Neue" panose="02000503000000020004" pitchFamily="2" charset="0"/>
              </a:rPr>
              <a:t>Pipe: Thickness and Deflection</a:t>
            </a:r>
          </a:p>
        </p:txBody>
      </p:sp>
      <p:sp>
        <p:nvSpPr>
          <p:cNvPr id="3" name="Content Placeholder 2">
            <a:extLst>
              <a:ext uri="{FF2B5EF4-FFF2-40B4-BE49-F238E27FC236}">
                <a16:creationId xmlns:a16="http://schemas.microsoft.com/office/drawing/2014/main" id="{308C2DEC-F7E0-444D-9A4A-063D9D4E2A3B}"/>
              </a:ext>
            </a:extLst>
          </p:cNvPr>
          <p:cNvSpPr>
            <a:spLocks noGrp="1"/>
          </p:cNvSpPr>
          <p:nvPr>
            <p:ph sz="half" idx="2"/>
          </p:nvPr>
        </p:nvSpPr>
        <p:spPr>
          <a:xfrm>
            <a:off x="1097280" y="1908771"/>
            <a:ext cx="4937760" cy="3378200"/>
          </a:xfrm>
        </p:spPr>
        <p:txBody>
          <a:bodyPr>
            <a:normAutofit/>
          </a:bodyPr>
          <a:lstStyle/>
          <a:p>
            <a:pPr>
              <a:lnSpc>
                <a:spcPct val="120000"/>
              </a:lnSpc>
              <a:spcBef>
                <a:spcPts val="0"/>
              </a:spcBef>
            </a:pPr>
            <a:r>
              <a:rPr lang="en-US">
                <a:solidFill>
                  <a:schemeClr val="tx1"/>
                </a:solidFill>
                <a:ea typeface="Helvetica Neue" panose="02000503000000020004" pitchFamily="2" charset="0"/>
                <a:cs typeface="Helvetica Neue" panose="02000503000000020004" pitchFamily="2" charset="0"/>
              </a:rPr>
              <a:t>Thickness</a:t>
            </a:r>
          </a:p>
          <a:p>
            <a:pPr>
              <a:lnSpc>
                <a:spcPct val="120000"/>
              </a:lnSpc>
              <a:spcBef>
                <a:spcPts val="0"/>
              </a:spcBef>
            </a:pPr>
            <a:r>
              <a:rPr lang="en-US">
                <a:solidFill>
                  <a:schemeClr val="tx1"/>
                </a:solidFill>
                <a:ea typeface="Helvetica Neue" panose="02000503000000020004" pitchFamily="2" charset="0"/>
                <a:cs typeface="Helvetica Neue" panose="02000503000000020004" pitchFamily="2" charset="0"/>
              </a:rPr>
              <a:t>Depends on:</a:t>
            </a:r>
          </a:p>
          <a:p>
            <a:pPr lvl="1">
              <a:buFont typeface="Arial" panose="020B0604020202020204" pitchFamily="34" charset="0"/>
              <a:buChar char="•"/>
            </a:pPr>
            <a:r>
              <a:rPr lang="en-US" sz="2000">
                <a:solidFill>
                  <a:schemeClr val="tx1"/>
                </a:solidFill>
                <a:ea typeface="Helvetica Neue" panose="02000503000000020004" pitchFamily="2" charset="0"/>
                <a:cs typeface="Helvetica Neue" panose="02000503000000020004" pitchFamily="2" charset="0"/>
              </a:rPr>
              <a:t>Interior existing pressures: 288 psi</a:t>
            </a:r>
          </a:p>
          <a:p>
            <a:pPr lvl="1">
              <a:buFont typeface="Arial" panose="020B0604020202020204" pitchFamily="34" charset="0"/>
              <a:buChar char="•"/>
            </a:pPr>
            <a:r>
              <a:rPr lang="en-US" sz="2000">
                <a:solidFill>
                  <a:schemeClr val="tx1"/>
                </a:solidFill>
                <a:ea typeface="Helvetica Neue" panose="02000503000000020004" pitchFamily="2" charset="0"/>
                <a:cs typeface="Helvetica Neue" panose="02000503000000020004" pitchFamily="2" charset="0"/>
              </a:rPr>
              <a:t>Strength of materials: ductile iron / cement mortar lining</a:t>
            </a:r>
          </a:p>
          <a:p>
            <a:pPr lvl="1">
              <a:buFont typeface="Arial" panose="020B0604020202020204" pitchFamily="34" charset="0"/>
              <a:buChar char="•"/>
            </a:pPr>
            <a:r>
              <a:rPr lang="en-US" sz="2000">
                <a:solidFill>
                  <a:schemeClr val="tx1"/>
                </a:solidFill>
                <a:ea typeface="Helvetica Neue" panose="02000503000000020004" pitchFamily="2" charset="0"/>
                <a:cs typeface="Helvetica Neue" panose="02000503000000020004" pitchFamily="2" charset="0"/>
              </a:rPr>
              <a:t>Required thickness: 0.15 in.</a:t>
            </a:r>
          </a:p>
          <a:p>
            <a:pPr lvl="1">
              <a:buFont typeface="Arial" panose="020B0604020202020204" pitchFamily="34" charset="0"/>
              <a:buChar char="•"/>
            </a:pPr>
            <a:r>
              <a:rPr lang="en-US" sz="2000">
                <a:solidFill>
                  <a:schemeClr val="tx1"/>
                </a:solidFill>
                <a:ea typeface="Helvetica Neue" panose="02000503000000020004" pitchFamily="2" charset="0"/>
                <a:cs typeface="Helvetica Neue" panose="02000503000000020004" pitchFamily="2" charset="0"/>
              </a:rPr>
              <a:t>Actual thickness: 0.30 in. </a:t>
            </a:r>
          </a:p>
          <a:p>
            <a:pPr lvl="1">
              <a:buFont typeface="Arial" panose="020B0604020202020204" pitchFamily="34" charset="0"/>
              <a:buChar char="•"/>
            </a:pPr>
            <a:r>
              <a:rPr lang="en-US" sz="2000">
                <a:solidFill>
                  <a:schemeClr val="tx1"/>
                </a:solidFill>
                <a:ea typeface="Helvetica Neue" panose="02000503000000020004" pitchFamily="2" charset="0"/>
                <a:cs typeface="Helvetica Neue" panose="02000503000000020004" pitchFamily="2" charset="0"/>
              </a:rPr>
              <a:t>Total pipe 1 diameter: 37.5 in.</a:t>
            </a:r>
          </a:p>
          <a:p>
            <a:pPr lvl="1">
              <a:buFont typeface="Arial" panose="020B0604020202020204" pitchFamily="34" charset="0"/>
              <a:buChar char="•"/>
            </a:pPr>
            <a:r>
              <a:rPr lang="en-US" sz="2000">
                <a:solidFill>
                  <a:schemeClr val="tx1"/>
                </a:solidFill>
                <a:ea typeface="Helvetica Neue" panose="02000503000000020004" pitchFamily="2" charset="0"/>
                <a:cs typeface="Helvetica Neue" panose="02000503000000020004" pitchFamily="2" charset="0"/>
              </a:rPr>
              <a:t>Total pipe 2 diameter: 19.5 in.</a:t>
            </a:r>
          </a:p>
          <a:p>
            <a:pPr lvl="1">
              <a:buFont typeface="Arial" panose="020B0604020202020204" pitchFamily="34" charset="0"/>
              <a:buChar char="•"/>
            </a:pPr>
            <a:endParaRPr lang="en-US"/>
          </a:p>
        </p:txBody>
      </p:sp>
      <p:sp>
        <p:nvSpPr>
          <p:cNvPr id="6" name="Content Placeholder 5">
            <a:extLst>
              <a:ext uri="{FF2B5EF4-FFF2-40B4-BE49-F238E27FC236}">
                <a16:creationId xmlns:a16="http://schemas.microsoft.com/office/drawing/2014/main" id="{0DF2A7E1-DF0F-5B4F-9EAF-42EA18710B20}"/>
              </a:ext>
            </a:extLst>
          </p:cNvPr>
          <p:cNvSpPr>
            <a:spLocks noGrp="1"/>
          </p:cNvSpPr>
          <p:nvPr>
            <p:ph sz="quarter" idx="4"/>
          </p:nvPr>
        </p:nvSpPr>
        <p:spPr>
          <a:xfrm>
            <a:off x="6217920" y="1939203"/>
            <a:ext cx="4937760" cy="3378200"/>
          </a:xfrm>
        </p:spPr>
        <p:txBody>
          <a:bodyPr/>
          <a:lstStyle/>
          <a:p>
            <a:pPr>
              <a:lnSpc>
                <a:spcPct val="100000"/>
              </a:lnSpc>
              <a:spcBef>
                <a:spcPts val="0"/>
              </a:spcBef>
            </a:pPr>
            <a:r>
              <a:rPr lang="en-US">
                <a:solidFill>
                  <a:schemeClr val="tx1"/>
                </a:solidFill>
                <a:ea typeface="Helvetica Neue" panose="02000503000000020004" pitchFamily="2" charset="0"/>
                <a:cs typeface="Helvetica Neue" panose="02000503000000020004" pitchFamily="2" charset="0"/>
              </a:rPr>
              <a:t>Deflection</a:t>
            </a:r>
          </a:p>
          <a:p>
            <a:pPr>
              <a:lnSpc>
                <a:spcPct val="100000"/>
              </a:lnSpc>
              <a:spcBef>
                <a:spcPts val="0"/>
              </a:spcBef>
            </a:pPr>
            <a:r>
              <a:rPr lang="en-US">
                <a:solidFill>
                  <a:schemeClr val="tx1"/>
                </a:solidFill>
                <a:ea typeface="Helvetica Neue" panose="02000503000000020004" pitchFamily="2" charset="0"/>
                <a:cs typeface="Helvetica Neue" panose="02000503000000020004" pitchFamily="2" charset="0"/>
              </a:rPr>
              <a:t>Depends on:</a:t>
            </a:r>
          </a:p>
          <a:p>
            <a:pPr lvl="1">
              <a:buFont typeface="Arial" panose="020B0604020202020204" pitchFamily="34" charset="0"/>
              <a:buChar char="•"/>
            </a:pPr>
            <a:r>
              <a:rPr lang="en-US" sz="2000">
                <a:solidFill>
                  <a:schemeClr val="tx1"/>
                </a:solidFill>
                <a:ea typeface="Helvetica Neue" panose="02000503000000020004" pitchFamily="2" charset="0"/>
                <a:cs typeface="Helvetica Neue" panose="02000503000000020004" pitchFamily="2" charset="0"/>
              </a:rPr>
              <a:t>Dead and live loads</a:t>
            </a:r>
          </a:p>
          <a:p>
            <a:pPr lvl="1">
              <a:buFont typeface="Arial" panose="020B0604020202020204" pitchFamily="34" charset="0"/>
              <a:buChar char="•"/>
            </a:pPr>
            <a:r>
              <a:rPr lang="en-US" sz="2000">
                <a:solidFill>
                  <a:schemeClr val="tx1"/>
                </a:solidFill>
                <a:ea typeface="Helvetica Neue" panose="02000503000000020004" pitchFamily="2" charset="0"/>
                <a:cs typeface="Helvetica Neue" panose="02000503000000020004" pitchFamily="2" charset="0"/>
              </a:rPr>
              <a:t>Strength of materials</a:t>
            </a:r>
          </a:p>
          <a:p>
            <a:pPr lvl="1">
              <a:buFont typeface="Arial" panose="020B0604020202020204" pitchFamily="34" charset="0"/>
              <a:buChar char="•"/>
            </a:pPr>
            <a:r>
              <a:rPr lang="en-US" sz="2000">
                <a:solidFill>
                  <a:schemeClr val="tx1"/>
                </a:solidFill>
                <a:ea typeface="Helvetica Neue" panose="02000503000000020004" pitchFamily="2" charset="0"/>
                <a:cs typeface="Helvetica Neue" panose="02000503000000020004" pitchFamily="2" charset="0"/>
              </a:rPr>
              <a:t>Embedment dimensions</a:t>
            </a:r>
          </a:p>
          <a:p>
            <a:pPr lvl="1">
              <a:buFont typeface="Arial" panose="020B0604020202020204" pitchFamily="34" charset="0"/>
              <a:buChar char="•"/>
            </a:pPr>
            <a:r>
              <a:rPr lang="en-US" sz="2000">
                <a:solidFill>
                  <a:schemeClr val="tx1"/>
                </a:solidFill>
                <a:ea typeface="Helvetica Neue" panose="02000503000000020004" pitchFamily="2" charset="0"/>
                <a:cs typeface="Helvetica Neue" panose="02000503000000020004" pitchFamily="2" charset="0"/>
              </a:rPr>
              <a:t>Allowable Deflection: 0.75 in. </a:t>
            </a:r>
          </a:p>
          <a:p>
            <a:pPr lvl="1">
              <a:buFont typeface="Arial" panose="020B0604020202020204" pitchFamily="34" charset="0"/>
              <a:buChar char="•"/>
            </a:pPr>
            <a:r>
              <a:rPr lang="en-US" sz="2000">
                <a:solidFill>
                  <a:schemeClr val="tx1"/>
                </a:solidFill>
                <a:ea typeface="Helvetica Neue" panose="02000503000000020004" pitchFamily="2" charset="0"/>
                <a:cs typeface="Helvetica Neue" panose="02000503000000020004" pitchFamily="2" charset="0"/>
              </a:rPr>
              <a:t>Pipe 1 deflection: 0.35</a:t>
            </a:r>
          </a:p>
          <a:p>
            <a:pPr lvl="1">
              <a:buFont typeface="Arial" panose="020B0604020202020204" pitchFamily="34" charset="0"/>
              <a:buChar char="•"/>
            </a:pPr>
            <a:r>
              <a:rPr lang="en-US" sz="2000">
                <a:solidFill>
                  <a:schemeClr val="tx1"/>
                </a:solidFill>
                <a:ea typeface="Helvetica Neue" panose="02000503000000020004" pitchFamily="2" charset="0"/>
                <a:cs typeface="Helvetica Neue" panose="02000503000000020004" pitchFamily="2" charset="0"/>
              </a:rPr>
              <a:t>Pipe 2 deflection: 0.09 in.</a:t>
            </a:r>
          </a:p>
          <a:p>
            <a:pPr lvl="1">
              <a:buFont typeface="Arial" panose="020B0604020202020204" pitchFamily="34" charset="0"/>
              <a:buChar char="•"/>
            </a:pPr>
            <a:endParaRPr lang="en-US">
              <a:solidFill>
                <a:schemeClr val="tx1"/>
              </a:solidFill>
            </a:endParaRPr>
          </a:p>
        </p:txBody>
      </p:sp>
      <p:sp>
        <p:nvSpPr>
          <p:cNvPr id="4" name="Footer Placeholder 3">
            <a:extLst>
              <a:ext uri="{FF2B5EF4-FFF2-40B4-BE49-F238E27FC236}">
                <a16:creationId xmlns:a16="http://schemas.microsoft.com/office/drawing/2014/main" id="{3650FD63-8F8E-3A41-BEC0-1E466D089B6B}"/>
              </a:ext>
            </a:extLst>
          </p:cNvPr>
          <p:cNvSpPr>
            <a:spLocks noGrp="1"/>
          </p:cNvSpPr>
          <p:nvPr>
            <p:ph type="ftr" sz="quarter" idx="11"/>
          </p:nvPr>
        </p:nvSpPr>
        <p:spPr/>
        <p:txBody>
          <a:bodyPr/>
          <a:lstStyle/>
          <a:p>
            <a:r>
              <a:rPr lang="en-US" dirty="0"/>
              <a:t>SPEAKER: Oscar </a:t>
            </a:r>
            <a:r>
              <a:rPr lang="en-US" dirty="0" err="1"/>
              <a:t>bermudez</a:t>
            </a:r>
            <a:endParaRPr lang="en-US" dirty="0"/>
          </a:p>
        </p:txBody>
      </p:sp>
      <p:sp>
        <p:nvSpPr>
          <p:cNvPr id="5" name="Slide Number Placeholder 4">
            <a:extLst>
              <a:ext uri="{FF2B5EF4-FFF2-40B4-BE49-F238E27FC236}">
                <a16:creationId xmlns:a16="http://schemas.microsoft.com/office/drawing/2014/main" id="{995AE4EF-1B36-3247-A854-AD29FA68FF31}"/>
              </a:ext>
            </a:extLst>
          </p:cNvPr>
          <p:cNvSpPr>
            <a:spLocks noGrp="1"/>
          </p:cNvSpPr>
          <p:nvPr>
            <p:ph type="sldNum" sz="quarter" idx="12"/>
          </p:nvPr>
        </p:nvSpPr>
        <p:spPr/>
        <p:txBody>
          <a:bodyPr/>
          <a:lstStyle/>
          <a:p>
            <a:fld id="{519954A3-9DFD-4C44-94BA-B95130A3BA1C}" type="slidenum">
              <a:rPr lang="en-US" smtClean="0"/>
              <a:t>34</a:t>
            </a:fld>
            <a:endParaRPr lang="en-US"/>
          </a:p>
        </p:txBody>
      </p:sp>
      <mc:AlternateContent xmlns:mc="http://schemas.openxmlformats.org/markup-compatibility/2006">
        <mc:Choice xmlns:a14="http://schemas.microsoft.com/office/drawing/2010/main" Requires="a14">
          <p:sp>
            <p:nvSpPr>
              <p:cNvPr id="9" name="Rectangle 8">
                <a:extLst>
                  <a:ext uri="{FF2B5EF4-FFF2-40B4-BE49-F238E27FC236}">
                    <a16:creationId xmlns:a16="http://schemas.microsoft.com/office/drawing/2014/main" id="{5CF83D3B-EEA9-F24E-890F-6EF162107870}"/>
                  </a:ext>
                </a:extLst>
              </p:cNvPr>
              <p:cNvSpPr/>
              <p:nvPr/>
            </p:nvSpPr>
            <p:spPr>
              <a:xfrm>
                <a:off x="6832227" y="4738056"/>
                <a:ext cx="2190909" cy="1013804"/>
              </a:xfrm>
              <a:prstGeom prst="rect">
                <a:avLst/>
              </a:prstGeom>
            </p:spPr>
            <p:txBody>
              <a:bodyPr wrap="square">
                <a:spAutoFit/>
              </a:bodyPr>
              <a:lstStyle/>
              <a:p>
                <a:r>
                  <a:rPr lang="en-US">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libri" panose="020F0502020204030204" pitchFamily="34" charset="0"/>
                          <a:cs typeface="Times New Roman" panose="02020603050405020304" pitchFamily="18" charset="0"/>
                        </a:rPr>
                        <m:t>∆=</m:t>
                      </m:r>
                      <m:f>
                        <m:fPr>
                          <m:ctrlPr>
                            <a:rPr lang="en-US" i="1">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i="1">
                                  <a:latin typeface="Cambria Math" panose="02040503050406030204" pitchFamily="18" charset="0"/>
                                  <a:ea typeface="Calibri" panose="020F0502020204030204" pitchFamily="34"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𝐷</m:t>
                              </m:r>
                            </m:e>
                            <m:sub>
                              <m:r>
                                <a:rPr lang="en-US" i="1">
                                  <a:latin typeface="Cambria Math" panose="02040503050406030204" pitchFamily="18" charset="0"/>
                                  <a:ea typeface="Calibri" panose="020F0502020204030204" pitchFamily="34" charset="0"/>
                                  <a:cs typeface="Times New Roman" panose="02020603050405020304" pitchFamily="18" charset="0"/>
                                </a:rPr>
                                <m:t>𝑖</m:t>
                              </m:r>
                            </m:sub>
                          </m:sSub>
                          <m:r>
                            <a:rPr lang="en-US" i="1">
                              <a:latin typeface="Cambria Math" panose="02040503050406030204" pitchFamily="18" charset="0"/>
                              <a:ea typeface="Calibri" panose="020F0502020204030204" pitchFamily="34" charset="0"/>
                              <a:cs typeface="Times New Roman" panose="02020603050405020304" pitchFamily="18" charset="0"/>
                            </a:rPr>
                            <m:t>𝐾𝑊</m:t>
                          </m:r>
                          <m:sSup>
                            <m:sSupPr>
                              <m:ctrlPr>
                                <a:rPr lang="en-US" i="1">
                                  <a:latin typeface="Cambria Math" panose="02040503050406030204" pitchFamily="18" charset="0"/>
                                  <a:ea typeface="Calibri" panose="020F0502020204030204" pitchFamily="34" charset="0"/>
                                  <a:cs typeface="Times New Roman" panose="02020603050405020304" pitchFamily="18" charset="0"/>
                                </a:rPr>
                              </m:ctrlPr>
                            </m:sSupPr>
                            <m:e>
                              <m:r>
                                <a:rPr lang="en-US" i="1">
                                  <a:latin typeface="Cambria Math" panose="02040503050406030204" pitchFamily="18" charset="0"/>
                                  <a:ea typeface="Calibri" panose="020F0502020204030204" pitchFamily="34" charset="0"/>
                                  <a:cs typeface="Times New Roman" panose="02020603050405020304" pitchFamily="18" charset="0"/>
                                </a:rPr>
                                <m:t>𝑟</m:t>
                              </m:r>
                            </m:e>
                            <m:sup>
                              <m:r>
                                <a:rPr lang="en-US" i="1">
                                  <a:latin typeface="Cambria Math" panose="02040503050406030204" pitchFamily="18" charset="0"/>
                                  <a:ea typeface="Calibri" panose="020F0502020204030204" pitchFamily="34" charset="0"/>
                                  <a:cs typeface="Times New Roman" panose="02020603050405020304" pitchFamily="18" charset="0"/>
                                </a:rPr>
                                <m:t>3</m:t>
                              </m:r>
                            </m:sup>
                          </m:sSup>
                        </m:num>
                        <m:den>
                          <m:r>
                            <a:rPr lang="en-US" i="1">
                              <a:latin typeface="Cambria Math" panose="02040503050406030204" pitchFamily="18" charset="0"/>
                              <a:ea typeface="Calibri" panose="020F0502020204030204" pitchFamily="34" charset="0"/>
                              <a:cs typeface="Times New Roman" panose="02020603050405020304" pitchFamily="18" charset="0"/>
                            </a:rPr>
                            <m:t>𝐸𝐼</m:t>
                          </m:r>
                          <m:r>
                            <a:rPr lang="en-US" i="1">
                              <a:latin typeface="Cambria Math" panose="02040503050406030204" pitchFamily="18" charset="0"/>
                              <a:ea typeface="Calibri" panose="020F0502020204030204" pitchFamily="34" charset="0"/>
                              <a:cs typeface="Times New Roman" panose="02020603050405020304" pitchFamily="18" charset="0"/>
                            </a:rPr>
                            <m:t>+0.061 </m:t>
                          </m:r>
                          <m:sSup>
                            <m:sSupPr>
                              <m:ctrlPr>
                                <a:rPr lang="en-US" i="1">
                                  <a:latin typeface="Cambria Math" panose="02040503050406030204" pitchFamily="18" charset="0"/>
                                  <a:ea typeface="Calibri" panose="020F0502020204030204" pitchFamily="34" charset="0"/>
                                  <a:cs typeface="Times New Roman" panose="02020603050405020304" pitchFamily="18" charset="0"/>
                                </a:rPr>
                              </m:ctrlPr>
                            </m:sSupPr>
                            <m:e>
                              <m:r>
                                <a:rPr lang="en-US" i="1">
                                  <a:latin typeface="Cambria Math" panose="02040503050406030204" pitchFamily="18" charset="0"/>
                                  <a:ea typeface="Calibri" panose="020F0502020204030204" pitchFamily="34" charset="0"/>
                                  <a:cs typeface="Times New Roman" panose="02020603050405020304" pitchFamily="18" charset="0"/>
                                </a:rPr>
                                <m:t>𝐸</m:t>
                              </m:r>
                            </m:e>
                            <m:sup>
                              <m:r>
                                <a:rPr lang="en-US" i="1">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i="1">
                                  <a:latin typeface="Cambria Math" panose="02040503050406030204" pitchFamily="18" charset="0"/>
                                  <a:ea typeface="Calibri" panose="020F0502020204030204" pitchFamily="34" charset="0"/>
                                  <a:cs typeface="Times New Roman" panose="02020603050405020304" pitchFamily="18" charset="0"/>
                                </a:rPr>
                              </m:ctrlPr>
                            </m:sSupPr>
                            <m:e>
                              <m:r>
                                <a:rPr lang="en-US" i="1">
                                  <a:latin typeface="Cambria Math" panose="02040503050406030204" pitchFamily="18" charset="0"/>
                                  <a:ea typeface="Calibri" panose="020F0502020204030204" pitchFamily="34" charset="0"/>
                                  <a:cs typeface="Times New Roman" panose="02020603050405020304" pitchFamily="18" charset="0"/>
                                </a:rPr>
                                <m:t>𝑟</m:t>
                              </m:r>
                            </m:e>
                            <m:sup>
                              <m:r>
                                <a:rPr lang="en-US" i="1">
                                  <a:latin typeface="Cambria Math" panose="02040503050406030204" pitchFamily="18" charset="0"/>
                                  <a:ea typeface="Calibri" panose="020F0502020204030204" pitchFamily="34" charset="0"/>
                                  <a:cs typeface="Times New Roman" panose="02020603050405020304" pitchFamily="18" charset="0"/>
                                </a:rPr>
                                <m:t>3</m:t>
                              </m:r>
                            </m:sup>
                          </m:sSup>
                        </m:den>
                      </m:f>
                    </m:oMath>
                  </m:oMathPara>
                </a14:m>
                <a:endParaRPr lang="en-US" sz="140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9" name="Rectangle 8">
                <a:extLst>
                  <a:ext uri="{FF2B5EF4-FFF2-40B4-BE49-F238E27FC236}">
                    <a16:creationId xmlns:a16="http://schemas.microsoft.com/office/drawing/2014/main" id="{5CF83D3B-EEA9-F24E-890F-6EF162107870}"/>
                  </a:ext>
                </a:extLst>
              </p:cNvPr>
              <p:cNvSpPr>
                <a:spLocks noRot="1" noChangeAspect="1" noMove="1" noResize="1" noEditPoints="1" noAdjustHandles="1" noChangeArrowheads="1" noChangeShapeType="1" noTextEdit="1"/>
              </p:cNvSpPr>
              <p:nvPr/>
            </p:nvSpPr>
            <p:spPr>
              <a:xfrm>
                <a:off x="6832227" y="4738056"/>
                <a:ext cx="2190909" cy="101380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a:extLst>
                  <a:ext uri="{FF2B5EF4-FFF2-40B4-BE49-F238E27FC236}">
                    <a16:creationId xmlns:a16="http://schemas.microsoft.com/office/drawing/2014/main" id="{C6615C59-588D-7D47-A72D-4ED6B3B129BC}"/>
                  </a:ext>
                </a:extLst>
              </p:cNvPr>
              <p:cNvSpPr/>
              <p:nvPr/>
            </p:nvSpPr>
            <p:spPr>
              <a:xfrm>
                <a:off x="1726170" y="5140924"/>
                <a:ext cx="1143155" cy="6109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libri" panose="020F0502020204030204" pitchFamily="34" charset="0"/>
                          <a:cs typeface="Times New Roman" panose="02020603050405020304" pitchFamily="18" charset="0"/>
                        </a:rPr>
                        <m:t>𝑡</m:t>
                      </m:r>
                      <m:r>
                        <a:rPr lang="en-US" i="1">
                          <a:latin typeface="Cambria Math" panose="02040503050406030204" pitchFamily="18" charset="0"/>
                          <a:ea typeface="Calibri" panose="020F0502020204030204" pitchFamily="34" charset="0"/>
                          <a:cs typeface="Times New Roman" panose="02020603050405020304" pitchFamily="18" charset="0"/>
                        </a:rPr>
                        <m:t>=</m:t>
                      </m:r>
                      <m:f>
                        <m:fPr>
                          <m:ctrlPr>
                            <a:rPr lang="en-US" i="1">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i="1">
                                  <a:latin typeface="Cambria Math" panose="02040503050406030204" pitchFamily="18" charset="0"/>
                                  <a:ea typeface="Calibri" panose="020F0502020204030204" pitchFamily="34"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𝑃</m:t>
                              </m:r>
                            </m:e>
                            <m:sub>
                              <m:r>
                                <a:rPr lang="en-US" i="1">
                                  <a:latin typeface="Cambria Math" panose="02040503050406030204" pitchFamily="18" charset="0"/>
                                  <a:ea typeface="Calibri" panose="020F0502020204030204" pitchFamily="34" charset="0"/>
                                  <a:cs typeface="Times New Roman" panose="02020603050405020304" pitchFamily="18" charset="0"/>
                                </a:rPr>
                                <m:t>𝑖</m:t>
                              </m:r>
                            </m:sub>
                          </m:sSub>
                          <m:r>
                            <a:rPr lang="en-US" i="1">
                              <a:latin typeface="Cambria Math" panose="02040503050406030204" pitchFamily="18" charset="0"/>
                              <a:ea typeface="Calibri" panose="020F0502020204030204" pitchFamily="34" charset="0"/>
                              <a:cs typeface="Times New Roman" panose="02020603050405020304" pitchFamily="18" charset="0"/>
                            </a:rPr>
                            <m:t>∙</m:t>
                          </m:r>
                          <m:r>
                            <a:rPr lang="en-US" i="1">
                              <a:latin typeface="Cambria Math" panose="02040503050406030204" pitchFamily="18" charset="0"/>
                              <a:ea typeface="Calibri" panose="020F0502020204030204" pitchFamily="34" charset="0"/>
                              <a:cs typeface="Times New Roman" panose="02020603050405020304" pitchFamily="18" charset="0"/>
                            </a:rPr>
                            <m:t>𝐷</m:t>
                          </m:r>
                        </m:num>
                        <m:den>
                          <m:r>
                            <a:rPr lang="en-US" i="1">
                              <a:latin typeface="Cambria Math" panose="02040503050406030204" pitchFamily="18" charset="0"/>
                              <a:ea typeface="Calibri" panose="020F0502020204030204" pitchFamily="34" charset="0"/>
                              <a:cs typeface="Times New Roman" panose="02020603050405020304" pitchFamily="18" charset="0"/>
                            </a:rPr>
                            <m:t>2 </m:t>
                          </m:r>
                          <m:r>
                            <a:rPr lang="en-US" i="1">
                              <a:latin typeface="Cambria Math" panose="02040503050406030204" pitchFamily="18" charset="0"/>
                              <a:ea typeface="Calibri" panose="020F0502020204030204" pitchFamily="34" charset="0"/>
                              <a:cs typeface="Times New Roman" panose="02020603050405020304" pitchFamily="18" charset="0"/>
                            </a:rPr>
                            <m:t>𝑆</m:t>
                          </m:r>
                        </m:den>
                      </m:f>
                    </m:oMath>
                  </m:oMathPara>
                </a14:m>
                <a:endParaRPr lang="en-US">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0" name="Rectangle 9">
                <a:extLst>
                  <a:ext uri="{FF2B5EF4-FFF2-40B4-BE49-F238E27FC236}">
                    <a16:creationId xmlns:a16="http://schemas.microsoft.com/office/drawing/2014/main" id="{C6615C59-588D-7D47-A72D-4ED6B3B129BC}"/>
                  </a:ext>
                </a:extLst>
              </p:cNvPr>
              <p:cNvSpPr>
                <a:spLocks noRot="1" noChangeAspect="1" noMove="1" noResize="1" noEditPoints="1" noAdjustHandles="1" noChangeArrowheads="1" noChangeShapeType="1" noTextEdit="1"/>
              </p:cNvSpPr>
              <p:nvPr/>
            </p:nvSpPr>
            <p:spPr>
              <a:xfrm>
                <a:off x="1726170" y="5140924"/>
                <a:ext cx="1143155" cy="610936"/>
              </a:xfrm>
              <a:prstGeom prst="rect">
                <a:avLst/>
              </a:prstGeom>
              <a:blipFill>
                <a:blip r:embed="rId6"/>
                <a:stretch>
                  <a:fillRect/>
                </a:stretch>
              </a:blipFill>
            </p:spPr>
            <p:txBody>
              <a:bodyPr/>
              <a:lstStyle/>
              <a:p>
                <a:r>
                  <a:rPr lang="en-US">
                    <a:noFill/>
                  </a:rPr>
                  <a:t> </a:t>
                </a:r>
              </a:p>
            </p:txBody>
          </p:sp>
        </mc:Fallback>
      </mc:AlternateContent>
      <p:pic>
        <p:nvPicPr>
          <p:cNvPr id="7" name="Audio 6">
            <a:hlinkClick r:id="" action="ppaction://media"/>
            <a:extLst>
              <a:ext uri="{FF2B5EF4-FFF2-40B4-BE49-F238E27FC236}">
                <a16:creationId xmlns:a16="http://schemas.microsoft.com/office/drawing/2014/main" id="{B87D9F87-0021-8841-A039-7927C66B1E9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21681594"/>
      </p:ext>
    </p:extLst>
  </p:cSld>
  <p:clrMapOvr>
    <a:masterClrMapping/>
  </p:clrMapOvr>
  <mc:AlternateContent xmlns:mc="http://schemas.openxmlformats.org/markup-compatibility/2006">
    <mc:Choice xmlns:p14="http://schemas.microsoft.com/office/powerpoint/2010/main" Requires="p14">
      <p:transition spd="slow" p14:dur="2000" advTm="40933"/>
    </mc:Choice>
    <mc:Fallback>
      <p:transition spd="slow" advTm="40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A23E0-4A80-0C45-BEB3-82D0D0203B82}"/>
              </a:ext>
            </a:extLst>
          </p:cNvPr>
          <p:cNvSpPr>
            <a:spLocks noGrp="1"/>
          </p:cNvSpPr>
          <p:nvPr>
            <p:ph type="title"/>
          </p:nvPr>
        </p:nvSpPr>
        <p:spPr/>
        <p:txBody>
          <a:bodyPr/>
          <a:lstStyle/>
          <a:p>
            <a:r>
              <a:rPr lang="en-US">
                <a:solidFill>
                  <a:schemeClr val="tx1"/>
                </a:solidFill>
              </a:rPr>
              <a:t>Pipe Thrust</a:t>
            </a:r>
          </a:p>
        </p:txBody>
      </p:sp>
      <p:sp>
        <p:nvSpPr>
          <p:cNvPr id="3" name="Content Placeholder 2">
            <a:extLst>
              <a:ext uri="{FF2B5EF4-FFF2-40B4-BE49-F238E27FC236}">
                <a16:creationId xmlns:a16="http://schemas.microsoft.com/office/drawing/2014/main" id="{8397FCE5-FF4F-E047-B0BA-2BC83374513A}"/>
              </a:ext>
            </a:extLst>
          </p:cNvPr>
          <p:cNvSpPr>
            <a:spLocks noGrp="1"/>
          </p:cNvSpPr>
          <p:nvPr>
            <p:ph idx="1"/>
          </p:nvPr>
        </p:nvSpPr>
        <p:spPr>
          <a:xfrm>
            <a:off x="1097280" y="1845733"/>
            <a:ext cx="10058400" cy="4435323"/>
          </a:xfrm>
        </p:spPr>
        <p:txBody>
          <a:bodyPr/>
          <a:lstStyle/>
          <a:p>
            <a:pPr lvl="1">
              <a:buFont typeface="Arial" panose="020B0604020202020204" pitchFamily="34" charset="0"/>
              <a:buChar char="•"/>
            </a:pPr>
            <a:r>
              <a:rPr lang="en-US" sz="2400">
                <a:solidFill>
                  <a:schemeClr val="tx1"/>
                </a:solidFill>
              </a:rPr>
              <a:t>Thrust force</a:t>
            </a:r>
          </a:p>
          <a:p>
            <a:pPr lvl="2">
              <a:buFont typeface="Arial" panose="020B0604020202020204" pitchFamily="34" charset="0"/>
              <a:buChar char="•"/>
            </a:pPr>
            <a:r>
              <a:rPr lang="en-US" sz="2400">
                <a:solidFill>
                  <a:schemeClr val="tx1"/>
                </a:solidFill>
              </a:rPr>
              <a:t>45-degree bends: 66 kips.</a:t>
            </a:r>
          </a:p>
          <a:p>
            <a:pPr lvl="2">
              <a:buFont typeface="Arial" panose="020B0604020202020204" pitchFamily="34" charset="0"/>
              <a:buChar char="•"/>
            </a:pPr>
            <a:r>
              <a:rPr lang="en-US" sz="2400">
                <a:solidFill>
                  <a:schemeClr val="tx1"/>
                </a:solidFill>
              </a:rPr>
              <a:t>90-degree bends: 122 kips.</a:t>
            </a:r>
          </a:p>
          <a:p>
            <a:pPr lvl="1">
              <a:buFont typeface="Arial" panose="020B0604020202020204" pitchFamily="34" charset="0"/>
              <a:buChar char="•"/>
            </a:pPr>
            <a:r>
              <a:rPr lang="en-US" sz="2400">
                <a:solidFill>
                  <a:schemeClr val="tx1"/>
                </a:solidFill>
              </a:rPr>
              <a:t>Welds where pipe diameters and wall thicknesses are equal.</a:t>
            </a:r>
          </a:p>
          <a:p>
            <a:pPr lvl="1">
              <a:buFont typeface="Arial" panose="020B0604020202020204" pitchFamily="34" charset="0"/>
              <a:buChar char="•"/>
            </a:pPr>
            <a:r>
              <a:rPr lang="en-US" sz="2400">
                <a:solidFill>
                  <a:schemeClr val="tx1"/>
                </a:solidFill>
              </a:rPr>
              <a:t>Flanges where pipe diameters are different. </a:t>
            </a:r>
          </a:p>
          <a:p>
            <a:pPr lvl="1">
              <a:buFont typeface="Arial" panose="020B0604020202020204" pitchFamily="34" charset="0"/>
              <a:buChar char="•"/>
            </a:pPr>
            <a:r>
              <a:rPr lang="en-US" sz="2400">
                <a:solidFill>
                  <a:schemeClr val="tx1"/>
                </a:solidFill>
              </a:rPr>
              <a:t>Required restrained length</a:t>
            </a:r>
          </a:p>
          <a:p>
            <a:pPr lvl="3">
              <a:buFont typeface="Arial" panose="020B0604020202020204" pitchFamily="34" charset="0"/>
              <a:buChar char="•"/>
            </a:pPr>
            <a:r>
              <a:rPr lang="en-US" sz="2000">
                <a:solidFill>
                  <a:schemeClr val="tx1"/>
                </a:solidFill>
              </a:rPr>
              <a:t>75 ft for 45-degree angles</a:t>
            </a:r>
          </a:p>
          <a:p>
            <a:pPr lvl="3">
              <a:buFont typeface="Arial" panose="020B0604020202020204" pitchFamily="34" charset="0"/>
              <a:buChar char="•"/>
            </a:pPr>
            <a:r>
              <a:rPr lang="en-US" sz="2000">
                <a:solidFill>
                  <a:schemeClr val="tx1"/>
                </a:solidFill>
              </a:rPr>
              <a:t>180 ft. for 90-degree angles</a:t>
            </a:r>
          </a:p>
          <a:p>
            <a:pPr lvl="1">
              <a:buFont typeface="Arial" panose="020B0604020202020204" pitchFamily="34" charset="0"/>
              <a:buChar char="•"/>
            </a:pPr>
            <a:r>
              <a:rPr lang="en-US" sz="2200">
                <a:solidFill>
                  <a:schemeClr val="tx1"/>
                </a:solidFill>
              </a:rPr>
              <a:t>Areas of thrust blocks</a:t>
            </a:r>
          </a:p>
          <a:p>
            <a:pPr lvl="3">
              <a:buFont typeface="Arial" panose="020B0604020202020204" pitchFamily="34" charset="0"/>
              <a:buChar char="•"/>
            </a:pPr>
            <a:r>
              <a:rPr lang="en-US" sz="2000">
                <a:solidFill>
                  <a:schemeClr val="tx1"/>
                </a:solidFill>
              </a:rPr>
              <a:t>33 ft^2 </a:t>
            </a:r>
          </a:p>
          <a:p>
            <a:pPr lvl="3">
              <a:buFont typeface="Arial" panose="020B0604020202020204" pitchFamily="34" charset="0"/>
              <a:buChar char="•"/>
            </a:pPr>
            <a:r>
              <a:rPr lang="en-US" sz="2000">
                <a:solidFill>
                  <a:schemeClr val="tx1"/>
                </a:solidFill>
              </a:rPr>
              <a:t>60 ft^2</a:t>
            </a:r>
          </a:p>
          <a:p>
            <a:pPr lvl="1">
              <a:buFont typeface="Arial" panose="020B0604020202020204" pitchFamily="34" charset="0"/>
              <a:buChar char="•"/>
            </a:pPr>
            <a:endParaRPr lang="en-US" sz="2200">
              <a:solidFill>
                <a:schemeClr val="tx1"/>
              </a:solidFill>
            </a:endParaRPr>
          </a:p>
          <a:p>
            <a:pPr lvl="3">
              <a:buFont typeface="Arial" panose="020B0604020202020204" pitchFamily="34" charset="0"/>
              <a:buChar char="•"/>
            </a:pPr>
            <a:endParaRPr lang="en-US" sz="1800">
              <a:solidFill>
                <a:schemeClr val="tx1"/>
              </a:solidFill>
            </a:endParaRPr>
          </a:p>
          <a:p>
            <a:pPr lvl="1">
              <a:buFont typeface="Arial" panose="020B0604020202020204" pitchFamily="34" charset="0"/>
              <a:buChar char="•"/>
            </a:pPr>
            <a:endParaRPr lang="en-US"/>
          </a:p>
        </p:txBody>
      </p:sp>
      <p:sp>
        <p:nvSpPr>
          <p:cNvPr id="4" name="Footer Placeholder 3">
            <a:extLst>
              <a:ext uri="{FF2B5EF4-FFF2-40B4-BE49-F238E27FC236}">
                <a16:creationId xmlns:a16="http://schemas.microsoft.com/office/drawing/2014/main" id="{6AD57DD6-E588-1E44-BB67-15EE5F06BC31}"/>
              </a:ext>
            </a:extLst>
          </p:cNvPr>
          <p:cNvSpPr>
            <a:spLocks noGrp="1"/>
          </p:cNvSpPr>
          <p:nvPr>
            <p:ph type="ftr" sz="quarter" idx="11"/>
          </p:nvPr>
        </p:nvSpPr>
        <p:spPr/>
        <p:txBody>
          <a:bodyPr/>
          <a:lstStyle/>
          <a:p>
            <a:r>
              <a:rPr lang="en-US" dirty="0"/>
              <a:t>SPEAKER: Oscar </a:t>
            </a:r>
            <a:r>
              <a:rPr lang="en-US" dirty="0" err="1"/>
              <a:t>bermudez</a:t>
            </a:r>
            <a:endParaRPr lang="en-US" dirty="0"/>
          </a:p>
        </p:txBody>
      </p:sp>
      <p:sp>
        <p:nvSpPr>
          <p:cNvPr id="5" name="Slide Number Placeholder 4">
            <a:extLst>
              <a:ext uri="{FF2B5EF4-FFF2-40B4-BE49-F238E27FC236}">
                <a16:creationId xmlns:a16="http://schemas.microsoft.com/office/drawing/2014/main" id="{DAE532B1-867E-734E-A678-61ED2629238B}"/>
              </a:ext>
            </a:extLst>
          </p:cNvPr>
          <p:cNvSpPr>
            <a:spLocks noGrp="1"/>
          </p:cNvSpPr>
          <p:nvPr>
            <p:ph type="sldNum" sz="quarter" idx="12"/>
          </p:nvPr>
        </p:nvSpPr>
        <p:spPr/>
        <p:txBody>
          <a:bodyPr/>
          <a:lstStyle/>
          <a:p>
            <a:fld id="{519954A3-9DFD-4C44-94BA-B95130A3BA1C}" type="slidenum">
              <a:rPr lang="en-US" smtClean="0"/>
              <a:t>35</a:t>
            </a:fld>
            <a:endParaRPr lang="en-US"/>
          </a:p>
        </p:txBody>
      </p:sp>
      <p:pic>
        <p:nvPicPr>
          <p:cNvPr id="6" name="Picture 5" descr="Diagram&#10;&#10;Description automatically generated">
            <a:extLst>
              <a:ext uri="{FF2B5EF4-FFF2-40B4-BE49-F238E27FC236}">
                <a16:creationId xmlns:a16="http://schemas.microsoft.com/office/drawing/2014/main" id="{234F4FF7-3788-8041-A85B-24A5C2E4732A}"/>
              </a:ext>
            </a:extLst>
          </p:cNvPr>
          <p:cNvPicPr/>
          <p:nvPr/>
        </p:nvPicPr>
        <p:blipFill>
          <a:blip r:embed="rId5"/>
          <a:stretch>
            <a:fillRect/>
          </a:stretch>
        </p:blipFill>
        <p:spPr>
          <a:xfrm>
            <a:off x="7652657" y="2536371"/>
            <a:ext cx="4294942" cy="3441097"/>
          </a:xfrm>
          <a:prstGeom prst="rect">
            <a:avLst/>
          </a:prstGeom>
        </p:spPr>
      </p:pic>
      <p:pic>
        <p:nvPicPr>
          <p:cNvPr id="9" name="Audio 8">
            <a:hlinkClick r:id="" action="ppaction://media"/>
            <a:extLst>
              <a:ext uri="{FF2B5EF4-FFF2-40B4-BE49-F238E27FC236}">
                <a16:creationId xmlns:a16="http://schemas.microsoft.com/office/drawing/2014/main" id="{F890CDA7-3AC7-D94C-8E60-03F90BC525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99023811"/>
      </p:ext>
    </p:extLst>
  </p:cSld>
  <p:clrMapOvr>
    <a:masterClrMapping/>
  </p:clrMapOvr>
  <mc:AlternateContent xmlns:mc="http://schemas.openxmlformats.org/markup-compatibility/2006">
    <mc:Choice xmlns:p14="http://schemas.microsoft.com/office/powerpoint/2010/main" Requires="p14">
      <p:transition spd="slow" p14:dur="2000" advTm="60522"/>
    </mc:Choice>
    <mc:Fallback>
      <p:transition spd="slow" advTm="60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0">
            <a:extLst>
              <a:ext uri="{FF2B5EF4-FFF2-40B4-BE49-F238E27FC236}">
                <a16:creationId xmlns:a16="http://schemas.microsoft.com/office/drawing/2014/main" id="{C33BF9DD-8A45-4EEE-B231-0A14D322E5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7B2F1E-E996-436A-8F25-5D23551283F8}"/>
              </a:ext>
            </a:extLst>
          </p:cNvPr>
          <p:cNvSpPr>
            <a:spLocks noGrp="1"/>
          </p:cNvSpPr>
          <p:nvPr>
            <p:ph type="title"/>
          </p:nvPr>
        </p:nvSpPr>
        <p:spPr>
          <a:xfrm>
            <a:off x="44449" y="-66484"/>
            <a:ext cx="6574972" cy="1450757"/>
          </a:xfrm>
        </p:spPr>
        <p:txBody>
          <a:bodyPr>
            <a:normAutofit/>
          </a:bodyPr>
          <a:lstStyle/>
          <a:p>
            <a:r>
              <a:rPr lang="en-US" sz="4400">
                <a:latin typeface="+mn-lt"/>
                <a:cs typeface="Times New Roman" panose="02020603050405020304" pitchFamily="18" charset="0"/>
              </a:rPr>
              <a:t>Pipeline Final Recommendations</a:t>
            </a:r>
          </a:p>
        </p:txBody>
      </p:sp>
      <p:cxnSp>
        <p:nvCxnSpPr>
          <p:cNvPr id="25" name="Straight Connector 12">
            <a:extLst>
              <a:ext uri="{FF2B5EF4-FFF2-40B4-BE49-F238E27FC236}">
                <a16:creationId xmlns:a16="http://schemas.microsoft.com/office/drawing/2014/main" id="{9020DCC9-F851-4562-BB20-1AB3C51BFD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BA66DB1-8300-451C-84EF-B6E0AC7F8B6D}"/>
              </a:ext>
            </a:extLst>
          </p:cNvPr>
          <p:cNvSpPr>
            <a:spLocks noGrp="1"/>
          </p:cNvSpPr>
          <p:nvPr>
            <p:ph idx="1"/>
          </p:nvPr>
        </p:nvSpPr>
        <p:spPr>
          <a:xfrm>
            <a:off x="122852" y="1593910"/>
            <a:ext cx="4156790" cy="3670180"/>
          </a:xfrm>
        </p:spPr>
        <p:txBody>
          <a:bodyPr vert="horz" lIns="0" tIns="45720" rIns="0" bIns="45720" rtlCol="0">
            <a:normAutofit/>
          </a:bodyPr>
          <a:lstStyle/>
          <a:p>
            <a:pPr>
              <a:buFont typeface="Arial" panose="020B0604020202020204" pitchFamily="34" charset="0"/>
              <a:buChar char="•"/>
            </a:pPr>
            <a:r>
              <a:rPr lang="en-US" sz="2200">
                <a:ea typeface="Helvetica Neue" panose="02000503000000020004" pitchFamily="2" charset="0"/>
                <a:cs typeface="Times New Roman" panose="02020603050405020304" pitchFamily="18" charset="0"/>
              </a:rPr>
              <a:t>Length of Pipeline: 3522 ft</a:t>
            </a:r>
          </a:p>
          <a:p>
            <a:pPr>
              <a:buFont typeface="Arial" panose="020B0604020202020204" pitchFamily="34" charset="0"/>
              <a:buChar char="•"/>
            </a:pPr>
            <a:r>
              <a:rPr lang="en-US" sz="2200">
                <a:ea typeface="Helvetica Neue" panose="02000503000000020004" pitchFamily="2" charset="0"/>
                <a:cs typeface="Times New Roman" panose="02020603050405020304" pitchFamily="18" charset="0"/>
              </a:rPr>
              <a:t>Nominal diameter of the pipe: 19.5 inches</a:t>
            </a:r>
          </a:p>
          <a:p>
            <a:pPr>
              <a:buFont typeface="Arial" panose="020B0604020202020204" pitchFamily="34" charset="0"/>
              <a:buChar char="•"/>
            </a:pPr>
            <a:r>
              <a:rPr lang="en-US" sz="2200">
                <a:ea typeface="Helvetica Neue" panose="02000503000000020004" pitchFamily="2" charset="0"/>
                <a:cs typeface="Times New Roman" panose="02020603050405020304" pitchFamily="18" charset="0"/>
              </a:rPr>
              <a:t>Interior Diameter of the pipe: 18 inches</a:t>
            </a:r>
          </a:p>
          <a:p>
            <a:pPr>
              <a:buFont typeface="Arial" panose="020B0604020202020204" pitchFamily="34" charset="0"/>
              <a:buChar char="•"/>
            </a:pPr>
            <a:r>
              <a:rPr lang="en-US" sz="2200">
                <a:ea typeface="Helvetica Neue" panose="02000503000000020004" pitchFamily="2" charset="0"/>
                <a:cs typeface="Times New Roman" panose="02020603050405020304" pitchFamily="18" charset="0"/>
              </a:rPr>
              <a:t>Pipeline Material: Ductile Iron </a:t>
            </a:r>
          </a:p>
          <a:p>
            <a:pPr marL="383540" lvl="1">
              <a:buFont typeface="Arial" panose="020B0604020202020204" pitchFamily="34" charset="0"/>
              <a:buChar char="•"/>
            </a:pPr>
            <a:r>
              <a:rPr lang="en-US" sz="2200">
                <a:ea typeface="Helvetica Neue" panose="02000503000000020004" pitchFamily="2" charset="0"/>
                <a:cs typeface="Times New Roman" panose="02020603050405020304" pitchFamily="18" charset="0"/>
              </a:rPr>
              <a:t>Cement Mortar Lining</a:t>
            </a:r>
          </a:p>
          <a:p>
            <a:pPr marL="383540" lvl="1">
              <a:buFont typeface="Arial" panose="020B0604020202020204" pitchFamily="34" charset="0"/>
              <a:buChar char="•"/>
            </a:pPr>
            <a:r>
              <a:rPr lang="en-US" sz="2200">
                <a:ea typeface="Helvetica Neue" panose="02000503000000020004" pitchFamily="2" charset="0"/>
                <a:cs typeface="Times New Roman" panose="02020603050405020304" pitchFamily="18" charset="0"/>
              </a:rPr>
              <a:t>Wall Thickness of pipe: 0.3 inches</a:t>
            </a:r>
          </a:p>
          <a:p>
            <a:pPr>
              <a:buFont typeface="Arial" panose="020B0604020202020204" pitchFamily="34" charset="0"/>
              <a:buChar char="•"/>
            </a:pPr>
            <a:endParaRPr lang="en-US" sz="1400">
              <a:cs typeface="Calibri"/>
            </a:endParaRPr>
          </a:p>
          <a:p>
            <a:pPr>
              <a:buFont typeface="Arial" panose="020B0604020202020204" pitchFamily="34" charset="0"/>
              <a:buChar char="•"/>
            </a:pPr>
            <a:endParaRPr lang="en-US" sz="1400">
              <a:cs typeface="Calibri"/>
            </a:endParaRPr>
          </a:p>
          <a:p>
            <a:endParaRPr lang="en-US" sz="1400">
              <a:cs typeface="Calibri"/>
            </a:endParaRPr>
          </a:p>
        </p:txBody>
      </p:sp>
      <p:sp>
        <p:nvSpPr>
          <p:cNvPr id="26" name="Rectangle 14">
            <a:extLst>
              <a:ext uri="{FF2B5EF4-FFF2-40B4-BE49-F238E27FC236}">
                <a16:creationId xmlns:a16="http://schemas.microsoft.com/office/drawing/2014/main" id="{D5FBCAC9-BD8B-4F3B-AD74-EF37D421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16">
            <a:extLst>
              <a:ext uri="{FF2B5EF4-FFF2-40B4-BE49-F238E27FC236}">
                <a16:creationId xmlns:a16="http://schemas.microsoft.com/office/drawing/2014/main" id="{9556C5A8-AD7E-4CE7-87BE-9EA3B5E17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948FF8AA-E34C-43C6-BD30-25FE3E7E171A}"/>
              </a:ext>
            </a:extLst>
          </p:cNvPr>
          <p:cNvSpPr>
            <a:spLocks noGrp="1"/>
          </p:cNvSpPr>
          <p:nvPr>
            <p:ph type="ftr" sz="quarter" idx="11"/>
          </p:nvPr>
        </p:nvSpPr>
        <p:spPr>
          <a:xfrm>
            <a:off x="3686185" y="6459785"/>
            <a:ext cx="4822804" cy="365125"/>
          </a:xfrm>
        </p:spPr>
        <p:txBody>
          <a:bodyPr>
            <a:normAutofit/>
          </a:bodyPr>
          <a:lstStyle/>
          <a:p>
            <a:pPr>
              <a:lnSpc>
                <a:spcPct val="90000"/>
              </a:lnSpc>
              <a:spcAft>
                <a:spcPts val="600"/>
              </a:spcAft>
            </a:pPr>
            <a:r>
              <a:rPr lang="en-US"/>
              <a:t>SPEAKER: Alondra Jimenez</a:t>
            </a:r>
          </a:p>
        </p:txBody>
      </p:sp>
      <p:sp>
        <p:nvSpPr>
          <p:cNvPr id="5" name="Slide Number Placeholder 4">
            <a:extLst>
              <a:ext uri="{FF2B5EF4-FFF2-40B4-BE49-F238E27FC236}">
                <a16:creationId xmlns:a16="http://schemas.microsoft.com/office/drawing/2014/main" id="{33BC12B2-60F0-42A0-8D60-4ECB5C94A3F5}"/>
              </a:ext>
            </a:extLst>
          </p:cNvPr>
          <p:cNvSpPr>
            <a:spLocks noGrp="1"/>
          </p:cNvSpPr>
          <p:nvPr>
            <p:ph type="sldNum" sz="quarter" idx="12"/>
          </p:nvPr>
        </p:nvSpPr>
        <p:spPr>
          <a:xfrm>
            <a:off x="9900458" y="6459785"/>
            <a:ext cx="1312025" cy="365125"/>
          </a:xfrm>
        </p:spPr>
        <p:txBody>
          <a:bodyPr>
            <a:normAutofit/>
          </a:bodyPr>
          <a:lstStyle/>
          <a:p>
            <a:pPr>
              <a:lnSpc>
                <a:spcPct val="90000"/>
              </a:lnSpc>
              <a:spcAft>
                <a:spcPts val="600"/>
              </a:spcAft>
            </a:pPr>
            <a:fld id="{519954A3-9DFD-4C44-94BA-B95130A3BA1C}" type="slidenum">
              <a:rPr lang="en-US" smtClean="0"/>
              <a:pPr>
                <a:lnSpc>
                  <a:spcPct val="90000"/>
                </a:lnSpc>
                <a:spcAft>
                  <a:spcPts val="600"/>
                </a:spcAft>
              </a:pPr>
              <a:t>36</a:t>
            </a:fld>
            <a:endParaRPr lang="en-US"/>
          </a:p>
        </p:txBody>
      </p:sp>
      <p:pic>
        <p:nvPicPr>
          <p:cNvPr id="12" name="Picture 11">
            <a:extLst>
              <a:ext uri="{FF2B5EF4-FFF2-40B4-BE49-F238E27FC236}">
                <a16:creationId xmlns:a16="http://schemas.microsoft.com/office/drawing/2014/main" id="{12F48CC8-3236-4909-9958-8BE1438BF1FC}"/>
              </a:ext>
            </a:extLst>
          </p:cNvPr>
          <p:cNvPicPr>
            <a:picLocks noChangeAspect="1"/>
          </p:cNvPicPr>
          <p:nvPr/>
        </p:nvPicPr>
        <p:blipFill>
          <a:blip r:embed="rId4"/>
          <a:stretch>
            <a:fillRect/>
          </a:stretch>
        </p:blipFill>
        <p:spPr>
          <a:xfrm>
            <a:off x="4451089" y="349990"/>
            <a:ext cx="7618059" cy="5796810"/>
          </a:xfrm>
          <a:prstGeom prst="rect">
            <a:avLst/>
          </a:prstGeom>
        </p:spPr>
      </p:pic>
      <p:sp>
        <p:nvSpPr>
          <p:cNvPr id="9" name="Up Arrow 8">
            <a:extLst>
              <a:ext uri="{FF2B5EF4-FFF2-40B4-BE49-F238E27FC236}">
                <a16:creationId xmlns:a16="http://schemas.microsoft.com/office/drawing/2014/main" id="{86B1E8C6-A776-FA48-AD32-35A36D6BDDA9}"/>
              </a:ext>
            </a:extLst>
          </p:cNvPr>
          <p:cNvSpPr/>
          <p:nvPr/>
        </p:nvSpPr>
        <p:spPr>
          <a:xfrm rot="2518674">
            <a:off x="10639888" y="4157582"/>
            <a:ext cx="239639" cy="341376"/>
          </a:xfrm>
          <a:prstGeom prst="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A6E8439-9A9D-7C45-8DF0-5BC767C81FDF}"/>
              </a:ext>
            </a:extLst>
          </p:cNvPr>
          <p:cNvSpPr/>
          <p:nvPr/>
        </p:nvSpPr>
        <p:spPr>
          <a:xfrm>
            <a:off x="9622640" y="4456869"/>
            <a:ext cx="1743456" cy="461665"/>
          </a:xfrm>
          <a:prstGeom prst="rect">
            <a:avLst/>
          </a:prstGeom>
          <a:noFill/>
        </p:spPr>
        <p:txBody>
          <a:bodyPr wrap="square" lIns="91440" tIns="45720" rIns="91440" bIns="45720">
            <a:spAutoFit/>
          </a:bodyPr>
          <a:lstStyle/>
          <a:p>
            <a:pPr algn="ctr"/>
            <a:r>
              <a:rPr lang="en-US" sz="2400" b="1">
                <a:ln w="22225">
                  <a:solidFill>
                    <a:schemeClr val="accent2"/>
                  </a:solidFill>
                  <a:prstDash val="solid"/>
                </a:ln>
                <a:solidFill>
                  <a:schemeClr val="accent2">
                    <a:lumMod val="40000"/>
                    <a:lumOff val="60000"/>
                  </a:schemeClr>
                </a:solidFill>
              </a:rPr>
              <a:t>N</a:t>
            </a:r>
            <a:endParaRPr lang="en-US" sz="2400" b="1" cap="none" spc="0">
              <a:ln w="22225">
                <a:solidFill>
                  <a:schemeClr val="accent2"/>
                </a:solidFill>
                <a:prstDash val="solid"/>
              </a:ln>
              <a:solidFill>
                <a:schemeClr val="accent2">
                  <a:lumMod val="40000"/>
                  <a:lumOff val="60000"/>
                </a:schemeClr>
              </a:solidFill>
              <a:effectLst/>
            </a:endParaRPr>
          </a:p>
        </p:txBody>
      </p:sp>
      <p:cxnSp>
        <p:nvCxnSpPr>
          <p:cNvPr id="15" name="Straight Connector 14">
            <a:extLst>
              <a:ext uri="{FF2B5EF4-FFF2-40B4-BE49-F238E27FC236}">
                <a16:creationId xmlns:a16="http://schemas.microsoft.com/office/drawing/2014/main" id="{CCACC890-D90D-4734-8A6D-29B1AB90C290}"/>
              </a:ext>
            </a:extLst>
          </p:cNvPr>
          <p:cNvCxnSpPr>
            <a:cxnSpLocks/>
          </p:cNvCxnSpPr>
          <p:nvPr/>
        </p:nvCxnSpPr>
        <p:spPr>
          <a:xfrm>
            <a:off x="122852" y="1293845"/>
            <a:ext cx="4156790"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D71AF62-F395-4C96-BD78-66308A94DB95}"/>
              </a:ext>
            </a:extLst>
          </p:cNvPr>
          <p:cNvSpPr txBox="1"/>
          <p:nvPr/>
        </p:nvSpPr>
        <p:spPr>
          <a:xfrm>
            <a:off x="5608606" y="4176877"/>
            <a:ext cx="2275694" cy="369332"/>
          </a:xfrm>
          <a:prstGeom prst="rect">
            <a:avLst/>
          </a:prstGeom>
          <a:solidFill>
            <a:srgbClr val="FFFFFF"/>
          </a:solidFill>
          <a:ln>
            <a:solidFill>
              <a:schemeClr val="tx1"/>
            </a:solidFill>
          </a:ln>
        </p:spPr>
        <p:txBody>
          <a:bodyPr wrap="square" rtlCol="0">
            <a:spAutoFit/>
          </a:bodyPr>
          <a:lstStyle/>
          <a:p>
            <a:r>
              <a:rPr lang="en-US">
                <a:solidFill>
                  <a:srgbClr val="FF0000"/>
                </a:solidFill>
              </a:rPr>
              <a:t>Inclined Intake Tower</a:t>
            </a:r>
          </a:p>
        </p:txBody>
      </p:sp>
      <p:sp>
        <p:nvSpPr>
          <p:cNvPr id="23" name="TextBox 22">
            <a:extLst>
              <a:ext uri="{FF2B5EF4-FFF2-40B4-BE49-F238E27FC236}">
                <a16:creationId xmlns:a16="http://schemas.microsoft.com/office/drawing/2014/main" id="{E3D9D66E-C7E1-46FB-A7CB-6EBCC600D5FA}"/>
              </a:ext>
            </a:extLst>
          </p:cNvPr>
          <p:cNvSpPr txBox="1"/>
          <p:nvPr/>
        </p:nvSpPr>
        <p:spPr>
          <a:xfrm>
            <a:off x="5976851" y="5669002"/>
            <a:ext cx="1479301" cy="369332"/>
          </a:xfrm>
          <a:prstGeom prst="rect">
            <a:avLst/>
          </a:prstGeom>
          <a:solidFill>
            <a:srgbClr val="FFFFFF"/>
          </a:solidFill>
          <a:ln>
            <a:solidFill>
              <a:schemeClr val="tx1"/>
            </a:solidFill>
          </a:ln>
        </p:spPr>
        <p:txBody>
          <a:bodyPr wrap="square" rtlCol="0">
            <a:spAutoFit/>
          </a:bodyPr>
          <a:lstStyle/>
          <a:p>
            <a:r>
              <a:rPr lang="en-US">
                <a:solidFill>
                  <a:srgbClr val="FF0000"/>
                </a:solidFill>
              </a:rPr>
              <a:t>Pump Station</a:t>
            </a:r>
          </a:p>
        </p:txBody>
      </p:sp>
      <p:cxnSp>
        <p:nvCxnSpPr>
          <p:cNvPr id="29" name="Straight Arrow Connector 28">
            <a:extLst>
              <a:ext uri="{FF2B5EF4-FFF2-40B4-BE49-F238E27FC236}">
                <a16:creationId xmlns:a16="http://schemas.microsoft.com/office/drawing/2014/main" id="{D190AC60-01F1-4F6E-9C7A-BDE0F5A2CEF4}"/>
              </a:ext>
            </a:extLst>
          </p:cNvPr>
          <p:cNvCxnSpPr>
            <a:cxnSpLocks/>
            <a:stCxn id="23" idx="1"/>
          </p:cNvCxnSpPr>
          <p:nvPr/>
        </p:nvCxnSpPr>
        <p:spPr>
          <a:xfrm flipH="1" flipV="1">
            <a:off x="5063412" y="5455298"/>
            <a:ext cx="913439" cy="39837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28F456AA-3743-4EFA-8C86-A880371AF8CA}"/>
              </a:ext>
            </a:extLst>
          </p:cNvPr>
          <p:cNvSpPr txBox="1"/>
          <p:nvPr/>
        </p:nvSpPr>
        <p:spPr>
          <a:xfrm>
            <a:off x="6430164" y="4937081"/>
            <a:ext cx="1525630" cy="369332"/>
          </a:xfrm>
          <a:prstGeom prst="rect">
            <a:avLst/>
          </a:prstGeom>
          <a:solidFill>
            <a:srgbClr val="FFFFFF"/>
          </a:solidFill>
          <a:ln>
            <a:solidFill>
              <a:schemeClr val="tx1"/>
            </a:solidFill>
          </a:ln>
        </p:spPr>
        <p:txBody>
          <a:bodyPr wrap="square" rtlCol="0">
            <a:spAutoFit/>
          </a:bodyPr>
          <a:lstStyle/>
          <a:p>
            <a:r>
              <a:rPr lang="en-US">
                <a:solidFill>
                  <a:srgbClr val="FF0000"/>
                </a:solidFill>
              </a:rPr>
              <a:t>Concrete Dam</a:t>
            </a:r>
          </a:p>
        </p:txBody>
      </p:sp>
      <p:cxnSp>
        <p:nvCxnSpPr>
          <p:cNvPr id="33" name="Straight Arrow Connector 32">
            <a:extLst>
              <a:ext uri="{FF2B5EF4-FFF2-40B4-BE49-F238E27FC236}">
                <a16:creationId xmlns:a16="http://schemas.microsoft.com/office/drawing/2014/main" id="{6BDDD954-34C9-48D3-A20E-AF39B43FF4B1}"/>
              </a:ext>
            </a:extLst>
          </p:cNvPr>
          <p:cNvCxnSpPr>
            <a:cxnSpLocks/>
          </p:cNvCxnSpPr>
          <p:nvPr/>
        </p:nvCxnSpPr>
        <p:spPr>
          <a:xfrm flipH="1">
            <a:off x="5520131" y="5135998"/>
            <a:ext cx="910033" cy="19910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C255E779-7973-4342-AF13-D51E45688057}"/>
              </a:ext>
            </a:extLst>
          </p:cNvPr>
          <p:cNvSpPr txBox="1"/>
          <p:nvPr/>
        </p:nvSpPr>
        <p:spPr>
          <a:xfrm>
            <a:off x="5975147" y="1513498"/>
            <a:ext cx="985490" cy="369332"/>
          </a:xfrm>
          <a:prstGeom prst="rect">
            <a:avLst/>
          </a:prstGeom>
          <a:solidFill>
            <a:srgbClr val="FFFFFF"/>
          </a:solidFill>
          <a:ln>
            <a:solidFill>
              <a:schemeClr val="tx1"/>
            </a:solidFill>
          </a:ln>
        </p:spPr>
        <p:txBody>
          <a:bodyPr wrap="square" rtlCol="0">
            <a:spAutoFit/>
          </a:bodyPr>
          <a:lstStyle/>
          <a:p>
            <a:r>
              <a:rPr lang="en-US">
                <a:solidFill>
                  <a:srgbClr val="FF0000"/>
                </a:solidFill>
              </a:rPr>
              <a:t>Pipeline</a:t>
            </a:r>
          </a:p>
        </p:txBody>
      </p:sp>
      <p:cxnSp>
        <p:nvCxnSpPr>
          <p:cNvPr id="35" name="Straight Arrow Connector 34">
            <a:extLst>
              <a:ext uri="{FF2B5EF4-FFF2-40B4-BE49-F238E27FC236}">
                <a16:creationId xmlns:a16="http://schemas.microsoft.com/office/drawing/2014/main" id="{9263A45E-3E53-4086-8BA3-D51FE94C3806}"/>
              </a:ext>
            </a:extLst>
          </p:cNvPr>
          <p:cNvCxnSpPr>
            <a:cxnSpLocks/>
          </p:cNvCxnSpPr>
          <p:nvPr/>
        </p:nvCxnSpPr>
        <p:spPr>
          <a:xfrm>
            <a:off x="6724262" y="1882830"/>
            <a:ext cx="615935" cy="63643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56817465-27D4-4CDD-B2A6-BED1175CADF5}"/>
              </a:ext>
            </a:extLst>
          </p:cNvPr>
          <p:cNvSpPr txBox="1"/>
          <p:nvPr/>
        </p:nvSpPr>
        <p:spPr>
          <a:xfrm>
            <a:off x="8686282" y="1033423"/>
            <a:ext cx="1355605" cy="369332"/>
          </a:xfrm>
          <a:prstGeom prst="rect">
            <a:avLst/>
          </a:prstGeom>
          <a:solidFill>
            <a:srgbClr val="FFFFFF"/>
          </a:solidFill>
          <a:ln>
            <a:solidFill>
              <a:schemeClr val="tx1"/>
            </a:solidFill>
          </a:ln>
        </p:spPr>
        <p:txBody>
          <a:bodyPr wrap="square" rtlCol="0">
            <a:spAutoFit/>
          </a:bodyPr>
          <a:lstStyle/>
          <a:p>
            <a:r>
              <a:rPr lang="en-US">
                <a:solidFill>
                  <a:srgbClr val="FF0000"/>
                </a:solidFill>
              </a:rPr>
              <a:t>Water Tanks</a:t>
            </a:r>
          </a:p>
        </p:txBody>
      </p:sp>
      <p:sp>
        <p:nvSpPr>
          <p:cNvPr id="39" name="TextBox 38">
            <a:extLst>
              <a:ext uri="{FF2B5EF4-FFF2-40B4-BE49-F238E27FC236}">
                <a16:creationId xmlns:a16="http://schemas.microsoft.com/office/drawing/2014/main" id="{36FE0ED3-DB6E-4D93-AFBD-C266E1756FA2}"/>
              </a:ext>
            </a:extLst>
          </p:cNvPr>
          <p:cNvSpPr txBox="1"/>
          <p:nvPr/>
        </p:nvSpPr>
        <p:spPr>
          <a:xfrm rot="947346">
            <a:off x="6443031" y="2870019"/>
            <a:ext cx="2275694" cy="369332"/>
          </a:xfrm>
          <a:prstGeom prst="rect">
            <a:avLst/>
          </a:prstGeom>
          <a:solidFill>
            <a:srgbClr val="FFFFFF"/>
          </a:solidFill>
          <a:ln>
            <a:solidFill>
              <a:schemeClr val="tx1"/>
            </a:solidFill>
          </a:ln>
        </p:spPr>
        <p:txBody>
          <a:bodyPr wrap="square" rtlCol="0">
            <a:spAutoFit/>
          </a:bodyPr>
          <a:lstStyle/>
          <a:p>
            <a:r>
              <a:rPr lang="en-US">
                <a:solidFill>
                  <a:srgbClr val="FF0000"/>
                </a:solidFill>
              </a:rPr>
              <a:t>Eagle Canyon Road</a:t>
            </a:r>
          </a:p>
        </p:txBody>
      </p:sp>
      <p:pic>
        <p:nvPicPr>
          <p:cNvPr id="41" name="Picture 40">
            <a:extLst>
              <a:ext uri="{FF2B5EF4-FFF2-40B4-BE49-F238E27FC236}">
                <a16:creationId xmlns:a16="http://schemas.microsoft.com/office/drawing/2014/main" id="{2FDAA1EB-A08E-4304-853E-4198477FEC18}"/>
              </a:ext>
            </a:extLst>
          </p:cNvPr>
          <p:cNvPicPr>
            <a:picLocks noChangeAspect="1"/>
          </p:cNvPicPr>
          <p:nvPr/>
        </p:nvPicPr>
        <p:blipFill>
          <a:blip r:embed="rId5"/>
          <a:stretch>
            <a:fillRect/>
          </a:stretch>
        </p:blipFill>
        <p:spPr>
          <a:xfrm>
            <a:off x="4337352" y="340659"/>
            <a:ext cx="7702248" cy="5864783"/>
          </a:xfrm>
          <a:prstGeom prst="rect">
            <a:avLst/>
          </a:prstGeom>
        </p:spPr>
      </p:pic>
      <p:pic>
        <p:nvPicPr>
          <p:cNvPr id="40" name="Audio 39">
            <a:hlinkClick r:id="" action="ppaction://media"/>
            <a:extLst>
              <a:ext uri="{FF2B5EF4-FFF2-40B4-BE49-F238E27FC236}">
                <a16:creationId xmlns:a16="http://schemas.microsoft.com/office/drawing/2014/main" id="{19216CCA-D6ED-496E-A04E-64972E0087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84652230"/>
      </p:ext>
    </p:extLst>
  </p:cSld>
  <p:clrMapOvr>
    <a:masterClrMapping/>
  </p:clrMapOvr>
  <mc:AlternateContent xmlns:mc="http://schemas.openxmlformats.org/markup-compatibility/2006">
    <mc:Choice xmlns:p14="http://schemas.microsoft.com/office/powerpoint/2010/main" Requires="p14">
      <p:transition spd="slow" p14:dur="2000" advTm="35249"/>
    </mc:Choice>
    <mc:Fallback>
      <p:transition spd="slow" advTm="35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42DE1E1F-C97F-5B40-A796-FC340C20CFC2}"/>
              </a:ext>
            </a:extLst>
          </p:cNvPr>
          <p:cNvSpPr>
            <a:spLocks noGrp="1"/>
          </p:cNvSpPr>
          <p:nvPr>
            <p:ph type="title"/>
          </p:nvPr>
        </p:nvSpPr>
        <p:spPr/>
        <p:txBody>
          <a:bodyPr/>
          <a:lstStyle/>
          <a:p>
            <a:r>
              <a:rPr lang="en-US"/>
              <a:t>Outline</a:t>
            </a:r>
          </a:p>
        </p:txBody>
      </p:sp>
      <p:sp>
        <p:nvSpPr>
          <p:cNvPr id="11" name="Content Placeholder 10">
            <a:extLst>
              <a:ext uri="{FF2B5EF4-FFF2-40B4-BE49-F238E27FC236}">
                <a16:creationId xmlns:a16="http://schemas.microsoft.com/office/drawing/2014/main" id="{7B85F007-B764-45D0-95CE-6F57AF66F10C}"/>
              </a:ext>
            </a:extLst>
          </p:cNvPr>
          <p:cNvSpPr>
            <a:spLocks noGrp="1"/>
          </p:cNvSpPr>
          <p:nvPr>
            <p:ph idx="1"/>
          </p:nvPr>
        </p:nvSpPr>
        <p:spPr>
          <a:xfrm>
            <a:off x="1097280" y="1845733"/>
            <a:ext cx="10058400" cy="4410687"/>
          </a:xfrm>
        </p:spPr>
        <p:txBody>
          <a:bodyPr vert="horz" lIns="0" tIns="45720" rIns="0" bIns="45720" rtlCol="0" anchor="t">
            <a:normAutofit fontScale="92500" lnSpcReduction="20000"/>
          </a:bodyPr>
          <a:lstStyle/>
          <a:p>
            <a:pPr marL="514350" indent="-514350">
              <a:buFont typeface="+mj-lt"/>
              <a:buAutoNum type="arabicPeriod"/>
            </a:pPr>
            <a:r>
              <a:rPr lang="en-US" sz="2000"/>
              <a:t>Project Introduction/Statement</a:t>
            </a:r>
          </a:p>
          <a:p>
            <a:pPr marL="514350" indent="-514350">
              <a:buFont typeface="+mj-lt"/>
              <a:buAutoNum type="arabicPeriod"/>
            </a:pPr>
            <a:r>
              <a:rPr lang="en-US" sz="2000"/>
              <a:t>Dam Design</a:t>
            </a:r>
            <a:endParaRPr lang="en-US" sz="2000">
              <a:cs typeface="Calibri"/>
            </a:endParaRPr>
          </a:p>
          <a:p>
            <a:pPr marL="514350" indent="-514350">
              <a:buFont typeface="+mj-lt"/>
              <a:buAutoNum type="arabicPeriod"/>
            </a:pPr>
            <a:r>
              <a:rPr lang="en-US" sz="2000"/>
              <a:t>Spillway</a:t>
            </a:r>
            <a:endParaRPr lang="en-US" sz="2000">
              <a:cs typeface="Calibri"/>
            </a:endParaRPr>
          </a:p>
          <a:p>
            <a:pPr marL="514350" indent="-514350">
              <a:buFont typeface="+mj-lt"/>
              <a:buAutoNum type="arabicPeriod"/>
            </a:pPr>
            <a:r>
              <a:rPr lang="en-US" sz="2000"/>
              <a:t>Outlet Works</a:t>
            </a:r>
            <a:endParaRPr lang="en-US" sz="2000">
              <a:cs typeface="Calibri"/>
            </a:endParaRPr>
          </a:p>
          <a:p>
            <a:pPr marL="514350" indent="-514350">
              <a:buFont typeface="+mj-lt"/>
              <a:buAutoNum type="arabicPeriod"/>
            </a:pPr>
            <a:r>
              <a:rPr lang="en-US"/>
              <a:t>Pipeline</a:t>
            </a:r>
            <a:endParaRPr lang="en-US">
              <a:cs typeface="Calibri"/>
            </a:endParaRPr>
          </a:p>
          <a:p>
            <a:pPr marL="514350" indent="-514350">
              <a:buFont typeface="+mj-lt"/>
              <a:buAutoNum type="arabicPeriod"/>
            </a:pPr>
            <a:r>
              <a:rPr lang="en-US" sz="2400" b="1" u="sng"/>
              <a:t>Pumps</a:t>
            </a:r>
            <a:endParaRPr lang="en-US" sz="2100" b="1" u="sng"/>
          </a:p>
          <a:p>
            <a:pPr marL="514350" indent="-514350">
              <a:buFont typeface="+mj-lt"/>
              <a:buAutoNum type="arabicPeriod"/>
            </a:pPr>
            <a:r>
              <a:rPr lang="en-US" sz="2000"/>
              <a:t>Water Tank</a:t>
            </a:r>
            <a:endParaRPr lang="en-US" sz="2000">
              <a:cs typeface="Calibri"/>
            </a:endParaRPr>
          </a:p>
          <a:p>
            <a:pPr marL="514350" indent="-514350">
              <a:buFont typeface="+mj-lt"/>
              <a:buAutoNum type="arabicPeriod"/>
            </a:pPr>
            <a:r>
              <a:rPr lang="en-US" sz="2000"/>
              <a:t>Roadway</a:t>
            </a:r>
            <a:endParaRPr lang="en-US" sz="2000">
              <a:cs typeface="Calibri"/>
            </a:endParaRPr>
          </a:p>
          <a:p>
            <a:pPr marL="514350" indent="-514350">
              <a:buFont typeface="+mj-lt"/>
              <a:buAutoNum type="arabicPeriod"/>
            </a:pPr>
            <a:r>
              <a:rPr lang="en-US" sz="2000"/>
              <a:t>Environmental, Sustainability, and Constructability</a:t>
            </a:r>
            <a:endParaRPr lang="en-US" sz="2000">
              <a:cs typeface="Calibri"/>
            </a:endParaRPr>
          </a:p>
          <a:p>
            <a:pPr marL="514350" indent="-514350">
              <a:buFont typeface="+mj-lt"/>
              <a:buAutoNum type="arabicPeriod"/>
            </a:pPr>
            <a:r>
              <a:rPr lang="en-US"/>
              <a:t>Cost Estimate</a:t>
            </a:r>
            <a:endParaRPr lang="en-US">
              <a:cs typeface="Calibri"/>
            </a:endParaRPr>
          </a:p>
          <a:p>
            <a:pPr marL="514350" indent="-514350">
              <a:buFont typeface="+mj-lt"/>
              <a:buAutoNum type="arabicPeriod"/>
            </a:pPr>
            <a:r>
              <a:rPr lang="en-US"/>
              <a:t>Summary</a:t>
            </a:r>
            <a:endParaRPr lang="en-US">
              <a:cs typeface="Calibri"/>
            </a:endParaRPr>
          </a:p>
          <a:p>
            <a:endParaRPr lang="en-US"/>
          </a:p>
        </p:txBody>
      </p:sp>
      <p:sp>
        <p:nvSpPr>
          <p:cNvPr id="6" name="Footer Placeholder 5">
            <a:extLst>
              <a:ext uri="{FF2B5EF4-FFF2-40B4-BE49-F238E27FC236}">
                <a16:creationId xmlns:a16="http://schemas.microsoft.com/office/drawing/2014/main" id="{FFEBA4C4-FD09-4E4B-B3BB-3D3EAD2DDA33}"/>
              </a:ext>
            </a:extLst>
          </p:cNvPr>
          <p:cNvSpPr>
            <a:spLocks noGrp="1"/>
          </p:cNvSpPr>
          <p:nvPr>
            <p:ph type="ftr" sz="quarter" idx="11"/>
          </p:nvPr>
        </p:nvSpPr>
        <p:spPr/>
        <p:txBody>
          <a:bodyPr/>
          <a:lstStyle/>
          <a:p>
            <a:r>
              <a:rPr lang="en-US"/>
              <a:t>Speaker: Alex Diaz </a:t>
            </a:r>
          </a:p>
        </p:txBody>
      </p:sp>
      <p:sp>
        <p:nvSpPr>
          <p:cNvPr id="2" name="Slide Number Placeholder 1">
            <a:extLst>
              <a:ext uri="{FF2B5EF4-FFF2-40B4-BE49-F238E27FC236}">
                <a16:creationId xmlns:a16="http://schemas.microsoft.com/office/drawing/2014/main" id="{92A4716D-00E6-4865-A814-74860D251268}"/>
              </a:ext>
            </a:extLst>
          </p:cNvPr>
          <p:cNvSpPr>
            <a:spLocks noGrp="1"/>
          </p:cNvSpPr>
          <p:nvPr>
            <p:ph type="sldNum" sz="quarter" idx="12"/>
          </p:nvPr>
        </p:nvSpPr>
        <p:spPr/>
        <p:txBody>
          <a:bodyPr/>
          <a:lstStyle/>
          <a:p>
            <a:fld id="{D57F1E4F-1CFF-5643-939E-217C01CDF565}" type="slidenum">
              <a:rPr lang="en-US" smtClean="0"/>
              <a:pPr/>
              <a:t>37</a:t>
            </a:fld>
            <a:endParaRPr lang="en-US"/>
          </a:p>
        </p:txBody>
      </p:sp>
      <p:pic>
        <p:nvPicPr>
          <p:cNvPr id="5" name="Audio 4">
            <a:hlinkClick r:id="" action="ppaction://media"/>
            <a:extLst>
              <a:ext uri="{FF2B5EF4-FFF2-40B4-BE49-F238E27FC236}">
                <a16:creationId xmlns:a16="http://schemas.microsoft.com/office/drawing/2014/main" id="{AA8CD802-C3E4-42FE-A959-FE49C0342D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pic>
        <p:nvPicPr>
          <p:cNvPr id="7" name="Picture 6" descr="Text, logo&#10;&#10;Description automatically generated">
            <a:extLst>
              <a:ext uri="{FF2B5EF4-FFF2-40B4-BE49-F238E27FC236}">
                <a16:creationId xmlns:a16="http://schemas.microsoft.com/office/drawing/2014/main" id="{CC781E32-BB44-4EBD-9D16-520884D46F9B}"/>
              </a:ext>
            </a:extLst>
          </p:cNvPr>
          <p:cNvPicPr>
            <a:picLocks noChangeAspect="1"/>
          </p:cNvPicPr>
          <p:nvPr/>
        </p:nvPicPr>
        <p:blipFill>
          <a:blip r:embed="rId6"/>
          <a:stretch>
            <a:fillRect/>
          </a:stretch>
        </p:blipFill>
        <p:spPr>
          <a:xfrm>
            <a:off x="9383889" y="2947647"/>
            <a:ext cx="1771791" cy="2206858"/>
          </a:xfrm>
          <a:prstGeom prst="rect">
            <a:avLst/>
          </a:prstGeom>
        </p:spPr>
      </p:pic>
    </p:spTree>
    <p:extLst>
      <p:ext uri="{BB962C8B-B14F-4D97-AF65-F5344CB8AC3E}">
        <p14:creationId xmlns:p14="http://schemas.microsoft.com/office/powerpoint/2010/main" val="3608696774"/>
      </p:ext>
    </p:extLst>
  </p:cSld>
  <p:clrMapOvr>
    <a:masterClrMapping/>
  </p:clrMapOvr>
  <mc:AlternateContent xmlns:mc="http://schemas.openxmlformats.org/markup-compatibility/2006">
    <mc:Choice xmlns:p14="http://schemas.microsoft.com/office/powerpoint/2010/main" Requires="p14">
      <p:transition spd="slow" p14:dur="2000" advTm="6929"/>
    </mc:Choice>
    <mc:Fallback>
      <p:transition spd="slow" advTm="6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9A19BBDB-70BD-418A-B330-894A97070711}"/>
              </a:ext>
            </a:extLst>
          </p:cNvPr>
          <p:cNvSpPr>
            <a:spLocks noGrp="1"/>
          </p:cNvSpPr>
          <p:nvPr>
            <p:ph type="ftr" sz="quarter" idx="11"/>
          </p:nvPr>
        </p:nvSpPr>
        <p:spPr/>
        <p:txBody>
          <a:bodyPr/>
          <a:lstStyle/>
          <a:p>
            <a:r>
              <a:rPr lang="en-US"/>
              <a:t>Speaker: Alex dIAZ </a:t>
            </a:r>
          </a:p>
        </p:txBody>
      </p:sp>
      <p:sp>
        <p:nvSpPr>
          <p:cNvPr id="2" name="Slide Number Placeholder 1">
            <a:extLst>
              <a:ext uri="{FF2B5EF4-FFF2-40B4-BE49-F238E27FC236}">
                <a16:creationId xmlns:a16="http://schemas.microsoft.com/office/drawing/2014/main" id="{CAD7D34E-F029-4FBD-8D21-45D62415C066}"/>
              </a:ext>
            </a:extLst>
          </p:cNvPr>
          <p:cNvSpPr>
            <a:spLocks noGrp="1"/>
          </p:cNvSpPr>
          <p:nvPr>
            <p:ph type="sldNum" sz="quarter" idx="12"/>
          </p:nvPr>
        </p:nvSpPr>
        <p:spPr/>
        <p:txBody>
          <a:bodyPr/>
          <a:lstStyle/>
          <a:p>
            <a:fld id="{D57F1E4F-1CFF-5643-939E-217C01CDF565}" type="slidenum">
              <a:rPr lang="en-US" smtClean="0"/>
              <a:pPr/>
              <a:t>38</a:t>
            </a:fld>
            <a:endParaRPr lang="en-US"/>
          </a:p>
        </p:txBody>
      </p:sp>
      <p:sp>
        <p:nvSpPr>
          <p:cNvPr id="7" name="TextBox 6">
            <a:extLst>
              <a:ext uri="{FF2B5EF4-FFF2-40B4-BE49-F238E27FC236}">
                <a16:creationId xmlns:a16="http://schemas.microsoft.com/office/drawing/2014/main" id="{40608D76-A69F-48E8-B544-5D0954BD42E7}"/>
              </a:ext>
            </a:extLst>
          </p:cNvPr>
          <p:cNvSpPr txBox="1"/>
          <p:nvPr/>
        </p:nvSpPr>
        <p:spPr>
          <a:xfrm>
            <a:off x="1229199" y="0"/>
            <a:ext cx="6172200" cy="769441"/>
          </a:xfrm>
          <a:prstGeom prst="rect">
            <a:avLst/>
          </a:prstGeom>
          <a:noFill/>
        </p:spPr>
        <p:txBody>
          <a:bodyPr wrap="square" lIns="91440" tIns="45720" rIns="91440" bIns="45720" anchor="t">
            <a:spAutoFit/>
          </a:bodyPr>
          <a:lstStyle/>
          <a:p>
            <a:r>
              <a:rPr lang="en-US" sz="4400">
                <a:solidFill>
                  <a:schemeClr val="tx1">
                    <a:lumMod val="75000"/>
                    <a:lumOff val="25000"/>
                  </a:schemeClr>
                </a:solidFill>
              </a:rPr>
              <a:t>Pumps</a:t>
            </a:r>
            <a:endParaRPr lang="en-US" sz="4400">
              <a:solidFill>
                <a:schemeClr val="tx1">
                  <a:lumMod val="75000"/>
                  <a:lumOff val="25000"/>
                </a:schemeClr>
              </a:solidFill>
              <a:cs typeface="Calibri"/>
            </a:endParaRPr>
          </a:p>
        </p:txBody>
      </p:sp>
      <p:cxnSp>
        <p:nvCxnSpPr>
          <p:cNvPr id="16" name="Straight Connector 15">
            <a:extLst>
              <a:ext uri="{FF2B5EF4-FFF2-40B4-BE49-F238E27FC236}">
                <a16:creationId xmlns:a16="http://schemas.microsoft.com/office/drawing/2014/main" id="{1FDEA767-57E7-4F0A-8D1B-EED535D9EEB7}"/>
              </a:ext>
            </a:extLst>
          </p:cNvPr>
          <p:cNvCxnSpPr>
            <a:cxnSpLocks/>
          </p:cNvCxnSpPr>
          <p:nvPr/>
        </p:nvCxnSpPr>
        <p:spPr>
          <a:xfrm flipH="1">
            <a:off x="1331668" y="769441"/>
            <a:ext cx="5244153"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descr="A picture containing ground, blue, miller&#10;&#10;Description automatically generated">
            <a:extLst>
              <a:ext uri="{FF2B5EF4-FFF2-40B4-BE49-F238E27FC236}">
                <a16:creationId xmlns:a16="http://schemas.microsoft.com/office/drawing/2014/main" id="{1AF4B688-A46C-49D0-954D-CD3CA4F57851}"/>
              </a:ext>
            </a:extLst>
          </p:cNvPr>
          <p:cNvPicPr>
            <a:picLocks noChangeAspect="1"/>
          </p:cNvPicPr>
          <p:nvPr/>
        </p:nvPicPr>
        <p:blipFill>
          <a:blip r:embed="rId4"/>
          <a:stretch>
            <a:fillRect/>
          </a:stretch>
        </p:blipFill>
        <p:spPr>
          <a:xfrm>
            <a:off x="4970103" y="1150708"/>
            <a:ext cx="6926834" cy="4618790"/>
          </a:xfrm>
          <a:prstGeom prst="rect">
            <a:avLst/>
          </a:prstGeom>
        </p:spPr>
      </p:pic>
      <p:pic>
        <p:nvPicPr>
          <p:cNvPr id="13" name="Picture 12" descr="Diagram&#10;&#10;Description automatically generated">
            <a:extLst>
              <a:ext uri="{FF2B5EF4-FFF2-40B4-BE49-F238E27FC236}">
                <a16:creationId xmlns:a16="http://schemas.microsoft.com/office/drawing/2014/main" id="{346A278B-52A6-4E57-86D2-F4BE01C3CEC1}"/>
              </a:ext>
            </a:extLst>
          </p:cNvPr>
          <p:cNvPicPr>
            <a:picLocks noChangeAspect="1"/>
          </p:cNvPicPr>
          <p:nvPr/>
        </p:nvPicPr>
        <p:blipFill>
          <a:blip r:embed="rId5"/>
          <a:stretch>
            <a:fillRect/>
          </a:stretch>
        </p:blipFill>
        <p:spPr>
          <a:xfrm>
            <a:off x="0" y="1323518"/>
            <a:ext cx="4822803" cy="2622399"/>
          </a:xfrm>
          <a:prstGeom prst="rect">
            <a:avLst/>
          </a:prstGeom>
        </p:spPr>
      </p:pic>
      <p:pic>
        <p:nvPicPr>
          <p:cNvPr id="5" name="Audio 4">
            <a:hlinkClick r:id="" action="ppaction://media"/>
            <a:extLst>
              <a:ext uri="{FF2B5EF4-FFF2-40B4-BE49-F238E27FC236}">
                <a16:creationId xmlns:a16="http://schemas.microsoft.com/office/drawing/2014/main" id="{C0BA3860-4D38-4616-B1F6-C49DDB926A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5940415"/>
      </p:ext>
    </p:extLst>
  </p:cSld>
  <p:clrMapOvr>
    <a:masterClrMapping/>
  </p:clrMapOvr>
  <mc:AlternateContent xmlns:mc="http://schemas.openxmlformats.org/markup-compatibility/2006">
    <mc:Choice xmlns:p14="http://schemas.microsoft.com/office/powerpoint/2010/main" Requires="p14">
      <p:transition spd="slow" p14:dur="2000" advTm="40373"/>
    </mc:Choice>
    <mc:Fallback>
      <p:transition spd="slow" advTm="40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9A19BBDB-70BD-418A-B330-894A97070711}"/>
              </a:ext>
            </a:extLst>
          </p:cNvPr>
          <p:cNvSpPr>
            <a:spLocks noGrp="1"/>
          </p:cNvSpPr>
          <p:nvPr>
            <p:ph type="ftr" sz="quarter" idx="11"/>
          </p:nvPr>
        </p:nvSpPr>
        <p:spPr/>
        <p:txBody>
          <a:bodyPr/>
          <a:lstStyle/>
          <a:p>
            <a:r>
              <a:rPr lang="en-US"/>
              <a:t>Speaker: Amilcar castillo</a:t>
            </a:r>
          </a:p>
        </p:txBody>
      </p:sp>
      <p:sp>
        <p:nvSpPr>
          <p:cNvPr id="2" name="Slide Number Placeholder 1">
            <a:extLst>
              <a:ext uri="{FF2B5EF4-FFF2-40B4-BE49-F238E27FC236}">
                <a16:creationId xmlns:a16="http://schemas.microsoft.com/office/drawing/2014/main" id="{CAD7D34E-F029-4FBD-8D21-45D62415C066}"/>
              </a:ext>
            </a:extLst>
          </p:cNvPr>
          <p:cNvSpPr>
            <a:spLocks noGrp="1"/>
          </p:cNvSpPr>
          <p:nvPr>
            <p:ph type="sldNum" sz="quarter" idx="12"/>
          </p:nvPr>
        </p:nvSpPr>
        <p:spPr/>
        <p:txBody>
          <a:bodyPr/>
          <a:lstStyle/>
          <a:p>
            <a:fld id="{D57F1E4F-1CFF-5643-939E-217C01CDF565}" type="slidenum">
              <a:rPr lang="en-US" smtClean="0"/>
              <a:pPr/>
              <a:t>39</a:t>
            </a:fld>
            <a:endParaRPr lang="en-US"/>
          </a:p>
        </p:txBody>
      </p:sp>
      <p:sp>
        <p:nvSpPr>
          <p:cNvPr id="7" name="TextBox 6">
            <a:extLst>
              <a:ext uri="{FF2B5EF4-FFF2-40B4-BE49-F238E27FC236}">
                <a16:creationId xmlns:a16="http://schemas.microsoft.com/office/drawing/2014/main" id="{40608D76-A69F-48E8-B544-5D0954BD42E7}"/>
              </a:ext>
            </a:extLst>
          </p:cNvPr>
          <p:cNvSpPr txBox="1"/>
          <p:nvPr/>
        </p:nvSpPr>
        <p:spPr>
          <a:xfrm>
            <a:off x="1229199" y="0"/>
            <a:ext cx="6172200" cy="769441"/>
          </a:xfrm>
          <a:prstGeom prst="rect">
            <a:avLst/>
          </a:prstGeom>
          <a:noFill/>
        </p:spPr>
        <p:txBody>
          <a:bodyPr wrap="square" lIns="91440" tIns="45720" rIns="91440" bIns="45720" anchor="t">
            <a:spAutoFit/>
          </a:bodyPr>
          <a:lstStyle/>
          <a:p>
            <a:r>
              <a:rPr lang="en-US" sz="4400">
                <a:solidFill>
                  <a:schemeClr val="tx1">
                    <a:lumMod val="75000"/>
                    <a:lumOff val="25000"/>
                  </a:schemeClr>
                </a:solidFill>
              </a:rPr>
              <a:t>Determining Pump Head</a:t>
            </a:r>
            <a:endParaRPr lang="en-US" sz="4400">
              <a:solidFill>
                <a:schemeClr val="tx1">
                  <a:lumMod val="75000"/>
                  <a:lumOff val="25000"/>
                </a:schemeClr>
              </a:solidFill>
              <a:cs typeface="Calibri"/>
            </a:endParaRPr>
          </a:p>
        </p:txBody>
      </p:sp>
      <p:cxnSp>
        <p:nvCxnSpPr>
          <p:cNvPr id="16" name="Straight Connector 15">
            <a:extLst>
              <a:ext uri="{FF2B5EF4-FFF2-40B4-BE49-F238E27FC236}">
                <a16:creationId xmlns:a16="http://schemas.microsoft.com/office/drawing/2014/main" id="{1FDEA767-57E7-4F0A-8D1B-EED535D9EEB7}"/>
              </a:ext>
            </a:extLst>
          </p:cNvPr>
          <p:cNvCxnSpPr>
            <a:cxnSpLocks/>
          </p:cNvCxnSpPr>
          <p:nvPr/>
        </p:nvCxnSpPr>
        <p:spPr>
          <a:xfrm flipH="1">
            <a:off x="1331668" y="769441"/>
            <a:ext cx="5244153"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5BB9CA8-2FAB-451E-A2F2-B1D115990E2D}"/>
              </a:ext>
            </a:extLst>
          </p:cNvPr>
          <p:cNvSpPr txBox="1"/>
          <p:nvPr/>
        </p:nvSpPr>
        <p:spPr>
          <a:xfrm>
            <a:off x="1228263" y="878026"/>
            <a:ext cx="646331" cy="880369"/>
          </a:xfrm>
          <a:prstGeom prst="rect">
            <a:avLst/>
          </a:prstGeom>
          <a:noFill/>
        </p:spPr>
        <p:txBody>
          <a:bodyPr wrap="none" lIns="91440" tIns="45720" rIns="91440" bIns="45720" rtlCol="0" anchor="t">
            <a:spAutoFit/>
          </a:bodyPr>
          <a:lstStyle/>
          <a:p>
            <a:pPr lvl="1">
              <a:lnSpc>
                <a:spcPct val="150000"/>
              </a:lnSpc>
            </a:pPr>
            <a:endParaRPr lang="en-US">
              <a:cs typeface="Calibri" panose="020F0502020204030204"/>
            </a:endParaRPr>
          </a:p>
          <a:p>
            <a:pPr>
              <a:lnSpc>
                <a:spcPct val="150000"/>
              </a:lnSpc>
            </a:pPr>
            <a:endParaRPr lang="en-US">
              <a:cs typeface="Calibri" panose="020F0502020204030204"/>
            </a:endParaRPr>
          </a:p>
        </p:txBody>
      </p:sp>
      <p:sp>
        <p:nvSpPr>
          <p:cNvPr id="8" name="TextBox 7">
            <a:extLst>
              <a:ext uri="{FF2B5EF4-FFF2-40B4-BE49-F238E27FC236}">
                <a16:creationId xmlns:a16="http://schemas.microsoft.com/office/drawing/2014/main" id="{0FE2E8B7-8038-416D-92D9-7A60B1727E3B}"/>
              </a:ext>
            </a:extLst>
          </p:cNvPr>
          <p:cNvSpPr txBox="1"/>
          <p:nvPr/>
        </p:nvSpPr>
        <p:spPr>
          <a:xfrm>
            <a:off x="1227391" y="1428944"/>
            <a:ext cx="646331" cy="646331"/>
          </a:xfrm>
          <a:prstGeom prst="rect">
            <a:avLst/>
          </a:prstGeom>
          <a:noFill/>
        </p:spPr>
        <p:txBody>
          <a:bodyPr wrap="none" lIns="91440" tIns="45720" rIns="91440" bIns="45720" rtlCol="0" anchor="t">
            <a:spAutoFit/>
          </a:bodyPr>
          <a:lstStyle/>
          <a:p>
            <a:pPr lvl="1"/>
            <a:endParaRPr lang="en-US">
              <a:cs typeface="Calibri" panose="020F0502020204030204"/>
            </a:endParaRPr>
          </a:p>
          <a:p>
            <a:endParaRPr lang="en-US">
              <a:cs typeface="Calibri" panose="020F0502020204030204"/>
            </a:endParaRPr>
          </a:p>
        </p:txBody>
      </p:sp>
      <p:pic>
        <p:nvPicPr>
          <p:cNvPr id="5" name="Picture 4">
            <a:extLst>
              <a:ext uri="{FF2B5EF4-FFF2-40B4-BE49-F238E27FC236}">
                <a16:creationId xmlns:a16="http://schemas.microsoft.com/office/drawing/2014/main" id="{0333104B-EDA8-4665-98CA-EAFB593F1667}"/>
              </a:ext>
            </a:extLst>
          </p:cNvPr>
          <p:cNvPicPr>
            <a:picLocks noChangeAspect="1"/>
          </p:cNvPicPr>
          <p:nvPr/>
        </p:nvPicPr>
        <p:blipFill>
          <a:blip r:embed="rId4"/>
          <a:stretch>
            <a:fillRect/>
          </a:stretch>
        </p:blipFill>
        <p:spPr>
          <a:xfrm>
            <a:off x="3500870" y="878026"/>
            <a:ext cx="5684112" cy="4672215"/>
          </a:xfrm>
          <a:prstGeom prst="rect">
            <a:avLst/>
          </a:prstGeom>
        </p:spPr>
      </p:pic>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BD75C25E-ADD0-41F2-8F79-86D85B82D42C}"/>
                  </a:ext>
                </a:extLst>
              </p:cNvPr>
              <p:cNvSpPr txBox="1"/>
              <p:nvPr/>
            </p:nvSpPr>
            <p:spPr>
              <a:xfrm>
                <a:off x="1331668" y="1160472"/>
                <a:ext cx="8498966" cy="2569037"/>
              </a:xfrm>
              <a:prstGeom prst="rect">
                <a:avLst/>
              </a:prstGeom>
              <a:noFill/>
            </p:spPr>
            <p:txBody>
              <a:bodyPr wrap="square" rtlCol="0">
                <a:spAutoFit/>
              </a:bodyPr>
              <a:lstStyle/>
              <a:p>
                <a:pPr marL="342900" indent="-342900">
                  <a:buFont typeface="Arial" panose="020B0604020202020204" pitchFamily="34" charset="0"/>
                  <a:buChar char="•"/>
                </a:pPr>
                <a:r>
                  <a:rPr lang="en-US" sz="2400"/>
                  <a:t>Discharge Flow Rate: 14.85 </a:t>
                </a:r>
                <a:r>
                  <a:rPr lang="en-US" sz="2400" err="1"/>
                  <a:t>cfs</a:t>
                </a:r>
                <a:endParaRPr lang="en-US" sz="2400"/>
              </a:p>
              <a:p>
                <a:pPr marL="342900" indent="-342900">
                  <a:buFont typeface="Arial" panose="020B0604020202020204" pitchFamily="34" charset="0"/>
                  <a:buChar char="•"/>
                </a:pPr>
                <a:r>
                  <a:rPr lang="en-US" sz="2400"/>
                  <a:t>Main pipeline diameter: 18 in</a:t>
                </a:r>
              </a:p>
              <a:p>
                <a:pPr marL="342900" indent="-342900">
                  <a:buFont typeface="Arial" panose="020B0604020202020204" pitchFamily="34" charset="0"/>
                  <a:buChar char="•"/>
                </a:pPr>
                <a:r>
                  <a:rPr lang="en-US" sz="2400"/>
                  <a:t>Velocity within pipeline: 8.4 ft/s</a:t>
                </a:r>
              </a:p>
              <a:p>
                <a:pPr marL="342900" indent="-342900">
                  <a:buFont typeface="Arial" panose="020B0604020202020204" pitchFamily="34" charset="0"/>
                  <a:buChar char="•"/>
                </a:pPr>
                <a:r>
                  <a:rPr lang="en-US" sz="2400"/>
                  <a:t>Bernoulli’s Energy Equation</a:t>
                </a:r>
              </a:p>
              <a:p>
                <a14:m>
                  <m:oMath xmlns:m="http://schemas.openxmlformats.org/officeDocument/2006/math">
                    <m:r>
                      <a:rPr lang="en-US" sz="2400" b="0" i="1" smtClean="0">
                        <a:latin typeface="Cambria Math" panose="02040503050406030204" pitchFamily="18" charset="0"/>
                      </a:rPr>
                      <m:t>       </m:t>
                    </m:r>
                    <m:f>
                      <m:fPr>
                        <m:ctrlPr>
                          <a:rPr lang="en-US" sz="2400" i="1" smtClean="0">
                            <a:latin typeface="Cambria Math" panose="02040503050406030204" pitchFamily="18" charset="0"/>
                          </a:rPr>
                        </m:ctrlPr>
                      </m:fPr>
                      <m:num>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1</m:t>
                            </m:r>
                          </m:sub>
                        </m:sSub>
                      </m:num>
                      <m:den>
                        <m:r>
                          <a:rPr lang="en-US" sz="2400" i="1" smtClean="0">
                            <a:latin typeface="Cambria Math" panose="02040503050406030204" pitchFamily="18" charset="0"/>
                          </a:rPr>
                          <m:t>ɣ</m:t>
                        </m:r>
                      </m:den>
                    </m:f>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𝑉</m:t>
                            </m:r>
                          </m:e>
                          <m:sub>
                            <m:r>
                              <a:rPr lang="en-US" sz="2400" b="0" i="1" smtClean="0">
                                <a:latin typeface="Cambria Math" panose="02040503050406030204" pitchFamily="18" charset="0"/>
                              </a:rPr>
                              <m:t>1</m:t>
                            </m:r>
                          </m:sub>
                          <m:sup>
                            <m:r>
                              <a:rPr lang="en-US" sz="2400" b="0" i="1" smtClean="0">
                                <a:latin typeface="Cambria Math" panose="02040503050406030204" pitchFamily="18" charset="0"/>
                              </a:rPr>
                              <m:t>2</m:t>
                            </m:r>
                          </m:sup>
                        </m:sSubSup>
                      </m:num>
                      <m:den>
                        <m:r>
                          <a:rPr lang="en-US" sz="2400" b="0" i="1" smtClean="0">
                            <a:latin typeface="Cambria Math" panose="02040503050406030204" pitchFamily="18" charset="0"/>
                          </a:rPr>
                          <m:t>2</m:t>
                        </m:r>
                        <m:r>
                          <a:rPr lang="en-US" sz="2400" b="0" i="1" smtClean="0">
                            <a:latin typeface="Cambria Math" panose="02040503050406030204" pitchFamily="18" charset="0"/>
                          </a:rPr>
                          <m:t>𝑔</m:t>
                        </m:r>
                      </m:den>
                    </m:f>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𝑧</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oMath>
                </a14:m>
                <a:r>
                  <a:rPr lang="en-US" sz="2400"/>
                  <a:t> </a:t>
                </a:r>
                <a14:m>
                  <m:oMath xmlns:m="http://schemas.openxmlformats.org/officeDocument/2006/math">
                    <m:f>
                      <m:fPr>
                        <m:ctrlPr>
                          <a:rPr lang="en-US" sz="2400" i="1">
                            <a:latin typeface="Cambria Math" panose="02040503050406030204" pitchFamily="18" charset="0"/>
                          </a:rPr>
                        </m:ctrlPr>
                      </m:fPr>
                      <m:num>
                        <m:sSub>
                          <m:sSubPr>
                            <m:ctrlPr>
                              <a:rPr lang="en-US" sz="2400" i="1">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2</m:t>
                            </m:r>
                          </m:sub>
                        </m:sSub>
                      </m:num>
                      <m:den>
                        <m:r>
                          <a:rPr lang="en-US" sz="2400" i="1">
                            <a:latin typeface="Cambria Math" panose="02040503050406030204" pitchFamily="18" charset="0"/>
                          </a:rPr>
                          <m:t>ɣ</m:t>
                        </m:r>
                      </m:den>
                    </m:f>
                    <m:r>
                      <a:rPr lang="en-US" sz="2400" i="1">
                        <a:latin typeface="Cambria Math" panose="02040503050406030204" pitchFamily="18" charset="0"/>
                      </a:rPr>
                      <m:t>+</m:t>
                    </m:r>
                    <m:f>
                      <m:fPr>
                        <m:ctrlPr>
                          <a:rPr lang="en-US" sz="2400" i="1">
                            <a:latin typeface="Cambria Math" panose="02040503050406030204" pitchFamily="18" charset="0"/>
                          </a:rPr>
                        </m:ctrlPr>
                      </m:fPr>
                      <m:num>
                        <m:sSubSup>
                          <m:sSubSupPr>
                            <m:ctrlPr>
                              <a:rPr lang="en-US" sz="2400" i="1">
                                <a:latin typeface="Cambria Math" panose="02040503050406030204" pitchFamily="18" charset="0"/>
                              </a:rPr>
                            </m:ctrlPr>
                          </m:sSubSupPr>
                          <m:e>
                            <m:r>
                              <a:rPr lang="en-US" sz="2400" b="0" i="1" smtClean="0">
                                <a:latin typeface="Cambria Math" panose="02040503050406030204" pitchFamily="18" charset="0"/>
                              </a:rPr>
                              <m:t>𝑉</m:t>
                            </m:r>
                          </m:e>
                          <m:sub>
                            <m:r>
                              <a:rPr lang="en-US" sz="2400" b="0" i="1" smtClean="0">
                                <a:latin typeface="Cambria Math" panose="02040503050406030204" pitchFamily="18" charset="0"/>
                              </a:rPr>
                              <m:t>2</m:t>
                            </m:r>
                          </m:sub>
                          <m:sup>
                            <m:r>
                              <a:rPr lang="en-US" sz="2400" b="0" i="1" smtClean="0">
                                <a:latin typeface="Cambria Math" panose="02040503050406030204" pitchFamily="18" charset="0"/>
                              </a:rPr>
                              <m:t>2</m:t>
                            </m:r>
                          </m:sup>
                        </m:sSubSup>
                      </m:num>
                      <m:den>
                        <m:r>
                          <a:rPr lang="en-US" sz="2400" b="0" i="1" smtClean="0">
                            <a:latin typeface="Cambria Math" panose="02040503050406030204" pitchFamily="18" charset="0"/>
                          </a:rPr>
                          <m:t>2</m:t>
                        </m:r>
                        <m:r>
                          <a:rPr lang="en-US" sz="2400" b="0" i="1" smtClean="0">
                            <a:latin typeface="Cambria Math" panose="02040503050406030204" pitchFamily="18" charset="0"/>
                          </a:rPr>
                          <m:t>𝑔</m:t>
                        </m:r>
                      </m:den>
                    </m:f>
                    <m:r>
                      <a:rPr lang="en-US" sz="2400" i="1">
                        <a:latin typeface="Cambria Math" panose="02040503050406030204" pitchFamily="18" charset="0"/>
                      </a:rPr>
                      <m:t>+</m:t>
                    </m:r>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𝑧</m:t>
                        </m:r>
                      </m:e>
                      <m:sub>
                        <m:r>
                          <a:rPr lang="en-US" sz="2400" b="0" i="1" smtClean="0">
                            <a:latin typeface="Cambria Math" panose="02040503050406030204" pitchFamily="18" charset="0"/>
                          </a:rPr>
                          <m:t>2</m:t>
                        </m:r>
                      </m:sub>
                    </m:sSub>
                  </m:oMath>
                </a14:m>
                <a:r>
                  <a:rPr lang="en-US" sz="2400"/>
                  <a:t>+</a:t>
                </a:r>
                <a14:m>
                  <m:oMath xmlns:m="http://schemas.openxmlformats.org/officeDocument/2006/math">
                    <m:sSub>
                      <m:sSubPr>
                        <m:ctrlPr>
                          <a:rPr lang="en-US" sz="2400" i="1" dirty="0" smtClean="0">
                            <a:latin typeface="Cambria Math" panose="02040503050406030204" pitchFamily="18" charset="0"/>
                          </a:rPr>
                        </m:ctrlPr>
                      </m:sSubPr>
                      <m:e>
                        <m:r>
                          <a:rPr lang="en-US" sz="2400" b="0" i="1" dirty="0" smtClean="0">
                            <a:latin typeface="Cambria Math" panose="02040503050406030204" pitchFamily="18" charset="0"/>
                          </a:rPr>
                          <m:t> </m:t>
                        </m:r>
                        <m:r>
                          <a:rPr lang="en-US" sz="2400" b="0" i="1" dirty="0" smtClean="0">
                            <a:latin typeface="Cambria Math" panose="02040503050406030204" pitchFamily="18" charset="0"/>
                          </a:rPr>
                          <m:t>𝐻</m:t>
                        </m:r>
                      </m:e>
                      <m:sub>
                        <m:r>
                          <a:rPr lang="en-US" sz="2400" b="0" i="1" dirty="0" smtClean="0">
                            <a:latin typeface="Cambria Math" panose="02040503050406030204" pitchFamily="18" charset="0"/>
                          </a:rPr>
                          <m:t>𝑚𝑎𝑗𝑜𝑟</m:t>
                        </m:r>
                      </m:sub>
                    </m:sSub>
                    <m:r>
                      <a:rPr lang="en-US" sz="2400" b="0" i="1" dirty="0" smtClean="0">
                        <a:latin typeface="Cambria Math" panose="02040503050406030204" pitchFamily="18" charset="0"/>
                      </a:rPr>
                      <m:t>+</m:t>
                    </m:r>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𝐻</m:t>
                        </m:r>
                      </m:e>
                      <m:sub>
                        <m:r>
                          <a:rPr lang="en-US" sz="2400" b="0" i="1" dirty="0" smtClean="0">
                            <a:latin typeface="Cambria Math" panose="02040503050406030204" pitchFamily="18" charset="0"/>
                          </a:rPr>
                          <m:t>𝑚𝑖𝑛𝑜𝑟</m:t>
                        </m:r>
                      </m:sub>
                    </m:sSub>
                  </m:oMath>
                </a14:m>
                <a:endParaRPr lang="en-US" sz="2400"/>
              </a:p>
              <a:p>
                <a:pPr marL="342900" indent="-342900">
                  <a:buFont typeface="Arial" panose="020B0604020202020204" pitchFamily="34" charset="0"/>
                  <a:buChar char="•"/>
                </a:pPr>
                <a:r>
                  <a:rPr lang="en-US" sz="2400"/>
                  <a:t>Pump Head = 332 ft </a:t>
                </a:r>
              </a:p>
            </p:txBody>
          </p:sp>
        </mc:Choice>
        <mc:Fallback>
          <p:sp>
            <p:nvSpPr>
              <p:cNvPr id="10" name="TextBox 9">
                <a:extLst>
                  <a:ext uri="{FF2B5EF4-FFF2-40B4-BE49-F238E27FC236}">
                    <a16:creationId xmlns:a16="http://schemas.microsoft.com/office/drawing/2014/main" id="{BD75C25E-ADD0-41F2-8F79-86D85B82D42C}"/>
                  </a:ext>
                </a:extLst>
              </p:cNvPr>
              <p:cNvSpPr txBox="1">
                <a:spLocks noRot="1" noChangeAspect="1" noMove="1" noResize="1" noEditPoints="1" noAdjustHandles="1" noChangeArrowheads="1" noChangeShapeType="1" noTextEdit="1"/>
              </p:cNvSpPr>
              <p:nvPr/>
            </p:nvSpPr>
            <p:spPr>
              <a:xfrm>
                <a:off x="1331668" y="1160472"/>
                <a:ext cx="8498966" cy="2569037"/>
              </a:xfrm>
              <a:prstGeom prst="rect">
                <a:avLst/>
              </a:prstGeom>
              <a:blipFill>
                <a:blip r:embed="rId5"/>
                <a:stretch>
                  <a:fillRect l="-932" t="-1896" b="-4265"/>
                </a:stretch>
              </a:blipFill>
            </p:spPr>
            <p:txBody>
              <a:bodyPr/>
              <a:lstStyle/>
              <a:p>
                <a:r>
                  <a:rPr lang="en-US">
                    <a:noFill/>
                  </a:rPr>
                  <a:t> </a:t>
                </a:r>
              </a:p>
            </p:txBody>
          </p:sp>
        </mc:Fallback>
      </mc:AlternateContent>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29" name="Ink 28">
                <a:extLst>
                  <a:ext uri="{FF2B5EF4-FFF2-40B4-BE49-F238E27FC236}">
                    <a16:creationId xmlns:a16="http://schemas.microsoft.com/office/drawing/2014/main" id="{B368F190-9359-4EAB-B180-08D41C40922E}"/>
                  </a:ext>
                </a:extLst>
              </p14:cNvPr>
              <p14:cNvContentPartPr/>
              <p14:nvPr>
                <p:extLst>
                  <p:ext uri="{42D2F446-02D8-4167-A562-619A0277C38B}">
                    <p15:isNarration xmlns:p15="http://schemas.microsoft.com/office/powerpoint/2012/main" val="1"/>
                  </p:ext>
                </p:extLst>
              </p14:nvPr>
            </p14:nvContentPartPr>
            <p14:xfrm>
              <a:off x="3543120" y="1334160"/>
              <a:ext cx="5446440" cy="3552480"/>
            </p14:xfrm>
          </p:contentPart>
        </mc:Choice>
        <mc:Fallback>
          <p:pic>
            <p:nvPicPr>
              <p:cNvPr id="29" name="Ink 28">
                <a:extLst>
                  <a:ext uri="{FF2B5EF4-FFF2-40B4-BE49-F238E27FC236}">
                    <a16:creationId xmlns:a16="http://schemas.microsoft.com/office/drawing/2014/main" id="{B368F190-9359-4EAB-B180-08D41C40922E}"/>
                  </a:ext>
                </a:extLst>
              </p:cNvPr>
              <p:cNvPicPr>
                <a:picLocks noGrp="1" noRot="1" noChangeAspect="1" noMove="1" noResize="1" noEditPoints="1" noAdjustHandles="1" noChangeArrowheads="1" noChangeShapeType="1"/>
              </p:cNvPicPr>
              <p:nvPr/>
            </p:nvPicPr>
            <p:blipFill>
              <a:blip r:embed="rId7"/>
              <a:stretch>
                <a:fillRect/>
              </a:stretch>
            </p:blipFill>
            <p:spPr>
              <a:xfrm>
                <a:off x="3527280" y="1270800"/>
                <a:ext cx="5477760" cy="3679200"/>
              </a:xfrm>
              <a:prstGeom prst="rect">
                <a:avLst/>
              </a:prstGeom>
            </p:spPr>
          </p:pic>
        </mc:Fallback>
      </mc:AlternateContent>
      <p:pic>
        <p:nvPicPr>
          <p:cNvPr id="30" name="Audio 29">
            <a:hlinkClick r:id="" action="ppaction://media"/>
            <a:extLst>
              <a:ext uri="{FF2B5EF4-FFF2-40B4-BE49-F238E27FC236}">
                <a16:creationId xmlns:a16="http://schemas.microsoft.com/office/drawing/2014/main" id="{A27A29AF-6D59-4957-818A-97C59312444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916867851"/>
      </p:ext>
    </p:extLst>
  </p:cSld>
  <p:clrMapOvr>
    <a:masterClrMapping/>
  </p:clrMapOvr>
  <mc:AlternateContent xmlns:mc="http://schemas.openxmlformats.org/markup-compatibility/2006">
    <mc:Choice xmlns:p14="http://schemas.microsoft.com/office/powerpoint/2010/main" Requires="p14">
      <p:transition spd="slow" p14:dur="2000" advTm="40817"/>
    </mc:Choice>
    <mc:Fallback>
      <p:transition spd="slow" advTm="40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par>
                                <p:cTn id="7" presetID="59"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md type="call" cmd="playFrom(0.0)">
                                      <p:cBhvr>
                                        <p:cTn id="9"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FD6DF251-35F0-4D94-B33C-DFA088810925}"/>
              </a:ext>
            </a:extLst>
          </p:cNvPr>
          <p:cNvPicPr>
            <a:picLocks noChangeAspect="1"/>
          </p:cNvPicPr>
          <p:nvPr/>
        </p:nvPicPr>
        <p:blipFill>
          <a:blip r:embed="rId4"/>
          <a:stretch>
            <a:fillRect/>
          </a:stretch>
        </p:blipFill>
        <p:spPr>
          <a:xfrm>
            <a:off x="0" y="699481"/>
            <a:ext cx="12192001" cy="5701319"/>
          </a:xfrm>
          <a:prstGeom prst="rect">
            <a:avLst/>
          </a:prstGeom>
        </p:spPr>
      </p:pic>
      <p:sp>
        <p:nvSpPr>
          <p:cNvPr id="9" name="Footer Placeholder 8">
            <a:extLst>
              <a:ext uri="{FF2B5EF4-FFF2-40B4-BE49-F238E27FC236}">
                <a16:creationId xmlns:a16="http://schemas.microsoft.com/office/drawing/2014/main" id="{9A19BBDB-70BD-418A-B330-894A97070711}"/>
              </a:ext>
            </a:extLst>
          </p:cNvPr>
          <p:cNvSpPr>
            <a:spLocks noGrp="1"/>
          </p:cNvSpPr>
          <p:nvPr>
            <p:ph type="ftr" sz="quarter" idx="11"/>
          </p:nvPr>
        </p:nvSpPr>
        <p:spPr/>
        <p:txBody>
          <a:bodyPr/>
          <a:lstStyle/>
          <a:p>
            <a:r>
              <a:rPr lang="en-US"/>
              <a:t>Speaker: </a:t>
            </a:r>
            <a:r>
              <a:rPr lang="en-US" err="1"/>
              <a:t>Jamaie</a:t>
            </a:r>
            <a:r>
              <a:rPr lang="en-US"/>
              <a:t> Scott</a:t>
            </a:r>
          </a:p>
        </p:txBody>
      </p:sp>
      <p:sp>
        <p:nvSpPr>
          <p:cNvPr id="2" name="Slide Number Placeholder 1">
            <a:extLst>
              <a:ext uri="{FF2B5EF4-FFF2-40B4-BE49-F238E27FC236}">
                <a16:creationId xmlns:a16="http://schemas.microsoft.com/office/drawing/2014/main" id="{CAD7D34E-F029-4FBD-8D21-45D62415C066}"/>
              </a:ext>
            </a:extLst>
          </p:cNvPr>
          <p:cNvSpPr>
            <a:spLocks noGrp="1"/>
          </p:cNvSpPr>
          <p:nvPr>
            <p:ph type="sldNum" sz="quarter" idx="12"/>
          </p:nvPr>
        </p:nvSpPr>
        <p:spPr/>
        <p:txBody>
          <a:bodyPr/>
          <a:lstStyle/>
          <a:p>
            <a:fld id="{D57F1E4F-1CFF-5643-939E-217C01CDF565}" type="slidenum">
              <a:rPr lang="en-US" smtClean="0"/>
              <a:pPr/>
              <a:t>4</a:t>
            </a:fld>
            <a:endParaRPr lang="en-US"/>
          </a:p>
        </p:txBody>
      </p:sp>
      <p:sp>
        <p:nvSpPr>
          <p:cNvPr id="7" name="TextBox 6">
            <a:extLst>
              <a:ext uri="{FF2B5EF4-FFF2-40B4-BE49-F238E27FC236}">
                <a16:creationId xmlns:a16="http://schemas.microsoft.com/office/drawing/2014/main" id="{40608D76-A69F-48E8-B544-5D0954BD42E7}"/>
              </a:ext>
            </a:extLst>
          </p:cNvPr>
          <p:cNvSpPr txBox="1"/>
          <p:nvPr/>
        </p:nvSpPr>
        <p:spPr>
          <a:xfrm>
            <a:off x="1229199" y="0"/>
            <a:ext cx="6172200" cy="769441"/>
          </a:xfrm>
          <a:prstGeom prst="rect">
            <a:avLst/>
          </a:prstGeom>
          <a:noFill/>
        </p:spPr>
        <p:txBody>
          <a:bodyPr wrap="square" lIns="91440" tIns="45720" rIns="91440" bIns="45720" anchor="t">
            <a:spAutoFit/>
          </a:bodyPr>
          <a:lstStyle/>
          <a:p>
            <a:r>
              <a:rPr lang="en-US" sz="4400">
                <a:solidFill>
                  <a:schemeClr val="tx1">
                    <a:lumMod val="75000"/>
                    <a:lumOff val="25000"/>
                  </a:schemeClr>
                </a:solidFill>
              </a:rPr>
              <a:t>Project Statement</a:t>
            </a:r>
            <a:endParaRPr lang="en-US" sz="4400">
              <a:solidFill>
                <a:schemeClr val="tx1">
                  <a:lumMod val="75000"/>
                  <a:lumOff val="25000"/>
                </a:schemeClr>
              </a:solidFill>
              <a:cs typeface="Calibri"/>
            </a:endParaRPr>
          </a:p>
        </p:txBody>
      </p:sp>
      <p:cxnSp>
        <p:nvCxnSpPr>
          <p:cNvPr id="16" name="Straight Connector 15">
            <a:extLst>
              <a:ext uri="{FF2B5EF4-FFF2-40B4-BE49-F238E27FC236}">
                <a16:creationId xmlns:a16="http://schemas.microsoft.com/office/drawing/2014/main" id="{1FDEA767-57E7-4F0A-8D1B-EED535D9EEB7}"/>
              </a:ext>
            </a:extLst>
          </p:cNvPr>
          <p:cNvCxnSpPr>
            <a:cxnSpLocks/>
          </p:cNvCxnSpPr>
          <p:nvPr/>
        </p:nvCxnSpPr>
        <p:spPr>
          <a:xfrm flipH="1">
            <a:off x="1331668" y="769441"/>
            <a:ext cx="5244153"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0E7F18B-DBA4-4610-9F21-6674C6C4B38A}"/>
              </a:ext>
            </a:extLst>
          </p:cNvPr>
          <p:cNvSpPr txBox="1"/>
          <p:nvPr/>
        </p:nvSpPr>
        <p:spPr>
          <a:xfrm>
            <a:off x="3303037" y="5159640"/>
            <a:ext cx="1549908" cy="369332"/>
          </a:xfrm>
          <a:prstGeom prst="rect">
            <a:avLst/>
          </a:prstGeom>
          <a:solidFill>
            <a:srgbClr val="FFFFFF"/>
          </a:solidFill>
          <a:ln>
            <a:solidFill>
              <a:schemeClr val="tx1"/>
            </a:solidFill>
          </a:ln>
        </p:spPr>
        <p:txBody>
          <a:bodyPr wrap="square" rtlCol="0">
            <a:spAutoFit/>
          </a:bodyPr>
          <a:lstStyle/>
          <a:p>
            <a:r>
              <a:rPr lang="en-US">
                <a:solidFill>
                  <a:srgbClr val="FF0000"/>
                </a:solidFill>
              </a:rPr>
              <a:t>Concrete Dam</a:t>
            </a:r>
          </a:p>
        </p:txBody>
      </p:sp>
      <p:sp>
        <p:nvSpPr>
          <p:cNvPr id="13" name="TextBox 12">
            <a:extLst>
              <a:ext uri="{FF2B5EF4-FFF2-40B4-BE49-F238E27FC236}">
                <a16:creationId xmlns:a16="http://schemas.microsoft.com/office/drawing/2014/main" id="{6A9F201C-1EC7-4794-ACC2-0C4E0D390FE4}"/>
              </a:ext>
            </a:extLst>
          </p:cNvPr>
          <p:cNvSpPr txBox="1"/>
          <p:nvPr/>
        </p:nvSpPr>
        <p:spPr>
          <a:xfrm>
            <a:off x="1858092" y="4507726"/>
            <a:ext cx="2275694" cy="369332"/>
          </a:xfrm>
          <a:prstGeom prst="rect">
            <a:avLst/>
          </a:prstGeom>
          <a:solidFill>
            <a:srgbClr val="FFFFFF"/>
          </a:solidFill>
          <a:ln>
            <a:solidFill>
              <a:schemeClr val="tx1"/>
            </a:solidFill>
          </a:ln>
        </p:spPr>
        <p:txBody>
          <a:bodyPr wrap="square" rtlCol="0">
            <a:spAutoFit/>
          </a:bodyPr>
          <a:lstStyle/>
          <a:p>
            <a:r>
              <a:rPr lang="en-US">
                <a:solidFill>
                  <a:srgbClr val="FF0000"/>
                </a:solidFill>
              </a:rPr>
              <a:t>Inclined Intake Tower</a:t>
            </a:r>
          </a:p>
        </p:txBody>
      </p:sp>
      <p:sp>
        <p:nvSpPr>
          <p:cNvPr id="14" name="TextBox 13">
            <a:extLst>
              <a:ext uri="{FF2B5EF4-FFF2-40B4-BE49-F238E27FC236}">
                <a16:creationId xmlns:a16="http://schemas.microsoft.com/office/drawing/2014/main" id="{537AB8DB-E52C-4592-A3F7-2DB1C8B6E5E2}"/>
              </a:ext>
            </a:extLst>
          </p:cNvPr>
          <p:cNvSpPr txBox="1"/>
          <p:nvPr/>
        </p:nvSpPr>
        <p:spPr>
          <a:xfrm>
            <a:off x="1567627" y="3614826"/>
            <a:ext cx="879695" cy="369332"/>
          </a:xfrm>
          <a:prstGeom prst="rect">
            <a:avLst/>
          </a:prstGeom>
          <a:solidFill>
            <a:srgbClr val="FFFFFF"/>
          </a:solidFill>
          <a:ln>
            <a:solidFill>
              <a:schemeClr val="tx1"/>
            </a:solidFill>
          </a:ln>
        </p:spPr>
        <p:txBody>
          <a:bodyPr wrap="square" rtlCol="0">
            <a:spAutoFit/>
          </a:bodyPr>
          <a:lstStyle/>
          <a:p>
            <a:r>
              <a:rPr lang="en-US">
                <a:solidFill>
                  <a:srgbClr val="FF0000"/>
                </a:solidFill>
              </a:rPr>
              <a:t>Road 1</a:t>
            </a:r>
          </a:p>
        </p:txBody>
      </p:sp>
      <p:sp>
        <p:nvSpPr>
          <p:cNvPr id="15" name="TextBox 14">
            <a:extLst>
              <a:ext uri="{FF2B5EF4-FFF2-40B4-BE49-F238E27FC236}">
                <a16:creationId xmlns:a16="http://schemas.microsoft.com/office/drawing/2014/main" id="{E27E959E-B11B-4B86-A61B-3E67FC71C1A6}"/>
              </a:ext>
            </a:extLst>
          </p:cNvPr>
          <p:cNvSpPr txBox="1"/>
          <p:nvPr/>
        </p:nvSpPr>
        <p:spPr>
          <a:xfrm>
            <a:off x="9875306" y="2395794"/>
            <a:ext cx="879695" cy="369332"/>
          </a:xfrm>
          <a:prstGeom prst="rect">
            <a:avLst/>
          </a:prstGeom>
          <a:solidFill>
            <a:srgbClr val="FFFFFF"/>
          </a:solidFill>
          <a:ln>
            <a:solidFill>
              <a:schemeClr val="tx1"/>
            </a:solidFill>
          </a:ln>
        </p:spPr>
        <p:txBody>
          <a:bodyPr wrap="square" rtlCol="0">
            <a:spAutoFit/>
          </a:bodyPr>
          <a:lstStyle/>
          <a:p>
            <a:r>
              <a:rPr lang="en-US">
                <a:solidFill>
                  <a:srgbClr val="FF0000"/>
                </a:solidFill>
              </a:rPr>
              <a:t>Road 2</a:t>
            </a:r>
          </a:p>
        </p:txBody>
      </p:sp>
      <p:sp>
        <p:nvSpPr>
          <p:cNvPr id="17" name="TextBox 16">
            <a:extLst>
              <a:ext uri="{FF2B5EF4-FFF2-40B4-BE49-F238E27FC236}">
                <a16:creationId xmlns:a16="http://schemas.microsoft.com/office/drawing/2014/main" id="{56F6FEDF-65A7-4477-BC4F-861D79C608D7}"/>
              </a:ext>
            </a:extLst>
          </p:cNvPr>
          <p:cNvSpPr txBox="1"/>
          <p:nvPr/>
        </p:nvSpPr>
        <p:spPr>
          <a:xfrm rot="521019">
            <a:off x="3112607" y="3093434"/>
            <a:ext cx="2042359" cy="369332"/>
          </a:xfrm>
          <a:prstGeom prst="rect">
            <a:avLst/>
          </a:prstGeom>
          <a:solidFill>
            <a:srgbClr val="FFFFFF"/>
          </a:solidFill>
          <a:ln>
            <a:solidFill>
              <a:schemeClr val="tx1"/>
            </a:solidFill>
          </a:ln>
        </p:spPr>
        <p:txBody>
          <a:bodyPr wrap="square" rtlCol="0">
            <a:spAutoFit/>
          </a:bodyPr>
          <a:lstStyle/>
          <a:p>
            <a:r>
              <a:rPr lang="en-US">
                <a:solidFill>
                  <a:srgbClr val="FF0000"/>
                </a:solidFill>
              </a:rPr>
              <a:t>Eagle Canyon Road</a:t>
            </a:r>
          </a:p>
        </p:txBody>
      </p:sp>
      <p:sp>
        <p:nvSpPr>
          <p:cNvPr id="18" name="TextBox 17">
            <a:extLst>
              <a:ext uri="{FF2B5EF4-FFF2-40B4-BE49-F238E27FC236}">
                <a16:creationId xmlns:a16="http://schemas.microsoft.com/office/drawing/2014/main" id="{B833F505-FF28-4B6F-A7C6-FC28D42DC066}"/>
              </a:ext>
            </a:extLst>
          </p:cNvPr>
          <p:cNvSpPr txBox="1"/>
          <p:nvPr/>
        </p:nvSpPr>
        <p:spPr>
          <a:xfrm>
            <a:off x="7807157" y="1409141"/>
            <a:ext cx="1400488" cy="369332"/>
          </a:xfrm>
          <a:prstGeom prst="rect">
            <a:avLst/>
          </a:prstGeom>
          <a:solidFill>
            <a:srgbClr val="FFFFFF"/>
          </a:solidFill>
          <a:ln>
            <a:solidFill>
              <a:schemeClr val="tx1"/>
            </a:solidFill>
          </a:ln>
        </p:spPr>
        <p:txBody>
          <a:bodyPr wrap="square" rtlCol="0">
            <a:spAutoFit/>
          </a:bodyPr>
          <a:lstStyle/>
          <a:p>
            <a:r>
              <a:rPr lang="en-US">
                <a:solidFill>
                  <a:srgbClr val="FF0000"/>
                </a:solidFill>
              </a:rPr>
              <a:t>Water Tanks</a:t>
            </a:r>
          </a:p>
        </p:txBody>
      </p:sp>
      <p:sp>
        <p:nvSpPr>
          <p:cNvPr id="19" name="TextBox 18">
            <a:extLst>
              <a:ext uri="{FF2B5EF4-FFF2-40B4-BE49-F238E27FC236}">
                <a16:creationId xmlns:a16="http://schemas.microsoft.com/office/drawing/2014/main" id="{4C61D85B-9958-4F09-A9DA-D65C1B013D58}"/>
              </a:ext>
            </a:extLst>
          </p:cNvPr>
          <p:cNvSpPr txBox="1"/>
          <p:nvPr/>
        </p:nvSpPr>
        <p:spPr>
          <a:xfrm rot="521019">
            <a:off x="4498547" y="2063412"/>
            <a:ext cx="990178" cy="369332"/>
          </a:xfrm>
          <a:prstGeom prst="rect">
            <a:avLst/>
          </a:prstGeom>
          <a:solidFill>
            <a:srgbClr val="FFFFFF"/>
          </a:solidFill>
          <a:ln>
            <a:solidFill>
              <a:schemeClr val="tx1"/>
            </a:solidFill>
          </a:ln>
        </p:spPr>
        <p:txBody>
          <a:bodyPr wrap="square" rtlCol="0">
            <a:spAutoFit/>
          </a:bodyPr>
          <a:lstStyle/>
          <a:p>
            <a:r>
              <a:rPr lang="en-US">
                <a:solidFill>
                  <a:srgbClr val="FF0000"/>
                </a:solidFill>
              </a:rPr>
              <a:t>Pipeline</a:t>
            </a:r>
          </a:p>
        </p:txBody>
      </p:sp>
      <p:cxnSp>
        <p:nvCxnSpPr>
          <p:cNvPr id="20" name="Straight Arrow Connector 19">
            <a:extLst>
              <a:ext uri="{FF2B5EF4-FFF2-40B4-BE49-F238E27FC236}">
                <a16:creationId xmlns:a16="http://schemas.microsoft.com/office/drawing/2014/main" id="{1AFF7DBA-B3B2-4F44-AEBB-C206FC7C3374}"/>
              </a:ext>
            </a:extLst>
          </p:cNvPr>
          <p:cNvCxnSpPr>
            <a:cxnSpLocks/>
          </p:cNvCxnSpPr>
          <p:nvPr/>
        </p:nvCxnSpPr>
        <p:spPr>
          <a:xfrm>
            <a:off x="5432079" y="2469733"/>
            <a:ext cx="882286" cy="74424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88D55CE0-A314-4C1F-80CD-473A3C4D7D35}"/>
              </a:ext>
            </a:extLst>
          </p:cNvPr>
          <p:cNvSpPr txBox="1"/>
          <p:nvPr/>
        </p:nvSpPr>
        <p:spPr>
          <a:xfrm>
            <a:off x="3388788" y="5880046"/>
            <a:ext cx="2409608" cy="369332"/>
          </a:xfrm>
          <a:prstGeom prst="rect">
            <a:avLst/>
          </a:prstGeom>
          <a:solidFill>
            <a:srgbClr val="FFFFFF"/>
          </a:solidFill>
          <a:ln>
            <a:solidFill>
              <a:schemeClr val="tx1"/>
            </a:solidFill>
          </a:ln>
        </p:spPr>
        <p:txBody>
          <a:bodyPr wrap="square" rtlCol="0">
            <a:spAutoFit/>
          </a:bodyPr>
          <a:lstStyle/>
          <a:p>
            <a:r>
              <a:rPr lang="en-US">
                <a:solidFill>
                  <a:srgbClr val="FF0000"/>
                </a:solidFill>
              </a:rPr>
              <a:t>Hammer Head Turn out</a:t>
            </a:r>
          </a:p>
        </p:txBody>
      </p:sp>
      <p:sp>
        <p:nvSpPr>
          <p:cNvPr id="38" name="TextBox 37">
            <a:extLst>
              <a:ext uri="{FF2B5EF4-FFF2-40B4-BE49-F238E27FC236}">
                <a16:creationId xmlns:a16="http://schemas.microsoft.com/office/drawing/2014/main" id="{52E0225E-7126-447C-9D8A-5A4817FFEEE5}"/>
              </a:ext>
            </a:extLst>
          </p:cNvPr>
          <p:cNvSpPr txBox="1"/>
          <p:nvPr/>
        </p:nvSpPr>
        <p:spPr>
          <a:xfrm>
            <a:off x="10979020" y="1451076"/>
            <a:ext cx="342123" cy="369332"/>
          </a:xfrm>
          <a:prstGeom prst="rect">
            <a:avLst/>
          </a:prstGeom>
          <a:solidFill>
            <a:schemeClr val="bg1"/>
          </a:solidFill>
          <a:ln>
            <a:noFill/>
          </a:ln>
        </p:spPr>
        <p:txBody>
          <a:bodyPr wrap="square" rtlCol="0">
            <a:spAutoFit/>
          </a:bodyPr>
          <a:lstStyle/>
          <a:p>
            <a:r>
              <a:rPr lang="en-US" b="1">
                <a:solidFill>
                  <a:srgbClr val="FF0000"/>
                </a:solidFill>
              </a:rPr>
              <a:t>N</a:t>
            </a:r>
          </a:p>
        </p:txBody>
      </p:sp>
      <p:cxnSp>
        <p:nvCxnSpPr>
          <p:cNvPr id="34" name="Straight Arrow Connector 33">
            <a:extLst>
              <a:ext uri="{FF2B5EF4-FFF2-40B4-BE49-F238E27FC236}">
                <a16:creationId xmlns:a16="http://schemas.microsoft.com/office/drawing/2014/main" id="{1CD6E163-1AC6-43B2-8A97-8AD55BE30630}"/>
              </a:ext>
            </a:extLst>
          </p:cNvPr>
          <p:cNvCxnSpPr>
            <a:cxnSpLocks/>
          </p:cNvCxnSpPr>
          <p:nvPr/>
        </p:nvCxnSpPr>
        <p:spPr>
          <a:xfrm flipV="1">
            <a:off x="11269895" y="1003063"/>
            <a:ext cx="463421" cy="44108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528E1BD4-6F27-4CC1-92B7-0CDA496AB8DC}"/>
              </a:ext>
            </a:extLst>
          </p:cNvPr>
          <p:cNvCxnSpPr>
            <a:cxnSpLocks/>
          </p:cNvCxnSpPr>
          <p:nvPr/>
        </p:nvCxnSpPr>
        <p:spPr>
          <a:xfrm flipH="1" flipV="1">
            <a:off x="2495359" y="5859868"/>
            <a:ext cx="807678" cy="28710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131517AE-A322-4FBC-BF9E-4EE7CF2FDEAE}"/>
              </a:ext>
            </a:extLst>
          </p:cNvPr>
          <p:cNvCxnSpPr>
            <a:cxnSpLocks/>
          </p:cNvCxnSpPr>
          <p:nvPr/>
        </p:nvCxnSpPr>
        <p:spPr>
          <a:xfrm flipH="1">
            <a:off x="2007474" y="5400626"/>
            <a:ext cx="1294232" cy="17591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Audio 7">
            <a:hlinkClick r:id="" action="ppaction://media"/>
            <a:extLst>
              <a:ext uri="{FF2B5EF4-FFF2-40B4-BE49-F238E27FC236}">
                <a16:creationId xmlns:a16="http://schemas.microsoft.com/office/drawing/2014/main" id="{B596EE72-882A-49DC-BA6B-3ADB63404C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8516" y="44941"/>
            <a:ext cx="609600" cy="609600"/>
          </a:xfrm>
          <a:prstGeom prst="rect">
            <a:avLst/>
          </a:prstGeom>
        </p:spPr>
      </p:pic>
    </p:spTree>
    <p:extLst>
      <p:ext uri="{BB962C8B-B14F-4D97-AF65-F5344CB8AC3E}">
        <p14:creationId xmlns:p14="http://schemas.microsoft.com/office/powerpoint/2010/main" val="3161854313"/>
      </p:ext>
    </p:extLst>
  </p:cSld>
  <p:clrMapOvr>
    <a:masterClrMapping/>
  </p:clrMapOvr>
  <mc:AlternateContent xmlns:mc="http://schemas.openxmlformats.org/markup-compatibility/2006">
    <mc:Choice xmlns:p14="http://schemas.microsoft.com/office/powerpoint/2010/main" Requires="p14">
      <p:transition spd="slow" p14:dur="2000" advTm="39599"/>
    </mc:Choice>
    <mc:Fallback>
      <p:transition spd="slow" advTm="39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9A19BBDB-70BD-418A-B330-894A97070711}"/>
              </a:ext>
            </a:extLst>
          </p:cNvPr>
          <p:cNvSpPr>
            <a:spLocks noGrp="1"/>
          </p:cNvSpPr>
          <p:nvPr>
            <p:ph type="ftr" sz="quarter" idx="11"/>
          </p:nvPr>
        </p:nvSpPr>
        <p:spPr/>
        <p:txBody>
          <a:bodyPr/>
          <a:lstStyle/>
          <a:p>
            <a:r>
              <a:rPr lang="en-US"/>
              <a:t>Speaker: Alex dIAZ </a:t>
            </a:r>
          </a:p>
        </p:txBody>
      </p:sp>
      <p:sp>
        <p:nvSpPr>
          <p:cNvPr id="2" name="Slide Number Placeholder 1">
            <a:extLst>
              <a:ext uri="{FF2B5EF4-FFF2-40B4-BE49-F238E27FC236}">
                <a16:creationId xmlns:a16="http://schemas.microsoft.com/office/drawing/2014/main" id="{CAD7D34E-F029-4FBD-8D21-45D62415C066}"/>
              </a:ext>
            </a:extLst>
          </p:cNvPr>
          <p:cNvSpPr>
            <a:spLocks noGrp="1"/>
          </p:cNvSpPr>
          <p:nvPr>
            <p:ph type="sldNum" sz="quarter" idx="12"/>
          </p:nvPr>
        </p:nvSpPr>
        <p:spPr/>
        <p:txBody>
          <a:bodyPr/>
          <a:lstStyle/>
          <a:p>
            <a:fld id="{D57F1E4F-1CFF-5643-939E-217C01CDF565}" type="slidenum">
              <a:rPr lang="en-US" smtClean="0"/>
              <a:pPr/>
              <a:t>40</a:t>
            </a:fld>
            <a:endParaRPr lang="en-US"/>
          </a:p>
        </p:txBody>
      </p:sp>
      <p:sp>
        <p:nvSpPr>
          <p:cNvPr id="7" name="TextBox 6">
            <a:extLst>
              <a:ext uri="{FF2B5EF4-FFF2-40B4-BE49-F238E27FC236}">
                <a16:creationId xmlns:a16="http://schemas.microsoft.com/office/drawing/2014/main" id="{40608D76-A69F-48E8-B544-5D0954BD42E7}"/>
              </a:ext>
            </a:extLst>
          </p:cNvPr>
          <p:cNvSpPr txBox="1"/>
          <p:nvPr/>
        </p:nvSpPr>
        <p:spPr>
          <a:xfrm>
            <a:off x="1229199" y="0"/>
            <a:ext cx="6172200" cy="769441"/>
          </a:xfrm>
          <a:prstGeom prst="rect">
            <a:avLst/>
          </a:prstGeom>
          <a:noFill/>
        </p:spPr>
        <p:txBody>
          <a:bodyPr wrap="square" lIns="91440" tIns="45720" rIns="91440" bIns="45720" anchor="t">
            <a:spAutoFit/>
          </a:bodyPr>
          <a:lstStyle/>
          <a:p>
            <a:r>
              <a:rPr lang="en-US" sz="4400">
                <a:solidFill>
                  <a:schemeClr val="tx1">
                    <a:lumMod val="75000"/>
                    <a:lumOff val="25000"/>
                  </a:schemeClr>
                </a:solidFill>
              </a:rPr>
              <a:t>Pump Recommendations </a:t>
            </a:r>
            <a:endParaRPr lang="en-US" sz="4400">
              <a:solidFill>
                <a:schemeClr val="tx1">
                  <a:lumMod val="75000"/>
                  <a:lumOff val="25000"/>
                </a:schemeClr>
              </a:solidFill>
              <a:cs typeface="Calibri"/>
            </a:endParaRPr>
          </a:p>
        </p:txBody>
      </p:sp>
      <p:cxnSp>
        <p:nvCxnSpPr>
          <p:cNvPr id="16" name="Straight Connector 15">
            <a:extLst>
              <a:ext uri="{FF2B5EF4-FFF2-40B4-BE49-F238E27FC236}">
                <a16:creationId xmlns:a16="http://schemas.microsoft.com/office/drawing/2014/main" id="{1FDEA767-57E7-4F0A-8D1B-EED535D9EEB7}"/>
              </a:ext>
            </a:extLst>
          </p:cNvPr>
          <p:cNvCxnSpPr>
            <a:cxnSpLocks/>
          </p:cNvCxnSpPr>
          <p:nvPr/>
        </p:nvCxnSpPr>
        <p:spPr>
          <a:xfrm flipH="1">
            <a:off x="1331668" y="769441"/>
            <a:ext cx="5244153"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Content Placeholder 4">
            <a:extLst>
              <a:ext uri="{FF2B5EF4-FFF2-40B4-BE49-F238E27FC236}">
                <a16:creationId xmlns:a16="http://schemas.microsoft.com/office/drawing/2014/main" id="{BF68B33C-A559-4D63-AEDF-C4177CFCE7B9}"/>
              </a:ext>
            </a:extLst>
          </p:cNvPr>
          <p:cNvSpPr txBox="1">
            <a:spLocks/>
          </p:cNvSpPr>
          <p:nvPr/>
        </p:nvSpPr>
        <p:spPr>
          <a:xfrm>
            <a:off x="7863081" y="1343050"/>
            <a:ext cx="5507939" cy="2386855"/>
          </a:xfrm>
          <a:prstGeom prst="rect">
            <a:avLst/>
          </a:prstGeom>
        </p:spPr>
        <p:txBody>
          <a:bodyPr vert="horz" lIns="0" tIns="45720" rIns="0" bIns="45720" rtlCol="0" anchor="t">
            <a:normAutofit fontScale="92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85000"/>
                    <a:lumOff val="1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800" kern="1200">
                <a:solidFill>
                  <a:schemeClr val="tx1">
                    <a:lumMod val="85000"/>
                    <a:lumOff val="1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b="1">
                <a:cs typeface="Calibri"/>
              </a:rPr>
              <a:t>  </a:t>
            </a:r>
            <a:r>
              <a:rPr lang="en-US" sz="2000" b="1">
                <a:cs typeface="Calibri"/>
              </a:rPr>
              <a:t>Recommended Design Criteria </a:t>
            </a:r>
            <a:endParaRPr lang="en-US">
              <a:ea typeface="+mn-lt"/>
              <a:cs typeface="+mn-lt"/>
            </a:endParaRPr>
          </a:p>
          <a:p>
            <a:pPr marL="749300" lvl="1" indent="-457200">
              <a:lnSpc>
                <a:spcPct val="150000"/>
              </a:lnSpc>
              <a:buClr>
                <a:srgbClr val="7F7F7F"/>
              </a:buClr>
            </a:pPr>
            <a:r>
              <a:rPr lang="en-US">
                <a:ea typeface="+mn-lt"/>
                <a:cs typeface="+mn-lt"/>
              </a:rPr>
              <a:t>Centrifugal Pump</a:t>
            </a:r>
          </a:p>
          <a:p>
            <a:pPr marL="749300" lvl="1" indent="-457200">
              <a:lnSpc>
                <a:spcPct val="150000"/>
              </a:lnSpc>
              <a:buClr>
                <a:srgbClr val="7F7F7F"/>
              </a:buClr>
            </a:pPr>
            <a:r>
              <a:rPr lang="en-US">
                <a:ea typeface="+mn-lt"/>
                <a:cs typeface="+mn-lt"/>
              </a:rPr>
              <a:t>Overcome head of 332 feet </a:t>
            </a:r>
          </a:p>
          <a:p>
            <a:pPr marL="749300" lvl="1" indent="-457200">
              <a:lnSpc>
                <a:spcPct val="150000"/>
              </a:lnSpc>
              <a:buClr>
                <a:srgbClr val="7F7F7F"/>
              </a:buClr>
            </a:pPr>
            <a:r>
              <a:rPr lang="en-US">
                <a:ea typeface="+mn-lt"/>
                <a:cs typeface="+mn-lt"/>
              </a:rPr>
              <a:t>Minimum Efficiency of 80 %</a:t>
            </a:r>
          </a:p>
          <a:p>
            <a:pPr marL="749300" lvl="1" indent="-457200">
              <a:lnSpc>
                <a:spcPct val="150000"/>
              </a:lnSpc>
              <a:buClr>
                <a:srgbClr val="7F7F7F"/>
              </a:buClr>
            </a:pPr>
            <a:r>
              <a:rPr lang="en-US">
                <a:ea typeface="+mn-lt"/>
                <a:cs typeface="+mn-lt"/>
              </a:rPr>
              <a:t>Output Power of 280 HP </a:t>
            </a:r>
          </a:p>
          <a:p>
            <a:pPr marL="749300" lvl="1" indent="-457200">
              <a:lnSpc>
                <a:spcPct val="150000"/>
              </a:lnSpc>
              <a:buClr>
                <a:srgbClr val="7F7F7F"/>
              </a:buClr>
            </a:pPr>
            <a:r>
              <a:rPr lang="en-US">
                <a:ea typeface="+mn-lt"/>
                <a:cs typeface="+mn-lt"/>
              </a:rPr>
              <a:t>9 - hour period </a:t>
            </a:r>
          </a:p>
          <a:p>
            <a:pPr marL="292100" lvl="1" indent="0">
              <a:lnSpc>
                <a:spcPct val="150000"/>
              </a:lnSpc>
              <a:buClr>
                <a:srgbClr val="7F7F7F"/>
              </a:buClr>
              <a:buNone/>
            </a:pPr>
            <a:endParaRPr lang="en-US">
              <a:ea typeface="+mn-lt"/>
              <a:cs typeface="+mn-lt"/>
            </a:endParaRPr>
          </a:p>
          <a:p>
            <a:pPr marL="457200" indent="-457200">
              <a:buClr>
                <a:srgbClr val="7F7F7F"/>
              </a:buClr>
              <a:buAutoNum type="arabicPeriod"/>
            </a:pPr>
            <a:endParaRPr lang="en-US">
              <a:ea typeface="+mn-lt"/>
              <a:cs typeface="+mn-lt"/>
            </a:endParaRPr>
          </a:p>
          <a:p>
            <a:pPr marL="749300" lvl="1" indent="-457200">
              <a:lnSpc>
                <a:spcPct val="150000"/>
              </a:lnSpc>
              <a:buClrTx/>
            </a:pPr>
            <a:endParaRPr lang="en-US">
              <a:cs typeface="Calibri"/>
            </a:endParaRPr>
          </a:p>
          <a:p>
            <a:pPr marL="457200" indent="-457200">
              <a:buClrTx/>
              <a:buFont typeface="Calibri" panose="020F0502020204030204"/>
              <a:buAutoNum type="arabicPeriod"/>
            </a:pPr>
            <a:endParaRPr lang="en-US">
              <a:cs typeface="Calibri"/>
            </a:endParaRPr>
          </a:p>
          <a:p>
            <a:pPr>
              <a:buClrTx/>
              <a:buFont typeface="Arial" panose="020B0604020202020204" pitchFamily="34" charset="0"/>
              <a:buChar char="•"/>
            </a:pPr>
            <a:endParaRPr lang="en-US">
              <a:cs typeface="Calibri"/>
            </a:endParaRPr>
          </a:p>
          <a:p>
            <a:pPr marL="457200" indent="-457200">
              <a:buClr>
                <a:srgbClr val="7F7F7F"/>
              </a:buClr>
              <a:buFont typeface="Calibri" panose="020F0502020204030204"/>
              <a:buAutoNum type="arabicPeriod"/>
            </a:pPr>
            <a:endParaRPr lang="en-US" u="sng">
              <a:cs typeface="Calibri"/>
            </a:endParaRPr>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E987CCAE-1FF8-44CB-9C04-232E58C1105B}"/>
                  </a:ext>
                </a:extLst>
              </p:cNvPr>
              <p:cNvSpPr txBox="1"/>
              <p:nvPr/>
            </p:nvSpPr>
            <p:spPr>
              <a:xfrm>
                <a:off x="8212402" y="3729905"/>
                <a:ext cx="3900828" cy="6183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𝑂𝑢𝑡𝑝𝑢𝑡</m:t>
                      </m:r>
                      <m:r>
                        <a:rPr lang="en-US" b="0" i="1" smtClean="0">
                          <a:latin typeface="Cambria Math" panose="02040503050406030204" pitchFamily="18" charset="0"/>
                        </a:rPr>
                        <m:t> </m:t>
                      </m:r>
                      <m:r>
                        <a:rPr lang="en-US" b="0" i="1" smtClean="0">
                          <a:latin typeface="Cambria Math" panose="02040503050406030204" pitchFamily="18" charset="0"/>
                        </a:rPr>
                        <m:t>𝑃𝑜𝑤𝑒𝑟</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i="1">
                              <a:latin typeface="Cambria Math" panose="02040503050406030204" pitchFamily="18" charset="0"/>
                            </a:rPr>
                            <m:t>𝑄</m:t>
                          </m:r>
                          <m:r>
                            <a:rPr lang="en-US" i="1">
                              <a:latin typeface="Cambria Math" panose="02040503050406030204" pitchFamily="18" charset="0"/>
                            </a:rPr>
                            <m:t> ∗ </m:t>
                          </m:r>
                          <m:r>
                            <m:rPr>
                              <m:sty m:val="p"/>
                            </m:rPr>
                            <a:rPr lang="el-GR" i="1">
                              <a:latin typeface="Cambria Math" panose="02040503050406030204" pitchFamily="18" charset="0"/>
                            </a:rPr>
                            <m:t>γ</m:t>
                          </m:r>
                          <m:r>
                            <a:rPr lang="en-US" i="1">
                              <a:latin typeface="Cambria Math" panose="02040503050406030204" pitchFamily="18" charset="0"/>
                            </a:rPr>
                            <m:t>∗</m:t>
                          </m:r>
                          <m:r>
                            <a:rPr lang="en-US" i="1">
                              <a:latin typeface="Cambria Math" panose="02040503050406030204" pitchFamily="18" charset="0"/>
                            </a:rPr>
                            <m:t>𝑃𝑢𝑚𝑝</m:t>
                          </m:r>
                          <m:r>
                            <a:rPr lang="en-US" i="1">
                              <a:latin typeface="Cambria Math" panose="02040503050406030204" pitchFamily="18" charset="0"/>
                            </a:rPr>
                            <m:t> </m:t>
                          </m:r>
                          <m:r>
                            <a:rPr lang="en-US" i="1">
                              <a:latin typeface="Cambria Math" panose="02040503050406030204" pitchFamily="18" charset="0"/>
                            </a:rPr>
                            <m:t>h𝑒𝑎𝑑</m:t>
                          </m:r>
                        </m:num>
                        <m:den>
                          <m:r>
                            <a:rPr lang="en-US" b="0" i="1" smtClean="0">
                              <a:latin typeface="Cambria Math" panose="02040503050406030204" pitchFamily="18" charset="0"/>
                            </a:rPr>
                            <m:t>550 </m:t>
                          </m:r>
                        </m:den>
                      </m:f>
                    </m:oMath>
                  </m:oMathPara>
                </a14:m>
                <a:endParaRPr lang="en-US"/>
              </a:p>
            </p:txBody>
          </p:sp>
        </mc:Choice>
        <mc:Fallback>
          <p:sp>
            <p:nvSpPr>
              <p:cNvPr id="4" name="TextBox 3">
                <a:extLst>
                  <a:ext uri="{FF2B5EF4-FFF2-40B4-BE49-F238E27FC236}">
                    <a16:creationId xmlns:a16="http://schemas.microsoft.com/office/drawing/2014/main" id="{E987CCAE-1FF8-44CB-9C04-232E58C1105B}"/>
                  </a:ext>
                </a:extLst>
              </p:cNvPr>
              <p:cNvSpPr txBox="1">
                <a:spLocks noRot="1" noChangeAspect="1" noMove="1" noResize="1" noEditPoints="1" noAdjustHandles="1" noChangeArrowheads="1" noChangeShapeType="1" noTextEdit="1"/>
              </p:cNvSpPr>
              <p:nvPr/>
            </p:nvSpPr>
            <p:spPr>
              <a:xfrm>
                <a:off x="8212402" y="3729905"/>
                <a:ext cx="3900828" cy="618311"/>
              </a:xfrm>
              <a:prstGeom prst="rect">
                <a:avLst/>
              </a:prstGeom>
              <a:blipFill>
                <a:blip r:embed="rId4"/>
                <a:stretch>
                  <a:fillRect/>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4DC4FA08-9960-43E7-A34C-643680DDF7CA}"/>
              </a:ext>
            </a:extLst>
          </p:cNvPr>
          <p:cNvPicPr>
            <a:picLocks noChangeAspect="1"/>
          </p:cNvPicPr>
          <p:nvPr/>
        </p:nvPicPr>
        <p:blipFill>
          <a:blip r:embed="rId5"/>
          <a:stretch>
            <a:fillRect/>
          </a:stretch>
        </p:blipFill>
        <p:spPr>
          <a:xfrm>
            <a:off x="773545" y="1036017"/>
            <a:ext cx="6412107" cy="4785966"/>
          </a:xfrm>
          <a:prstGeom prst="rect">
            <a:avLst/>
          </a:prstGeom>
        </p:spPr>
      </p:pic>
      <p:pic>
        <p:nvPicPr>
          <p:cNvPr id="5" name="Audio 4">
            <a:hlinkClick r:id="" action="ppaction://media"/>
            <a:extLst>
              <a:ext uri="{FF2B5EF4-FFF2-40B4-BE49-F238E27FC236}">
                <a16:creationId xmlns:a16="http://schemas.microsoft.com/office/drawing/2014/main" id="{DEA1DEF3-3003-4335-9A73-A2E9E27D88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72621240"/>
      </p:ext>
    </p:extLst>
  </p:cSld>
  <p:clrMapOvr>
    <a:masterClrMapping/>
  </p:clrMapOvr>
  <mc:AlternateContent xmlns:mc="http://schemas.openxmlformats.org/markup-compatibility/2006">
    <mc:Choice xmlns:p14="http://schemas.microsoft.com/office/powerpoint/2010/main" Requires="p14">
      <p:transition spd="slow" p14:dur="2000" advTm="35568"/>
    </mc:Choice>
    <mc:Fallback>
      <p:transition spd="slow" advTm="35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9A19BBDB-70BD-418A-B330-894A97070711}"/>
              </a:ext>
            </a:extLst>
          </p:cNvPr>
          <p:cNvSpPr>
            <a:spLocks noGrp="1"/>
          </p:cNvSpPr>
          <p:nvPr>
            <p:ph type="ftr" sz="quarter" idx="11"/>
          </p:nvPr>
        </p:nvSpPr>
        <p:spPr/>
        <p:txBody>
          <a:bodyPr/>
          <a:lstStyle/>
          <a:p>
            <a:r>
              <a:rPr lang="en-US"/>
              <a:t>Speaker: Brayan Aguilar</a:t>
            </a:r>
            <a:endParaRPr lang="en-US">
              <a:cs typeface="Calibri"/>
            </a:endParaRPr>
          </a:p>
        </p:txBody>
      </p:sp>
      <p:sp>
        <p:nvSpPr>
          <p:cNvPr id="2" name="Slide Number Placeholder 1">
            <a:extLst>
              <a:ext uri="{FF2B5EF4-FFF2-40B4-BE49-F238E27FC236}">
                <a16:creationId xmlns:a16="http://schemas.microsoft.com/office/drawing/2014/main" id="{CAD7D34E-F029-4FBD-8D21-45D62415C066}"/>
              </a:ext>
            </a:extLst>
          </p:cNvPr>
          <p:cNvSpPr>
            <a:spLocks noGrp="1"/>
          </p:cNvSpPr>
          <p:nvPr>
            <p:ph type="sldNum" sz="quarter" idx="12"/>
          </p:nvPr>
        </p:nvSpPr>
        <p:spPr/>
        <p:txBody>
          <a:bodyPr/>
          <a:lstStyle/>
          <a:p>
            <a:fld id="{D57F1E4F-1CFF-5643-939E-217C01CDF565}" type="slidenum">
              <a:rPr lang="en-US" smtClean="0"/>
              <a:pPr/>
              <a:t>41</a:t>
            </a:fld>
            <a:endParaRPr lang="en-US"/>
          </a:p>
        </p:txBody>
      </p:sp>
      <p:sp>
        <p:nvSpPr>
          <p:cNvPr id="7" name="TextBox 6">
            <a:extLst>
              <a:ext uri="{FF2B5EF4-FFF2-40B4-BE49-F238E27FC236}">
                <a16:creationId xmlns:a16="http://schemas.microsoft.com/office/drawing/2014/main" id="{40608D76-A69F-48E8-B544-5D0954BD42E7}"/>
              </a:ext>
            </a:extLst>
          </p:cNvPr>
          <p:cNvSpPr txBox="1"/>
          <p:nvPr/>
        </p:nvSpPr>
        <p:spPr>
          <a:xfrm>
            <a:off x="1229199" y="0"/>
            <a:ext cx="6172200" cy="769441"/>
          </a:xfrm>
          <a:prstGeom prst="rect">
            <a:avLst/>
          </a:prstGeom>
          <a:noFill/>
        </p:spPr>
        <p:txBody>
          <a:bodyPr wrap="square" lIns="91440" tIns="45720" rIns="91440" bIns="45720" anchor="t">
            <a:spAutoFit/>
          </a:bodyPr>
          <a:lstStyle/>
          <a:p>
            <a:r>
              <a:rPr lang="en-US" sz="4400">
                <a:solidFill>
                  <a:schemeClr val="tx1">
                    <a:lumMod val="75000"/>
                    <a:lumOff val="25000"/>
                  </a:schemeClr>
                </a:solidFill>
              </a:rPr>
              <a:t>Pump Station</a:t>
            </a:r>
            <a:endParaRPr lang="en-US" sz="4400">
              <a:solidFill>
                <a:schemeClr val="tx1">
                  <a:lumMod val="75000"/>
                  <a:lumOff val="25000"/>
                </a:schemeClr>
              </a:solidFill>
              <a:cs typeface="Calibri"/>
            </a:endParaRPr>
          </a:p>
        </p:txBody>
      </p:sp>
      <p:cxnSp>
        <p:nvCxnSpPr>
          <p:cNvPr id="16" name="Straight Connector 15">
            <a:extLst>
              <a:ext uri="{FF2B5EF4-FFF2-40B4-BE49-F238E27FC236}">
                <a16:creationId xmlns:a16="http://schemas.microsoft.com/office/drawing/2014/main" id="{1FDEA767-57E7-4F0A-8D1B-EED535D9EEB7}"/>
              </a:ext>
            </a:extLst>
          </p:cNvPr>
          <p:cNvCxnSpPr>
            <a:cxnSpLocks/>
          </p:cNvCxnSpPr>
          <p:nvPr/>
        </p:nvCxnSpPr>
        <p:spPr>
          <a:xfrm flipH="1">
            <a:off x="1331668" y="769441"/>
            <a:ext cx="5244153"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55917C5-56E1-4E18-91DB-18662918705C}"/>
              </a:ext>
            </a:extLst>
          </p:cNvPr>
          <p:cNvSpPr txBox="1"/>
          <p:nvPr/>
        </p:nvSpPr>
        <p:spPr>
          <a:xfrm>
            <a:off x="1005957" y="1112421"/>
            <a:ext cx="3453195"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cs typeface="Times New Roman"/>
              </a:rPr>
              <a:t>Location:</a:t>
            </a:r>
          </a:p>
          <a:p>
            <a:pPr marL="742950" lvl="1" indent="-285750">
              <a:buFont typeface="Arial" panose="020B0604020202020204" pitchFamily="34" charset="0"/>
              <a:buChar char="•"/>
            </a:pPr>
            <a:r>
              <a:rPr lang="en-US">
                <a:latin typeface="Calibri"/>
                <a:cs typeface="Times New Roman"/>
              </a:rPr>
              <a:t>Connected to the Dam     </a:t>
            </a:r>
          </a:p>
          <a:p>
            <a:pPr marL="742950" lvl="1" indent="-285750">
              <a:buFont typeface="Arial" panose="020B0604020202020204" pitchFamily="34" charset="0"/>
              <a:buChar char="•"/>
            </a:pPr>
            <a:r>
              <a:rPr lang="en-US">
                <a:latin typeface="Calibri"/>
                <a:cs typeface="Times New Roman"/>
              </a:rPr>
              <a:t>33 feet to the Right of the Spillway</a:t>
            </a:r>
          </a:p>
          <a:p>
            <a:r>
              <a:rPr lang="en-US">
                <a:latin typeface="Calibri"/>
                <a:cs typeface="Times New Roman"/>
              </a:rPr>
              <a:t>Material:</a:t>
            </a:r>
            <a:endParaRPr lang="en-US">
              <a:ea typeface="+mn-lt"/>
              <a:cs typeface="+mn-lt"/>
            </a:endParaRPr>
          </a:p>
          <a:p>
            <a:pPr marL="742950" lvl="1" indent="-285750">
              <a:buFont typeface="Arial"/>
              <a:buChar char="•"/>
            </a:pPr>
            <a:r>
              <a:rPr lang="en-US">
                <a:latin typeface="Calibri"/>
                <a:cs typeface="Times New Roman"/>
              </a:rPr>
              <a:t>Concrete</a:t>
            </a:r>
          </a:p>
          <a:p>
            <a:pPr lvl="1"/>
            <a:endParaRPr lang="en-US">
              <a:latin typeface="Calibri"/>
              <a:cs typeface="Times New Roman"/>
            </a:endParaRPr>
          </a:p>
          <a:p>
            <a:pPr lvl="1"/>
            <a:endParaRPr lang="en-US">
              <a:cs typeface="Times New Roman"/>
            </a:endParaRPr>
          </a:p>
          <a:p>
            <a:pPr lvl="1"/>
            <a:endParaRPr lang="en-US">
              <a:latin typeface="Calibri"/>
              <a:cs typeface="Times New Roman"/>
            </a:endParaRPr>
          </a:p>
          <a:p>
            <a:pPr marL="742950" lvl="1" indent="-285750">
              <a:buFont typeface="Arial" panose="020B0604020202020204" pitchFamily="34" charset="0"/>
              <a:buChar char="•"/>
            </a:pPr>
            <a:endParaRPr lang="en-US">
              <a:latin typeface="Calibri"/>
              <a:cs typeface="Times New Roman"/>
            </a:endParaRPr>
          </a:p>
        </p:txBody>
      </p:sp>
      <p:pic>
        <p:nvPicPr>
          <p:cNvPr id="5" name="Picture 5" descr="Chart, funnel chart&#10;&#10;Description automatically generated">
            <a:extLst>
              <a:ext uri="{FF2B5EF4-FFF2-40B4-BE49-F238E27FC236}">
                <a16:creationId xmlns:a16="http://schemas.microsoft.com/office/drawing/2014/main" id="{DBCEFA08-713A-4E59-9AA3-20997981BF59}"/>
              </a:ext>
            </a:extLst>
          </p:cNvPr>
          <p:cNvPicPr>
            <a:picLocks noChangeAspect="1"/>
          </p:cNvPicPr>
          <p:nvPr/>
        </p:nvPicPr>
        <p:blipFill>
          <a:blip r:embed="rId4"/>
          <a:stretch>
            <a:fillRect/>
          </a:stretch>
        </p:blipFill>
        <p:spPr>
          <a:xfrm>
            <a:off x="7199251" y="742954"/>
            <a:ext cx="3599691" cy="2519675"/>
          </a:xfrm>
          <a:prstGeom prst="rect">
            <a:avLst/>
          </a:prstGeom>
        </p:spPr>
      </p:pic>
      <p:pic>
        <p:nvPicPr>
          <p:cNvPr id="6" name="Picture 7">
            <a:extLst>
              <a:ext uri="{FF2B5EF4-FFF2-40B4-BE49-F238E27FC236}">
                <a16:creationId xmlns:a16="http://schemas.microsoft.com/office/drawing/2014/main" id="{EE42BB26-F1E9-4C60-87A8-DACD7FDCCDB8}"/>
              </a:ext>
            </a:extLst>
          </p:cNvPr>
          <p:cNvPicPr>
            <a:picLocks noChangeAspect="1"/>
          </p:cNvPicPr>
          <p:nvPr/>
        </p:nvPicPr>
        <p:blipFill>
          <a:blip r:embed="rId5"/>
          <a:stretch>
            <a:fillRect/>
          </a:stretch>
        </p:blipFill>
        <p:spPr>
          <a:xfrm>
            <a:off x="7150414" y="3434561"/>
            <a:ext cx="2532819" cy="2791073"/>
          </a:xfrm>
          <a:prstGeom prst="rect">
            <a:avLst/>
          </a:prstGeom>
        </p:spPr>
      </p:pic>
      <p:pic>
        <p:nvPicPr>
          <p:cNvPr id="8" name="Picture 9" descr="A picture containing diagram&#10;&#10;Description automatically generated">
            <a:extLst>
              <a:ext uri="{FF2B5EF4-FFF2-40B4-BE49-F238E27FC236}">
                <a16:creationId xmlns:a16="http://schemas.microsoft.com/office/drawing/2014/main" id="{155EF264-FDAC-45A2-9035-76EFFEC7310F}"/>
              </a:ext>
            </a:extLst>
          </p:cNvPr>
          <p:cNvPicPr>
            <a:picLocks noChangeAspect="1"/>
          </p:cNvPicPr>
          <p:nvPr/>
        </p:nvPicPr>
        <p:blipFill>
          <a:blip r:embed="rId6"/>
          <a:stretch>
            <a:fillRect/>
          </a:stretch>
        </p:blipFill>
        <p:spPr>
          <a:xfrm>
            <a:off x="10077866" y="3190141"/>
            <a:ext cx="1863216" cy="2908434"/>
          </a:xfrm>
          <a:prstGeom prst="rect">
            <a:avLst/>
          </a:prstGeom>
        </p:spPr>
      </p:pic>
      <p:cxnSp>
        <p:nvCxnSpPr>
          <p:cNvPr id="12" name="Straight Arrow Connector 11">
            <a:extLst>
              <a:ext uri="{FF2B5EF4-FFF2-40B4-BE49-F238E27FC236}">
                <a16:creationId xmlns:a16="http://schemas.microsoft.com/office/drawing/2014/main" id="{207079BB-E603-8849-876D-E5AEBFC6E7AA}"/>
              </a:ext>
            </a:extLst>
          </p:cNvPr>
          <p:cNvCxnSpPr>
            <a:cxnSpLocks/>
            <a:endCxn id="6" idx="1"/>
          </p:cNvCxnSpPr>
          <p:nvPr/>
        </p:nvCxnSpPr>
        <p:spPr>
          <a:xfrm>
            <a:off x="7092192" y="3640149"/>
            <a:ext cx="13726" cy="1201073"/>
          </a:xfrm>
          <a:prstGeom prst="straightConnector1">
            <a:avLst/>
          </a:prstGeom>
          <a:ln>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8A669F58-B651-4D4C-B0AC-D05BD93B4ACD}"/>
              </a:ext>
            </a:extLst>
          </p:cNvPr>
          <p:cNvSpPr txBox="1"/>
          <p:nvPr/>
        </p:nvSpPr>
        <p:spPr>
          <a:xfrm>
            <a:off x="6459900" y="4040724"/>
            <a:ext cx="689006" cy="369332"/>
          </a:xfrm>
          <a:prstGeom prst="rect">
            <a:avLst/>
          </a:prstGeom>
          <a:noFill/>
        </p:spPr>
        <p:txBody>
          <a:bodyPr wrap="square" rtlCol="0">
            <a:spAutoFit/>
          </a:bodyPr>
          <a:lstStyle/>
          <a:p>
            <a:r>
              <a:rPr lang="en-US"/>
              <a:t>8 ft</a:t>
            </a:r>
          </a:p>
        </p:txBody>
      </p:sp>
      <p:cxnSp>
        <p:nvCxnSpPr>
          <p:cNvPr id="18" name="Straight Arrow Connector 17">
            <a:extLst>
              <a:ext uri="{FF2B5EF4-FFF2-40B4-BE49-F238E27FC236}">
                <a16:creationId xmlns:a16="http://schemas.microsoft.com/office/drawing/2014/main" id="{A73A79E0-805C-5C41-9DB5-E7027EBCD966}"/>
              </a:ext>
            </a:extLst>
          </p:cNvPr>
          <p:cNvCxnSpPr/>
          <p:nvPr/>
        </p:nvCxnSpPr>
        <p:spPr>
          <a:xfrm>
            <a:off x="7042134" y="4943475"/>
            <a:ext cx="0" cy="1071563"/>
          </a:xfrm>
          <a:prstGeom prst="straightConnector1">
            <a:avLst/>
          </a:prstGeom>
          <a:ln>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19" name="TextBox 18">
            <a:extLst>
              <a:ext uri="{FF2B5EF4-FFF2-40B4-BE49-F238E27FC236}">
                <a16:creationId xmlns:a16="http://schemas.microsoft.com/office/drawing/2014/main" id="{93F76F9E-0F63-F745-B785-419D743A128B}"/>
              </a:ext>
            </a:extLst>
          </p:cNvPr>
          <p:cNvSpPr txBox="1"/>
          <p:nvPr/>
        </p:nvSpPr>
        <p:spPr>
          <a:xfrm>
            <a:off x="6353127" y="5270219"/>
            <a:ext cx="689006" cy="369332"/>
          </a:xfrm>
          <a:prstGeom prst="rect">
            <a:avLst/>
          </a:prstGeom>
          <a:noFill/>
        </p:spPr>
        <p:txBody>
          <a:bodyPr wrap="square" rtlCol="0">
            <a:spAutoFit/>
          </a:bodyPr>
          <a:lstStyle/>
          <a:p>
            <a:r>
              <a:rPr lang="en-US"/>
              <a:t>8 ft</a:t>
            </a:r>
          </a:p>
        </p:txBody>
      </p:sp>
      <p:cxnSp>
        <p:nvCxnSpPr>
          <p:cNvPr id="21" name="Straight Arrow Connector 20">
            <a:extLst>
              <a:ext uri="{FF2B5EF4-FFF2-40B4-BE49-F238E27FC236}">
                <a16:creationId xmlns:a16="http://schemas.microsoft.com/office/drawing/2014/main" id="{1A8FE3AB-86DF-6C40-BA98-9EEB3D28F262}"/>
              </a:ext>
            </a:extLst>
          </p:cNvPr>
          <p:cNvCxnSpPr/>
          <p:nvPr/>
        </p:nvCxnSpPr>
        <p:spPr>
          <a:xfrm>
            <a:off x="7148906" y="3428999"/>
            <a:ext cx="2438007" cy="0"/>
          </a:xfrm>
          <a:prstGeom prst="straightConnector1">
            <a:avLst/>
          </a:prstGeom>
          <a:ln>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22" name="TextBox 21">
            <a:extLst>
              <a:ext uri="{FF2B5EF4-FFF2-40B4-BE49-F238E27FC236}">
                <a16:creationId xmlns:a16="http://schemas.microsoft.com/office/drawing/2014/main" id="{7A8A568F-DBFC-484F-83DC-59B95E253EFB}"/>
              </a:ext>
            </a:extLst>
          </p:cNvPr>
          <p:cNvSpPr txBox="1"/>
          <p:nvPr/>
        </p:nvSpPr>
        <p:spPr>
          <a:xfrm>
            <a:off x="8022262" y="3050314"/>
            <a:ext cx="689006" cy="369332"/>
          </a:xfrm>
          <a:prstGeom prst="rect">
            <a:avLst/>
          </a:prstGeom>
          <a:noFill/>
        </p:spPr>
        <p:txBody>
          <a:bodyPr wrap="square" rtlCol="0">
            <a:spAutoFit/>
          </a:bodyPr>
          <a:lstStyle/>
          <a:p>
            <a:r>
              <a:rPr lang="en-US"/>
              <a:t>18 ft</a:t>
            </a:r>
          </a:p>
        </p:txBody>
      </p:sp>
      <p:sp>
        <p:nvSpPr>
          <p:cNvPr id="23" name="TextBox 22">
            <a:extLst>
              <a:ext uri="{FF2B5EF4-FFF2-40B4-BE49-F238E27FC236}">
                <a16:creationId xmlns:a16="http://schemas.microsoft.com/office/drawing/2014/main" id="{7768D1CE-DDD4-CD40-A6E8-FD3F49BEDEAC}"/>
              </a:ext>
            </a:extLst>
          </p:cNvPr>
          <p:cNvSpPr txBox="1"/>
          <p:nvPr/>
        </p:nvSpPr>
        <p:spPr>
          <a:xfrm>
            <a:off x="7945925" y="6114281"/>
            <a:ext cx="1526688" cy="369332"/>
          </a:xfrm>
          <a:prstGeom prst="rect">
            <a:avLst/>
          </a:prstGeom>
          <a:noFill/>
        </p:spPr>
        <p:txBody>
          <a:bodyPr wrap="square" rtlCol="0">
            <a:spAutoFit/>
          </a:bodyPr>
          <a:lstStyle/>
          <a:p>
            <a:r>
              <a:rPr lang="en-US"/>
              <a:t>Front View </a:t>
            </a:r>
          </a:p>
        </p:txBody>
      </p:sp>
      <p:sp>
        <p:nvSpPr>
          <p:cNvPr id="24" name="TextBox 23">
            <a:extLst>
              <a:ext uri="{FF2B5EF4-FFF2-40B4-BE49-F238E27FC236}">
                <a16:creationId xmlns:a16="http://schemas.microsoft.com/office/drawing/2014/main" id="{5ED57883-DA8F-9641-9180-9DD276A57908}"/>
              </a:ext>
            </a:extLst>
          </p:cNvPr>
          <p:cNvSpPr txBox="1"/>
          <p:nvPr/>
        </p:nvSpPr>
        <p:spPr>
          <a:xfrm>
            <a:off x="9288323" y="1586856"/>
            <a:ext cx="689006" cy="369332"/>
          </a:xfrm>
          <a:prstGeom prst="rect">
            <a:avLst/>
          </a:prstGeom>
          <a:noFill/>
        </p:spPr>
        <p:txBody>
          <a:bodyPr wrap="square" rtlCol="0">
            <a:spAutoFit/>
          </a:bodyPr>
          <a:lstStyle/>
          <a:p>
            <a:r>
              <a:rPr lang="en-US"/>
              <a:t>18 ft</a:t>
            </a:r>
          </a:p>
        </p:txBody>
      </p:sp>
      <p:sp>
        <p:nvSpPr>
          <p:cNvPr id="27" name="TextBox 26">
            <a:extLst>
              <a:ext uri="{FF2B5EF4-FFF2-40B4-BE49-F238E27FC236}">
                <a16:creationId xmlns:a16="http://schemas.microsoft.com/office/drawing/2014/main" id="{F5F30ED5-8FEF-0F44-A3B3-9450B22C9BEC}"/>
              </a:ext>
            </a:extLst>
          </p:cNvPr>
          <p:cNvSpPr txBox="1"/>
          <p:nvPr/>
        </p:nvSpPr>
        <p:spPr>
          <a:xfrm>
            <a:off x="8780707" y="453610"/>
            <a:ext cx="1336254" cy="369332"/>
          </a:xfrm>
          <a:prstGeom prst="rect">
            <a:avLst/>
          </a:prstGeom>
          <a:noFill/>
        </p:spPr>
        <p:txBody>
          <a:bodyPr wrap="square" rtlCol="0">
            <a:spAutoFit/>
          </a:bodyPr>
          <a:lstStyle/>
          <a:p>
            <a:r>
              <a:rPr lang="en-US"/>
              <a:t>28.62 ft</a:t>
            </a:r>
          </a:p>
        </p:txBody>
      </p:sp>
      <p:cxnSp>
        <p:nvCxnSpPr>
          <p:cNvPr id="28" name="Straight Arrow Connector 27">
            <a:extLst>
              <a:ext uri="{FF2B5EF4-FFF2-40B4-BE49-F238E27FC236}">
                <a16:creationId xmlns:a16="http://schemas.microsoft.com/office/drawing/2014/main" id="{565AD0B5-2313-A547-9E14-1CDDFB0D21D2}"/>
              </a:ext>
            </a:extLst>
          </p:cNvPr>
          <p:cNvCxnSpPr>
            <a:cxnSpLocks/>
          </p:cNvCxnSpPr>
          <p:nvPr/>
        </p:nvCxnSpPr>
        <p:spPr>
          <a:xfrm>
            <a:off x="8578177" y="1932656"/>
            <a:ext cx="2108212" cy="0"/>
          </a:xfrm>
          <a:prstGeom prst="straightConnector1">
            <a:avLst/>
          </a:prstGeom>
          <a:ln>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31" name="TextBox 30">
            <a:extLst>
              <a:ext uri="{FF2B5EF4-FFF2-40B4-BE49-F238E27FC236}">
                <a16:creationId xmlns:a16="http://schemas.microsoft.com/office/drawing/2014/main" id="{F727F015-6EC0-9443-80DA-5C20D9ADE458}"/>
              </a:ext>
            </a:extLst>
          </p:cNvPr>
          <p:cNvSpPr txBox="1"/>
          <p:nvPr/>
        </p:nvSpPr>
        <p:spPr>
          <a:xfrm>
            <a:off x="6637099" y="1867334"/>
            <a:ext cx="1526688" cy="369332"/>
          </a:xfrm>
          <a:prstGeom prst="rect">
            <a:avLst/>
          </a:prstGeom>
          <a:noFill/>
        </p:spPr>
        <p:txBody>
          <a:bodyPr wrap="square" rtlCol="0">
            <a:spAutoFit/>
          </a:bodyPr>
          <a:lstStyle/>
          <a:p>
            <a:r>
              <a:rPr lang="en-US"/>
              <a:t>Side View </a:t>
            </a:r>
          </a:p>
        </p:txBody>
      </p:sp>
      <p:sp>
        <p:nvSpPr>
          <p:cNvPr id="32" name="TextBox 31">
            <a:extLst>
              <a:ext uri="{FF2B5EF4-FFF2-40B4-BE49-F238E27FC236}">
                <a16:creationId xmlns:a16="http://schemas.microsoft.com/office/drawing/2014/main" id="{9F65E29B-3E76-F34E-B7E5-79FD14DD7A00}"/>
              </a:ext>
            </a:extLst>
          </p:cNvPr>
          <p:cNvSpPr txBox="1"/>
          <p:nvPr/>
        </p:nvSpPr>
        <p:spPr>
          <a:xfrm>
            <a:off x="10643873" y="2944488"/>
            <a:ext cx="1526688" cy="369332"/>
          </a:xfrm>
          <a:prstGeom prst="rect">
            <a:avLst/>
          </a:prstGeom>
          <a:noFill/>
        </p:spPr>
        <p:txBody>
          <a:bodyPr wrap="square" rtlCol="0">
            <a:spAutoFit/>
          </a:bodyPr>
          <a:lstStyle/>
          <a:p>
            <a:r>
              <a:rPr lang="en-US"/>
              <a:t>Top View </a:t>
            </a:r>
          </a:p>
        </p:txBody>
      </p:sp>
      <p:pic>
        <p:nvPicPr>
          <p:cNvPr id="30" name="Picture 29">
            <a:extLst>
              <a:ext uri="{FF2B5EF4-FFF2-40B4-BE49-F238E27FC236}">
                <a16:creationId xmlns:a16="http://schemas.microsoft.com/office/drawing/2014/main" id="{3C6E1BE5-AD29-4CA0-8FE8-D2674FE2D5E5}"/>
              </a:ext>
            </a:extLst>
          </p:cNvPr>
          <p:cNvPicPr>
            <a:picLocks noChangeAspect="1"/>
          </p:cNvPicPr>
          <p:nvPr/>
        </p:nvPicPr>
        <p:blipFill>
          <a:blip r:embed="rId7"/>
          <a:stretch>
            <a:fillRect/>
          </a:stretch>
        </p:blipFill>
        <p:spPr>
          <a:xfrm>
            <a:off x="545760" y="3098472"/>
            <a:ext cx="4373588" cy="3044305"/>
          </a:xfrm>
          <a:prstGeom prst="rect">
            <a:avLst/>
          </a:prstGeom>
        </p:spPr>
      </p:pic>
      <p:sp>
        <p:nvSpPr>
          <p:cNvPr id="10" name="Oval 9">
            <a:extLst>
              <a:ext uri="{FF2B5EF4-FFF2-40B4-BE49-F238E27FC236}">
                <a16:creationId xmlns:a16="http://schemas.microsoft.com/office/drawing/2014/main" id="{019FCBA0-3B7B-4AAB-AB46-9FF5CA970936}"/>
              </a:ext>
            </a:extLst>
          </p:cNvPr>
          <p:cNvSpPr/>
          <p:nvPr/>
        </p:nvSpPr>
        <p:spPr>
          <a:xfrm>
            <a:off x="2456264" y="5266505"/>
            <a:ext cx="765112" cy="3689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44BCA830-3E7B-4732-9C8D-32B1AA23E205}"/>
              </a:ext>
            </a:extLst>
          </p:cNvPr>
          <p:cNvCxnSpPr/>
          <p:nvPr/>
        </p:nvCxnSpPr>
        <p:spPr>
          <a:xfrm>
            <a:off x="7279602" y="797041"/>
            <a:ext cx="3450691" cy="13349"/>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6B5B035-12CE-4792-B44E-2129AE0D4AEF}"/>
              </a:ext>
            </a:extLst>
          </p:cNvPr>
          <p:cNvSpPr txBox="1"/>
          <p:nvPr/>
        </p:nvSpPr>
        <p:spPr>
          <a:xfrm>
            <a:off x="5419655" y="127037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Dimensions:</a:t>
            </a:r>
          </a:p>
        </p:txBody>
      </p:sp>
      <p:pic>
        <p:nvPicPr>
          <p:cNvPr id="14" name="Audio 13">
            <a:hlinkClick r:id="" action="ppaction://media"/>
            <a:extLst>
              <a:ext uri="{FF2B5EF4-FFF2-40B4-BE49-F238E27FC236}">
                <a16:creationId xmlns:a16="http://schemas.microsoft.com/office/drawing/2014/main" id="{07068A6D-2A2D-1547-8EEB-669FAD50F72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2654" y="5959545"/>
            <a:ext cx="812800" cy="812800"/>
          </a:xfrm>
          <a:prstGeom prst="rect">
            <a:avLst/>
          </a:prstGeom>
        </p:spPr>
      </p:pic>
      <p:cxnSp>
        <p:nvCxnSpPr>
          <p:cNvPr id="29" name="Straight Arrow Connector 28">
            <a:extLst>
              <a:ext uri="{FF2B5EF4-FFF2-40B4-BE49-F238E27FC236}">
                <a16:creationId xmlns:a16="http://schemas.microsoft.com/office/drawing/2014/main" id="{52DA74D4-7912-4167-8A66-41574E1DFEBD}"/>
              </a:ext>
            </a:extLst>
          </p:cNvPr>
          <p:cNvCxnSpPr>
            <a:cxnSpLocks/>
          </p:cNvCxnSpPr>
          <p:nvPr/>
        </p:nvCxnSpPr>
        <p:spPr>
          <a:xfrm flipH="1">
            <a:off x="3034945" y="4830097"/>
            <a:ext cx="372862" cy="45276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5C086060-F407-4246-8EED-888949F0044E}"/>
              </a:ext>
            </a:extLst>
          </p:cNvPr>
          <p:cNvSpPr txBox="1"/>
          <p:nvPr/>
        </p:nvSpPr>
        <p:spPr>
          <a:xfrm>
            <a:off x="3120384" y="4401304"/>
            <a:ext cx="1377300"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Pump House</a:t>
            </a:r>
          </a:p>
        </p:txBody>
      </p:sp>
    </p:spTree>
    <p:extLst>
      <p:ext uri="{BB962C8B-B14F-4D97-AF65-F5344CB8AC3E}">
        <p14:creationId xmlns:p14="http://schemas.microsoft.com/office/powerpoint/2010/main" val="2060342433"/>
      </p:ext>
    </p:extLst>
  </p:cSld>
  <p:clrMapOvr>
    <a:masterClrMapping/>
  </p:clrMapOvr>
  <mc:AlternateContent xmlns:mc="http://schemas.openxmlformats.org/markup-compatibility/2006">
    <mc:Choice xmlns:p14="http://schemas.microsoft.com/office/powerpoint/2010/main" Requires="p14">
      <p:transition spd="slow" p14:dur="2000" advTm="50018"/>
    </mc:Choice>
    <mc:Fallback>
      <p:transition spd="slow" advTm="50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42DE1E1F-C97F-5B40-A796-FC340C20CFC2}"/>
              </a:ext>
            </a:extLst>
          </p:cNvPr>
          <p:cNvSpPr>
            <a:spLocks noGrp="1"/>
          </p:cNvSpPr>
          <p:nvPr>
            <p:ph type="title"/>
          </p:nvPr>
        </p:nvSpPr>
        <p:spPr/>
        <p:txBody>
          <a:bodyPr/>
          <a:lstStyle/>
          <a:p>
            <a:r>
              <a:rPr lang="en-US"/>
              <a:t>Outline</a:t>
            </a:r>
          </a:p>
        </p:txBody>
      </p:sp>
      <p:sp>
        <p:nvSpPr>
          <p:cNvPr id="11" name="Content Placeholder 10">
            <a:extLst>
              <a:ext uri="{FF2B5EF4-FFF2-40B4-BE49-F238E27FC236}">
                <a16:creationId xmlns:a16="http://schemas.microsoft.com/office/drawing/2014/main" id="{7B85F007-B764-45D0-95CE-6F57AF66F10C}"/>
              </a:ext>
            </a:extLst>
          </p:cNvPr>
          <p:cNvSpPr>
            <a:spLocks noGrp="1"/>
          </p:cNvSpPr>
          <p:nvPr>
            <p:ph idx="1"/>
          </p:nvPr>
        </p:nvSpPr>
        <p:spPr>
          <a:xfrm>
            <a:off x="1097280" y="1845733"/>
            <a:ext cx="10058400" cy="4410687"/>
          </a:xfrm>
        </p:spPr>
        <p:txBody>
          <a:bodyPr vert="horz" lIns="0" tIns="45720" rIns="0" bIns="45720" rtlCol="0" anchor="t">
            <a:normAutofit fontScale="92500" lnSpcReduction="20000"/>
          </a:bodyPr>
          <a:lstStyle/>
          <a:p>
            <a:pPr marL="514350" indent="-514350">
              <a:buFont typeface="+mj-lt"/>
              <a:buAutoNum type="arabicPeriod"/>
            </a:pPr>
            <a:r>
              <a:rPr lang="en-US" sz="2000"/>
              <a:t>Project Introduction/Statement</a:t>
            </a:r>
          </a:p>
          <a:p>
            <a:pPr marL="514350" indent="-514350">
              <a:buFont typeface="+mj-lt"/>
              <a:buAutoNum type="arabicPeriod"/>
            </a:pPr>
            <a:r>
              <a:rPr lang="en-US" sz="2000"/>
              <a:t>Dam Design</a:t>
            </a:r>
            <a:endParaRPr lang="en-US" sz="2000">
              <a:cs typeface="Calibri"/>
            </a:endParaRPr>
          </a:p>
          <a:p>
            <a:pPr marL="514350" indent="-514350">
              <a:buFont typeface="+mj-lt"/>
              <a:buAutoNum type="arabicPeriod"/>
            </a:pPr>
            <a:r>
              <a:rPr lang="en-US" sz="2000"/>
              <a:t>Spillway</a:t>
            </a:r>
            <a:endParaRPr lang="en-US" sz="2000">
              <a:cs typeface="Calibri"/>
            </a:endParaRPr>
          </a:p>
          <a:p>
            <a:pPr marL="514350" indent="-514350">
              <a:buFont typeface="+mj-lt"/>
              <a:buAutoNum type="arabicPeriod"/>
            </a:pPr>
            <a:r>
              <a:rPr lang="en-US" sz="2000"/>
              <a:t>Outlet Works</a:t>
            </a:r>
            <a:endParaRPr lang="en-US" sz="2000">
              <a:cs typeface="Calibri"/>
            </a:endParaRPr>
          </a:p>
          <a:p>
            <a:pPr marL="514350" indent="-514350">
              <a:buFont typeface="+mj-lt"/>
              <a:buAutoNum type="arabicPeriod"/>
            </a:pPr>
            <a:r>
              <a:rPr lang="en-US"/>
              <a:t>Pipeline</a:t>
            </a:r>
          </a:p>
          <a:p>
            <a:pPr marL="514350" indent="-514350">
              <a:buFont typeface="+mj-lt"/>
              <a:buAutoNum type="arabicPeriod"/>
            </a:pPr>
            <a:r>
              <a:rPr lang="en-US"/>
              <a:t>Pumps</a:t>
            </a:r>
            <a:endParaRPr lang="en-US">
              <a:cs typeface="Calibri"/>
            </a:endParaRPr>
          </a:p>
          <a:p>
            <a:pPr marL="514350" indent="-514350">
              <a:buFont typeface="+mj-lt"/>
              <a:buAutoNum type="arabicPeriod"/>
            </a:pPr>
            <a:r>
              <a:rPr lang="en-US" sz="2400" b="1" u="sng"/>
              <a:t>Water Tank</a:t>
            </a:r>
            <a:endParaRPr lang="en-US" sz="2400" b="1" u="sng">
              <a:cs typeface="Calibri"/>
            </a:endParaRPr>
          </a:p>
          <a:p>
            <a:pPr marL="514350" indent="-514350">
              <a:buFont typeface="+mj-lt"/>
              <a:buAutoNum type="arabicPeriod"/>
            </a:pPr>
            <a:r>
              <a:rPr lang="en-US" sz="2000"/>
              <a:t>Roadway</a:t>
            </a:r>
            <a:endParaRPr lang="en-US" sz="2000">
              <a:cs typeface="Calibri"/>
            </a:endParaRPr>
          </a:p>
          <a:p>
            <a:pPr marL="514350" indent="-514350">
              <a:buFont typeface="+mj-lt"/>
              <a:buAutoNum type="arabicPeriod"/>
            </a:pPr>
            <a:r>
              <a:rPr lang="en-US" sz="2000"/>
              <a:t>Environmental, Sustainability, and Constructability</a:t>
            </a:r>
            <a:endParaRPr lang="en-US" sz="2000">
              <a:cs typeface="Calibri"/>
            </a:endParaRPr>
          </a:p>
          <a:p>
            <a:pPr marL="514350" indent="-514350">
              <a:buFont typeface="+mj-lt"/>
              <a:buAutoNum type="arabicPeriod"/>
            </a:pPr>
            <a:r>
              <a:rPr lang="en-US"/>
              <a:t>Cost Estimate</a:t>
            </a:r>
            <a:endParaRPr lang="en-US">
              <a:cs typeface="Calibri"/>
            </a:endParaRPr>
          </a:p>
          <a:p>
            <a:pPr marL="514350" indent="-514350">
              <a:buFont typeface="+mj-lt"/>
              <a:buAutoNum type="arabicPeriod"/>
            </a:pPr>
            <a:r>
              <a:rPr lang="en-US"/>
              <a:t>Summary</a:t>
            </a:r>
            <a:endParaRPr lang="en-US">
              <a:cs typeface="Calibri"/>
            </a:endParaRPr>
          </a:p>
          <a:p>
            <a:endParaRPr lang="en-US"/>
          </a:p>
        </p:txBody>
      </p:sp>
      <p:sp>
        <p:nvSpPr>
          <p:cNvPr id="6" name="Footer Placeholder 5">
            <a:extLst>
              <a:ext uri="{FF2B5EF4-FFF2-40B4-BE49-F238E27FC236}">
                <a16:creationId xmlns:a16="http://schemas.microsoft.com/office/drawing/2014/main" id="{FFEBA4C4-FD09-4E4B-B3BB-3D3EAD2DDA33}"/>
              </a:ext>
            </a:extLst>
          </p:cNvPr>
          <p:cNvSpPr>
            <a:spLocks noGrp="1"/>
          </p:cNvSpPr>
          <p:nvPr>
            <p:ph type="ftr" sz="quarter" idx="11"/>
          </p:nvPr>
        </p:nvSpPr>
        <p:spPr/>
        <p:txBody>
          <a:bodyPr/>
          <a:lstStyle/>
          <a:p>
            <a:r>
              <a:rPr lang="en-US"/>
              <a:t>Speaker: </a:t>
            </a:r>
            <a:r>
              <a:rPr lang="en-US" err="1"/>
              <a:t>cesar</a:t>
            </a:r>
            <a:r>
              <a:rPr lang="en-US"/>
              <a:t> </a:t>
            </a:r>
            <a:r>
              <a:rPr lang="en-US" err="1"/>
              <a:t>rauda</a:t>
            </a:r>
            <a:endParaRPr lang="en-US"/>
          </a:p>
        </p:txBody>
      </p:sp>
      <p:sp>
        <p:nvSpPr>
          <p:cNvPr id="2" name="Slide Number Placeholder 1">
            <a:extLst>
              <a:ext uri="{FF2B5EF4-FFF2-40B4-BE49-F238E27FC236}">
                <a16:creationId xmlns:a16="http://schemas.microsoft.com/office/drawing/2014/main" id="{92A4716D-00E6-4865-A814-74860D251268}"/>
              </a:ext>
            </a:extLst>
          </p:cNvPr>
          <p:cNvSpPr>
            <a:spLocks noGrp="1"/>
          </p:cNvSpPr>
          <p:nvPr>
            <p:ph type="sldNum" sz="quarter" idx="12"/>
          </p:nvPr>
        </p:nvSpPr>
        <p:spPr/>
        <p:txBody>
          <a:bodyPr/>
          <a:lstStyle/>
          <a:p>
            <a:fld id="{D57F1E4F-1CFF-5643-939E-217C01CDF565}" type="slidenum">
              <a:rPr lang="en-US" smtClean="0"/>
              <a:pPr/>
              <a:t>42</a:t>
            </a:fld>
            <a:endParaRPr lang="en-US"/>
          </a:p>
        </p:txBody>
      </p:sp>
      <p:pic>
        <p:nvPicPr>
          <p:cNvPr id="4" name="Audio 3">
            <a:hlinkClick r:id="" action="ppaction://media"/>
            <a:extLst>
              <a:ext uri="{FF2B5EF4-FFF2-40B4-BE49-F238E27FC236}">
                <a16:creationId xmlns:a16="http://schemas.microsoft.com/office/drawing/2014/main" id="{D1254285-746D-49A6-9978-220E7790DF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7" name="Picture 6" descr="Text, logo&#10;&#10;Description automatically generated">
            <a:extLst>
              <a:ext uri="{FF2B5EF4-FFF2-40B4-BE49-F238E27FC236}">
                <a16:creationId xmlns:a16="http://schemas.microsoft.com/office/drawing/2014/main" id="{9FDDD9E8-52BA-482B-A410-9E4B1F19AE60}"/>
              </a:ext>
            </a:extLst>
          </p:cNvPr>
          <p:cNvPicPr>
            <a:picLocks noChangeAspect="1"/>
          </p:cNvPicPr>
          <p:nvPr/>
        </p:nvPicPr>
        <p:blipFill>
          <a:blip r:embed="rId6"/>
          <a:stretch>
            <a:fillRect/>
          </a:stretch>
        </p:blipFill>
        <p:spPr>
          <a:xfrm>
            <a:off x="9383889" y="2947647"/>
            <a:ext cx="1771791" cy="2206858"/>
          </a:xfrm>
          <a:prstGeom prst="rect">
            <a:avLst/>
          </a:prstGeom>
        </p:spPr>
      </p:pic>
    </p:spTree>
    <p:extLst>
      <p:ext uri="{BB962C8B-B14F-4D97-AF65-F5344CB8AC3E}">
        <p14:creationId xmlns:p14="http://schemas.microsoft.com/office/powerpoint/2010/main" val="895163713"/>
      </p:ext>
    </p:extLst>
  </p:cSld>
  <p:clrMapOvr>
    <a:masterClrMapping/>
  </p:clrMapOvr>
  <mc:AlternateContent xmlns:mc="http://schemas.openxmlformats.org/markup-compatibility/2006">
    <mc:Choice xmlns:p14="http://schemas.microsoft.com/office/powerpoint/2010/main" Requires="p14">
      <p:transition spd="slow" p14:dur="2000" advTm="4311"/>
    </mc:Choice>
    <mc:Fallback>
      <p:transition spd="slow" advTm="4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DEBE33F4-E2BF-6549-950A-D6CD45091323}"/>
              </a:ext>
            </a:extLst>
          </p:cNvPr>
          <p:cNvPicPr>
            <a:picLocks noChangeAspect="1"/>
          </p:cNvPicPr>
          <p:nvPr/>
        </p:nvPicPr>
        <p:blipFill>
          <a:blip r:embed="rId4"/>
          <a:stretch>
            <a:fillRect/>
          </a:stretch>
        </p:blipFill>
        <p:spPr>
          <a:xfrm>
            <a:off x="146924" y="880491"/>
            <a:ext cx="9354181" cy="5443035"/>
          </a:xfrm>
          <a:prstGeom prst="rect">
            <a:avLst/>
          </a:prstGeom>
        </p:spPr>
      </p:pic>
      <p:sp>
        <p:nvSpPr>
          <p:cNvPr id="2" name="Footer Placeholder 1">
            <a:extLst>
              <a:ext uri="{FF2B5EF4-FFF2-40B4-BE49-F238E27FC236}">
                <a16:creationId xmlns:a16="http://schemas.microsoft.com/office/drawing/2014/main" id="{14B57A1D-BAF5-5F47-8F1B-1DFE12854501}"/>
              </a:ext>
            </a:extLst>
          </p:cNvPr>
          <p:cNvSpPr>
            <a:spLocks noGrp="1"/>
          </p:cNvSpPr>
          <p:nvPr>
            <p:ph type="ftr" sz="quarter" idx="11"/>
          </p:nvPr>
        </p:nvSpPr>
        <p:spPr/>
        <p:txBody>
          <a:bodyPr/>
          <a:lstStyle/>
          <a:p>
            <a:r>
              <a:rPr lang="en-US"/>
              <a:t>SPEAKER: Anthony Trujillo</a:t>
            </a:r>
          </a:p>
        </p:txBody>
      </p:sp>
      <p:sp>
        <p:nvSpPr>
          <p:cNvPr id="3" name="Slide Number Placeholder 2">
            <a:extLst>
              <a:ext uri="{FF2B5EF4-FFF2-40B4-BE49-F238E27FC236}">
                <a16:creationId xmlns:a16="http://schemas.microsoft.com/office/drawing/2014/main" id="{3B05CD7D-90A1-8943-82F6-B1C6E08DE546}"/>
              </a:ext>
            </a:extLst>
          </p:cNvPr>
          <p:cNvSpPr>
            <a:spLocks noGrp="1"/>
          </p:cNvSpPr>
          <p:nvPr>
            <p:ph type="sldNum" sz="quarter" idx="12"/>
          </p:nvPr>
        </p:nvSpPr>
        <p:spPr/>
        <p:txBody>
          <a:bodyPr/>
          <a:lstStyle/>
          <a:p>
            <a:fld id="{D57F1E4F-1CFF-5643-939E-217C01CDF565}" type="slidenum">
              <a:rPr lang="en-US" smtClean="0"/>
              <a:pPr/>
              <a:t>43</a:t>
            </a:fld>
            <a:endParaRPr lang="en-US"/>
          </a:p>
        </p:txBody>
      </p:sp>
      <p:sp>
        <p:nvSpPr>
          <p:cNvPr id="5" name="Rectangle 4">
            <a:extLst>
              <a:ext uri="{FF2B5EF4-FFF2-40B4-BE49-F238E27FC236}">
                <a16:creationId xmlns:a16="http://schemas.microsoft.com/office/drawing/2014/main" id="{855729EB-10C1-4748-A782-C367EB59B801}"/>
              </a:ext>
            </a:extLst>
          </p:cNvPr>
          <p:cNvSpPr/>
          <p:nvPr/>
        </p:nvSpPr>
        <p:spPr>
          <a:xfrm>
            <a:off x="500642" y="343333"/>
            <a:ext cx="9674059" cy="769441"/>
          </a:xfrm>
          <a:prstGeom prst="rect">
            <a:avLst/>
          </a:prstGeom>
        </p:spPr>
        <p:txBody>
          <a:bodyPr wrap="none">
            <a:spAutoFit/>
          </a:bodyPr>
          <a:lstStyle/>
          <a:p>
            <a:r>
              <a:rPr lang="en-US" sz="4400">
                <a:solidFill>
                  <a:srgbClr val="404040"/>
                </a:solidFill>
              </a:rPr>
              <a:t>Introduction of the Water Tanks Location </a:t>
            </a:r>
            <a:r>
              <a:rPr lang="en-US" sz="4400">
                <a:cs typeface="Calibri"/>
              </a:rPr>
              <a:t>​</a:t>
            </a:r>
            <a:endParaRPr lang="en-US" sz="4400"/>
          </a:p>
        </p:txBody>
      </p:sp>
      <p:grpSp>
        <p:nvGrpSpPr>
          <p:cNvPr id="24" name="Group 23">
            <a:extLst>
              <a:ext uri="{FF2B5EF4-FFF2-40B4-BE49-F238E27FC236}">
                <a16:creationId xmlns:a16="http://schemas.microsoft.com/office/drawing/2014/main" id="{970D4F6A-A07D-E646-ABA8-491BBD68C736}"/>
              </a:ext>
            </a:extLst>
          </p:cNvPr>
          <p:cNvGrpSpPr/>
          <p:nvPr/>
        </p:nvGrpSpPr>
        <p:grpSpPr>
          <a:xfrm>
            <a:off x="8452860" y="3931995"/>
            <a:ext cx="416264" cy="369332"/>
            <a:chOff x="8592564" y="4064243"/>
            <a:chExt cx="416264" cy="369332"/>
          </a:xfrm>
        </p:grpSpPr>
        <p:sp>
          <p:nvSpPr>
            <p:cNvPr id="9" name="Rectangle 8">
              <a:extLst>
                <a:ext uri="{FF2B5EF4-FFF2-40B4-BE49-F238E27FC236}">
                  <a16:creationId xmlns:a16="http://schemas.microsoft.com/office/drawing/2014/main" id="{F5EBB5AE-E930-2144-B5E2-65D000FBB9F7}"/>
                </a:ext>
              </a:extLst>
            </p:cNvPr>
            <p:cNvSpPr/>
            <p:nvPr/>
          </p:nvSpPr>
          <p:spPr>
            <a:xfrm rot="5400000">
              <a:off x="8665138" y="4040777"/>
              <a:ext cx="271116" cy="4162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18C6FE8-4DD0-A648-8A41-F9DC07DBE558}"/>
                </a:ext>
              </a:extLst>
            </p:cNvPr>
            <p:cNvSpPr txBox="1"/>
            <p:nvPr/>
          </p:nvSpPr>
          <p:spPr>
            <a:xfrm>
              <a:off x="8658201" y="4064243"/>
              <a:ext cx="3360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rgbClr val="FF0000"/>
                  </a:solidFill>
                </a:rPr>
                <a:t>N</a:t>
              </a:r>
            </a:p>
          </p:txBody>
        </p:sp>
      </p:grpSp>
      <p:sp>
        <p:nvSpPr>
          <p:cNvPr id="19" name="Rectangle 18">
            <a:extLst>
              <a:ext uri="{FF2B5EF4-FFF2-40B4-BE49-F238E27FC236}">
                <a16:creationId xmlns:a16="http://schemas.microsoft.com/office/drawing/2014/main" id="{6E35879E-2786-4449-8DF6-BFFDD882432E}"/>
              </a:ext>
            </a:extLst>
          </p:cNvPr>
          <p:cNvSpPr/>
          <p:nvPr/>
        </p:nvSpPr>
        <p:spPr>
          <a:xfrm>
            <a:off x="9347467" y="1783245"/>
            <a:ext cx="2697609" cy="3416320"/>
          </a:xfrm>
          <a:prstGeom prst="rect">
            <a:avLst/>
          </a:prstGeom>
        </p:spPr>
        <p:txBody>
          <a:bodyPr wrap="square">
            <a:spAutoFit/>
          </a:bodyPr>
          <a:lstStyle/>
          <a:p>
            <a:pPr marL="342900" indent="-342900">
              <a:buFont typeface="Arial" panose="020B0604020202020204" pitchFamily="34" charset="0"/>
              <a:buChar char="•"/>
            </a:pPr>
            <a:r>
              <a:rPr lang="en-US">
                <a:cs typeface="Calibri"/>
              </a:rPr>
              <a:t>Water tank is located North of the concrete gravity dam</a:t>
            </a:r>
          </a:p>
          <a:p>
            <a:pPr marL="342900" indent="-342900">
              <a:buFont typeface="Arial" panose="020B0604020202020204" pitchFamily="34" charset="0"/>
              <a:buChar char="•"/>
            </a:pPr>
            <a:r>
              <a:rPr lang="en-US">
                <a:cs typeface="Calibri"/>
              </a:rPr>
              <a:t>The elevation of the concrete gravity dam is at 830 ft</a:t>
            </a:r>
            <a:endParaRPr lang="en-US">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a:cs typeface="Calibri"/>
              </a:rPr>
              <a:t>The elevation of the water tank is 1,062 ft. </a:t>
            </a:r>
            <a:endParaRPr lang="en-US">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a:cs typeface="Calibri"/>
              </a:rPr>
              <a:t>Elevation difference of 232 ft. </a:t>
            </a:r>
            <a:endParaRPr lang="en-US">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a:cs typeface="Calibri"/>
            </a:endParaRPr>
          </a:p>
          <a:p>
            <a:pPr marL="342900" indent="-342900">
              <a:buFont typeface="Arial" panose="020B0604020202020204" pitchFamily="34" charset="0"/>
              <a:buChar char="•"/>
            </a:pPr>
            <a:endParaRPr lang="en-US">
              <a:cs typeface="Calibri"/>
            </a:endParaRPr>
          </a:p>
        </p:txBody>
      </p:sp>
      <p:sp>
        <p:nvSpPr>
          <p:cNvPr id="4" name="Left Arrow 3">
            <a:extLst>
              <a:ext uri="{FF2B5EF4-FFF2-40B4-BE49-F238E27FC236}">
                <a16:creationId xmlns:a16="http://schemas.microsoft.com/office/drawing/2014/main" id="{B35B37D6-5C0C-2341-8FED-DD3E9E1CF4C0}"/>
              </a:ext>
            </a:extLst>
          </p:cNvPr>
          <p:cNvSpPr/>
          <p:nvPr/>
        </p:nvSpPr>
        <p:spPr>
          <a:xfrm rot="20842486">
            <a:off x="1997142" y="5436113"/>
            <a:ext cx="1020377" cy="25634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2AE7BB0-7B41-BB40-BD02-34DE41BD85A6}"/>
              </a:ext>
            </a:extLst>
          </p:cNvPr>
          <p:cNvSpPr txBox="1"/>
          <p:nvPr/>
        </p:nvSpPr>
        <p:spPr>
          <a:xfrm>
            <a:off x="3033198" y="5034591"/>
            <a:ext cx="1521250" cy="369332"/>
          </a:xfrm>
          <a:prstGeom prst="rect">
            <a:avLst/>
          </a:prstGeom>
          <a:solidFill>
            <a:srgbClr val="FFFFFF"/>
          </a:solidFill>
        </p:spPr>
        <p:txBody>
          <a:bodyPr wrap="square" rtlCol="0">
            <a:spAutoFit/>
          </a:bodyPr>
          <a:lstStyle/>
          <a:p>
            <a:r>
              <a:rPr lang="en-US">
                <a:solidFill>
                  <a:srgbClr val="FF0000"/>
                </a:solidFill>
              </a:rPr>
              <a:t>Concrete Dam</a:t>
            </a:r>
          </a:p>
        </p:txBody>
      </p:sp>
      <p:sp>
        <p:nvSpPr>
          <p:cNvPr id="16" name="Right Arrow 15">
            <a:extLst>
              <a:ext uri="{FF2B5EF4-FFF2-40B4-BE49-F238E27FC236}">
                <a16:creationId xmlns:a16="http://schemas.microsoft.com/office/drawing/2014/main" id="{33958A10-5CEB-9143-9002-0B2BC19204C1}"/>
              </a:ext>
            </a:extLst>
          </p:cNvPr>
          <p:cNvSpPr/>
          <p:nvPr/>
        </p:nvSpPr>
        <p:spPr>
          <a:xfrm rot="3000481">
            <a:off x="4285084" y="2714761"/>
            <a:ext cx="947524" cy="25822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0" name="Rectangle 19">
            <a:extLst>
              <a:ext uri="{FF2B5EF4-FFF2-40B4-BE49-F238E27FC236}">
                <a16:creationId xmlns:a16="http://schemas.microsoft.com/office/drawing/2014/main" id="{75B01505-CC67-E042-8EDD-6A38972E7EC5}"/>
              </a:ext>
            </a:extLst>
          </p:cNvPr>
          <p:cNvSpPr/>
          <p:nvPr/>
        </p:nvSpPr>
        <p:spPr>
          <a:xfrm>
            <a:off x="3586385" y="2056070"/>
            <a:ext cx="968063" cy="376530"/>
          </a:xfrm>
          <a:prstGeom prst="rect">
            <a:avLst/>
          </a:prstGeom>
          <a:solidFill>
            <a:schemeClr val="bg1"/>
          </a:solidFill>
        </p:spPr>
        <p:txBody>
          <a:bodyPr wrap="square">
            <a:spAutoFit/>
          </a:bodyPr>
          <a:lstStyle/>
          <a:p>
            <a:r>
              <a:rPr lang="en-US">
                <a:solidFill>
                  <a:srgbClr val="FF0000"/>
                </a:solidFill>
              </a:rPr>
              <a:t>Pipeline</a:t>
            </a:r>
            <a:endParaRPr lang="en-US"/>
          </a:p>
        </p:txBody>
      </p:sp>
      <p:sp>
        <p:nvSpPr>
          <p:cNvPr id="21" name="Rectangle 20">
            <a:extLst>
              <a:ext uri="{FF2B5EF4-FFF2-40B4-BE49-F238E27FC236}">
                <a16:creationId xmlns:a16="http://schemas.microsoft.com/office/drawing/2014/main" id="{0BFBFA7A-18A2-B14B-97D4-803739AEFCD5}"/>
              </a:ext>
            </a:extLst>
          </p:cNvPr>
          <p:cNvSpPr/>
          <p:nvPr/>
        </p:nvSpPr>
        <p:spPr>
          <a:xfrm>
            <a:off x="5707422" y="1632269"/>
            <a:ext cx="1331711" cy="369332"/>
          </a:xfrm>
          <a:prstGeom prst="rect">
            <a:avLst/>
          </a:prstGeom>
          <a:solidFill>
            <a:schemeClr val="bg1"/>
          </a:solidFill>
        </p:spPr>
        <p:txBody>
          <a:bodyPr wrap="square">
            <a:spAutoFit/>
          </a:bodyPr>
          <a:lstStyle/>
          <a:p>
            <a:r>
              <a:rPr lang="en-US">
                <a:solidFill>
                  <a:srgbClr val="FF0000"/>
                </a:solidFill>
              </a:rPr>
              <a:t>Water Tanks</a:t>
            </a:r>
            <a:endParaRPr lang="en-US"/>
          </a:p>
        </p:txBody>
      </p:sp>
      <p:cxnSp>
        <p:nvCxnSpPr>
          <p:cNvPr id="25" name="Straight Arrow Connector 24">
            <a:extLst>
              <a:ext uri="{FF2B5EF4-FFF2-40B4-BE49-F238E27FC236}">
                <a16:creationId xmlns:a16="http://schemas.microsoft.com/office/drawing/2014/main" id="{8F7C2A57-CF61-264E-87E8-DDE30461CEEC}"/>
              </a:ext>
            </a:extLst>
          </p:cNvPr>
          <p:cNvCxnSpPr>
            <a:cxnSpLocks/>
          </p:cNvCxnSpPr>
          <p:nvPr/>
        </p:nvCxnSpPr>
        <p:spPr>
          <a:xfrm flipV="1">
            <a:off x="8622874" y="3466356"/>
            <a:ext cx="463421" cy="44108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99B6A58A-16F2-7E44-9C1F-EBAD15145CCE}"/>
              </a:ext>
            </a:extLst>
          </p:cNvPr>
          <p:cNvSpPr/>
          <p:nvPr/>
        </p:nvSpPr>
        <p:spPr>
          <a:xfrm>
            <a:off x="1314589" y="3591292"/>
            <a:ext cx="829138" cy="369332"/>
          </a:xfrm>
          <a:prstGeom prst="rect">
            <a:avLst/>
          </a:prstGeom>
          <a:solidFill>
            <a:schemeClr val="bg1"/>
          </a:solidFill>
        </p:spPr>
        <p:txBody>
          <a:bodyPr wrap="none">
            <a:spAutoFit/>
          </a:bodyPr>
          <a:lstStyle/>
          <a:p>
            <a:r>
              <a:rPr lang="en-US">
                <a:solidFill>
                  <a:srgbClr val="FF0000"/>
                </a:solidFill>
              </a:rPr>
              <a:t>Road 1</a:t>
            </a:r>
          </a:p>
        </p:txBody>
      </p:sp>
      <p:sp>
        <p:nvSpPr>
          <p:cNvPr id="27" name="TextBox 26">
            <a:extLst>
              <a:ext uri="{FF2B5EF4-FFF2-40B4-BE49-F238E27FC236}">
                <a16:creationId xmlns:a16="http://schemas.microsoft.com/office/drawing/2014/main" id="{775F8417-1473-2140-80EC-1D1A586202B9}"/>
              </a:ext>
            </a:extLst>
          </p:cNvPr>
          <p:cNvSpPr txBox="1"/>
          <p:nvPr/>
        </p:nvSpPr>
        <p:spPr>
          <a:xfrm>
            <a:off x="7381296" y="2432600"/>
            <a:ext cx="911624" cy="369332"/>
          </a:xfrm>
          <a:prstGeom prst="rect">
            <a:avLst/>
          </a:prstGeom>
          <a:solidFill>
            <a:srgbClr val="FFFFFF"/>
          </a:solidFill>
        </p:spPr>
        <p:txBody>
          <a:bodyPr wrap="square" rtlCol="0">
            <a:spAutoFit/>
          </a:bodyPr>
          <a:lstStyle/>
          <a:p>
            <a:r>
              <a:rPr lang="en-US">
                <a:solidFill>
                  <a:srgbClr val="FF0000"/>
                </a:solidFill>
              </a:rPr>
              <a:t>Road 2</a:t>
            </a:r>
          </a:p>
        </p:txBody>
      </p:sp>
      <p:sp>
        <p:nvSpPr>
          <p:cNvPr id="28" name="TextBox 27">
            <a:extLst>
              <a:ext uri="{FF2B5EF4-FFF2-40B4-BE49-F238E27FC236}">
                <a16:creationId xmlns:a16="http://schemas.microsoft.com/office/drawing/2014/main" id="{36CBCA98-DF19-CB4D-A6DA-577BB6F94EDC}"/>
              </a:ext>
            </a:extLst>
          </p:cNvPr>
          <p:cNvSpPr txBox="1"/>
          <p:nvPr/>
        </p:nvSpPr>
        <p:spPr>
          <a:xfrm rot="1004608">
            <a:off x="3483288" y="3444898"/>
            <a:ext cx="2142321" cy="369332"/>
          </a:xfrm>
          <a:prstGeom prst="rect">
            <a:avLst/>
          </a:prstGeom>
          <a:solidFill>
            <a:srgbClr val="FFFFFF"/>
          </a:solidFill>
        </p:spPr>
        <p:txBody>
          <a:bodyPr wrap="square" rtlCol="0">
            <a:spAutoFit/>
          </a:bodyPr>
          <a:lstStyle/>
          <a:p>
            <a:r>
              <a:rPr lang="en-US">
                <a:solidFill>
                  <a:srgbClr val="FF0000"/>
                </a:solidFill>
              </a:rPr>
              <a:t>Eagle Canyon Road</a:t>
            </a:r>
          </a:p>
        </p:txBody>
      </p:sp>
      <p:pic>
        <p:nvPicPr>
          <p:cNvPr id="36" name="Audio 35">
            <a:hlinkClick r:id="" action="ppaction://media"/>
            <a:extLst>
              <a:ext uri="{FF2B5EF4-FFF2-40B4-BE49-F238E27FC236}">
                <a16:creationId xmlns:a16="http://schemas.microsoft.com/office/drawing/2014/main" id="{C0425E51-B27A-904B-8883-B7533B06C2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41881873"/>
      </p:ext>
    </p:extLst>
  </p:cSld>
  <p:clrMapOvr>
    <a:masterClrMapping/>
  </p:clrMapOvr>
  <mc:AlternateContent xmlns:mc="http://schemas.openxmlformats.org/markup-compatibility/2006">
    <mc:Choice xmlns:p14="http://schemas.microsoft.com/office/powerpoint/2010/main" Requires="p14">
      <p:transition spd="slow" p14:dur="2000" advTm="33599"/>
    </mc:Choice>
    <mc:Fallback>
      <p:transition spd="slow" advTm="33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0E127DF-F17E-6441-A223-0100AA89211E}"/>
              </a:ext>
            </a:extLst>
          </p:cNvPr>
          <p:cNvSpPr>
            <a:spLocks noGrp="1"/>
          </p:cNvSpPr>
          <p:nvPr>
            <p:ph type="ftr" sz="quarter" idx="11"/>
          </p:nvPr>
        </p:nvSpPr>
        <p:spPr/>
        <p:txBody>
          <a:bodyPr/>
          <a:lstStyle/>
          <a:p>
            <a:r>
              <a:rPr lang="en-US"/>
              <a:t>SPEAKER: Anthony </a:t>
            </a:r>
            <a:r>
              <a:rPr lang="en-US" err="1"/>
              <a:t>trujillo</a:t>
            </a:r>
            <a:endParaRPr lang="en-US"/>
          </a:p>
        </p:txBody>
      </p:sp>
      <p:sp>
        <p:nvSpPr>
          <p:cNvPr id="3" name="Slide Number Placeholder 2">
            <a:extLst>
              <a:ext uri="{FF2B5EF4-FFF2-40B4-BE49-F238E27FC236}">
                <a16:creationId xmlns:a16="http://schemas.microsoft.com/office/drawing/2014/main" id="{BA9F3767-1FEB-9C47-A47E-BD0A154AC359}"/>
              </a:ext>
            </a:extLst>
          </p:cNvPr>
          <p:cNvSpPr>
            <a:spLocks noGrp="1"/>
          </p:cNvSpPr>
          <p:nvPr>
            <p:ph type="sldNum" sz="quarter" idx="12"/>
          </p:nvPr>
        </p:nvSpPr>
        <p:spPr/>
        <p:txBody>
          <a:bodyPr/>
          <a:lstStyle/>
          <a:p>
            <a:fld id="{D57F1E4F-1CFF-5643-939E-217C01CDF565}" type="slidenum">
              <a:rPr lang="en-US" smtClean="0"/>
              <a:pPr/>
              <a:t>44</a:t>
            </a:fld>
            <a:endParaRPr lang="en-US"/>
          </a:p>
        </p:txBody>
      </p:sp>
      <p:sp>
        <p:nvSpPr>
          <p:cNvPr id="4" name="Rectangle 3">
            <a:extLst>
              <a:ext uri="{FF2B5EF4-FFF2-40B4-BE49-F238E27FC236}">
                <a16:creationId xmlns:a16="http://schemas.microsoft.com/office/drawing/2014/main" id="{EC8ACE76-49E8-7A4E-9DA6-1776F78334CD}"/>
              </a:ext>
            </a:extLst>
          </p:cNvPr>
          <p:cNvSpPr/>
          <p:nvPr/>
        </p:nvSpPr>
        <p:spPr>
          <a:xfrm>
            <a:off x="852358" y="282193"/>
            <a:ext cx="5729325" cy="769441"/>
          </a:xfrm>
          <a:prstGeom prst="rect">
            <a:avLst/>
          </a:prstGeom>
        </p:spPr>
        <p:txBody>
          <a:bodyPr wrap="none">
            <a:spAutoFit/>
          </a:bodyPr>
          <a:lstStyle/>
          <a:p>
            <a:r>
              <a:rPr lang="en-US" sz="4400">
                <a:solidFill>
                  <a:schemeClr val="tx1">
                    <a:lumMod val="75000"/>
                    <a:lumOff val="25000"/>
                  </a:schemeClr>
                </a:solidFill>
                <a:cs typeface="Calibri"/>
              </a:rPr>
              <a:t>Purpose of Water Tanks</a:t>
            </a:r>
          </a:p>
        </p:txBody>
      </p:sp>
      <p:pic>
        <p:nvPicPr>
          <p:cNvPr id="5" name="Picture 6" descr="Shape, circle&#10;&#10;Description automatically generated">
            <a:extLst>
              <a:ext uri="{FF2B5EF4-FFF2-40B4-BE49-F238E27FC236}">
                <a16:creationId xmlns:a16="http://schemas.microsoft.com/office/drawing/2014/main" id="{ED9BA985-8818-DA4C-AE66-23B28A5AB9CD}"/>
              </a:ext>
            </a:extLst>
          </p:cNvPr>
          <p:cNvPicPr>
            <a:picLocks noChangeAspect="1"/>
          </p:cNvPicPr>
          <p:nvPr/>
        </p:nvPicPr>
        <p:blipFill rotWithShape="1">
          <a:blip r:embed="rId4"/>
          <a:srcRect l="7081" t="9952" r="12773" b="17408"/>
          <a:stretch/>
        </p:blipFill>
        <p:spPr>
          <a:xfrm>
            <a:off x="653317" y="1420967"/>
            <a:ext cx="7053627" cy="3588355"/>
          </a:xfrm>
          <a:prstGeom prst="rect">
            <a:avLst/>
          </a:prstGeom>
        </p:spPr>
      </p:pic>
      <p:sp>
        <p:nvSpPr>
          <p:cNvPr id="6" name="TextBox 5">
            <a:extLst>
              <a:ext uri="{FF2B5EF4-FFF2-40B4-BE49-F238E27FC236}">
                <a16:creationId xmlns:a16="http://schemas.microsoft.com/office/drawing/2014/main" id="{5A94E7D4-034C-994F-98B3-87B7D71A2044}"/>
              </a:ext>
            </a:extLst>
          </p:cNvPr>
          <p:cNvSpPr txBox="1"/>
          <p:nvPr/>
        </p:nvSpPr>
        <p:spPr>
          <a:xfrm>
            <a:off x="7772400" y="1420967"/>
            <a:ext cx="4154557" cy="3139321"/>
          </a:xfrm>
          <a:prstGeom prst="rect">
            <a:avLst/>
          </a:prstGeom>
          <a:noFill/>
        </p:spPr>
        <p:txBody>
          <a:bodyPr wrap="square" rtlCol="0">
            <a:spAutoFit/>
          </a:bodyPr>
          <a:lstStyle/>
          <a:p>
            <a:endParaRPr lang="en-US"/>
          </a:p>
          <a:p>
            <a:pPr marL="285750" indent="-285750">
              <a:buFont typeface="Arial" panose="020B0604020202020204" pitchFamily="34" charset="0"/>
              <a:buChar char="•"/>
            </a:pPr>
            <a:r>
              <a:rPr lang="en-US"/>
              <a:t>Mining conglomerates</a:t>
            </a:r>
          </a:p>
          <a:p>
            <a:pPr marL="742950" lvl="1" indent="-285750">
              <a:buFont typeface="Arial" panose="020B0604020202020204" pitchFamily="34" charset="0"/>
              <a:buChar char="•"/>
            </a:pPr>
            <a:r>
              <a:rPr lang="en-US"/>
              <a:t>1.8 million gallons of water</a:t>
            </a:r>
          </a:p>
          <a:p>
            <a:pPr marL="742950" lvl="1" indent="-285750">
              <a:buFont typeface="Arial" panose="020B0604020202020204" pitchFamily="34" charset="0"/>
              <a:buChar char="•"/>
            </a:pPr>
            <a:r>
              <a:rPr lang="en-US"/>
              <a:t>Minimum water tank capacity of 450,000 gallons </a:t>
            </a:r>
          </a:p>
          <a:p>
            <a:pPr marL="285750" indent="-285750">
              <a:buFont typeface="Arial" panose="020B0604020202020204" pitchFamily="34" charset="0"/>
              <a:buChar char="•"/>
            </a:pPr>
            <a:r>
              <a:rPr lang="en-US"/>
              <a:t>Fire department</a:t>
            </a:r>
          </a:p>
          <a:p>
            <a:pPr marL="742950" lvl="1" indent="-285750">
              <a:buFont typeface="Arial" panose="020B0604020202020204" pitchFamily="34" charset="0"/>
              <a:buChar char="•"/>
            </a:pPr>
            <a:r>
              <a:rPr lang="en-US"/>
              <a:t>3.15 million gallons</a:t>
            </a:r>
          </a:p>
          <a:p>
            <a:pPr marL="285750" indent="-285750">
              <a:buFont typeface="Arial" panose="020B0604020202020204" pitchFamily="34" charset="0"/>
              <a:buChar char="•"/>
            </a:pPr>
            <a:r>
              <a:rPr lang="en-US"/>
              <a:t>Total water tank size capacity </a:t>
            </a:r>
          </a:p>
          <a:p>
            <a:pPr marL="742950" lvl="1" indent="-285750">
              <a:buFont typeface="Arial" panose="020B0604020202020204" pitchFamily="34" charset="0"/>
              <a:buChar char="•"/>
            </a:pPr>
            <a:r>
              <a:rPr lang="en-US"/>
              <a:t>3.6 million gallons </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pic>
        <p:nvPicPr>
          <p:cNvPr id="14" name="Audio 13">
            <a:hlinkClick r:id="" action="ppaction://media"/>
            <a:extLst>
              <a:ext uri="{FF2B5EF4-FFF2-40B4-BE49-F238E27FC236}">
                <a16:creationId xmlns:a16="http://schemas.microsoft.com/office/drawing/2014/main" id="{77A474D6-4E04-864B-91A9-C13675BCAE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7024194"/>
      </p:ext>
    </p:extLst>
  </p:cSld>
  <p:clrMapOvr>
    <a:masterClrMapping/>
  </p:clrMapOvr>
  <mc:AlternateContent xmlns:mc="http://schemas.openxmlformats.org/markup-compatibility/2006">
    <mc:Choice xmlns:p14="http://schemas.microsoft.com/office/powerpoint/2010/main" Requires="p14">
      <p:transition spd="slow" p14:dur="2000" advTm="35856"/>
    </mc:Choice>
    <mc:Fallback>
      <p:transition spd="slow" advTm="35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9A19BBDB-70BD-418A-B330-894A97070711}"/>
              </a:ext>
            </a:extLst>
          </p:cNvPr>
          <p:cNvSpPr>
            <a:spLocks noGrp="1"/>
          </p:cNvSpPr>
          <p:nvPr>
            <p:ph type="ftr" sz="quarter" idx="11"/>
          </p:nvPr>
        </p:nvSpPr>
        <p:spPr/>
        <p:txBody>
          <a:bodyPr/>
          <a:lstStyle/>
          <a:p>
            <a:r>
              <a:rPr lang="en-US"/>
              <a:t>Speaker: Alexander </a:t>
            </a:r>
            <a:r>
              <a:rPr lang="en-US" err="1"/>
              <a:t>MAirena</a:t>
            </a:r>
            <a:endParaRPr lang="en-US"/>
          </a:p>
        </p:txBody>
      </p:sp>
      <p:sp>
        <p:nvSpPr>
          <p:cNvPr id="2" name="Slide Number Placeholder 1">
            <a:extLst>
              <a:ext uri="{FF2B5EF4-FFF2-40B4-BE49-F238E27FC236}">
                <a16:creationId xmlns:a16="http://schemas.microsoft.com/office/drawing/2014/main" id="{CAD7D34E-F029-4FBD-8D21-45D62415C066}"/>
              </a:ext>
            </a:extLst>
          </p:cNvPr>
          <p:cNvSpPr>
            <a:spLocks noGrp="1"/>
          </p:cNvSpPr>
          <p:nvPr>
            <p:ph type="sldNum" sz="quarter" idx="12"/>
          </p:nvPr>
        </p:nvSpPr>
        <p:spPr/>
        <p:txBody>
          <a:bodyPr/>
          <a:lstStyle/>
          <a:p>
            <a:fld id="{D57F1E4F-1CFF-5643-939E-217C01CDF565}" type="slidenum">
              <a:rPr lang="en-US" smtClean="0"/>
              <a:pPr/>
              <a:t>45</a:t>
            </a:fld>
            <a:endParaRPr lang="en-US"/>
          </a:p>
        </p:txBody>
      </p:sp>
      <p:sp>
        <p:nvSpPr>
          <p:cNvPr id="7" name="TextBox 6">
            <a:extLst>
              <a:ext uri="{FF2B5EF4-FFF2-40B4-BE49-F238E27FC236}">
                <a16:creationId xmlns:a16="http://schemas.microsoft.com/office/drawing/2014/main" id="{40608D76-A69F-48E8-B544-5D0954BD42E7}"/>
              </a:ext>
            </a:extLst>
          </p:cNvPr>
          <p:cNvSpPr txBox="1"/>
          <p:nvPr/>
        </p:nvSpPr>
        <p:spPr>
          <a:xfrm>
            <a:off x="734656" y="768"/>
            <a:ext cx="6172200" cy="769441"/>
          </a:xfrm>
          <a:prstGeom prst="rect">
            <a:avLst/>
          </a:prstGeom>
          <a:noFill/>
        </p:spPr>
        <p:txBody>
          <a:bodyPr wrap="square" lIns="91440" tIns="45720" rIns="91440" bIns="45720" anchor="t">
            <a:spAutoFit/>
          </a:bodyPr>
          <a:lstStyle/>
          <a:p>
            <a:r>
              <a:rPr lang="en-US" sz="4400">
                <a:solidFill>
                  <a:schemeClr val="tx1">
                    <a:lumMod val="75000"/>
                    <a:lumOff val="25000"/>
                  </a:schemeClr>
                </a:solidFill>
                <a:cs typeface="Calibri"/>
              </a:rPr>
              <a:t>Water Tank Sizing</a:t>
            </a:r>
          </a:p>
        </p:txBody>
      </p:sp>
      <p:cxnSp>
        <p:nvCxnSpPr>
          <p:cNvPr id="16" name="Straight Connector 15">
            <a:extLst>
              <a:ext uri="{FF2B5EF4-FFF2-40B4-BE49-F238E27FC236}">
                <a16:creationId xmlns:a16="http://schemas.microsoft.com/office/drawing/2014/main" id="{1FDEA767-57E7-4F0A-8D1B-EED535D9EEB7}"/>
              </a:ext>
            </a:extLst>
          </p:cNvPr>
          <p:cNvCxnSpPr>
            <a:cxnSpLocks/>
          </p:cNvCxnSpPr>
          <p:nvPr/>
        </p:nvCxnSpPr>
        <p:spPr>
          <a:xfrm flipH="1">
            <a:off x="1331668" y="769441"/>
            <a:ext cx="5244153"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8" name="Table 7">
            <a:extLst>
              <a:ext uri="{FF2B5EF4-FFF2-40B4-BE49-F238E27FC236}">
                <a16:creationId xmlns:a16="http://schemas.microsoft.com/office/drawing/2014/main" id="{2CF2ACCB-EEEF-4683-9639-254FA041AD87}"/>
              </a:ext>
            </a:extLst>
          </p:cNvPr>
          <p:cNvGraphicFramePr>
            <a:graphicFrameLocks noGrp="1"/>
          </p:cNvGraphicFramePr>
          <p:nvPr>
            <p:extLst>
              <p:ext uri="{D42A27DB-BD31-4B8C-83A1-F6EECF244321}">
                <p14:modId xmlns:p14="http://schemas.microsoft.com/office/powerpoint/2010/main" val="1467481034"/>
              </p:ext>
            </p:extLst>
          </p:nvPr>
        </p:nvGraphicFramePr>
        <p:xfrm>
          <a:off x="7773955" y="1310122"/>
          <a:ext cx="3048609" cy="2163453"/>
        </p:xfrm>
        <a:graphic>
          <a:graphicData uri="http://schemas.openxmlformats.org/drawingml/2006/table">
            <a:tbl>
              <a:tblPr>
                <a:tableStyleId>{793D81CF-94F2-401A-BA57-92F5A7B2D0C5}</a:tableStyleId>
              </a:tblPr>
              <a:tblGrid>
                <a:gridCol w="718116">
                  <a:extLst>
                    <a:ext uri="{9D8B030D-6E8A-4147-A177-3AD203B41FA5}">
                      <a16:colId xmlns:a16="http://schemas.microsoft.com/office/drawing/2014/main" val="1187356327"/>
                    </a:ext>
                  </a:extLst>
                </a:gridCol>
                <a:gridCol w="1589105">
                  <a:extLst>
                    <a:ext uri="{9D8B030D-6E8A-4147-A177-3AD203B41FA5}">
                      <a16:colId xmlns:a16="http://schemas.microsoft.com/office/drawing/2014/main" val="3431861455"/>
                    </a:ext>
                  </a:extLst>
                </a:gridCol>
                <a:gridCol w="741388">
                  <a:extLst>
                    <a:ext uri="{9D8B030D-6E8A-4147-A177-3AD203B41FA5}">
                      <a16:colId xmlns:a16="http://schemas.microsoft.com/office/drawing/2014/main" val="2229954084"/>
                    </a:ext>
                  </a:extLst>
                </a:gridCol>
              </a:tblGrid>
              <a:tr h="843053">
                <a:tc>
                  <a:txBody>
                    <a:bodyPr/>
                    <a:lstStyle/>
                    <a:p>
                      <a:pPr algn="ctr" fontAlgn="ctr"/>
                      <a:endParaRPr lang="en-US" sz="11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400" b="0" i="0" u="none" strike="noStrike">
                          <a:solidFill>
                            <a:srgbClr val="000000"/>
                          </a:solidFill>
                          <a:effectLst/>
                          <a:latin typeface="Calibri" panose="020F0502020204030204" pitchFamily="34" charset="0"/>
                        </a:rPr>
                        <a:t>Table 2 Additional Water Requirement</a:t>
                      </a:r>
                    </a:p>
                  </a:txBody>
                  <a:tcPr marL="4763" marR="4763" marT="4763" marB="0" anchor="ctr"/>
                </a:tc>
                <a:tc>
                  <a:txBody>
                    <a:bodyPr/>
                    <a:lstStyle/>
                    <a:p>
                      <a:pPr algn="ctr" fontAlgn="ctr"/>
                      <a:endParaRPr lang="en-US" sz="1100" b="0" i="0" u="none" strike="noStrike">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184949407"/>
                  </a:ext>
                </a:extLst>
              </a:tr>
              <a:tr h="882902">
                <a:tc>
                  <a:txBody>
                    <a:bodyPr/>
                    <a:lstStyle/>
                    <a:p>
                      <a:pPr algn="ctr" fontAlgn="ctr"/>
                      <a:r>
                        <a:rPr lang="en-US" sz="1100" u="none" strike="noStrike">
                          <a:effectLst/>
                        </a:rPr>
                        <a:t>Design Size</a:t>
                      </a:r>
                      <a:br>
                        <a:rPr lang="en-US" sz="1100" u="none" strike="noStrike">
                          <a:effectLst/>
                        </a:rPr>
                      </a:br>
                      <a:r>
                        <a:rPr lang="en-US" sz="1100" u="none" strike="noStrike">
                          <a:effectLst/>
                        </a:rPr>
                        <a:t>[Gal]</a:t>
                      </a:r>
                      <a:endParaRPr lang="en-US" sz="11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100" u="none" strike="noStrike">
                          <a:effectLst/>
                        </a:rPr>
                        <a:t>Riverside Fire department</a:t>
                      </a:r>
                      <a:br>
                        <a:rPr lang="en-US" sz="1100" u="none" strike="noStrike">
                          <a:effectLst/>
                        </a:rPr>
                      </a:br>
                      <a:r>
                        <a:rPr lang="en-US" sz="1100" u="none" strike="noStrike">
                          <a:effectLst/>
                        </a:rPr>
                        <a:t>Requirement </a:t>
                      </a:r>
                    </a:p>
                    <a:p>
                      <a:pPr algn="ctr" fontAlgn="ctr"/>
                      <a:r>
                        <a:rPr lang="en-US" sz="1100" u="none" strike="noStrike">
                          <a:effectLst/>
                        </a:rPr>
                        <a:t>[Gal]</a:t>
                      </a:r>
                      <a:endParaRPr lang="en-US" sz="11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100" u="none" strike="noStrike">
                          <a:effectLst/>
                        </a:rPr>
                        <a:t>Total</a:t>
                      </a:r>
                    </a:p>
                    <a:p>
                      <a:pPr algn="ctr" fontAlgn="ctr"/>
                      <a:r>
                        <a:rPr lang="en-US" sz="1100" b="0" i="0" u="none" strike="noStrike">
                          <a:solidFill>
                            <a:srgbClr val="000000"/>
                          </a:solidFill>
                          <a:effectLst/>
                          <a:latin typeface="Calibri" panose="020F0502020204030204" pitchFamily="34" charset="0"/>
                        </a:rPr>
                        <a:t>[Gal}</a:t>
                      </a:r>
                    </a:p>
                  </a:txBody>
                  <a:tcPr marL="4763" marR="4763" marT="4763" marB="0" anchor="ctr"/>
                </a:tc>
                <a:extLst>
                  <a:ext uri="{0D108BD9-81ED-4DB2-BD59-A6C34878D82A}">
                    <a16:rowId xmlns:a16="http://schemas.microsoft.com/office/drawing/2014/main" val="3287746700"/>
                  </a:ext>
                </a:extLst>
              </a:tr>
              <a:tr h="437498">
                <a:tc>
                  <a:txBody>
                    <a:bodyPr/>
                    <a:lstStyle/>
                    <a:p>
                      <a:pPr algn="ctr" fontAlgn="ctr"/>
                      <a:r>
                        <a:rPr lang="en-US" sz="1100" u="none" strike="noStrike">
                          <a:effectLst/>
                        </a:rPr>
                        <a:t>450,000</a:t>
                      </a:r>
                      <a:endParaRPr lang="en-US" sz="11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100" u="none" strike="noStrike">
                          <a:effectLst/>
                        </a:rPr>
                        <a:t>3150000</a:t>
                      </a:r>
                      <a:endParaRPr lang="en-US" sz="11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100" u="none" strike="noStrike">
                          <a:solidFill>
                            <a:srgbClr val="FF0000"/>
                          </a:solidFill>
                          <a:effectLst/>
                        </a:rPr>
                        <a:t>3,600,000</a:t>
                      </a:r>
                      <a:endParaRPr lang="en-US" sz="1100" b="0" i="0" u="none" strike="noStrike">
                        <a:solidFill>
                          <a:srgbClr val="FF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631393693"/>
                  </a:ext>
                </a:extLst>
              </a:tr>
            </a:tbl>
          </a:graphicData>
        </a:graphic>
      </p:graphicFrame>
      <p:cxnSp>
        <p:nvCxnSpPr>
          <p:cNvPr id="4" name="Straight Connector 3">
            <a:extLst>
              <a:ext uri="{FF2B5EF4-FFF2-40B4-BE49-F238E27FC236}">
                <a16:creationId xmlns:a16="http://schemas.microsoft.com/office/drawing/2014/main" id="{0FD7688D-86E2-4DD7-A9BB-E4450D21295D}"/>
              </a:ext>
            </a:extLst>
          </p:cNvPr>
          <p:cNvCxnSpPr/>
          <p:nvPr/>
        </p:nvCxnSpPr>
        <p:spPr>
          <a:xfrm>
            <a:off x="1242391" y="4119770"/>
            <a:ext cx="0" cy="2236304"/>
          </a:xfrm>
          <a:prstGeom prst="line">
            <a:avLst/>
          </a:prstGeom>
          <a:ln w="38100"/>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F69130C7-D7BF-4697-91DF-5FB2E8C7CC17}"/>
              </a:ext>
            </a:extLst>
          </p:cNvPr>
          <p:cNvCxnSpPr/>
          <p:nvPr/>
        </p:nvCxnSpPr>
        <p:spPr>
          <a:xfrm>
            <a:off x="3467100" y="4119770"/>
            <a:ext cx="0" cy="2236304"/>
          </a:xfrm>
          <a:prstGeom prst="line">
            <a:avLst/>
          </a:prstGeom>
          <a:ln w="38100"/>
        </p:spPr>
        <p:style>
          <a:lnRef idx="2">
            <a:schemeClr val="dk1"/>
          </a:lnRef>
          <a:fillRef idx="0">
            <a:schemeClr val="dk1"/>
          </a:fillRef>
          <a:effectRef idx="1">
            <a:schemeClr val="dk1"/>
          </a:effectRef>
          <a:fontRef idx="minor">
            <a:schemeClr val="tx1"/>
          </a:fontRef>
        </p:style>
      </p:cxnSp>
      <p:cxnSp>
        <p:nvCxnSpPr>
          <p:cNvPr id="14" name="Straight Connector 13">
            <a:extLst>
              <a:ext uri="{FF2B5EF4-FFF2-40B4-BE49-F238E27FC236}">
                <a16:creationId xmlns:a16="http://schemas.microsoft.com/office/drawing/2014/main" id="{EF495E9F-E963-491E-B618-1AFD8517A29C}"/>
              </a:ext>
            </a:extLst>
          </p:cNvPr>
          <p:cNvCxnSpPr>
            <a:cxnSpLocks/>
          </p:cNvCxnSpPr>
          <p:nvPr/>
        </p:nvCxnSpPr>
        <p:spPr>
          <a:xfrm>
            <a:off x="1229916" y="6335273"/>
            <a:ext cx="2237184" cy="0"/>
          </a:xfrm>
          <a:prstGeom prst="line">
            <a:avLst/>
          </a:prstGeom>
          <a:ln w="38100"/>
        </p:spPr>
        <p:style>
          <a:lnRef idx="2">
            <a:schemeClr val="dk1"/>
          </a:lnRef>
          <a:fillRef idx="0">
            <a:schemeClr val="dk1"/>
          </a:fillRef>
          <a:effectRef idx="1">
            <a:schemeClr val="dk1"/>
          </a:effectRef>
          <a:fontRef idx="minor">
            <a:schemeClr val="tx1"/>
          </a:fontRef>
        </p:style>
      </p:cxnSp>
      <p:sp>
        <p:nvSpPr>
          <p:cNvPr id="21" name="Arc 20">
            <a:extLst>
              <a:ext uri="{FF2B5EF4-FFF2-40B4-BE49-F238E27FC236}">
                <a16:creationId xmlns:a16="http://schemas.microsoft.com/office/drawing/2014/main" id="{9B5A643C-E176-4DFE-B9F9-059786FF05DB}"/>
              </a:ext>
            </a:extLst>
          </p:cNvPr>
          <p:cNvSpPr/>
          <p:nvPr/>
        </p:nvSpPr>
        <p:spPr>
          <a:xfrm>
            <a:off x="1229916" y="3822853"/>
            <a:ext cx="2237179" cy="563469"/>
          </a:xfrm>
          <a:prstGeom prst="arc">
            <a:avLst>
              <a:gd name="adj1" fmla="val 10728469"/>
              <a:gd name="adj2" fmla="val 129152"/>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718FAD8A-8BD9-4EBB-82F1-55600900FBA4}"/>
              </a:ext>
            </a:extLst>
          </p:cNvPr>
          <p:cNvCxnSpPr/>
          <p:nvPr/>
        </p:nvCxnSpPr>
        <p:spPr>
          <a:xfrm>
            <a:off x="1266512" y="5672533"/>
            <a:ext cx="2224704" cy="0"/>
          </a:xfrm>
          <a:prstGeom prst="line">
            <a:avLst/>
          </a:prstGeom>
          <a:ln w="12700" cap="flat" cmpd="sng" algn="ctr">
            <a:solidFill>
              <a:srgbClr val="00B0F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29FA3E10-D2F9-4060-85B4-00597189A1FC}"/>
              </a:ext>
            </a:extLst>
          </p:cNvPr>
          <p:cNvCxnSpPr/>
          <p:nvPr/>
        </p:nvCxnSpPr>
        <p:spPr>
          <a:xfrm>
            <a:off x="1266512" y="4394751"/>
            <a:ext cx="2224704" cy="0"/>
          </a:xfrm>
          <a:prstGeom prst="line">
            <a:avLst/>
          </a:prstGeom>
          <a:ln w="12700" cap="flat" cmpd="sng" algn="ctr">
            <a:solidFill>
              <a:srgbClr val="00B0F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9" name="TextBox 28">
            <a:extLst>
              <a:ext uri="{FF2B5EF4-FFF2-40B4-BE49-F238E27FC236}">
                <a16:creationId xmlns:a16="http://schemas.microsoft.com/office/drawing/2014/main" id="{464E6142-B15E-4E0C-A022-EB7ACA1D308D}"/>
              </a:ext>
            </a:extLst>
          </p:cNvPr>
          <p:cNvSpPr txBox="1"/>
          <p:nvPr/>
        </p:nvSpPr>
        <p:spPr>
          <a:xfrm>
            <a:off x="1261475" y="5815562"/>
            <a:ext cx="2298429" cy="307777"/>
          </a:xfrm>
          <a:prstGeom prst="rect">
            <a:avLst/>
          </a:prstGeom>
          <a:noFill/>
        </p:spPr>
        <p:txBody>
          <a:bodyPr wrap="square" rtlCol="0">
            <a:spAutoFit/>
          </a:bodyPr>
          <a:lstStyle/>
          <a:p>
            <a:r>
              <a:rPr lang="en-US" sz="1200">
                <a:solidFill>
                  <a:srgbClr val="FF0000"/>
                </a:solidFill>
              </a:rPr>
              <a:t> </a:t>
            </a:r>
            <a:r>
              <a:rPr lang="en-US" sz="1400">
                <a:solidFill>
                  <a:srgbClr val="FF0000"/>
                </a:solidFill>
              </a:rPr>
              <a:t>Daily Volume = 225,000 gal</a:t>
            </a:r>
          </a:p>
        </p:txBody>
      </p:sp>
      <p:sp>
        <p:nvSpPr>
          <p:cNvPr id="31" name="TextBox 30">
            <a:extLst>
              <a:ext uri="{FF2B5EF4-FFF2-40B4-BE49-F238E27FC236}">
                <a16:creationId xmlns:a16="http://schemas.microsoft.com/office/drawing/2014/main" id="{8A3B7CA1-7317-43C4-86D1-24E454B7C4CA}"/>
              </a:ext>
            </a:extLst>
          </p:cNvPr>
          <p:cNvSpPr txBox="1"/>
          <p:nvPr/>
        </p:nvSpPr>
        <p:spPr>
          <a:xfrm>
            <a:off x="1410282" y="4738032"/>
            <a:ext cx="1937163" cy="584775"/>
          </a:xfrm>
          <a:prstGeom prst="rect">
            <a:avLst/>
          </a:prstGeom>
          <a:noFill/>
        </p:spPr>
        <p:txBody>
          <a:bodyPr wrap="square" rtlCol="0">
            <a:spAutoFit/>
          </a:bodyPr>
          <a:lstStyle/>
          <a:p>
            <a:r>
              <a:rPr lang="en-US" sz="1600">
                <a:solidFill>
                  <a:srgbClr val="FF0000"/>
                </a:solidFill>
              </a:rPr>
              <a:t>Fire Department Volume = 1,575,000</a:t>
            </a:r>
          </a:p>
        </p:txBody>
      </p:sp>
      <p:cxnSp>
        <p:nvCxnSpPr>
          <p:cNvPr id="33" name="Straight Connector 32">
            <a:extLst>
              <a:ext uri="{FF2B5EF4-FFF2-40B4-BE49-F238E27FC236}">
                <a16:creationId xmlns:a16="http://schemas.microsoft.com/office/drawing/2014/main" id="{2DD6182C-53D7-464D-8CAA-822321175B5B}"/>
              </a:ext>
            </a:extLst>
          </p:cNvPr>
          <p:cNvCxnSpPr>
            <a:cxnSpLocks/>
          </p:cNvCxnSpPr>
          <p:nvPr/>
        </p:nvCxnSpPr>
        <p:spPr>
          <a:xfrm flipH="1">
            <a:off x="6463882" y="3918327"/>
            <a:ext cx="76066" cy="155696"/>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37" name="TextBox 36">
            <a:extLst>
              <a:ext uri="{FF2B5EF4-FFF2-40B4-BE49-F238E27FC236}">
                <a16:creationId xmlns:a16="http://schemas.microsoft.com/office/drawing/2014/main" id="{4987EEA3-67B5-42F7-A7AE-95BE11C453F7}"/>
              </a:ext>
            </a:extLst>
          </p:cNvPr>
          <p:cNvSpPr txBox="1"/>
          <p:nvPr/>
        </p:nvSpPr>
        <p:spPr>
          <a:xfrm>
            <a:off x="5882840" y="3617387"/>
            <a:ext cx="1937163" cy="276999"/>
          </a:xfrm>
          <a:prstGeom prst="rect">
            <a:avLst/>
          </a:prstGeom>
          <a:noFill/>
        </p:spPr>
        <p:txBody>
          <a:bodyPr wrap="square" rtlCol="0">
            <a:spAutoFit/>
          </a:bodyPr>
          <a:lstStyle/>
          <a:p>
            <a:r>
              <a:rPr lang="en-US" sz="1200">
                <a:solidFill>
                  <a:srgbClr val="FF0000"/>
                </a:solidFill>
              </a:rPr>
              <a:t>Free Board Height</a:t>
            </a:r>
          </a:p>
        </p:txBody>
      </p:sp>
      <p:cxnSp>
        <p:nvCxnSpPr>
          <p:cNvPr id="38" name="Straight Connector 37">
            <a:extLst>
              <a:ext uri="{FF2B5EF4-FFF2-40B4-BE49-F238E27FC236}">
                <a16:creationId xmlns:a16="http://schemas.microsoft.com/office/drawing/2014/main" id="{9E447EC6-577F-4C7A-9BCC-00461F1EBC8C}"/>
              </a:ext>
            </a:extLst>
          </p:cNvPr>
          <p:cNvCxnSpPr/>
          <p:nvPr/>
        </p:nvCxnSpPr>
        <p:spPr>
          <a:xfrm>
            <a:off x="3843947" y="4119770"/>
            <a:ext cx="0" cy="2236304"/>
          </a:xfrm>
          <a:prstGeom prst="line">
            <a:avLst/>
          </a:prstGeom>
          <a:ln w="38100"/>
        </p:spPr>
        <p:style>
          <a:lnRef idx="2">
            <a:schemeClr val="dk1"/>
          </a:lnRef>
          <a:fillRef idx="0">
            <a:schemeClr val="dk1"/>
          </a:fillRef>
          <a:effectRef idx="1">
            <a:schemeClr val="dk1"/>
          </a:effectRef>
          <a:fontRef idx="minor">
            <a:schemeClr val="tx1"/>
          </a:fontRef>
        </p:style>
      </p:cxnSp>
      <p:cxnSp>
        <p:nvCxnSpPr>
          <p:cNvPr id="39" name="Straight Connector 38">
            <a:extLst>
              <a:ext uri="{FF2B5EF4-FFF2-40B4-BE49-F238E27FC236}">
                <a16:creationId xmlns:a16="http://schemas.microsoft.com/office/drawing/2014/main" id="{9B8784A3-E929-4C64-A7B6-1402B0CC1A03}"/>
              </a:ext>
            </a:extLst>
          </p:cNvPr>
          <p:cNvCxnSpPr>
            <a:cxnSpLocks/>
          </p:cNvCxnSpPr>
          <p:nvPr/>
        </p:nvCxnSpPr>
        <p:spPr>
          <a:xfrm>
            <a:off x="3843947" y="6356074"/>
            <a:ext cx="2237184"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40" name="Straight Connector 39">
            <a:extLst>
              <a:ext uri="{FF2B5EF4-FFF2-40B4-BE49-F238E27FC236}">
                <a16:creationId xmlns:a16="http://schemas.microsoft.com/office/drawing/2014/main" id="{DA664E4A-677E-42AA-8FB8-CC9AA70AAD70}"/>
              </a:ext>
            </a:extLst>
          </p:cNvPr>
          <p:cNvCxnSpPr/>
          <p:nvPr/>
        </p:nvCxnSpPr>
        <p:spPr>
          <a:xfrm>
            <a:off x="6062625" y="4119770"/>
            <a:ext cx="0" cy="2236304"/>
          </a:xfrm>
          <a:prstGeom prst="line">
            <a:avLst/>
          </a:prstGeom>
          <a:ln w="38100"/>
        </p:spPr>
        <p:style>
          <a:lnRef idx="2">
            <a:schemeClr val="dk1"/>
          </a:lnRef>
          <a:fillRef idx="0">
            <a:schemeClr val="dk1"/>
          </a:fillRef>
          <a:effectRef idx="1">
            <a:schemeClr val="dk1"/>
          </a:effectRef>
          <a:fontRef idx="minor">
            <a:schemeClr val="tx1"/>
          </a:fontRef>
        </p:style>
      </p:cxnSp>
      <p:sp>
        <p:nvSpPr>
          <p:cNvPr id="41" name="Arc 40">
            <a:extLst>
              <a:ext uri="{FF2B5EF4-FFF2-40B4-BE49-F238E27FC236}">
                <a16:creationId xmlns:a16="http://schemas.microsoft.com/office/drawing/2014/main" id="{A58B7712-0FD8-4A6E-AC5C-4D3B2BA0D353}"/>
              </a:ext>
            </a:extLst>
          </p:cNvPr>
          <p:cNvSpPr/>
          <p:nvPr/>
        </p:nvSpPr>
        <p:spPr>
          <a:xfrm>
            <a:off x="3834697" y="3822853"/>
            <a:ext cx="2237179" cy="563469"/>
          </a:xfrm>
          <a:prstGeom prst="arc">
            <a:avLst>
              <a:gd name="adj1" fmla="val 10728469"/>
              <a:gd name="adj2" fmla="val 129152"/>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Left Brace 41">
            <a:extLst>
              <a:ext uri="{FF2B5EF4-FFF2-40B4-BE49-F238E27FC236}">
                <a16:creationId xmlns:a16="http://schemas.microsoft.com/office/drawing/2014/main" id="{C604C303-06C4-4502-9CF4-DB6FEC1986D0}"/>
              </a:ext>
            </a:extLst>
          </p:cNvPr>
          <p:cNvSpPr/>
          <p:nvPr/>
        </p:nvSpPr>
        <p:spPr>
          <a:xfrm rot="10800000">
            <a:off x="6146804" y="4370835"/>
            <a:ext cx="217739" cy="1964437"/>
          </a:xfrm>
          <a:prstGeom prst="leftBrace">
            <a:avLst>
              <a:gd name="adj1" fmla="val 58666"/>
              <a:gd name="adj2" fmla="val 54397"/>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TextBox 42">
            <a:extLst>
              <a:ext uri="{FF2B5EF4-FFF2-40B4-BE49-F238E27FC236}">
                <a16:creationId xmlns:a16="http://schemas.microsoft.com/office/drawing/2014/main" id="{FA29538F-B71A-4F6E-A631-50234E02697D}"/>
              </a:ext>
            </a:extLst>
          </p:cNvPr>
          <p:cNvSpPr txBox="1"/>
          <p:nvPr/>
        </p:nvSpPr>
        <p:spPr>
          <a:xfrm>
            <a:off x="6360989" y="5110724"/>
            <a:ext cx="747044" cy="276999"/>
          </a:xfrm>
          <a:prstGeom prst="rect">
            <a:avLst/>
          </a:prstGeom>
          <a:noFill/>
        </p:spPr>
        <p:txBody>
          <a:bodyPr wrap="square" rtlCol="0">
            <a:spAutoFit/>
          </a:bodyPr>
          <a:lstStyle/>
          <a:p>
            <a:r>
              <a:rPr lang="en-US" sz="1200">
                <a:solidFill>
                  <a:srgbClr val="FF0000"/>
                </a:solidFill>
              </a:rPr>
              <a:t>30ft</a:t>
            </a:r>
          </a:p>
        </p:txBody>
      </p:sp>
      <p:sp>
        <p:nvSpPr>
          <p:cNvPr id="44" name="Left Brace 43">
            <a:extLst>
              <a:ext uri="{FF2B5EF4-FFF2-40B4-BE49-F238E27FC236}">
                <a16:creationId xmlns:a16="http://schemas.microsoft.com/office/drawing/2014/main" id="{399CFA4A-0508-4694-A46C-61248A8C427F}"/>
              </a:ext>
            </a:extLst>
          </p:cNvPr>
          <p:cNvSpPr/>
          <p:nvPr/>
        </p:nvSpPr>
        <p:spPr>
          <a:xfrm rot="10800000">
            <a:off x="6146800" y="4113235"/>
            <a:ext cx="214189" cy="250297"/>
          </a:xfrm>
          <a:prstGeom prst="leftBrace">
            <a:avLst>
              <a:gd name="adj1" fmla="val 19636"/>
              <a:gd name="adj2" fmla="val 57795"/>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TextBox 44">
            <a:extLst>
              <a:ext uri="{FF2B5EF4-FFF2-40B4-BE49-F238E27FC236}">
                <a16:creationId xmlns:a16="http://schemas.microsoft.com/office/drawing/2014/main" id="{0A575EC0-3532-43C5-8D92-D415F863C5EE}"/>
              </a:ext>
            </a:extLst>
          </p:cNvPr>
          <p:cNvSpPr txBox="1"/>
          <p:nvPr/>
        </p:nvSpPr>
        <p:spPr>
          <a:xfrm>
            <a:off x="6312421" y="4072600"/>
            <a:ext cx="571254" cy="276999"/>
          </a:xfrm>
          <a:prstGeom prst="rect">
            <a:avLst/>
          </a:prstGeom>
          <a:noFill/>
        </p:spPr>
        <p:txBody>
          <a:bodyPr wrap="square" rtlCol="0">
            <a:spAutoFit/>
          </a:bodyPr>
          <a:lstStyle/>
          <a:p>
            <a:r>
              <a:rPr lang="en-US" sz="1200">
                <a:solidFill>
                  <a:srgbClr val="FF0000"/>
                </a:solidFill>
              </a:rPr>
              <a:t>4ft</a:t>
            </a:r>
          </a:p>
        </p:txBody>
      </p:sp>
      <p:cxnSp>
        <p:nvCxnSpPr>
          <p:cNvPr id="46" name="Straight Connector 45">
            <a:extLst>
              <a:ext uri="{FF2B5EF4-FFF2-40B4-BE49-F238E27FC236}">
                <a16:creationId xmlns:a16="http://schemas.microsoft.com/office/drawing/2014/main" id="{5428F1FC-6380-4B29-AF05-75046683FAAB}"/>
              </a:ext>
            </a:extLst>
          </p:cNvPr>
          <p:cNvCxnSpPr/>
          <p:nvPr/>
        </p:nvCxnSpPr>
        <p:spPr>
          <a:xfrm>
            <a:off x="3856427" y="4363533"/>
            <a:ext cx="2224704" cy="0"/>
          </a:xfrm>
          <a:prstGeom prst="line">
            <a:avLst/>
          </a:prstGeom>
          <a:ln w="12700" cap="flat" cmpd="sng" algn="ctr">
            <a:solidFill>
              <a:srgbClr val="00B0F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7" name="TextBox 46">
            <a:extLst>
              <a:ext uri="{FF2B5EF4-FFF2-40B4-BE49-F238E27FC236}">
                <a16:creationId xmlns:a16="http://schemas.microsoft.com/office/drawing/2014/main" id="{9C42DC51-9BE9-458E-8EAE-03275766643E}"/>
              </a:ext>
            </a:extLst>
          </p:cNvPr>
          <p:cNvSpPr txBox="1"/>
          <p:nvPr/>
        </p:nvSpPr>
        <p:spPr>
          <a:xfrm>
            <a:off x="3953744" y="4754764"/>
            <a:ext cx="1937163" cy="769441"/>
          </a:xfrm>
          <a:prstGeom prst="rect">
            <a:avLst/>
          </a:prstGeom>
          <a:noFill/>
        </p:spPr>
        <p:txBody>
          <a:bodyPr wrap="square" rtlCol="0">
            <a:spAutoFit/>
          </a:bodyPr>
          <a:lstStyle/>
          <a:p>
            <a:r>
              <a:rPr lang="en-US" sz="1600">
                <a:solidFill>
                  <a:srgbClr val="FF0000"/>
                </a:solidFill>
              </a:rPr>
              <a:t>Fire Department Volume = 1,575,000</a:t>
            </a:r>
          </a:p>
          <a:p>
            <a:endParaRPr lang="en-US" sz="1200">
              <a:solidFill>
                <a:srgbClr val="FF0000"/>
              </a:solidFill>
            </a:endParaRPr>
          </a:p>
        </p:txBody>
      </p:sp>
      <p:cxnSp>
        <p:nvCxnSpPr>
          <p:cNvPr id="48" name="Straight Connector 47">
            <a:extLst>
              <a:ext uri="{FF2B5EF4-FFF2-40B4-BE49-F238E27FC236}">
                <a16:creationId xmlns:a16="http://schemas.microsoft.com/office/drawing/2014/main" id="{93D716B4-1D86-4CFC-8498-8DE27A30B1CB}"/>
              </a:ext>
            </a:extLst>
          </p:cNvPr>
          <p:cNvCxnSpPr/>
          <p:nvPr/>
        </p:nvCxnSpPr>
        <p:spPr>
          <a:xfrm>
            <a:off x="3871295" y="5672533"/>
            <a:ext cx="2224704" cy="0"/>
          </a:xfrm>
          <a:prstGeom prst="line">
            <a:avLst/>
          </a:prstGeom>
          <a:ln w="12700" cap="flat" cmpd="sng" algn="ctr">
            <a:solidFill>
              <a:srgbClr val="00B0F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9" name="TextBox 48">
            <a:extLst>
              <a:ext uri="{FF2B5EF4-FFF2-40B4-BE49-F238E27FC236}">
                <a16:creationId xmlns:a16="http://schemas.microsoft.com/office/drawing/2014/main" id="{EA1502FF-32E9-4D11-A388-69CC6C91D6C2}"/>
              </a:ext>
            </a:extLst>
          </p:cNvPr>
          <p:cNvSpPr txBox="1"/>
          <p:nvPr/>
        </p:nvSpPr>
        <p:spPr>
          <a:xfrm>
            <a:off x="3897110" y="5836976"/>
            <a:ext cx="2415311" cy="307777"/>
          </a:xfrm>
          <a:prstGeom prst="rect">
            <a:avLst/>
          </a:prstGeom>
          <a:noFill/>
        </p:spPr>
        <p:txBody>
          <a:bodyPr wrap="square" rtlCol="0">
            <a:spAutoFit/>
          </a:bodyPr>
          <a:lstStyle/>
          <a:p>
            <a:r>
              <a:rPr lang="en-US" sz="1400">
                <a:solidFill>
                  <a:srgbClr val="FF0000"/>
                </a:solidFill>
              </a:rPr>
              <a:t>Daily Volume = 225,000 gal</a:t>
            </a:r>
          </a:p>
        </p:txBody>
      </p:sp>
      <p:cxnSp>
        <p:nvCxnSpPr>
          <p:cNvPr id="50" name="Straight Connector 49">
            <a:extLst>
              <a:ext uri="{FF2B5EF4-FFF2-40B4-BE49-F238E27FC236}">
                <a16:creationId xmlns:a16="http://schemas.microsoft.com/office/drawing/2014/main" id="{EA6CC9B0-3F69-441F-85A5-667DC78F6330}"/>
              </a:ext>
            </a:extLst>
          </p:cNvPr>
          <p:cNvCxnSpPr>
            <a:cxnSpLocks/>
          </p:cNvCxnSpPr>
          <p:nvPr/>
        </p:nvCxnSpPr>
        <p:spPr>
          <a:xfrm flipH="1">
            <a:off x="3467095" y="4612257"/>
            <a:ext cx="394950"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55" name="Straight Arrow Connector 54">
            <a:extLst>
              <a:ext uri="{FF2B5EF4-FFF2-40B4-BE49-F238E27FC236}">
                <a16:creationId xmlns:a16="http://schemas.microsoft.com/office/drawing/2014/main" id="{A74DDB41-4E8D-486F-867B-5A539C7BF68C}"/>
              </a:ext>
            </a:extLst>
          </p:cNvPr>
          <p:cNvCxnSpPr>
            <a:cxnSpLocks/>
            <a:endCxn id="41" idx="2"/>
          </p:cNvCxnSpPr>
          <p:nvPr/>
        </p:nvCxnSpPr>
        <p:spPr>
          <a:xfrm>
            <a:off x="4930815" y="4146170"/>
            <a:ext cx="1128810" cy="1"/>
          </a:xfrm>
          <a:prstGeom prst="straightConnector1">
            <a:avLst/>
          </a:prstGeom>
          <a:ln>
            <a:solidFill>
              <a:srgbClr val="FF0000"/>
            </a:solidFill>
            <a:headEnd type="triangle"/>
            <a:tailEnd type="triangle"/>
          </a:ln>
        </p:spPr>
        <p:style>
          <a:lnRef idx="2">
            <a:schemeClr val="dk1"/>
          </a:lnRef>
          <a:fillRef idx="0">
            <a:schemeClr val="dk1"/>
          </a:fillRef>
          <a:effectRef idx="1">
            <a:schemeClr val="dk1"/>
          </a:effectRef>
          <a:fontRef idx="minor">
            <a:schemeClr val="tx1"/>
          </a:fontRef>
        </p:style>
      </p:cxnSp>
      <p:sp>
        <p:nvSpPr>
          <p:cNvPr id="58" name="TextBox 57">
            <a:extLst>
              <a:ext uri="{FF2B5EF4-FFF2-40B4-BE49-F238E27FC236}">
                <a16:creationId xmlns:a16="http://schemas.microsoft.com/office/drawing/2014/main" id="{C88597AA-FFFB-41BB-AFDB-94B4FB0C9099}"/>
              </a:ext>
            </a:extLst>
          </p:cNvPr>
          <p:cNvSpPr txBox="1"/>
          <p:nvPr/>
        </p:nvSpPr>
        <p:spPr>
          <a:xfrm>
            <a:off x="4983647" y="3918327"/>
            <a:ext cx="1033015" cy="276999"/>
          </a:xfrm>
          <a:prstGeom prst="rect">
            <a:avLst/>
          </a:prstGeom>
          <a:noFill/>
        </p:spPr>
        <p:txBody>
          <a:bodyPr wrap="square" rtlCol="0">
            <a:spAutoFit/>
          </a:bodyPr>
          <a:lstStyle/>
          <a:p>
            <a:r>
              <a:rPr lang="en-US" sz="1200">
                <a:solidFill>
                  <a:srgbClr val="FF0000"/>
                </a:solidFill>
              </a:rPr>
              <a:t>Radius = 50 ft</a:t>
            </a:r>
          </a:p>
        </p:txBody>
      </p:sp>
      <p:graphicFrame>
        <p:nvGraphicFramePr>
          <p:cNvPr id="59" name="Chart 58">
            <a:extLst>
              <a:ext uri="{FF2B5EF4-FFF2-40B4-BE49-F238E27FC236}">
                <a16:creationId xmlns:a16="http://schemas.microsoft.com/office/drawing/2014/main" id="{AC83E941-5B33-40E1-A875-0C27E65EC7A2}"/>
              </a:ext>
            </a:extLst>
          </p:cNvPr>
          <p:cNvGraphicFramePr>
            <a:graphicFrameLocks/>
          </p:cNvGraphicFramePr>
          <p:nvPr>
            <p:extLst>
              <p:ext uri="{D42A27DB-BD31-4B8C-83A1-F6EECF244321}">
                <p14:modId xmlns:p14="http://schemas.microsoft.com/office/powerpoint/2010/main" val="53573204"/>
              </p:ext>
            </p:extLst>
          </p:nvPr>
        </p:nvGraphicFramePr>
        <p:xfrm>
          <a:off x="680186" y="855694"/>
          <a:ext cx="6063513" cy="2869782"/>
        </p:xfrm>
        <a:graphic>
          <a:graphicData uri="http://schemas.openxmlformats.org/drawingml/2006/chart">
            <c:chart xmlns:c="http://schemas.openxmlformats.org/drawingml/2006/chart" xmlns:r="http://schemas.openxmlformats.org/officeDocument/2006/relationships" r:id="rId4"/>
          </a:graphicData>
        </a:graphic>
      </p:graphicFrame>
      <p:sp>
        <p:nvSpPr>
          <p:cNvPr id="60" name="TextBox 59">
            <a:extLst>
              <a:ext uri="{FF2B5EF4-FFF2-40B4-BE49-F238E27FC236}">
                <a16:creationId xmlns:a16="http://schemas.microsoft.com/office/drawing/2014/main" id="{07E875BF-9776-41BA-9E32-DF9CD9B31013}"/>
              </a:ext>
            </a:extLst>
          </p:cNvPr>
          <p:cNvSpPr txBox="1"/>
          <p:nvPr/>
        </p:nvSpPr>
        <p:spPr>
          <a:xfrm>
            <a:off x="5619564" y="1310122"/>
            <a:ext cx="741425" cy="246221"/>
          </a:xfrm>
          <a:prstGeom prst="rect">
            <a:avLst/>
          </a:prstGeom>
          <a:noFill/>
        </p:spPr>
        <p:txBody>
          <a:bodyPr wrap="square" rtlCol="0">
            <a:spAutoFit/>
          </a:bodyPr>
          <a:lstStyle/>
          <a:p>
            <a:r>
              <a:rPr lang="en-US" sz="1000">
                <a:solidFill>
                  <a:srgbClr val="FF0000"/>
                </a:solidFill>
              </a:rPr>
              <a:t>450,000</a:t>
            </a:r>
          </a:p>
        </p:txBody>
      </p:sp>
      <p:pic>
        <p:nvPicPr>
          <p:cNvPr id="5" name="Audio 4">
            <a:hlinkClick r:id="" action="ppaction://media"/>
            <a:extLst>
              <a:ext uri="{FF2B5EF4-FFF2-40B4-BE49-F238E27FC236}">
                <a16:creationId xmlns:a16="http://schemas.microsoft.com/office/drawing/2014/main" id="{C576F3E3-FF49-47AF-93CA-D99A28DB18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2480182"/>
      </p:ext>
    </p:extLst>
  </p:cSld>
  <p:clrMapOvr>
    <a:masterClrMapping/>
  </p:clrMapOvr>
  <mc:AlternateContent xmlns:mc="http://schemas.openxmlformats.org/markup-compatibility/2006">
    <mc:Choice xmlns:p14="http://schemas.microsoft.com/office/powerpoint/2010/main" Requires="p14">
      <p:transition spd="slow" p14:dur="2000" advTm="58725"/>
    </mc:Choice>
    <mc:Fallback>
      <p:transition spd="slow" advTm="58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hart&#10;&#10;Description automatically generated">
            <a:extLst>
              <a:ext uri="{FF2B5EF4-FFF2-40B4-BE49-F238E27FC236}">
                <a16:creationId xmlns:a16="http://schemas.microsoft.com/office/drawing/2014/main" id="{4F102210-8591-4AE3-A1E2-8D54EFFD51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8726" y="2173746"/>
            <a:ext cx="6899253" cy="3690366"/>
          </a:xfrm>
          <a:prstGeom prst="rect">
            <a:avLst/>
          </a:prstGeom>
        </p:spPr>
      </p:pic>
      <p:sp>
        <p:nvSpPr>
          <p:cNvPr id="9" name="Footer Placeholder 8">
            <a:extLst>
              <a:ext uri="{FF2B5EF4-FFF2-40B4-BE49-F238E27FC236}">
                <a16:creationId xmlns:a16="http://schemas.microsoft.com/office/drawing/2014/main" id="{9A19BBDB-70BD-418A-B330-894A97070711}"/>
              </a:ext>
            </a:extLst>
          </p:cNvPr>
          <p:cNvSpPr>
            <a:spLocks noGrp="1"/>
          </p:cNvSpPr>
          <p:nvPr>
            <p:ph type="ftr" sz="quarter" idx="11"/>
          </p:nvPr>
        </p:nvSpPr>
        <p:spPr/>
        <p:txBody>
          <a:bodyPr/>
          <a:lstStyle/>
          <a:p>
            <a:r>
              <a:rPr lang="en-US"/>
              <a:t>Speaker: Alexander Mairena</a:t>
            </a:r>
          </a:p>
        </p:txBody>
      </p:sp>
      <p:sp>
        <p:nvSpPr>
          <p:cNvPr id="2" name="Slide Number Placeholder 1">
            <a:extLst>
              <a:ext uri="{FF2B5EF4-FFF2-40B4-BE49-F238E27FC236}">
                <a16:creationId xmlns:a16="http://schemas.microsoft.com/office/drawing/2014/main" id="{CAD7D34E-F029-4FBD-8D21-45D62415C066}"/>
              </a:ext>
            </a:extLst>
          </p:cNvPr>
          <p:cNvSpPr>
            <a:spLocks noGrp="1"/>
          </p:cNvSpPr>
          <p:nvPr>
            <p:ph type="sldNum" sz="quarter" idx="12"/>
          </p:nvPr>
        </p:nvSpPr>
        <p:spPr/>
        <p:txBody>
          <a:bodyPr/>
          <a:lstStyle/>
          <a:p>
            <a:fld id="{D57F1E4F-1CFF-5643-939E-217C01CDF565}" type="slidenum">
              <a:rPr lang="en-US" smtClean="0"/>
              <a:pPr/>
              <a:t>46</a:t>
            </a:fld>
            <a:endParaRPr lang="en-US"/>
          </a:p>
        </p:txBody>
      </p:sp>
      <p:sp>
        <p:nvSpPr>
          <p:cNvPr id="7" name="TextBox 6">
            <a:extLst>
              <a:ext uri="{FF2B5EF4-FFF2-40B4-BE49-F238E27FC236}">
                <a16:creationId xmlns:a16="http://schemas.microsoft.com/office/drawing/2014/main" id="{40608D76-A69F-48E8-B544-5D0954BD42E7}"/>
              </a:ext>
            </a:extLst>
          </p:cNvPr>
          <p:cNvSpPr txBox="1"/>
          <p:nvPr/>
        </p:nvSpPr>
        <p:spPr>
          <a:xfrm>
            <a:off x="741082" y="0"/>
            <a:ext cx="7207623" cy="769441"/>
          </a:xfrm>
          <a:prstGeom prst="rect">
            <a:avLst/>
          </a:prstGeom>
          <a:noFill/>
        </p:spPr>
        <p:txBody>
          <a:bodyPr wrap="square" lIns="91440" tIns="45720" rIns="91440" bIns="45720" anchor="t">
            <a:spAutoFit/>
          </a:bodyPr>
          <a:lstStyle/>
          <a:p>
            <a:r>
              <a:rPr lang="en-US" sz="4400">
                <a:solidFill>
                  <a:schemeClr val="tx1">
                    <a:lumMod val="75000"/>
                    <a:lumOff val="25000"/>
                  </a:schemeClr>
                </a:solidFill>
                <a:cs typeface="Calibri"/>
              </a:rPr>
              <a:t>Water Tank Structural Design</a:t>
            </a:r>
          </a:p>
        </p:txBody>
      </p:sp>
      <p:cxnSp>
        <p:nvCxnSpPr>
          <p:cNvPr id="16" name="Straight Connector 15">
            <a:extLst>
              <a:ext uri="{FF2B5EF4-FFF2-40B4-BE49-F238E27FC236}">
                <a16:creationId xmlns:a16="http://schemas.microsoft.com/office/drawing/2014/main" id="{1FDEA767-57E7-4F0A-8D1B-EED535D9EEB7}"/>
              </a:ext>
            </a:extLst>
          </p:cNvPr>
          <p:cNvCxnSpPr>
            <a:cxnSpLocks/>
          </p:cNvCxnSpPr>
          <p:nvPr/>
        </p:nvCxnSpPr>
        <p:spPr>
          <a:xfrm flipH="1">
            <a:off x="1331668" y="769441"/>
            <a:ext cx="5244153"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1" name="Table 10">
            <a:extLst>
              <a:ext uri="{FF2B5EF4-FFF2-40B4-BE49-F238E27FC236}">
                <a16:creationId xmlns:a16="http://schemas.microsoft.com/office/drawing/2014/main" id="{5A0A7EAB-EEDB-45D1-A7A9-1E1F7E4A0DC6}"/>
              </a:ext>
            </a:extLst>
          </p:cNvPr>
          <p:cNvGraphicFramePr>
            <a:graphicFrameLocks noGrp="1"/>
          </p:cNvGraphicFramePr>
          <p:nvPr>
            <p:extLst>
              <p:ext uri="{D42A27DB-BD31-4B8C-83A1-F6EECF244321}">
                <p14:modId xmlns:p14="http://schemas.microsoft.com/office/powerpoint/2010/main" val="2597862152"/>
              </p:ext>
            </p:extLst>
          </p:nvPr>
        </p:nvGraphicFramePr>
        <p:xfrm>
          <a:off x="4846346" y="993888"/>
          <a:ext cx="5984014" cy="1098559"/>
        </p:xfrm>
        <a:graphic>
          <a:graphicData uri="http://schemas.openxmlformats.org/drawingml/2006/table">
            <a:tbl>
              <a:tblPr firstRow="1" bandRow="1">
                <a:tableStyleId>{793D81CF-94F2-401A-BA57-92F5A7B2D0C5}</a:tableStyleId>
              </a:tblPr>
              <a:tblGrid>
                <a:gridCol w="1831017">
                  <a:extLst>
                    <a:ext uri="{9D8B030D-6E8A-4147-A177-3AD203B41FA5}">
                      <a16:colId xmlns:a16="http://schemas.microsoft.com/office/drawing/2014/main" val="1152035163"/>
                    </a:ext>
                  </a:extLst>
                </a:gridCol>
                <a:gridCol w="2001468">
                  <a:extLst>
                    <a:ext uri="{9D8B030D-6E8A-4147-A177-3AD203B41FA5}">
                      <a16:colId xmlns:a16="http://schemas.microsoft.com/office/drawing/2014/main" val="420594634"/>
                    </a:ext>
                  </a:extLst>
                </a:gridCol>
                <a:gridCol w="2151529">
                  <a:extLst>
                    <a:ext uri="{9D8B030D-6E8A-4147-A177-3AD203B41FA5}">
                      <a16:colId xmlns:a16="http://schemas.microsoft.com/office/drawing/2014/main" val="85333147"/>
                    </a:ext>
                  </a:extLst>
                </a:gridCol>
              </a:tblGrid>
              <a:tr h="667998">
                <a:tc>
                  <a:txBody>
                    <a:bodyPr/>
                    <a:lstStyle/>
                    <a:p>
                      <a:pPr algn="ctr"/>
                      <a:endParaRPr lang="en-US" b="0">
                        <a:solidFill>
                          <a:schemeClr val="tx1"/>
                        </a:solidFill>
                      </a:endParaRPr>
                    </a:p>
                  </a:txBody>
                  <a:tcPr anchor="ctr">
                    <a:solidFill>
                      <a:schemeClr val="bg1"/>
                    </a:solidFill>
                  </a:tcPr>
                </a:tc>
                <a:tc>
                  <a:txBody>
                    <a:bodyPr/>
                    <a:lstStyle/>
                    <a:p>
                      <a:pPr algn="ctr"/>
                      <a:r>
                        <a:rPr lang="en-US" b="0">
                          <a:solidFill>
                            <a:schemeClr val="tx1"/>
                          </a:solidFill>
                        </a:rPr>
                        <a:t>Maximum Stress</a:t>
                      </a:r>
                    </a:p>
                  </a:txBody>
                  <a:tcPr anchor="ctr">
                    <a:solidFill>
                      <a:schemeClr val="bg1"/>
                    </a:solidFill>
                  </a:tcPr>
                </a:tc>
                <a:tc>
                  <a:txBody>
                    <a:bodyPr/>
                    <a:lstStyle/>
                    <a:p>
                      <a:pPr algn="ctr"/>
                      <a:r>
                        <a:rPr lang="en-US" b="0">
                          <a:solidFill>
                            <a:schemeClr val="tx1"/>
                          </a:solidFill>
                        </a:rPr>
                        <a:t>Allowable Stress</a:t>
                      </a:r>
                    </a:p>
                    <a:p>
                      <a:pPr algn="ctr"/>
                      <a:r>
                        <a:rPr lang="en-US" b="0">
                          <a:solidFill>
                            <a:schemeClr val="tx1"/>
                          </a:solidFill>
                        </a:rPr>
                        <a:t>[D-100] Table 5 &amp; 3</a:t>
                      </a:r>
                    </a:p>
                  </a:txBody>
                  <a:tcPr anchor="ctr">
                    <a:solidFill>
                      <a:schemeClr val="bg1"/>
                    </a:solidFill>
                  </a:tcPr>
                </a:tc>
                <a:extLst>
                  <a:ext uri="{0D108BD9-81ED-4DB2-BD59-A6C34878D82A}">
                    <a16:rowId xmlns:a16="http://schemas.microsoft.com/office/drawing/2014/main" val="3570639426"/>
                  </a:ext>
                </a:extLst>
              </a:tr>
              <a:tr h="430561">
                <a:tc>
                  <a:txBody>
                    <a:bodyPr/>
                    <a:lstStyle/>
                    <a:p>
                      <a:pPr algn="ctr"/>
                      <a:r>
                        <a:rPr lang="en-US" b="0">
                          <a:solidFill>
                            <a:schemeClr val="tx1"/>
                          </a:solidFill>
                        </a:rPr>
                        <a:t> Shear </a:t>
                      </a:r>
                    </a:p>
                  </a:txBody>
                  <a:tcPr anchor="ctr">
                    <a:solidFill>
                      <a:schemeClr val="bg1"/>
                    </a:solidFill>
                  </a:tcPr>
                </a:tc>
                <a:tc>
                  <a:txBody>
                    <a:bodyPr/>
                    <a:lstStyle/>
                    <a:p>
                      <a:pPr algn="ctr"/>
                      <a:r>
                        <a:rPr lang="en-US" b="0">
                          <a:solidFill>
                            <a:schemeClr val="tx1"/>
                          </a:solidFill>
                        </a:rPr>
                        <a:t>19,700 psi</a:t>
                      </a:r>
                    </a:p>
                  </a:txBody>
                  <a:tcPr anchor="ctr">
                    <a:solidFill>
                      <a:schemeClr val="bg1"/>
                    </a:solidFill>
                  </a:tcPr>
                </a:tc>
                <a:tc>
                  <a:txBody>
                    <a:bodyPr/>
                    <a:lstStyle/>
                    <a:p>
                      <a:pPr algn="ctr"/>
                      <a:r>
                        <a:rPr lang="en-US" b="0">
                          <a:solidFill>
                            <a:schemeClr val="tx1"/>
                          </a:solidFill>
                        </a:rPr>
                        <a:t>21,000 psi</a:t>
                      </a:r>
                    </a:p>
                  </a:txBody>
                  <a:tcPr anchor="ctr">
                    <a:solidFill>
                      <a:schemeClr val="bg1"/>
                    </a:solidFill>
                  </a:tcPr>
                </a:tc>
                <a:extLst>
                  <a:ext uri="{0D108BD9-81ED-4DB2-BD59-A6C34878D82A}">
                    <a16:rowId xmlns:a16="http://schemas.microsoft.com/office/drawing/2014/main" val="3679144746"/>
                  </a:ext>
                </a:extLst>
              </a:tr>
            </a:tbl>
          </a:graphicData>
        </a:graphic>
      </p:graphicFrame>
      <p:pic>
        <p:nvPicPr>
          <p:cNvPr id="13" name="Picture 12" descr="Diagram&#10;&#10;Description automatically generated">
            <a:extLst>
              <a:ext uri="{FF2B5EF4-FFF2-40B4-BE49-F238E27FC236}">
                <a16:creationId xmlns:a16="http://schemas.microsoft.com/office/drawing/2014/main" id="{96CEDFD9-E6B2-4AB8-897C-2A0A93F9F4AA}"/>
              </a:ext>
            </a:extLst>
          </p:cNvPr>
          <p:cNvPicPr>
            <a:picLocks noChangeAspect="1"/>
          </p:cNvPicPr>
          <p:nvPr/>
        </p:nvPicPr>
        <p:blipFill>
          <a:blip r:embed="rId5"/>
          <a:stretch>
            <a:fillRect/>
          </a:stretch>
        </p:blipFill>
        <p:spPr>
          <a:xfrm>
            <a:off x="357489" y="1069169"/>
            <a:ext cx="3625442" cy="5063249"/>
          </a:xfrm>
          <a:prstGeom prst="rect">
            <a:avLst/>
          </a:prstGeom>
        </p:spPr>
      </p:pic>
      <p:sp>
        <p:nvSpPr>
          <p:cNvPr id="15" name="TextBox 14">
            <a:extLst>
              <a:ext uri="{FF2B5EF4-FFF2-40B4-BE49-F238E27FC236}">
                <a16:creationId xmlns:a16="http://schemas.microsoft.com/office/drawing/2014/main" id="{184168B4-5C4B-4C67-A636-AC6808F52ACB}"/>
              </a:ext>
            </a:extLst>
          </p:cNvPr>
          <p:cNvSpPr txBox="1"/>
          <p:nvPr/>
        </p:nvSpPr>
        <p:spPr>
          <a:xfrm>
            <a:off x="2047461" y="5564408"/>
            <a:ext cx="1063487" cy="369332"/>
          </a:xfrm>
          <a:prstGeom prst="rect">
            <a:avLst/>
          </a:prstGeom>
          <a:noFill/>
        </p:spPr>
        <p:txBody>
          <a:bodyPr wrap="square" rtlCol="0">
            <a:spAutoFit/>
          </a:bodyPr>
          <a:lstStyle/>
          <a:p>
            <a:r>
              <a:rPr lang="en-US"/>
              <a:t>= 100 ft</a:t>
            </a:r>
          </a:p>
        </p:txBody>
      </p:sp>
      <p:sp>
        <p:nvSpPr>
          <p:cNvPr id="17" name="TextBox 16">
            <a:extLst>
              <a:ext uri="{FF2B5EF4-FFF2-40B4-BE49-F238E27FC236}">
                <a16:creationId xmlns:a16="http://schemas.microsoft.com/office/drawing/2014/main" id="{9BA76FAB-25A4-43C2-88D1-2186E81A75D8}"/>
              </a:ext>
            </a:extLst>
          </p:cNvPr>
          <p:cNvSpPr txBox="1"/>
          <p:nvPr/>
        </p:nvSpPr>
        <p:spPr>
          <a:xfrm>
            <a:off x="3782859" y="3504444"/>
            <a:ext cx="1063487" cy="369332"/>
          </a:xfrm>
          <a:prstGeom prst="rect">
            <a:avLst/>
          </a:prstGeom>
          <a:noFill/>
        </p:spPr>
        <p:txBody>
          <a:bodyPr wrap="square" rtlCol="0">
            <a:spAutoFit/>
          </a:bodyPr>
          <a:lstStyle/>
          <a:p>
            <a:r>
              <a:rPr lang="en-US"/>
              <a:t>= 30 ft</a:t>
            </a:r>
          </a:p>
        </p:txBody>
      </p:sp>
      <p:cxnSp>
        <p:nvCxnSpPr>
          <p:cNvPr id="25" name="Straight Arrow Connector 24">
            <a:extLst>
              <a:ext uri="{FF2B5EF4-FFF2-40B4-BE49-F238E27FC236}">
                <a16:creationId xmlns:a16="http://schemas.microsoft.com/office/drawing/2014/main" id="{533ED1E0-2243-417D-B9C8-7FD52FEA5EBF}"/>
              </a:ext>
            </a:extLst>
          </p:cNvPr>
          <p:cNvCxnSpPr/>
          <p:nvPr/>
        </p:nvCxnSpPr>
        <p:spPr>
          <a:xfrm>
            <a:off x="71739" y="3342129"/>
            <a:ext cx="5715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12F8054-7520-4E25-97BB-37EC13DD7EE0}"/>
              </a:ext>
            </a:extLst>
          </p:cNvPr>
          <p:cNvCxnSpPr>
            <a:cxnSpLocks/>
          </p:cNvCxnSpPr>
          <p:nvPr/>
        </p:nvCxnSpPr>
        <p:spPr>
          <a:xfrm flipH="1">
            <a:off x="934611" y="3342129"/>
            <a:ext cx="60080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F788540-21F3-448A-9843-3B6443D0DFAC}"/>
              </a:ext>
            </a:extLst>
          </p:cNvPr>
          <p:cNvCxnSpPr/>
          <p:nvPr/>
        </p:nvCxnSpPr>
        <p:spPr>
          <a:xfrm>
            <a:off x="357489" y="2892287"/>
            <a:ext cx="248798" cy="31805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AB2E148-70F0-4678-B53E-FDA1F2BDF8D8}"/>
              </a:ext>
            </a:extLst>
          </p:cNvPr>
          <p:cNvSpPr txBox="1"/>
          <p:nvPr/>
        </p:nvSpPr>
        <p:spPr>
          <a:xfrm>
            <a:off x="-48306" y="2522955"/>
            <a:ext cx="862872" cy="369332"/>
          </a:xfrm>
          <a:prstGeom prst="rect">
            <a:avLst/>
          </a:prstGeom>
          <a:noFill/>
        </p:spPr>
        <p:txBody>
          <a:bodyPr wrap="square" rtlCol="0">
            <a:spAutoFit/>
          </a:bodyPr>
          <a:lstStyle/>
          <a:p>
            <a:r>
              <a:rPr lang="en-US" sz="1600">
                <a:solidFill>
                  <a:srgbClr val="FF0000"/>
                </a:solidFill>
              </a:rPr>
              <a:t>0.375</a:t>
            </a:r>
            <a:r>
              <a:rPr lang="en-US">
                <a:solidFill>
                  <a:srgbClr val="FF0000"/>
                </a:solidFill>
              </a:rPr>
              <a:t>’’</a:t>
            </a:r>
          </a:p>
        </p:txBody>
      </p:sp>
      <p:pic>
        <p:nvPicPr>
          <p:cNvPr id="19" name="Audio 18">
            <a:hlinkClick r:id="" action="ppaction://media"/>
            <a:extLst>
              <a:ext uri="{FF2B5EF4-FFF2-40B4-BE49-F238E27FC236}">
                <a16:creationId xmlns:a16="http://schemas.microsoft.com/office/drawing/2014/main" id="{8DB3C9D1-F95F-440A-A036-8B1A62F1DF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249818560"/>
      </p:ext>
    </p:extLst>
  </p:cSld>
  <p:clrMapOvr>
    <a:masterClrMapping/>
  </p:clrMapOvr>
  <mc:AlternateContent xmlns:mc="http://schemas.openxmlformats.org/markup-compatibility/2006">
    <mc:Choice xmlns:p14="http://schemas.microsoft.com/office/powerpoint/2010/main" Requires="p14">
      <p:transition spd="slow" p14:dur="2000" advTm="65302"/>
    </mc:Choice>
    <mc:Fallback>
      <p:transition spd="slow" advTm="65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9A19BBDB-70BD-418A-B330-894A97070711}"/>
              </a:ext>
            </a:extLst>
          </p:cNvPr>
          <p:cNvSpPr>
            <a:spLocks noGrp="1"/>
          </p:cNvSpPr>
          <p:nvPr>
            <p:ph type="ftr" sz="quarter" idx="11"/>
          </p:nvPr>
        </p:nvSpPr>
        <p:spPr/>
        <p:txBody>
          <a:bodyPr/>
          <a:lstStyle/>
          <a:p>
            <a:r>
              <a:rPr lang="en-US"/>
              <a:t>Speaker: Alexander Mairena</a:t>
            </a:r>
          </a:p>
        </p:txBody>
      </p:sp>
      <p:sp>
        <p:nvSpPr>
          <p:cNvPr id="2" name="Slide Number Placeholder 1">
            <a:extLst>
              <a:ext uri="{FF2B5EF4-FFF2-40B4-BE49-F238E27FC236}">
                <a16:creationId xmlns:a16="http://schemas.microsoft.com/office/drawing/2014/main" id="{CAD7D34E-F029-4FBD-8D21-45D62415C066}"/>
              </a:ext>
            </a:extLst>
          </p:cNvPr>
          <p:cNvSpPr>
            <a:spLocks noGrp="1"/>
          </p:cNvSpPr>
          <p:nvPr>
            <p:ph type="sldNum" sz="quarter" idx="12"/>
          </p:nvPr>
        </p:nvSpPr>
        <p:spPr/>
        <p:txBody>
          <a:bodyPr/>
          <a:lstStyle/>
          <a:p>
            <a:fld id="{D57F1E4F-1CFF-5643-939E-217C01CDF565}" type="slidenum">
              <a:rPr lang="en-US" smtClean="0"/>
              <a:pPr/>
              <a:t>47</a:t>
            </a:fld>
            <a:endParaRPr lang="en-US"/>
          </a:p>
        </p:txBody>
      </p:sp>
      <p:sp>
        <p:nvSpPr>
          <p:cNvPr id="7" name="TextBox 6">
            <a:extLst>
              <a:ext uri="{FF2B5EF4-FFF2-40B4-BE49-F238E27FC236}">
                <a16:creationId xmlns:a16="http://schemas.microsoft.com/office/drawing/2014/main" id="{40608D76-A69F-48E8-B544-5D0954BD42E7}"/>
              </a:ext>
            </a:extLst>
          </p:cNvPr>
          <p:cNvSpPr txBox="1"/>
          <p:nvPr/>
        </p:nvSpPr>
        <p:spPr>
          <a:xfrm>
            <a:off x="741082" y="0"/>
            <a:ext cx="7207623" cy="769441"/>
          </a:xfrm>
          <a:prstGeom prst="rect">
            <a:avLst/>
          </a:prstGeom>
          <a:noFill/>
        </p:spPr>
        <p:txBody>
          <a:bodyPr wrap="square" lIns="91440" tIns="45720" rIns="91440" bIns="45720" anchor="t">
            <a:spAutoFit/>
          </a:bodyPr>
          <a:lstStyle/>
          <a:p>
            <a:r>
              <a:rPr lang="en-US" sz="4400">
                <a:solidFill>
                  <a:schemeClr val="tx1">
                    <a:lumMod val="75000"/>
                    <a:lumOff val="25000"/>
                  </a:schemeClr>
                </a:solidFill>
                <a:cs typeface="Calibri"/>
              </a:rPr>
              <a:t>Water Tank Structural Design</a:t>
            </a:r>
          </a:p>
        </p:txBody>
      </p:sp>
      <p:cxnSp>
        <p:nvCxnSpPr>
          <p:cNvPr id="16" name="Straight Connector 15">
            <a:extLst>
              <a:ext uri="{FF2B5EF4-FFF2-40B4-BE49-F238E27FC236}">
                <a16:creationId xmlns:a16="http://schemas.microsoft.com/office/drawing/2014/main" id="{1FDEA767-57E7-4F0A-8D1B-EED535D9EEB7}"/>
              </a:ext>
            </a:extLst>
          </p:cNvPr>
          <p:cNvCxnSpPr>
            <a:cxnSpLocks/>
          </p:cNvCxnSpPr>
          <p:nvPr/>
        </p:nvCxnSpPr>
        <p:spPr>
          <a:xfrm flipH="1">
            <a:off x="1331668" y="769441"/>
            <a:ext cx="5244153" cy="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descr="Diagram, engineering drawing&#10;&#10;Description automatically generated">
            <a:extLst>
              <a:ext uri="{FF2B5EF4-FFF2-40B4-BE49-F238E27FC236}">
                <a16:creationId xmlns:a16="http://schemas.microsoft.com/office/drawing/2014/main" id="{3C385654-2198-4B47-AD5C-2978753D6643}"/>
              </a:ext>
            </a:extLst>
          </p:cNvPr>
          <p:cNvPicPr/>
          <p:nvPr/>
        </p:nvPicPr>
        <p:blipFill rotWithShape="1">
          <a:blip r:embed="rId4">
            <a:extLst>
              <a:ext uri="{28A0092B-C50C-407E-A947-70E740481C1C}">
                <a14:useLocalDpi xmlns:a14="http://schemas.microsoft.com/office/drawing/2010/main" val="0"/>
              </a:ext>
            </a:extLst>
          </a:blip>
          <a:srcRect l="15378" t="8189" r="12911" b="5971"/>
          <a:stretch/>
        </p:blipFill>
        <p:spPr>
          <a:xfrm>
            <a:off x="7229232" y="1822395"/>
            <a:ext cx="4116285" cy="3025682"/>
          </a:xfrm>
          <a:prstGeom prst="rect">
            <a:avLst/>
          </a:prstGeom>
        </p:spPr>
      </p:pic>
      <p:graphicFrame>
        <p:nvGraphicFramePr>
          <p:cNvPr id="29" name="Table 28">
            <a:extLst>
              <a:ext uri="{FF2B5EF4-FFF2-40B4-BE49-F238E27FC236}">
                <a16:creationId xmlns:a16="http://schemas.microsoft.com/office/drawing/2014/main" id="{8B99CE33-566F-4A14-B4EC-E82899C37F5D}"/>
              </a:ext>
            </a:extLst>
          </p:cNvPr>
          <p:cNvGraphicFramePr>
            <a:graphicFrameLocks noGrp="1"/>
          </p:cNvGraphicFramePr>
          <p:nvPr>
            <p:extLst>
              <p:ext uri="{D42A27DB-BD31-4B8C-83A1-F6EECF244321}">
                <p14:modId xmlns:p14="http://schemas.microsoft.com/office/powerpoint/2010/main" val="2601224451"/>
              </p:ext>
            </p:extLst>
          </p:nvPr>
        </p:nvGraphicFramePr>
        <p:xfrm>
          <a:off x="372610" y="1457769"/>
          <a:ext cx="2980925" cy="3670821"/>
        </p:xfrm>
        <a:graphic>
          <a:graphicData uri="http://schemas.openxmlformats.org/drawingml/2006/table">
            <a:tbl>
              <a:tblPr firstRow="1" bandRow="1">
                <a:tableStyleId>{793D81CF-94F2-401A-BA57-92F5A7B2D0C5}</a:tableStyleId>
              </a:tblPr>
              <a:tblGrid>
                <a:gridCol w="1424174">
                  <a:extLst>
                    <a:ext uri="{9D8B030D-6E8A-4147-A177-3AD203B41FA5}">
                      <a16:colId xmlns:a16="http://schemas.microsoft.com/office/drawing/2014/main" val="1152035163"/>
                    </a:ext>
                  </a:extLst>
                </a:gridCol>
                <a:gridCol w="1556751">
                  <a:extLst>
                    <a:ext uri="{9D8B030D-6E8A-4147-A177-3AD203B41FA5}">
                      <a16:colId xmlns:a16="http://schemas.microsoft.com/office/drawing/2014/main" val="420594634"/>
                    </a:ext>
                  </a:extLst>
                </a:gridCol>
              </a:tblGrid>
              <a:tr h="608826">
                <a:tc gridSpan="2">
                  <a:txBody>
                    <a:bodyPr/>
                    <a:lstStyle/>
                    <a:p>
                      <a:pPr algn="ctr"/>
                      <a:r>
                        <a:rPr lang="en-US" b="0">
                          <a:solidFill>
                            <a:schemeClr val="tx1"/>
                          </a:solidFill>
                        </a:rPr>
                        <a:t>Anchorage System</a:t>
                      </a:r>
                    </a:p>
                  </a:txBody>
                  <a:tcPr anchor="ctr">
                    <a:solidFill>
                      <a:schemeClr val="bg1"/>
                    </a:solidFill>
                  </a:tcPr>
                </a:tc>
                <a:tc hMerge="1">
                  <a:txBody>
                    <a:bodyPr/>
                    <a:lstStyle/>
                    <a:p>
                      <a:pPr algn="ctr"/>
                      <a:endParaRPr lang="en-US" b="0">
                        <a:solidFill>
                          <a:schemeClr val="tx1"/>
                        </a:solidFill>
                      </a:endParaRPr>
                    </a:p>
                  </a:txBody>
                  <a:tcPr anchor="ctr">
                    <a:solidFill>
                      <a:schemeClr val="bg1"/>
                    </a:solidFill>
                  </a:tcPr>
                </a:tc>
                <a:extLst>
                  <a:ext uri="{0D108BD9-81ED-4DB2-BD59-A6C34878D82A}">
                    <a16:rowId xmlns:a16="http://schemas.microsoft.com/office/drawing/2014/main" val="2035587813"/>
                  </a:ext>
                </a:extLst>
              </a:tr>
              <a:tr h="1065448">
                <a:tc>
                  <a:txBody>
                    <a:bodyPr/>
                    <a:lstStyle/>
                    <a:p>
                      <a:pPr algn="ctr"/>
                      <a:r>
                        <a:rPr lang="en-US" b="0">
                          <a:solidFill>
                            <a:schemeClr val="tx1"/>
                          </a:solidFill>
                        </a:rPr>
                        <a:t>Concrete Strength </a:t>
                      </a:r>
                    </a:p>
                  </a:txBody>
                  <a:tcPr anchor="ctr">
                    <a:solidFill>
                      <a:schemeClr val="bg1"/>
                    </a:solidFill>
                  </a:tcPr>
                </a:tc>
                <a:tc>
                  <a:txBody>
                    <a:bodyPr/>
                    <a:lstStyle/>
                    <a:p>
                      <a:pPr algn="ctr"/>
                      <a:r>
                        <a:rPr lang="en-US" b="0">
                          <a:solidFill>
                            <a:schemeClr val="tx1"/>
                          </a:solidFill>
                        </a:rPr>
                        <a:t>3,500 psi</a:t>
                      </a:r>
                    </a:p>
                  </a:txBody>
                  <a:tcPr anchor="ctr">
                    <a:solidFill>
                      <a:schemeClr val="bg1"/>
                    </a:solidFill>
                  </a:tcPr>
                </a:tc>
                <a:extLst>
                  <a:ext uri="{0D108BD9-81ED-4DB2-BD59-A6C34878D82A}">
                    <a16:rowId xmlns:a16="http://schemas.microsoft.com/office/drawing/2014/main" val="3570639426"/>
                  </a:ext>
                </a:extLst>
              </a:tr>
              <a:tr h="1130815">
                <a:tc>
                  <a:txBody>
                    <a:bodyPr/>
                    <a:lstStyle/>
                    <a:p>
                      <a:pPr algn="ctr"/>
                      <a:r>
                        <a:rPr lang="en-US" b="0">
                          <a:solidFill>
                            <a:schemeClr val="tx1"/>
                          </a:solidFill>
                        </a:rPr>
                        <a:t>3/4 F1554 Gr.36</a:t>
                      </a:r>
                    </a:p>
                  </a:txBody>
                  <a:tcPr anchor="ctr">
                    <a:solidFill>
                      <a:schemeClr val="bg1"/>
                    </a:solidFill>
                  </a:tcPr>
                </a:tc>
                <a:tc>
                  <a:txBody>
                    <a:bodyPr/>
                    <a:lstStyle/>
                    <a:p>
                      <a:pPr algn="ctr"/>
                      <a:r>
                        <a:rPr lang="en-US" b="0">
                          <a:solidFill>
                            <a:schemeClr val="tx1"/>
                          </a:solidFill>
                        </a:rPr>
                        <a:t># of bolts per tank [304]</a:t>
                      </a:r>
                    </a:p>
                  </a:txBody>
                  <a:tcPr anchor="ctr">
                    <a:solidFill>
                      <a:schemeClr val="bg1"/>
                    </a:solidFill>
                  </a:tcPr>
                </a:tc>
                <a:extLst>
                  <a:ext uri="{0D108BD9-81ED-4DB2-BD59-A6C34878D82A}">
                    <a16:rowId xmlns:a16="http://schemas.microsoft.com/office/drawing/2014/main" val="1907620208"/>
                  </a:ext>
                </a:extLst>
              </a:tr>
              <a:tr h="865732">
                <a:tc>
                  <a:txBody>
                    <a:bodyPr/>
                    <a:lstStyle/>
                    <a:p>
                      <a:pPr algn="ctr"/>
                      <a:r>
                        <a:rPr lang="en-US" b="0">
                          <a:solidFill>
                            <a:schemeClr val="tx1"/>
                          </a:solidFill>
                        </a:rPr>
                        <a:t>SET 3G</a:t>
                      </a:r>
                    </a:p>
                  </a:txBody>
                  <a:tcPr anchor="ctr">
                    <a:solidFill>
                      <a:schemeClr val="bg1"/>
                    </a:solidFill>
                  </a:tcPr>
                </a:tc>
                <a:tc>
                  <a:txBody>
                    <a:bodyPr/>
                    <a:lstStyle/>
                    <a:p>
                      <a:pPr algn="ctr"/>
                      <a:r>
                        <a:rPr lang="en-US" b="0">
                          <a:solidFill>
                            <a:schemeClr val="tx1"/>
                          </a:solidFill>
                        </a:rPr>
                        <a:t>Adhesive</a:t>
                      </a:r>
                    </a:p>
                  </a:txBody>
                  <a:tcPr anchor="ctr">
                    <a:solidFill>
                      <a:schemeClr val="bg1"/>
                    </a:solidFill>
                  </a:tcPr>
                </a:tc>
                <a:extLst>
                  <a:ext uri="{0D108BD9-81ED-4DB2-BD59-A6C34878D82A}">
                    <a16:rowId xmlns:a16="http://schemas.microsoft.com/office/drawing/2014/main" val="2764960231"/>
                  </a:ext>
                </a:extLst>
              </a:tr>
            </a:tbl>
          </a:graphicData>
        </a:graphic>
      </p:graphicFrame>
      <p:sp>
        <p:nvSpPr>
          <p:cNvPr id="23" name="Hexagon 22">
            <a:extLst>
              <a:ext uri="{FF2B5EF4-FFF2-40B4-BE49-F238E27FC236}">
                <a16:creationId xmlns:a16="http://schemas.microsoft.com/office/drawing/2014/main" id="{0F4592E2-8131-4C0A-A8D9-94B114AFEE98}"/>
              </a:ext>
            </a:extLst>
          </p:cNvPr>
          <p:cNvSpPr/>
          <p:nvPr/>
        </p:nvSpPr>
        <p:spPr>
          <a:xfrm>
            <a:off x="3899789" y="2238047"/>
            <a:ext cx="2877612" cy="2633536"/>
          </a:xfrm>
          <a:prstGeom prst="hexagon">
            <a:avLst/>
          </a:prstGeom>
          <a:noFill/>
          <a:ln w="28575">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45C9710-2B43-47A7-9A61-6B48DD780970}"/>
              </a:ext>
            </a:extLst>
          </p:cNvPr>
          <p:cNvSpPr/>
          <p:nvPr/>
        </p:nvSpPr>
        <p:spPr>
          <a:xfrm>
            <a:off x="4158127" y="2370433"/>
            <a:ext cx="2393045" cy="2346785"/>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43A8A635-0FFC-434B-A865-5FCE7E097B9C}"/>
              </a:ext>
            </a:extLst>
          </p:cNvPr>
          <p:cNvCxnSpPr>
            <a:cxnSpLocks/>
            <a:stCxn id="26" idx="2"/>
            <a:endCxn id="26" idx="6"/>
          </p:cNvCxnSpPr>
          <p:nvPr/>
        </p:nvCxnSpPr>
        <p:spPr>
          <a:xfrm>
            <a:off x="4158127" y="3543826"/>
            <a:ext cx="2393045" cy="0"/>
          </a:xfrm>
          <a:prstGeom prst="straightConnector1">
            <a:avLst/>
          </a:prstGeom>
          <a:ln>
            <a:solidFill>
              <a:srgbClr val="FF0000"/>
            </a:solidFill>
            <a:headEnd type="triangle"/>
            <a:tailEnd type="triangle"/>
          </a:ln>
        </p:spPr>
        <p:style>
          <a:lnRef idx="2">
            <a:schemeClr val="dk1"/>
          </a:lnRef>
          <a:fillRef idx="0">
            <a:schemeClr val="dk1"/>
          </a:fillRef>
          <a:effectRef idx="1">
            <a:schemeClr val="dk1"/>
          </a:effectRef>
          <a:fontRef idx="minor">
            <a:schemeClr val="tx1"/>
          </a:fontRef>
        </p:style>
      </p:cxnSp>
      <p:sp>
        <p:nvSpPr>
          <p:cNvPr id="6" name="TextBox 5">
            <a:extLst>
              <a:ext uri="{FF2B5EF4-FFF2-40B4-BE49-F238E27FC236}">
                <a16:creationId xmlns:a16="http://schemas.microsoft.com/office/drawing/2014/main" id="{688788A5-E13A-4E06-836A-F5F01F15F51A}"/>
              </a:ext>
            </a:extLst>
          </p:cNvPr>
          <p:cNvSpPr txBox="1"/>
          <p:nvPr/>
        </p:nvSpPr>
        <p:spPr>
          <a:xfrm>
            <a:off x="5074049" y="3335236"/>
            <a:ext cx="530009" cy="230832"/>
          </a:xfrm>
          <a:prstGeom prst="rect">
            <a:avLst/>
          </a:prstGeom>
          <a:noFill/>
        </p:spPr>
        <p:txBody>
          <a:bodyPr wrap="square" rtlCol="0">
            <a:spAutoFit/>
          </a:bodyPr>
          <a:lstStyle/>
          <a:p>
            <a:r>
              <a:rPr lang="en-US" sz="900">
                <a:solidFill>
                  <a:srgbClr val="FF0000"/>
                </a:solidFill>
              </a:rPr>
              <a:t>100’0’</a:t>
            </a:r>
          </a:p>
        </p:txBody>
      </p:sp>
      <p:cxnSp>
        <p:nvCxnSpPr>
          <p:cNvPr id="31" name="Straight Arrow Connector 30">
            <a:extLst>
              <a:ext uri="{FF2B5EF4-FFF2-40B4-BE49-F238E27FC236}">
                <a16:creationId xmlns:a16="http://schemas.microsoft.com/office/drawing/2014/main" id="{3EF98724-7BCC-4320-A56C-4409BE8B449D}"/>
              </a:ext>
            </a:extLst>
          </p:cNvPr>
          <p:cNvCxnSpPr>
            <a:cxnSpLocks/>
          </p:cNvCxnSpPr>
          <p:nvPr/>
        </p:nvCxnSpPr>
        <p:spPr>
          <a:xfrm>
            <a:off x="4603036" y="4925808"/>
            <a:ext cx="1565284" cy="0"/>
          </a:xfrm>
          <a:prstGeom prst="straightConnector1">
            <a:avLst/>
          </a:prstGeom>
          <a:ln>
            <a:solidFill>
              <a:srgbClr val="FF0000"/>
            </a:solidFill>
            <a:headEnd type="triangle"/>
            <a:tailEnd type="triangle"/>
          </a:ln>
        </p:spPr>
        <p:style>
          <a:lnRef idx="2">
            <a:schemeClr val="dk1"/>
          </a:lnRef>
          <a:fillRef idx="0">
            <a:schemeClr val="dk1"/>
          </a:fillRef>
          <a:effectRef idx="1">
            <a:schemeClr val="dk1"/>
          </a:effectRef>
          <a:fontRef idx="minor">
            <a:schemeClr val="tx1"/>
          </a:fontRef>
        </p:style>
      </p:cxnSp>
      <p:cxnSp>
        <p:nvCxnSpPr>
          <p:cNvPr id="33" name="Straight Arrow Connector 32">
            <a:extLst>
              <a:ext uri="{FF2B5EF4-FFF2-40B4-BE49-F238E27FC236}">
                <a16:creationId xmlns:a16="http://schemas.microsoft.com/office/drawing/2014/main" id="{89831000-6C30-4623-86C3-E6941DC2EC41}"/>
              </a:ext>
            </a:extLst>
          </p:cNvPr>
          <p:cNvCxnSpPr>
            <a:cxnSpLocks/>
          </p:cNvCxnSpPr>
          <p:nvPr/>
        </p:nvCxnSpPr>
        <p:spPr>
          <a:xfrm>
            <a:off x="3816196" y="3566068"/>
            <a:ext cx="659994" cy="1356358"/>
          </a:xfrm>
          <a:prstGeom prst="straightConnector1">
            <a:avLst/>
          </a:prstGeom>
          <a:ln>
            <a:solidFill>
              <a:srgbClr val="FF0000"/>
            </a:solidFill>
            <a:headEnd type="triangle"/>
            <a:tailEnd type="triangle"/>
          </a:ln>
        </p:spPr>
        <p:style>
          <a:lnRef idx="2">
            <a:schemeClr val="dk1"/>
          </a:lnRef>
          <a:fillRef idx="0">
            <a:schemeClr val="dk1"/>
          </a:fillRef>
          <a:effectRef idx="1">
            <a:schemeClr val="dk1"/>
          </a:effectRef>
          <a:fontRef idx="minor">
            <a:schemeClr val="tx1"/>
          </a:fontRef>
        </p:style>
      </p:cxnSp>
      <p:sp>
        <p:nvSpPr>
          <p:cNvPr id="34" name="TextBox 33">
            <a:extLst>
              <a:ext uri="{FF2B5EF4-FFF2-40B4-BE49-F238E27FC236}">
                <a16:creationId xmlns:a16="http://schemas.microsoft.com/office/drawing/2014/main" id="{862B33C7-F036-4A02-8BE6-6C75BB25A55A}"/>
              </a:ext>
            </a:extLst>
          </p:cNvPr>
          <p:cNvSpPr txBox="1"/>
          <p:nvPr/>
        </p:nvSpPr>
        <p:spPr>
          <a:xfrm rot="3824931">
            <a:off x="3852660" y="4227278"/>
            <a:ext cx="527342" cy="230832"/>
          </a:xfrm>
          <a:prstGeom prst="rect">
            <a:avLst/>
          </a:prstGeom>
          <a:noFill/>
        </p:spPr>
        <p:txBody>
          <a:bodyPr wrap="square" rtlCol="0">
            <a:spAutoFit/>
          </a:bodyPr>
          <a:lstStyle/>
          <a:p>
            <a:r>
              <a:rPr lang="en-US" sz="900">
                <a:solidFill>
                  <a:srgbClr val="FF0000"/>
                </a:solidFill>
              </a:rPr>
              <a:t>66’5’</a:t>
            </a:r>
          </a:p>
        </p:txBody>
      </p:sp>
      <p:cxnSp>
        <p:nvCxnSpPr>
          <p:cNvPr id="35" name="Straight Arrow Connector 34">
            <a:extLst>
              <a:ext uri="{FF2B5EF4-FFF2-40B4-BE49-F238E27FC236}">
                <a16:creationId xmlns:a16="http://schemas.microsoft.com/office/drawing/2014/main" id="{445AE4BD-41B7-4ACE-A458-CFD32E07AFC7}"/>
              </a:ext>
            </a:extLst>
          </p:cNvPr>
          <p:cNvCxnSpPr>
            <a:cxnSpLocks/>
          </p:cNvCxnSpPr>
          <p:nvPr/>
        </p:nvCxnSpPr>
        <p:spPr>
          <a:xfrm flipV="1">
            <a:off x="5347856" y="2224883"/>
            <a:ext cx="0" cy="155912"/>
          </a:xfrm>
          <a:prstGeom prst="straightConnector1">
            <a:avLst/>
          </a:prstGeom>
          <a:ln>
            <a:solidFill>
              <a:srgbClr val="FF0000"/>
            </a:solidFill>
            <a:headEnd type="triangle"/>
            <a:tailEnd type="triangle"/>
          </a:ln>
        </p:spPr>
        <p:style>
          <a:lnRef idx="2">
            <a:schemeClr val="dk1"/>
          </a:lnRef>
          <a:fillRef idx="0">
            <a:schemeClr val="dk1"/>
          </a:fillRef>
          <a:effectRef idx="1">
            <a:schemeClr val="dk1"/>
          </a:effectRef>
          <a:fontRef idx="minor">
            <a:schemeClr val="tx1"/>
          </a:fontRef>
        </p:style>
      </p:cxnSp>
      <p:sp>
        <p:nvSpPr>
          <p:cNvPr id="36" name="TextBox 35">
            <a:extLst>
              <a:ext uri="{FF2B5EF4-FFF2-40B4-BE49-F238E27FC236}">
                <a16:creationId xmlns:a16="http://schemas.microsoft.com/office/drawing/2014/main" id="{EF567D4E-7564-43BE-9CA8-038E794C081F}"/>
              </a:ext>
            </a:extLst>
          </p:cNvPr>
          <p:cNvSpPr txBox="1"/>
          <p:nvPr/>
        </p:nvSpPr>
        <p:spPr>
          <a:xfrm>
            <a:off x="5558555" y="1931013"/>
            <a:ext cx="355148" cy="230832"/>
          </a:xfrm>
          <a:prstGeom prst="rect">
            <a:avLst/>
          </a:prstGeom>
          <a:noFill/>
        </p:spPr>
        <p:txBody>
          <a:bodyPr wrap="square" rtlCol="0">
            <a:spAutoFit/>
          </a:bodyPr>
          <a:lstStyle/>
          <a:p>
            <a:r>
              <a:rPr lang="en-US" sz="900">
                <a:solidFill>
                  <a:srgbClr val="FF0000"/>
                </a:solidFill>
              </a:rPr>
              <a:t>5’0’</a:t>
            </a:r>
          </a:p>
        </p:txBody>
      </p:sp>
      <p:sp>
        <p:nvSpPr>
          <p:cNvPr id="37" name="TextBox 36">
            <a:extLst>
              <a:ext uri="{FF2B5EF4-FFF2-40B4-BE49-F238E27FC236}">
                <a16:creationId xmlns:a16="http://schemas.microsoft.com/office/drawing/2014/main" id="{8B739F99-9BE6-4E48-83F6-E324B27FA5D3}"/>
              </a:ext>
            </a:extLst>
          </p:cNvPr>
          <p:cNvSpPr txBox="1"/>
          <p:nvPr/>
        </p:nvSpPr>
        <p:spPr>
          <a:xfrm>
            <a:off x="4041743" y="1625460"/>
            <a:ext cx="1468605" cy="461665"/>
          </a:xfrm>
          <a:prstGeom prst="rect">
            <a:avLst/>
          </a:prstGeom>
          <a:noFill/>
        </p:spPr>
        <p:txBody>
          <a:bodyPr wrap="square" rtlCol="0">
            <a:spAutoFit/>
          </a:bodyPr>
          <a:lstStyle/>
          <a:p>
            <a:r>
              <a:rPr lang="en-US" sz="1200" b="1">
                <a:solidFill>
                  <a:srgbClr val="FF0000"/>
                </a:solidFill>
              </a:rPr>
              <a:t>Foundation Volume = 649 ft^</a:t>
            </a:r>
            <a:r>
              <a:rPr lang="en-US" sz="900" b="1">
                <a:solidFill>
                  <a:srgbClr val="FF0000"/>
                </a:solidFill>
              </a:rPr>
              <a:t>3</a:t>
            </a:r>
          </a:p>
        </p:txBody>
      </p:sp>
      <p:sp>
        <p:nvSpPr>
          <p:cNvPr id="38" name="TextBox 37">
            <a:extLst>
              <a:ext uri="{FF2B5EF4-FFF2-40B4-BE49-F238E27FC236}">
                <a16:creationId xmlns:a16="http://schemas.microsoft.com/office/drawing/2014/main" id="{ABCEA329-385D-417B-ACE3-35A9929EA03D}"/>
              </a:ext>
            </a:extLst>
          </p:cNvPr>
          <p:cNvSpPr txBox="1"/>
          <p:nvPr/>
        </p:nvSpPr>
        <p:spPr>
          <a:xfrm>
            <a:off x="3439870" y="5053696"/>
            <a:ext cx="1631164" cy="461665"/>
          </a:xfrm>
          <a:prstGeom prst="rect">
            <a:avLst/>
          </a:prstGeom>
          <a:noFill/>
        </p:spPr>
        <p:txBody>
          <a:bodyPr wrap="square" rtlCol="0">
            <a:spAutoFit/>
          </a:bodyPr>
          <a:lstStyle/>
          <a:p>
            <a:r>
              <a:rPr lang="en-US" sz="1200" b="1">
                <a:solidFill>
                  <a:srgbClr val="FF0000"/>
                </a:solidFill>
              </a:rPr>
              <a:t>Slab Volume = 16,552 ft^</a:t>
            </a:r>
            <a:r>
              <a:rPr lang="en-US" sz="900" b="1">
                <a:solidFill>
                  <a:srgbClr val="FF0000"/>
                </a:solidFill>
              </a:rPr>
              <a:t>3</a:t>
            </a:r>
          </a:p>
        </p:txBody>
      </p:sp>
      <p:cxnSp>
        <p:nvCxnSpPr>
          <p:cNvPr id="39" name="Straight Connector 38">
            <a:extLst>
              <a:ext uri="{FF2B5EF4-FFF2-40B4-BE49-F238E27FC236}">
                <a16:creationId xmlns:a16="http://schemas.microsoft.com/office/drawing/2014/main" id="{91E7335D-2B1F-4B81-9C00-515F776FDE02}"/>
              </a:ext>
            </a:extLst>
          </p:cNvPr>
          <p:cNvCxnSpPr>
            <a:cxnSpLocks/>
            <a:endCxn id="38" idx="0"/>
          </p:cNvCxnSpPr>
          <p:nvPr/>
        </p:nvCxnSpPr>
        <p:spPr>
          <a:xfrm flipH="1">
            <a:off x="4255452" y="4431770"/>
            <a:ext cx="300738" cy="621926"/>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43" name="Straight Connector 42">
            <a:extLst>
              <a:ext uri="{FF2B5EF4-FFF2-40B4-BE49-F238E27FC236}">
                <a16:creationId xmlns:a16="http://schemas.microsoft.com/office/drawing/2014/main" id="{0EB34700-A02D-407F-88CA-E58F580CBF26}"/>
              </a:ext>
            </a:extLst>
          </p:cNvPr>
          <p:cNvCxnSpPr>
            <a:cxnSpLocks/>
          </p:cNvCxnSpPr>
          <p:nvPr/>
        </p:nvCxnSpPr>
        <p:spPr>
          <a:xfrm flipH="1">
            <a:off x="5404880" y="2055934"/>
            <a:ext cx="210937" cy="227912"/>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50" name="TextBox 49">
            <a:extLst>
              <a:ext uri="{FF2B5EF4-FFF2-40B4-BE49-F238E27FC236}">
                <a16:creationId xmlns:a16="http://schemas.microsoft.com/office/drawing/2014/main" id="{0B8013B1-B043-4ED6-B2DB-B75A5805296C}"/>
              </a:ext>
            </a:extLst>
          </p:cNvPr>
          <p:cNvSpPr txBox="1"/>
          <p:nvPr/>
        </p:nvSpPr>
        <p:spPr>
          <a:xfrm>
            <a:off x="5157370" y="4912591"/>
            <a:ext cx="527342" cy="230832"/>
          </a:xfrm>
          <a:prstGeom prst="rect">
            <a:avLst/>
          </a:prstGeom>
          <a:noFill/>
        </p:spPr>
        <p:txBody>
          <a:bodyPr wrap="square" rtlCol="0">
            <a:spAutoFit/>
          </a:bodyPr>
          <a:lstStyle/>
          <a:p>
            <a:r>
              <a:rPr lang="en-US" sz="900">
                <a:solidFill>
                  <a:srgbClr val="FF0000"/>
                </a:solidFill>
              </a:rPr>
              <a:t>66’5’</a:t>
            </a:r>
          </a:p>
        </p:txBody>
      </p:sp>
      <p:cxnSp>
        <p:nvCxnSpPr>
          <p:cNvPr id="24" name="Straight Connector 23">
            <a:extLst>
              <a:ext uri="{FF2B5EF4-FFF2-40B4-BE49-F238E27FC236}">
                <a16:creationId xmlns:a16="http://schemas.microsoft.com/office/drawing/2014/main" id="{87190E41-EC59-4CDB-9522-6E4B222BA98F}"/>
              </a:ext>
            </a:extLst>
          </p:cNvPr>
          <p:cNvCxnSpPr>
            <a:cxnSpLocks/>
          </p:cNvCxnSpPr>
          <p:nvPr/>
        </p:nvCxnSpPr>
        <p:spPr>
          <a:xfrm flipH="1">
            <a:off x="4651233" y="1904049"/>
            <a:ext cx="300738" cy="621926"/>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pic>
        <p:nvPicPr>
          <p:cNvPr id="42" name="Audio 41">
            <a:hlinkClick r:id="" action="ppaction://media"/>
            <a:extLst>
              <a:ext uri="{FF2B5EF4-FFF2-40B4-BE49-F238E27FC236}">
                <a16:creationId xmlns:a16="http://schemas.microsoft.com/office/drawing/2014/main" id="{9E22C80E-D6AE-43D5-A313-4E606B91D5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514140648"/>
      </p:ext>
    </p:extLst>
  </p:cSld>
  <p:clrMapOvr>
    <a:masterClrMapping/>
  </p:clrMapOvr>
  <mc:AlternateContent xmlns:mc="http://schemas.openxmlformats.org/markup-compatibility/2006">
    <mc:Choice xmlns:p14="http://schemas.microsoft.com/office/powerpoint/2010/main" Requires="p14">
      <p:transition spd="slow" p14:dur="2000" advTm="50748"/>
    </mc:Choice>
    <mc:Fallback>
      <p:transition spd="slow" advTm="50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254DE9C-955A-F848-93E7-AE065ED3FAE1}"/>
              </a:ext>
            </a:extLst>
          </p:cNvPr>
          <p:cNvSpPr>
            <a:spLocks noGrp="1"/>
          </p:cNvSpPr>
          <p:nvPr>
            <p:ph type="ftr" sz="quarter" idx="11"/>
          </p:nvPr>
        </p:nvSpPr>
        <p:spPr/>
        <p:txBody>
          <a:bodyPr/>
          <a:lstStyle/>
          <a:p>
            <a:r>
              <a:rPr lang="en-US"/>
              <a:t>SPEAKER: JASMINE LOPEZ</a:t>
            </a:r>
          </a:p>
        </p:txBody>
      </p:sp>
      <p:sp>
        <p:nvSpPr>
          <p:cNvPr id="3" name="Slide Number Placeholder 2">
            <a:extLst>
              <a:ext uri="{FF2B5EF4-FFF2-40B4-BE49-F238E27FC236}">
                <a16:creationId xmlns:a16="http://schemas.microsoft.com/office/drawing/2014/main" id="{097F5EB5-61CA-904B-84FE-4896D7B75839}"/>
              </a:ext>
            </a:extLst>
          </p:cNvPr>
          <p:cNvSpPr>
            <a:spLocks noGrp="1"/>
          </p:cNvSpPr>
          <p:nvPr>
            <p:ph type="sldNum" sz="quarter" idx="12"/>
          </p:nvPr>
        </p:nvSpPr>
        <p:spPr/>
        <p:txBody>
          <a:bodyPr/>
          <a:lstStyle/>
          <a:p>
            <a:fld id="{D57F1E4F-1CFF-5643-939E-217C01CDF565}" type="slidenum">
              <a:rPr lang="en-US" smtClean="0"/>
              <a:pPr/>
              <a:t>48</a:t>
            </a:fld>
            <a:endParaRPr lang="en-US"/>
          </a:p>
        </p:txBody>
      </p:sp>
      <p:sp>
        <p:nvSpPr>
          <p:cNvPr id="4" name="Rectangle 3">
            <a:extLst>
              <a:ext uri="{FF2B5EF4-FFF2-40B4-BE49-F238E27FC236}">
                <a16:creationId xmlns:a16="http://schemas.microsoft.com/office/drawing/2014/main" id="{DC332C01-F76B-2B41-90B2-1CA592E3B52D}"/>
              </a:ext>
            </a:extLst>
          </p:cNvPr>
          <p:cNvSpPr/>
          <p:nvPr/>
        </p:nvSpPr>
        <p:spPr>
          <a:xfrm>
            <a:off x="220226" y="226656"/>
            <a:ext cx="8224687" cy="769441"/>
          </a:xfrm>
          <a:prstGeom prst="rect">
            <a:avLst/>
          </a:prstGeom>
        </p:spPr>
        <p:txBody>
          <a:bodyPr wrap="none" lIns="91440" tIns="45720" rIns="91440" bIns="45720" anchor="t">
            <a:spAutoFit/>
          </a:bodyPr>
          <a:lstStyle/>
          <a:p>
            <a:r>
              <a:rPr lang="en-US" sz="4400">
                <a:solidFill>
                  <a:schemeClr val="tx1">
                    <a:lumMod val="75000"/>
                    <a:lumOff val="25000"/>
                  </a:schemeClr>
                </a:solidFill>
                <a:cs typeface="Calibri"/>
              </a:rPr>
              <a:t>Excavation of Water Tanks Location</a:t>
            </a:r>
          </a:p>
        </p:txBody>
      </p:sp>
      <p:sp>
        <p:nvSpPr>
          <p:cNvPr id="8" name="TextBox 7">
            <a:extLst>
              <a:ext uri="{FF2B5EF4-FFF2-40B4-BE49-F238E27FC236}">
                <a16:creationId xmlns:a16="http://schemas.microsoft.com/office/drawing/2014/main" id="{D18902B0-32F8-4AE1-96A0-B8CCD919ADCF}"/>
              </a:ext>
            </a:extLst>
          </p:cNvPr>
          <p:cNvSpPr txBox="1"/>
          <p:nvPr/>
        </p:nvSpPr>
        <p:spPr>
          <a:xfrm>
            <a:off x="5063590" y="5477098"/>
            <a:ext cx="6978164" cy="523220"/>
          </a:xfrm>
          <a:prstGeom prst="rect">
            <a:avLst/>
          </a:prstGeom>
          <a:solidFill>
            <a:schemeClr val="accent2">
              <a:lumMod val="20000"/>
              <a:lumOff val="80000"/>
            </a:schemeClr>
          </a:solidFill>
          <a:ln w="1905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t>Total Excavation Volume:	</a:t>
            </a:r>
            <a:r>
              <a:rPr lang="en-US" sz="2800" b="1">
                <a:ea typeface="+mn-lt"/>
                <a:cs typeface="+mn-lt"/>
              </a:rPr>
              <a:t>7532 cubic yds</a:t>
            </a:r>
            <a:endParaRPr lang="en-US" sz="2800" b="1"/>
          </a:p>
        </p:txBody>
      </p:sp>
      <p:sp>
        <p:nvSpPr>
          <p:cNvPr id="9" name="TextBox 8">
            <a:extLst>
              <a:ext uri="{FF2B5EF4-FFF2-40B4-BE49-F238E27FC236}">
                <a16:creationId xmlns:a16="http://schemas.microsoft.com/office/drawing/2014/main" id="{091EE029-C536-4D8D-93A9-6F60C5AB8CF7}"/>
              </a:ext>
            </a:extLst>
          </p:cNvPr>
          <p:cNvSpPr txBox="1"/>
          <p:nvPr/>
        </p:nvSpPr>
        <p:spPr>
          <a:xfrm>
            <a:off x="4976302" y="4299620"/>
            <a:ext cx="706219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400">
                <a:cs typeface="Calibri"/>
              </a:rPr>
              <a:t>Highest initial elevation is around 1068 ft</a:t>
            </a:r>
          </a:p>
          <a:p>
            <a:pPr marL="342900" indent="-342900">
              <a:buFont typeface="Arial"/>
              <a:buChar char="•"/>
            </a:pPr>
            <a:r>
              <a:rPr lang="en-US" sz="2400">
                <a:cs typeface="Calibri"/>
              </a:rPr>
              <a:t>Ground will be flattened to an elevation of 1058 ft</a:t>
            </a:r>
          </a:p>
        </p:txBody>
      </p:sp>
      <p:sp>
        <p:nvSpPr>
          <p:cNvPr id="32" name="TextBox 31">
            <a:extLst>
              <a:ext uri="{FF2B5EF4-FFF2-40B4-BE49-F238E27FC236}">
                <a16:creationId xmlns:a16="http://schemas.microsoft.com/office/drawing/2014/main" id="{17CA84CE-B253-415D-A98B-84043D10DA01}"/>
              </a:ext>
            </a:extLst>
          </p:cNvPr>
          <p:cNvSpPr txBox="1"/>
          <p:nvPr/>
        </p:nvSpPr>
        <p:spPr>
          <a:xfrm>
            <a:off x="104292" y="5851290"/>
            <a:ext cx="4620803" cy="369332"/>
          </a:xfrm>
          <a:prstGeom prst="rect">
            <a:avLst/>
          </a:prstGeom>
          <a:noFill/>
          <a:ln>
            <a:solidFill>
              <a:schemeClr val="bg1"/>
            </a:solidFill>
          </a:ln>
        </p:spPr>
        <p:txBody>
          <a:bodyPr wrap="square" rtlCol="0">
            <a:spAutoFit/>
          </a:bodyPr>
          <a:lstStyle/>
          <a:p>
            <a:pPr algn="ctr"/>
            <a:r>
              <a:rPr lang="en-US">
                <a:solidFill>
                  <a:schemeClr val="bg1"/>
                </a:solidFill>
              </a:rPr>
              <a:t>Figure A</a:t>
            </a:r>
          </a:p>
        </p:txBody>
      </p:sp>
      <p:sp>
        <p:nvSpPr>
          <p:cNvPr id="33" name="TextBox 32">
            <a:extLst>
              <a:ext uri="{FF2B5EF4-FFF2-40B4-BE49-F238E27FC236}">
                <a16:creationId xmlns:a16="http://schemas.microsoft.com/office/drawing/2014/main" id="{269FCA46-5B9C-4EBC-8FED-0F2DA0CEB0D6}"/>
              </a:ext>
            </a:extLst>
          </p:cNvPr>
          <p:cNvSpPr txBox="1"/>
          <p:nvPr/>
        </p:nvSpPr>
        <p:spPr>
          <a:xfrm>
            <a:off x="6283029" y="3430891"/>
            <a:ext cx="944682" cy="369332"/>
          </a:xfrm>
          <a:prstGeom prst="rect">
            <a:avLst/>
          </a:prstGeom>
          <a:noFill/>
        </p:spPr>
        <p:txBody>
          <a:bodyPr wrap="none" rtlCol="0">
            <a:spAutoFit/>
          </a:bodyPr>
          <a:lstStyle/>
          <a:p>
            <a:r>
              <a:rPr lang="en-US"/>
              <a:t>Figure B</a:t>
            </a:r>
          </a:p>
        </p:txBody>
      </p:sp>
      <p:sp>
        <p:nvSpPr>
          <p:cNvPr id="34" name="TextBox 33">
            <a:extLst>
              <a:ext uri="{FF2B5EF4-FFF2-40B4-BE49-F238E27FC236}">
                <a16:creationId xmlns:a16="http://schemas.microsoft.com/office/drawing/2014/main" id="{19609176-B7FD-42A9-8F4C-B77E9DD58ABC}"/>
              </a:ext>
            </a:extLst>
          </p:cNvPr>
          <p:cNvSpPr txBox="1"/>
          <p:nvPr/>
        </p:nvSpPr>
        <p:spPr>
          <a:xfrm>
            <a:off x="9927386" y="3385315"/>
            <a:ext cx="943079" cy="369332"/>
          </a:xfrm>
          <a:prstGeom prst="rect">
            <a:avLst/>
          </a:prstGeom>
          <a:noFill/>
        </p:spPr>
        <p:txBody>
          <a:bodyPr wrap="none" rtlCol="0">
            <a:spAutoFit/>
          </a:bodyPr>
          <a:lstStyle/>
          <a:p>
            <a:r>
              <a:rPr lang="en-US"/>
              <a:t>Figure C</a:t>
            </a:r>
          </a:p>
        </p:txBody>
      </p:sp>
      <p:pic>
        <p:nvPicPr>
          <p:cNvPr id="17" name="Audio 16">
            <a:hlinkClick r:id="" action="ppaction://media"/>
            <a:extLst>
              <a:ext uri="{FF2B5EF4-FFF2-40B4-BE49-F238E27FC236}">
                <a16:creationId xmlns:a16="http://schemas.microsoft.com/office/drawing/2014/main" id="{496F6680-2D60-48CD-AE1F-E6517D8791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pic>
        <p:nvPicPr>
          <p:cNvPr id="7" name="Picture 10">
            <a:extLst>
              <a:ext uri="{FF2B5EF4-FFF2-40B4-BE49-F238E27FC236}">
                <a16:creationId xmlns:a16="http://schemas.microsoft.com/office/drawing/2014/main" id="{BCC6B1B3-C011-42F7-A749-20A86D0D4149}"/>
              </a:ext>
            </a:extLst>
          </p:cNvPr>
          <p:cNvPicPr>
            <a:picLocks noChangeAspect="1"/>
          </p:cNvPicPr>
          <p:nvPr/>
        </p:nvPicPr>
        <p:blipFill>
          <a:blip r:embed="rId6"/>
          <a:stretch>
            <a:fillRect/>
          </a:stretch>
        </p:blipFill>
        <p:spPr>
          <a:xfrm>
            <a:off x="223049" y="1532326"/>
            <a:ext cx="4373172" cy="3283663"/>
          </a:xfrm>
          <a:prstGeom prst="rect">
            <a:avLst/>
          </a:prstGeom>
        </p:spPr>
      </p:pic>
      <p:cxnSp>
        <p:nvCxnSpPr>
          <p:cNvPr id="11" name="Straight Arrow Connector 10">
            <a:extLst>
              <a:ext uri="{FF2B5EF4-FFF2-40B4-BE49-F238E27FC236}">
                <a16:creationId xmlns:a16="http://schemas.microsoft.com/office/drawing/2014/main" id="{FEA232AC-3789-4BD5-A7C7-B8488427C045}"/>
              </a:ext>
            </a:extLst>
          </p:cNvPr>
          <p:cNvCxnSpPr/>
          <p:nvPr/>
        </p:nvCxnSpPr>
        <p:spPr>
          <a:xfrm flipV="1">
            <a:off x="370403" y="2401562"/>
            <a:ext cx="3058088" cy="721628"/>
          </a:xfrm>
          <a:prstGeom prst="straightConnector1">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911B8D4-7197-47D5-8739-B9407D463848}"/>
              </a:ext>
            </a:extLst>
          </p:cNvPr>
          <p:cNvCxnSpPr>
            <a:cxnSpLocks/>
          </p:cNvCxnSpPr>
          <p:nvPr/>
        </p:nvCxnSpPr>
        <p:spPr>
          <a:xfrm>
            <a:off x="1541158" y="2396515"/>
            <a:ext cx="1145519" cy="736769"/>
          </a:xfrm>
          <a:prstGeom prst="straightConnector1">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D0A8F93-35AC-4AB3-9891-9650EB917329}"/>
              </a:ext>
            </a:extLst>
          </p:cNvPr>
          <p:cNvSpPr txBox="1"/>
          <p:nvPr/>
        </p:nvSpPr>
        <p:spPr>
          <a:xfrm>
            <a:off x="219580" y="3060678"/>
            <a:ext cx="270485"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FF0000"/>
                </a:solidFill>
              </a:rPr>
              <a:t>A</a:t>
            </a:r>
          </a:p>
        </p:txBody>
      </p:sp>
      <p:sp>
        <p:nvSpPr>
          <p:cNvPr id="21" name="TextBox 20">
            <a:extLst>
              <a:ext uri="{FF2B5EF4-FFF2-40B4-BE49-F238E27FC236}">
                <a16:creationId xmlns:a16="http://schemas.microsoft.com/office/drawing/2014/main" id="{7B0DD16A-0ED1-44C8-8E87-02C456C0DCB9}"/>
              </a:ext>
            </a:extLst>
          </p:cNvPr>
          <p:cNvSpPr txBox="1"/>
          <p:nvPr/>
        </p:nvSpPr>
        <p:spPr>
          <a:xfrm>
            <a:off x="3439157" y="2157382"/>
            <a:ext cx="386551" cy="37942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FF0000"/>
                </a:solidFill>
              </a:rPr>
              <a:t>A'</a:t>
            </a:r>
          </a:p>
        </p:txBody>
      </p:sp>
      <p:sp>
        <p:nvSpPr>
          <p:cNvPr id="22" name="TextBox 21">
            <a:extLst>
              <a:ext uri="{FF2B5EF4-FFF2-40B4-BE49-F238E27FC236}">
                <a16:creationId xmlns:a16="http://schemas.microsoft.com/office/drawing/2014/main" id="{8752ABBD-0E90-46B0-BBB7-5B19170FABAC}"/>
              </a:ext>
            </a:extLst>
          </p:cNvPr>
          <p:cNvSpPr txBox="1"/>
          <p:nvPr/>
        </p:nvSpPr>
        <p:spPr>
          <a:xfrm>
            <a:off x="1279315" y="2071592"/>
            <a:ext cx="270485"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FF0000"/>
                </a:solidFill>
                <a:cs typeface="Calibri"/>
              </a:rPr>
              <a:t>B</a:t>
            </a:r>
          </a:p>
        </p:txBody>
      </p:sp>
      <p:sp>
        <p:nvSpPr>
          <p:cNvPr id="23" name="TextBox 22">
            <a:extLst>
              <a:ext uri="{FF2B5EF4-FFF2-40B4-BE49-F238E27FC236}">
                <a16:creationId xmlns:a16="http://schemas.microsoft.com/office/drawing/2014/main" id="{D007126A-03EA-4009-8DC0-3940D004A6F4}"/>
              </a:ext>
            </a:extLst>
          </p:cNvPr>
          <p:cNvSpPr txBox="1"/>
          <p:nvPr/>
        </p:nvSpPr>
        <p:spPr>
          <a:xfrm>
            <a:off x="2662018" y="3136375"/>
            <a:ext cx="386551" cy="37942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FF0000"/>
                </a:solidFill>
              </a:rPr>
              <a:t>B'</a:t>
            </a:r>
          </a:p>
        </p:txBody>
      </p:sp>
      <p:pic>
        <p:nvPicPr>
          <p:cNvPr id="13" name="Picture 13" descr="Chart, line chart&#10;&#10;Description automatically generated">
            <a:extLst>
              <a:ext uri="{FF2B5EF4-FFF2-40B4-BE49-F238E27FC236}">
                <a16:creationId xmlns:a16="http://schemas.microsoft.com/office/drawing/2014/main" id="{8E5DB48E-6824-442C-B5AD-BD134CDE6B15}"/>
              </a:ext>
            </a:extLst>
          </p:cNvPr>
          <p:cNvPicPr>
            <a:picLocks noChangeAspect="1"/>
          </p:cNvPicPr>
          <p:nvPr/>
        </p:nvPicPr>
        <p:blipFill>
          <a:blip r:embed="rId7"/>
          <a:stretch>
            <a:fillRect/>
          </a:stretch>
        </p:blipFill>
        <p:spPr>
          <a:xfrm>
            <a:off x="5183619" y="915657"/>
            <a:ext cx="2960193" cy="2584249"/>
          </a:xfrm>
          <a:prstGeom prst="rect">
            <a:avLst/>
          </a:prstGeom>
        </p:spPr>
      </p:pic>
      <p:pic>
        <p:nvPicPr>
          <p:cNvPr id="14" name="Picture 14" descr="Chart, line chart&#10;&#10;Description automatically generated">
            <a:extLst>
              <a:ext uri="{FF2B5EF4-FFF2-40B4-BE49-F238E27FC236}">
                <a16:creationId xmlns:a16="http://schemas.microsoft.com/office/drawing/2014/main" id="{9E4D9AD4-5476-447D-8B18-EF5B9AEA82E2}"/>
              </a:ext>
            </a:extLst>
          </p:cNvPr>
          <p:cNvPicPr>
            <a:picLocks noChangeAspect="1"/>
          </p:cNvPicPr>
          <p:nvPr/>
        </p:nvPicPr>
        <p:blipFill>
          <a:blip r:embed="rId8"/>
          <a:stretch>
            <a:fillRect/>
          </a:stretch>
        </p:blipFill>
        <p:spPr>
          <a:xfrm>
            <a:off x="8438519" y="995549"/>
            <a:ext cx="3247836" cy="2439605"/>
          </a:xfrm>
          <a:prstGeom prst="rect">
            <a:avLst/>
          </a:prstGeom>
        </p:spPr>
      </p:pic>
    </p:spTree>
    <p:extLst>
      <p:ext uri="{BB962C8B-B14F-4D97-AF65-F5344CB8AC3E}">
        <p14:creationId xmlns:p14="http://schemas.microsoft.com/office/powerpoint/2010/main" val="2542725257"/>
      </p:ext>
    </p:extLst>
  </p:cSld>
  <p:clrMapOvr>
    <a:masterClrMapping/>
  </p:clrMapOvr>
  <mc:AlternateContent xmlns:mc="http://schemas.openxmlformats.org/markup-compatibility/2006">
    <mc:Choice xmlns:p14="http://schemas.microsoft.com/office/powerpoint/2010/main" Requires="p14">
      <p:transition spd="slow" p14:dur="2000" advTm="16132"/>
    </mc:Choice>
    <mc:Fallback>
      <p:transition spd="slow" advTm="16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42DE1E1F-C97F-5B40-A796-FC340C20CFC2}"/>
              </a:ext>
            </a:extLst>
          </p:cNvPr>
          <p:cNvSpPr>
            <a:spLocks noGrp="1"/>
          </p:cNvSpPr>
          <p:nvPr>
            <p:ph type="title"/>
          </p:nvPr>
        </p:nvSpPr>
        <p:spPr/>
        <p:txBody>
          <a:bodyPr/>
          <a:lstStyle/>
          <a:p>
            <a:r>
              <a:rPr lang="en-US"/>
              <a:t>Outline</a:t>
            </a:r>
          </a:p>
        </p:txBody>
      </p:sp>
      <p:sp>
        <p:nvSpPr>
          <p:cNvPr id="11" name="Content Placeholder 10">
            <a:extLst>
              <a:ext uri="{FF2B5EF4-FFF2-40B4-BE49-F238E27FC236}">
                <a16:creationId xmlns:a16="http://schemas.microsoft.com/office/drawing/2014/main" id="{7B85F007-B764-45D0-95CE-6F57AF66F10C}"/>
              </a:ext>
            </a:extLst>
          </p:cNvPr>
          <p:cNvSpPr>
            <a:spLocks noGrp="1"/>
          </p:cNvSpPr>
          <p:nvPr>
            <p:ph idx="1"/>
          </p:nvPr>
        </p:nvSpPr>
        <p:spPr>
          <a:xfrm>
            <a:off x="1097280" y="1845733"/>
            <a:ext cx="10058400" cy="4410687"/>
          </a:xfrm>
        </p:spPr>
        <p:txBody>
          <a:bodyPr vert="horz" lIns="0" tIns="45720" rIns="0" bIns="45720" rtlCol="0" anchor="t">
            <a:normAutofit fontScale="92500" lnSpcReduction="20000"/>
          </a:bodyPr>
          <a:lstStyle/>
          <a:p>
            <a:pPr marL="514350" indent="-514350">
              <a:buFont typeface="+mj-lt"/>
              <a:buAutoNum type="arabicPeriod"/>
            </a:pPr>
            <a:r>
              <a:rPr lang="en-US" sz="2000"/>
              <a:t>Project Introduction/Statement</a:t>
            </a:r>
          </a:p>
          <a:p>
            <a:pPr marL="514350" indent="-514350">
              <a:buFont typeface="+mj-lt"/>
              <a:buAutoNum type="arabicPeriod"/>
            </a:pPr>
            <a:r>
              <a:rPr lang="en-US" sz="2000"/>
              <a:t>Dam Design</a:t>
            </a:r>
            <a:endParaRPr lang="en-US" sz="2000">
              <a:cs typeface="Calibri"/>
            </a:endParaRPr>
          </a:p>
          <a:p>
            <a:pPr marL="514350" indent="-514350">
              <a:buFont typeface="+mj-lt"/>
              <a:buAutoNum type="arabicPeriod"/>
            </a:pPr>
            <a:r>
              <a:rPr lang="en-US" sz="2000"/>
              <a:t>Spillway</a:t>
            </a:r>
            <a:endParaRPr lang="en-US" sz="2000">
              <a:cs typeface="Calibri"/>
            </a:endParaRPr>
          </a:p>
          <a:p>
            <a:pPr marL="514350" indent="-514350">
              <a:buFont typeface="+mj-lt"/>
              <a:buAutoNum type="arabicPeriod"/>
            </a:pPr>
            <a:r>
              <a:rPr lang="en-US" sz="2000"/>
              <a:t>Outlet Works</a:t>
            </a:r>
            <a:endParaRPr lang="en-US" sz="2000">
              <a:cs typeface="Calibri"/>
            </a:endParaRPr>
          </a:p>
          <a:p>
            <a:pPr marL="514350" indent="-514350">
              <a:buAutoNum type="arabicPeriod"/>
            </a:pPr>
            <a:r>
              <a:rPr lang="en-US">
                <a:ea typeface="+mn-lt"/>
                <a:cs typeface="+mn-lt"/>
              </a:rPr>
              <a:t>Pipeline</a:t>
            </a:r>
          </a:p>
          <a:p>
            <a:pPr marL="514350" indent="-514350">
              <a:buFont typeface="+mj-lt"/>
              <a:buAutoNum type="arabicPeriod"/>
            </a:pPr>
            <a:r>
              <a:rPr lang="en-US"/>
              <a:t>Pumps</a:t>
            </a:r>
          </a:p>
          <a:p>
            <a:pPr marL="514350" indent="-514350">
              <a:buFont typeface="+mj-lt"/>
              <a:buAutoNum type="arabicPeriod"/>
            </a:pPr>
            <a:r>
              <a:rPr lang="en-US"/>
              <a:t>Water Tank</a:t>
            </a:r>
            <a:endParaRPr lang="en-US">
              <a:cs typeface="Calibri"/>
            </a:endParaRPr>
          </a:p>
          <a:p>
            <a:pPr marL="514350" indent="-514350">
              <a:buFont typeface="+mj-lt"/>
              <a:buAutoNum type="arabicPeriod"/>
            </a:pPr>
            <a:r>
              <a:rPr lang="en-US" sz="2400" b="1" u="sng"/>
              <a:t>Roadway</a:t>
            </a:r>
            <a:endParaRPr lang="en-US" sz="2000" b="1" u="sng"/>
          </a:p>
          <a:p>
            <a:pPr marL="514350" indent="-514350">
              <a:buFont typeface="+mj-lt"/>
              <a:buAutoNum type="arabicPeriod"/>
            </a:pPr>
            <a:r>
              <a:rPr lang="en-US" sz="2000"/>
              <a:t>Environmental, Sustainability, and Constructability</a:t>
            </a:r>
            <a:endParaRPr lang="en-US" sz="2000">
              <a:cs typeface="Calibri"/>
            </a:endParaRPr>
          </a:p>
          <a:p>
            <a:pPr marL="514350" indent="-514350">
              <a:buFont typeface="+mj-lt"/>
              <a:buAutoNum type="arabicPeriod"/>
            </a:pPr>
            <a:r>
              <a:rPr lang="en-US"/>
              <a:t>Cost Estimate</a:t>
            </a:r>
            <a:endParaRPr lang="en-US">
              <a:cs typeface="Calibri"/>
            </a:endParaRPr>
          </a:p>
          <a:p>
            <a:pPr marL="514350" indent="-514350">
              <a:buFont typeface="+mj-lt"/>
              <a:buAutoNum type="arabicPeriod"/>
            </a:pPr>
            <a:r>
              <a:rPr lang="en-US"/>
              <a:t>Summary</a:t>
            </a:r>
            <a:endParaRPr lang="en-US">
              <a:cs typeface="Calibri"/>
            </a:endParaRPr>
          </a:p>
          <a:p>
            <a:endParaRPr lang="en-US"/>
          </a:p>
        </p:txBody>
      </p:sp>
      <p:sp>
        <p:nvSpPr>
          <p:cNvPr id="6" name="Footer Placeholder 5">
            <a:extLst>
              <a:ext uri="{FF2B5EF4-FFF2-40B4-BE49-F238E27FC236}">
                <a16:creationId xmlns:a16="http://schemas.microsoft.com/office/drawing/2014/main" id="{FFEBA4C4-FD09-4E4B-B3BB-3D3EAD2DDA33}"/>
              </a:ext>
            </a:extLst>
          </p:cNvPr>
          <p:cNvSpPr>
            <a:spLocks noGrp="1"/>
          </p:cNvSpPr>
          <p:nvPr>
            <p:ph type="ftr" sz="quarter" idx="11"/>
          </p:nvPr>
        </p:nvSpPr>
        <p:spPr/>
        <p:txBody>
          <a:bodyPr/>
          <a:lstStyle/>
          <a:p>
            <a:r>
              <a:rPr lang="en-US"/>
              <a:t>Speaker: </a:t>
            </a:r>
            <a:r>
              <a:rPr lang="en-US" err="1"/>
              <a:t>cesar</a:t>
            </a:r>
            <a:r>
              <a:rPr lang="en-US"/>
              <a:t> </a:t>
            </a:r>
            <a:r>
              <a:rPr lang="en-US" err="1"/>
              <a:t>rauda</a:t>
            </a:r>
            <a:endParaRPr lang="en-US"/>
          </a:p>
        </p:txBody>
      </p:sp>
      <p:sp>
        <p:nvSpPr>
          <p:cNvPr id="2" name="Slide Number Placeholder 1">
            <a:extLst>
              <a:ext uri="{FF2B5EF4-FFF2-40B4-BE49-F238E27FC236}">
                <a16:creationId xmlns:a16="http://schemas.microsoft.com/office/drawing/2014/main" id="{92A4716D-00E6-4865-A814-74860D251268}"/>
              </a:ext>
            </a:extLst>
          </p:cNvPr>
          <p:cNvSpPr>
            <a:spLocks noGrp="1"/>
          </p:cNvSpPr>
          <p:nvPr>
            <p:ph type="sldNum" sz="quarter" idx="12"/>
          </p:nvPr>
        </p:nvSpPr>
        <p:spPr/>
        <p:txBody>
          <a:bodyPr/>
          <a:lstStyle/>
          <a:p>
            <a:fld id="{D57F1E4F-1CFF-5643-939E-217C01CDF565}" type="slidenum">
              <a:rPr lang="en-US" smtClean="0"/>
              <a:pPr/>
              <a:t>49</a:t>
            </a:fld>
            <a:endParaRPr lang="en-US"/>
          </a:p>
        </p:txBody>
      </p:sp>
      <p:pic>
        <p:nvPicPr>
          <p:cNvPr id="3" name="Audio 2">
            <a:hlinkClick r:id="" action="ppaction://media"/>
            <a:extLst>
              <a:ext uri="{FF2B5EF4-FFF2-40B4-BE49-F238E27FC236}">
                <a16:creationId xmlns:a16="http://schemas.microsoft.com/office/drawing/2014/main" id="{B686DA99-BAF9-4E88-A9C0-8CF36D048A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7" name="Picture 6" descr="Text, logo&#10;&#10;Description automatically generated">
            <a:extLst>
              <a:ext uri="{FF2B5EF4-FFF2-40B4-BE49-F238E27FC236}">
                <a16:creationId xmlns:a16="http://schemas.microsoft.com/office/drawing/2014/main" id="{C72F9BCE-1BCC-485C-B20C-F0673528ADFD}"/>
              </a:ext>
            </a:extLst>
          </p:cNvPr>
          <p:cNvPicPr>
            <a:picLocks noChangeAspect="1"/>
          </p:cNvPicPr>
          <p:nvPr/>
        </p:nvPicPr>
        <p:blipFill>
          <a:blip r:embed="rId6"/>
          <a:stretch>
            <a:fillRect/>
          </a:stretch>
        </p:blipFill>
        <p:spPr>
          <a:xfrm>
            <a:off x="9383889" y="2947647"/>
            <a:ext cx="1771791" cy="2206858"/>
          </a:xfrm>
          <a:prstGeom prst="rect">
            <a:avLst/>
          </a:prstGeom>
        </p:spPr>
      </p:pic>
    </p:spTree>
    <p:extLst>
      <p:ext uri="{BB962C8B-B14F-4D97-AF65-F5344CB8AC3E}">
        <p14:creationId xmlns:p14="http://schemas.microsoft.com/office/powerpoint/2010/main" val="119077218"/>
      </p:ext>
    </p:extLst>
  </p:cSld>
  <p:clrMapOvr>
    <a:masterClrMapping/>
  </p:clrMapOvr>
  <mc:AlternateContent xmlns:mc="http://schemas.openxmlformats.org/markup-compatibility/2006">
    <mc:Choice xmlns:p14="http://schemas.microsoft.com/office/powerpoint/2010/main" Requires="p14">
      <p:transition spd="slow" p14:dur="2000" advTm="3973"/>
    </mc:Choice>
    <mc:Fallback>
      <p:transition spd="slow" advTm="3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42DE1E1F-C97F-5B40-A796-FC340C20CFC2}"/>
              </a:ext>
            </a:extLst>
          </p:cNvPr>
          <p:cNvSpPr>
            <a:spLocks noGrp="1"/>
          </p:cNvSpPr>
          <p:nvPr>
            <p:ph type="title"/>
          </p:nvPr>
        </p:nvSpPr>
        <p:spPr/>
        <p:txBody>
          <a:bodyPr/>
          <a:lstStyle/>
          <a:p>
            <a:r>
              <a:rPr lang="en-US"/>
              <a:t>Outline</a:t>
            </a:r>
          </a:p>
        </p:txBody>
      </p:sp>
      <p:sp>
        <p:nvSpPr>
          <p:cNvPr id="11" name="Content Placeholder 10">
            <a:extLst>
              <a:ext uri="{FF2B5EF4-FFF2-40B4-BE49-F238E27FC236}">
                <a16:creationId xmlns:a16="http://schemas.microsoft.com/office/drawing/2014/main" id="{7B85F007-B764-45D0-95CE-6F57AF66F10C}"/>
              </a:ext>
            </a:extLst>
          </p:cNvPr>
          <p:cNvSpPr>
            <a:spLocks noGrp="1"/>
          </p:cNvSpPr>
          <p:nvPr>
            <p:ph idx="1"/>
          </p:nvPr>
        </p:nvSpPr>
        <p:spPr>
          <a:xfrm>
            <a:off x="1097280" y="1845733"/>
            <a:ext cx="10058400" cy="4410687"/>
          </a:xfrm>
        </p:spPr>
        <p:txBody>
          <a:bodyPr vert="horz" lIns="0" tIns="45720" rIns="0" bIns="45720" rtlCol="0" anchor="t">
            <a:normAutofit fontScale="92500" lnSpcReduction="20000"/>
          </a:bodyPr>
          <a:lstStyle/>
          <a:p>
            <a:pPr marL="514350" indent="-514350">
              <a:buFont typeface="+mj-lt"/>
              <a:buAutoNum type="arabicPeriod"/>
            </a:pPr>
            <a:r>
              <a:rPr lang="en-US" sz="2000"/>
              <a:t>Project Introduction/Statement</a:t>
            </a:r>
            <a:endParaRPr lang="en-US" sz="2000">
              <a:cs typeface="Calibri"/>
            </a:endParaRPr>
          </a:p>
          <a:p>
            <a:pPr marL="514350" indent="-514350">
              <a:buFont typeface="+mj-lt"/>
              <a:buAutoNum type="arabicPeriod"/>
            </a:pPr>
            <a:r>
              <a:rPr lang="en-US" sz="2400" b="1" u="sng"/>
              <a:t>Dam Design</a:t>
            </a:r>
            <a:endParaRPr lang="en-US" sz="2400" b="1" u="sng">
              <a:cs typeface="Calibri"/>
            </a:endParaRPr>
          </a:p>
          <a:p>
            <a:pPr marL="514350" indent="-514350">
              <a:buFont typeface="+mj-lt"/>
              <a:buAutoNum type="arabicPeriod"/>
            </a:pPr>
            <a:r>
              <a:rPr lang="en-US"/>
              <a:t>Spillway</a:t>
            </a:r>
            <a:endParaRPr lang="en-US">
              <a:cs typeface="Calibri"/>
            </a:endParaRPr>
          </a:p>
          <a:p>
            <a:pPr marL="514350" indent="-514350">
              <a:buFont typeface="+mj-lt"/>
              <a:buAutoNum type="arabicPeriod"/>
            </a:pPr>
            <a:r>
              <a:rPr lang="en-US" sz="2000"/>
              <a:t>Outlet Works</a:t>
            </a:r>
            <a:endParaRPr lang="en-US" sz="2000">
              <a:cs typeface="Calibri"/>
            </a:endParaRPr>
          </a:p>
          <a:p>
            <a:pPr marL="514350" indent="-514350">
              <a:buFont typeface="+mj-lt"/>
              <a:buAutoNum type="arabicPeriod"/>
            </a:pPr>
            <a:r>
              <a:rPr lang="en-US"/>
              <a:t>Pipeline</a:t>
            </a:r>
            <a:endParaRPr lang="en-US" sz="2000">
              <a:cs typeface="Calibri"/>
            </a:endParaRPr>
          </a:p>
          <a:p>
            <a:pPr marL="514350" indent="-514350">
              <a:buFont typeface="+mj-lt"/>
              <a:buAutoNum type="arabicPeriod"/>
            </a:pPr>
            <a:r>
              <a:rPr lang="en-US"/>
              <a:t>Pumps</a:t>
            </a:r>
            <a:endParaRPr lang="en-US" sz="2000">
              <a:cs typeface="Calibri"/>
            </a:endParaRPr>
          </a:p>
          <a:p>
            <a:pPr marL="514350" indent="-514350">
              <a:buFont typeface="+mj-lt"/>
              <a:buAutoNum type="arabicPeriod"/>
            </a:pPr>
            <a:r>
              <a:rPr lang="en-US" sz="2000"/>
              <a:t>Water Tank</a:t>
            </a:r>
            <a:endParaRPr lang="en-US" sz="2000">
              <a:cs typeface="Calibri"/>
            </a:endParaRPr>
          </a:p>
          <a:p>
            <a:pPr marL="514350" indent="-514350">
              <a:buFont typeface="+mj-lt"/>
              <a:buAutoNum type="arabicPeriod"/>
            </a:pPr>
            <a:r>
              <a:rPr lang="en-US" sz="2000"/>
              <a:t>Roadway</a:t>
            </a:r>
            <a:endParaRPr lang="en-US" sz="2000">
              <a:cs typeface="Calibri"/>
            </a:endParaRPr>
          </a:p>
          <a:p>
            <a:pPr marL="514350" indent="-514350">
              <a:buFont typeface="+mj-lt"/>
              <a:buAutoNum type="arabicPeriod"/>
            </a:pPr>
            <a:r>
              <a:rPr lang="en-US" sz="2000"/>
              <a:t>Environmental, Sustainability, and Constructability</a:t>
            </a:r>
            <a:endParaRPr lang="en-US" sz="2000">
              <a:cs typeface="Calibri"/>
            </a:endParaRPr>
          </a:p>
          <a:p>
            <a:pPr marL="514350" indent="-514350">
              <a:buFont typeface="+mj-lt"/>
              <a:buAutoNum type="arabicPeriod"/>
            </a:pPr>
            <a:r>
              <a:rPr lang="en-US"/>
              <a:t>Cost Estimate</a:t>
            </a:r>
            <a:endParaRPr lang="en-US">
              <a:cs typeface="Calibri"/>
            </a:endParaRPr>
          </a:p>
          <a:p>
            <a:pPr marL="514350" indent="-514350">
              <a:buFont typeface="+mj-lt"/>
              <a:buAutoNum type="arabicPeriod"/>
            </a:pPr>
            <a:r>
              <a:rPr lang="en-US"/>
              <a:t>Summary</a:t>
            </a:r>
            <a:endParaRPr lang="en-US">
              <a:cs typeface="Calibri"/>
            </a:endParaRPr>
          </a:p>
          <a:p>
            <a:endParaRPr lang="en-US"/>
          </a:p>
        </p:txBody>
      </p:sp>
      <p:sp>
        <p:nvSpPr>
          <p:cNvPr id="6" name="Footer Placeholder 5">
            <a:extLst>
              <a:ext uri="{FF2B5EF4-FFF2-40B4-BE49-F238E27FC236}">
                <a16:creationId xmlns:a16="http://schemas.microsoft.com/office/drawing/2014/main" id="{FFEBA4C4-FD09-4E4B-B3BB-3D3EAD2DDA33}"/>
              </a:ext>
            </a:extLst>
          </p:cNvPr>
          <p:cNvSpPr>
            <a:spLocks noGrp="1"/>
          </p:cNvSpPr>
          <p:nvPr>
            <p:ph type="ftr" sz="quarter" idx="11"/>
          </p:nvPr>
        </p:nvSpPr>
        <p:spPr/>
        <p:txBody>
          <a:bodyPr/>
          <a:lstStyle/>
          <a:p>
            <a:r>
              <a:rPr lang="en-US"/>
              <a:t>Speaker: Cesar Rauda </a:t>
            </a:r>
          </a:p>
        </p:txBody>
      </p:sp>
      <p:sp>
        <p:nvSpPr>
          <p:cNvPr id="2" name="Slide Number Placeholder 1">
            <a:extLst>
              <a:ext uri="{FF2B5EF4-FFF2-40B4-BE49-F238E27FC236}">
                <a16:creationId xmlns:a16="http://schemas.microsoft.com/office/drawing/2014/main" id="{92A4716D-00E6-4865-A814-74860D251268}"/>
              </a:ext>
            </a:extLst>
          </p:cNvPr>
          <p:cNvSpPr>
            <a:spLocks noGrp="1"/>
          </p:cNvSpPr>
          <p:nvPr>
            <p:ph type="sldNum" sz="quarter" idx="12"/>
          </p:nvPr>
        </p:nvSpPr>
        <p:spPr/>
        <p:txBody>
          <a:bodyPr/>
          <a:lstStyle/>
          <a:p>
            <a:fld id="{D57F1E4F-1CFF-5643-939E-217C01CDF565}" type="slidenum">
              <a:rPr lang="en-US" smtClean="0"/>
              <a:pPr/>
              <a:t>5</a:t>
            </a:fld>
            <a:endParaRPr lang="en-US"/>
          </a:p>
        </p:txBody>
      </p:sp>
      <p:pic>
        <p:nvPicPr>
          <p:cNvPr id="4" name="Audio 3">
            <a:hlinkClick r:id="" action="ppaction://media"/>
            <a:extLst>
              <a:ext uri="{FF2B5EF4-FFF2-40B4-BE49-F238E27FC236}">
                <a16:creationId xmlns:a16="http://schemas.microsoft.com/office/drawing/2014/main" id="{C568DB39-49D4-4EE2-B37D-C3DEB0DACD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8" name="Picture 7" descr="Text, logo&#10;&#10;Description automatically generated">
            <a:extLst>
              <a:ext uri="{FF2B5EF4-FFF2-40B4-BE49-F238E27FC236}">
                <a16:creationId xmlns:a16="http://schemas.microsoft.com/office/drawing/2014/main" id="{B522B989-1D00-42BF-93A6-822EE5825401}"/>
              </a:ext>
            </a:extLst>
          </p:cNvPr>
          <p:cNvPicPr>
            <a:picLocks noChangeAspect="1"/>
          </p:cNvPicPr>
          <p:nvPr/>
        </p:nvPicPr>
        <p:blipFill>
          <a:blip r:embed="rId6"/>
          <a:stretch>
            <a:fillRect/>
          </a:stretch>
        </p:blipFill>
        <p:spPr>
          <a:xfrm>
            <a:off x="9383889" y="2947647"/>
            <a:ext cx="1771791" cy="2206858"/>
          </a:xfrm>
          <a:prstGeom prst="rect">
            <a:avLst/>
          </a:prstGeom>
        </p:spPr>
      </p:pic>
    </p:spTree>
    <p:extLst>
      <p:ext uri="{BB962C8B-B14F-4D97-AF65-F5344CB8AC3E}">
        <p14:creationId xmlns:p14="http://schemas.microsoft.com/office/powerpoint/2010/main" val="1565531357"/>
      </p:ext>
    </p:extLst>
  </p:cSld>
  <p:clrMapOvr>
    <a:masterClrMapping/>
  </p:clrMapOvr>
  <mc:AlternateContent xmlns:mc="http://schemas.openxmlformats.org/markup-compatibility/2006">
    <mc:Choice xmlns:p14="http://schemas.microsoft.com/office/powerpoint/2010/main" Requires="p14">
      <p:transition spd="slow" p14:dur="2000" advTm="3771"/>
    </mc:Choice>
    <mc:Fallback>
      <p:transition spd="slow" advTm="3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9" descr="A picture containing lobster&#10;&#10;Description automatically generated">
            <a:extLst>
              <a:ext uri="{FF2B5EF4-FFF2-40B4-BE49-F238E27FC236}">
                <a16:creationId xmlns:a16="http://schemas.microsoft.com/office/drawing/2014/main" id="{458FA123-6818-41C4-AF20-27DDCED50F68}"/>
              </a:ext>
            </a:extLst>
          </p:cNvPr>
          <p:cNvPicPr>
            <a:picLocks noChangeAspect="1"/>
          </p:cNvPicPr>
          <p:nvPr/>
        </p:nvPicPr>
        <p:blipFill rotWithShape="1">
          <a:blip r:embed="rId4"/>
          <a:srcRect l="8455" t="3005" r="9756" b="14865"/>
          <a:stretch/>
        </p:blipFill>
        <p:spPr>
          <a:xfrm rot="5400000">
            <a:off x="3252154" y="-2042360"/>
            <a:ext cx="5635694" cy="11255454"/>
          </a:xfrm>
          <a:prstGeom prst="rect">
            <a:avLst/>
          </a:prstGeom>
        </p:spPr>
      </p:pic>
      <p:sp>
        <p:nvSpPr>
          <p:cNvPr id="9" name="Footer Placeholder 8">
            <a:extLst>
              <a:ext uri="{FF2B5EF4-FFF2-40B4-BE49-F238E27FC236}">
                <a16:creationId xmlns:a16="http://schemas.microsoft.com/office/drawing/2014/main" id="{9A19BBDB-70BD-418A-B330-894A97070711}"/>
              </a:ext>
            </a:extLst>
          </p:cNvPr>
          <p:cNvSpPr>
            <a:spLocks noGrp="1"/>
          </p:cNvSpPr>
          <p:nvPr>
            <p:ph type="ftr" sz="quarter" idx="11"/>
          </p:nvPr>
        </p:nvSpPr>
        <p:spPr/>
        <p:txBody>
          <a:bodyPr/>
          <a:lstStyle/>
          <a:p>
            <a:r>
              <a:rPr lang="en-US"/>
              <a:t>Speaker: Rayan </a:t>
            </a:r>
            <a:r>
              <a:rPr lang="en-US" err="1"/>
              <a:t>Alobaidi</a:t>
            </a:r>
            <a:endParaRPr lang="en-US"/>
          </a:p>
        </p:txBody>
      </p:sp>
      <p:sp>
        <p:nvSpPr>
          <p:cNvPr id="2" name="Slide Number Placeholder 1">
            <a:extLst>
              <a:ext uri="{FF2B5EF4-FFF2-40B4-BE49-F238E27FC236}">
                <a16:creationId xmlns:a16="http://schemas.microsoft.com/office/drawing/2014/main" id="{CAD7D34E-F029-4FBD-8D21-45D62415C066}"/>
              </a:ext>
            </a:extLst>
          </p:cNvPr>
          <p:cNvSpPr>
            <a:spLocks noGrp="1"/>
          </p:cNvSpPr>
          <p:nvPr>
            <p:ph type="sldNum" sz="quarter" idx="12"/>
          </p:nvPr>
        </p:nvSpPr>
        <p:spPr/>
        <p:txBody>
          <a:bodyPr/>
          <a:lstStyle/>
          <a:p>
            <a:fld id="{D57F1E4F-1CFF-5643-939E-217C01CDF565}" type="slidenum">
              <a:rPr lang="en-US" smtClean="0"/>
              <a:pPr/>
              <a:t>50</a:t>
            </a:fld>
            <a:endParaRPr lang="en-US"/>
          </a:p>
        </p:txBody>
      </p:sp>
      <p:sp>
        <p:nvSpPr>
          <p:cNvPr id="7" name="TextBox 6">
            <a:extLst>
              <a:ext uri="{FF2B5EF4-FFF2-40B4-BE49-F238E27FC236}">
                <a16:creationId xmlns:a16="http://schemas.microsoft.com/office/drawing/2014/main" id="{40608D76-A69F-48E8-B544-5D0954BD42E7}"/>
              </a:ext>
            </a:extLst>
          </p:cNvPr>
          <p:cNvSpPr txBox="1"/>
          <p:nvPr/>
        </p:nvSpPr>
        <p:spPr>
          <a:xfrm>
            <a:off x="1229199" y="0"/>
            <a:ext cx="5451519" cy="769441"/>
          </a:xfrm>
          <a:prstGeom prst="rect">
            <a:avLst/>
          </a:prstGeom>
          <a:noFill/>
        </p:spPr>
        <p:txBody>
          <a:bodyPr wrap="square" lIns="91440" tIns="45720" rIns="91440" bIns="45720" anchor="t">
            <a:spAutoFit/>
          </a:bodyPr>
          <a:lstStyle/>
          <a:p>
            <a:r>
              <a:rPr lang="en-US" sz="4400">
                <a:solidFill>
                  <a:schemeClr val="tx1">
                    <a:lumMod val="75000"/>
                    <a:lumOff val="25000"/>
                  </a:schemeClr>
                </a:solidFill>
              </a:rPr>
              <a:t>Roadway Introduction</a:t>
            </a:r>
            <a:endParaRPr lang="en-US" sz="4400">
              <a:solidFill>
                <a:schemeClr val="tx1">
                  <a:lumMod val="75000"/>
                  <a:lumOff val="25000"/>
                </a:schemeClr>
              </a:solidFill>
              <a:cs typeface="Calibri"/>
            </a:endParaRPr>
          </a:p>
        </p:txBody>
      </p:sp>
      <p:cxnSp>
        <p:nvCxnSpPr>
          <p:cNvPr id="16" name="Straight Connector 15">
            <a:extLst>
              <a:ext uri="{FF2B5EF4-FFF2-40B4-BE49-F238E27FC236}">
                <a16:creationId xmlns:a16="http://schemas.microsoft.com/office/drawing/2014/main" id="{1FDEA767-57E7-4F0A-8D1B-EED535D9EEB7}"/>
              </a:ext>
            </a:extLst>
          </p:cNvPr>
          <p:cNvCxnSpPr>
            <a:cxnSpLocks/>
          </p:cNvCxnSpPr>
          <p:nvPr/>
        </p:nvCxnSpPr>
        <p:spPr>
          <a:xfrm flipH="1">
            <a:off x="1331668" y="769441"/>
            <a:ext cx="5244153"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F0439A5-496B-40CA-B37B-2720C3A71C8D}"/>
              </a:ext>
            </a:extLst>
          </p:cNvPr>
          <p:cNvSpPr txBox="1"/>
          <p:nvPr/>
        </p:nvSpPr>
        <p:spPr>
          <a:xfrm>
            <a:off x="4867275" y="334327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12" name="TextBox 1">
            <a:extLst>
              <a:ext uri="{FF2B5EF4-FFF2-40B4-BE49-F238E27FC236}">
                <a16:creationId xmlns:a16="http://schemas.microsoft.com/office/drawing/2014/main" id="{11F00AAF-E9D6-4795-AE58-9DEB10608838}"/>
              </a:ext>
            </a:extLst>
          </p:cNvPr>
          <p:cNvSpPr txBox="1"/>
          <p:nvPr/>
        </p:nvSpPr>
        <p:spPr>
          <a:xfrm>
            <a:off x="1635344" y="3616342"/>
            <a:ext cx="156556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FFFF00"/>
                </a:solidFill>
                <a:cs typeface="Calibri"/>
              </a:rPr>
              <a:t>Concrete Dam</a:t>
            </a:r>
            <a:endParaRPr lang="en-US" err="1">
              <a:solidFill>
                <a:srgbClr val="FFFF00"/>
              </a:solidFill>
            </a:endParaRPr>
          </a:p>
        </p:txBody>
      </p:sp>
      <p:sp>
        <p:nvSpPr>
          <p:cNvPr id="15" name="TextBox 1">
            <a:extLst>
              <a:ext uri="{FF2B5EF4-FFF2-40B4-BE49-F238E27FC236}">
                <a16:creationId xmlns:a16="http://schemas.microsoft.com/office/drawing/2014/main" id="{11F00AAF-E9D6-4795-AE58-9DEB10608838}"/>
              </a:ext>
            </a:extLst>
          </p:cNvPr>
          <p:cNvSpPr txBox="1"/>
          <p:nvPr/>
        </p:nvSpPr>
        <p:spPr>
          <a:xfrm>
            <a:off x="9193492" y="2934973"/>
            <a:ext cx="156556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FFFF00"/>
                </a:solidFill>
              </a:rPr>
              <a:t>Water Tanks</a:t>
            </a:r>
            <a:endParaRPr lang="en-US" err="1">
              <a:solidFill>
                <a:srgbClr val="FFFF00"/>
              </a:solidFill>
            </a:endParaRPr>
          </a:p>
        </p:txBody>
      </p:sp>
      <p:sp>
        <p:nvSpPr>
          <p:cNvPr id="3" name="TextBox 2">
            <a:extLst>
              <a:ext uri="{FF2B5EF4-FFF2-40B4-BE49-F238E27FC236}">
                <a16:creationId xmlns:a16="http://schemas.microsoft.com/office/drawing/2014/main" id="{19889C59-3DDF-4CC0-9546-7E87842FC7FA}"/>
              </a:ext>
            </a:extLst>
          </p:cNvPr>
          <p:cNvSpPr txBox="1"/>
          <p:nvPr/>
        </p:nvSpPr>
        <p:spPr>
          <a:xfrm>
            <a:off x="2059022" y="2111650"/>
            <a:ext cx="849746"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FFFF00"/>
                </a:solidFill>
              </a:rPr>
              <a:t>Road 1</a:t>
            </a:r>
          </a:p>
        </p:txBody>
      </p:sp>
      <p:sp>
        <p:nvSpPr>
          <p:cNvPr id="8" name="TextBox 7">
            <a:extLst>
              <a:ext uri="{FF2B5EF4-FFF2-40B4-BE49-F238E27FC236}">
                <a16:creationId xmlns:a16="http://schemas.microsoft.com/office/drawing/2014/main" id="{377B6D5B-2A93-4877-8794-27B0A0146A27}"/>
              </a:ext>
            </a:extLst>
          </p:cNvPr>
          <p:cNvSpPr txBox="1"/>
          <p:nvPr/>
        </p:nvSpPr>
        <p:spPr>
          <a:xfrm>
            <a:off x="9197121" y="4078919"/>
            <a:ext cx="90170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FFFF00"/>
                </a:solidFill>
              </a:rPr>
              <a:t>Road 2</a:t>
            </a:r>
          </a:p>
        </p:txBody>
      </p:sp>
      <p:grpSp>
        <p:nvGrpSpPr>
          <p:cNvPr id="11" name="Group 10">
            <a:extLst>
              <a:ext uri="{FF2B5EF4-FFF2-40B4-BE49-F238E27FC236}">
                <a16:creationId xmlns:a16="http://schemas.microsoft.com/office/drawing/2014/main" id="{D7B88538-1F7E-40A9-BBC4-434FA4C8C2EC}"/>
              </a:ext>
            </a:extLst>
          </p:cNvPr>
          <p:cNvGrpSpPr/>
          <p:nvPr/>
        </p:nvGrpSpPr>
        <p:grpSpPr>
          <a:xfrm rot="5400000">
            <a:off x="8791826" y="447750"/>
            <a:ext cx="470234" cy="2064475"/>
            <a:chOff x="1212370" y="5063849"/>
            <a:chExt cx="587883" cy="2145459"/>
          </a:xfrm>
        </p:grpSpPr>
        <p:sp>
          <p:nvSpPr>
            <p:cNvPr id="23" name="Rectangle 22">
              <a:extLst>
                <a:ext uri="{FF2B5EF4-FFF2-40B4-BE49-F238E27FC236}">
                  <a16:creationId xmlns:a16="http://schemas.microsoft.com/office/drawing/2014/main" id="{0F853F4D-3C00-46AF-9E49-3A3F11DD07AB}"/>
                </a:ext>
              </a:extLst>
            </p:cNvPr>
            <p:cNvSpPr/>
            <p:nvPr/>
          </p:nvSpPr>
          <p:spPr>
            <a:xfrm>
              <a:off x="1261410" y="6503097"/>
              <a:ext cx="538843" cy="7062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28" name="Arrow: Up 27">
              <a:extLst>
                <a:ext uri="{FF2B5EF4-FFF2-40B4-BE49-F238E27FC236}">
                  <a16:creationId xmlns:a16="http://schemas.microsoft.com/office/drawing/2014/main" id="{92D6F97D-1949-477D-BF6C-E98542907918}"/>
                </a:ext>
              </a:extLst>
            </p:cNvPr>
            <p:cNvSpPr/>
            <p:nvPr/>
          </p:nvSpPr>
          <p:spPr>
            <a:xfrm>
              <a:off x="1324751" y="5063849"/>
              <a:ext cx="224518" cy="310243"/>
            </a:xfrm>
            <a:prstGeom prst="up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59AC791A-019E-4FD5-9522-2B3133327519}"/>
                </a:ext>
              </a:extLst>
            </p:cNvPr>
            <p:cNvSpPr txBox="1"/>
            <p:nvPr/>
          </p:nvSpPr>
          <p:spPr>
            <a:xfrm rot="16200000">
              <a:off x="1270089" y="5286489"/>
              <a:ext cx="346297" cy="461736"/>
            </a:xfrm>
            <a:prstGeom prst="rect">
              <a:avLst/>
            </a:prstGeom>
            <a:noFill/>
          </p:spPr>
          <p:txBody>
            <a:bodyPr wrap="none" lIns="91440" tIns="45720" rIns="91440" bIns="45720" rtlCol="0" anchor="t">
              <a:spAutoFit/>
            </a:bodyPr>
            <a:lstStyle/>
            <a:p>
              <a:r>
                <a:rPr lang="en-US" b="1">
                  <a:solidFill>
                    <a:srgbClr val="FFFF00"/>
                  </a:solidFill>
                </a:rPr>
                <a:t>N</a:t>
              </a:r>
            </a:p>
          </p:txBody>
        </p:sp>
      </p:grpSp>
      <p:sp>
        <p:nvSpPr>
          <p:cNvPr id="30" name="TextBox 29">
            <a:extLst>
              <a:ext uri="{FF2B5EF4-FFF2-40B4-BE49-F238E27FC236}">
                <a16:creationId xmlns:a16="http://schemas.microsoft.com/office/drawing/2014/main" id="{5B3E988C-0787-4FAB-B1F4-D89C509CAC3E}"/>
              </a:ext>
            </a:extLst>
          </p:cNvPr>
          <p:cNvSpPr txBox="1"/>
          <p:nvPr/>
        </p:nvSpPr>
        <p:spPr>
          <a:xfrm>
            <a:off x="3019143" y="2611785"/>
            <a:ext cx="162354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FFFF00"/>
                </a:solidFill>
              </a:rPr>
              <a:t>Inclined Intake Tower</a:t>
            </a:r>
          </a:p>
        </p:txBody>
      </p:sp>
      <p:pic>
        <p:nvPicPr>
          <p:cNvPr id="4" name="Abdullah Bin Abbas Street 6">
            <a:hlinkClick r:id="" action="ppaction://media"/>
            <a:extLst>
              <a:ext uri="{FF2B5EF4-FFF2-40B4-BE49-F238E27FC236}">
                <a16:creationId xmlns:a16="http://schemas.microsoft.com/office/drawing/2014/main" id="{E82D3A9B-0A0D-49FC-AC65-D5A6D8C8DA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56936" y="5565390"/>
            <a:ext cx="730250" cy="730250"/>
          </a:xfrm>
          <a:prstGeom prst="rect">
            <a:avLst/>
          </a:prstGeom>
        </p:spPr>
      </p:pic>
    </p:spTree>
    <p:extLst>
      <p:ext uri="{BB962C8B-B14F-4D97-AF65-F5344CB8AC3E}">
        <p14:creationId xmlns:p14="http://schemas.microsoft.com/office/powerpoint/2010/main" val="3262349527"/>
      </p:ext>
    </p:extLst>
  </p:cSld>
  <p:clrMapOvr>
    <a:masterClrMapping/>
  </p:clrMapOvr>
  <mc:AlternateContent xmlns:mc="http://schemas.openxmlformats.org/markup-compatibility/2006">
    <mc:Choice xmlns:p14="http://schemas.microsoft.com/office/powerpoint/2010/main" Requires="p14">
      <p:transition spd="slow" p14:dur="2000" advTm="54000"/>
    </mc:Choice>
    <mc:Fallback>
      <p:transition spd="slow" advTm="5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7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FD6DF251-35F0-4D94-B33C-DFA088810925}"/>
              </a:ext>
            </a:extLst>
          </p:cNvPr>
          <p:cNvPicPr>
            <a:picLocks noChangeAspect="1"/>
          </p:cNvPicPr>
          <p:nvPr/>
        </p:nvPicPr>
        <p:blipFill>
          <a:blip r:embed="rId4"/>
          <a:stretch>
            <a:fillRect/>
          </a:stretch>
        </p:blipFill>
        <p:spPr>
          <a:xfrm>
            <a:off x="0" y="699481"/>
            <a:ext cx="12192001" cy="5701319"/>
          </a:xfrm>
          <a:prstGeom prst="rect">
            <a:avLst/>
          </a:prstGeom>
        </p:spPr>
      </p:pic>
      <p:sp>
        <p:nvSpPr>
          <p:cNvPr id="9" name="Footer Placeholder 8">
            <a:extLst>
              <a:ext uri="{FF2B5EF4-FFF2-40B4-BE49-F238E27FC236}">
                <a16:creationId xmlns:a16="http://schemas.microsoft.com/office/drawing/2014/main" id="{9A19BBDB-70BD-418A-B330-894A97070711}"/>
              </a:ext>
            </a:extLst>
          </p:cNvPr>
          <p:cNvSpPr>
            <a:spLocks noGrp="1"/>
          </p:cNvSpPr>
          <p:nvPr>
            <p:ph type="ftr" sz="quarter" idx="11"/>
          </p:nvPr>
        </p:nvSpPr>
        <p:spPr/>
        <p:txBody>
          <a:bodyPr/>
          <a:lstStyle/>
          <a:p>
            <a:r>
              <a:rPr lang="en-US"/>
              <a:t>Speaker: Eric Lieu</a:t>
            </a:r>
          </a:p>
        </p:txBody>
      </p:sp>
      <p:sp>
        <p:nvSpPr>
          <p:cNvPr id="2" name="Slide Number Placeholder 1">
            <a:extLst>
              <a:ext uri="{FF2B5EF4-FFF2-40B4-BE49-F238E27FC236}">
                <a16:creationId xmlns:a16="http://schemas.microsoft.com/office/drawing/2014/main" id="{CAD7D34E-F029-4FBD-8D21-45D62415C066}"/>
              </a:ext>
            </a:extLst>
          </p:cNvPr>
          <p:cNvSpPr>
            <a:spLocks noGrp="1"/>
          </p:cNvSpPr>
          <p:nvPr>
            <p:ph type="sldNum" sz="quarter" idx="12"/>
          </p:nvPr>
        </p:nvSpPr>
        <p:spPr/>
        <p:txBody>
          <a:bodyPr/>
          <a:lstStyle/>
          <a:p>
            <a:fld id="{D57F1E4F-1CFF-5643-939E-217C01CDF565}" type="slidenum">
              <a:rPr lang="en-US" smtClean="0"/>
              <a:pPr/>
              <a:t>51</a:t>
            </a:fld>
            <a:endParaRPr lang="en-US"/>
          </a:p>
        </p:txBody>
      </p:sp>
      <p:sp>
        <p:nvSpPr>
          <p:cNvPr id="7" name="TextBox 6">
            <a:extLst>
              <a:ext uri="{FF2B5EF4-FFF2-40B4-BE49-F238E27FC236}">
                <a16:creationId xmlns:a16="http://schemas.microsoft.com/office/drawing/2014/main" id="{40608D76-A69F-48E8-B544-5D0954BD42E7}"/>
              </a:ext>
            </a:extLst>
          </p:cNvPr>
          <p:cNvSpPr txBox="1"/>
          <p:nvPr/>
        </p:nvSpPr>
        <p:spPr>
          <a:xfrm>
            <a:off x="1229199" y="0"/>
            <a:ext cx="4767274" cy="769441"/>
          </a:xfrm>
          <a:prstGeom prst="rect">
            <a:avLst/>
          </a:prstGeom>
          <a:noFill/>
        </p:spPr>
        <p:txBody>
          <a:bodyPr wrap="square" lIns="91440" tIns="45720" rIns="91440" bIns="45720" anchor="t">
            <a:spAutoFit/>
          </a:bodyPr>
          <a:lstStyle/>
          <a:p>
            <a:r>
              <a:rPr lang="en-US" sz="4400">
                <a:solidFill>
                  <a:schemeClr val="tx1">
                    <a:lumMod val="75000"/>
                    <a:lumOff val="25000"/>
                  </a:schemeClr>
                </a:solidFill>
              </a:rPr>
              <a:t>Roadway Overview</a:t>
            </a:r>
            <a:endParaRPr lang="en-US" sz="4400">
              <a:solidFill>
                <a:schemeClr val="tx1">
                  <a:lumMod val="75000"/>
                  <a:lumOff val="25000"/>
                </a:schemeClr>
              </a:solidFill>
              <a:cs typeface="Calibri"/>
            </a:endParaRPr>
          </a:p>
        </p:txBody>
      </p:sp>
      <p:cxnSp>
        <p:nvCxnSpPr>
          <p:cNvPr id="16" name="Straight Connector 15">
            <a:extLst>
              <a:ext uri="{FF2B5EF4-FFF2-40B4-BE49-F238E27FC236}">
                <a16:creationId xmlns:a16="http://schemas.microsoft.com/office/drawing/2014/main" id="{1FDEA767-57E7-4F0A-8D1B-EED535D9EEB7}"/>
              </a:ext>
            </a:extLst>
          </p:cNvPr>
          <p:cNvCxnSpPr>
            <a:cxnSpLocks/>
          </p:cNvCxnSpPr>
          <p:nvPr/>
        </p:nvCxnSpPr>
        <p:spPr>
          <a:xfrm flipH="1">
            <a:off x="1331668" y="769441"/>
            <a:ext cx="5244153"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0E7F18B-DBA4-4610-9F21-6674C6C4B38A}"/>
              </a:ext>
            </a:extLst>
          </p:cNvPr>
          <p:cNvSpPr txBox="1"/>
          <p:nvPr/>
        </p:nvSpPr>
        <p:spPr>
          <a:xfrm>
            <a:off x="3303037" y="5159640"/>
            <a:ext cx="1549908" cy="369332"/>
          </a:xfrm>
          <a:prstGeom prst="rect">
            <a:avLst/>
          </a:prstGeom>
          <a:solidFill>
            <a:srgbClr val="FFFFFF"/>
          </a:solidFill>
          <a:ln>
            <a:solidFill>
              <a:schemeClr val="tx1"/>
            </a:solidFill>
          </a:ln>
        </p:spPr>
        <p:txBody>
          <a:bodyPr wrap="square" rtlCol="0">
            <a:spAutoFit/>
          </a:bodyPr>
          <a:lstStyle/>
          <a:p>
            <a:r>
              <a:rPr lang="en-US">
                <a:solidFill>
                  <a:srgbClr val="FF0000"/>
                </a:solidFill>
              </a:rPr>
              <a:t>Concrete Dam</a:t>
            </a:r>
          </a:p>
        </p:txBody>
      </p:sp>
      <p:sp>
        <p:nvSpPr>
          <p:cNvPr id="13" name="TextBox 12">
            <a:extLst>
              <a:ext uri="{FF2B5EF4-FFF2-40B4-BE49-F238E27FC236}">
                <a16:creationId xmlns:a16="http://schemas.microsoft.com/office/drawing/2014/main" id="{6A9F201C-1EC7-4794-ACC2-0C4E0D390FE4}"/>
              </a:ext>
            </a:extLst>
          </p:cNvPr>
          <p:cNvSpPr txBox="1"/>
          <p:nvPr/>
        </p:nvSpPr>
        <p:spPr>
          <a:xfrm>
            <a:off x="1858092" y="4507726"/>
            <a:ext cx="2275694" cy="369332"/>
          </a:xfrm>
          <a:prstGeom prst="rect">
            <a:avLst/>
          </a:prstGeom>
          <a:solidFill>
            <a:srgbClr val="FFFFFF"/>
          </a:solidFill>
          <a:ln>
            <a:solidFill>
              <a:schemeClr val="tx1"/>
            </a:solidFill>
          </a:ln>
        </p:spPr>
        <p:txBody>
          <a:bodyPr wrap="square" rtlCol="0">
            <a:spAutoFit/>
          </a:bodyPr>
          <a:lstStyle/>
          <a:p>
            <a:r>
              <a:rPr lang="en-US">
                <a:solidFill>
                  <a:srgbClr val="FF0000"/>
                </a:solidFill>
              </a:rPr>
              <a:t>Inclined Intake Tower</a:t>
            </a:r>
          </a:p>
        </p:txBody>
      </p:sp>
      <p:sp>
        <p:nvSpPr>
          <p:cNvPr id="14" name="TextBox 13">
            <a:extLst>
              <a:ext uri="{FF2B5EF4-FFF2-40B4-BE49-F238E27FC236}">
                <a16:creationId xmlns:a16="http://schemas.microsoft.com/office/drawing/2014/main" id="{537AB8DB-E52C-4592-A3F7-2DB1C8B6E5E2}"/>
              </a:ext>
            </a:extLst>
          </p:cNvPr>
          <p:cNvSpPr txBox="1"/>
          <p:nvPr/>
        </p:nvSpPr>
        <p:spPr>
          <a:xfrm>
            <a:off x="1567627" y="3614826"/>
            <a:ext cx="879695" cy="369332"/>
          </a:xfrm>
          <a:prstGeom prst="rect">
            <a:avLst/>
          </a:prstGeom>
          <a:solidFill>
            <a:srgbClr val="FFFFFF"/>
          </a:solidFill>
          <a:ln>
            <a:solidFill>
              <a:schemeClr val="tx1"/>
            </a:solidFill>
          </a:ln>
        </p:spPr>
        <p:txBody>
          <a:bodyPr wrap="square" rtlCol="0">
            <a:spAutoFit/>
          </a:bodyPr>
          <a:lstStyle/>
          <a:p>
            <a:r>
              <a:rPr lang="en-US">
                <a:solidFill>
                  <a:srgbClr val="FF0000"/>
                </a:solidFill>
              </a:rPr>
              <a:t>Road 1</a:t>
            </a:r>
          </a:p>
        </p:txBody>
      </p:sp>
      <p:sp>
        <p:nvSpPr>
          <p:cNvPr id="15" name="TextBox 14">
            <a:extLst>
              <a:ext uri="{FF2B5EF4-FFF2-40B4-BE49-F238E27FC236}">
                <a16:creationId xmlns:a16="http://schemas.microsoft.com/office/drawing/2014/main" id="{E27E959E-B11B-4B86-A61B-3E67FC71C1A6}"/>
              </a:ext>
            </a:extLst>
          </p:cNvPr>
          <p:cNvSpPr txBox="1"/>
          <p:nvPr/>
        </p:nvSpPr>
        <p:spPr>
          <a:xfrm>
            <a:off x="9875306" y="2395794"/>
            <a:ext cx="879695" cy="369332"/>
          </a:xfrm>
          <a:prstGeom prst="rect">
            <a:avLst/>
          </a:prstGeom>
          <a:solidFill>
            <a:srgbClr val="FFFFFF"/>
          </a:solidFill>
          <a:ln>
            <a:solidFill>
              <a:schemeClr val="tx1"/>
            </a:solidFill>
          </a:ln>
        </p:spPr>
        <p:txBody>
          <a:bodyPr wrap="square" rtlCol="0">
            <a:spAutoFit/>
          </a:bodyPr>
          <a:lstStyle/>
          <a:p>
            <a:r>
              <a:rPr lang="en-US">
                <a:solidFill>
                  <a:srgbClr val="FF0000"/>
                </a:solidFill>
              </a:rPr>
              <a:t>Road 2</a:t>
            </a:r>
          </a:p>
        </p:txBody>
      </p:sp>
      <p:sp>
        <p:nvSpPr>
          <p:cNvPr id="17" name="TextBox 16">
            <a:extLst>
              <a:ext uri="{FF2B5EF4-FFF2-40B4-BE49-F238E27FC236}">
                <a16:creationId xmlns:a16="http://schemas.microsoft.com/office/drawing/2014/main" id="{56F6FEDF-65A7-4477-BC4F-861D79C608D7}"/>
              </a:ext>
            </a:extLst>
          </p:cNvPr>
          <p:cNvSpPr txBox="1"/>
          <p:nvPr/>
        </p:nvSpPr>
        <p:spPr>
          <a:xfrm rot="521019">
            <a:off x="3112607" y="3093434"/>
            <a:ext cx="2042359" cy="369332"/>
          </a:xfrm>
          <a:prstGeom prst="rect">
            <a:avLst/>
          </a:prstGeom>
          <a:solidFill>
            <a:srgbClr val="FFFFFF"/>
          </a:solidFill>
          <a:ln>
            <a:solidFill>
              <a:schemeClr val="tx1"/>
            </a:solidFill>
          </a:ln>
        </p:spPr>
        <p:txBody>
          <a:bodyPr wrap="square" rtlCol="0">
            <a:spAutoFit/>
          </a:bodyPr>
          <a:lstStyle/>
          <a:p>
            <a:r>
              <a:rPr lang="en-US">
                <a:solidFill>
                  <a:srgbClr val="FF0000"/>
                </a:solidFill>
              </a:rPr>
              <a:t>Eagle Canyon Road</a:t>
            </a:r>
          </a:p>
        </p:txBody>
      </p:sp>
      <p:sp>
        <p:nvSpPr>
          <p:cNvPr id="18" name="TextBox 17">
            <a:extLst>
              <a:ext uri="{FF2B5EF4-FFF2-40B4-BE49-F238E27FC236}">
                <a16:creationId xmlns:a16="http://schemas.microsoft.com/office/drawing/2014/main" id="{B833F505-FF28-4B6F-A7C6-FC28D42DC066}"/>
              </a:ext>
            </a:extLst>
          </p:cNvPr>
          <p:cNvSpPr txBox="1"/>
          <p:nvPr/>
        </p:nvSpPr>
        <p:spPr>
          <a:xfrm>
            <a:off x="7807157" y="1409141"/>
            <a:ext cx="1400488" cy="369332"/>
          </a:xfrm>
          <a:prstGeom prst="rect">
            <a:avLst/>
          </a:prstGeom>
          <a:solidFill>
            <a:srgbClr val="FFFFFF"/>
          </a:solidFill>
          <a:ln>
            <a:solidFill>
              <a:schemeClr val="tx1"/>
            </a:solidFill>
          </a:ln>
        </p:spPr>
        <p:txBody>
          <a:bodyPr wrap="square" rtlCol="0">
            <a:spAutoFit/>
          </a:bodyPr>
          <a:lstStyle/>
          <a:p>
            <a:r>
              <a:rPr lang="en-US">
                <a:solidFill>
                  <a:srgbClr val="FF0000"/>
                </a:solidFill>
              </a:rPr>
              <a:t>Water Tanks</a:t>
            </a:r>
          </a:p>
        </p:txBody>
      </p:sp>
      <p:sp>
        <p:nvSpPr>
          <p:cNvPr id="19" name="TextBox 18">
            <a:extLst>
              <a:ext uri="{FF2B5EF4-FFF2-40B4-BE49-F238E27FC236}">
                <a16:creationId xmlns:a16="http://schemas.microsoft.com/office/drawing/2014/main" id="{4C61D85B-9958-4F09-A9DA-D65C1B013D58}"/>
              </a:ext>
            </a:extLst>
          </p:cNvPr>
          <p:cNvSpPr txBox="1"/>
          <p:nvPr/>
        </p:nvSpPr>
        <p:spPr>
          <a:xfrm rot="521019">
            <a:off x="4474976" y="2046730"/>
            <a:ext cx="1013585" cy="369332"/>
          </a:xfrm>
          <a:prstGeom prst="rect">
            <a:avLst/>
          </a:prstGeom>
          <a:solidFill>
            <a:srgbClr val="FFFFFF"/>
          </a:solidFill>
          <a:ln>
            <a:solidFill>
              <a:schemeClr val="tx1"/>
            </a:solidFill>
          </a:ln>
        </p:spPr>
        <p:txBody>
          <a:bodyPr wrap="square" rtlCol="0">
            <a:spAutoFit/>
          </a:bodyPr>
          <a:lstStyle/>
          <a:p>
            <a:r>
              <a:rPr lang="en-US">
                <a:solidFill>
                  <a:srgbClr val="FF0000"/>
                </a:solidFill>
              </a:rPr>
              <a:t>Pipeline</a:t>
            </a:r>
          </a:p>
        </p:txBody>
      </p:sp>
      <p:cxnSp>
        <p:nvCxnSpPr>
          <p:cNvPr id="20" name="Straight Arrow Connector 19">
            <a:extLst>
              <a:ext uri="{FF2B5EF4-FFF2-40B4-BE49-F238E27FC236}">
                <a16:creationId xmlns:a16="http://schemas.microsoft.com/office/drawing/2014/main" id="{1AFF7DBA-B3B2-4F44-AEBB-C206FC7C3374}"/>
              </a:ext>
            </a:extLst>
          </p:cNvPr>
          <p:cNvCxnSpPr>
            <a:cxnSpLocks/>
          </p:cNvCxnSpPr>
          <p:nvPr/>
        </p:nvCxnSpPr>
        <p:spPr>
          <a:xfrm>
            <a:off x="5432079" y="2469733"/>
            <a:ext cx="882286" cy="74424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88D55CE0-A314-4C1F-80CD-473A3C4D7D35}"/>
              </a:ext>
            </a:extLst>
          </p:cNvPr>
          <p:cNvSpPr txBox="1"/>
          <p:nvPr/>
        </p:nvSpPr>
        <p:spPr>
          <a:xfrm>
            <a:off x="3388788" y="5880046"/>
            <a:ext cx="2409608" cy="369332"/>
          </a:xfrm>
          <a:prstGeom prst="rect">
            <a:avLst/>
          </a:prstGeom>
          <a:solidFill>
            <a:srgbClr val="FFFFFF"/>
          </a:solidFill>
          <a:ln>
            <a:solidFill>
              <a:schemeClr val="tx1"/>
            </a:solidFill>
          </a:ln>
        </p:spPr>
        <p:txBody>
          <a:bodyPr wrap="square" rtlCol="0">
            <a:spAutoFit/>
          </a:bodyPr>
          <a:lstStyle/>
          <a:p>
            <a:r>
              <a:rPr lang="en-US">
                <a:solidFill>
                  <a:srgbClr val="FF0000"/>
                </a:solidFill>
              </a:rPr>
              <a:t>Hammer Head Turn out</a:t>
            </a:r>
          </a:p>
        </p:txBody>
      </p:sp>
      <p:sp>
        <p:nvSpPr>
          <p:cNvPr id="38" name="TextBox 37">
            <a:extLst>
              <a:ext uri="{FF2B5EF4-FFF2-40B4-BE49-F238E27FC236}">
                <a16:creationId xmlns:a16="http://schemas.microsoft.com/office/drawing/2014/main" id="{52E0225E-7126-447C-9D8A-5A4817FFEEE5}"/>
              </a:ext>
            </a:extLst>
          </p:cNvPr>
          <p:cNvSpPr txBox="1"/>
          <p:nvPr/>
        </p:nvSpPr>
        <p:spPr>
          <a:xfrm>
            <a:off x="10979020" y="1451076"/>
            <a:ext cx="342123" cy="369332"/>
          </a:xfrm>
          <a:prstGeom prst="rect">
            <a:avLst/>
          </a:prstGeom>
          <a:solidFill>
            <a:schemeClr val="bg1"/>
          </a:solidFill>
          <a:ln>
            <a:noFill/>
          </a:ln>
        </p:spPr>
        <p:txBody>
          <a:bodyPr wrap="square" rtlCol="0">
            <a:spAutoFit/>
          </a:bodyPr>
          <a:lstStyle/>
          <a:p>
            <a:r>
              <a:rPr lang="en-US" b="1">
                <a:solidFill>
                  <a:srgbClr val="FF0000"/>
                </a:solidFill>
              </a:rPr>
              <a:t>N</a:t>
            </a:r>
          </a:p>
        </p:txBody>
      </p:sp>
      <p:cxnSp>
        <p:nvCxnSpPr>
          <p:cNvPr id="34" name="Straight Arrow Connector 33">
            <a:extLst>
              <a:ext uri="{FF2B5EF4-FFF2-40B4-BE49-F238E27FC236}">
                <a16:creationId xmlns:a16="http://schemas.microsoft.com/office/drawing/2014/main" id="{1CD6E163-1AC6-43B2-8A97-8AD55BE30630}"/>
              </a:ext>
            </a:extLst>
          </p:cNvPr>
          <p:cNvCxnSpPr>
            <a:cxnSpLocks/>
          </p:cNvCxnSpPr>
          <p:nvPr/>
        </p:nvCxnSpPr>
        <p:spPr>
          <a:xfrm flipV="1">
            <a:off x="11269895" y="1003063"/>
            <a:ext cx="463421" cy="44108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528E1BD4-6F27-4CC1-92B7-0CDA496AB8DC}"/>
              </a:ext>
            </a:extLst>
          </p:cNvPr>
          <p:cNvCxnSpPr>
            <a:cxnSpLocks/>
          </p:cNvCxnSpPr>
          <p:nvPr/>
        </p:nvCxnSpPr>
        <p:spPr>
          <a:xfrm flipH="1" flipV="1">
            <a:off x="2495359" y="5859868"/>
            <a:ext cx="807678" cy="28710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131517AE-A322-4FBC-BF9E-4EE7CF2FDEAE}"/>
              </a:ext>
            </a:extLst>
          </p:cNvPr>
          <p:cNvCxnSpPr>
            <a:cxnSpLocks/>
          </p:cNvCxnSpPr>
          <p:nvPr/>
        </p:nvCxnSpPr>
        <p:spPr>
          <a:xfrm flipH="1">
            <a:off x="2007474" y="5400626"/>
            <a:ext cx="1294232" cy="17591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a:extLst>
              <a:ext uri="{FF2B5EF4-FFF2-40B4-BE49-F238E27FC236}">
                <a16:creationId xmlns:a16="http://schemas.microsoft.com/office/drawing/2014/main" id="{F7FD0515-2633-44A7-915F-2D4992C31A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19382353"/>
      </p:ext>
    </p:extLst>
  </p:cSld>
  <p:clrMapOvr>
    <a:masterClrMapping/>
  </p:clrMapOvr>
  <mc:AlternateContent xmlns:mc="http://schemas.openxmlformats.org/markup-compatibility/2006">
    <mc:Choice xmlns:p14="http://schemas.microsoft.com/office/powerpoint/2010/main" Requires="p14">
      <p:transition spd="slow" p14:dur="2000" advTm="33714"/>
    </mc:Choice>
    <mc:Fallback>
      <p:transition spd="slow" advTm="33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335" x="2720975" y="5334000"/>
          <p14:tracePt t="372" x="2714625" y="5334000"/>
          <p14:tracePt t="381" x="2714625" y="5340350"/>
          <p14:tracePt t="382" x="2709863" y="5340350"/>
          <p14:tracePt t="397" x="2703513" y="5340350"/>
          <p14:tracePt t="408" x="2703513" y="5345113"/>
          <p14:tracePt t="410" x="2698750" y="5345113"/>
          <p14:tracePt t="420" x="2692400" y="5345113"/>
          <p14:tracePt t="423" x="2692400" y="5351463"/>
          <p14:tracePt t="424" x="2687638" y="5351463"/>
          <p14:tracePt t="430" x="2687638" y="5357813"/>
          <p14:tracePt t="433" x="2681288" y="5357813"/>
          <p14:tracePt t="440" x="2674938" y="5357813"/>
          <p14:tracePt t="440" x="2674938" y="5362575"/>
          <p14:tracePt t="448" x="2670175" y="5362575"/>
          <p14:tracePt t="450" x="2663825" y="5362575"/>
          <p14:tracePt t="452" x="2663825" y="5368925"/>
          <p14:tracePt t="459" x="2659063" y="5368925"/>
          <p14:tracePt t="462" x="2659063" y="5373688"/>
          <p14:tracePt t="466" x="2652713" y="5373688"/>
          <p14:tracePt t="469" x="2652713" y="5380038"/>
          <p14:tracePt t="474" x="2647950" y="5380038"/>
          <p14:tracePt t="479" x="2641600" y="5380038"/>
          <p14:tracePt t="481" x="2641600" y="5384800"/>
          <p14:tracePt t="490" x="2636838" y="5384800"/>
          <p14:tracePt t="496" x="2636838" y="5391150"/>
          <p14:tracePt t="503" x="2630488" y="5391150"/>
          <p14:tracePt t="513" x="2630488" y="5395913"/>
          <p14:tracePt t="517" x="2625725" y="5395913"/>
          <p14:tracePt t="525" x="2619375" y="5402263"/>
          <p14:tracePt t="545" x="2613025" y="5402263"/>
          <p14:tracePt t="567" x="2613025" y="5407025"/>
          <p14:tracePt t="569" x="2608263" y="5407025"/>
          <p14:tracePt t="663" x="2608263" y="5413375"/>
          <p14:tracePt t="796" x="2608263" y="5419725"/>
          <p14:tracePt t="3527" x="2601913" y="5419725"/>
          <p14:tracePt t="3553" x="2601913" y="5424488"/>
          <p14:tracePt t="3959" x="2597150" y="5424488"/>
          <p14:tracePt t="3988" x="2597150" y="5430838"/>
          <p14:tracePt t="4011" x="2590800" y="5430838"/>
          <p14:tracePt t="4014" x="2590800" y="5435600"/>
          <p14:tracePt t="4027" x="2586038" y="5435600"/>
          <p14:tracePt t="4028" x="2586038" y="5441950"/>
          <p14:tracePt t="4040" x="2586038" y="5446713"/>
          <p14:tracePt t="4047" x="2579688" y="5453063"/>
          <p14:tracePt t="4057" x="2574925" y="5453063"/>
          <p14:tracePt t="4060" x="2574925" y="5457825"/>
          <p14:tracePt t="4076" x="2574925" y="5464175"/>
          <p14:tracePt t="4300" x="2574925" y="5468938"/>
          <p14:tracePt t="4322" x="2574925" y="5475288"/>
          <p14:tracePt t="4337" x="2579688" y="5475288"/>
          <p14:tracePt t="4354" x="2586038" y="5475288"/>
          <p14:tracePt t="4359" x="2586038" y="5480050"/>
          <p14:tracePt t="4368" x="2590800" y="5480050"/>
          <p14:tracePt t="4380" x="2597150" y="5480050"/>
          <p14:tracePt t="4385" x="2601913" y="5486400"/>
          <p14:tracePt t="4395" x="2608263" y="5486400"/>
          <p14:tracePt t="4403" x="2608263" y="5492750"/>
          <p14:tracePt t="4405" x="2613025" y="5492750"/>
          <p14:tracePt t="4412" x="2613025" y="5497513"/>
          <p14:tracePt t="4420" x="2619375" y="5497513"/>
          <p14:tracePt t="4430" x="2625725" y="5497513"/>
          <p14:tracePt t="4432" x="2625725" y="5503863"/>
          <p14:tracePt t="4453" x="2625725" y="5508625"/>
          <p14:tracePt t="4454" x="2630488" y="5508625"/>
          <p14:tracePt t="4472" x="2630488" y="5514975"/>
          <p14:tracePt t="4477" x="2636838" y="5514975"/>
          <p14:tracePt t="4481" x="2636838" y="5519738"/>
          <p14:tracePt t="4501" x="2636838" y="5526088"/>
          <p14:tracePt t="4529" x="2641600" y="5526088"/>
          <p14:tracePt t="4652" x="2641600" y="5530850"/>
          <p14:tracePt t="4663" x="2647950" y="5530850"/>
          <p14:tracePt t="4667" x="2647950" y="5537200"/>
          <p14:tracePt t="4672" x="2652713" y="5537200"/>
          <p14:tracePt t="4676" x="2652713" y="5541963"/>
          <p14:tracePt t="4679" x="2659063" y="5541963"/>
          <p14:tracePt t="4683" x="2663825" y="5541963"/>
          <p14:tracePt t="4685" x="2670175" y="5541963"/>
          <p14:tracePt t="4690" x="2674938" y="5541963"/>
          <p14:tracePt t="4692" x="2681288" y="5548313"/>
          <p14:tracePt t="4695" x="2687638" y="5548313"/>
          <p14:tracePt t="4697" x="2692400" y="5548313"/>
          <p14:tracePt t="4700" x="2698750" y="5548313"/>
          <p14:tracePt t="4704" x="2703513" y="5548313"/>
          <p14:tracePt t="4706" x="2709863" y="5553075"/>
          <p14:tracePt t="4707" x="2714625" y="5553075"/>
          <p14:tracePt t="4711" x="2720975" y="5553075"/>
          <p14:tracePt t="4713" x="2725738" y="5553075"/>
          <p14:tracePt t="4717" x="2732088" y="5553075"/>
          <p14:tracePt t="4717" x="2736850" y="5553075"/>
          <p14:tracePt t="4721" x="2743200" y="5553075"/>
          <p14:tracePt t="4723" x="2747963" y="5553075"/>
          <p14:tracePt t="4725" x="2747963" y="5559425"/>
          <p14:tracePt t="4726" x="2754313" y="5559425"/>
          <p14:tracePt t="4729" x="2760663" y="5559425"/>
          <p14:tracePt t="4730" x="2765425" y="5559425"/>
          <p14:tracePt t="4733" x="2771775" y="5559425"/>
          <p14:tracePt t="4736" x="2776538" y="5559425"/>
          <p14:tracePt t="4738" x="2782888" y="5559425"/>
          <p14:tracePt t="4740" x="2787650" y="5559425"/>
          <p14:tracePt t="4742" x="2794000" y="5559425"/>
          <p14:tracePt t="4745" x="2798763" y="5559425"/>
          <p14:tracePt t="4749" x="2805113" y="5559425"/>
          <p14:tracePt t="4750" x="2809875" y="5559425"/>
          <p14:tracePt t="4754" x="2816225" y="5559425"/>
          <p14:tracePt t="4758" x="2820988" y="5559425"/>
          <p14:tracePt t="4762" x="2827338" y="5559425"/>
          <p14:tracePt t="4763" x="2833688" y="5559425"/>
          <p14:tracePt t="4769" x="2838450" y="5559425"/>
          <p14:tracePt t="4777" x="2844800" y="5559425"/>
          <p14:tracePt t="4836" x="2844800" y="5553075"/>
          <p14:tracePt t="4855" x="2844800" y="5548313"/>
          <p14:tracePt t="4877" x="2844800" y="5541963"/>
          <p14:tracePt t="4897" x="2844800" y="5537200"/>
          <p14:tracePt t="4978" x="2838450" y="5537200"/>
          <p14:tracePt t="5034" x="2833688" y="5537200"/>
          <p14:tracePt t="5043" x="2827338" y="5537200"/>
          <p14:tracePt t="5046" x="2827338" y="5530850"/>
          <p14:tracePt t="5056" x="2820988" y="5530850"/>
          <p14:tracePt t="5066" x="2820988" y="5526088"/>
          <p14:tracePt t="5069" x="2816225" y="5526088"/>
          <p14:tracePt t="5083" x="2809875" y="5526088"/>
          <p14:tracePt t="5086" x="2809875" y="5519738"/>
          <p14:tracePt t="5093" x="2805113" y="5519738"/>
          <p14:tracePt t="5107" x="2805113" y="5514975"/>
          <p14:tracePt t="5121" x="2798763" y="5514975"/>
          <p14:tracePt t="5143" x="2794000" y="5514975"/>
          <p14:tracePt t="5160" x="2787650" y="5514975"/>
          <p14:tracePt t="5162" x="2787650" y="5508625"/>
          <p14:tracePt t="5166" x="2782888" y="5508625"/>
          <p14:tracePt t="5177" x="2776538" y="5508625"/>
          <p14:tracePt t="5186" x="2771775" y="5508625"/>
          <p14:tracePt t="5194" x="2765425" y="5508625"/>
          <p14:tracePt t="5198" x="2760663" y="5508625"/>
          <p14:tracePt t="5206" x="2754313" y="5508625"/>
          <p14:tracePt t="5213" x="2747963" y="5508625"/>
          <p14:tracePt t="5219" x="2743200" y="5508625"/>
          <p14:tracePt t="5223" x="2736850" y="5508625"/>
          <p14:tracePt t="5226" x="2732088" y="5508625"/>
          <p14:tracePt t="5229" x="2732088" y="5503863"/>
          <p14:tracePt t="5231" x="2725738" y="5503863"/>
          <p14:tracePt t="5235" x="2720975" y="5503863"/>
          <p14:tracePt t="5241" x="2714625" y="5503863"/>
          <p14:tracePt t="5243" x="2709863" y="5503863"/>
          <p14:tracePt t="5249" x="2703513" y="5503863"/>
          <p14:tracePt t="5254" x="2698750" y="5503863"/>
          <p14:tracePt t="5260" x="2692400" y="5503863"/>
          <p14:tracePt t="5261" x="2687638" y="5503863"/>
          <p14:tracePt t="5267" x="2681288" y="5497513"/>
          <p14:tracePt t="5273" x="2674938" y="5497513"/>
          <p14:tracePt t="5276" x="2670175" y="5497513"/>
          <p14:tracePt t="5280" x="2663825" y="5497513"/>
          <p14:tracePt t="5282" x="2663825" y="5492750"/>
          <p14:tracePt t="5284" x="2659063" y="5492750"/>
          <p14:tracePt t="5289" x="2652713" y="5492750"/>
          <p14:tracePt t="5294" x="2647950" y="5492750"/>
          <p14:tracePt t="5295" x="2641600" y="5492750"/>
          <p14:tracePt t="5300" x="2636838" y="5492750"/>
          <p14:tracePt t="5304" x="2630488" y="5492750"/>
          <p14:tracePt t="5307" x="2625725" y="5486400"/>
          <p14:tracePt t="5309" x="2619375" y="5486400"/>
          <p14:tracePt t="5313" x="2613025" y="5486400"/>
          <p14:tracePt t="5316" x="2608263" y="5486400"/>
          <p14:tracePt t="5320" x="2601913" y="5486400"/>
          <p14:tracePt t="5321" x="2597150" y="5486400"/>
          <p14:tracePt t="5324" x="2590800" y="5486400"/>
          <p14:tracePt t="5326" x="2586038" y="5486400"/>
          <p14:tracePt t="5330" x="2579688" y="5486400"/>
          <p14:tracePt t="5331" x="2574925" y="5486400"/>
          <p14:tracePt t="5333" x="2568575" y="5486400"/>
          <p14:tracePt t="5336" x="2563813" y="5486400"/>
          <p14:tracePt t="5337" x="2557463" y="5486400"/>
          <p14:tracePt t="5340" x="2552700" y="5480050"/>
          <p14:tracePt t="5341" x="2546350" y="5480050"/>
          <p14:tracePt t="5344" x="2540000" y="5480050"/>
          <p14:tracePt t="5345" x="2535238" y="5480050"/>
          <p14:tracePt t="5347" x="2528888" y="5480050"/>
          <p14:tracePt t="5349" x="2524125" y="5480050"/>
          <p14:tracePt t="5351" x="2517775" y="5480050"/>
          <p14:tracePt t="5354" x="2513013" y="5480050"/>
          <p14:tracePt t="5356" x="2506663" y="5480050"/>
          <p14:tracePt t="5356" x="2501900" y="5480050"/>
          <p14:tracePt t="5358" x="2495550" y="5480050"/>
          <p14:tracePt t="5361" x="2490788" y="5480050"/>
          <p14:tracePt t="5364" x="2484438" y="5480050"/>
          <p14:tracePt t="5364" x="2478088" y="5480050"/>
          <p14:tracePt t="5366" x="2473325" y="5480050"/>
          <p14:tracePt t="5370" x="2466975" y="5480050"/>
          <p14:tracePt t="5370" x="2462213" y="5480050"/>
          <p14:tracePt t="5371" x="2455863" y="5480050"/>
          <p14:tracePt t="5373" x="2451100" y="5480050"/>
          <p14:tracePt t="5376" x="2444750" y="5480050"/>
          <p14:tracePt t="5377" x="2439988" y="5480050"/>
          <p14:tracePt t="5379" x="2433638" y="5480050"/>
          <p14:tracePt t="5381" x="2428875" y="5486400"/>
          <p14:tracePt t="5385" x="2422525" y="5486400"/>
          <p14:tracePt t="5386" x="2417763" y="5486400"/>
          <p14:tracePt t="5388" x="2411413" y="5486400"/>
          <p14:tracePt t="5390" x="2405063" y="5486400"/>
          <p14:tracePt t="5391" x="2405063" y="5492750"/>
          <p14:tracePt t="5392" x="2400300" y="5492750"/>
          <p14:tracePt t="5393" x="2393950" y="5492750"/>
          <p14:tracePt t="5394" x="2393950" y="5497513"/>
          <p14:tracePt t="5395" x="2389188" y="5497513"/>
          <p14:tracePt t="5398" x="2378075" y="5497513"/>
          <p14:tracePt t="5400" x="2371725" y="5503863"/>
          <p14:tracePt t="5402" x="2366963" y="5503863"/>
          <p14:tracePt t="5406" x="2360613" y="5503863"/>
          <p14:tracePt t="5406" x="2355850" y="5508625"/>
          <p14:tracePt t="5408" x="2355850" y="5514975"/>
          <p14:tracePt t="5409" x="2349500" y="5514975"/>
          <p14:tracePt t="5411" x="2344738" y="5514975"/>
          <p14:tracePt t="5411" x="2338388" y="5514975"/>
          <p14:tracePt t="5412" x="2338388" y="5519738"/>
          <p14:tracePt t="5414" x="2332038" y="5519738"/>
          <p14:tracePt t="5416" x="2327275" y="5519738"/>
          <p14:tracePt t="5419" x="2320925" y="5526088"/>
          <p14:tracePt t="5420" x="2316163" y="5526088"/>
          <p14:tracePt t="5421" x="2309813" y="5530850"/>
          <p14:tracePt t="5422" x="2309813" y="5537200"/>
          <p14:tracePt t="5425" x="2305050" y="5537200"/>
          <p14:tracePt t="5426" x="2298700" y="5541963"/>
          <p14:tracePt t="5427" x="2293938" y="5541963"/>
          <p14:tracePt t="5429" x="2287588" y="5548313"/>
          <p14:tracePt t="5433" x="2282825" y="5548313"/>
          <p14:tracePt t="5434" x="2282825" y="5553075"/>
          <p14:tracePt t="5435" x="2270125" y="5559425"/>
          <p14:tracePt t="5437" x="2270125" y="5565775"/>
          <p14:tracePt t="5438" x="2265363" y="5565775"/>
          <p14:tracePt t="5440" x="2259013" y="5570538"/>
          <p14:tracePt t="5441" x="2254250" y="5570538"/>
          <p14:tracePt t="5442" x="2254250" y="5576888"/>
          <p14:tracePt t="5442" x="2247900" y="5576888"/>
          <p14:tracePt t="5444" x="2247900" y="5581650"/>
          <p14:tracePt t="5446" x="2243138" y="5581650"/>
          <p14:tracePt t="5447" x="2236788" y="5588000"/>
          <p14:tracePt t="5448" x="2232025" y="5592763"/>
          <p14:tracePt t="5449" x="2232025" y="5599113"/>
          <p14:tracePt t="5450" x="2225675" y="5599113"/>
          <p14:tracePt t="5453" x="2220913" y="5603875"/>
          <p14:tracePt t="5455" x="2214563" y="5610225"/>
          <p14:tracePt t="5456" x="2209800" y="5610225"/>
          <p14:tracePt t="5456" x="2203450" y="5614988"/>
          <p14:tracePt t="5457" x="2203450" y="5621338"/>
          <p14:tracePt t="5458" x="2197100" y="5621338"/>
          <p14:tracePt t="5459" x="2192338" y="5627688"/>
          <p14:tracePt t="5462" x="2185988" y="5632450"/>
          <p14:tracePt t="5463" x="2185988" y="5638800"/>
          <p14:tracePt t="5464" x="2181225" y="5638800"/>
          <p14:tracePt t="5465" x="2174875" y="5643563"/>
          <p14:tracePt t="5467" x="2170113" y="5649913"/>
          <p14:tracePt t="5469" x="2170113" y="5654675"/>
          <p14:tracePt t="5469" x="2163763" y="5654675"/>
          <p14:tracePt t="5470" x="2163763" y="5661025"/>
          <p14:tracePt t="5471" x="2159000" y="5661025"/>
          <p14:tracePt t="5472" x="2152650" y="5665788"/>
          <p14:tracePt t="5475" x="2141538" y="5672138"/>
          <p14:tracePt t="5475" x="2141538" y="5676900"/>
          <p14:tracePt t="5476" x="2136775" y="5676900"/>
          <p14:tracePt t="5477" x="2136775" y="5683250"/>
          <p14:tracePt t="5480" x="2130425" y="5688013"/>
          <p14:tracePt t="5481" x="2130425" y="5694363"/>
          <p14:tracePt t="5482" x="2124075" y="5694363"/>
          <p14:tracePt t="5482" x="2119313" y="5700713"/>
          <p14:tracePt t="5483" x="2112963" y="5700713"/>
          <p14:tracePt t="5484" x="2112963" y="5705475"/>
          <p14:tracePt t="5485" x="2108200" y="5705475"/>
          <p14:tracePt t="5487" x="2101850" y="5711825"/>
          <p14:tracePt t="5488" x="2101850" y="5716588"/>
          <p14:tracePt t="5489" x="2097088" y="5716588"/>
          <p14:tracePt t="5491" x="2090738" y="5722938"/>
          <p14:tracePt t="5493" x="2085975" y="5727700"/>
          <p14:tracePt t="5494" x="2079625" y="5727700"/>
          <p14:tracePt t="5496" x="2079625" y="5734050"/>
          <p14:tracePt t="5497" x="2074863" y="5738813"/>
          <p14:tracePt t="5497" x="2068513" y="5738813"/>
          <p14:tracePt t="5498" x="2062163" y="5745163"/>
          <p14:tracePt t="5500" x="2062163" y="5749925"/>
          <p14:tracePt t="5502" x="2057400" y="5756275"/>
          <p14:tracePt t="5503" x="2051050" y="5756275"/>
          <p14:tracePt t="5505" x="2051050" y="5762625"/>
          <p14:tracePt t="5505" x="2046288" y="5762625"/>
          <p14:tracePt t="5507" x="2046288" y="5767388"/>
          <p14:tracePt t="5509" x="2039938" y="5767388"/>
          <p14:tracePt t="5509" x="2035175" y="5767388"/>
          <p14:tracePt t="5510" x="2035175" y="5773738"/>
          <p14:tracePt t="5512" x="2028825" y="5778500"/>
          <p14:tracePt t="5516" x="2024063" y="5778500"/>
          <p14:tracePt t="5517" x="2024063" y="5784850"/>
          <p14:tracePt t="5517" x="2017713" y="5784850"/>
          <p14:tracePt t="5519" x="2012950" y="5789613"/>
          <p14:tracePt t="5523" x="2006600" y="5789613"/>
          <p14:tracePt t="5523" x="2006600" y="5795963"/>
          <p14:tracePt t="5525" x="2001838" y="5800725"/>
          <p14:tracePt t="5529" x="1995488" y="5800725"/>
          <p14:tracePt t="5530" x="1995488" y="5807075"/>
          <p14:tracePt t="5530" x="1989138" y="5807075"/>
          <p14:tracePt t="5534" x="1984375" y="5811838"/>
          <p14:tracePt t="5539" x="1978025" y="5818188"/>
          <p14:tracePt t="5540" x="1978025" y="5822950"/>
          <p14:tracePt t="5543" x="1973263" y="5822950"/>
          <p14:tracePt t="5545" x="1966913" y="5829300"/>
          <p14:tracePt t="5551" x="1962150" y="5835650"/>
          <p14:tracePt t="5555" x="1962150" y="5840413"/>
          <p14:tracePt t="5557" x="1955800" y="5840413"/>
          <p14:tracePt t="5557" x="1955800" y="5846763"/>
          <p14:tracePt t="5562" x="1955800" y="5851525"/>
          <p14:tracePt t="5564" x="1951038" y="5851525"/>
          <p14:tracePt t="5565" x="1951038" y="5857875"/>
          <p14:tracePt t="5565" x="1944688" y="5857875"/>
          <p14:tracePt t="5569" x="1944688" y="5862638"/>
          <p14:tracePt t="5572" x="1944688" y="5868988"/>
          <p14:tracePt t="5573" x="1939925" y="5868988"/>
          <p14:tracePt t="5574" x="1939925" y="5873750"/>
          <p14:tracePt t="5579" x="1939925" y="5880100"/>
          <p14:tracePt t="5582" x="1933575" y="5884863"/>
          <p14:tracePt t="5586" x="1933575" y="5891213"/>
          <p14:tracePt t="5587" x="1933575" y="5895975"/>
          <p14:tracePt t="5589" x="1933575" y="5902325"/>
          <p14:tracePt t="5590" x="1927225" y="5902325"/>
          <p14:tracePt t="5592" x="1927225" y="5908675"/>
          <p14:tracePt t="5595" x="1922463" y="5908675"/>
          <p14:tracePt t="5595" x="1922463" y="5913438"/>
          <p14:tracePt t="5596" x="1922463" y="5919788"/>
          <p14:tracePt t="5599" x="1922463" y="5924550"/>
          <p14:tracePt t="5601" x="1922463" y="5930900"/>
          <p14:tracePt t="5604" x="1922463" y="5935663"/>
          <p14:tracePt t="5606" x="1922463" y="5942013"/>
          <p14:tracePt t="5608" x="1916113" y="5946775"/>
          <p14:tracePt t="5612" x="1916113" y="5953125"/>
          <p14:tracePt t="5613" x="1916113" y="5957888"/>
          <p14:tracePt t="5615" x="1916113" y="5964238"/>
          <p14:tracePt t="5619" x="1916113" y="5970588"/>
          <p14:tracePt t="5621" x="1916113" y="5975350"/>
          <p14:tracePt t="5623" x="1916113" y="5981700"/>
          <p14:tracePt t="5624" x="1916113" y="5986463"/>
          <p14:tracePt t="5628" x="1916113" y="5992813"/>
          <p14:tracePt t="5629" x="1916113" y="5997575"/>
          <p14:tracePt t="5632" x="1916113" y="6003925"/>
          <p14:tracePt t="5634" x="1916113" y="6008688"/>
          <p14:tracePt t="5636" x="1916113" y="6015038"/>
          <p14:tracePt t="5639" x="1916113" y="6019800"/>
          <p14:tracePt t="5641" x="1922463" y="6019800"/>
          <p14:tracePt t="5642" x="1922463" y="6026150"/>
          <p14:tracePt t="5643" x="1927225" y="6026150"/>
          <p14:tracePt t="5645" x="1927225" y="6030913"/>
          <p14:tracePt t="5648" x="1927225" y="6037263"/>
          <p14:tracePt t="5648" x="1933575" y="6037263"/>
          <p14:tracePt t="5650" x="1933575" y="6043613"/>
          <p14:tracePt t="5652" x="1939925" y="6043613"/>
          <p14:tracePt t="5654" x="1939925" y="6048375"/>
          <p14:tracePt t="5655" x="1939925" y="6054725"/>
          <p14:tracePt t="5656" x="1944688" y="6054725"/>
          <p14:tracePt t="5658" x="1951038" y="6054725"/>
          <p14:tracePt t="5659" x="1951038" y="6059488"/>
          <p14:tracePt t="5661" x="1955800" y="6059488"/>
          <p14:tracePt t="5662" x="1955800" y="6065838"/>
          <p14:tracePt t="5664" x="1962150" y="6065838"/>
          <p14:tracePt t="5666" x="1962150" y="6070600"/>
          <p14:tracePt t="5667" x="1973263" y="6076950"/>
          <p14:tracePt t="5670" x="1978025" y="6081713"/>
          <p14:tracePt t="5672" x="1984375" y="6081713"/>
          <p14:tracePt t="5672" x="1989138" y="6081713"/>
          <p14:tracePt t="5675" x="1995488" y="6088063"/>
          <p14:tracePt t="5677" x="2001838" y="6088063"/>
          <p14:tracePt t="5678" x="2001838" y="6092825"/>
          <p14:tracePt t="5679" x="2006600" y="6092825"/>
          <p14:tracePt t="5681" x="2012950" y="6099175"/>
          <p14:tracePt t="5683" x="2017713" y="6099175"/>
          <p14:tracePt t="5683" x="2024063" y="6099175"/>
          <p14:tracePt t="5685" x="2028825" y="6105525"/>
          <p14:tracePt t="5686" x="2035175" y="6105525"/>
          <p14:tracePt t="5689" x="2039938" y="6105525"/>
          <p14:tracePt t="5689" x="2046288" y="6105525"/>
          <p14:tracePt t="5690" x="2051050" y="6110288"/>
          <p14:tracePt t="5692" x="2057400" y="6110288"/>
          <p14:tracePt t="5693" x="2062163" y="6110288"/>
          <p14:tracePt t="5697" x="2074863" y="6116638"/>
          <p14:tracePt t="5698" x="2079625" y="6116638"/>
          <p14:tracePt t="5698" x="2085975" y="6116638"/>
          <p14:tracePt t="5700" x="2090738" y="6121400"/>
          <p14:tracePt t="5701" x="2097088" y="6121400"/>
          <p14:tracePt t="5704" x="2101850" y="6121400"/>
          <p14:tracePt t="5705" x="2108200" y="6121400"/>
          <p14:tracePt t="5707" x="2112963" y="6121400"/>
          <p14:tracePt t="5708" x="2124075" y="6127750"/>
          <p14:tracePt t="5710" x="2130425" y="6127750"/>
          <p14:tracePt t="5710" x="2136775" y="6127750"/>
          <p14:tracePt t="5712" x="2141538" y="6127750"/>
          <p14:tracePt t="5714" x="2147888" y="6127750"/>
          <p14:tracePt t="5714" x="2152650" y="6127750"/>
          <p14:tracePt t="5715" x="2159000" y="6127750"/>
          <p14:tracePt t="5718" x="2163763" y="6132513"/>
          <p14:tracePt t="5718" x="2174875" y="6132513"/>
          <p14:tracePt t="5720" x="2181225" y="6132513"/>
          <p14:tracePt t="5721" x="2185988" y="6132513"/>
          <p14:tracePt t="5722" x="2192338" y="6132513"/>
          <p14:tracePt t="5723" x="2197100" y="6138863"/>
          <p14:tracePt t="5725" x="2209800" y="6138863"/>
          <p14:tracePt t="5727" x="2214563" y="6138863"/>
          <p14:tracePt t="5728" x="2220913" y="6138863"/>
          <p14:tracePt t="5729" x="2225675" y="6138863"/>
          <p14:tracePt t="5730" x="2232025" y="6138863"/>
          <p14:tracePt t="5733" x="2236788" y="6138863"/>
          <p14:tracePt t="5735" x="2247900" y="6138863"/>
          <p14:tracePt t="5736" x="2254250" y="6138863"/>
          <p14:tracePt t="5738" x="2265363" y="6138863"/>
          <p14:tracePt t="5741" x="2270125" y="6138863"/>
          <p14:tracePt t="5741" x="2276475" y="6138863"/>
          <p14:tracePt t="5742" x="2282825" y="6138863"/>
          <p14:tracePt t="5743" x="2287588" y="6138863"/>
          <p14:tracePt t="5745" x="2293938" y="6143625"/>
          <p14:tracePt t="5745" x="2298700" y="6143625"/>
          <p14:tracePt t="5747" x="2305050" y="6143625"/>
          <p14:tracePt t="5749" x="2316163" y="6143625"/>
          <p14:tracePt t="5752" x="2320925" y="6143625"/>
          <p14:tracePt t="5753" x="2327275" y="6143625"/>
          <p14:tracePt t="5753" x="2332038" y="6143625"/>
          <p14:tracePt t="5755" x="2338388" y="6143625"/>
          <p14:tracePt t="5755" x="2344738" y="6143625"/>
          <p14:tracePt t="5756" x="2349500" y="6143625"/>
          <p14:tracePt t="5759" x="2355850" y="6143625"/>
          <p14:tracePt t="5761" x="2360613" y="6143625"/>
          <p14:tracePt t="5761" x="2366963" y="6143625"/>
          <p14:tracePt t="5762" x="2371725" y="6143625"/>
          <p14:tracePt t="5764" x="2378075" y="6143625"/>
          <p14:tracePt t="5765" x="2382838" y="6143625"/>
          <p14:tracePt t="5766" x="2389188" y="6143625"/>
          <p14:tracePt t="5767" x="2400300" y="6143625"/>
          <p14:tracePt t="5770" x="2405063" y="6143625"/>
          <p14:tracePt t="5771" x="2411413" y="6143625"/>
          <p14:tracePt t="5773" x="2417763" y="6143625"/>
          <p14:tracePt t="5773" x="2422525" y="6143625"/>
          <p14:tracePt t="5774" x="2428875" y="6143625"/>
          <p14:tracePt t="5776" x="2433638" y="6143625"/>
          <p14:tracePt t="5777" x="2439988" y="6143625"/>
          <p14:tracePt t="5780" x="2444750" y="6143625"/>
          <p14:tracePt t="5780" x="2451100" y="6143625"/>
          <p14:tracePt t="5781" x="2455863" y="6143625"/>
          <p14:tracePt t="5782" x="2462213" y="6143625"/>
          <p14:tracePt t="5784" x="2466975" y="6143625"/>
          <p14:tracePt t="5785" x="2473325" y="6143625"/>
          <p14:tracePt t="5787" x="2478088" y="6143625"/>
          <p14:tracePt t="5790" x="2484438" y="6143625"/>
          <p14:tracePt t="5790" x="2490788" y="6143625"/>
          <p14:tracePt t="5791" x="2495550" y="6143625"/>
          <p14:tracePt t="5793" x="2501900" y="6143625"/>
          <p14:tracePt t="5795" x="2506663" y="6143625"/>
          <p14:tracePt t="5796" x="2513013" y="6143625"/>
          <p14:tracePt t="5797" x="2517775" y="6143625"/>
          <p14:tracePt t="5800" x="2524125" y="6143625"/>
          <p14:tracePt t="5802" x="2528888" y="6143625"/>
          <p14:tracePt t="5802" x="2535238" y="6143625"/>
          <p14:tracePt t="5804" x="2540000" y="6143625"/>
          <p14:tracePt t="5805" x="2546350" y="6143625"/>
          <p14:tracePt t="5808" x="2552700" y="6143625"/>
          <p14:tracePt t="5808" x="2557463" y="6138863"/>
          <p14:tracePt t="5810" x="2563813" y="6138863"/>
          <p14:tracePt t="5812" x="2568575" y="6138863"/>
          <p14:tracePt t="5815" x="2574925" y="6132513"/>
          <p14:tracePt t="5815" x="2579688" y="6132513"/>
          <p14:tracePt t="5817" x="2586038" y="6127750"/>
          <p14:tracePt t="5818" x="2590800" y="6127750"/>
          <p14:tracePt t="5819" x="2597150" y="6127750"/>
          <p14:tracePt t="5822" x="2601913" y="6127750"/>
          <p14:tracePt t="5823" x="2608263" y="6121400"/>
          <p14:tracePt t="5826" x="2613025" y="6121400"/>
          <p14:tracePt t="5826" x="2619375" y="6121400"/>
          <p14:tracePt t="5828" x="2625725" y="6121400"/>
          <p14:tracePt t="5829" x="2625725" y="6116638"/>
          <p14:tracePt t="5831" x="2630488" y="6116638"/>
          <p14:tracePt t="5832" x="2641600" y="6116638"/>
          <p14:tracePt t="5833" x="2641600" y="6110288"/>
          <p14:tracePt t="5835" x="2647950" y="6110288"/>
          <p14:tracePt t="5837" x="2652713" y="6105525"/>
          <p14:tracePt t="5837" x="2659063" y="6105525"/>
          <p14:tracePt t="5839" x="2663825" y="6105525"/>
          <p14:tracePt t="5841" x="2670175" y="6099175"/>
          <p14:tracePt t="5842" x="2674938" y="6099175"/>
          <p14:tracePt t="5843" x="2681288" y="6099175"/>
          <p14:tracePt t="5844" x="2681288" y="6092825"/>
          <p14:tracePt t="5845" x="2687638" y="6092825"/>
          <p14:tracePt t="5848" x="2692400" y="6092825"/>
          <p14:tracePt t="5849" x="2692400" y="6088063"/>
          <p14:tracePt t="5850" x="2698750" y="6088063"/>
          <p14:tracePt t="5851" x="2703513" y="6081713"/>
          <p14:tracePt t="5852" x="2709863" y="6081713"/>
          <p14:tracePt t="5854" x="2714625" y="6076950"/>
          <p14:tracePt t="5856" x="2720975" y="6076950"/>
          <p14:tracePt t="5857" x="2725738" y="6076950"/>
          <p14:tracePt t="5858" x="2732088" y="6070600"/>
          <p14:tracePt t="5860" x="2732088" y="6065838"/>
          <p14:tracePt t="5862" x="2736850" y="6065838"/>
          <p14:tracePt t="5862" x="2743200" y="6065838"/>
          <p14:tracePt t="5863" x="2743200" y="6059488"/>
          <p14:tracePt t="5865" x="2747963" y="6059488"/>
          <p14:tracePt t="5868" x="2754313" y="6054725"/>
          <p14:tracePt t="5870" x="2760663" y="6054725"/>
          <p14:tracePt t="5871" x="2765425" y="6048375"/>
          <p14:tracePt t="5872" x="2765425" y="6043613"/>
          <p14:tracePt t="5873" x="2771775" y="6043613"/>
          <p14:tracePt t="5876" x="2776538" y="6037263"/>
          <p14:tracePt t="5879" x="2782888" y="6030913"/>
          <p14:tracePt t="5880" x="2787650" y="6030913"/>
          <p14:tracePt t="5881" x="2787650" y="6026150"/>
          <p14:tracePt t="5882" x="2794000" y="6026150"/>
          <p14:tracePt t="5884" x="2794000" y="6019800"/>
          <p14:tracePt t="5886" x="2798763" y="6015038"/>
          <p14:tracePt t="5889" x="2805113" y="6008688"/>
          <p14:tracePt t="5890" x="2809875" y="6008688"/>
          <p14:tracePt t="5891" x="2809875" y="6003925"/>
          <p14:tracePt t="5893" x="2809875" y="5997575"/>
          <p14:tracePt t="5893" x="2816225" y="5997575"/>
          <p14:tracePt t="5895" x="2816225" y="5992813"/>
          <p14:tracePt t="5897" x="2820988" y="5992813"/>
          <p14:tracePt t="5898" x="2820988" y="5986463"/>
          <p14:tracePt t="5900" x="2827338" y="5981700"/>
          <p14:tracePt t="5901" x="2827338" y="5975350"/>
          <p14:tracePt t="5902" x="2833688" y="5975350"/>
          <p14:tracePt t="5905" x="2833688" y="5970588"/>
          <p14:tracePt t="5907" x="2838450" y="5964238"/>
          <p14:tracePt t="5908" x="2838450" y="5957888"/>
          <p14:tracePt t="5909" x="2838450" y="5953125"/>
          <p14:tracePt t="5912" x="2844800" y="5953125"/>
          <p14:tracePt t="5913" x="2844800" y="5946775"/>
          <p14:tracePt t="5914" x="2844800" y="5942013"/>
          <p14:tracePt t="5916" x="2844800" y="5935663"/>
          <p14:tracePt t="5919" x="2849563" y="5930900"/>
          <p14:tracePt t="5921" x="2855913" y="5924550"/>
          <p14:tracePt t="5922" x="2855913" y="5919788"/>
          <p14:tracePt t="5934" x="2860675" y="5884863"/>
          <p14:tracePt t="5936" x="2860675" y="5880100"/>
          <p14:tracePt t="5937" x="2867025" y="5880100"/>
          <p14:tracePt t="5938" x="2867025" y="5873750"/>
          <p14:tracePt t="5941" x="2867025" y="5868988"/>
          <p14:tracePt t="5942" x="2867025" y="5862638"/>
          <p14:tracePt t="5944" x="2867025" y="5857875"/>
          <p14:tracePt t="5946" x="2867025" y="5851525"/>
          <p14:tracePt t="5948" x="2867025" y="5846763"/>
          <p14:tracePt t="5949" x="2867025" y="5840413"/>
          <p14:tracePt t="5950" x="2867025" y="5835650"/>
          <p14:tracePt t="5954" x="2867025" y="5829300"/>
          <p14:tracePt t="5956" x="2867025" y="5822950"/>
          <p14:tracePt t="5957" x="2867025" y="5818188"/>
          <p14:tracePt t="5959" x="2867025" y="5811838"/>
          <p14:tracePt t="5961" x="2867025" y="5807075"/>
          <p14:tracePt t="5963" x="2867025" y="5800725"/>
          <p14:tracePt t="5964" x="2867025" y="5795963"/>
          <p14:tracePt t="5965" x="2867025" y="5789613"/>
          <p14:tracePt t="5968" x="2867025" y="5784850"/>
          <p14:tracePt t="5969" x="2867025" y="5778500"/>
          <p14:tracePt t="5970" x="2867025" y="5773738"/>
          <p14:tracePt t="5972" x="2867025" y="5767388"/>
          <p14:tracePt t="5973" x="2867025" y="5762625"/>
          <p14:tracePt t="5974" x="2867025" y="5756275"/>
          <p14:tracePt t="5977" x="2867025" y="5749925"/>
          <p14:tracePt t="5978" x="2867025" y="5745163"/>
          <p14:tracePt t="5979" x="2867025" y="5738813"/>
          <p14:tracePt t="5980" x="2867025" y="5734050"/>
          <p14:tracePt t="5982" x="2867025" y="5727700"/>
          <p14:tracePt t="5983" x="2867025" y="5722938"/>
          <p14:tracePt t="5986" x="2867025" y="5716588"/>
          <p14:tracePt t="5988" x="2867025" y="5711825"/>
          <p14:tracePt t="5989" x="2860675" y="5705475"/>
          <p14:tracePt t="5990" x="2860675" y="5700713"/>
          <p14:tracePt t="5992" x="2860675" y="5694363"/>
          <p14:tracePt t="5992" x="2860675" y="5688013"/>
          <p14:tracePt t="5993" x="2855913" y="5688013"/>
          <p14:tracePt t="5995" x="2855913" y="5683250"/>
          <p14:tracePt t="5996" x="2855913" y="5676900"/>
          <p14:tracePt t="5998" x="2855913" y="5672138"/>
          <p14:tracePt t="5999" x="2855913" y="5665788"/>
          <p14:tracePt t="6003" x="2855913" y="5661025"/>
          <p14:tracePt t="6003" x="2849563" y="5654675"/>
          <p14:tracePt t="6005" x="2849563" y="5649913"/>
          <p14:tracePt t="6007" x="2849563" y="5643563"/>
          <p14:tracePt t="6009" x="2849563" y="5638800"/>
          <p14:tracePt t="6010" x="2849563" y="5632450"/>
          <p14:tracePt t="6014" x="2849563" y="5627688"/>
          <p14:tracePt t="6016" x="2844800" y="5621338"/>
          <p14:tracePt t="6019" x="2844800" y="5614988"/>
          <p14:tracePt t="6019" x="2844800" y="5610225"/>
          <p14:tracePt t="6023" x="2844800" y="5603875"/>
          <p14:tracePt t="6023" x="2838450" y="5603875"/>
          <p14:tracePt t="6025" x="2838450" y="5599113"/>
          <p14:tracePt t="6029" x="2833688" y="5592763"/>
          <p14:tracePt t="6031" x="2833688" y="5588000"/>
          <p14:tracePt t="6033" x="2833688" y="5581650"/>
          <p14:tracePt t="6034" x="2827338" y="5581650"/>
          <p14:tracePt t="6037" x="2827338" y="5576888"/>
          <p14:tracePt t="6041" x="2827338" y="5570538"/>
          <p14:tracePt t="6041" x="2820988" y="5570538"/>
          <p14:tracePt t="6043" x="2820988" y="5565775"/>
          <p14:tracePt t="6047" x="2816225" y="5559425"/>
          <p14:tracePt t="6049" x="2809875" y="5559425"/>
          <p14:tracePt t="6050" x="2809875" y="5553075"/>
          <p14:tracePt t="6054" x="2805113" y="5548313"/>
          <p14:tracePt t="6056" x="2805113" y="5541963"/>
          <p14:tracePt t="6057" x="2798763" y="5541963"/>
          <p14:tracePt t="6059" x="2798763" y="5537200"/>
          <p14:tracePt t="6061" x="2794000" y="5537200"/>
          <p14:tracePt t="6064" x="2787650" y="5530850"/>
          <p14:tracePt t="6067" x="2782888" y="5530850"/>
          <p14:tracePt t="6067" x="2782888" y="5526088"/>
          <p14:tracePt t="6069" x="2782888" y="5519738"/>
          <p14:tracePt t="6072" x="2776538" y="5519738"/>
          <p14:tracePt t="6072" x="2771775" y="5519738"/>
          <p14:tracePt t="6073" x="2765425" y="5514975"/>
          <p14:tracePt t="6077" x="2760663" y="5514975"/>
          <p14:tracePt t="6079" x="2760663" y="5508625"/>
          <p14:tracePt t="6080" x="2754313" y="5508625"/>
          <p14:tracePt t="6082" x="2747963" y="5508625"/>
          <p14:tracePt t="6083" x="2743200" y="5503863"/>
          <p14:tracePt t="6085" x="2736850" y="5503863"/>
          <p14:tracePt t="6087" x="2732088" y="5497513"/>
          <p14:tracePt t="6088" x="2725738" y="5497513"/>
          <p14:tracePt t="6089" x="2720975" y="5492750"/>
          <p14:tracePt t="6092" x="2714625" y="5492750"/>
          <p14:tracePt t="6094" x="2709863" y="5492750"/>
          <p14:tracePt t="6094" x="2703513" y="5486400"/>
          <p14:tracePt t="6095" x="2698750" y="5486400"/>
          <p14:tracePt t="6097" x="2692400" y="5486400"/>
          <p14:tracePt t="6099" x="2687638" y="5486400"/>
          <p14:tracePt t="6100" x="2681288" y="5486400"/>
          <p14:tracePt t="6101" x="2674938" y="5480050"/>
          <p14:tracePt t="6103" x="2670175" y="5480050"/>
          <p14:tracePt t="6106" x="2659063" y="5480050"/>
          <p14:tracePt t="6107" x="2659063" y="5475288"/>
          <p14:tracePt t="6108" x="2652713" y="5475288"/>
          <p14:tracePt t="6108" x="2647950" y="5475288"/>
          <p14:tracePt t="6109" x="2641600" y="5475288"/>
          <p14:tracePt t="6113" x="2636838" y="5475288"/>
          <p14:tracePt t="6113" x="2630488" y="5475288"/>
          <p14:tracePt t="6115" x="2625725" y="5475288"/>
          <p14:tracePt t="6116" x="2619375" y="5475288"/>
          <p14:tracePt t="6118" x="2613025" y="5475288"/>
          <p14:tracePt t="6120" x="2601913" y="5475288"/>
          <p14:tracePt t="6122" x="2597150" y="5475288"/>
          <p14:tracePt t="6123" x="2590800" y="5475288"/>
          <p14:tracePt t="6125" x="2586038" y="5475288"/>
          <p14:tracePt t="6127" x="2579688" y="5475288"/>
          <p14:tracePt t="6128" x="2574925" y="5475288"/>
          <p14:tracePt t="6128" x="2568575" y="5475288"/>
          <p14:tracePt t="6129" x="2563813" y="5475288"/>
          <p14:tracePt t="6132" x="2557463" y="5475288"/>
          <p14:tracePt t="6133" x="2552700" y="5475288"/>
          <p14:tracePt t="6134" x="2546350" y="5475288"/>
          <p14:tracePt t="6136" x="2540000" y="5475288"/>
          <p14:tracePt t="6137" x="2535238" y="5475288"/>
          <p14:tracePt t="6138" x="2528888" y="5475288"/>
          <p14:tracePt t="6139" x="2524125" y="5475288"/>
          <p14:tracePt t="6141" x="2517775" y="5475288"/>
          <p14:tracePt t="6142" x="2513013" y="5475288"/>
          <p14:tracePt t="6143" x="2506663" y="5475288"/>
          <p14:tracePt t="6144" x="2501900" y="5475288"/>
          <p14:tracePt t="6147" x="2490788" y="5475288"/>
          <p14:tracePt t="6148" x="2484438" y="5475288"/>
          <p14:tracePt t="6150" x="2478088" y="5475288"/>
          <p14:tracePt t="6150" x="2473325" y="5475288"/>
          <p14:tracePt t="6151" x="2466975" y="5475288"/>
          <p14:tracePt t="6152" x="2466975" y="5480050"/>
          <p14:tracePt t="6154" x="2462213" y="5480050"/>
          <p14:tracePt t="6155" x="2455863" y="5480050"/>
          <p14:tracePt t="6156" x="2451100" y="5480050"/>
          <p14:tracePt t="6157" x="2444750" y="5480050"/>
          <p14:tracePt t="6158" x="2433638" y="5480050"/>
          <p14:tracePt t="6161" x="2428875" y="5480050"/>
          <p14:tracePt t="6162" x="2422525" y="5480050"/>
          <p14:tracePt t="6163" x="2417763" y="5480050"/>
          <p14:tracePt t="6163" x="2417763" y="5486400"/>
          <p14:tracePt t="6165" x="2405063" y="5486400"/>
          <p14:tracePt t="6165" x="2400300" y="5486400"/>
          <p14:tracePt t="6168" x="2389188" y="5486400"/>
          <p14:tracePt t="6170" x="2382838" y="5486400"/>
          <p14:tracePt t="6170" x="2371725" y="5486400"/>
          <p14:tracePt t="6172" x="2371725" y="5492750"/>
          <p14:tracePt t="6173" x="2366963" y="5492750"/>
          <p14:tracePt t="6175" x="2355850" y="5492750"/>
          <p14:tracePt t="6176" x="2355850" y="5497513"/>
          <p14:tracePt t="6177" x="2344738" y="5497513"/>
          <p14:tracePt t="6179" x="2338388" y="5497513"/>
          <p14:tracePt t="6180" x="2332038" y="5497513"/>
          <p14:tracePt t="6182" x="2327275" y="5497513"/>
          <p14:tracePt t="6184" x="2309813" y="5503863"/>
          <p14:tracePt t="6186" x="2305050" y="5503863"/>
          <p14:tracePt t="6187" x="2298700" y="5503863"/>
          <p14:tracePt t="6188" x="2293938" y="5508625"/>
          <p14:tracePt t="6190" x="2287588" y="5514975"/>
          <p14:tracePt t="6191" x="2282825" y="5514975"/>
          <p14:tracePt t="6192" x="2276475" y="5514975"/>
          <p14:tracePt t="6193" x="2270125" y="5514975"/>
          <p14:tracePt t="6196" x="2259013" y="5519738"/>
          <p14:tracePt t="6197" x="2254250" y="5519738"/>
          <p14:tracePt t="6198" x="2243138" y="5526088"/>
          <p14:tracePt t="6201" x="2236788" y="5526088"/>
          <p14:tracePt t="6203" x="2232025" y="5530850"/>
          <p14:tracePt t="6205" x="2220913" y="5537200"/>
          <p14:tracePt t="6206" x="2209800" y="5537200"/>
          <p14:tracePt t="6208" x="2203450" y="5537200"/>
          <p14:tracePt t="6210" x="2197100" y="5541963"/>
          <p14:tracePt t="6212" x="2185988" y="5541963"/>
          <p14:tracePt t="6213" x="2181225" y="5548313"/>
          <p14:tracePt t="6215" x="2174875" y="5553075"/>
          <p14:tracePt t="6215" x="2170113" y="5553075"/>
          <p14:tracePt t="6217" x="2163763" y="5553075"/>
          <p14:tracePt t="6219" x="2152650" y="5559425"/>
          <p14:tracePt t="6221" x="2147888" y="5559425"/>
          <p14:tracePt t="6222" x="2141538" y="5565775"/>
          <p14:tracePt t="6222" x="2136775" y="5570538"/>
          <p14:tracePt t="6224" x="2130425" y="5570538"/>
          <p14:tracePt t="6226" x="2119313" y="5576888"/>
          <p14:tracePt t="6228" x="2112963" y="5576888"/>
          <p14:tracePt t="6230" x="2108200" y="5581650"/>
          <p14:tracePt t="6231" x="2101850" y="5581650"/>
          <p14:tracePt t="6232" x="2097088" y="5588000"/>
          <p14:tracePt t="6233" x="2090738" y="5588000"/>
          <p14:tracePt t="6233" x="2090738" y="5592763"/>
          <p14:tracePt t="6235" x="2085975" y="5592763"/>
          <p14:tracePt t="6237" x="2074863" y="5599113"/>
          <p14:tracePt t="6238" x="2068513" y="5603875"/>
          <p14:tracePt t="6240" x="2062163" y="5603875"/>
          <p14:tracePt t="6241" x="2057400" y="5610225"/>
          <p14:tracePt t="6242" x="2051050" y="5610225"/>
          <p14:tracePt t="6244" x="2046288" y="5614988"/>
          <p14:tracePt t="6244" x="2039938" y="5621338"/>
          <p14:tracePt t="6246" x="2035175" y="5621338"/>
          <p14:tracePt t="6247" x="2035175" y="5627688"/>
          <p14:tracePt t="6248" x="2028825" y="5627688"/>
          <p14:tracePt t="6249" x="2028825" y="5632450"/>
          <p14:tracePt t="6250" x="2024063" y="5632450"/>
          <p14:tracePt t="6252" x="2017713" y="5638800"/>
          <p14:tracePt t="6253" x="2012950" y="5638800"/>
          <p14:tracePt t="6254" x="2006600" y="5643563"/>
          <p14:tracePt t="6256" x="2001838" y="5649913"/>
          <p14:tracePt t="6257" x="1995488" y="5654675"/>
          <p14:tracePt t="6259" x="1989138" y="5654675"/>
          <p14:tracePt t="6259" x="1989138" y="5661025"/>
          <p14:tracePt t="6261" x="1984375" y="5661025"/>
          <p14:tracePt t="6261" x="1984375" y="5665788"/>
          <p14:tracePt t="6262" x="1978025" y="5665788"/>
          <p14:tracePt t="6264" x="1973263" y="5672138"/>
          <p14:tracePt t="6266" x="1966913" y="5676900"/>
          <p14:tracePt t="6268" x="1962150" y="5683250"/>
          <p14:tracePt t="6269" x="1955800" y="5688013"/>
          <p14:tracePt t="6272" x="1951038" y="5688013"/>
          <p14:tracePt t="6273" x="1951038" y="5694363"/>
          <p14:tracePt t="6274" x="1944688" y="5700713"/>
          <p14:tracePt t="6275" x="1939925" y="5700713"/>
          <p14:tracePt t="6276" x="1939925" y="5705475"/>
          <p14:tracePt t="6277" x="1933575" y="5705475"/>
          <p14:tracePt t="6279" x="1927225" y="5711825"/>
          <p14:tracePt t="6281" x="1922463" y="5722938"/>
          <p14:tracePt t="6283" x="1916113" y="5727700"/>
          <p14:tracePt t="6285" x="1911350" y="5727700"/>
          <p14:tracePt t="6286" x="1911350" y="5734050"/>
          <p14:tracePt t="6287" x="1905000" y="5738813"/>
          <p14:tracePt t="6289" x="1905000" y="5745163"/>
          <p14:tracePt t="6290" x="1900238" y="5745163"/>
          <p14:tracePt t="6291" x="1900238" y="5749925"/>
          <p14:tracePt t="6291" x="1900238" y="5756275"/>
          <p14:tracePt t="6293" x="1893888" y="5756275"/>
          <p14:tracePt t="6294" x="1893888" y="5762625"/>
          <p14:tracePt t="6295" x="1889125" y="5762625"/>
          <p14:tracePt t="6297" x="1889125" y="5767388"/>
          <p14:tracePt t="6299" x="1882775" y="5778500"/>
          <p14:tracePt t="6300" x="1882775" y="5784850"/>
          <p14:tracePt t="6302" x="1878013" y="5784850"/>
          <p14:tracePt t="6303" x="1878013" y="5789613"/>
          <p14:tracePt t="6303" x="1871663" y="5789613"/>
          <p14:tracePt t="6305" x="1871663" y="5795963"/>
          <p14:tracePt t="6307" x="1871663" y="5800725"/>
          <p14:tracePt t="6309" x="1866900" y="5807075"/>
          <p14:tracePt t="6309" x="1866900" y="5811838"/>
          <p14:tracePt t="6310" x="1866900" y="5818188"/>
          <p14:tracePt t="6313" x="1866900" y="5822950"/>
          <p14:tracePt t="6315" x="1860550" y="5835650"/>
          <p14:tracePt t="6317" x="1860550" y="5840413"/>
          <p14:tracePt t="6317" x="1860550" y="5846763"/>
          <p14:tracePt t="6319" x="1860550" y="5851525"/>
          <p14:tracePt t="6322" x="1860550" y="5862638"/>
          <p14:tracePt t="6325" x="1860550" y="5873750"/>
          <p14:tracePt t="6327" x="1860550" y="5880100"/>
          <p14:tracePt t="6328" x="1860550" y="5884863"/>
          <p14:tracePt t="6329" x="1860550" y="5891213"/>
          <p14:tracePt t="6329" x="1860550" y="5895975"/>
          <p14:tracePt t="6331" x="1860550" y="5902325"/>
          <p14:tracePt t="6333" x="1860550" y="5908675"/>
          <p14:tracePt t="6335" x="1860550" y="5913438"/>
          <p14:tracePt t="6337" x="1860550" y="5919788"/>
          <p14:tracePt t="6337" x="1860550" y="5924550"/>
          <p14:tracePt t="6338" x="1860550" y="5930900"/>
          <p14:tracePt t="6339" x="1860550" y="5935663"/>
          <p14:tracePt t="6342" x="1860550" y="5942013"/>
          <p14:tracePt t="6343" x="1860550" y="5953125"/>
          <p14:tracePt t="6344" x="1860550" y="5957888"/>
          <p14:tracePt t="6345" x="1860550" y="5964238"/>
          <p14:tracePt t="6347" x="1860550" y="5970588"/>
          <p14:tracePt t="6350" x="1866900" y="5981700"/>
          <p14:tracePt t="6350" x="1871663" y="5981700"/>
          <p14:tracePt t="6351" x="1871663" y="5986463"/>
          <p14:tracePt t="6353" x="1871663" y="5992813"/>
          <p14:tracePt t="6354" x="1878013" y="5992813"/>
          <p14:tracePt t="6356" x="1878013" y="5997575"/>
          <p14:tracePt t="6356" x="1878013" y="6003925"/>
          <p14:tracePt t="6357" x="1882775" y="6008688"/>
          <p14:tracePt t="6359" x="1889125" y="6019800"/>
          <p14:tracePt t="6360" x="1893888" y="6019800"/>
          <p14:tracePt t="6361" x="1893888" y="6026150"/>
          <p14:tracePt t="6365" x="1900238" y="6030913"/>
          <p14:tracePt t="6365" x="1905000" y="6037263"/>
          <p14:tracePt t="6367" x="1905000" y="6043613"/>
          <p14:tracePt t="6367" x="1911350" y="6043613"/>
          <p14:tracePt t="6370" x="1916113" y="6054725"/>
          <p14:tracePt t="6372" x="1922463" y="6054725"/>
          <p14:tracePt t="6372" x="1927225" y="6059488"/>
          <p14:tracePt t="6375" x="1933575" y="6065838"/>
          <p14:tracePt t="6375" x="1939925" y="6065838"/>
          <p14:tracePt t="6377" x="1944688" y="6070600"/>
          <p14:tracePt t="6377" x="1944688" y="6076950"/>
          <p14:tracePt t="6378" x="1951038" y="6076950"/>
          <p14:tracePt t="6379" x="1955800" y="6076950"/>
          <p14:tracePt t="6380" x="1955800" y="6081713"/>
          <p14:tracePt t="6382" x="1966913" y="6081713"/>
          <p14:tracePt t="6384" x="1966913" y="6088063"/>
          <p14:tracePt t="6386" x="1978025" y="6092825"/>
          <p14:tracePt t="6386" x="1984375" y="6092825"/>
          <p14:tracePt t="6387" x="1989138" y="6099175"/>
          <p14:tracePt t="6390" x="1995488" y="6099175"/>
          <p14:tracePt t="6391" x="2001838" y="6105525"/>
          <p14:tracePt t="6391" x="2006600" y="6105525"/>
          <p14:tracePt t="6392" x="2012950" y="6105525"/>
          <p14:tracePt t="6393" x="2017713" y="6110288"/>
          <p14:tracePt t="6395" x="2024063" y="6116638"/>
          <p14:tracePt t="6396" x="2028825" y="6116638"/>
          <p14:tracePt t="6398" x="2035175" y="6116638"/>
          <p14:tracePt t="6398" x="2046288" y="6121400"/>
          <p14:tracePt t="6400" x="2051050" y="6121400"/>
          <p14:tracePt t="6402" x="2057400" y="6121400"/>
          <p14:tracePt t="6403" x="2068513" y="6127750"/>
          <p14:tracePt t="6406" x="2079625" y="6132513"/>
          <p14:tracePt t="6406" x="2085975" y="6132513"/>
          <p14:tracePt t="6407" x="2090738" y="6132513"/>
          <p14:tracePt t="6409" x="2097088" y="6132513"/>
          <p14:tracePt t="6411" x="2108200" y="6138863"/>
          <p14:tracePt t="6411" x="2112963" y="6138863"/>
          <p14:tracePt t="6412" x="2119313" y="6143625"/>
          <p14:tracePt t="6413" x="2130425" y="6143625"/>
          <p14:tracePt t="6414" x="2136775" y="6143625"/>
          <p14:tracePt t="6416" x="2141538" y="6143625"/>
          <p14:tracePt t="6417" x="2159000" y="6143625"/>
          <p14:tracePt t="6419" x="2163763" y="6143625"/>
          <p14:tracePt t="6420" x="2163763" y="6149975"/>
          <p14:tracePt t="6420" x="2174875" y="6149975"/>
          <p14:tracePt t="6422" x="2185988" y="6149975"/>
          <p14:tracePt t="6423" x="2192338" y="6154738"/>
          <p14:tracePt t="6425" x="2203450" y="6154738"/>
          <p14:tracePt t="6427" x="2220913" y="6154738"/>
          <p14:tracePt t="6427" x="2225675" y="6154738"/>
          <p14:tracePt t="6428" x="2236788" y="6154738"/>
          <p14:tracePt t="6431" x="2247900" y="6154738"/>
          <p14:tracePt t="6433" x="2259013" y="6161088"/>
          <p14:tracePt t="6434" x="2270125" y="6161088"/>
          <p14:tracePt t="6435" x="2276475" y="6161088"/>
          <p14:tracePt t="6435" x="2287588" y="6161088"/>
          <p14:tracePt t="6436" x="2293938" y="6161088"/>
          <p14:tracePt t="6437" x="2305050" y="6165850"/>
          <p14:tracePt t="6439" x="2309813" y="6165850"/>
          <p14:tracePt t="6439" x="2316163" y="6165850"/>
          <p14:tracePt t="6440" x="2327275" y="6165850"/>
          <p14:tracePt t="6442" x="2338388" y="6165850"/>
          <p14:tracePt t="6444" x="2349500" y="6165850"/>
          <p14:tracePt t="6444" x="2360613" y="6165850"/>
          <p14:tracePt t="6446" x="2371725" y="6165850"/>
          <p14:tracePt t="6448" x="2382838" y="6172200"/>
          <p14:tracePt t="6449" x="2389188" y="6172200"/>
          <p14:tracePt t="6450" x="2393950" y="6172200"/>
          <p14:tracePt t="6451" x="2405063" y="6172200"/>
          <p14:tracePt t="6451" x="2417763" y="6172200"/>
          <p14:tracePt t="6454" x="2433638" y="6172200"/>
          <p14:tracePt t="6456" x="2439988" y="6178550"/>
          <p14:tracePt t="6456" x="2451100" y="6178550"/>
          <p14:tracePt t="6458" x="2462213" y="6178550"/>
          <p14:tracePt t="6458" x="2466975" y="6178550"/>
          <p14:tracePt t="6460" x="2473325" y="6178550"/>
          <p14:tracePt t="6461" x="2484438" y="6178550"/>
          <p14:tracePt t="6462" x="2490788" y="6178550"/>
          <p14:tracePt t="6463" x="2495550" y="6178550"/>
          <p14:tracePt t="6464" x="2501900" y="6178550"/>
          <p14:tracePt t="6464" x="2513013" y="6178550"/>
          <p14:tracePt t="6465" x="2517775" y="6178550"/>
          <p14:tracePt t="6467" x="2524125" y="6178550"/>
          <p14:tracePt t="6468" x="2535238" y="6178550"/>
          <p14:tracePt t="6469" x="2540000" y="6178550"/>
          <p14:tracePt t="6469" x="2546350" y="6178550"/>
          <p14:tracePt t="6470" x="2552700" y="6178550"/>
          <p14:tracePt t="6471" x="2563813" y="6178550"/>
          <p14:tracePt t="6472" x="2574925" y="6178550"/>
          <p14:tracePt t="6474" x="2579688" y="6178550"/>
          <p14:tracePt t="6474" x="2586038" y="6178550"/>
          <p14:tracePt t="6475" x="2597150" y="6178550"/>
          <p14:tracePt t="6476" x="2601913" y="6178550"/>
          <p14:tracePt t="6477" x="2608263" y="6178550"/>
          <p14:tracePt t="6478" x="2619375" y="6178550"/>
          <p14:tracePt t="6479" x="2630488" y="6178550"/>
          <p14:tracePt t="6481" x="2641600" y="6178550"/>
          <p14:tracePt t="6482" x="2647950" y="6178550"/>
          <p14:tracePt t="6483" x="2652713" y="6178550"/>
          <p14:tracePt t="6484" x="2659063" y="6178550"/>
          <p14:tracePt t="6485" x="2663825" y="6178550"/>
          <p14:tracePt t="6486" x="2674938" y="6178550"/>
          <p14:tracePt t="6488" x="2681288" y="6178550"/>
          <p14:tracePt t="6488" x="2687638" y="6178550"/>
          <p14:tracePt t="6490" x="2692400" y="6178550"/>
          <p14:tracePt t="6491" x="2698750" y="6178550"/>
          <p14:tracePt t="6491" x="2703513" y="6178550"/>
          <p14:tracePt t="6493" x="2714625" y="6178550"/>
          <p14:tracePt t="6493" x="2720975" y="6178550"/>
          <p14:tracePt t="6494" x="2732088" y="6178550"/>
          <p14:tracePt t="6495" x="2736850" y="6178550"/>
          <p14:tracePt t="6496" x="2743200" y="6178550"/>
          <p14:tracePt t="6497" x="2754313" y="6178550"/>
          <p14:tracePt t="6498" x="2760663" y="6178550"/>
          <p14:tracePt t="6499" x="2765425" y="6178550"/>
          <p14:tracePt t="6500" x="2771775" y="6178550"/>
          <p14:tracePt t="6502" x="2787650" y="6172200"/>
          <p14:tracePt t="6503" x="2794000" y="6172200"/>
          <p14:tracePt t="6505" x="2805113" y="6172200"/>
          <p14:tracePt t="6506" x="2809875" y="6172200"/>
          <p14:tracePt t="6507" x="2820988" y="6172200"/>
          <p14:tracePt t="6509" x="2827338" y="6172200"/>
          <p14:tracePt t="6510" x="2833688" y="6165850"/>
          <p14:tracePt t="6510" x="2838450" y="6165850"/>
          <p14:tracePt t="6511" x="2844800" y="6165850"/>
          <p14:tracePt t="6512" x="2855913" y="6161088"/>
          <p14:tracePt t="6513" x="2860675" y="6161088"/>
          <p14:tracePt t="6514" x="2867025" y="6161088"/>
          <p14:tracePt t="6516" x="2871788" y="6161088"/>
          <p14:tracePt t="6517" x="2882900" y="6154738"/>
          <p14:tracePt t="6518" x="2895600" y="6149975"/>
          <p14:tracePt t="6521" x="2906713" y="6149975"/>
          <p14:tracePt t="6523" x="2911475" y="6149975"/>
          <p14:tracePt t="6523" x="2917825" y="6143625"/>
          <p14:tracePt t="6524" x="2922588" y="6143625"/>
          <p14:tracePt t="6525" x="2928938" y="6143625"/>
          <p14:tracePt t="6526" x="2933700" y="6138863"/>
          <p14:tracePt t="6527" x="2940050" y="6138863"/>
          <p14:tracePt t="6529" x="2940050" y="6132513"/>
          <p14:tracePt t="6530" x="2944813" y="6132513"/>
          <p14:tracePt t="6531" x="2955925" y="6132513"/>
          <p14:tracePt t="6532" x="2962275" y="6127750"/>
          <p14:tracePt t="6533" x="2968625" y="6127750"/>
          <p14:tracePt t="6534" x="2973388" y="6127750"/>
          <p14:tracePt t="6536" x="2973388" y="6121400"/>
          <p14:tracePt t="6537" x="2979738" y="6121400"/>
          <p14:tracePt t="6538" x="2979738" y="6116638"/>
          <p14:tracePt t="6538" x="2984500" y="6116638"/>
          <p14:tracePt t="6539" x="2990850" y="6116638"/>
          <p14:tracePt t="6540" x="2995613" y="6110288"/>
          <p14:tracePt t="6543" x="3001963" y="6110288"/>
          <p14:tracePt t="6543" x="3006725" y="6105525"/>
          <p14:tracePt t="6545" x="3006725" y="6099175"/>
          <p14:tracePt t="6545" x="3013075" y="6099175"/>
          <p14:tracePt t="6547" x="3017838" y="6099175"/>
          <p14:tracePt t="6548" x="3024188" y="6092825"/>
          <p14:tracePt t="6552" x="3028950" y="6088063"/>
          <p14:tracePt t="6553" x="3035300" y="6088063"/>
          <p14:tracePt t="6554" x="3041650" y="6076950"/>
          <p14:tracePt t="6555" x="3046413" y="6076950"/>
          <p14:tracePt t="6558" x="3046413" y="6070600"/>
          <p14:tracePt t="6558" x="3052763" y="6070600"/>
          <p14:tracePt t="6560" x="3052763" y="6065838"/>
          <p14:tracePt t="6561" x="3057525" y="6065838"/>
          <p14:tracePt t="6562" x="3063875" y="6059488"/>
          <p14:tracePt t="6565" x="3063875" y="6054725"/>
          <p14:tracePt t="6567" x="3068638" y="6054725"/>
          <p14:tracePt t="6568" x="3068638" y="6048375"/>
          <p14:tracePt t="6569" x="3074988" y="6048375"/>
          <p14:tracePt t="6572" x="3074988" y="6043613"/>
          <p14:tracePt t="6573" x="3079750" y="6043613"/>
          <p14:tracePt t="6573" x="3086100" y="6043613"/>
          <p14:tracePt t="6574" x="3086100" y="6037263"/>
          <p14:tracePt t="6576" x="3086100" y="6030913"/>
          <p14:tracePt t="6578" x="3090863" y="6030913"/>
          <p14:tracePt t="6579" x="3090863" y="6026150"/>
          <p14:tracePt t="6582" x="3097213" y="6019800"/>
          <p14:tracePt t="6585" x="3097213" y="6015038"/>
          <p14:tracePt t="6587" x="3103563" y="6008688"/>
          <p14:tracePt t="6588" x="3108325" y="6008688"/>
          <p14:tracePt t="6589" x="3108325" y="6003925"/>
          <p14:tracePt t="6593" x="3108325" y="5997575"/>
          <p14:tracePt t="6595" x="3114675" y="5997575"/>
          <p14:tracePt t="6596" x="3114675" y="5992813"/>
          <p14:tracePt t="6598" x="3114675" y="5986463"/>
          <p14:tracePt t="6601" x="3114675" y="5981700"/>
          <p14:tracePt t="6603" x="3119438" y="5975350"/>
          <p14:tracePt t="6606" x="3119438" y="5970588"/>
          <p14:tracePt t="6608" x="3119438" y="5964238"/>
          <p14:tracePt t="6610" x="3119438" y="5957888"/>
          <p14:tracePt t="6613" x="3119438" y="5953125"/>
          <p14:tracePt t="6616" x="3119438" y="5946775"/>
          <p14:tracePt t="6617" x="3119438" y="5942013"/>
          <p14:tracePt t="6619" x="3119438" y="5935663"/>
          <p14:tracePt t="6621" x="3119438" y="5930900"/>
          <p14:tracePt t="6624" x="3119438" y="5924550"/>
          <p14:tracePt t="6625" x="3119438" y="5919788"/>
          <p14:tracePt t="6628" x="3119438" y="5913438"/>
          <p14:tracePt t="6629" x="3119438" y="5908675"/>
          <p14:tracePt t="6631" x="3119438" y="5902325"/>
          <p14:tracePt t="6632" x="3119438" y="5895975"/>
          <p14:tracePt t="6635" x="3119438" y="5891213"/>
          <p14:tracePt t="6637" x="3119438" y="5884863"/>
          <p14:tracePt t="6638" x="3119438" y="5880100"/>
          <p14:tracePt t="6640" x="3119438" y="5873750"/>
          <p14:tracePt t="6641" x="3114675" y="5873750"/>
          <p14:tracePt t="6642" x="3114675" y="5868988"/>
          <p14:tracePt t="6644" x="3114675" y="5862638"/>
          <p14:tracePt t="6646" x="3108325" y="5851525"/>
          <p14:tracePt t="6648" x="3108325" y="5846763"/>
          <p14:tracePt t="6650" x="3103563" y="5846763"/>
          <p14:tracePt t="6651" x="3103563" y="5840413"/>
          <p14:tracePt t="6652" x="3103563" y="5835650"/>
          <p14:tracePt t="6653" x="3103563" y="5829300"/>
          <p14:tracePt t="6654" x="3097213" y="5829300"/>
          <p14:tracePt t="6655" x="3097213" y="5822950"/>
          <p14:tracePt t="6656" x="3097213" y="5818188"/>
          <p14:tracePt t="6658" x="3090863" y="5811838"/>
          <p14:tracePt t="6659" x="3086100" y="5811838"/>
          <p14:tracePt t="6660" x="3086100" y="5807075"/>
          <p14:tracePt t="6662" x="3086100" y="5800725"/>
          <p14:tracePt t="6663" x="3086100" y="5795963"/>
          <p14:tracePt t="6664" x="3079750" y="5789613"/>
          <p14:tracePt t="6666" x="3074988" y="5784850"/>
          <p14:tracePt t="6667" x="3074988" y="5778500"/>
          <p14:tracePt t="6668" x="3068638" y="5778500"/>
          <p14:tracePt t="6670" x="3063875" y="5773738"/>
          <p14:tracePt t="6671" x="3063875" y="5767388"/>
          <p14:tracePt t="6672" x="3063875" y="5762625"/>
          <p14:tracePt t="6672" x="3057525" y="5756275"/>
          <p14:tracePt t="6675" x="3057525" y="5749925"/>
          <p14:tracePt t="6676" x="3052763" y="5749925"/>
          <p14:tracePt t="6677" x="3046413" y="5745163"/>
          <p14:tracePt t="6677" x="3046413" y="5738813"/>
          <p14:tracePt t="6680" x="3041650" y="5734050"/>
          <p14:tracePt t="6682" x="3041650" y="5727700"/>
          <p14:tracePt t="6683" x="3028950" y="5722938"/>
          <p14:tracePt t="6684" x="3028950" y="5716588"/>
          <p14:tracePt t="6685" x="3024188" y="5716588"/>
          <p14:tracePt t="6686" x="3024188" y="5711825"/>
          <p14:tracePt t="6687" x="3017838" y="5705475"/>
          <p14:tracePt t="6689" x="3017838" y="5700713"/>
          <p14:tracePt t="6689" x="3006725" y="5694363"/>
          <p14:tracePt t="6692" x="3001963" y="5688013"/>
          <p14:tracePt t="6694" x="2995613" y="5683250"/>
          <p14:tracePt t="6696" x="2990850" y="5676900"/>
          <p14:tracePt t="6698" x="2984500" y="5672138"/>
          <p14:tracePt t="6699" x="2979738" y="5665788"/>
          <p14:tracePt t="6700" x="2973388" y="5661025"/>
          <p14:tracePt t="6702" x="2968625" y="5654675"/>
          <p14:tracePt t="6704" x="2962275" y="5654675"/>
          <p14:tracePt t="6706" x="2955925" y="5643563"/>
          <p14:tracePt t="6707" x="2951163" y="5638800"/>
          <p14:tracePt t="6707" x="2944813" y="5638800"/>
          <p14:tracePt t="6710" x="2944813" y="5632450"/>
          <p14:tracePt t="6711" x="2940050" y="5632450"/>
          <p14:tracePt t="6712" x="2933700" y="5627688"/>
          <p14:tracePt t="6713" x="2928938" y="5627688"/>
          <p14:tracePt t="6713" x="2928938" y="5621338"/>
          <p14:tracePt t="6714" x="2917825" y="5621338"/>
          <p14:tracePt t="6715" x="2917825" y="5614988"/>
          <p14:tracePt t="6717" x="2911475" y="5614988"/>
          <p14:tracePt t="6718" x="2906713" y="5610225"/>
          <p14:tracePt t="6719" x="2900363" y="5603875"/>
          <p14:tracePt t="6720" x="2895600" y="5603875"/>
          <p14:tracePt t="6721" x="2895600" y="5599113"/>
          <p14:tracePt t="6722" x="2889250" y="5599113"/>
          <p14:tracePt t="6725" x="2882900" y="5592763"/>
          <p14:tracePt t="6725" x="2878138" y="5588000"/>
          <p14:tracePt t="6727" x="2871788" y="5588000"/>
          <p14:tracePt t="6727" x="2867025" y="5588000"/>
          <p14:tracePt t="6728" x="2860675" y="5581650"/>
          <p14:tracePt t="6731" x="2855913" y="5581650"/>
          <p14:tracePt t="6731" x="2855913" y="5576888"/>
          <p14:tracePt t="6732" x="2849563" y="5576888"/>
          <p14:tracePt t="6735" x="2838450" y="5576888"/>
          <p14:tracePt t="6735" x="2838450" y="5570538"/>
          <p14:tracePt t="6736" x="2833688" y="5565775"/>
          <p14:tracePt t="6739" x="2827338" y="5565775"/>
          <p14:tracePt t="6741" x="2820988" y="5559425"/>
          <p14:tracePt t="6741" x="2816225" y="5559425"/>
          <p14:tracePt t="6743" x="2809875" y="5559425"/>
          <p14:tracePt t="6745" x="2805113" y="5553075"/>
          <p14:tracePt t="6746" x="2798763" y="5553075"/>
          <p14:tracePt t="6747" x="2794000" y="5553075"/>
          <p14:tracePt t="6748" x="2787650" y="5553075"/>
          <p14:tracePt t="6749" x="2782888" y="5548313"/>
          <p14:tracePt t="6751" x="2776538" y="5548313"/>
          <p14:tracePt t="6752" x="2776538" y="5541963"/>
          <p14:tracePt t="6753" x="2771775" y="5541963"/>
          <p14:tracePt t="6755" x="2760663" y="5541963"/>
          <p14:tracePt t="6757" x="2754313" y="5541963"/>
          <p14:tracePt t="6757" x="2754313" y="5537200"/>
          <p14:tracePt t="6759" x="2747963" y="5537200"/>
          <p14:tracePt t="6760" x="2743200" y="5537200"/>
          <p14:tracePt t="6760" x="2736850" y="5537200"/>
          <p14:tracePt t="6762" x="2732088" y="5537200"/>
          <p14:tracePt t="6763" x="2725738" y="5537200"/>
          <p14:tracePt t="6765" x="2720975" y="5537200"/>
          <p14:tracePt t="6767" x="2714625" y="5530850"/>
          <p14:tracePt t="6768" x="2709863" y="5530850"/>
          <p14:tracePt t="6768" x="2703513" y="5530850"/>
          <p14:tracePt t="6770" x="2692400" y="5530850"/>
          <p14:tracePt t="6772" x="2687638" y="5530850"/>
          <p14:tracePt t="6773" x="2681288" y="5530850"/>
          <p14:tracePt t="6775" x="2674938" y="5530850"/>
          <p14:tracePt t="6775" x="2670175" y="5530850"/>
          <p14:tracePt t="6777" x="2663825" y="5530850"/>
          <p14:tracePt t="6778" x="2652713" y="5530850"/>
          <p14:tracePt t="6781" x="2647950" y="5530850"/>
          <p14:tracePt t="6782" x="2641600" y="5530850"/>
          <p14:tracePt t="6782" x="2630488" y="5530850"/>
          <p14:tracePt t="6784" x="2625725" y="5530850"/>
          <p14:tracePt t="6786" x="2619375" y="5530850"/>
          <p14:tracePt t="6787" x="2613025" y="5530850"/>
          <p14:tracePt t="6788" x="2608263" y="5530850"/>
          <p14:tracePt t="6788" x="2597150" y="5530850"/>
          <p14:tracePt t="6789" x="2590800" y="5530850"/>
          <p14:tracePt t="6790" x="2586038" y="5530850"/>
          <p14:tracePt t="6792" x="2579688" y="5530850"/>
          <p14:tracePt t="6794" x="2568575" y="5530850"/>
          <p14:tracePt t="6795" x="2563813" y="5530850"/>
          <p14:tracePt t="6796" x="2552700" y="5530850"/>
          <p14:tracePt t="6798" x="2546350" y="5530850"/>
          <p14:tracePt t="6799" x="2540000" y="5530850"/>
          <p14:tracePt t="6801" x="2535238" y="5530850"/>
          <p14:tracePt t="6802" x="2524125" y="5530850"/>
          <p14:tracePt t="6802" x="2517775" y="5530850"/>
          <p14:tracePt t="6805" x="2513013" y="5530850"/>
          <p14:tracePt t="6806" x="2506663" y="5530850"/>
          <p14:tracePt t="6807" x="2495550" y="5530850"/>
          <p14:tracePt t="6808" x="2490788" y="5530850"/>
          <p14:tracePt t="6808" x="2484438" y="5530850"/>
          <p14:tracePt t="6809" x="2478088" y="5530850"/>
          <p14:tracePt t="6810" x="2473325" y="5530850"/>
          <p14:tracePt t="6812" x="2462213" y="5530850"/>
          <p14:tracePt t="6813" x="2455863" y="5537200"/>
          <p14:tracePt t="6815" x="2451100" y="5537200"/>
          <p14:tracePt t="6815" x="2444750" y="5537200"/>
          <p14:tracePt t="6817" x="2439988" y="5541963"/>
          <p14:tracePt t="6818" x="2433638" y="5541963"/>
          <p14:tracePt t="6818" x="2428875" y="5541963"/>
          <p14:tracePt t="6819" x="2422525" y="5541963"/>
          <p14:tracePt t="6821" x="2417763" y="5541963"/>
          <p14:tracePt t="6822" x="2411413" y="5541963"/>
          <p14:tracePt t="6823" x="2405063" y="5541963"/>
          <p14:tracePt t="6823" x="2405063" y="5548313"/>
          <p14:tracePt t="6824" x="2400300" y="5548313"/>
          <p14:tracePt t="6825" x="2389188" y="5553075"/>
          <p14:tracePt t="6828" x="2378075" y="5553075"/>
          <p14:tracePt t="6828" x="2366963" y="5553075"/>
          <p14:tracePt t="6830" x="2360613" y="5553075"/>
          <p14:tracePt t="6831" x="2360613" y="5559425"/>
          <p14:tracePt t="6832" x="2349500" y="5559425"/>
          <p14:tracePt t="6833" x="2344738" y="5565775"/>
          <p14:tracePt t="6835" x="2338388" y="5565775"/>
          <p14:tracePt t="6836" x="2332038" y="5565775"/>
          <p14:tracePt t="6838" x="2327275" y="5565775"/>
          <p14:tracePt t="6839" x="2316163" y="5570538"/>
          <p14:tracePt t="6839" x="2309813" y="5570538"/>
          <p14:tracePt t="6840" x="2305050" y="5570538"/>
          <p14:tracePt t="6842" x="2298700" y="5570538"/>
          <p14:tracePt t="6842" x="2293938" y="5570538"/>
          <p14:tracePt t="6843" x="2287588" y="5576888"/>
          <p14:tracePt t="6844" x="2282825" y="5576888"/>
          <p14:tracePt t="6845" x="2276475" y="5576888"/>
          <p14:tracePt t="6846" x="2270125" y="5581650"/>
          <p14:tracePt t="6847" x="2265363" y="5581650"/>
          <p14:tracePt t="6850" x="2259013" y="5581650"/>
          <p14:tracePt t="6850" x="2254250" y="5581650"/>
          <p14:tracePt t="6851" x="2243138" y="5588000"/>
          <p14:tracePt t="6852" x="2236788" y="5588000"/>
          <p14:tracePt t="6854" x="2232025" y="5588000"/>
          <p14:tracePt t="6856" x="2220913" y="5588000"/>
          <p14:tracePt t="6857" x="2214563" y="5592763"/>
          <p14:tracePt t="6857" x="2209800" y="5592763"/>
          <p14:tracePt t="6858" x="2197100" y="5599113"/>
          <p14:tracePt t="6860" x="2192338" y="5599113"/>
          <p14:tracePt t="6862" x="2181225" y="5599113"/>
          <p14:tracePt t="6863" x="2174875" y="5603875"/>
          <p14:tracePt t="6865" x="2170113" y="5603875"/>
          <p14:tracePt t="6866" x="2163763" y="5610225"/>
          <p14:tracePt t="6867" x="2159000" y="5610225"/>
          <p14:tracePt t="6868" x="2147888" y="5610225"/>
          <p14:tracePt t="6871" x="2141538" y="5614988"/>
          <p14:tracePt t="6872" x="2136775" y="5614988"/>
          <p14:tracePt t="6874" x="2124075" y="5621338"/>
          <p14:tracePt t="6874" x="2119313" y="5621338"/>
          <p14:tracePt t="6876" x="2112963" y="5621338"/>
          <p14:tracePt t="6877" x="2108200" y="5627688"/>
          <p14:tracePt t="6879" x="2097088" y="5627688"/>
          <p14:tracePt t="6881" x="2085975" y="5632450"/>
          <p14:tracePt t="6882" x="2085975" y="5638800"/>
          <p14:tracePt t="6884" x="2079625" y="5638800"/>
          <p14:tracePt t="6885" x="2074863" y="5638800"/>
          <p14:tracePt t="6887" x="2074863" y="5643563"/>
          <p14:tracePt t="6888" x="2068513" y="5643563"/>
          <p14:tracePt t="6888" x="2062163" y="5643563"/>
          <p14:tracePt t="6891" x="2057400" y="5649913"/>
          <p14:tracePt t="6892" x="2051050" y="5654675"/>
          <p14:tracePt t="6893" x="2046288" y="5654675"/>
          <p14:tracePt t="6894" x="2039938" y="5661025"/>
          <p14:tracePt t="6896" x="2035175" y="5661025"/>
          <p14:tracePt t="6897" x="2028825" y="5661025"/>
          <p14:tracePt t="6899" x="2028825" y="5665788"/>
          <p14:tracePt t="6900" x="2024063" y="5665788"/>
          <p14:tracePt t="6901" x="2024063" y="5672138"/>
          <p14:tracePt t="6902" x="2017713" y="5676900"/>
          <p14:tracePt t="6906" x="2012950" y="5683250"/>
          <p14:tracePt t="6908" x="2006600" y="5683250"/>
          <p14:tracePt t="6909" x="2001838" y="5694363"/>
          <p14:tracePt t="6913" x="1995488" y="5700713"/>
          <p14:tracePt t="6915" x="1989138" y="5705475"/>
          <p14:tracePt t="6918" x="1984375" y="5711825"/>
          <p14:tracePt t="6919" x="1984375" y="5716588"/>
          <p14:tracePt t="6920" x="1978025" y="5716588"/>
          <p14:tracePt t="6921" x="1978025" y="5722938"/>
          <p14:tracePt t="6923" x="1973263" y="5727700"/>
          <p14:tracePt t="6934" x="1955800" y="5762625"/>
          <p14:tracePt t="6936" x="1955800" y="5767388"/>
          <p14:tracePt t="6937" x="1955800" y="5773738"/>
          <p14:tracePt t="6939" x="1951038" y="5773738"/>
          <p14:tracePt t="6940" x="1951038" y="5778500"/>
          <p14:tracePt t="6940" x="1951038" y="5784850"/>
          <p14:tracePt t="6941" x="1951038" y="5789613"/>
          <p14:tracePt t="6945" x="1951038" y="5795963"/>
          <p14:tracePt t="6946" x="1944688" y="5800725"/>
          <p14:tracePt t="6947" x="1944688" y="5807075"/>
          <p14:tracePt t="6948" x="1939925" y="5811838"/>
          <p14:tracePt t="6950" x="1939925" y="5818188"/>
          <p14:tracePt t="6950" x="1939925" y="5822950"/>
          <p14:tracePt t="6953" x="1939925" y="5829300"/>
          <p14:tracePt t="6954" x="1939925" y="5835650"/>
          <p14:tracePt t="6955" x="1939925" y="5840413"/>
          <p14:tracePt t="6957" x="1939925" y="5846763"/>
          <p14:tracePt t="6958" x="1933575" y="5846763"/>
          <p14:tracePt t="6960" x="1933575" y="5857875"/>
          <p14:tracePt t="6962" x="1933575" y="5862638"/>
          <p14:tracePt t="6964" x="1933575" y="5868988"/>
          <p14:tracePt t="6965" x="1933575" y="5873750"/>
          <p14:tracePt t="6966" x="1933575" y="5880100"/>
          <p14:tracePt t="6968" x="1933575" y="5884863"/>
          <p14:tracePt t="6969" x="1933575" y="5891213"/>
          <p14:tracePt t="6970" x="1933575" y="5895975"/>
          <p14:tracePt t="6971" x="1933575" y="5902325"/>
          <p14:tracePt t="6974" x="1933575" y="5908675"/>
          <p14:tracePt t="6975" x="1933575" y="5913438"/>
          <p14:tracePt t="6976" x="1933575" y="5919788"/>
          <p14:tracePt t="6978" x="1933575" y="5924550"/>
          <p14:tracePt t="6978" x="1933575" y="5930900"/>
          <p14:tracePt t="6979" x="1933575" y="5935663"/>
          <p14:tracePt t="6982" x="1933575" y="5942013"/>
          <p14:tracePt t="6983" x="1933575" y="5946775"/>
          <p14:tracePt t="6985" x="1933575" y="5953125"/>
          <p14:tracePt t="6987" x="1933575" y="5957888"/>
          <p14:tracePt t="6988" x="1933575" y="5964238"/>
          <p14:tracePt t="6990" x="1933575" y="5970588"/>
          <p14:tracePt t="6991" x="1933575" y="5975350"/>
          <p14:tracePt t="6992" x="1933575" y="5981700"/>
          <p14:tracePt t="6993" x="1933575" y="5986463"/>
          <p14:tracePt t="6995" x="1933575" y="5992813"/>
          <p14:tracePt t="6996" x="1933575" y="5997575"/>
          <p14:tracePt t="6998" x="1933575" y="6003925"/>
          <p14:tracePt t="6999" x="1939925" y="6003925"/>
          <p14:tracePt t="7000" x="1939925" y="6008688"/>
          <p14:tracePt t="7002" x="1939925" y="6015038"/>
          <p14:tracePt t="7003" x="1944688" y="6015038"/>
          <p14:tracePt t="7003" x="1944688" y="6019800"/>
          <p14:tracePt t="7005" x="1944688" y="6026150"/>
          <p14:tracePt t="7007" x="1944688" y="6030913"/>
          <p14:tracePt t="7007" x="1951038" y="6037263"/>
          <p14:tracePt t="7010" x="1951038" y="6043613"/>
          <p14:tracePt t="7012" x="1955800" y="6043613"/>
          <p14:tracePt t="7013" x="1955800" y="6054725"/>
          <p14:tracePt t="7015" x="1962150" y="6059488"/>
          <p14:tracePt t="7017" x="1962150" y="6065838"/>
          <p14:tracePt t="7018" x="1966913" y="6065838"/>
          <p14:tracePt t="7019" x="1966913" y="6070600"/>
          <p14:tracePt t="7020" x="1973263" y="6070600"/>
          <p14:tracePt t="7021" x="1973263" y="6076950"/>
          <p14:tracePt t="7022" x="1973263" y="6081713"/>
          <p14:tracePt t="7023" x="1978025" y="6081713"/>
          <p14:tracePt t="7024" x="1978025" y="6088063"/>
          <p14:tracePt t="7025" x="1984375" y="6088063"/>
          <p14:tracePt t="7026" x="1989138" y="6092825"/>
          <p14:tracePt t="7029" x="1995488" y="6099175"/>
          <p14:tracePt t="7030" x="1995488" y="6105525"/>
          <p14:tracePt t="7031" x="2001838" y="6110288"/>
          <p14:tracePt t="7033" x="2006600" y="6110288"/>
          <p14:tracePt t="7034" x="2012950" y="6116638"/>
          <p14:tracePt t="7035" x="2012950" y="6121400"/>
          <p14:tracePt t="7037" x="2017713" y="6121400"/>
          <p14:tracePt t="7038" x="2024063" y="6127750"/>
          <p14:tracePt t="7039" x="2028825" y="6127750"/>
          <p14:tracePt t="7039" x="2035175" y="6132513"/>
          <p14:tracePt t="7041" x="2035175" y="6138863"/>
          <p14:tracePt t="7042" x="2039938" y="6138863"/>
          <p14:tracePt t="7043" x="2046288" y="6143625"/>
          <p14:tracePt t="7045" x="2051050" y="6143625"/>
          <p14:tracePt t="7047" x="2057400" y="6149975"/>
          <p14:tracePt t="7049" x="2068513" y="6149975"/>
          <p14:tracePt t="7050" x="2068513" y="6154738"/>
          <p14:tracePt t="7052" x="2079625" y="6161088"/>
          <p14:tracePt t="7053" x="2085975" y="6161088"/>
          <p14:tracePt t="7054" x="2090738" y="6165850"/>
          <p14:tracePt t="7056" x="2097088" y="6165850"/>
          <p14:tracePt t="7058" x="2101850" y="6172200"/>
          <p14:tracePt t="7059" x="2108200" y="6172200"/>
          <p14:tracePt t="7060" x="2119313" y="6178550"/>
          <p14:tracePt t="7062" x="2124075" y="6178550"/>
          <p14:tracePt t="7064" x="2136775" y="6183313"/>
          <p14:tracePt t="7066" x="2141538" y="6183313"/>
          <p14:tracePt t="7066" x="2147888" y="6183313"/>
          <p14:tracePt t="7067" x="2152650" y="6183313"/>
          <p14:tracePt t="7069" x="2159000" y="6189663"/>
          <p14:tracePt t="7070" x="2163763" y="6189663"/>
          <p14:tracePt t="7072" x="2170113" y="6189663"/>
          <p14:tracePt t="7073" x="2174875" y="6189663"/>
          <p14:tracePt t="7074" x="2181225" y="6189663"/>
          <p14:tracePt t="7075" x="2185988" y="6194425"/>
          <p14:tracePt t="7076" x="2192338" y="6194425"/>
          <p14:tracePt t="7077" x="2197100" y="6194425"/>
          <p14:tracePt t="7078" x="2203450" y="6194425"/>
          <p14:tracePt t="7079" x="2209800" y="6200775"/>
          <p14:tracePt t="7080" x="2214563" y="6200775"/>
          <p14:tracePt t="7082" x="2225675" y="6200775"/>
          <p14:tracePt t="7083" x="2232025" y="6200775"/>
          <p14:tracePt t="7084" x="2236788" y="6200775"/>
          <p14:tracePt t="7086" x="2254250" y="6200775"/>
          <p14:tracePt t="7088" x="2259013" y="6200775"/>
          <p14:tracePt t="7089" x="2265363" y="6205538"/>
          <p14:tracePt t="7090" x="2276475" y="6205538"/>
          <p14:tracePt t="7092" x="2287588" y="6205538"/>
          <p14:tracePt t="7093" x="2293938" y="6205538"/>
          <p14:tracePt t="7093" x="2305050" y="6205538"/>
          <p14:tracePt t="7096" x="2309813" y="6205538"/>
          <p14:tracePt t="7097" x="2316163" y="6205538"/>
          <p14:tracePt t="7098" x="2327275" y="6211888"/>
          <p14:tracePt t="7100" x="2344738" y="6211888"/>
          <p14:tracePt t="7102" x="2355850" y="6211888"/>
          <p14:tracePt t="7102" x="2360613" y="6211888"/>
          <p14:tracePt t="7103" x="2366963" y="6211888"/>
          <p14:tracePt t="7105" x="2378075" y="6211888"/>
          <p14:tracePt t="7106" x="2382838" y="6211888"/>
          <p14:tracePt t="7107" x="2393950" y="6211888"/>
          <p14:tracePt t="7107" x="2400300" y="6211888"/>
          <p14:tracePt t="7108" x="2405063" y="6211888"/>
          <p14:tracePt t="7109" x="2411413" y="6211888"/>
          <p14:tracePt t="7110" x="2417763" y="6211888"/>
          <p14:tracePt t="7111" x="2422525" y="6211888"/>
          <p14:tracePt t="7113" x="2433638" y="6211888"/>
          <p14:tracePt t="7114" x="2439988" y="6211888"/>
          <p14:tracePt t="7115" x="2444750" y="6211888"/>
          <p14:tracePt t="7115" x="2451100" y="6211888"/>
          <p14:tracePt t="7117" x="2455863" y="6211888"/>
          <p14:tracePt t="7117" x="2462213" y="6211888"/>
          <p14:tracePt t="7118" x="2473325" y="6211888"/>
          <p14:tracePt t="7120" x="2478088" y="6211888"/>
          <p14:tracePt t="7121" x="2484438" y="6211888"/>
          <p14:tracePt t="7123" x="2490788" y="6211888"/>
          <p14:tracePt t="7124" x="2501900" y="6211888"/>
          <p14:tracePt t="7125" x="2513013" y="6211888"/>
          <p14:tracePt t="7125" x="2517775" y="6211888"/>
          <p14:tracePt t="7127" x="2524125" y="6211888"/>
          <p14:tracePt t="7127" x="2528888" y="6211888"/>
          <p14:tracePt t="7129" x="2540000" y="6211888"/>
          <p14:tracePt t="7131" x="2546350" y="6211888"/>
          <p14:tracePt t="7133" x="2557463" y="6211888"/>
          <p14:tracePt t="7134" x="2563813" y="6211888"/>
          <p14:tracePt t="7135" x="2568575" y="6211888"/>
          <p14:tracePt t="7135" x="2574925" y="6211888"/>
          <p14:tracePt t="7137" x="2586038" y="6211888"/>
          <p14:tracePt t="7138" x="2590800" y="6211888"/>
          <p14:tracePt t="7139" x="2597150" y="6211888"/>
          <p14:tracePt t="7141" x="2601913" y="6205538"/>
          <p14:tracePt t="7142" x="2613025" y="6205538"/>
          <p14:tracePt t="7144" x="2619375" y="6205538"/>
          <p14:tracePt t="7144" x="2625725" y="6205538"/>
          <p14:tracePt t="7145" x="2630488" y="6205538"/>
          <p14:tracePt t="7147" x="2641600" y="6205538"/>
          <p14:tracePt t="7148" x="2647950" y="6205538"/>
          <p14:tracePt t="7148" x="2652713" y="6205538"/>
          <p14:tracePt t="7150" x="2663825" y="6205538"/>
          <p14:tracePt t="7151" x="2670175" y="6200775"/>
          <p14:tracePt t="7152" x="2674938" y="6200775"/>
          <p14:tracePt t="7153" x="2687638" y="6200775"/>
          <p14:tracePt t="7156" x="2692400" y="6194425"/>
          <p14:tracePt t="7157" x="2698750" y="6194425"/>
          <p14:tracePt t="7157" x="2703513" y="6194425"/>
          <p14:tracePt t="7158" x="2709863" y="6194425"/>
          <p14:tracePt t="7159" x="2720975" y="6194425"/>
          <p14:tracePt t="7160" x="2725738" y="6194425"/>
          <p14:tracePt t="7162" x="2732088" y="6189663"/>
          <p14:tracePt t="7164" x="2743200" y="6189663"/>
          <p14:tracePt t="7164" x="2747963" y="6189663"/>
          <p14:tracePt t="7165" x="2754313" y="6183313"/>
          <p14:tracePt t="7166" x="2765425" y="6183313"/>
          <p14:tracePt t="7169" x="2771775" y="6183313"/>
          <p14:tracePt t="7170" x="2776538" y="6183313"/>
          <p14:tracePt t="7170" x="2776538" y="6178550"/>
          <p14:tracePt t="7171" x="2787650" y="6178550"/>
          <p14:tracePt t="7172" x="2794000" y="6178550"/>
          <p14:tracePt t="7173" x="2798763" y="6178550"/>
          <p14:tracePt t="7174" x="2809875" y="6172200"/>
          <p14:tracePt t="7177" x="2816225" y="6172200"/>
          <p14:tracePt t="7177" x="2816225" y="6165850"/>
          <p14:tracePt t="7178" x="2827338" y="6165850"/>
          <p14:tracePt t="7179" x="2833688" y="6165850"/>
          <p14:tracePt t="7181" x="2838450" y="6161088"/>
          <p14:tracePt t="7183" x="2849563" y="6154738"/>
          <p14:tracePt t="7185" x="2855913" y="6154738"/>
          <p14:tracePt t="7186" x="2867025" y="6149975"/>
          <p14:tracePt t="7188" x="2871788" y="6143625"/>
          <p14:tracePt t="7189" x="2878138" y="6143625"/>
          <p14:tracePt t="7190" x="2882900" y="6138863"/>
          <p14:tracePt t="7191" x="2889250" y="6138863"/>
          <p14:tracePt t="7192" x="2895600" y="6138863"/>
          <p14:tracePt t="7193" x="2895600" y="6132513"/>
          <p14:tracePt t="7194" x="2900363" y="6127750"/>
          <p14:tracePt t="7195" x="2906713" y="6127750"/>
          <p14:tracePt t="7196" x="2911475" y="6127750"/>
          <p14:tracePt t="7197" x="2911475" y="6121400"/>
          <p14:tracePt t="7199" x="2917825" y="6121400"/>
          <p14:tracePt t="7199" x="2917825" y="6116638"/>
          <p14:tracePt t="7200" x="2928938" y="6110288"/>
          <p14:tracePt t="7204" x="2933700" y="6105525"/>
          <p14:tracePt t="7206" x="2944813" y="6099175"/>
          <p14:tracePt t="7207" x="2944813" y="6092825"/>
          <p14:tracePt t="7208" x="2951163" y="6092825"/>
          <p14:tracePt t="7210" x="2951163" y="6088063"/>
          <p14:tracePt t="7210" x="2962275" y="6081713"/>
          <p14:tracePt t="7212" x="2968625" y="6076950"/>
          <p14:tracePt t="7214" x="2968625" y="6070600"/>
          <p14:tracePt t="7215" x="2973388" y="6070600"/>
          <p14:tracePt t="7218" x="2973388" y="6065838"/>
          <p14:tracePt t="7219" x="2979738" y="6065838"/>
          <p14:tracePt t="7220" x="2984500" y="6059488"/>
          <p14:tracePt t="7221" x="2984500" y="6054725"/>
          <p14:tracePt t="7222" x="2990850" y="6054725"/>
          <p14:tracePt t="7223" x="2990850" y="6048375"/>
          <p14:tracePt t="7225" x="2995613" y="6043613"/>
          <p14:tracePt t="7227" x="2995613" y="6037263"/>
          <p14:tracePt t="7229" x="3001963" y="6037263"/>
          <p14:tracePt t="7230" x="3006725" y="6030913"/>
          <p14:tracePt t="7231" x="3006725" y="6026150"/>
          <p14:tracePt t="7233" x="3013075" y="6019800"/>
          <p14:tracePt t="7235" x="3013075" y="6015038"/>
          <p14:tracePt t="7237" x="3017838" y="6008688"/>
          <p14:tracePt t="7238" x="3017838" y="6003925"/>
          <p14:tracePt t="7240" x="3017838" y="5997575"/>
          <p14:tracePt t="7242" x="3024188" y="5997575"/>
          <p14:tracePt t="7243" x="3028950" y="5986463"/>
          <p14:tracePt t="7246" x="3028950" y="5981700"/>
          <p14:tracePt t="7248" x="3028950" y="5975350"/>
          <p14:tracePt t="7248" x="3035300" y="5975350"/>
          <p14:tracePt t="7250" x="3035300" y="5970588"/>
          <p14:tracePt t="7250" x="3035300" y="5964238"/>
          <p14:tracePt t="7253" x="3035300" y="5957888"/>
          <p14:tracePt t="7256" x="3035300" y="5953125"/>
          <p14:tracePt t="7258" x="3041650" y="5946775"/>
          <p14:tracePt t="7260" x="3041650" y="5942013"/>
          <p14:tracePt t="7260" x="3041650" y="5935663"/>
          <p14:tracePt t="7264" x="3041650" y="5930900"/>
          <p14:tracePt t="7266" x="3041650" y="5924550"/>
          <p14:tracePt t="7268" x="3041650" y="5919788"/>
          <p14:tracePt t="7268" x="3041650" y="5913438"/>
          <p14:tracePt t="7271" x="3041650" y="5908675"/>
          <p14:tracePt t="7272" x="3041650" y="5902325"/>
          <p14:tracePt t="7276" x="3041650" y="5895975"/>
          <p14:tracePt t="7277" x="3041650" y="5891213"/>
          <p14:tracePt t="7279" x="3041650" y="5884863"/>
          <p14:tracePt t="7281" x="3041650" y="5880100"/>
          <p14:tracePt t="7283" x="3041650" y="5873750"/>
          <p14:tracePt t="7284" x="3041650" y="5868988"/>
          <p14:tracePt t="7287" x="3041650" y="5862638"/>
          <p14:tracePt t="7288" x="3041650" y="5857875"/>
          <p14:tracePt t="7290" x="3041650" y="5851525"/>
          <p14:tracePt t="7290" x="3041650" y="5846763"/>
          <p14:tracePt t="7292" x="3041650" y="5840413"/>
          <p14:tracePt t="7296" x="3041650" y="5835650"/>
          <p14:tracePt t="7298" x="3041650" y="5829300"/>
          <p14:tracePt t="7299" x="3041650" y="5822950"/>
          <p14:tracePt t="7301" x="3041650" y="5818188"/>
          <p14:tracePt t="7303" x="3041650" y="5811838"/>
          <p14:tracePt t="7303" x="3041650" y="5807075"/>
          <p14:tracePt t="7305" x="3035300" y="5800725"/>
          <p14:tracePt t="7308" x="3035300" y="5795963"/>
          <p14:tracePt t="7310" x="3035300" y="5789613"/>
          <p14:tracePt t="7311" x="3035300" y="5784850"/>
          <p14:tracePt t="7312" x="3028950" y="5778500"/>
          <p14:tracePt t="7314" x="3024188" y="5773738"/>
          <p14:tracePt t="7317" x="3024188" y="5767388"/>
          <p14:tracePt t="7317" x="3017838" y="5762625"/>
          <p14:tracePt t="7319" x="3017838" y="5756275"/>
          <p14:tracePt t="7320" x="3017838" y="5749925"/>
          <p14:tracePt t="7322" x="3013075" y="5745163"/>
          <p14:tracePt t="7325" x="3006725" y="5738813"/>
          <p14:tracePt t="7325" x="3006725" y="5734050"/>
          <p14:tracePt t="7327" x="3001963" y="5727700"/>
          <p14:tracePt t="7329" x="3001963" y="5722938"/>
          <p14:tracePt t="7330" x="2995613" y="5722938"/>
          <p14:tracePt t="7330" x="2995613" y="5716588"/>
          <p14:tracePt t="7332" x="2990850" y="5705475"/>
          <p14:tracePt t="7333" x="2984500" y="5705475"/>
          <p14:tracePt t="7335" x="2984500" y="5700713"/>
          <p14:tracePt t="7337" x="2979738" y="5700713"/>
          <p14:tracePt t="7337" x="2979738" y="5688013"/>
          <p14:tracePt t="7338" x="2973388" y="5688013"/>
          <p14:tracePt t="7339" x="2973388" y="5683250"/>
          <p14:tracePt t="7341" x="2968625" y="5683250"/>
          <p14:tracePt t="7342" x="2962275" y="5676900"/>
          <p14:tracePt t="7343" x="2962275" y="5672138"/>
          <p14:tracePt t="7345" x="2955925" y="5665788"/>
          <p14:tracePt t="7347" x="2951163" y="5661025"/>
          <p14:tracePt t="7349" x="2940050" y="5649913"/>
          <p14:tracePt t="7351" x="2933700" y="5643563"/>
          <p14:tracePt t="7353" x="2928938" y="5643563"/>
          <p14:tracePt t="7353" x="2922588" y="5638800"/>
          <p14:tracePt t="7356" x="2917825" y="5632450"/>
          <p14:tracePt t="7357" x="2917825" y="5627688"/>
          <p14:tracePt t="7358" x="2911475" y="5627688"/>
          <p14:tracePt t="7358" x="2906713" y="5621338"/>
          <p14:tracePt t="7359" x="2900363" y="5621338"/>
          <p14:tracePt t="7361" x="2900363" y="5614988"/>
          <p14:tracePt t="7362" x="2895600" y="5614988"/>
          <p14:tracePt t="7364" x="2882900" y="5610225"/>
          <p14:tracePt t="7365" x="2882900" y="5603875"/>
          <p14:tracePt t="7365" x="2878138" y="5603875"/>
          <p14:tracePt t="7367" x="2878138" y="5599113"/>
          <p14:tracePt t="7368" x="2871788" y="5599113"/>
          <p14:tracePt t="7368" x="2867025" y="5599113"/>
          <p14:tracePt t="7370" x="2867025" y="5592763"/>
          <p14:tracePt t="7371" x="2860675" y="5592763"/>
          <p14:tracePt t="7372" x="2860675" y="5588000"/>
          <p14:tracePt t="7373" x="2849563" y="5588000"/>
          <p14:tracePt t="7374" x="2849563" y="5581650"/>
          <p14:tracePt t="7374" x="2844800" y="5581650"/>
          <p14:tracePt t="7375" x="2838450" y="5581650"/>
          <p14:tracePt t="7377" x="2833688" y="5576888"/>
          <p14:tracePt t="7377" x="2827338" y="5576888"/>
          <p14:tracePt t="7380" x="2820988" y="5570538"/>
          <p14:tracePt t="7381" x="2816225" y="5565775"/>
          <p14:tracePt t="7382" x="2809875" y="5565775"/>
          <p14:tracePt t="7385" x="2805113" y="5565775"/>
          <p14:tracePt t="7387" x="2794000" y="5559425"/>
          <p14:tracePt t="7388" x="2782888" y="5559425"/>
          <p14:tracePt t="7389" x="2782888" y="5553075"/>
          <p14:tracePt t="7390" x="2776538" y="5553075"/>
          <p14:tracePt t="7391" x="2771775" y="5548313"/>
          <p14:tracePt t="7392" x="2765425" y="5548313"/>
          <p14:tracePt t="7394" x="2760663" y="5548313"/>
          <p14:tracePt t="7394" x="2754313" y="5541963"/>
          <p14:tracePt t="7395" x="2747963" y="5541963"/>
          <p14:tracePt t="7396" x="2743200" y="5541963"/>
          <p14:tracePt t="7397" x="2743200" y="5537200"/>
          <p14:tracePt t="7399" x="2736850" y="5537200"/>
          <p14:tracePt t="7399" x="2732088" y="5537200"/>
          <p14:tracePt t="7401" x="2720975" y="5537200"/>
          <p14:tracePt t="7402" x="2720975" y="5530850"/>
          <p14:tracePt t="7404" x="2714625" y="5530850"/>
          <p14:tracePt t="7405" x="2709863" y="5530850"/>
          <p14:tracePt t="7407" x="2703513" y="5530850"/>
          <p14:tracePt t="7408" x="2698750" y="5530850"/>
          <p14:tracePt t="7408" x="2692400" y="5530850"/>
          <p14:tracePt t="7409" x="2687638" y="5526088"/>
          <p14:tracePt t="7410" x="2681288" y="5526088"/>
          <p14:tracePt t="7412" x="2674938" y="5526088"/>
          <p14:tracePt t="7414" x="2670175" y="5526088"/>
          <p14:tracePt t="7415" x="2663825" y="5526088"/>
          <p14:tracePt t="7416" x="2659063" y="5526088"/>
          <p14:tracePt t="7416" x="2652713" y="5526088"/>
          <p14:tracePt t="7417" x="2647950" y="5519738"/>
          <p14:tracePt t="7419" x="2641600" y="5519738"/>
          <p14:tracePt t="7420" x="2636838" y="5519738"/>
          <p14:tracePt t="7420" x="2630488" y="5519738"/>
          <p14:tracePt t="7422" x="2625725" y="5519738"/>
          <p14:tracePt t="7423" x="2619375" y="5514975"/>
          <p14:tracePt t="7425" x="2613025" y="5514975"/>
          <p14:tracePt t="7426" x="2608263" y="5514975"/>
          <p14:tracePt t="7426" x="2601913" y="5514975"/>
          <p14:tracePt t="7428" x="2597150" y="5514975"/>
          <p14:tracePt t="7429" x="2590800" y="5514975"/>
          <p14:tracePt t="7431" x="2586038" y="5514975"/>
          <p14:tracePt t="7432" x="2579688" y="5514975"/>
          <p14:tracePt t="7433" x="2574925" y="5514975"/>
          <p14:tracePt t="7434" x="2568575" y="5514975"/>
          <p14:tracePt t="7435" x="2563813" y="5514975"/>
          <p14:tracePt t="7435" x="2557463" y="5514975"/>
          <p14:tracePt t="7436" x="2552700" y="5514975"/>
          <p14:tracePt t="7437" x="2546350" y="5514975"/>
          <p14:tracePt t="7438" x="2540000" y="5514975"/>
          <p14:tracePt t="7440" x="2535238" y="5514975"/>
          <p14:tracePt t="7441" x="2528888" y="5514975"/>
          <p14:tracePt t="7442" x="2524125" y="5514975"/>
          <p14:tracePt t="7443" x="2517775" y="5514975"/>
          <p14:tracePt t="7444" x="2513013" y="5514975"/>
          <p14:tracePt t="7445" x="2506663" y="5514975"/>
          <p14:tracePt t="7447" x="2501900" y="5514975"/>
          <p14:tracePt t="7448" x="2495550" y="5514975"/>
          <p14:tracePt t="7449" x="2484438" y="5514975"/>
          <p14:tracePt t="7452" x="2473325" y="5514975"/>
          <p14:tracePt t="7454" x="2466975" y="5514975"/>
          <p14:tracePt t="7455" x="2455863" y="5514975"/>
          <p14:tracePt t="7456" x="2451100" y="5514975"/>
          <p14:tracePt t="7457" x="2444750" y="5514975"/>
          <p14:tracePt t="7458" x="2439988" y="5514975"/>
          <p14:tracePt t="7460" x="2433638" y="5514975"/>
          <p14:tracePt t="7460" x="2428875" y="5514975"/>
          <p14:tracePt t="7461" x="2422525" y="5514975"/>
          <p14:tracePt t="7464" x="2411413" y="5514975"/>
          <p14:tracePt t="7465" x="2405063" y="5519738"/>
          <p14:tracePt t="7465" x="2400300" y="5519738"/>
          <p14:tracePt t="7468" x="2393950" y="5519738"/>
          <p14:tracePt t="7469" x="2389188" y="5519738"/>
          <p14:tracePt t="7470" x="2382838" y="5519738"/>
          <p14:tracePt t="7471" x="2378075" y="5519738"/>
          <p14:tracePt t="7471" x="2371725" y="5519738"/>
          <p14:tracePt t="7473" x="2366963" y="5526088"/>
          <p14:tracePt t="7474" x="2360613" y="5526088"/>
          <p14:tracePt t="7475" x="2355850" y="5526088"/>
          <p14:tracePt t="7477" x="2344738" y="5530850"/>
          <p14:tracePt t="7478" x="2338388" y="5530850"/>
          <p14:tracePt t="7479" x="2332038" y="5530850"/>
          <p14:tracePt t="7481" x="2327275" y="5530850"/>
          <p14:tracePt t="7482" x="2320925" y="5537200"/>
          <p14:tracePt t="7483" x="2316163" y="5537200"/>
          <p14:tracePt t="7485" x="2309813" y="5537200"/>
          <p14:tracePt t="7485" x="2305050" y="5537200"/>
          <p14:tracePt t="7486" x="2298700" y="5537200"/>
          <p14:tracePt t="7488" x="2298700" y="5541963"/>
          <p14:tracePt t="7489" x="2293938" y="5541963"/>
          <p14:tracePt t="7490" x="2287588" y="5541963"/>
          <p14:tracePt t="7491" x="2282825" y="5541963"/>
          <p14:tracePt t="7492" x="2276475" y="5548313"/>
          <p14:tracePt t="7495" x="2265363" y="5553075"/>
          <p14:tracePt t="7496" x="2259013" y="5553075"/>
          <p14:tracePt t="7498" x="2254250" y="5553075"/>
          <p14:tracePt t="7499" x="2247900" y="5559425"/>
          <p14:tracePt t="7500" x="2243138" y="5559425"/>
          <p14:tracePt t="7503" x="2236788" y="5559425"/>
          <p14:tracePt t="7503" x="2236788" y="5565775"/>
          <p14:tracePt t="7505" x="2232025" y="5565775"/>
          <p14:tracePt t="7505" x="2232025" y="5570538"/>
          <p14:tracePt t="7506" x="2225675" y="5570538"/>
          <p14:tracePt t="7507" x="2220913" y="5570538"/>
          <p14:tracePt t="7510" x="2214563" y="5576888"/>
          <p14:tracePt t="7511" x="2209800" y="5576888"/>
          <p14:tracePt t="7513" x="2203450" y="5581650"/>
          <p14:tracePt t="7514" x="2197100" y="5581650"/>
          <p14:tracePt t="7517" x="2192338" y="5588000"/>
          <p14:tracePt t="7518" x="2185988" y="5592763"/>
          <p14:tracePt t="7520" x="2181225" y="5592763"/>
          <p14:tracePt t="7522" x="2174875" y="5599113"/>
          <p14:tracePt t="7524" x="2170113" y="5599113"/>
          <p14:tracePt t="7525" x="2170113" y="5603875"/>
          <p14:tracePt t="7526" x="2163763" y="5603875"/>
          <p14:tracePt t="7528" x="2159000" y="5610225"/>
          <p14:tracePt t="7531" x="2152650" y="5614988"/>
          <p14:tracePt t="7532" x="2152650" y="5621338"/>
          <p14:tracePt t="7533" x="2147888" y="5621338"/>
          <p14:tracePt t="7536" x="2141538" y="5627688"/>
          <p14:tracePt t="7539" x="2136775" y="5632450"/>
          <p14:tracePt t="7539" x="2136775" y="5638800"/>
          <p14:tracePt t="7541" x="2130425" y="5638800"/>
          <p14:tracePt t="7541" x="2130425" y="5643563"/>
          <p14:tracePt t="7545" x="2124075" y="5643563"/>
          <p14:tracePt t="7545" x="2124075" y="5649913"/>
          <p14:tracePt t="7546" x="2124075" y="5654675"/>
          <p14:tracePt t="7547" x="2119313" y="5654675"/>
          <p14:tracePt t="7549" x="2112963" y="5661025"/>
          <p14:tracePt t="7551" x="2112963" y="5665788"/>
          <p14:tracePt t="7553" x="2108200" y="5665788"/>
          <p14:tracePt t="7553" x="2108200" y="5672138"/>
          <p14:tracePt t="7555" x="2108200" y="5676900"/>
          <p14:tracePt t="7556" x="2101850" y="5683250"/>
          <p14:tracePt t="7559" x="2101850" y="5688013"/>
          <p14:tracePt t="7560" x="2097088" y="5694363"/>
          <p14:tracePt t="7561" x="2097088" y="5700713"/>
          <p14:tracePt t="7562" x="2090738" y="5700713"/>
          <p14:tracePt t="7564" x="2090738" y="5705475"/>
          <p14:tracePt t="7565" x="2090738" y="5711825"/>
          <p14:tracePt t="7566" x="2085975" y="5716588"/>
          <p14:tracePt t="7568" x="2085975" y="5722938"/>
          <p14:tracePt t="7571" x="2085975" y="5727700"/>
          <p14:tracePt t="7572" x="2079625" y="5738813"/>
          <p14:tracePt t="7574" x="2079625" y="5745163"/>
          <p14:tracePt t="7575" x="2074863" y="5749925"/>
          <p14:tracePt t="7576" x="2074863" y="5756275"/>
          <p14:tracePt t="7578" x="2068513" y="5762625"/>
          <p14:tracePt t="7581" x="2068513" y="5767388"/>
          <p14:tracePt t="7581" x="2068513" y="5773738"/>
          <p14:tracePt t="7583" x="2068513" y="5778500"/>
          <p14:tracePt t="7585" x="2062163" y="5778500"/>
          <p14:tracePt t="7587" x="2062163" y="5789613"/>
          <p14:tracePt t="7587" x="2062163" y="5795963"/>
          <p14:tracePt t="7589" x="2062163" y="5800725"/>
          <p14:tracePt t="7590" x="2057400" y="5807075"/>
          <p14:tracePt t="7592" x="2057400" y="5811838"/>
          <p14:tracePt t="7593" x="2051050" y="5818188"/>
          <p14:tracePt t="7594" x="2051050" y="5822950"/>
          <p14:tracePt t="7595" x="2051050" y="5829300"/>
          <p14:tracePt t="7596" x="2051050" y="5835650"/>
          <p14:tracePt t="7599" x="2051050" y="5840413"/>
          <p14:tracePt t="7600" x="2051050" y="5846763"/>
          <p14:tracePt t="7602" x="2046288" y="5851525"/>
          <p14:tracePt t="7602" x="2046288" y="5857875"/>
          <p14:tracePt t="7603" x="2046288" y="5862638"/>
          <p14:tracePt t="7604" x="2046288" y="5868988"/>
          <p14:tracePt t="7607" x="2046288" y="5873750"/>
          <p14:tracePt t="7608" x="2046288" y="5880100"/>
          <p14:tracePt t="7609" x="2039938" y="5884863"/>
          <p14:tracePt t="7610" x="2039938" y="5891213"/>
          <p14:tracePt t="7613" x="2039938" y="5895975"/>
          <p14:tracePt t="7615" x="2039938" y="5908675"/>
          <p14:tracePt t="7616" x="2039938" y="5913438"/>
          <p14:tracePt t="7617" x="2039938" y="5919788"/>
          <p14:tracePt t="7618" x="2039938" y="5924550"/>
          <p14:tracePt t="7622" x="2039938" y="5930900"/>
          <p14:tracePt t="7622" x="2039938" y="5935663"/>
          <p14:tracePt t="7625" x="2039938" y="5942013"/>
          <p14:tracePt t="7625" x="2039938" y="5946775"/>
          <p14:tracePt t="7627" x="2039938" y="5953125"/>
          <p14:tracePt t="7629" x="2039938" y="5957888"/>
          <p14:tracePt t="7629" x="2039938" y="5964238"/>
          <p14:tracePt t="7632" x="2039938" y="5970588"/>
          <p14:tracePt t="7634" x="2039938" y="5975350"/>
          <p14:tracePt t="7636" x="2039938" y="5986463"/>
          <p14:tracePt t="7638" x="2039938" y="5992813"/>
          <p14:tracePt t="7640" x="2039938" y="5997575"/>
          <p14:tracePt t="7641" x="2039938" y="6003925"/>
          <p14:tracePt t="7643" x="2039938" y="6008688"/>
          <p14:tracePt t="7646" x="2039938" y="6015038"/>
          <p14:tracePt t="7647" x="2039938" y="6026150"/>
          <p14:tracePt t="7650" x="2039938" y="6030913"/>
          <p14:tracePt t="7652" x="2046288" y="6043613"/>
          <p14:tracePt t="7655" x="2051050" y="6048375"/>
          <p14:tracePt t="7657" x="2051050" y="6059488"/>
          <p14:tracePt t="7659" x="2057400" y="6065838"/>
          <p14:tracePt t="7662" x="2057400" y="6070600"/>
          <p14:tracePt t="7663" x="2062163" y="6076950"/>
          <p14:tracePt t="7665" x="2062163" y="6081713"/>
          <p14:tracePt t="7665" x="2068513" y="6081713"/>
          <p14:tracePt t="7667" x="2068513" y="6088063"/>
          <p14:tracePt t="7668" x="2074863" y="6088063"/>
          <p14:tracePt t="7670" x="2074863" y="6092825"/>
          <p14:tracePt t="7672" x="2079625" y="6099175"/>
          <p14:tracePt t="7672" x="2079625" y="6105525"/>
          <p14:tracePt t="7674" x="2085975" y="6105525"/>
          <p14:tracePt t="7675" x="2085975" y="6110288"/>
          <p14:tracePt t="7678" x="2090738" y="6116638"/>
          <p14:tracePt t="7679" x="2097088" y="6116638"/>
          <p14:tracePt t="7679" x="2097088" y="6121400"/>
          <p14:tracePt t="7682" x="2097088" y="6127750"/>
          <p14:tracePt t="7683" x="2101850" y="6127750"/>
          <p14:tracePt t="7685" x="2101850" y="6132513"/>
          <p14:tracePt t="7686" x="2108200" y="6132513"/>
          <p14:tracePt t="7687" x="2108200" y="6138863"/>
          <p14:tracePt t="7689" x="2112963" y="6138863"/>
          <p14:tracePt t="7689" x="2119313" y="6143625"/>
          <p14:tracePt t="7692" x="2119313" y="6149975"/>
          <p14:tracePt t="7694" x="2124075" y="6149975"/>
          <p14:tracePt t="7696" x="2130425" y="6154738"/>
          <p14:tracePt t="7699" x="2136775" y="6154738"/>
          <p14:tracePt t="7699" x="2136775" y="6161088"/>
          <p14:tracePt t="7702" x="2147888" y="6165850"/>
          <p14:tracePt t="7704" x="2147888" y="6172200"/>
          <p14:tracePt t="7705" x="2152650" y="6172200"/>
          <p14:tracePt t="7708" x="2159000" y="6172200"/>
          <p14:tracePt t="7708" x="2163763" y="6178550"/>
          <p14:tracePt t="7709" x="2170113" y="6178550"/>
          <p14:tracePt t="7712" x="2174875" y="6183313"/>
          <p14:tracePt t="7712" x="2181225" y="6183313"/>
          <p14:tracePt t="7713" x="2181225" y="6189663"/>
          <p14:tracePt t="7714" x="2185988" y="6189663"/>
          <p14:tracePt t="7717" x="2192338" y="6189663"/>
          <p14:tracePt t="7719" x="2197100" y="6194425"/>
          <p14:tracePt t="7719" x="2203450" y="6194425"/>
          <p14:tracePt t="7721" x="2209800" y="6194425"/>
          <p14:tracePt t="7722" x="2214563" y="6200775"/>
          <p14:tracePt t="7724" x="2220913" y="6200775"/>
          <p14:tracePt t="7726" x="2225675" y="6205538"/>
          <p14:tracePt t="7727" x="2232025" y="6205538"/>
          <p14:tracePt t="7727" x="2236788" y="6205538"/>
          <p14:tracePt t="7730" x="2243138" y="6205538"/>
          <p14:tracePt t="7731" x="2247900" y="6211888"/>
          <p14:tracePt t="7732" x="2254250" y="6211888"/>
          <p14:tracePt t="7734" x="2259013" y="6211888"/>
          <p14:tracePt t="7735" x="2270125" y="6211888"/>
          <p14:tracePt t="7735" x="2270125" y="6216650"/>
          <p14:tracePt t="7737" x="2276475" y="6216650"/>
          <p14:tracePt t="7738" x="2282825" y="6216650"/>
          <p14:tracePt t="7739" x="2293938" y="6223000"/>
          <p14:tracePt t="7740" x="2298700" y="6223000"/>
          <p14:tracePt t="7741" x="2305050" y="6223000"/>
          <p14:tracePt t="7744" x="2309813" y="6223000"/>
          <p14:tracePt t="7745" x="2320925" y="6223000"/>
          <p14:tracePt t="7745" x="2327275" y="6227763"/>
          <p14:tracePt t="7746" x="2332038" y="6227763"/>
          <p14:tracePt t="7749" x="2338388" y="6227763"/>
          <p14:tracePt t="7750" x="2349500" y="6227763"/>
          <p14:tracePt t="7752" x="2355850" y="6227763"/>
          <p14:tracePt t="7753" x="2360613" y="6227763"/>
          <p14:tracePt t="7754" x="2366963" y="6227763"/>
          <p14:tracePt t="7755" x="2371725" y="6227763"/>
          <p14:tracePt t="7755" x="2378075" y="6227763"/>
          <p14:tracePt t="7756" x="2389188" y="6227763"/>
          <p14:tracePt t="7757" x="2393950" y="6227763"/>
          <p14:tracePt t="7759" x="2400300" y="6227763"/>
          <p14:tracePt t="7761" x="2405063" y="6227763"/>
          <p14:tracePt t="7761" x="2411413" y="6227763"/>
          <p14:tracePt t="7762" x="2422525" y="6227763"/>
          <p14:tracePt t="7763" x="2428875" y="6227763"/>
          <p14:tracePt t="7766" x="2433638" y="6227763"/>
          <p14:tracePt t="7767" x="2439988" y="6227763"/>
          <p14:tracePt t="7768" x="2451100" y="6227763"/>
          <p14:tracePt t="7768" x="2455863" y="6227763"/>
          <p14:tracePt t="7770" x="2462213" y="6227763"/>
          <p14:tracePt t="7770" x="2466975" y="6227763"/>
          <p14:tracePt t="7772" x="2478088" y="6227763"/>
          <p14:tracePt t="7774" x="2484438" y="6227763"/>
          <p14:tracePt t="7775" x="2495550" y="6227763"/>
          <p14:tracePt t="7777" x="2501900" y="6227763"/>
          <p14:tracePt t="7779" x="2513013" y="6227763"/>
          <p14:tracePt t="7781" x="2524125" y="6227763"/>
          <p14:tracePt t="7782" x="2528888" y="6227763"/>
          <p14:tracePt t="7783" x="2535238" y="6227763"/>
          <p14:tracePt t="7784" x="2540000" y="6227763"/>
          <p14:tracePt t="7785" x="2546350" y="6227763"/>
          <p14:tracePt t="7788" x="2557463" y="6223000"/>
          <p14:tracePt t="7789" x="2563813" y="6223000"/>
          <p14:tracePt t="7790" x="2568575" y="6216650"/>
          <p14:tracePt t="7790" x="2574925" y="6216650"/>
          <p14:tracePt t="7792" x="2586038" y="6216650"/>
          <p14:tracePt t="7794" x="2590800" y="6216650"/>
          <p14:tracePt t="7795" x="2601913" y="6211888"/>
          <p14:tracePt t="7798" x="2608263" y="6205538"/>
          <p14:tracePt t="7798" x="2613025" y="6205538"/>
          <p14:tracePt t="7799" x="2619375" y="6205538"/>
          <p14:tracePt t="7801" x="2625725" y="6205538"/>
          <p14:tracePt t="7802" x="2630488" y="6205538"/>
          <p14:tracePt t="7803" x="2636838" y="6200775"/>
          <p14:tracePt t="7804" x="2641600" y="6200775"/>
          <p14:tracePt t="7806" x="2647950" y="6200775"/>
          <p14:tracePt t="7808" x="2652713" y="6200775"/>
          <p14:tracePt t="7808" x="2659063" y="6194425"/>
          <p14:tracePt t="7810" x="2670175" y="6189663"/>
          <p14:tracePt t="7811" x="2674938" y="6189663"/>
          <p14:tracePt t="7813" x="2681288" y="6189663"/>
          <p14:tracePt t="7815" x="2687638" y="6189663"/>
          <p14:tracePt t="7815" x="2687638" y="6183313"/>
          <p14:tracePt t="7816" x="2692400" y="6183313"/>
          <p14:tracePt t="7818" x="2698750" y="6183313"/>
          <p14:tracePt t="7819" x="2703513" y="6178550"/>
          <p14:tracePt t="7820" x="2709863" y="6172200"/>
          <p14:tracePt t="7823" x="2714625" y="6172200"/>
          <p14:tracePt t="7824" x="2720975" y="6172200"/>
          <p14:tracePt t="7825" x="2725738" y="6165850"/>
          <p14:tracePt t="7827" x="2732088" y="6165850"/>
          <p14:tracePt t="7830" x="2736850" y="6161088"/>
          <p14:tracePt t="7831" x="2743200" y="6161088"/>
          <p14:tracePt t="7832" x="2747963" y="6154738"/>
          <p14:tracePt t="7834" x="2754313" y="6149975"/>
          <p14:tracePt t="7837" x="2760663" y="6149975"/>
          <p14:tracePt t="7838" x="2760663" y="6143625"/>
          <p14:tracePt t="7839" x="2765425" y="6143625"/>
          <p14:tracePt t="7842" x="2771775" y="6138863"/>
          <p14:tracePt t="7843" x="2776538" y="6138863"/>
          <p14:tracePt t="7845" x="2782888" y="6132513"/>
          <p14:tracePt t="7845" x="2782888" y="6127750"/>
          <p14:tracePt t="7847" x="2787650" y="6127750"/>
          <p14:tracePt t="7848" x="2794000" y="6121400"/>
          <p14:tracePt t="7852" x="2798763" y="6116638"/>
          <p14:tracePt t="7854" x="2805113" y="6116638"/>
          <p14:tracePt t="7855" x="2805113" y="6110288"/>
          <p14:tracePt t="7856" x="2805113" y="6105525"/>
          <p14:tracePt t="7856" x="2809875" y="6105525"/>
          <p14:tracePt t="7858" x="2816225" y="6099175"/>
          <p14:tracePt t="7862" x="2820988" y="6092825"/>
          <p14:tracePt t="7865" x="2827338" y="6088063"/>
          <p14:tracePt t="7865" x="2827338" y="6081713"/>
          <p14:tracePt t="7868" x="2833688" y="6081713"/>
          <p14:tracePt t="7868" x="2833688" y="6076950"/>
          <p14:tracePt t="7870" x="2838450" y="6076950"/>
          <p14:tracePt t="7871" x="2838450" y="6070600"/>
          <p14:tracePt t="7873" x="2844800" y="6070600"/>
          <p14:tracePt t="7873" x="2844800" y="6065838"/>
          <p14:tracePt t="7875" x="2844800" y="6059488"/>
          <p14:tracePt t="7877" x="2849563" y="6059488"/>
          <p14:tracePt t="7878" x="2849563" y="6054725"/>
          <p14:tracePt t="7879" x="2849563" y="6048375"/>
          <p14:tracePt t="7880" x="2855913" y="6048375"/>
          <p14:tracePt t="7882" x="2860675" y="6043613"/>
          <p14:tracePt t="7886" x="2860675" y="6037263"/>
          <p14:tracePt t="7887" x="2860675" y="6030913"/>
          <p14:tracePt t="7887" x="2867025" y="6030913"/>
          <p14:tracePt t="7889" x="2867025" y="6026150"/>
          <p14:tracePt t="7892" x="2867025" y="6019800"/>
          <p14:tracePt t="7893" x="2871788" y="6015038"/>
          <p14:tracePt t="7895" x="2871788" y="6008688"/>
          <p14:tracePt t="7898" x="2871788" y="6003925"/>
          <p14:tracePt t="7898" x="2871788" y="5997575"/>
          <p14:tracePt t="7900" x="2871788" y="5992813"/>
          <p14:tracePt t="7901" x="2878138" y="5992813"/>
          <p14:tracePt t="7903" x="2878138" y="5986463"/>
          <p14:tracePt t="7906" x="2878138" y="5981700"/>
          <p14:tracePt t="7909" x="2878138" y="5975350"/>
          <p14:tracePt t="7909" x="2878138" y="5970588"/>
          <p14:tracePt t="7910" x="2878138" y="5964238"/>
          <p14:tracePt t="7913" x="2878138" y="5957888"/>
          <p14:tracePt t="7913" x="2878138" y="5953125"/>
          <p14:tracePt t="7916" x="2878138" y="5946775"/>
          <p14:tracePt t="7919" x="2878138" y="5942013"/>
          <p14:tracePt t="7920" x="2878138" y="5935663"/>
          <p14:tracePt t="7920" x="2878138" y="5930900"/>
          <p14:tracePt t="7922" x="2878138" y="5924550"/>
          <p14:tracePt t="7923" x="2878138" y="5919788"/>
          <p14:tracePt t="7925" x="2878138" y="5913438"/>
          <p14:tracePt t="7934" x="2871788" y="5880100"/>
          <p14:tracePt t="7935" x="2871788" y="5873750"/>
          <p14:tracePt t="7935" x="2871788" y="5868988"/>
          <p14:tracePt t="7936" x="2871788" y="5862638"/>
          <p14:tracePt t="7937" x="2867025" y="5857875"/>
          <p14:tracePt t="7940" x="2860675" y="5851525"/>
          <p14:tracePt t="7941" x="2860675" y="5846763"/>
          <p14:tracePt t="7942" x="2860675" y="5840413"/>
          <p14:tracePt t="7943" x="2855913" y="5835650"/>
          <p14:tracePt t="7945" x="2855913" y="5822950"/>
          <p14:tracePt t="7947" x="2849563" y="5818188"/>
          <p14:tracePt t="7948" x="2849563" y="5811838"/>
          <p14:tracePt t="7949" x="2844800" y="5811838"/>
          <p14:tracePt t="7949" x="2844800" y="5807075"/>
          <p14:tracePt t="7950" x="2844800" y="5800725"/>
          <p14:tracePt t="7951" x="2838450" y="5795963"/>
          <p14:tracePt t="7953" x="2838450" y="5789613"/>
          <p14:tracePt t="7954" x="2833688" y="5784850"/>
          <p14:tracePt t="7955" x="2827338" y="5773738"/>
          <p14:tracePt t="7957" x="2827338" y="5767388"/>
          <p14:tracePt t="7958" x="2820988" y="5767388"/>
          <p14:tracePt t="7959" x="2816225" y="5762625"/>
          <p14:tracePt t="7961" x="2816225" y="5756275"/>
          <p14:tracePt t="7961" x="2816225" y="5749925"/>
          <p14:tracePt t="7963" x="2809875" y="5745163"/>
          <p14:tracePt t="7965" x="2805113" y="5738813"/>
          <p14:tracePt t="7966" x="2805113" y="5734050"/>
          <p14:tracePt t="7968" x="2798763" y="5727700"/>
          <p14:tracePt t="7969" x="2794000" y="5716588"/>
          <p14:tracePt t="7971" x="2787650" y="5711825"/>
          <p14:tracePt t="7974" x="2782888" y="5700713"/>
          <p14:tracePt t="7974" x="2776538" y="5700713"/>
          <p14:tracePt t="7975" x="2776538" y="5694363"/>
          <p14:tracePt t="7977" x="2771775" y="5694363"/>
          <p14:tracePt t="7979" x="2771775" y="5688013"/>
          <p14:tracePt t="7979" x="2765425" y="5688013"/>
          <p14:tracePt t="7981" x="2765425" y="5683250"/>
          <p14:tracePt t="7982" x="2760663" y="5683250"/>
          <p14:tracePt t="7982" x="2754313" y="5676900"/>
          <p14:tracePt t="7983" x="2754313" y="5672138"/>
          <p14:tracePt t="7985" x="2747963" y="5672138"/>
          <p14:tracePt t="7986" x="2747963" y="5665788"/>
          <p14:tracePt t="7989" x="2743200" y="5661025"/>
          <p14:tracePt t="7990" x="2732088" y="5654675"/>
          <p14:tracePt t="7993" x="2732088" y="5649913"/>
          <p14:tracePt t="7993" x="2725738" y="5649913"/>
          <p14:tracePt t="7995" x="2720975" y="5643563"/>
          <p14:tracePt t="7996" x="2714625" y="5638800"/>
          <p14:tracePt t="7997" x="2709863" y="5638800"/>
          <p14:tracePt t="7998" x="2709863" y="5632450"/>
          <p14:tracePt t="7999" x="2703513" y="5632450"/>
          <p14:tracePt t="8002" x="2698750" y="5632450"/>
          <p14:tracePt t="8003" x="2698750" y="5627688"/>
          <p14:tracePt t="8004" x="2692400" y="5627688"/>
          <p14:tracePt t="8005" x="2687638" y="5621338"/>
          <p14:tracePt t="8006" x="2681288" y="5614988"/>
          <p14:tracePt t="8007" x="2674938" y="5614988"/>
          <p14:tracePt t="8010" x="2663825" y="5614988"/>
          <p14:tracePt t="8010" x="2663825" y="5610225"/>
          <p14:tracePt t="8011" x="2659063" y="5610225"/>
          <p14:tracePt t="8012" x="2652713" y="5610225"/>
          <p14:tracePt t="8013" x="2647950" y="5603875"/>
          <p14:tracePt t="8016" x="2641600" y="5603875"/>
          <p14:tracePt t="8018" x="2636838" y="5599113"/>
          <p14:tracePt t="8020" x="2625725" y="5592763"/>
          <p14:tracePt t="8021" x="2613025" y="5592763"/>
          <p14:tracePt t="8023" x="2608263" y="5592763"/>
          <p14:tracePt t="8025" x="2601913" y="5588000"/>
          <p14:tracePt t="8026" x="2597150" y="5588000"/>
          <p14:tracePt t="8027" x="2590800" y="5588000"/>
          <p14:tracePt t="8028" x="2586038" y="5588000"/>
          <p14:tracePt t="8031" x="2579688" y="5581650"/>
          <p14:tracePt t="8031" x="2574925" y="5581650"/>
          <p14:tracePt t="8032" x="2568575" y="5581650"/>
          <p14:tracePt t="8033" x="2568575" y="5576888"/>
          <p14:tracePt t="8035" x="2557463" y="5576888"/>
          <p14:tracePt t="8035" x="2552700" y="5576888"/>
          <p14:tracePt t="8038" x="2540000" y="5576888"/>
          <p14:tracePt t="8040" x="2535238" y="5570538"/>
          <p14:tracePt t="8041" x="2528888" y="5570538"/>
          <p14:tracePt t="8043" x="2524125" y="5570538"/>
          <p14:tracePt t="8044" x="2517775" y="5570538"/>
          <p14:tracePt t="8045" x="2506663" y="5570538"/>
          <p14:tracePt t="8046" x="2501900" y="5570538"/>
          <p14:tracePt t="8048" x="2495550" y="5565775"/>
          <p14:tracePt t="8050" x="2490788" y="5565775"/>
          <p14:tracePt t="8051" x="2484438" y="5565775"/>
          <p14:tracePt t="8053" x="2478088" y="5565775"/>
          <p14:tracePt t="8053" x="2466975" y="5559425"/>
          <p14:tracePt t="8055" x="2462213" y="5559425"/>
          <p14:tracePt t="8057" x="2455863" y="5559425"/>
          <p14:tracePt t="8058" x="2451100" y="5559425"/>
          <p14:tracePt t="8059" x="2439988" y="5559425"/>
          <p14:tracePt t="8061" x="2433638" y="5559425"/>
          <p14:tracePt t="8062" x="2428875" y="5559425"/>
          <p14:tracePt t="8063" x="2422525" y="5559425"/>
          <p14:tracePt t="8065" x="2417763" y="5559425"/>
          <p14:tracePt t="8067" x="2411413" y="5559425"/>
          <p14:tracePt t="8067" x="2405063" y="5559425"/>
          <p14:tracePt t="8068" x="2400300" y="5559425"/>
          <p14:tracePt t="8070" x="2389188" y="5559425"/>
          <p14:tracePt t="8072" x="2382838" y="5559425"/>
          <p14:tracePt t="8074" x="2378075" y="5559425"/>
          <p14:tracePt t="8074" x="2371725" y="5559425"/>
          <p14:tracePt t="8076" x="2366963" y="5559425"/>
          <p14:tracePt t="8078" x="2360613" y="5559425"/>
          <p14:tracePt t="8080" x="2349500" y="5559425"/>
          <p14:tracePt t="8081" x="2344738" y="5559425"/>
          <p14:tracePt t="8083" x="2332038" y="5559425"/>
          <p14:tracePt t="8085" x="2327275" y="5559425"/>
          <p14:tracePt t="8087" x="2320925" y="5559425"/>
          <p14:tracePt t="8088" x="2316163" y="5559425"/>
          <p14:tracePt t="8089" x="2309813" y="5559425"/>
          <p14:tracePt t="8091" x="2298700" y="5559425"/>
          <p14:tracePt t="8093" x="2293938" y="5559425"/>
          <p14:tracePt t="8095" x="2287588" y="5559425"/>
          <p14:tracePt t="8097" x="2282825" y="5559425"/>
          <p14:tracePt t="8098" x="2276475" y="5559425"/>
          <p14:tracePt t="8100" x="2270125" y="5559425"/>
          <p14:tracePt t="8102" x="2265363" y="5559425"/>
          <p14:tracePt t="8102" x="2259013" y="5559425"/>
          <p14:tracePt t="8105" x="2254250" y="5559425"/>
          <p14:tracePt t="8106" x="2247900" y="5565775"/>
          <p14:tracePt t="8108" x="2243138" y="5565775"/>
          <p14:tracePt t="8109" x="2236788" y="5565775"/>
          <p14:tracePt t="8111" x="2232025" y="5565775"/>
          <p14:tracePt t="8113" x="2232025" y="5570538"/>
          <p14:tracePt t="8115" x="2225675" y="5570538"/>
          <p14:tracePt t="8117" x="2220913" y="5570538"/>
          <p14:tracePt t="8118" x="2214563" y="5576888"/>
          <p14:tracePt t="8122" x="2209800" y="5576888"/>
          <p14:tracePt t="8123" x="2209800" y="5581650"/>
          <p14:tracePt t="8125" x="2203450" y="5581650"/>
          <p14:tracePt t="8127" x="2203450" y="5588000"/>
          <p14:tracePt t="8127" x="2197100" y="5588000"/>
          <p14:tracePt t="8128" x="2192338" y="5588000"/>
          <p14:tracePt t="8131" x="2192338" y="5592763"/>
          <p14:tracePt t="8132" x="2185988" y="5592763"/>
          <p14:tracePt t="8135" x="2181225" y="5599113"/>
          <p14:tracePt t="8139" x="2174875" y="5603875"/>
          <p14:tracePt t="8139" x="2170113" y="5603875"/>
          <p14:tracePt t="8141" x="2170113" y="5610225"/>
          <p14:tracePt t="8143" x="2163763" y="5610225"/>
          <p14:tracePt t="8144" x="2163763" y="5614988"/>
          <p14:tracePt t="8146" x="2159000" y="5621338"/>
          <p14:tracePt t="8150" x="2152650" y="5621338"/>
          <p14:tracePt t="8151" x="2152650" y="5627688"/>
          <p14:tracePt t="8151" x="2147888" y="5632450"/>
          <p14:tracePt t="8155" x="2147888" y="5638800"/>
          <p14:tracePt t="8156" x="2141538" y="5638800"/>
          <p14:tracePt t="8157" x="2141538" y="5643563"/>
          <p14:tracePt t="8158" x="2136775" y="5643563"/>
          <p14:tracePt t="8159" x="2136775" y="5649913"/>
          <p14:tracePt t="8161" x="2136775" y="5654675"/>
          <p14:tracePt t="8162" x="2130425" y="5654675"/>
          <p14:tracePt t="8163" x="2130425" y="5661025"/>
          <p14:tracePt t="8165" x="2124075" y="5661025"/>
          <p14:tracePt t="8166" x="2124075" y="5665788"/>
          <p14:tracePt t="8167" x="2119313" y="5665788"/>
          <p14:tracePt t="8169" x="2119313" y="5672138"/>
          <p14:tracePt t="8170" x="2119313" y="5676900"/>
          <p14:tracePt t="8171" x="2112963" y="5683250"/>
          <p14:tracePt t="8173" x="2112963" y="5688013"/>
          <p14:tracePt t="8176" x="2108200" y="5694363"/>
          <p14:tracePt t="8177" x="2108200" y="5700713"/>
          <p14:tracePt t="8178" x="2101850" y="5705475"/>
          <p14:tracePt t="8179" x="2097088" y="5705475"/>
          <p14:tracePt t="8180" x="2097088" y="5711825"/>
          <p14:tracePt t="8182" x="2097088" y="5716588"/>
          <p14:tracePt t="8184" x="2090738" y="5722938"/>
          <p14:tracePt t="8186" x="2090738" y="5727700"/>
          <p14:tracePt t="8187" x="2090738" y="5734050"/>
          <p14:tracePt t="8188" x="2085975" y="5738813"/>
          <p14:tracePt t="8189" x="2079625" y="5745163"/>
          <p14:tracePt t="8191" x="2079625" y="5749925"/>
          <p14:tracePt t="8193" x="2074863" y="5762625"/>
          <p14:tracePt t="8195" x="2074863" y="5767388"/>
          <p14:tracePt t="8197" x="2068513" y="5778500"/>
          <p14:tracePt t="8199" x="2068513" y="5784850"/>
          <p14:tracePt t="8200" x="2062163" y="5789613"/>
          <p14:tracePt t="8202" x="2057400" y="5789613"/>
          <p14:tracePt t="8203" x="2057400" y="5800725"/>
          <p14:tracePt t="8205" x="2051050" y="5811838"/>
          <p14:tracePt t="8207" x="2046288" y="5818188"/>
          <p14:tracePt t="8208" x="2046288" y="5822950"/>
          <p14:tracePt t="8209" x="2046288" y="5829300"/>
          <p14:tracePt t="8209" x="2039938" y="5835650"/>
          <p14:tracePt t="8211" x="2039938" y="5840413"/>
          <p14:tracePt t="8212" x="2039938" y="5846763"/>
          <p14:tracePt t="8213" x="2035175" y="5846763"/>
          <p14:tracePt t="8215" x="2035175" y="5857875"/>
          <p14:tracePt t="8215" x="2028825" y="5857875"/>
          <p14:tracePt t="8216" x="2028825" y="5862638"/>
          <p14:tracePt t="8218" x="2024063" y="5868988"/>
          <p14:tracePt t="8219" x="2024063" y="5873750"/>
          <p14:tracePt t="8220" x="2024063" y="5880100"/>
          <p14:tracePt t="8221" x="2017713" y="5884863"/>
          <p14:tracePt t="8224" x="2012950" y="5884863"/>
          <p14:tracePt t="8225" x="2012950" y="5895975"/>
          <p14:tracePt t="8227" x="2006600" y="5902325"/>
          <p14:tracePt t="8227" x="2006600" y="5908675"/>
          <p14:tracePt t="8228" x="2006600" y="5913438"/>
          <p14:tracePt t="8231" x="2006600" y="5919788"/>
          <p14:tracePt t="8232" x="2001838" y="5919788"/>
          <p14:tracePt t="8232" x="2001838" y="5924550"/>
          <p14:tracePt t="8234" x="2001838" y="5930900"/>
          <p14:tracePt t="8235" x="1995488" y="5935663"/>
          <p14:tracePt t="8236" x="1989138" y="5942013"/>
          <p14:tracePt t="8239" x="1989138" y="5946775"/>
          <p14:tracePt t="8241" x="1989138" y="5953125"/>
          <p14:tracePt t="8242" x="1984375" y="5957888"/>
          <p14:tracePt t="8245" x="1984375" y="5970588"/>
          <p14:tracePt t="8249" x="1978025" y="5975350"/>
          <p14:tracePt t="8249" x="1978025" y="5981700"/>
          <p14:tracePt t="8253" x="1978025" y="5986463"/>
          <p14:tracePt t="8254" x="1978025" y="5992813"/>
          <p14:tracePt t="8255" x="1973263" y="5997575"/>
          <p14:tracePt t="8259" x="1973263" y="6003925"/>
          <p14:tracePt t="8260" x="1973263" y="6008688"/>
          <p14:tracePt t="8262" x="1973263" y="6015038"/>
          <p14:tracePt t="8266" x="1973263" y="6019800"/>
          <p14:tracePt t="8267" x="1973263" y="6026150"/>
          <p14:tracePt t="8269" x="1973263" y="6030913"/>
          <p14:tracePt t="8271" x="1973263" y="6037263"/>
          <p14:tracePt t="8275" x="1973263" y="6043613"/>
          <p14:tracePt t="8277" x="1973263" y="6048375"/>
          <p14:tracePt t="8279" x="1973263" y="6054725"/>
          <p14:tracePt t="8280" x="1978025" y="6054725"/>
          <p14:tracePt t="8282" x="1978025" y="6059488"/>
          <p14:tracePt t="8282" x="1984375" y="6059488"/>
          <p14:tracePt t="8285" x="1984375" y="6065838"/>
          <p14:tracePt t="8288" x="1989138" y="6070600"/>
          <p14:tracePt t="8289" x="1989138" y="6076950"/>
          <p14:tracePt t="8292" x="1995488" y="6081713"/>
          <p14:tracePt t="8295" x="2001838" y="6088063"/>
          <p14:tracePt t="8297" x="2006600" y="6092825"/>
          <p14:tracePt t="8299" x="2006600" y="6099175"/>
          <p14:tracePt t="8300" x="2012950" y="6099175"/>
          <p14:tracePt t="8301" x="2012950" y="6105525"/>
          <p14:tracePt t="8302" x="2017713" y="6105525"/>
          <p14:tracePt t="8303" x="2017713" y="6110288"/>
          <p14:tracePt t="8305" x="2024063" y="6110288"/>
          <p14:tracePt t="8307" x="2028825" y="6110288"/>
          <p14:tracePt t="8308" x="2028825" y="6116638"/>
          <p14:tracePt t="8309" x="2035175" y="6116638"/>
          <p14:tracePt t="8310" x="2035175" y="6121400"/>
          <p14:tracePt t="8311" x="2039938" y="6121400"/>
          <p14:tracePt t="8312" x="2039938" y="6127750"/>
          <p14:tracePt t="8313" x="2046288" y="6127750"/>
          <p14:tracePt t="8314" x="2051050" y="6132513"/>
          <p14:tracePt t="8315" x="2057400" y="6132513"/>
          <p14:tracePt t="8317" x="2062163" y="6132513"/>
          <p14:tracePt t="8318" x="2068513" y="6143625"/>
          <p14:tracePt t="8319" x="2074863" y="6143625"/>
          <p14:tracePt t="8321" x="2079625" y="6143625"/>
          <p14:tracePt t="8323" x="2085975" y="6149975"/>
          <p14:tracePt t="8324" x="2090738" y="6149975"/>
          <p14:tracePt t="8325" x="2097088" y="6154738"/>
          <p14:tracePt t="8327" x="2108200" y="6161088"/>
          <p14:tracePt t="8329" x="2112963" y="6161088"/>
          <p14:tracePt t="8330" x="2119313" y="6161088"/>
          <p14:tracePt t="8331" x="2124075" y="6165850"/>
          <p14:tracePt t="8332" x="2130425" y="6165850"/>
          <p14:tracePt t="8334" x="2136775" y="6165850"/>
          <p14:tracePt t="8335" x="2141538" y="6172200"/>
          <p14:tracePt t="8337" x="2152650" y="6172200"/>
          <p14:tracePt t="8338" x="2159000" y="6178550"/>
          <p14:tracePt t="8339" x="2163763" y="6178550"/>
          <p14:tracePt t="8340" x="2170113" y="6178550"/>
          <p14:tracePt t="8342" x="2174875" y="6178550"/>
          <p14:tracePt t="8343" x="2181225" y="6178550"/>
          <p14:tracePt t="8344" x="2185988" y="6178550"/>
          <p14:tracePt t="8345" x="2185988" y="6183313"/>
          <p14:tracePt t="8346" x="2192338" y="6183313"/>
          <p14:tracePt t="8346" x="2203450" y="6183313"/>
          <p14:tracePt t="8349" x="2209800" y="6183313"/>
          <p14:tracePt t="8351" x="2214563" y="6183313"/>
          <p14:tracePt t="8352" x="2220913" y="6183313"/>
          <p14:tracePt t="8353" x="2225675" y="6183313"/>
          <p14:tracePt t="8353" x="2232025" y="6183313"/>
          <p14:tracePt t="8356" x="2236788" y="6183313"/>
          <p14:tracePt t="8357" x="2243138" y="6183313"/>
          <p14:tracePt t="8358" x="2243138" y="6189663"/>
          <p14:tracePt t="8359" x="2247900" y="6189663"/>
          <p14:tracePt t="8360" x="2254250" y="6189663"/>
          <p14:tracePt t="8361" x="2259013" y="6189663"/>
          <p14:tracePt t="8361" x="2265363" y="6189663"/>
          <p14:tracePt t="8363" x="2270125" y="6189663"/>
          <p14:tracePt t="8364" x="2276475" y="6189663"/>
          <p14:tracePt t="8366" x="2282825" y="6189663"/>
          <p14:tracePt t="8368" x="2287588" y="6189663"/>
          <p14:tracePt t="8369" x="2293938" y="6189663"/>
          <p14:tracePt t="8371" x="2305050" y="6189663"/>
          <p14:tracePt t="8372" x="2309813" y="6189663"/>
          <p14:tracePt t="8373" x="2316163" y="6189663"/>
          <p14:tracePt t="8376" x="2320925" y="6189663"/>
          <p14:tracePt t="8377" x="2332038" y="6189663"/>
          <p14:tracePt t="8379" x="2338388" y="6189663"/>
          <p14:tracePt t="8380" x="2344738" y="6189663"/>
          <p14:tracePt t="8381" x="2349500" y="6189663"/>
          <p14:tracePt t="8383" x="2355850" y="6189663"/>
          <p14:tracePt t="8385" x="2366963" y="6189663"/>
          <p14:tracePt t="8386" x="2371725" y="6189663"/>
          <p14:tracePt t="8387" x="2378075" y="6189663"/>
          <p14:tracePt t="8388" x="2382838" y="6189663"/>
          <p14:tracePt t="8390" x="2389188" y="6189663"/>
          <p14:tracePt t="8391" x="2393950" y="6189663"/>
          <p14:tracePt t="8393" x="2400300" y="6189663"/>
          <p14:tracePt t="8394" x="2405063" y="6189663"/>
          <p14:tracePt t="8395" x="2411413" y="6189663"/>
          <p14:tracePt t="8396" x="2422525" y="6189663"/>
          <p14:tracePt t="8398" x="2428875" y="6189663"/>
          <p14:tracePt t="8400" x="2433638" y="6189663"/>
          <p14:tracePt t="8401" x="2439988" y="6189663"/>
          <p14:tracePt t="8402" x="2444750" y="6189663"/>
          <p14:tracePt t="8404" x="2455863" y="6189663"/>
          <p14:tracePt t="8406" x="2462213" y="6189663"/>
          <p14:tracePt t="8406" x="2473325" y="6189663"/>
          <p14:tracePt t="8408" x="2478088" y="6189663"/>
          <p14:tracePt t="8411" x="2490788" y="6189663"/>
          <p14:tracePt t="8413" x="2495550" y="6189663"/>
          <p14:tracePt t="8414" x="2501900" y="6189663"/>
          <p14:tracePt t="8416" x="2506663" y="6189663"/>
          <p14:tracePt t="8417" x="2513013" y="6189663"/>
          <p14:tracePt t="8418" x="2517775" y="6189663"/>
          <p14:tracePt t="8420" x="2524125" y="6189663"/>
          <p14:tracePt t="8421" x="2528888" y="6189663"/>
          <p14:tracePt t="8422" x="2535238" y="6189663"/>
          <p14:tracePt t="8424" x="2540000" y="6189663"/>
          <p14:tracePt t="8426" x="2552700" y="6189663"/>
          <p14:tracePt t="8427" x="2557463" y="6189663"/>
          <p14:tracePt t="8428" x="2563813" y="6189663"/>
          <p14:tracePt t="8431" x="2568575" y="6189663"/>
          <p14:tracePt t="8431" x="2574925" y="6189663"/>
          <p14:tracePt t="8433" x="2579688" y="6189663"/>
          <p14:tracePt t="8434" x="2586038" y="6183313"/>
          <p14:tracePt t="8435" x="2590800" y="6183313"/>
          <p14:tracePt t="8437" x="2597150" y="6183313"/>
          <p14:tracePt t="8438" x="2601913" y="6183313"/>
          <p14:tracePt t="8440" x="2608263" y="6178550"/>
          <p14:tracePt t="8441" x="2613025" y="6178550"/>
          <p14:tracePt t="8442" x="2619375" y="6178550"/>
          <p14:tracePt t="8445" x="2625725" y="6178550"/>
          <p14:tracePt t="8446" x="2630488" y="6178550"/>
          <p14:tracePt t="8448" x="2636838" y="6178550"/>
          <p14:tracePt t="8449" x="2641600" y="6172200"/>
          <p14:tracePt t="8450" x="2647950" y="6172200"/>
          <p14:tracePt t="8453" x="2652713" y="6172200"/>
          <p14:tracePt t="8454" x="2659063" y="6172200"/>
          <p14:tracePt t="8455" x="2663825" y="6172200"/>
          <p14:tracePt t="8456" x="2663825" y="6165850"/>
          <p14:tracePt t="8457" x="2670175" y="6165850"/>
          <p14:tracePt t="8460" x="2674938" y="6165850"/>
          <p14:tracePt t="8461" x="2681288" y="6165850"/>
          <p14:tracePt t="8462" x="2681288" y="6161088"/>
          <p14:tracePt t="8463" x="2687638" y="6161088"/>
          <p14:tracePt t="8466" x="2692400" y="6154738"/>
          <p14:tracePt t="8468" x="2698750" y="6154738"/>
          <p14:tracePt t="8469" x="2703513" y="6154738"/>
          <p14:tracePt t="8471" x="2703513" y="6149975"/>
          <p14:tracePt t="8471" x="2709863" y="6149975"/>
          <p14:tracePt t="8474" x="2714625" y="6149975"/>
          <p14:tracePt t="8475" x="2714625" y="6143625"/>
          <p14:tracePt t="8477" x="2720975" y="6143625"/>
          <p14:tracePt t="8479" x="2725738" y="6143625"/>
          <p14:tracePt t="8481" x="2725738" y="6138863"/>
          <p14:tracePt t="8483" x="2732088" y="6138863"/>
          <p14:tracePt t="8486" x="2736850" y="6132513"/>
          <p14:tracePt t="8488" x="2736850" y="6127750"/>
          <p14:tracePt t="8490" x="2743200" y="6127750"/>
          <p14:tracePt t="8493" x="2747963" y="6127750"/>
          <p14:tracePt t="8493" x="2747963" y="6121400"/>
          <p14:tracePt t="8497" x="2754313" y="6121400"/>
          <p14:tracePt t="8499" x="2754313" y="6116638"/>
          <p14:tracePt t="8503" x="2760663" y="6116638"/>
          <p14:tracePt t="8504" x="2760663" y="6110288"/>
          <p14:tracePt t="8507" x="2760663" y="6105525"/>
          <p14:tracePt t="8510" x="2765425" y="6105525"/>
          <p14:tracePt t="8513" x="2765425" y="6099175"/>
          <p14:tracePt t="8519" x="2765425" y="6092825"/>
          <p14:tracePt t="8523" x="2771775" y="6092825"/>
          <p14:tracePt t="8525" x="2771775" y="6088063"/>
          <p14:tracePt t="8527" x="2771775" y="6081713"/>
          <p14:tracePt t="8534" x="2771775" y="6076950"/>
          <p14:tracePt t="8540" x="2771775" y="6070600"/>
          <p14:tracePt t="8545" x="2771775" y="6065838"/>
          <p14:tracePt t="8548" x="2771775" y="6059488"/>
          <p14:tracePt t="8553" x="2771775" y="6054725"/>
          <p14:tracePt t="8560" x="2771775" y="6048375"/>
          <p14:tracePt t="8565" x="2771775" y="6043613"/>
          <p14:tracePt t="8569" x="2771775" y="6037263"/>
          <p14:tracePt t="8575" x="2771775" y="6030913"/>
          <p14:tracePt t="8582" x="2771775" y="6026150"/>
          <p14:tracePt t="8591" x="2771775" y="6019800"/>
          <p14:tracePt t="8596" x="2771775" y="6015038"/>
          <p14:tracePt t="8609" x="2771775" y="6008688"/>
          <p14:tracePt t="8627" x="2771775" y="6003925"/>
          <p14:tracePt t="8696" x="2771775" y="5997575"/>
          <p14:tracePt t="8724" x="2771775" y="5992813"/>
          <p14:tracePt t="8748" x="2771775" y="5986463"/>
          <p14:tracePt t="8749" x="2765425" y="5986463"/>
          <p14:tracePt t="8762" x="2765425" y="5981700"/>
          <p14:tracePt t="8773" x="2765425" y="5975350"/>
          <p14:tracePt t="8784" x="2765425" y="5970588"/>
          <p14:tracePt t="8785" x="2760663" y="5970588"/>
          <p14:tracePt t="8789" x="2760663" y="5964238"/>
          <p14:tracePt t="8797" x="2760663" y="5957888"/>
          <p14:tracePt t="8806" x="2760663" y="5953125"/>
          <p14:tracePt t="8814" x="2760663" y="5946775"/>
          <p14:tracePt t="8815" x="2754313" y="5946775"/>
          <p14:tracePt t="8817" x="2754313" y="5942013"/>
          <p14:tracePt t="8826" x="2754313" y="5935663"/>
          <p14:tracePt t="8834" x="2754313" y="5930900"/>
          <p14:tracePt t="8840" x="2747963" y="5924550"/>
          <p14:tracePt t="8843" x="2747963" y="5919788"/>
          <p14:tracePt t="8845" x="2743200" y="5919788"/>
          <p14:tracePt t="8848" x="2743200" y="5913438"/>
          <p14:tracePt t="8852" x="2743200" y="5908675"/>
          <p14:tracePt t="8856" x="2743200" y="5902325"/>
          <p14:tracePt t="8857" x="2736850" y="5902325"/>
          <p14:tracePt t="8857" x="2736850" y="5895975"/>
          <p14:tracePt t="8861" x="2736850" y="5891213"/>
          <p14:tracePt t="8865" x="2732088" y="5884863"/>
          <p14:tracePt t="8869" x="2732088" y="5880100"/>
          <p14:tracePt t="8871" x="2732088" y="5873750"/>
          <p14:tracePt t="8872" x="2725738" y="5873750"/>
          <p14:tracePt t="8873" x="2725738" y="5868988"/>
          <p14:tracePt t="8874" x="2720975" y="5868988"/>
          <p14:tracePt t="8877" x="2720975" y="5862638"/>
          <p14:tracePt t="8879" x="2714625" y="5857875"/>
          <p14:tracePt t="8881" x="2714625" y="5851525"/>
          <p14:tracePt t="8885" x="2709863" y="5846763"/>
          <p14:tracePt t="8886" x="2709863" y="5840413"/>
          <p14:tracePt t="8889" x="2703513" y="5835650"/>
          <p14:tracePt t="8891" x="2698750" y="5829300"/>
          <p14:tracePt t="8893" x="2698750" y="5822950"/>
          <p14:tracePt t="8895" x="2692400" y="5822950"/>
          <p14:tracePt t="8896" x="2692400" y="5818188"/>
          <p14:tracePt t="8899" x="2692400" y="5811838"/>
          <p14:tracePt t="8899" x="2687638" y="5811838"/>
          <p14:tracePt t="8901" x="2687638" y="5807075"/>
          <p14:tracePt t="8903" x="2681288" y="5800725"/>
          <p14:tracePt t="8906" x="2674938" y="5800725"/>
          <p14:tracePt t="8907" x="2674938" y="5795963"/>
          <p14:tracePt t="8909" x="2674938" y="5789613"/>
          <p14:tracePt t="8910" x="2670175" y="5789613"/>
          <p14:tracePt t="8914" x="2670175" y="5784850"/>
          <p14:tracePt t="8914" x="2663825" y="5784850"/>
          <p14:tracePt t="8915" x="2663825" y="5778500"/>
          <p14:tracePt t="8920" x="2663825" y="5773738"/>
          <p14:tracePt t="8921" x="2659063" y="5773738"/>
          <p14:tracePt t="8922" x="2652713" y="5773738"/>
          <p14:tracePt t="8925" x="2652713" y="5767388"/>
          <p14:tracePt t="8934" x="2647950" y="5762625"/>
          <p14:tracePt t="8934" x="2647950" y="5756275"/>
          <p14:tracePt t="8939" x="2641600" y="5756275"/>
          <p14:tracePt t="8944" x="2641600" y="5749925"/>
          <p14:tracePt t="8949" x="2636838" y="5749925"/>
          <p14:tracePt t="8955" x="2630488" y="5749925"/>
          <p14:tracePt t="8959" x="2630488" y="5745163"/>
          <p14:tracePt t="8966" x="2625725" y="5745163"/>
          <p14:tracePt t="8974" x="2619375" y="5738813"/>
          <p14:tracePt t="8981" x="2613025" y="5738813"/>
          <p14:tracePt t="8982" x="2613025" y="5734050"/>
          <p14:tracePt t="8985" x="2608263" y="5734050"/>
          <p14:tracePt t="8991" x="2601913" y="5734050"/>
          <p14:tracePt t="8994" x="2601913" y="5727700"/>
          <p14:tracePt t="8996" x="2597150" y="5727700"/>
          <p14:tracePt t="9001" x="2590800" y="5727700"/>
          <p14:tracePt t="9003" x="2586038" y="5727700"/>
          <p14:tracePt t="9007" x="2579688" y="5722938"/>
          <p14:tracePt t="9011" x="2574925" y="5722938"/>
          <p14:tracePt t="9014" x="2568575" y="5722938"/>
          <p14:tracePt t="9019" x="2563813" y="5722938"/>
          <p14:tracePt t="9019" x="2563813" y="5716588"/>
          <p14:tracePt t="9020" x="2557463" y="5716588"/>
          <p14:tracePt t="9024" x="2552700" y="5716588"/>
          <p14:tracePt t="9027" x="2546350" y="5716588"/>
          <p14:tracePt t="9027" x="2546350" y="5711825"/>
          <p14:tracePt t="9030" x="2540000" y="5711825"/>
          <p14:tracePt t="9032" x="2535238" y="5711825"/>
          <p14:tracePt t="9036" x="2528888" y="5711825"/>
          <p14:tracePt t="9040" x="2524125" y="5711825"/>
          <p14:tracePt t="9044" x="2517775" y="5711825"/>
          <p14:tracePt t="9047" x="2513013" y="5711825"/>
          <p14:tracePt t="9052" x="2506663" y="5711825"/>
          <p14:tracePt t="9059" x="2501900" y="5711825"/>
          <p14:tracePt t="9066" x="2495550" y="5711825"/>
          <p14:tracePt t="9069" x="2490788" y="5711825"/>
          <p14:tracePt t="9078" x="2484438" y="5711825"/>
          <p14:tracePt t="9086" x="2478088" y="5711825"/>
          <p14:tracePt t="9093" x="2473325" y="5711825"/>
          <p14:tracePt t="9096" x="2466975" y="5711825"/>
          <p14:tracePt t="9102" x="2462213" y="5711825"/>
          <p14:tracePt t="9108" x="2455863" y="5711825"/>
          <p14:tracePt t="9113" x="2451100" y="5711825"/>
          <p14:tracePt t="9115" x="2444750" y="5711825"/>
          <p14:tracePt t="9119" x="2439988" y="5711825"/>
          <p14:tracePt t="9123" x="2433638" y="5711825"/>
          <p14:tracePt t="9127" x="2428875" y="5711825"/>
          <p14:tracePt t="9129" x="2422525" y="5711825"/>
          <p14:tracePt t="9133" x="2417763" y="5711825"/>
          <p14:tracePt t="9137" x="2411413" y="5711825"/>
          <p14:tracePt t="9141" x="2405063" y="5711825"/>
          <p14:tracePt t="9143" x="2400300" y="5711825"/>
          <p14:tracePt t="9146" x="2393950" y="5711825"/>
          <p14:tracePt t="9150" x="2389188" y="5711825"/>
          <p14:tracePt t="9154" x="2382838" y="5711825"/>
          <p14:tracePt t="9159" x="2378075" y="5711825"/>
          <p14:tracePt t="9161" x="2371725" y="5716588"/>
          <p14:tracePt t="9166" x="2366963" y="5716588"/>
          <p14:tracePt t="9171" x="2360613" y="5716588"/>
          <p14:tracePt t="9175" x="2355850" y="5716588"/>
          <p14:tracePt t="9177" x="2349500" y="5716588"/>
          <p14:tracePt t="9181" x="2344738" y="5716588"/>
          <p14:tracePt t="9185" x="2338388" y="5716588"/>
          <p14:tracePt t="9188" x="2338388" y="5722938"/>
          <p14:tracePt t="9189" x="2332038" y="5722938"/>
          <p14:tracePt t="9191" x="2327275" y="5722938"/>
          <p14:tracePt t="9194" x="2320925" y="5722938"/>
          <p14:tracePt t="9197" x="2316163" y="5722938"/>
          <p14:tracePt t="9200" x="2309813" y="5722938"/>
          <p14:tracePt t="9202" x="2305050" y="5722938"/>
          <p14:tracePt t="9204" x="2298700" y="5722938"/>
          <p14:tracePt t="9208" x="2293938" y="5722938"/>
          <p14:tracePt t="9210" x="2287588" y="5722938"/>
          <p14:tracePt t="9212" x="2282825" y="5722938"/>
          <p14:tracePt t="9213" x="2276475" y="5722938"/>
          <p14:tracePt t="9217" x="2270125" y="5722938"/>
          <p14:tracePt t="9219" x="2265363" y="5722938"/>
          <p14:tracePt t="9219" x="2259013" y="5722938"/>
          <p14:tracePt t="9222" x="2254250" y="5722938"/>
          <p14:tracePt t="9223" x="2247900" y="5722938"/>
          <p14:tracePt t="9227" x="2243138" y="5722938"/>
          <p14:tracePt t="9227" x="2236788" y="5722938"/>
          <p14:tracePt t="9229" x="2232025" y="5722938"/>
          <p14:tracePt t="9232" x="2225675" y="5722938"/>
          <p14:tracePt t="9232" x="2220913" y="5722938"/>
          <p14:tracePt t="9233" x="2214563" y="5722938"/>
          <p14:tracePt t="9234" x="2214563" y="5716588"/>
          <p14:tracePt t="9235" x="2209800" y="5716588"/>
          <p14:tracePt t="9239" x="2203450" y="5716588"/>
          <p14:tracePt t="9240" x="2192338" y="5716588"/>
          <p14:tracePt t="9241" x="2192338" y="5711825"/>
          <p14:tracePt t="9242" x="2185988" y="5711825"/>
          <p14:tracePt t="9245" x="2174875" y="5711825"/>
          <p14:tracePt t="9246" x="2170113" y="5711825"/>
          <p14:tracePt t="9249" x="2163763" y="5711825"/>
          <p14:tracePt t="9250" x="2159000" y="5711825"/>
          <p14:tracePt t="9252" x="2152650" y="5711825"/>
          <p14:tracePt t="9253" x="2152650" y="5705475"/>
          <p14:tracePt t="9254" x="2147888" y="5705475"/>
          <p14:tracePt t="9255" x="2136775" y="5705475"/>
          <p14:tracePt t="9257" x="2130425" y="5705475"/>
          <p14:tracePt t="9260" x="2124075" y="5705475"/>
          <p14:tracePt t="9260" x="2119313" y="5705475"/>
          <p14:tracePt t="9261" x="2112963" y="5705475"/>
          <p14:tracePt t="9263" x="2112963" y="5700713"/>
          <p14:tracePt t="9264" x="2108200" y="5700713"/>
          <p14:tracePt t="9266" x="2101850" y="5700713"/>
          <p14:tracePt t="9267" x="2097088" y="5700713"/>
          <p14:tracePt t="9268" x="2090738" y="5700713"/>
          <p14:tracePt t="9269" x="2085975" y="5700713"/>
          <p14:tracePt t="9271" x="2079625" y="5700713"/>
          <p14:tracePt t="9273" x="2074863" y="5700713"/>
          <p14:tracePt t="9274" x="2074863" y="5694363"/>
          <p14:tracePt t="9275" x="2068513" y="5694363"/>
          <p14:tracePt t="9276" x="2057400" y="5694363"/>
          <p14:tracePt t="9278" x="2051050" y="5688013"/>
          <p14:tracePt t="9279" x="2046288" y="5688013"/>
          <p14:tracePt t="9280" x="2039938" y="5688013"/>
          <p14:tracePt t="9281" x="2035175" y="5688013"/>
          <p14:tracePt t="9283" x="2024063" y="5688013"/>
          <p14:tracePt t="9285" x="2017713" y="5688013"/>
          <p14:tracePt t="9288" x="2006600" y="5683250"/>
          <p14:tracePt t="9290" x="2001838" y="5683250"/>
          <p14:tracePt t="9292" x="1989138" y="5683250"/>
          <p14:tracePt t="9293" x="1984375" y="5683250"/>
          <p14:tracePt t="9295" x="1973263" y="5676900"/>
          <p14:tracePt t="9296" x="1966913" y="5676900"/>
          <p14:tracePt t="9298" x="1955800" y="5672138"/>
          <p14:tracePt t="9301" x="1951038" y="5672138"/>
          <p14:tracePt t="9302" x="1939925" y="5672138"/>
          <p14:tracePt t="9304" x="1933575" y="5672138"/>
          <p14:tracePt t="9305" x="1922463" y="5665788"/>
          <p14:tracePt t="9306" x="1916113" y="5665788"/>
          <p14:tracePt t="9307" x="1911350" y="5661025"/>
          <p14:tracePt t="9309" x="1905000" y="5661025"/>
          <p14:tracePt t="9311" x="1893888" y="5661025"/>
          <p14:tracePt t="9311" x="1889125" y="5661025"/>
          <p14:tracePt t="9313" x="1878013" y="5654675"/>
          <p14:tracePt t="9315" x="1871663" y="5654675"/>
          <p14:tracePt t="9316" x="1860550" y="5654675"/>
          <p14:tracePt t="9318" x="1849438" y="5649913"/>
          <p14:tracePt t="9319" x="1843088" y="5649913"/>
          <p14:tracePt t="9322" x="1831975" y="5643563"/>
          <p14:tracePt t="9323" x="1827213" y="5643563"/>
          <p14:tracePt t="9324" x="1820863" y="5643563"/>
          <p14:tracePt t="9324" x="1816100" y="5643563"/>
          <p14:tracePt t="9325" x="1809750" y="5643563"/>
          <p14:tracePt t="9326" x="1804988" y="5638800"/>
          <p14:tracePt t="9327" x="1793875" y="5638800"/>
          <p14:tracePt t="9329" x="1787525" y="5632450"/>
          <p14:tracePt t="9330" x="1781175" y="5632450"/>
          <p14:tracePt t="9332" x="1770063" y="5632450"/>
          <p14:tracePt t="9333" x="1765300" y="5632450"/>
          <p14:tracePt t="9335" x="1758950" y="5627688"/>
          <p14:tracePt t="9336" x="1754188" y="5627688"/>
          <p14:tracePt t="9337" x="1743075" y="5627688"/>
          <p14:tracePt t="9338" x="1736725" y="5627688"/>
          <p14:tracePt t="9338" x="1731963" y="5621338"/>
          <p14:tracePt t="9339" x="1725613" y="5621338"/>
          <p14:tracePt t="9340" x="1719263" y="5614988"/>
          <p14:tracePt t="9341" x="1714500" y="5614988"/>
          <p14:tracePt t="9343" x="1703388" y="5614988"/>
          <p14:tracePt t="9345" x="1697038" y="5614988"/>
          <p14:tracePt t="9345" x="1685925" y="5610225"/>
          <p14:tracePt t="9346" x="1685925" y="5603875"/>
          <p14:tracePt t="9347" x="1681163" y="5603875"/>
          <p14:tracePt t="9348" x="1670050" y="5603875"/>
          <p14:tracePt t="9350" x="1663700" y="5603875"/>
          <p14:tracePt t="9351" x="1658938" y="5599113"/>
          <p14:tracePt t="9352" x="1652588" y="5599113"/>
          <p14:tracePt t="9353" x="1646238" y="5599113"/>
          <p14:tracePt t="9354" x="1641475" y="5599113"/>
          <p14:tracePt t="9356" x="1630363" y="5592763"/>
          <p14:tracePt t="9357" x="1624013" y="5588000"/>
          <p14:tracePt t="9358" x="1619250" y="5588000"/>
          <p14:tracePt t="9360" x="1612900" y="5588000"/>
          <p14:tracePt t="9360" x="1608138" y="5588000"/>
          <p14:tracePt t="9361" x="1608138" y="5581650"/>
          <p14:tracePt t="9363" x="1601788" y="5581650"/>
          <p14:tracePt t="9363" x="1597025" y="5581650"/>
          <p14:tracePt t="9365" x="1585913" y="5581650"/>
          <p14:tracePt t="9365" x="1585913" y="5576888"/>
          <p14:tracePt t="9366" x="1579563" y="5576888"/>
          <p14:tracePt t="9367" x="1579563" y="5570538"/>
          <p14:tracePt t="9368" x="1573213" y="5570538"/>
          <p14:tracePt t="9371" x="1562100" y="5570538"/>
          <p14:tracePt t="9371" x="1562100" y="5565775"/>
          <p14:tracePt t="9372" x="1557338" y="5565775"/>
          <p14:tracePt t="9374" x="1546225" y="5559425"/>
          <p14:tracePt t="9378" x="1539875" y="5559425"/>
          <p14:tracePt t="9379" x="1535113" y="5553075"/>
          <p14:tracePt t="9381" x="1528763" y="5548313"/>
          <p14:tracePt t="9382" x="1524000" y="5548313"/>
          <p14:tracePt t="9385" x="1517650" y="5541963"/>
          <p14:tracePt t="9387" x="1511300" y="5541963"/>
          <p14:tracePt t="9388" x="1511300" y="5537200"/>
          <p14:tracePt t="9389" x="1506538" y="5537200"/>
          <p14:tracePt t="9391" x="1500188" y="5530850"/>
          <p14:tracePt t="9392" x="1500188" y="5526088"/>
          <p14:tracePt t="9393" x="1495425" y="5526088"/>
          <p14:tracePt t="9397" x="1489075" y="5519738"/>
          <p14:tracePt t="9400" x="1484313" y="5514975"/>
          <p14:tracePt t="9400" x="1477963" y="5514975"/>
          <p14:tracePt t="9401" x="1477963" y="5508625"/>
          <p14:tracePt t="9402" x="1473200" y="5503863"/>
          <p14:tracePt t="9406" x="1466850" y="5497513"/>
          <p14:tracePt t="9409" x="1462088" y="5492750"/>
          <p14:tracePt t="9409" x="1455738" y="5492750"/>
          <p14:tracePt t="9410" x="1455738" y="5486400"/>
          <p14:tracePt t="9412" x="1450975" y="5480050"/>
          <p14:tracePt t="9416" x="1444625" y="5475288"/>
          <p14:tracePt t="9418" x="1444625" y="5468938"/>
          <p14:tracePt t="9419" x="1438275" y="5468938"/>
          <p14:tracePt t="9420" x="1433513" y="5464175"/>
          <p14:tracePt t="9421" x="1433513" y="5457825"/>
          <p14:tracePt t="9422" x="1427163" y="5457825"/>
          <p14:tracePt t="9423" x="1427163" y="5453063"/>
          <p14:tracePt t="9426" x="1422400" y="5446713"/>
          <p14:tracePt t="9428" x="1416050" y="5441950"/>
          <p14:tracePt t="9428" x="1411288" y="5441950"/>
          <p14:tracePt t="9429" x="1411288" y="5435600"/>
          <p14:tracePt t="9432" x="1404938" y="5430838"/>
          <p14:tracePt t="9434" x="1400175" y="5424488"/>
          <p14:tracePt t="9435" x="1400175" y="5419725"/>
          <p14:tracePt t="9436" x="1393825" y="5419725"/>
          <p14:tracePt t="9437" x="1389063" y="5413375"/>
          <p14:tracePt t="9440" x="1382713" y="5407025"/>
          <p14:tracePt t="9441" x="1376363" y="5402263"/>
          <p14:tracePt t="9443" x="1376363" y="5395913"/>
          <p14:tracePt t="9444" x="1371600" y="5391150"/>
          <p14:tracePt t="9445" x="1365250" y="5384800"/>
          <p14:tracePt t="9447" x="1360488" y="5384800"/>
          <p14:tracePt t="9447" x="1360488" y="5380038"/>
          <p14:tracePt t="9448" x="1354138" y="5373688"/>
          <p14:tracePt t="9449" x="1349375" y="5373688"/>
          <p14:tracePt t="9450" x="1349375" y="5368925"/>
          <p14:tracePt t="9452" x="1343025" y="5368925"/>
          <p14:tracePt t="9454" x="1343025" y="5357813"/>
          <p14:tracePt t="9455" x="1338263" y="5357813"/>
          <p14:tracePt t="9457" x="1327150" y="5351463"/>
          <p14:tracePt t="9457" x="1327150" y="5345113"/>
          <p14:tracePt t="9459" x="1320800" y="5340350"/>
          <p14:tracePt t="9461" x="1320800" y="5334000"/>
          <p14:tracePt t="9462" x="1316038" y="5334000"/>
          <p14:tracePt t="9462" x="1309688" y="5329238"/>
          <p14:tracePt t="9465" x="1303338" y="5322888"/>
          <p14:tracePt t="9465" x="1298575" y="5318125"/>
          <p14:tracePt t="9467" x="1292225" y="5311775"/>
          <p14:tracePt t="9469" x="1292225" y="5307013"/>
          <p14:tracePt t="9470" x="1287463" y="5300663"/>
          <p14:tracePt t="9471" x="1281113" y="5295900"/>
          <p14:tracePt t="9472" x="1276350" y="5295900"/>
          <p14:tracePt t="9473" x="1270000" y="5284788"/>
          <p14:tracePt t="9476" x="1265238" y="5278438"/>
          <p14:tracePt t="9477" x="1258888" y="5272088"/>
          <p14:tracePt t="9479" x="1254125" y="5267325"/>
          <p14:tracePt t="9482" x="1247775" y="5260975"/>
          <p14:tracePt t="9482" x="1247775" y="5256213"/>
          <p14:tracePt t="9483" x="1243013" y="5249863"/>
          <p14:tracePt t="9485" x="1236663" y="5249863"/>
          <p14:tracePt t="9485" x="1236663" y="5245100"/>
          <p14:tracePt t="9486" x="1230313" y="5245100"/>
          <p14:tracePt t="9489" x="1230313" y="5238750"/>
          <p14:tracePt t="9490" x="1225550" y="5238750"/>
          <p14:tracePt t="9491" x="1225550" y="5233988"/>
          <p14:tracePt t="9491" x="1219200" y="5233988"/>
          <p14:tracePt t="9493" x="1214438" y="5227638"/>
          <p14:tracePt t="9493" x="1208088" y="5222875"/>
          <p14:tracePt t="9495" x="1208088" y="5216525"/>
          <p14:tracePt t="9497" x="1203325" y="5210175"/>
          <p14:tracePt t="9498" x="1196975" y="5210175"/>
          <p14:tracePt t="9498" x="1196975" y="5205413"/>
          <p14:tracePt t="9499" x="1192213" y="5205413"/>
          <p14:tracePt t="9502" x="1192213" y="5199063"/>
          <p14:tracePt t="9503" x="1185863" y="5199063"/>
          <p14:tracePt t="9504" x="1185863" y="5187950"/>
          <p14:tracePt t="9505" x="1181100" y="5187950"/>
          <p14:tracePt t="9506" x="1174750" y="5187950"/>
          <p14:tracePt t="9507" x="1174750" y="5183188"/>
          <p14:tracePt t="9509" x="1168400" y="5183188"/>
          <p14:tracePt t="9509" x="1168400" y="5176838"/>
          <p14:tracePt t="9510" x="1163638" y="5176838"/>
          <p14:tracePt t="9512" x="1163638" y="5172075"/>
          <p14:tracePt t="9512" x="1157288" y="5165725"/>
          <p14:tracePt t="9514" x="1152525" y="5160963"/>
          <p14:tracePt t="9517" x="1146175" y="5160963"/>
          <p14:tracePt t="9518" x="1146175" y="5154613"/>
          <p14:tracePt t="9519" x="1141413" y="5154613"/>
          <p14:tracePt t="9521" x="1141413" y="5149850"/>
          <p14:tracePt t="9521" x="1135063" y="5143500"/>
          <p14:tracePt t="9523" x="1130300" y="5143500"/>
          <p14:tracePt t="9525" x="1123950" y="5137150"/>
          <p14:tracePt t="9527" x="1119188" y="5132388"/>
          <p14:tracePt t="9530" x="1112838" y="5126038"/>
          <p14:tracePt t="9531" x="1108075" y="5121275"/>
          <p14:tracePt t="9533" x="1101725" y="5114925"/>
          <p14:tracePt t="9535" x="1095375" y="5114925"/>
          <p14:tracePt t="9537" x="1095375" y="5110163"/>
          <p14:tracePt t="9539" x="1090613" y="5110163"/>
          <p14:tracePt t="9539" x="1084263" y="5110163"/>
          <p14:tracePt t="9540" x="1084263" y="5103813"/>
          <p14:tracePt t="9541" x="1084263" y="5099050"/>
          <p14:tracePt t="9542" x="1079500" y="5099050"/>
          <p14:tracePt t="9545" x="1073150" y="5092700"/>
          <p14:tracePt t="9547" x="1068388" y="5092700"/>
          <p14:tracePt t="9548" x="1068388" y="5087938"/>
          <p14:tracePt t="9549" x="1062038" y="5087938"/>
          <p14:tracePt t="9552" x="1057275" y="5081588"/>
          <p14:tracePt t="9554" x="1050925" y="5076825"/>
          <p14:tracePt t="9556" x="1046163" y="5070475"/>
          <p14:tracePt t="9560" x="1039813" y="5064125"/>
          <p14:tracePt t="9562" x="1035050" y="5064125"/>
          <p14:tracePt t="9565" x="1028700" y="5059363"/>
          <p14:tracePt t="9568" x="1022350" y="5059363"/>
          <p14:tracePt t="9568" x="1022350" y="5053013"/>
          <p14:tracePt t="9570" x="1022350" y="5048250"/>
          <p14:tracePt t="9572" x="1017588" y="5048250"/>
          <p14:tracePt t="9574" x="1011238" y="5048250"/>
          <p14:tracePt t="9576" x="1011238" y="5041900"/>
          <p14:tracePt t="9577" x="1006475" y="5041900"/>
          <p14:tracePt t="9583" x="1000125" y="5037138"/>
          <p14:tracePt t="9589" x="995363" y="5037138"/>
          <p14:tracePt t="9591" x="995363" y="5030788"/>
          <p14:tracePt t="9591" x="989013" y="5030788"/>
          <p14:tracePt t="9595" x="989013" y="5026025"/>
          <p14:tracePt t="9599" x="984250" y="5026025"/>
          <p14:tracePt t="9606" x="977900" y="5019675"/>
          <p14:tracePt t="9615" x="973138" y="5019675"/>
          <p14:tracePt t="9620" x="966788" y="5014913"/>
          <p14:tracePt t="9632" x="960438" y="5014913"/>
          <p14:tracePt t="9643" x="960438" y="5008563"/>
          <p14:tracePt t="9648" x="955675" y="5008563"/>
          <p14:tracePt t="9661" x="955675" y="5002213"/>
          <p14:tracePt t="9693" x="949325" y="5002213"/>
          <p14:tracePt t="9704" x="944563" y="5002213"/>
          <p14:tracePt t="9711" x="944563" y="4997450"/>
          <p14:tracePt t="9720" x="938213" y="4997450"/>
          <p14:tracePt t="9737" x="933450" y="4997450"/>
          <p14:tracePt t="9739" x="933450" y="4991100"/>
          <p14:tracePt t="9784" x="927100" y="4991100"/>
          <p14:tracePt t="9795" x="922338" y="4991100"/>
          <p14:tracePt t="9813" x="915988" y="4991100"/>
          <p14:tracePt t="9835" x="911225" y="4991100"/>
          <p14:tracePt t="9854" x="911225" y="4997450"/>
          <p14:tracePt t="9861" x="904875" y="4997450"/>
          <p14:tracePt t="9871" x="900113" y="4997450"/>
          <p14:tracePt t="9882" x="900113" y="5002213"/>
          <p14:tracePt t="9885" x="893763" y="5002213"/>
          <p14:tracePt t="9891" x="893763" y="5008563"/>
          <p14:tracePt t="9895" x="887413" y="5008563"/>
          <p14:tracePt t="9904" x="882650" y="5008563"/>
          <p14:tracePt t="9908" x="876300" y="5008563"/>
          <p14:tracePt t="9913" x="876300" y="5014913"/>
          <p14:tracePt t="9915" x="871538" y="5014913"/>
          <p14:tracePt t="9922" x="865188" y="5014913"/>
          <p14:tracePt t="9934" x="854075" y="5014913"/>
          <p14:tracePt t="9936" x="849313" y="5014913"/>
          <p14:tracePt t="9941" x="842963" y="5014913"/>
          <p14:tracePt t="9945" x="838200" y="5014913"/>
          <p14:tracePt t="9950" x="831850" y="5014913"/>
          <p14:tracePt t="9952" x="825500" y="5014913"/>
          <p14:tracePt t="9956" x="820738" y="5014913"/>
          <p14:tracePt t="9959" x="820738" y="5008563"/>
          <p14:tracePt t="9960" x="814388" y="5008563"/>
          <p14:tracePt t="9963" x="814388" y="5002213"/>
          <p14:tracePt t="9964" x="809625" y="5002213"/>
          <p14:tracePt t="9966" x="803275" y="5002213"/>
          <p14:tracePt t="9970" x="798513" y="4997450"/>
          <p14:tracePt t="9974" x="792163" y="4997450"/>
          <p14:tracePt t="9977" x="792163" y="4991100"/>
          <p14:tracePt t="9977" x="787400" y="4991100"/>
          <p14:tracePt t="9979" x="781050" y="4991100"/>
          <p14:tracePt t="9982" x="781050" y="4986338"/>
          <p14:tracePt t="9982" x="776288" y="4986338"/>
          <p14:tracePt t="9986" x="776288" y="4979988"/>
          <p14:tracePt t="9988" x="769938" y="4979988"/>
          <p14:tracePt t="9992" x="765175" y="4979988"/>
          <p14:tracePt t="9993" x="765175" y="4975225"/>
          <p14:tracePt t="9993" x="758825" y="4975225"/>
          <p14:tracePt t="9999" x="752475" y="4975225"/>
          <p14:tracePt t="10001" x="752475" y="4968875"/>
          <p14:tracePt t="10003" x="747713" y="4968875"/>
          <p14:tracePt t="10010" x="741363" y="4968875"/>
          <p14:tracePt t="10013" x="741363" y="4964113"/>
          <p14:tracePt t="10013" x="736600" y="4964113"/>
          <p14:tracePt t="10102" x="736600" y="4968875"/>
          <p14:tracePt t="10112" x="736600" y="4975225"/>
          <p14:tracePt t="10119" x="736600" y="4979988"/>
          <p14:tracePt t="10122" x="736600" y="4986338"/>
          <p14:tracePt t="10128" x="736600" y="4991100"/>
          <p14:tracePt t="10134" x="736600" y="4997450"/>
          <p14:tracePt t="10139" x="736600" y="5002213"/>
          <p14:tracePt t="10141" x="736600" y="5008563"/>
          <p14:tracePt t="10146" x="736600" y="5014913"/>
          <p14:tracePt t="10147" x="730250" y="5014913"/>
          <p14:tracePt t="10151" x="730250" y="5019675"/>
          <p14:tracePt t="10156" x="730250" y="5026025"/>
          <p14:tracePt t="10159" x="730250" y="5030788"/>
          <p14:tracePt t="10164" x="730250" y="5037138"/>
          <p14:tracePt t="10170" x="730250" y="5041900"/>
          <p14:tracePt t="10177" x="730250" y="5048250"/>
          <p14:tracePt t="10179" x="725488" y="5053013"/>
          <p14:tracePt t="10186" x="725488" y="5059363"/>
          <p14:tracePt t="10193" x="719138" y="5059363"/>
          <p14:tracePt t="10194" x="719138" y="5064125"/>
          <p14:tracePt t="10200" x="714375" y="5064125"/>
          <p14:tracePt t="10201" x="714375" y="5070475"/>
          <p14:tracePt t="10206" x="714375" y="5076825"/>
          <p14:tracePt t="10212" x="708025" y="5076825"/>
          <p14:tracePt t="10212" x="708025" y="5081588"/>
          <p14:tracePt t="10220" x="708025" y="5087938"/>
          <p14:tracePt t="10223" x="703263" y="5087938"/>
          <p14:tracePt t="10227" x="703263" y="5092700"/>
          <p14:tracePt t="10233" x="703263" y="5099050"/>
          <p14:tracePt t="10235" x="696913" y="5103813"/>
          <p14:tracePt t="10241" x="692150" y="5103813"/>
          <p14:tracePt t="10241" x="692150" y="5110163"/>
          <p14:tracePt t="10248" x="692150" y="5114925"/>
          <p14:tracePt t="10253" x="685800" y="5114925"/>
          <p14:tracePt t="10253" x="685800" y="5121275"/>
          <p14:tracePt t="10256" x="685800" y="5126038"/>
          <p14:tracePt t="10263" x="685800" y="5132388"/>
          <p14:tracePt t="10266" x="679450" y="5132388"/>
          <p14:tracePt t="10269" x="679450" y="5137150"/>
          <p14:tracePt t="10275" x="679450" y="5143500"/>
          <p14:tracePt t="10278" x="679450" y="5149850"/>
          <p14:tracePt t="10278" x="674688" y="5149850"/>
          <p14:tracePt t="10284" x="674688" y="5154613"/>
          <p14:tracePt t="10291" x="668338" y="5160963"/>
          <p14:tracePt t="10299" x="663575" y="5160963"/>
          <p14:tracePt t="10302" x="663575" y="5165725"/>
          <p14:tracePt t="10308" x="663575" y="5172075"/>
          <p14:tracePt t="10321" x="657225" y="5172075"/>
          <p14:tracePt t="10326" x="657225" y="5176838"/>
          <p14:tracePt t="10414" x="652463" y="5176838"/>
          <p14:tracePt t="10478" x="646113" y="5176838"/>
          <p14:tracePt t="10493" x="641350" y="5176838"/>
          <p14:tracePt t="10514" x="641350" y="5172075"/>
          <p14:tracePt t="10520" x="641350" y="5165725"/>
          <p14:tracePt t="10524" x="635000" y="5165725"/>
          <p14:tracePt t="10532" x="635000" y="5160963"/>
          <p14:tracePt t="10543" x="635000" y="5154613"/>
          <p14:tracePt t="10553" x="635000" y="5149850"/>
          <p14:tracePt t="10558" x="635000" y="5143500"/>
          <p14:tracePt t="10567" x="635000" y="5137150"/>
          <p14:tracePt t="10574" x="635000" y="5132388"/>
          <p14:tracePt t="10582" x="635000" y="5126038"/>
          <p14:tracePt t="10585" x="635000" y="5121275"/>
          <p14:tracePt t="10592" x="635000" y="5114925"/>
          <p14:tracePt t="10596" x="630238" y="5114925"/>
          <p14:tracePt t="10599" x="630238" y="5110163"/>
          <p14:tracePt t="10605" x="630238" y="5103813"/>
          <p14:tracePt t="10609" x="630238" y="5099050"/>
          <p14:tracePt t="10616" x="630238" y="5092700"/>
          <p14:tracePt t="10623" x="630238" y="5087938"/>
          <p14:tracePt t="10631" x="630238" y="5081588"/>
          <p14:tracePt t="10640" x="630238" y="5076825"/>
          <p14:tracePt t="10645" x="630238" y="5070475"/>
          <p14:tracePt t="10657" x="630238" y="5064125"/>
          <p14:tracePt t="10669" x="630238" y="5059363"/>
          <p14:tracePt t="10681" x="630238" y="5053013"/>
          <p14:tracePt t="10687" x="630238" y="5048250"/>
          <p14:tracePt t="10698" x="630238" y="5041900"/>
          <p14:tracePt t="10709" x="630238" y="5037138"/>
          <p14:tracePt t="10721" x="630238" y="5030788"/>
          <p14:tracePt t="10727" x="630238" y="5026025"/>
          <p14:tracePt t="10742" x="630238" y="5019675"/>
          <p14:tracePt t="10756" x="630238" y="5014913"/>
          <p14:tracePt t="10769" x="630238" y="5008563"/>
          <p14:tracePt t="10775" x="630238" y="5002213"/>
          <p14:tracePt t="10781" x="635000" y="5002213"/>
          <p14:tracePt t="10787" x="635000" y="4997450"/>
          <p14:tracePt t="10797" x="635000" y="4991100"/>
          <p14:tracePt t="10798" x="641350" y="4991100"/>
          <p14:tracePt t="10804" x="646113" y="4991100"/>
          <p14:tracePt t="10806" x="646113" y="4986338"/>
          <p14:tracePt t="10810" x="646113" y="4979988"/>
          <p14:tracePt t="10813" x="652463" y="4979988"/>
          <p14:tracePt t="10817" x="652463" y="4975225"/>
          <p14:tracePt t="10823" x="657225" y="4975225"/>
          <p14:tracePt t="10823" x="657225" y="4968875"/>
          <p14:tracePt t="10830" x="657225" y="4964113"/>
          <p14:tracePt t="10830" x="663575" y="4964113"/>
          <p14:tracePt t="10832" x="663575" y="4957763"/>
          <p14:tracePt t="10835" x="668338" y="4957763"/>
          <p14:tracePt t="10838" x="668338" y="4953000"/>
          <p14:tracePt t="10841" x="674688" y="4953000"/>
          <p14:tracePt t="10842" x="674688" y="4946650"/>
          <p14:tracePt t="10848" x="679450" y="4941888"/>
          <p14:tracePt t="10850" x="679450" y="4935538"/>
          <p14:tracePt t="10854" x="685800" y="4929188"/>
          <p14:tracePt t="10860" x="692150" y="4924425"/>
          <p14:tracePt t="10863" x="696913" y="4924425"/>
          <p14:tracePt t="10864" x="696913" y="4918075"/>
          <p14:tracePt t="10865" x="696913" y="4913313"/>
          <p14:tracePt t="10866" x="703263" y="4913313"/>
          <p14:tracePt t="10871" x="703263" y="4906963"/>
          <p14:tracePt t="10872" x="708025" y="4906963"/>
          <p14:tracePt t="10875" x="708025" y="4902200"/>
          <p14:tracePt t="10877" x="714375" y="4902200"/>
          <p14:tracePt t="10879" x="719138" y="4895850"/>
          <p14:tracePt t="10883" x="725488" y="4895850"/>
          <p14:tracePt t="10884" x="725488" y="4891088"/>
          <p14:tracePt t="10887" x="730250" y="4884738"/>
          <p14:tracePt t="10891" x="736600" y="4879975"/>
          <p14:tracePt t="10892" x="741363" y="4879975"/>
          <p14:tracePt t="10894" x="747713" y="4873625"/>
          <p14:tracePt t="10899" x="752475" y="4873625"/>
          <p14:tracePt t="10900" x="752475" y="4867275"/>
          <p14:tracePt t="10901" x="758825" y="4867275"/>
          <p14:tracePt t="10902" x="758825" y="4862513"/>
          <p14:tracePt t="10903" x="765175" y="4862513"/>
          <p14:tracePt t="10907" x="769938" y="4862513"/>
          <p14:tracePt t="10907" x="769938" y="4856163"/>
          <p14:tracePt t="10908" x="776288" y="4856163"/>
          <p14:tracePt t="10912" x="781050" y="4856163"/>
          <p14:tracePt t="10912" x="787400" y="4851400"/>
          <p14:tracePt t="10915" x="792163" y="4851400"/>
          <p14:tracePt t="10917" x="792163" y="4845050"/>
          <p14:tracePt t="10919" x="798513" y="4845050"/>
          <p14:tracePt t="10920" x="798513" y="4840288"/>
          <p14:tracePt t="10934" x="831850" y="4829175"/>
          <p14:tracePt t="10935" x="838200" y="4822825"/>
          <p14:tracePt t="10937" x="842963" y="4818063"/>
          <p14:tracePt t="10940" x="849313" y="4818063"/>
          <p14:tracePt t="10942" x="854075" y="4818063"/>
          <p14:tracePt t="10942" x="854075" y="4811713"/>
          <p14:tracePt t="10944" x="860425" y="4811713"/>
          <p14:tracePt t="10947" x="860425" y="4806950"/>
          <p14:tracePt t="10948" x="865188" y="4806950"/>
          <p14:tracePt t="10951" x="871538" y="4806950"/>
          <p14:tracePt t="10952" x="871538" y="4800600"/>
          <p14:tracePt t="10955" x="871538" y="4794250"/>
          <p14:tracePt t="10956" x="876300" y="4794250"/>
          <p14:tracePt t="10957" x="882650" y="4794250"/>
          <p14:tracePt t="10961" x="882650" y="4789488"/>
          <p14:tracePt t="10961" x="887413" y="4789488"/>
          <p14:tracePt t="10966" x="887413" y="4783138"/>
          <p14:tracePt t="10967" x="893763" y="4783138"/>
          <p14:tracePt t="10971" x="900113" y="4783138"/>
          <p14:tracePt t="10972" x="900113" y="4778375"/>
          <p14:tracePt t="10973" x="904875" y="4772025"/>
          <p14:tracePt t="10980" x="911225" y="4767263"/>
          <p14:tracePt t="10985" x="915988" y="4767263"/>
          <p14:tracePt t="10986" x="915988" y="4760913"/>
          <p14:tracePt t="10993" x="922338" y="4760913"/>
          <p14:tracePt t="10993" x="922338" y="4756150"/>
          <p14:tracePt t="10997" x="927100" y="4749800"/>
          <p14:tracePt t="11005" x="927100" y="4745038"/>
          <p14:tracePt t="11006" x="933450" y="4745038"/>
          <p14:tracePt t="11013" x="933450" y="4738688"/>
          <p14:tracePt t="11019" x="938213" y="4738688"/>
          <p14:tracePt t="11021" x="938213" y="4733925"/>
          <p14:tracePt t="11029" x="944563" y="4733925"/>
          <p14:tracePt t="11029" x="944563" y="4727575"/>
          <p14:tracePt t="11035" x="949325" y="4721225"/>
          <p14:tracePt t="11044" x="949325" y="4716463"/>
          <p14:tracePt t="11045" x="955675" y="4716463"/>
          <p14:tracePt t="11054" x="955675" y="4710113"/>
          <p14:tracePt t="11055" x="960438" y="4710113"/>
          <p14:tracePt t="11063" x="960438" y="4705350"/>
          <p14:tracePt t="11063" x="966788" y="4705350"/>
          <p14:tracePt t="11068" x="973138" y="4699000"/>
          <p14:tracePt t="11078" x="973138" y="4694238"/>
          <p14:tracePt t="11079" x="977900" y="4694238"/>
          <p14:tracePt t="11088" x="977900" y="4687888"/>
          <p14:tracePt t="11091" x="984250" y="4687888"/>
          <p14:tracePt t="11097" x="984250" y="4683125"/>
          <p14:tracePt t="11102" x="984250" y="4676775"/>
          <p14:tracePt t="11104" x="989013" y="4676775"/>
          <p14:tracePt t="11111" x="995363" y="4672013"/>
          <p14:tracePt t="11120" x="995363" y="4665663"/>
          <p14:tracePt t="11126" x="1000125" y="4665663"/>
          <p14:tracePt t="11130" x="1000125" y="4659313"/>
          <p14:tracePt t="11134" x="1000125" y="4654550"/>
          <p14:tracePt t="11139" x="1006475" y="4654550"/>
          <p14:tracePt t="11144" x="1006475" y="4648200"/>
          <p14:tracePt t="11153" x="1011238" y="4648200"/>
          <p14:tracePt t="11156" x="1011238" y="4643438"/>
          <p14:tracePt t="11162" x="1017588" y="4643438"/>
          <p14:tracePt t="11168" x="1017588" y="4637088"/>
          <p14:tracePt t="11176" x="1017588" y="4632325"/>
          <p14:tracePt t="11184" x="1022350" y="4632325"/>
          <p14:tracePt t="11189" x="1022350" y="4625975"/>
          <p14:tracePt t="11202" x="1028700" y="4625975"/>
          <p14:tracePt t="11203" x="1028700" y="4621213"/>
          <p14:tracePt t="11215" x="1028700" y="4614863"/>
          <p14:tracePt t="11219" x="1035050" y="4614863"/>
          <p14:tracePt t="11222" x="1035050" y="4610100"/>
          <p14:tracePt t="11227" x="1039813" y="4610100"/>
          <p14:tracePt t="11234" x="1039813" y="4603750"/>
          <p14:tracePt t="11244" x="1046163" y="4603750"/>
          <p14:tracePt t="11248" x="1046163" y="4598988"/>
          <p14:tracePt t="11259" x="1046163" y="4592638"/>
          <p14:tracePt t="11265" x="1050925" y="4586288"/>
          <p14:tracePt t="11278" x="1050925" y="4581525"/>
          <p14:tracePt t="11290" x="1050925" y="4575175"/>
          <p14:tracePt t="11293" x="1057275" y="4575175"/>
          <p14:tracePt t="11306" x="1057275" y="4570413"/>
          <p14:tracePt t="11315" x="1057275" y="4564063"/>
          <p14:tracePt t="11333" x="1057275" y="4559300"/>
          <p14:tracePt t="11340" x="1062038" y="4559300"/>
          <p14:tracePt t="11351" x="1062038" y="4552950"/>
          <p14:tracePt t="11361" x="1068388" y="4552950"/>
          <p14:tracePt t="11367" x="1068388" y="4548188"/>
          <p14:tracePt t="11384" x="1068388" y="4541838"/>
          <p14:tracePt t="11391" x="1068388" y="4537075"/>
          <p14:tracePt t="11401" x="1068388" y="4530725"/>
          <p14:tracePt t="11410" x="1068388" y="4524375"/>
          <p14:tracePt t="11417" x="1068388" y="4519613"/>
          <p14:tracePt t="11421" x="1068388" y="4513263"/>
          <p14:tracePt t="11426" x="1068388" y="4508500"/>
          <p14:tracePt t="11432" x="1068388" y="4502150"/>
          <p14:tracePt t="11437" x="1068388" y="4497388"/>
          <p14:tracePt t="11438" x="1068388" y="4491038"/>
          <p14:tracePt t="11443" x="1068388" y="4486275"/>
          <p14:tracePt t="11448" x="1068388" y="4479925"/>
          <p14:tracePt t="11450" x="1062038" y="4479925"/>
          <p14:tracePt t="11451" x="1062038" y="4475163"/>
          <p14:tracePt t="11454" x="1062038" y="4468813"/>
          <p14:tracePt t="11457" x="1062038" y="4464050"/>
          <p14:tracePt t="11461" x="1062038" y="4457700"/>
          <p14:tracePt t="11463" x="1057275" y="4457700"/>
          <p14:tracePt t="11465" x="1057275" y="4451350"/>
          <p14:tracePt t="11465" x="1057275" y="4446588"/>
          <p14:tracePt t="11470" x="1057275" y="4440238"/>
          <p14:tracePt t="11471" x="1050925" y="4440238"/>
          <p14:tracePt t="11473" x="1050925" y="4435475"/>
          <p14:tracePt t="11476" x="1050925" y="4429125"/>
          <p14:tracePt t="11478" x="1050925" y="4424363"/>
          <p14:tracePt t="11479" x="1046163" y="4424363"/>
          <p14:tracePt t="11482" x="1046163" y="4418013"/>
          <p14:tracePt t="11485" x="1046163" y="4413250"/>
          <p14:tracePt t="11486" x="1039813" y="4413250"/>
          <p14:tracePt t="11488" x="1039813" y="4406900"/>
          <p14:tracePt t="11491" x="1035050" y="4402138"/>
          <p14:tracePt t="11493" x="1035050" y="4395788"/>
          <p14:tracePt t="11498" x="1028700" y="4391025"/>
          <p14:tracePt t="11501" x="1028700" y="4384675"/>
          <p14:tracePt t="11503" x="1028700" y="4378325"/>
          <p14:tracePt t="11505" x="1022350" y="4378325"/>
          <p14:tracePt t="11505" x="1022350" y="4373563"/>
          <p14:tracePt t="11510" x="1022350" y="4367213"/>
          <p14:tracePt t="11512" x="1017588" y="4362450"/>
          <p14:tracePt t="11516" x="1011238" y="4356100"/>
          <p14:tracePt t="11517" x="1011238" y="4351338"/>
          <p14:tracePt t="11520" x="1011238" y="4344988"/>
          <p14:tracePt t="11523" x="1006475" y="4344988"/>
          <p14:tracePt t="11524" x="1006475" y="4340225"/>
          <p14:tracePt t="11526" x="1006475" y="4333875"/>
          <p14:tracePt t="11527" x="1006475" y="4329113"/>
          <p14:tracePt t="11528" x="1000125" y="4329113"/>
          <p14:tracePt t="11531" x="1000125" y="4322763"/>
          <p14:tracePt t="11534" x="1000125" y="4316413"/>
          <p14:tracePt t="11536" x="995363" y="4311650"/>
          <p14:tracePt t="11538" x="995363" y="4305300"/>
          <p14:tracePt t="11540" x="989013" y="4305300"/>
          <p14:tracePt t="11541" x="989013" y="4300538"/>
          <p14:tracePt t="11544" x="989013" y="4294188"/>
          <p14:tracePt t="11547" x="989013" y="4289425"/>
          <p14:tracePt t="11548" x="984250" y="4283075"/>
          <p14:tracePt t="11549" x="984250" y="4278313"/>
          <p14:tracePt t="11553" x="984250" y="4271963"/>
          <p14:tracePt t="11555" x="977900" y="4267200"/>
          <p14:tracePt t="11556" x="977900" y="4260850"/>
          <p14:tracePt t="11559" x="977900" y="4256088"/>
          <p14:tracePt t="11561" x="977900" y="4249738"/>
          <p14:tracePt t="11563" x="977900" y="4243388"/>
          <p14:tracePt t="11566" x="977900" y="4238625"/>
          <p14:tracePt t="11567" x="973138" y="4238625"/>
          <p14:tracePt t="11567" x="973138" y="4232275"/>
          <p14:tracePt t="11569" x="973138" y="4227513"/>
          <p14:tracePt t="11573" x="973138" y="4221163"/>
          <p14:tracePt t="11573" x="973138" y="4216400"/>
          <p14:tracePt t="11577" x="966788" y="4210050"/>
          <p14:tracePt t="11579" x="966788" y="4205288"/>
          <p14:tracePt t="11581" x="966788" y="4198938"/>
          <p14:tracePt t="11582" x="966788" y="4194175"/>
          <p14:tracePt t="11584" x="966788" y="4187825"/>
          <p14:tracePt t="11588" x="966788" y="4181475"/>
          <p14:tracePt t="11589" x="966788" y="4176713"/>
          <p14:tracePt t="11592" x="966788" y="4170363"/>
          <p14:tracePt t="11592" x="966788" y="4165600"/>
          <p14:tracePt t="11595" x="966788" y="4159250"/>
          <p14:tracePt t="11598" x="966788" y="4154488"/>
          <p14:tracePt t="11598" x="966788" y="4148138"/>
          <p14:tracePt t="11602" x="966788" y="4143375"/>
          <p14:tracePt t="11604" x="966788" y="4137025"/>
          <p14:tracePt t="11605" x="966788" y="4132263"/>
          <p14:tracePt t="11606" x="966788" y="4125913"/>
          <p14:tracePt t="11608" x="966788" y="4121150"/>
          <p14:tracePt t="11610" x="966788" y="4114800"/>
          <p14:tracePt t="11612" x="973138" y="4114800"/>
          <p14:tracePt t="11614" x="973138" y="4108450"/>
          <p14:tracePt t="11614" x="973138" y="4103688"/>
          <p14:tracePt t="11616" x="973138" y="4097338"/>
          <p14:tracePt t="11618" x="973138" y="4092575"/>
          <p14:tracePt t="11621" x="973138" y="4086225"/>
          <p14:tracePt t="11622" x="973138" y="4081463"/>
          <p14:tracePt t="11622" x="977900" y="4081463"/>
          <p14:tracePt t="11624" x="977900" y="4075113"/>
          <p14:tracePt t="11626" x="977900" y="4070350"/>
          <p14:tracePt t="11629" x="984250" y="4064000"/>
          <p14:tracePt t="11629" x="984250" y="4059238"/>
          <p14:tracePt t="11630" x="984250" y="4052888"/>
          <p14:tracePt t="11632" x="989013" y="4048125"/>
          <p14:tracePt t="11633" x="989013" y="4041775"/>
          <p14:tracePt t="11636" x="995363" y="4041775"/>
          <p14:tracePt t="11636" x="995363" y="4035425"/>
          <p14:tracePt t="11637" x="995363" y="4030663"/>
          <p14:tracePt t="11639" x="1000125" y="4024313"/>
          <p14:tracePt t="11640" x="1000125" y="4019550"/>
          <p14:tracePt t="11644" x="1000125" y="4013200"/>
          <p14:tracePt t="11644" x="1011238" y="4008438"/>
          <p14:tracePt t="11645" x="1011238" y="4002088"/>
          <p14:tracePt t="11649" x="1017588" y="3997325"/>
          <p14:tracePt t="11650" x="1017588" y="3990975"/>
          <p14:tracePt t="11651" x="1017588" y="3986213"/>
          <p14:tracePt t="11652" x="1022350" y="3979863"/>
          <p14:tracePt t="11655" x="1028700" y="3973513"/>
          <p14:tracePt t="11657" x="1035050" y="3968750"/>
          <p14:tracePt t="11657" x="1035050" y="3962400"/>
          <p14:tracePt t="11660" x="1039813" y="3957638"/>
          <p14:tracePt t="11661" x="1046163" y="3951288"/>
          <p14:tracePt t="11663" x="1046163" y="3946525"/>
          <p14:tracePt t="11665" x="1050925" y="3946525"/>
          <p14:tracePt t="11665" x="1057275" y="3940175"/>
          <p14:tracePt t="11666" x="1057275" y="3935413"/>
          <p14:tracePt t="11668" x="1062038" y="3935413"/>
          <p14:tracePt t="11670" x="1062038" y="3929063"/>
          <p14:tracePt t="11671" x="1068388" y="3924300"/>
          <p14:tracePt t="11671" x="1073150" y="3924300"/>
          <p14:tracePt t="11672" x="1073150" y="3917950"/>
          <p14:tracePt t="11673" x="1079500" y="3917950"/>
          <p14:tracePt t="11674" x="1079500" y="3913188"/>
          <p14:tracePt t="11677" x="1084263" y="3906838"/>
          <p14:tracePt t="11677" x="1084263" y="3900488"/>
          <p14:tracePt t="11678" x="1090613" y="3900488"/>
          <p14:tracePt t="11680" x="1095375" y="3895725"/>
          <p14:tracePt t="11681" x="1101725" y="3895725"/>
          <p14:tracePt t="11683" x="1101725" y="3889375"/>
          <p14:tracePt t="11684" x="1108075" y="3889375"/>
          <p14:tracePt t="11685" x="1108075" y="3884613"/>
          <p14:tracePt t="11686" x="1112838" y="3878263"/>
          <p14:tracePt t="11687" x="1119188" y="3873500"/>
          <p14:tracePt t="11688" x="1123950" y="3873500"/>
          <p14:tracePt t="11691" x="1130300" y="3867150"/>
          <p14:tracePt t="11693" x="1135063" y="3862388"/>
          <p14:tracePt t="11695" x="1141413" y="3856038"/>
          <p14:tracePt t="11695" x="1146175" y="3856038"/>
          <p14:tracePt t="11697" x="1146175" y="3851275"/>
          <p14:tracePt t="11698" x="1152525" y="3851275"/>
          <p14:tracePt t="11698" x="1152525" y="3844925"/>
          <p14:tracePt t="11701" x="1163638" y="3844925"/>
          <p14:tracePt t="11701" x="1163638" y="3838575"/>
          <p14:tracePt t="11702" x="1163638" y="3833813"/>
          <p14:tracePt t="11703" x="1168400" y="3833813"/>
          <p14:tracePt t="11706" x="1174750" y="3827463"/>
          <p14:tracePt t="11707" x="1181100" y="3827463"/>
          <p14:tracePt t="11708" x="1181100" y="3822700"/>
          <p14:tracePt t="11709" x="1185863" y="3822700"/>
          <p14:tracePt t="11711" x="1192213" y="3816350"/>
          <p14:tracePt t="11711" x="1192213" y="3811588"/>
          <p14:tracePt t="11713" x="1196975" y="3811588"/>
          <p14:tracePt t="11715" x="1203325" y="3805238"/>
          <p14:tracePt t="11715" x="1208088" y="3805238"/>
          <p14:tracePt t="11718" x="1208088" y="3800475"/>
          <p14:tracePt t="11719" x="1214438" y="3800475"/>
          <p14:tracePt t="11721" x="1219200" y="3794125"/>
          <p14:tracePt t="11721" x="1219200" y="3789363"/>
          <p14:tracePt t="11722" x="1225550" y="3789363"/>
          <p14:tracePt t="11725" x="1230313" y="3783013"/>
          <p14:tracePt t="11725" x="1236663" y="3783013"/>
          <p14:tracePt t="11726" x="1236663" y="3778250"/>
          <p14:tracePt t="11728" x="1243013" y="3778250"/>
          <p14:tracePt t="11730" x="1247775" y="3771900"/>
          <p14:tracePt t="11732" x="1247775" y="3765550"/>
          <p14:tracePt t="11733" x="1254125" y="3765550"/>
          <p14:tracePt t="11735" x="1258888" y="3760788"/>
          <p14:tracePt t="11738" x="1265238" y="3754438"/>
          <p14:tracePt t="11739" x="1270000" y="3754438"/>
          <p14:tracePt t="11741" x="1276350" y="3749675"/>
          <p14:tracePt t="11741" x="1276350" y="3743325"/>
          <p14:tracePt t="11743" x="1281113" y="3743325"/>
          <p14:tracePt t="11745" x="1287463" y="3738563"/>
          <p14:tracePt t="11747" x="1292225" y="3738563"/>
          <p14:tracePt t="11748" x="1292225" y="3732213"/>
          <p14:tracePt t="11749" x="1298575" y="3732213"/>
          <p14:tracePt t="11753" x="1303338" y="3727450"/>
          <p14:tracePt t="11754" x="1303338" y="3721100"/>
          <p14:tracePt t="11755" x="1309688" y="3721100"/>
          <p14:tracePt t="11757" x="1316038" y="3721100"/>
          <p14:tracePt t="11758" x="1316038" y="3716338"/>
          <p14:tracePt t="11760" x="1320800" y="3716338"/>
          <p14:tracePt t="11760" x="1320800" y="3709988"/>
          <p14:tracePt t="11761" x="1327150" y="3709988"/>
          <p14:tracePt t="11763" x="1327150" y="3705225"/>
          <p14:tracePt t="11765" x="1331913" y="3705225"/>
          <p14:tracePt t="11766" x="1331913" y="3698875"/>
          <p14:tracePt t="11768" x="1338263" y="3698875"/>
          <p14:tracePt t="11770" x="1343025" y="3692525"/>
          <p14:tracePt t="11772" x="1349375" y="3687763"/>
          <p14:tracePt t="11776" x="1354138" y="3681413"/>
          <p14:tracePt t="11777" x="1354138" y="3676650"/>
          <p14:tracePt t="11778" x="1360488" y="3676650"/>
          <p14:tracePt t="11781" x="1365250" y="3670300"/>
          <p14:tracePt t="11784" x="1371600" y="3665538"/>
          <p14:tracePt t="11786" x="1371600" y="3659188"/>
          <p14:tracePt t="11788" x="1376363" y="3654425"/>
          <p14:tracePt t="11791" x="1376363" y="3648075"/>
          <p14:tracePt t="11791" x="1382713" y="3648075"/>
          <p14:tracePt t="11793" x="1389063" y="3643313"/>
          <p14:tracePt t="11796" x="1389063" y="3636963"/>
          <p14:tracePt t="11798" x="1393825" y="3636963"/>
          <p14:tracePt t="11799" x="1393825" y="3630613"/>
          <p14:tracePt t="11800" x="1393825" y="3625850"/>
          <p14:tracePt t="11803" x="1393825" y="3619500"/>
          <p14:tracePt t="11804" x="1400175" y="3619500"/>
          <p14:tracePt t="11806" x="1400175" y="3614738"/>
          <p14:tracePt t="11810" x="1404938" y="3608388"/>
          <p14:tracePt t="11810" x="1404938" y="3603625"/>
          <p14:tracePt t="11813" x="1411288" y="3597275"/>
          <p14:tracePt t="11816" x="1411288" y="3592513"/>
          <p14:tracePt t="11819" x="1411288" y="3586163"/>
          <p14:tracePt t="11819" x="1411288" y="3581400"/>
          <p14:tracePt t="11822" x="1416050" y="3575050"/>
          <p14:tracePt t="11823" x="1416050" y="3570288"/>
          <p14:tracePt t="11824" x="1416050" y="3563938"/>
          <p14:tracePt t="11827" x="1416050" y="3557588"/>
          <p14:tracePt t="11829" x="1416050" y="3552825"/>
          <p14:tracePt t="11831" x="1422400" y="3546475"/>
          <p14:tracePt t="11832" x="1422400" y="3541713"/>
          <p14:tracePt t="11834" x="1422400" y="3535363"/>
          <p14:tracePt t="11837" x="1422400" y="3530600"/>
          <p14:tracePt t="11839" x="1422400" y="3524250"/>
          <p14:tracePt t="11839" x="1422400" y="3519488"/>
          <p14:tracePt t="11840" x="1427163" y="3519488"/>
          <p14:tracePt t="11841" x="1427163" y="3513138"/>
          <p14:tracePt t="11842" x="1427163" y="3508375"/>
          <p14:tracePt t="11844" x="1433513" y="3502025"/>
          <p14:tracePt t="11845" x="1433513" y="3495675"/>
          <p14:tracePt t="11848" x="1433513" y="3490913"/>
          <p14:tracePt t="11850" x="1433513" y="3484563"/>
          <p14:tracePt t="11851" x="1433513" y="3479800"/>
          <p14:tracePt t="11852" x="1438275" y="3473450"/>
          <p14:tracePt t="11854" x="1438275" y="3468688"/>
          <p14:tracePt t="11855" x="1438275" y="3462338"/>
          <p14:tracePt t="11858" x="1438275" y="3457575"/>
          <p14:tracePt t="11859" x="1438275" y="3451225"/>
          <p14:tracePt t="11860" x="1444625" y="3446463"/>
          <p14:tracePt t="11862" x="1444625" y="3440113"/>
          <p14:tracePt t="11866" x="1444625" y="3435350"/>
          <p14:tracePt t="11866" x="1450975" y="3429000"/>
          <p14:tracePt t="11867" x="1450975" y="3422650"/>
          <p14:tracePt t="11869" x="1450975" y="3417888"/>
          <p14:tracePt t="11871" x="1455738" y="3411538"/>
          <p14:tracePt t="11874" x="1455738" y="3406775"/>
          <p14:tracePt t="11875" x="1455738" y="3400425"/>
          <p14:tracePt t="11878" x="1455738" y="3395663"/>
          <p14:tracePt t="11879" x="1462088" y="3395663"/>
          <p14:tracePt t="11879" x="1462088" y="3389313"/>
          <p14:tracePt t="11880" x="1462088" y="3384550"/>
          <p14:tracePt t="11883" x="1462088" y="3378200"/>
          <p14:tracePt t="11886" x="1466850" y="3373438"/>
          <p14:tracePt t="11888" x="1466850" y="3367088"/>
          <p14:tracePt t="11890" x="1473200" y="3362325"/>
          <p14:tracePt t="11893" x="1473200" y="3355975"/>
          <p14:tracePt t="11896" x="1473200" y="3349625"/>
          <p14:tracePt t="11898" x="1473200" y="3344863"/>
          <p14:tracePt t="11902" x="1477963" y="3338513"/>
          <p14:tracePt t="11905" x="1477963" y="3333750"/>
          <p14:tracePt t="11909" x="1477963" y="3327400"/>
          <p14:tracePt t="11910" x="1477963" y="3322638"/>
          <p14:tracePt t="11915" x="1477963" y="3316288"/>
          <p14:tracePt t="11916" x="1484313" y="3316288"/>
          <p14:tracePt t="11920" x="1484313" y="3311525"/>
          <p14:tracePt t="11934" x="1489075" y="3300413"/>
          <p14:tracePt t="11941" x="1489075" y="3294063"/>
          <p14:tracePt t="12077" x="1489075" y="3300413"/>
          <p14:tracePt t="12081" x="1489075" y="3305175"/>
          <p14:tracePt t="12087" x="1489075" y="3311525"/>
          <p14:tracePt t="12091" x="1489075" y="3316288"/>
          <p14:tracePt t="12094" x="1489075" y="3322638"/>
          <p14:tracePt t="12095" x="1484313" y="3322638"/>
          <p14:tracePt t="12095" x="1484313" y="3327400"/>
          <p14:tracePt t="12099" x="1484313" y="3333750"/>
          <p14:tracePt t="12102" x="1484313" y="3338513"/>
          <p14:tracePt t="12102" x="1477963" y="3338513"/>
          <p14:tracePt t="12103" x="1477963" y="3344863"/>
          <p14:tracePt t="12105" x="1477963" y="3349625"/>
          <p14:tracePt t="12108" x="1477963" y="3355975"/>
          <p14:tracePt t="12108" x="1473200" y="3362325"/>
          <p14:tracePt t="12109" x="1473200" y="3367088"/>
          <p14:tracePt t="12111" x="1466850" y="3367088"/>
          <p14:tracePt t="12112" x="1466850" y="3373438"/>
          <p14:tracePt t="12114" x="1466850" y="3378200"/>
          <p14:tracePt t="12116" x="1462088" y="3389313"/>
          <p14:tracePt t="12118" x="1462088" y="3395663"/>
          <p14:tracePt t="12120" x="1455738" y="3395663"/>
          <p14:tracePt t="12121" x="1455738" y="3400425"/>
          <p14:tracePt t="12122" x="1450975" y="3406775"/>
          <p14:tracePt t="12122" x="1450975" y="3411538"/>
          <p14:tracePt t="12124" x="1444625" y="3417888"/>
          <p14:tracePt t="12125" x="1444625" y="3422650"/>
          <p14:tracePt t="12126" x="1444625" y="3429000"/>
          <p14:tracePt t="12128" x="1438275" y="3429000"/>
          <p14:tracePt t="12128" x="1433513" y="3435350"/>
          <p14:tracePt t="12129" x="1433513" y="3440113"/>
          <p14:tracePt t="12130" x="1427163" y="3446463"/>
          <p14:tracePt t="12131" x="1427163" y="3451225"/>
          <p14:tracePt t="12133" x="1422400" y="3462338"/>
          <p14:tracePt t="12135" x="1416050" y="3462338"/>
          <p14:tracePt t="12136" x="1416050" y="3468688"/>
          <p14:tracePt t="12137" x="1411288" y="3473450"/>
          <p14:tracePt t="12137" x="1411288" y="3479800"/>
          <p14:tracePt t="12138" x="1404938" y="3490913"/>
          <p14:tracePt t="12139" x="1400175" y="3490913"/>
          <p14:tracePt t="12140" x="1400175" y="3495675"/>
          <p14:tracePt t="12141" x="1393825" y="3502025"/>
          <p14:tracePt t="12142" x="1393825" y="3508375"/>
          <p14:tracePt t="12143" x="1389063" y="3508375"/>
          <p14:tracePt t="12144" x="1382713" y="3519488"/>
          <p14:tracePt t="12145" x="1376363" y="3530600"/>
          <p14:tracePt t="12146" x="1371600" y="3530600"/>
          <p14:tracePt t="12147" x="1371600" y="3535363"/>
          <p14:tracePt t="12149" x="1365250" y="3546475"/>
          <p14:tracePt t="12150" x="1354138" y="3552825"/>
          <p14:tracePt t="12151" x="1349375" y="3557588"/>
          <p14:tracePt t="12153" x="1343025" y="3570288"/>
          <p14:tracePt t="12153" x="1338263" y="3575050"/>
          <p14:tracePt t="12154" x="1338263" y="3581400"/>
          <p14:tracePt t="12156" x="1327150" y="3586163"/>
          <p14:tracePt t="12156" x="1320800" y="3592513"/>
          <p14:tracePt t="12157" x="1320800" y="3597275"/>
          <p14:tracePt t="12158" x="1309688" y="3603625"/>
          <p14:tracePt t="12159" x="1303338" y="3614738"/>
          <p14:tracePt t="12160" x="1298575" y="3619500"/>
          <p14:tracePt t="12162" x="1292225" y="3630613"/>
          <p14:tracePt t="12163" x="1287463" y="3636963"/>
          <p14:tracePt t="12163" x="1281113" y="3643313"/>
          <p14:tracePt t="12164" x="1281113" y="3648075"/>
          <p14:tracePt t="12165" x="1276350" y="3654425"/>
          <p14:tracePt t="12166" x="1270000" y="3665538"/>
          <p14:tracePt t="12167" x="1265238" y="3665538"/>
          <p14:tracePt t="12168" x="1265238" y="3670300"/>
          <p14:tracePt t="12170" x="1254125" y="3681413"/>
          <p14:tracePt t="12170" x="1247775" y="3692525"/>
          <p14:tracePt t="12172" x="1243013" y="3698875"/>
          <p14:tracePt t="12172" x="1230313" y="3709988"/>
          <p14:tracePt t="12175" x="1225550" y="3721100"/>
          <p14:tracePt t="12175" x="1225550" y="3727450"/>
          <p14:tracePt t="12176" x="1214438" y="3732213"/>
          <p14:tracePt t="12177" x="1214438" y="3738563"/>
          <p14:tracePt t="12178" x="1208088" y="3743325"/>
          <p14:tracePt t="12179" x="1203325" y="3754438"/>
          <p14:tracePt t="12180" x="1192213" y="3771900"/>
          <p14:tracePt t="12182" x="1185863" y="3771900"/>
          <p14:tracePt t="12183" x="1185863" y="3783013"/>
          <p14:tracePt t="12185" x="1174750" y="3800475"/>
          <p14:tracePt t="12186" x="1168400" y="3805238"/>
          <p14:tracePt t="12188" x="1163638" y="3816350"/>
          <p14:tracePt t="12189" x="1157288" y="3822700"/>
          <p14:tracePt t="12190" x="1152525" y="3827463"/>
          <p14:tracePt t="12191" x="1152525" y="3838575"/>
          <p14:tracePt t="12191" x="1146175" y="3844925"/>
          <p14:tracePt t="12192" x="1135063" y="3856038"/>
          <p14:tracePt t="12194" x="1130300" y="3867150"/>
          <p14:tracePt t="12195" x="1123950" y="3873500"/>
          <p14:tracePt t="12196" x="1123950" y="3884613"/>
          <p14:tracePt t="12198" x="1112838" y="3895725"/>
          <p14:tracePt t="12198" x="1112838" y="3906838"/>
          <p14:tracePt t="12199" x="1108075" y="3913188"/>
          <p14:tracePt t="12200" x="1101725" y="3917950"/>
          <p14:tracePt t="12201" x="1095375" y="3929063"/>
          <p14:tracePt t="12203" x="1095375" y="3935413"/>
          <p14:tracePt t="12205" x="1090613" y="3951288"/>
          <p14:tracePt t="12207" x="1084263" y="3957638"/>
          <p14:tracePt t="12209" x="1079500" y="3973513"/>
          <p14:tracePt t="12210" x="1073150" y="3979863"/>
          <p14:tracePt t="12211" x="1073150" y="3986213"/>
          <p14:tracePt t="12212" x="1068388" y="3997325"/>
          <p14:tracePt t="12212" x="1068388" y="4002088"/>
          <p14:tracePt t="12213" x="1068388" y="4008438"/>
          <p14:tracePt t="12215" x="1062038" y="4013200"/>
          <p14:tracePt t="12215" x="1057275" y="4019550"/>
          <p14:tracePt t="12216" x="1057275" y="4030663"/>
          <p14:tracePt t="12218" x="1057275" y="4035425"/>
          <p14:tracePt t="12219" x="1057275" y="4041775"/>
          <p14:tracePt t="12220" x="1050925" y="4052888"/>
          <p14:tracePt t="12221" x="1046163" y="4059238"/>
          <p14:tracePt t="12222" x="1046163" y="4064000"/>
          <p14:tracePt t="12222" x="1046163" y="4075113"/>
          <p14:tracePt t="12225" x="1046163" y="4086225"/>
          <p14:tracePt t="12225" x="1039813" y="4086225"/>
          <p14:tracePt t="12226" x="1039813" y="4097338"/>
          <p14:tracePt t="12228" x="1035050" y="4103688"/>
          <p14:tracePt t="12228" x="1035050" y="4114800"/>
          <p14:tracePt t="12229" x="1035050" y="4121150"/>
          <p14:tracePt t="12230" x="1035050" y="4125913"/>
          <p14:tracePt t="12233" x="1035050" y="4132263"/>
          <p14:tracePt t="12234" x="1028700" y="4143375"/>
          <p14:tracePt t="12234" x="1028700" y="4154488"/>
          <p14:tracePt t="12235" x="1028700" y="4159250"/>
          <p14:tracePt t="12236" x="1028700" y="4165600"/>
          <p14:tracePt t="12237" x="1028700" y="4170363"/>
          <p14:tracePt t="12238" x="1028700" y="4176713"/>
          <p14:tracePt t="12240" x="1028700" y="4187825"/>
          <p14:tracePt t="12241" x="1028700" y="4198938"/>
          <p14:tracePt t="12242" x="1028700" y="4205288"/>
          <p14:tracePt t="12243" x="1028700" y="4216400"/>
          <p14:tracePt t="12244" x="1028700" y="4221163"/>
          <p14:tracePt t="12245" x="1028700" y="4227513"/>
          <p14:tracePt t="12246" x="1028700" y="4232275"/>
          <p14:tracePt t="12248" x="1028700" y="4238625"/>
          <p14:tracePt t="12248" x="1028700" y="4243388"/>
          <p14:tracePt t="12249" x="1028700" y="4249738"/>
          <p14:tracePt t="12250" x="1028700" y="4260850"/>
          <p14:tracePt t="12251" x="1028700" y="4271963"/>
          <p14:tracePt t="12253" x="1028700" y="4278313"/>
          <p14:tracePt t="12255" x="1028700" y="4289425"/>
          <p14:tracePt t="12255" x="1028700" y="4300538"/>
          <p14:tracePt t="12256" x="1028700" y="4305300"/>
          <p14:tracePt t="12257" x="1028700" y="4311650"/>
          <p14:tracePt t="12259" x="1028700" y="4316413"/>
          <p14:tracePt t="12259" x="1028700" y="4322763"/>
          <p14:tracePt t="12261" x="1028700" y="4333875"/>
          <p14:tracePt t="12261" x="1028700" y="4340225"/>
          <p14:tracePt t="12262" x="1028700" y="4344988"/>
          <p14:tracePt t="12263" x="1028700" y="4351338"/>
          <p14:tracePt t="12264" x="1028700" y="4356100"/>
          <p14:tracePt t="12265" x="1028700" y="4362450"/>
          <p14:tracePt t="12267" x="1028700" y="4367213"/>
          <p14:tracePt t="12267" x="1028700" y="4373563"/>
          <p14:tracePt t="12268" x="1028700" y="4378325"/>
          <p14:tracePt t="12269" x="1028700" y="4384675"/>
          <p14:tracePt t="12270" x="1028700" y="4395788"/>
          <p14:tracePt t="12272" x="1028700" y="4402138"/>
          <p14:tracePt t="12273" x="1028700" y="4406900"/>
          <p14:tracePt t="12275" x="1028700" y="4413250"/>
          <p14:tracePt t="12275" x="1028700" y="4418013"/>
          <p14:tracePt t="12276" x="1028700" y="4424363"/>
          <p14:tracePt t="12277" x="1028700" y="4429125"/>
          <p14:tracePt t="12278" x="1028700" y="4435475"/>
          <p14:tracePt t="12279" x="1028700" y="4440238"/>
          <p14:tracePt t="12280" x="1028700" y="4446588"/>
          <p14:tracePt t="12282" x="1028700" y="4451350"/>
          <p14:tracePt t="12283" x="1028700" y="4457700"/>
          <p14:tracePt t="12284" x="1028700" y="4464050"/>
          <p14:tracePt t="12287" x="1028700" y="4475163"/>
          <p14:tracePt t="12289" x="1028700" y="4479925"/>
          <p14:tracePt t="12289" x="1028700" y="4486275"/>
          <p14:tracePt t="12291" x="1028700" y="4491038"/>
          <p14:tracePt t="12292" x="1028700" y="4497388"/>
          <p14:tracePt t="12295" x="1028700" y="4502150"/>
          <p14:tracePt t="12295" x="1028700" y="4508500"/>
          <p14:tracePt t="12296" x="1028700" y="4513263"/>
          <p14:tracePt t="12298" x="1035050" y="4513263"/>
          <p14:tracePt t="12298" x="1035050" y="4519613"/>
          <p14:tracePt t="12300" x="1035050" y="4524375"/>
          <p14:tracePt t="12303" x="1035050" y="4530725"/>
          <p14:tracePt t="12303" x="1035050" y="4537075"/>
          <p14:tracePt t="12305" x="1035050" y="4541838"/>
          <p14:tracePt t="12309" x="1035050" y="4548188"/>
          <p14:tracePt t="12310" x="1035050" y="4552950"/>
          <p14:tracePt t="12313" x="1035050" y="4559300"/>
          <p14:tracePt t="12315" x="1035050" y="4564063"/>
          <p14:tracePt t="12318" x="1035050" y="4570413"/>
          <p14:tracePt t="12322" x="1035050" y="4575175"/>
          <p14:tracePt t="12325" x="1035050" y="4581525"/>
          <p14:tracePt t="12325" x="1035050" y="4586288"/>
          <p14:tracePt t="12330" x="1035050" y="4592638"/>
          <p14:tracePt t="12333" x="1035050" y="4598988"/>
          <p14:tracePt t="12338" x="1035050" y="4603750"/>
          <p14:tracePt t="12339" x="1035050" y="4610100"/>
          <p14:tracePt t="12345" x="1035050" y="4614863"/>
          <p14:tracePt t="12351" x="1035050" y="4621213"/>
          <p14:tracePt t="12357" x="1035050" y="4625975"/>
          <p14:tracePt t="12360" x="1035050" y="4632325"/>
          <p14:tracePt t="12369" x="1035050" y="4637088"/>
          <p14:tracePt t="12380" x="1035050" y="4643438"/>
          <p14:tracePt t="12514" x="1035050" y="4648200"/>
          <p14:tracePt t="12551" x="1039813" y="4648200"/>
          <p14:tracePt t="12578" x="1046163" y="4648200"/>
          <p14:tracePt t="12583" x="1046163" y="4643438"/>
          <p14:tracePt t="12591" x="1046163" y="4637088"/>
          <p14:tracePt t="12596" x="1050925" y="4637088"/>
          <p14:tracePt t="12602" x="1050925" y="4632325"/>
          <p14:tracePt t="12603" x="1050925" y="4625975"/>
          <p14:tracePt t="12611" x="1057275" y="4621213"/>
          <p14:tracePt t="12618" x="1062038" y="4614863"/>
          <p14:tracePt t="12626" x="1062038" y="4610100"/>
          <p14:tracePt t="12631" x="1062038" y="4603750"/>
          <p14:tracePt t="12642" x="1068388" y="4603750"/>
          <p14:tracePt t="12646" x="1068388" y="4598988"/>
          <p14:tracePt t="12698" x="1068388" y="4592638"/>
          <p14:tracePt t="12711" x="1068388" y="4586288"/>
          <p14:tracePt t="12713" x="1062038" y="4586288"/>
          <p14:tracePt t="12716" x="1062038" y="4581525"/>
          <p14:tracePt t="12716" x="1057275" y="4581525"/>
          <p14:tracePt t="12725" x="1050925" y="4581525"/>
          <p14:tracePt t="12733" x="1050925" y="4575175"/>
          <p14:tracePt t="12733" x="1046163" y="4575175"/>
          <p14:tracePt t="12743" x="1039813" y="4575175"/>
          <p14:tracePt t="12748" x="1035050" y="4575175"/>
          <p14:tracePt t="12760" x="1028700" y="4575175"/>
          <p14:tracePt t="12773" x="1022350" y="4575175"/>
          <p14:tracePt t="12787" x="1017588" y="4575175"/>
          <p14:tracePt t="12792" x="1011238" y="4575175"/>
          <p14:tracePt t="12802" x="1006475" y="4575175"/>
          <p14:tracePt t="12809" x="1000125" y="4575175"/>
          <p14:tracePt t="12816" x="995363" y="4575175"/>
          <p14:tracePt t="12822" x="989013" y="4575175"/>
          <p14:tracePt t="12826" x="984250" y="4575175"/>
          <p14:tracePt t="12833" x="977900" y="4575175"/>
          <p14:tracePt t="12841" x="973138" y="4575175"/>
          <p14:tracePt t="12851" x="966788" y="4575175"/>
          <p14:tracePt t="12856" x="960438" y="4575175"/>
          <p14:tracePt t="12868" x="955675" y="4575175"/>
          <p14:tracePt t="12882" x="949325" y="4575175"/>
          <p14:tracePt t="12897" x="944563" y="4575175"/>
          <p14:tracePt t="12905" x="938213" y="4575175"/>
          <p14:tracePt t="12917" x="938213" y="4581525"/>
          <p14:tracePt t="12919" x="933450" y="4581525"/>
          <p14:tracePt t="12935" x="933450" y="4586288"/>
          <p14:tracePt t="12951" x="933450" y="4592638"/>
          <p14:tracePt t="12960" x="933450" y="4598988"/>
          <p14:tracePt t="12967" x="933450" y="4603750"/>
          <p14:tracePt t="12971" x="933450" y="4610100"/>
          <p14:tracePt t="12978" x="933450" y="4614863"/>
          <p14:tracePt t="12985" x="933450" y="4621213"/>
          <p14:tracePt t="12995" x="933450" y="4625975"/>
          <p14:tracePt t="13004" x="933450" y="4632325"/>
          <p14:tracePt t="13125" x="933450" y="4637088"/>
          <p14:tracePt t="13231" x="938213" y="4637088"/>
          <p14:tracePt t="13253" x="944563" y="4637088"/>
          <p14:tracePt t="13269" x="944563" y="4643438"/>
          <p14:tracePt t="13272" x="949325" y="4643438"/>
          <p14:tracePt t="13284" x="949325" y="4648200"/>
          <p14:tracePt t="13287" x="955675" y="4648200"/>
          <p14:tracePt t="13292" x="955675" y="4654550"/>
          <p14:tracePt t="13318" x="955675" y="4659313"/>
          <p14:tracePt t="13351" x="960438" y="4659313"/>
          <p14:tracePt t="13359" x="960438" y="4665663"/>
          <p14:tracePt t="13369" x="966788" y="4665663"/>
          <p14:tracePt t="13376" x="966788" y="4672013"/>
          <p14:tracePt t="13382" x="966788" y="4676775"/>
          <p14:tracePt t="13388" x="973138" y="4676775"/>
          <p14:tracePt t="13396" x="973138" y="4683125"/>
          <p14:tracePt t="13402" x="977900" y="4683125"/>
          <p14:tracePt t="13409" x="977900" y="4687888"/>
          <p14:tracePt t="13416" x="984250" y="4687888"/>
          <p14:tracePt t="13422" x="989013" y="4694238"/>
          <p14:tracePt t="13428" x="989013" y="4699000"/>
          <p14:tracePt t="13432" x="995363" y="4699000"/>
          <p14:tracePt t="13440" x="995363" y="4705350"/>
          <p14:tracePt t="13441" x="1000125" y="4705350"/>
          <p14:tracePt t="13448" x="1006475" y="4705350"/>
          <p14:tracePt t="13455" x="1011238" y="4705350"/>
          <p14:tracePt t="13456" x="1011238" y="4710113"/>
          <p14:tracePt t="13459" x="1017588" y="4710113"/>
          <p14:tracePt t="13465" x="1022350" y="4710113"/>
          <p14:tracePt t="13471" x="1028700" y="4710113"/>
          <p14:tracePt t="13476" x="1035050" y="4710113"/>
          <p14:tracePt t="13477" x="1039813" y="4710113"/>
          <p14:tracePt t="13483" x="1046163" y="4710113"/>
          <p14:tracePt t="13485" x="1050925" y="4710113"/>
          <p14:tracePt t="13490" x="1057275" y="4710113"/>
          <p14:tracePt t="13491" x="1062038" y="4710113"/>
          <p14:tracePt t="13495" x="1068388" y="4710113"/>
          <p14:tracePt t="13497" x="1073150" y="4710113"/>
          <p14:tracePt t="13500" x="1079500" y="4710113"/>
          <p14:tracePt t="13501" x="1084263" y="4710113"/>
          <p14:tracePt t="13504" x="1090613" y="4710113"/>
          <p14:tracePt t="13505" x="1095375" y="4710113"/>
          <p14:tracePt t="13507" x="1101725" y="4710113"/>
          <p14:tracePt t="13508" x="1108075" y="4710113"/>
          <p14:tracePt t="13511" x="1112838" y="4710113"/>
          <p14:tracePt t="13512" x="1119188" y="4710113"/>
          <p14:tracePt t="13514" x="1123950" y="4710113"/>
          <p14:tracePt t="13515" x="1130300" y="4710113"/>
          <p14:tracePt t="13518" x="1135063" y="4710113"/>
          <p14:tracePt t="13519" x="1141413" y="4710113"/>
          <p14:tracePt t="13521" x="1146175" y="4710113"/>
          <p14:tracePt t="13522" x="1152525" y="4710113"/>
          <p14:tracePt t="13525" x="1157288" y="4710113"/>
          <p14:tracePt t="13525" x="1163638" y="4710113"/>
          <p14:tracePt t="13527" x="1168400" y="4710113"/>
          <p14:tracePt t="13528" x="1174750" y="4705350"/>
          <p14:tracePt t="13531" x="1181100" y="4705350"/>
          <p14:tracePt t="13531" x="1185863" y="4705350"/>
          <p14:tracePt t="13534" x="1192213" y="4705350"/>
          <p14:tracePt t="13535" x="1196975" y="4705350"/>
          <p14:tracePt t="13536" x="1203325" y="4705350"/>
          <p14:tracePt t="13539" x="1208088" y="4705350"/>
          <p14:tracePt t="13539" x="1214438" y="4705350"/>
          <p14:tracePt t="13541" x="1219200" y="4705350"/>
          <p14:tracePt t="13541" x="1219200" y="4699000"/>
          <p14:tracePt t="13542" x="1225550" y="4699000"/>
          <p14:tracePt t="13545" x="1236663" y="4699000"/>
          <p14:tracePt t="13546" x="1243013" y="4694238"/>
          <p14:tracePt t="13550" x="1247775" y="4694238"/>
          <p14:tracePt t="13550" x="1254125" y="4694238"/>
          <p14:tracePt t="13552" x="1258888" y="4694238"/>
          <p14:tracePt t="13554" x="1265238" y="4694238"/>
          <p14:tracePt t="13556" x="1270000" y="4694238"/>
          <p14:tracePt t="13556" x="1270000" y="4687888"/>
          <p14:tracePt t="13557" x="1276350" y="4687888"/>
          <p14:tracePt t="13560" x="1281113" y="4687888"/>
          <p14:tracePt t="13562" x="1287463" y="4687888"/>
          <p14:tracePt t="13564" x="1292225" y="4687888"/>
          <p14:tracePt t="13565" x="1298575" y="4683125"/>
          <p14:tracePt t="13568" x="1303338" y="4683125"/>
          <p14:tracePt t="13569" x="1303338" y="4676775"/>
          <p14:tracePt t="13570" x="1309688" y="4676775"/>
          <p14:tracePt t="13573" x="1316038" y="4676775"/>
          <p14:tracePt t="13575" x="1320800" y="4676775"/>
          <p14:tracePt t="13576" x="1320800" y="4672013"/>
          <p14:tracePt t="13577" x="1327150" y="4672013"/>
          <p14:tracePt t="13581" x="1331913" y="4672013"/>
          <p14:tracePt t="13585" x="1331913" y="4665663"/>
          <p14:tracePt t="13586" x="1338263" y="4665663"/>
          <p14:tracePt t="13588" x="1343025" y="4665663"/>
          <p14:tracePt t="13592" x="1343025" y="4659313"/>
          <p14:tracePt t="13595" x="1349375" y="4659313"/>
          <p14:tracePt t="13598" x="1349375" y="4654550"/>
          <p14:tracePt t="13603" x="1349375" y="4648200"/>
          <p14:tracePt t="13606" x="1354138" y="4648200"/>
          <p14:tracePt t="13609" x="1354138" y="4643438"/>
          <p14:tracePt t="13615" x="1354138" y="4637088"/>
          <p14:tracePt t="13620" x="1354138" y="4632325"/>
          <p14:tracePt t="13622" x="1354138" y="4625975"/>
          <p14:tracePt t="13627" x="1354138" y="4621213"/>
          <p14:tracePt t="13630" x="1354138" y="4614863"/>
          <p14:tracePt t="13633" x="1354138" y="4610100"/>
          <p14:tracePt t="13635" x="1354138" y="4603750"/>
          <p14:tracePt t="13637" x="1354138" y="4598988"/>
          <p14:tracePt t="13640" x="1354138" y="4592638"/>
          <p14:tracePt t="13644" x="1354138" y="4586288"/>
          <p14:tracePt t="13644" x="1349375" y="4581525"/>
          <p14:tracePt t="13647" x="1349375" y="4575175"/>
          <p14:tracePt t="13650" x="1349375" y="4570413"/>
          <p14:tracePt t="13652" x="1343025" y="4559300"/>
          <p14:tracePt t="13655" x="1338263" y="4552950"/>
          <p14:tracePt t="13657" x="1338263" y="4548188"/>
          <p14:tracePt t="13658" x="1338263" y="4541838"/>
          <p14:tracePt t="13661" x="1331913" y="4537075"/>
          <p14:tracePt t="13664" x="1331913" y="4530725"/>
          <p14:tracePt t="13665" x="1331913" y="4524375"/>
          <p14:tracePt t="13666" x="1327150" y="4519613"/>
          <p14:tracePt t="13670" x="1327150" y="4513263"/>
          <p14:tracePt t="13671" x="1320800" y="4508500"/>
          <p14:tracePt t="13673" x="1320800" y="4502150"/>
          <p14:tracePt t="13674" x="1316038" y="4497388"/>
          <p14:tracePt t="13678" x="1316038" y="4491038"/>
          <p14:tracePt t="13679" x="1309688" y="4486275"/>
          <p14:tracePt t="13680" x="1309688" y="4479925"/>
          <p14:tracePt t="13682" x="1309688" y="4475163"/>
          <p14:tracePt t="13684" x="1303338" y="4475163"/>
          <p14:tracePt t="13685" x="1303338" y="4468813"/>
          <p14:tracePt t="13687" x="1298575" y="4464050"/>
          <p14:tracePt t="13689" x="1292225" y="4457700"/>
          <p14:tracePt t="13690" x="1292225" y="4451350"/>
          <p14:tracePt t="13694" x="1292225" y="4446588"/>
          <p14:tracePt t="13694" x="1287463" y="4446588"/>
          <p14:tracePt t="13696" x="1287463" y="4440238"/>
          <p14:tracePt t="13698" x="1281113" y="4435475"/>
          <p14:tracePt t="13700" x="1281113" y="4429125"/>
          <p14:tracePt t="13702" x="1276350" y="4429125"/>
          <p14:tracePt t="13703" x="1276350" y="4424363"/>
          <p14:tracePt t="13705" x="1270000" y="4424363"/>
          <p14:tracePt t="13707" x="1270000" y="4418013"/>
          <p14:tracePt t="13707" x="1265238" y="4418013"/>
          <p14:tracePt t="13709" x="1265238" y="4413250"/>
          <p14:tracePt t="13712" x="1258888" y="4406900"/>
          <p14:tracePt t="13715" x="1258888" y="4402138"/>
          <p14:tracePt t="13716" x="1254125" y="4402138"/>
          <p14:tracePt t="13718" x="1247775" y="4402138"/>
          <p14:tracePt t="13719" x="1247775" y="4395788"/>
          <p14:tracePt t="13724" x="1243013" y="4395788"/>
          <p14:tracePt t="13725" x="1243013" y="4391025"/>
          <p14:tracePt t="13728" x="1243013" y="4384675"/>
          <p14:tracePt t="13728" x="1236663" y="4384675"/>
          <p14:tracePt t="13733" x="1230313" y="4384675"/>
          <p14:tracePt t="13733" x="1230313" y="4378325"/>
          <p14:tracePt t="13735" x="1225550" y="4378325"/>
          <p14:tracePt t="13741" x="1219200" y="4378325"/>
          <p14:tracePt t="13743" x="1219200" y="4373563"/>
          <p14:tracePt t="13745" x="1214438" y="4373563"/>
          <p14:tracePt t="13750" x="1208088" y="4373563"/>
          <p14:tracePt t="13752" x="1208088" y="4367213"/>
          <p14:tracePt t="13753" x="1203325" y="4367213"/>
          <p14:tracePt t="13758" x="1196975" y="4362450"/>
          <p14:tracePt t="13763" x="1192213" y="4362450"/>
          <p14:tracePt t="13767" x="1185863" y="4362450"/>
          <p14:tracePt t="13769" x="1181100" y="4362450"/>
          <p14:tracePt t="13771" x="1181100" y="4356100"/>
          <p14:tracePt t="13772" x="1174750" y="4356100"/>
          <p14:tracePt t="13778" x="1168400" y="4356100"/>
          <p14:tracePt t="13782" x="1163638" y="4356100"/>
          <p14:tracePt t="13782" x="1157288" y="4356100"/>
          <p14:tracePt t="13785" x="1152525" y="4356100"/>
          <p14:tracePt t="13790" x="1146175" y="4356100"/>
          <p14:tracePt t="13793" x="1141413" y="4356100"/>
          <p14:tracePt t="13796" x="1135063" y="4356100"/>
          <p14:tracePt t="13797" x="1130300" y="4356100"/>
          <p14:tracePt t="13799" x="1123950" y="4356100"/>
          <p14:tracePt t="13803" x="1119188" y="4356100"/>
          <p14:tracePt t="13807" x="1112838" y="4356100"/>
          <p14:tracePt t="13807" x="1108075" y="4356100"/>
          <p14:tracePt t="13811" x="1101725" y="4356100"/>
          <p14:tracePt t="13813" x="1095375" y="4356100"/>
          <p14:tracePt t="13820" x="1090613" y="4356100"/>
          <p14:tracePt t="13820" x="1084263" y="4356100"/>
          <p14:tracePt t="13825" x="1079500" y="4356100"/>
          <p14:tracePt t="13828" x="1073150" y="4356100"/>
          <p14:tracePt t="13833" x="1068388" y="4356100"/>
          <p14:tracePt t="13833" x="1062038" y="4356100"/>
          <p14:tracePt t="13838" x="1057275" y="4356100"/>
          <p14:tracePt t="13841" x="1050925" y="4356100"/>
          <p14:tracePt t="13845" x="1046163" y="4356100"/>
          <p14:tracePt t="13846" x="1039813" y="4356100"/>
          <p14:tracePt t="13850" x="1035050" y="4362450"/>
          <p14:tracePt t="13854" x="1028700" y="4362450"/>
          <p14:tracePt t="13858" x="1022350" y="4367213"/>
          <p14:tracePt t="13859" x="1017588" y="4367213"/>
          <p14:tracePt t="13864" x="1011238" y="4367213"/>
          <p14:tracePt t="13868" x="1006475" y="4367213"/>
          <p14:tracePt t="13870" x="1000125" y="4373563"/>
          <p14:tracePt t="13873" x="995363" y="4373563"/>
          <p14:tracePt t="13878" x="989013" y="4373563"/>
          <p14:tracePt t="13882" x="989013" y="4378325"/>
          <p14:tracePt t="13882" x="984250" y="4378325"/>
          <p14:tracePt t="13888" x="977900" y="4378325"/>
          <p14:tracePt t="13892" x="977900" y="4384675"/>
          <p14:tracePt t="13892" x="973138" y="4384675"/>
          <p14:tracePt t="13894" x="966788" y="4391025"/>
          <p14:tracePt t="13901" x="960438" y="4391025"/>
          <p14:tracePt t="13902" x="960438" y="4395788"/>
          <p14:tracePt t="13906" x="955675" y="4395788"/>
          <p14:tracePt t="13910" x="955675" y="4402138"/>
          <p14:tracePt t="13910" x="949325" y="4402138"/>
          <p14:tracePt t="13915" x="944563" y="4402138"/>
          <p14:tracePt t="13915" x="944563" y="4406900"/>
          <p14:tracePt t="13917" x="944563" y="4413250"/>
          <p14:tracePt t="13920" x="938213" y="4413250"/>
          <p14:tracePt t="13935" x="922338" y="4435475"/>
          <p14:tracePt t="13936" x="915988" y="4435475"/>
          <p14:tracePt t="13936" x="915988" y="4440238"/>
          <p14:tracePt t="13939" x="911225" y="4440238"/>
          <p14:tracePt t="13941" x="911225" y="4446588"/>
          <p14:tracePt t="13943" x="904875" y="4446588"/>
          <p14:tracePt t="13945" x="904875" y="4451350"/>
          <p14:tracePt t="13945" x="900113" y="4451350"/>
          <p14:tracePt t="13948" x="900113" y="4457700"/>
          <p14:tracePt t="13950" x="893763" y="4464050"/>
          <p14:tracePt t="13953" x="887413" y="4468813"/>
          <p14:tracePt t="13956" x="887413" y="4475163"/>
          <p14:tracePt t="13957" x="882650" y="4475163"/>
          <p14:tracePt t="13958" x="876300" y="4475163"/>
          <p14:tracePt t="13959" x="876300" y="4479925"/>
          <p14:tracePt t="13960" x="876300" y="4486275"/>
          <p14:tracePt t="13964" x="871538" y="4486275"/>
          <p14:tracePt t="13965" x="871538" y="4491038"/>
          <p14:tracePt t="13966" x="865188" y="4497388"/>
          <p14:tracePt t="13970" x="865188" y="4502150"/>
          <p14:tracePt t="13971" x="860425" y="4502150"/>
          <p14:tracePt t="13972" x="860425" y="4508500"/>
          <p14:tracePt t="13973" x="854075" y="4508500"/>
          <p14:tracePt t="13975" x="854075" y="4513263"/>
          <p14:tracePt t="13978" x="849313" y="4519613"/>
          <p14:tracePt t="13980" x="849313" y="4524375"/>
          <p14:tracePt t="13982" x="842963" y="4530725"/>
          <p14:tracePt t="13985" x="842963" y="4537075"/>
          <p14:tracePt t="13986" x="838200" y="4537075"/>
          <p14:tracePt t="13988" x="838200" y="4541838"/>
          <p14:tracePt t="13989" x="831850" y="4541838"/>
          <p14:tracePt t="13990" x="831850" y="4548188"/>
          <p14:tracePt t="13992" x="831850" y="4552950"/>
          <p14:tracePt t="13996" x="831850" y="4559300"/>
          <p14:tracePt t="13997" x="825500" y="4559300"/>
          <p14:tracePt t="13998" x="825500" y="4564063"/>
          <p14:tracePt t="14003" x="825500" y="4575175"/>
          <p14:tracePt t="14005" x="820738" y="4575175"/>
          <p14:tracePt t="14006" x="820738" y="4581525"/>
          <p14:tracePt t="14010" x="820738" y="4586288"/>
          <p14:tracePt t="14013" x="820738" y="4592638"/>
          <p14:tracePt t="14015" x="820738" y="4598988"/>
          <p14:tracePt t="14018" x="820738" y="4603750"/>
          <p14:tracePt t="14022" x="820738" y="4610100"/>
          <p14:tracePt t="14025" x="820738" y="4614863"/>
          <p14:tracePt t="14027" x="820738" y="4621213"/>
          <p14:tracePt t="14029" x="820738" y="4625975"/>
          <p14:tracePt t="14032" x="820738" y="4632325"/>
          <p14:tracePt t="14035" x="820738" y="4637088"/>
          <p14:tracePt t="14039" x="820738" y="4643438"/>
          <p14:tracePt t="14040" x="820738" y="4648200"/>
          <p14:tracePt t="14043" x="820738" y="4654550"/>
          <p14:tracePt t="14047" x="820738" y="4659313"/>
          <p14:tracePt t="14051" x="820738" y="4665663"/>
          <p14:tracePt t="14052" x="820738" y="4672013"/>
          <p14:tracePt t="14053" x="825500" y="4672013"/>
          <p14:tracePt t="14055" x="825500" y="4676775"/>
          <p14:tracePt t="14058" x="831850" y="4683125"/>
          <p14:tracePt t="14061" x="838200" y="4687888"/>
          <p14:tracePt t="14063" x="838200" y="4694238"/>
          <p14:tracePt t="14067" x="842963" y="4699000"/>
          <p14:tracePt t="14071" x="849313" y="4705350"/>
          <p14:tracePt t="14074" x="849313" y="4710113"/>
          <p14:tracePt t="14075" x="854075" y="4710113"/>
          <p14:tracePt t="14075" x="854075" y="4716463"/>
          <p14:tracePt t="14076" x="860425" y="4716463"/>
          <p14:tracePt t="14079" x="860425" y="4721225"/>
          <p14:tracePt t="14081" x="865188" y="4721225"/>
          <p14:tracePt t="14082" x="865188" y="4727575"/>
          <p14:tracePt t="14083" x="871538" y="4727575"/>
          <p14:tracePt t="14087" x="871538" y="4733925"/>
          <p14:tracePt t="14088" x="876300" y="4733925"/>
          <p14:tracePt t="14089" x="876300" y="4738688"/>
          <p14:tracePt t="14089" x="882650" y="4738688"/>
          <p14:tracePt t="14093" x="882650" y="4745038"/>
          <p14:tracePt t="14094" x="887413" y="4745038"/>
          <p14:tracePt t="14096" x="893763" y="4749800"/>
          <p14:tracePt t="14099" x="900113" y="4749800"/>
          <p14:tracePt t="14101" x="900113" y="4756150"/>
          <p14:tracePt t="14102" x="904875" y="4756150"/>
          <p14:tracePt t="14102" x="904875" y="4760913"/>
          <p14:tracePt t="14105" x="911225" y="4760913"/>
          <p14:tracePt t="14107" x="915988" y="4760913"/>
          <p14:tracePt t="14108" x="915988" y="4767263"/>
          <p14:tracePt t="14111" x="922338" y="4767263"/>
          <p14:tracePt t="14114" x="927100" y="4767263"/>
          <p14:tracePt t="14115" x="927100" y="4772025"/>
          <p14:tracePt t="14115" x="933450" y="4772025"/>
          <p14:tracePt t="14118" x="938213" y="4772025"/>
          <p14:tracePt t="14119" x="938213" y="4778375"/>
          <p14:tracePt t="14122" x="944563" y="4778375"/>
          <p14:tracePt t="14123" x="949325" y="4783138"/>
          <p14:tracePt t="14125" x="955675" y="4783138"/>
          <p14:tracePt t="14129" x="960438" y="4783138"/>
          <p14:tracePt t="14130" x="960438" y="4789488"/>
          <p14:tracePt t="14131" x="966788" y="4789488"/>
          <p14:tracePt t="14132" x="973138" y="4789488"/>
          <p14:tracePt t="14135" x="977900" y="4789488"/>
          <p14:tracePt t="14138" x="984250" y="4794250"/>
          <p14:tracePt t="14141" x="989013" y="4794250"/>
          <p14:tracePt t="14142" x="995363" y="4794250"/>
          <p14:tracePt t="14144" x="1000125" y="4794250"/>
          <p14:tracePt t="14146" x="1006475" y="4794250"/>
          <p14:tracePt t="14147" x="1006475" y="4800600"/>
          <p14:tracePt t="14150" x="1011238" y="4800600"/>
          <p14:tracePt t="14151" x="1017588" y="4800600"/>
          <p14:tracePt t="14152" x="1022350" y="4800600"/>
          <p14:tracePt t="14154" x="1028700" y="4800600"/>
          <p14:tracePt t="14157" x="1035050" y="4800600"/>
          <p14:tracePt t="14158" x="1039813" y="4800600"/>
          <p14:tracePt t="14160" x="1046163" y="4800600"/>
          <p14:tracePt t="14163" x="1050925" y="4800600"/>
          <p14:tracePt t="14163" x="1050925" y="4806950"/>
          <p14:tracePt t="14165" x="1057275" y="4806950"/>
          <p14:tracePt t="14168" x="1062038" y="4806950"/>
          <p14:tracePt t="14168" x="1068388" y="4806950"/>
          <p14:tracePt t="14171" x="1073150" y="4806950"/>
          <p14:tracePt t="14173" x="1079500" y="4806950"/>
          <p14:tracePt t="14175" x="1084263" y="4806950"/>
          <p14:tracePt t="14175" x="1090613" y="4806950"/>
          <p14:tracePt t="14178" x="1095375" y="4811713"/>
          <p14:tracePt t="14181" x="1101725" y="4811713"/>
          <p14:tracePt t="14183" x="1108075" y="4811713"/>
          <p14:tracePt t="14185" x="1112838" y="4811713"/>
          <p14:tracePt t="14187" x="1119188" y="4811713"/>
          <p14:tracePt t="14189" x="1123950" y="4811713"/>
          <p14:tracePt t="14191" x="1130300" y="4811713"/>
          <p14:tracePt t="14191" x="1135063" y="4811713"/>
          <p14:tracePt t="14193" x="1141413" y="4811713"/>
          <p14:tracePt t="14196" x="1146175" y="4811713"/>
          <p14:tracePt t="14198" x="1152525" y="4811713"/>
          <p14:tracePt t="14199" x="1157288" y="4811713"/>
          <p14:tracePt t="14200" x="1163638" y="4811713"/>
          <p14:tracePt t="14204" x="1168400" y="4811713"/>
          <p14:tracePt t="14206" x="1174750" y="4811713"/>
          <p14:tracePt t="14208" x="1181100" y="4811713"/>
          <p14:tracePt t="14209" x="1185863" y="4811713"/>
          <p14:tracePt t="14211" x="1192213" y="4811713"/>
          <p14:tracePt t="14213" x="1196975" y="4811713"/>
          <p14:tracePt t="14215" x="1203325" y="4811713"/>
          <p14:tracePt t="14216" x="1208088" y="4811713"/>
          <p14:tracePt t="14218" x="1214438" y="4811713"/>
          <p14:tracePt t="14221" x="1219200" y="4811713"/>
          <p14:tracePt t="14223" x="1225550" y="4811713"/>
          <p14:tracePt t="14223" x="1230313" y="4811713"/>
          <p14:tracePt t="14226" x="1230313" y="4806950"/>
          <p14:tracePt t="14226" x="1236663" y="4806950"/>
          <p14:tracePt t="14228" x="1243013" y="4806950"/>
          <p14:tracePt t="14230" x="1247775" y="4806950"/>
          <p14:tracePt t="14231" x="1254125" y="4806950"/>
          <p14:tracePt t="14235" x="1258888" y="4800600"/>
          <p14:tracePt t="14236" x="1265238" y="4800600"/>
          <p14:tracePt t="14238" x="1270000" y="4800600"/>
          <p14:tracePt t="14241" x="1276350" y="4800600"/>
          <p14:tracePt t="14241" x="1276350" y="4794250"/>
          <p14:tracePt t="14243" x="1281113" y="4794250"/>
          <p14:tracePt t="14247" x="1287463" y="4794250"/>
          <p14:tracePt t="14247" x="1287463" y="4789488"/>
          <p14:tracePt t="14248" x="1292225" y="4789488"/>
          <p14:tracePt t="14249" x="1298575" y="4789488"/>
          <p14:tracePt t="14252" x="1303338" y="4783138"/>
          <p14:tracePt t="14256" x="1303338" y="4778375"/>
          <p14:tracePt t="14256" x="1309688" y="4778375"/>
          <p14:tracePt t="14260" x="1316038" y="4778375"/>
          <p14:tracePt t="14260" x="1320800" y="4772025"/>
          <p14:tracePt t="14265" x="1327150" y="4767263"/>
          <p14:tracePt t="14268" x="1331913" y="4767263"/>
          <p14:tracePt t="14268" x="1331913" y="4760913"/>
          <p14:tracePt t="14270" x="1331913" y="4756150"/>
          <p14:tracePt t="14272" x="1338263" y="4756150"/>
          <p14:tracePt t="14275" x="1343025" y="4749800"/>
          <p14:tracePt t="14278" x="1343025" y="4745038"/>
          <p14:tracePt t="14279" x="1349375" y="4745038"/>
          <p14:tracePt t="14282" x="1349375" y="4738688"/>
          <p14:tracePt t="14283" x="1354138" y="4733925"/>
          <p14:tracePt t="14285" x="1354138" y="4727575"/>
          <p14:tracePt t="14289" x="1360488" y="4721225"/>
          <p14:tracePt t="14292" x="1365250" y="4716463"/>
          <p14:tracePt t="14293" x="1365250" y="4710113"/>
          <p14:tracePt t="14297" x="1365250" y="4705350"/>
          <p14:tracePt t="14298" x="1371600" y="4705350"/>
          <p14:tracePt t="14299" x="1371600" y="4699000"/>
          <p14:tracePt t="14302" x="1371600" y="4694238"/>
          <p14:tracePt t="14303" x="1371600" y="4687888"/>
          <p14:tracePt t="14303" x="1376363" y="4687888"/>
          <p14:tracePt t="14305" x="1376363" y="4683125"/>
          <p14:tracePt t="14309" x="1376363" y="4676775"/>
          <p14:tracePt t="14311" x="1376363" y="4672013"/>
          <p14:tracePt t="14311" x="1382713" y="4665663"/>
          <p14:tracePt t="14315" x="1382713" y="4659313"/>
          <p14:tracePt t="14316" x="1389063" y="4659313"/>
          <p14:tracePt t="14317" x="1389063" y="4654550"/>
          <p14:tracePt t="14318" x="1389063" y="4648200"/>
          <p14:tracePt t="14319" x="1389063" y="4643438"/>
          <p14:tracePt t="14323" x="1393825" y="4637088"/>
          <p14:tracePt t="14324" x="1393825" y="4632325"/>
          <p14:tracePt t="14326" x="1393825" y="4625975"/>
          <p14:tracePt t="14327" x="1393825" y="4621213"/>
          <p14:tracePt t="14330" x="1400175" y="4614863"/>
          <p14:tracePt t="14331" x="1400175" y="4610100"/>
          <p14:tracePt t="14333" x="1400175" y="4603750"/>
          <p14:tracePt t="14337" x="1400175" y="4598988"/>
          <p14:tracePt t="14338" x="1400175" y="4592638"/>
          <p14:tracePt t="14338" x="1404938" y="4592638"/>
          <p14:tracePt t="14339" x="1404938" y="4586288"/>
          <p14:tracePt t="14341" x="1404938" y="4581525"/>
          <p14:tracePt t="14342" x="1411288" y="4581525"/>
          <p14:tracePt t="14343" x="1411288" y="4575175"/>
          <p14:tracePt t="14344" x="1411288" y="4570413"/>
          <p14:tracePt t="14348" x="1411288" y="4564063"/>
          <p14:tracePt t="14350" x="1411288" y="4559300"/>
          <p14:tracePt t="14352" x="1411288" y="4552950"/>
          <p14:tracePt t="14352" x="1411288" y="4548188"/>
          <p14:tracePt t="14355" x="1411288" y="4541838"/>
          <p14:tracePt t="14358" x="1416050" y="4537075"/>
          <p14:tracePt t="14359" x="1416050" y="4530725"/>
          <p14:tracePt t="14360" x="1416050" y="4524375"/>
          <p14:tracePt t="14363" x="1416050" y="4519613"/>
          <p14:tracePt t="14365" x="1416050" y="4513263"/>
          <p14:tracePt t="14366" x="1416050" y="4508500"/>
          <p14:tracePt t="14367" x="1416050" y="4502150"/>
          <p14:tracePt t="14370" x="1416050" y="4497388"/>
          <p14:tracePt t="14374" x="1416050" y="4491038"/>
          <p14:tracePt t="14375" x="1416050" y="4486275"/>
          <p14:tracePt t="14376" x="1416050" y="4479925"/>
          <p14:tracePt t="14380" x="1416050" y="4475163"/>
          <p14:tracePt t="14381" x="1416050" y="4468813"/>
          <p14:tracePt t="14383" x="1416050" y="4464050"/>
          <p14:tracePt t="14385" x="1416050" y="4457700"/>
          <p14:tracePt t="14388" x="1416050" y="4451350"/>
          <p14:tracePt t="14391" x="1416050" y="4446588"/>
          <p14:tracePt t="14392" x="1411288" y="4446588"/>
          <p14:tracePt t="14393" x="1411288" y="4440238"/>
          <p14:tracePt t="14394" x="1411288" y="4435475"/>
          <p14:tracePt t="14395" x="1404938" y="4435475"/>
          <p14:tracePt t="14397" x="1404938" y="4429125"/>
          <p14:tracePt t="14401" x="1404938" y="4424363"/>
          <p14:tracePt t="14402" x="1400175" y="4424363"/>
          <p14:tracePt t="14403" x="1400175" y="4418013"/>
          <p14:tracePt t="14406" x="1400175" y="4413250"/>
          <p14:tracePt t="14407" x="1393825" y="4413250"/>
          <p14:tracePt t="14408" x="1393825" y="4406900"/>
          <p14:tracePt t="14412" x="1393825" y="4402138"/>
          <p14:tracePt t="14414" x="1389063" y="4402138"/>
          <p14:tracePt t="14416" x="1382713" y="4395788"/>
          <p14:tracePt t="14418" x="1382713" y="4391025"/>
          <p14:tracePt t="14421" x="1376363" y="4384675"/>
          <p14:tracePt t="14425" x="1376363" y="4378325"/>
          <p14:tracePt t="14426" x="1371600" y="4378325"/>
          <p14:tracePt t="14430" x="1371600" y="4373563"/>
          <p14:tracePt t="14431" x="1365250" y="4373563"/>
          <p14:tracePt t="14431" x="1365250" y="4367213"/>
          <p14:tracePt t="14432" x="1360488" y="4367213"/>
          <p14:tracePt t="14437" x="1360488" y="4362450"/>
          <p14:tracePt t="14438" x="1354138" y="4362450"/>
          <p14:tracePt t="14443" x="1349375" y="4362450"/>
          <p14:tracePt t="14443" x="1349375" y="4356100"/>
          <p14:tracePt t="14449" x="1343025" y="4356100"/>
          <p14:tracePt t="14451" x="1338263" y="4351338"/>
          <p14:tracePt t="14456" x="1331913" y="4344988"/>
          <p14:tracePt t="14461" x="1327150" y="4344988"/>
          <p14:tracePt t="14466" x="1320800" y="4344988"/>
          <p14:tracePt t="14467" x="1320800" y="4340225"/>
          <p14:tracePt t="14468" x="1316038" y="4340225"/>
          <p14:tracePt t="14472" x="1309688" y="4340225"/>
          <p14:tracePt t="14475" x="1303338" y="4340225"/>
          <p14:tracePt t="14479" x="1298575" y="4340225"/>
          <p14:tracePt t="14481" x="1292225" y="4340225"/>
          <p14:tracePt t="14482" x="1292225" y="4333875"/>
          <p14:tracePt t="14484" x="1287463" y="4333875"/>
          <p14:tracePt t="14488" x="1281113" y="4333875"/>
          <p14:tracePt t="14491" x="1276350" y="4333875"/>
          <p14:tracePt t="14491" x="1270000" y="4333875"/>
          <p14:tracePt t="14495" x="1265238" y="4333875"/>
          <p14:tracePt t="14497" x="1258888" y="4333875"/>
          <p14:tracePt t="14500" x="1254125" y="4333875"/>
          <p14:tracePt t="14500" x="1247775" y="4333875"/>
          <p14:tracePt t="14502" x="1243013" y="4333875"/>
          <p14:tracePt t="14505" x="1236663" y="4333875"/>
          <p14:tracePt t="14507" x="1230313" y="4333875"/>
          <p14:tracePt t="14509" x="1225550" y="4333875"/>
          <p14:tracePt t="14511" x="1219200" y="4333875"/>
          <p14:tracePt t="14512" x="1214438" y="4333875"/>
          <p14:tracePt t="14515" x="1208088" y="4333875"/>
          <p14:tracePt t="14515" x="1203325" y="4333875"/>
          <p14:tracePt t="14519" x="1196975" y="4333875"/>
          <p14:tracePt t="14520" x="1192213" y="4333875"/>
          <p14:tracePt t="14521" x="1185863" y="4333875"/>
          <p14:tracePt t="14522" x="1181100" y="4333875"/>
          <p14:tracePt t="14525" x="1174750" y="4333875"/>
          <p14:tracePt t="14526" x="1168400" y="4333875"/>
          <p14:tracePt t="14528" x="1163638" y="4333875"/>
          <p14:tracePt t="14529" x="1157288" y="4333875"/>
          <p14:tracePt t="14532" x="1152525" y="4333875"/>
          <p14:tracePt t="14533" x="1146175" y="4333875"/>
          <p14:tracePt t="14534" x="1141413" y="4333875"/>
          <p14:tracePt t="14535" x="1135063" y="4333875"/>
          <p14:tracePt t="14538" x="1130300" y="4333875"/>
          <p14:tracePt t="14541" x="1123950" y="4333875"/>
          <p14:tracePt t="14542" x="1112838" y="4333875"/>
          <p14:tracePt t="14545" x="1108075" y="4333875"/>
          <p14:tracePt t="14547" x="1108075" y="4340225"/>
          <p14:tracePt t="14547" x="1101725" y="4340225"/>
          <p14:tracePt t="14548" x="1095375" y="4340225"/>
          <p14:tracePt t="14551" x="1090613" y="4344988"/>
          <p14:tracePt t="14553" x="1084263" y="4344988"/>
          <p14:tracePt t="14553" x="1079500" y="4344988"/>
          <p14:tracePt t="14555" x="1073150" y="4344988"/>
          <p14:tracePt t="14556" x="1068388" y="4351338"/>
          <p14:tracePt t="14559" x="1062038" y="4351338"/>
          <p14:tracePt t="14560" x="1057275" y="4351338"/>
          <p14:tracePt t="14561" x="1050925" y="4351338"/>
          <p14:tracePt t="14563" x="1050925" y="4356100"/>
          <p14:tracePt t="14565" x="1046163" y="4356100"/>
          <p14:tracePt t="14567" x="1039813" y="4362450"/>
          <p14:tracePt t="14567" x="1035050" y="4362450"/>
          <p14:tracePt t="14569" x="1028700" y="4362450"/>
          <p14:tracePt t="14571" x="1022350" y="4367213"/>
          <p14:tracePt t="14574" x="1017588" y="4367213"/>
          <p14:tracePt t="14575" x="1011238" y="4367213"/>
          <p14:tracePt t="14578" x="1006475" y="4373563"/>
          <p14:tracePt t="14580" x="1000125" y="4373563"/>
          <p14:tracePt t="14582" x="1000125" y="4378325"/>
          <p14:tracePt t="14582" x="995363" y="4378325"/>
          <p14:tracePt t="14584" x="989013" y="4378325"/>
          <p14:tracePt t="14586" x="984250" y="4378325"/>
          <p14:tracePt t="14587" x="984250" y="4384675"/>
          <p14:tracePt t="14589" x="977900" y="4391025"/>
          <p14:tracePt t="14591" x="973138" y="4391025"/>
          <p14:tracePt t="14591" x="966788" y="4391025"/>
          <p14:tracePt t="14592" x="966788" y="4395788"/>
          <p14:tracePt t="14594" x="960438" y="4395788"/>
          <p14:tracePt t="14596" x="960438" y="4402138"/>
          <p14:tracePt t="14597" x="955675" y="4402138"/>
          <p14:tracePt t="14599" x="949325" y="4402138"/>
          <p14:tracePt t="14601" x="944563" y="4406900"/>
          <p14:tracePt t="14603" x="944563" y="4413250"/>
          <p14:tracePt t="14605" x="938213" y="4413250"/>
          <p14:tracePt t="14605" x="938213" y="4418013"/>
          <p14:tracePt t="14606" x="933450" y="4418013"/>
          <p14:tracePt t="14610" x="927100" y="4424363"/>
          <p14:tracePt t="14611" x="922338" y="4424363"/>
          <p14:tracePt t="14611" x="922338" y="4429125"/>
          <p14:tracePt t="14613" x="915988" y="4429125"/>
          <p14:tracePt t="14615" x="915988" y="4435475"/>
          <p14:tracePt t="14617" x="911225" y="4440238"/>
          <p14:tracePt t="14621" x="904875" y="4446588"/>
          <p14:tracePt t="14622" x="900113" y="4446588"/>
          <p14:tracePt t="14623" x="900113" y="4451350"/>
          <p14:tracePt t="14625" x="900113" y="4457700"/>
          <p14:tracePt t="14625" x="893763" y="4457700"/>
          <p14:tracePt t="14628" x="893763" y="4464050"/>
          <p14:tracePt t="14630" x="887413" y="4468813"/>
          <p14:tracePt t="14632" x="882650" y="4475163"/>
          <p14:tracePt t="14633" x="882650" y="4479925"/>
          <p14:tracePt t="14636" x="876300" y="4479925"/>
          <p14:tracePt t="14637" x="876300" y="4486275"/>
          <p14:tracePt t="14638" x="876300" y="4491038"/>
          <p14:tracePt t="14640" x="871538" y="4491038"/>
          <p14:tracePt t="14642" x="871538" y="4497388"/>
          <p14:tracePt t="14643" x="871538" y="4502150"/>
          <p14:tracePt t="14644" x="871538" y="4508500"/>
          <p14:tracePt t="14645" x="865188" y="4508500"/>
          <p14:tracePt t="14647" x="865188" y="4513263"/>
          <p14:tracePt t="14649" x="865188" y="4519613"/>
          <p14:tracePt t="14651" x="865188" y="4524375"/>
          <p14:tracePt t="14652" x="860425" y="4524375"/>
          <p14:tracePt t="14652" x="860425" y="4530725"/>
          <p14:tracePt t="14654" x="860425" y="4537075"/>
          <p14:tracePt t="14657" x="854075" y="4541838"/>
          <p14:tracePt t="14657" x="854075" y="4548188"/>
          <p14:tracePt t="14660" x="854075" y="4552950"/>
          <p14:tracePt t="14663" x="854075" y="4559300"/>
          <p14:tracePt t="14663" x="854075" y="4564063"/>
          <p14:tracePt t="14666" x="854075" y="4570413"/>
          <p14:tracePt t="14667" x="854075" y="4575175"/>
          <p14:tracePt t="14670" x="854075" y="4581525"/>
          <p14:tracePt t="14671" x="849313" y="4586288"/>
          <p14:tracePt t="14673" x="849313" y="4592638"/>
          <p14:tracePt t="14675" x="849313" y="4598988"/>
          <p14:tracePt t="14678" x="849313" y="4603750"/>
          <p14:tracePt t="14678" x="849313" y="4610100"/>
          <p14:tracePt t="14680" x="849313" y="4614863"/>
          <p14:tracePt t="14684" x="849313" y="4621213"/>
          <p14:tracePt t="14686" x="849313" y="4625975"/>
          <p14:tracePt t="14687" x="849313" y="4632325"/>
          <p14:tracePt t="14687" x="849313" y="4637088"/>
          <p14:tracePt t="14691" x="849313" y="4643438"/>
          <p14:tracePt t="14693" x="849313" y="4648200"/>
          <p14:tracePt t="14693" x="849313" y="4654550"/>
          <p14:tracePt t="14697" x="854075" y="4659313"/>
          <p14:tracePt t="14698" x="854075" y="4665663"/>
          <p14:tracePt t="14699" x="860425" y="4665663"/>
          <p14:tracePt t="14700" x="860425" y="4672013"/>
          <p14:tracePt t="14702" x="860425" y="4676775"/>
          <p14:tracePt t="14705" x="865188" y="4683125"/>
          <p14:tracePt t="14708" x="865188" y="4687888"/>
          <p14:tracePt t="14709" x="865188" y="4694238"/>
          <p14:tracePt t="14710" x="871538" y="4694238"/>
          <p14:tracePt t="14712" x="876300" y="4699000"/>
          <p14:tracePt t="14714" x="876300" y="4705350"/>
          <p14:tracePt t="14715" x="882650" y="4710113"/>
          <p14:tracePt t="14718" x="882650" y="4716463"/>
          <p14:tracePt t="14719" x="887413" y="4716463"/>
          <p14:tracePt t="14721" x="887413" y="4721225"/>
          <p14:tracePt t="14722" x="893763" y="4721225"/>
          <p14:tracePt t="14722" x="893763" y="4727575"/>
          <p14:tracePt t="14723" x="900113" y="4733925"/>
          <p14:tracePt t="14726" x="904875" y="4733925"/>
          <p14:tracePt t="14728" x="904875" y="4738688"/>
          <p14:tracePt t="14729" x="911225" y="4738688"/>
          <p14:tracePt t="14730" x="911225" y="4745038"/>
          <p14:tracePt t="14732" x="915988" y="4745038"/>
          <p14:tracePt t="14734" x="915988" y="4749800"/>
          <p14:tracePt t="14735" x="927100" y="4756150"/>
          <p14:tracePt t="14736" x="933450" y="4756150"/>
          <p14:tracePt t="14738" x="933450" y="4760913"/>
          <p14:tracePt t="14740" x="938213" y="4760913"/>
          <p14:tracePt t="14741" x="944563" y="4760913"/>
          <p14:tracePt t="14742" x="944563" y="4767263"/>
          <p14:tracePt t="14743" x="949325" y="4767263"/>
          <p14:tracePt t="14745" x="955675" y="4767263"/>
          <p14:tracePt t="14746" x="955675" y="4772025"/>
          <p14:tracePt t="14748" x="960438" y="4778375"/>
          <p14:tracePt t="14749" x="966788" y="4778375"/>
          <p14:tracePt t="14751" x="973138" y="4778375"/>
          <p14:tracePt t="14753" x="977900" y="4783138"/>
          <p14:tracePt t="14755" x="984250" y="4783138"/>
          <p14:tracePt t="14756" x="989013" y="4783138"/>
          <p14:tracePt t="14758" x="995363" y="4783138"/>
          <p14:tracePt t="14759" x="995363" y="4789488"/>
          <p14:tracePt t="14761" x="1000125" y="4789488"/>
          <p14:tracePt t="14762" x="1006475" y="4789488"/>
          <p14:tracePt t="14763" x="1011238" y="4789488"/>
          <p14:tracePt t="14765" x="1017588" y="4789488"/>
          <p14:tracePt t="14768" x="1022350" y="4789488"/>
          <p14:tracePt t="14769" x="1028700" y="4794250"/>
          <p14:tracePt t="14771" x="1035050" y="4794250"/>
          <p14:tracePt t="14774" x="1039813" y="4794250"/>
          <p14:tracePt t="14777" x="1046163" y="4794250"/>
          <p14:tracePt t="14778" x="1050925" y="4794250"/>
          <p14:tracePt t="14778" x="1057275" y="4794250"/>
          <p14:tracePt t="14781" x="1062038" y="4794250"/>
          <p14:tracePt t="14782" x="1068388" y="4794250"/>
          <p14:tracePt t="14786" x="1073150" y="4794250"/>
          <p14:tracePt t="14786" x="1079500" y="4794250"/>
          <p14:tracePt t="14789" x="1084263" y="4794250"/>
          <p14:tracePt t="14790" x="1090613" y="4794250"/>
          <p14:tracePt t="14792" x="1095375" y="4794250"/>
          <p14:tracePt t="14793" x="1101725" y="4794250"/>
          <p14:tracePt t="14795" x="1108075" y="4794250"/>
          <p14:tracePt t="14797" x="1112838" y="4794250"/>
          <p14:tracePt t="14797" x="1119188" y="4794250"/>
          <p14:tracePt t="14799" x="1123950" y="4794250"/>
          <p14:tracePt t="14802" x="1130300" y="4794250"/>
          <p14:tracePt t="14803" x="1135063" y="4794250"/>
          <p14:tracePt t="14806" x="1141413" y="4794250"/>
          <p14:tracePt t="14807" x="1146175" y="4794250"/>
          <p14:tracePt t="14807" x="1152525" y="4794250"/>
          <p14:tracePt t="14809" x="1157288" y="4794250"/>
          <p14:tracePt t="14810" x="1163638" y="4794250"/>
          <p14:tracePt t="14812" x="1168400" y="4794250"/>
          <p14:tracePt t="14813" x="1168400" y="4789488"/>
          <p14:tracePt t="14815" x="1181100" y="4789488"/>
          <p14:tracePt t="14817" x="1185863" y="4789488"/>
          <p14:tracePt t="14818" x="1192213" y="4789488"/>
          <p14:tracePt t="14819" x="1196975" y="4789488"/>
          <p14:tracePt t="14820" x="1203325" y="4783138"/>
          <p14:tracePt t="14822" x="1208088" y="4783138"/>
          <p14:tracePt t="14825" x="1214438" y="4783138"/>
          <p14:tracePt t="14825" x="1219200" y="4783138"/>
          <p14:tracePt t="14826" x="1225550" y="4778375"/>
          <p14:tracePt t="14828" x="1230313" y="4772025"/>
          <p14:tracePt t="14831" x="1236663" y="4772025"/>
          <p14:tracePt t="14832" x="1243013" y="4772025"/>
          <p14:tracePt t="14833" x="1247775" y="4767263"/>
          <p14:tracePt t="14835" x="1254125" y="4767263"/>
          <p14:tracePt t="14837" x="1258888" y="4767263"/>
          <p14:tracePt t="14838" x="1265238" y="4760913"/>
          <p14:tracePt t="14841" x="1270000" y="4756150"/>
          <p14:tracePt t="14841" x="1276350" y="4756150"/>
          <p14:tracePt t="14843" x="1281113" y="4756150"/>
          <p14:tracePt t="14844" x="1281113" y="4749800"/>
          <p14:tracePt t="14844" x="1287463" y="4749800"/>
          <p14:tracePt t="14846" x="1292225" y="4749800"/>
          <p14:tracePt t="14848" x="1292225" y="4745038"/>
          <p14:tracePt t="14849" x="1298575" y="4745038"/>
          <p14:tracePt t="14851" x="1303338" y="4738688"/>
          <p14:tracePt t="14852" x="1309688" y="4733925"/>
          <p14:tracePt t="14854" x="1316038" y="4733925"/>
          <p14:tracePt t="14855" x="1320800" y="4727575"/>
          <p14:tracePt t="14859" x="1327150" y="4721225"/>
          <p14:tracePt t="14861" x="1331913" y="4716463"/>
          <p14:tracePt t="14862" x="1331913" y="4710113"/>
          <p14:tracePt t="14863" x="1338263" y="4710113"/>
          <p14:tracePt t="14865" x="1343025" y="4710113"/>
          <p14:tracePt t="14865" x="1343025" y="4705350"/>
          <p14:tracePt t="14868" x="1349375" y="4705350"/>
          <p14:tracePt t="14868" x="1349375" y="4699000"/>
          <p14:tracePt t="14870" x="1354138" y="4694238"/>
          <p14:tracePt t="14873" x="1354138" y="4687888"/>
          <p14:tracePt t="14873" x="1360488" y="4687888"/>
          <p14:tracePt t="14875" x="1365250" y="4683125"/>
          <p14:tracePt t="14879" x="1365250" y="4676775"/>
          <p14:tracePt t="14879" x="1371600" y="4672013"/>
          <p14:tracePt t="14882" x="1371600" y="4665663"/>
          <p14:tracePt t="14883" x="1376363" y="4665663"/>
          <p14:tracePt t="14885" x="1376363" y="4659313"/>
          <p14:tracePt t="14888" x="1376363" y="4654550"/>
          <p14:tracePt t="14889" x="1382713" y="4654550"/>
          <p14:tracePt t="14889" x="1382713" y="4648200"/>
          <p14:tracePt t="14892" x="1389063" y="4643438"/>
          <p14:tracePt t="14894" x="1389063" y="4637088"/>
          <p14:tracePt t="14897" x="1389063" y="4632325"/>
          <p14:tracePt t="14899" x="1393825" y="4632325"/>
          <p14:tracePt t="14901" x="1393825" y="4625975"/>
          <p14:tracePt t="14902" x="1393825" y="4621213"/>
          <p14:tracePt t="14906" x="1393825" y="4614863"/>
          <p14:tracePt t="14908" x="1393825" y="4610100"/>
          <p14:tracePt t="14910" x="1393825" y="4603750"/>
          <p14:tracePt t="14911" x="1393825" y="4598988"/>
          <p14:tracePt t="14915" x="1393825" y="4592638"/>
          <p14:tracePt t="14917" x="1393825" y="4586288"/>
          <p14:tracePt t="14921" x="1393825" y="4581525"/>
          <p14:tracePt t="14921" x="1393825" y="4575175"/>
          <p14:tracePt t="14935" x="1393825" y="4541838"/>
          <p14:tracePt t="14936" x="1393825" y="4537075"/>
          <p14:tracePt t="14937" x="1393825" y="4530725"/>
          <p14:tracePt t="14941" x="1393825" y="4524375"/>
          <p14:tracePt t="14942" x="1389063" y="4524375"/>
          <p14:tracePt t="14942" x="1389063" y="4519613"/>
          <p14:tracePt t="14943" x="1382713" y="4513263"/>
          <p14:tracePt t="14945" x="1382713" y="4508500"/>
          <p14:tracePt t="14948" x="1382713" y="4502150"/>
          <p14:tracePt t="14949" x="1376363" y="4502150"/>
          <p14:tracePt t="14949" x="1376363" y="4497388"/>
          <p14:tracePt t="14950" x="1376363" y="4491038"/>
          <p14:tracePt t="14952" x="1371600" y="4491038"/>
          <p14:tracePt t="14953" x="1371600" y="4486275"/>
          <p14:tracePt t="14955" x="1365250" y="4486275"/>
          <p14:tracePt t="14956" x="1365250" y="4475163"/>
          <p14:tracePt t="14957" x="1360488" y="4468813"/>
          <p14:tracePt t="14959" x="1360488" y="4464050"/>
          <p14:tracePt t="14960" x="1354138" y="4464050"/>
          <p14:tracePt t="14963" x="1354138" y="4457700"/>
          <p14:tracePt t="14964" x="1349375" y="4451350"/>
          <p14:tracePt t="14965" x="1343025" y="4446588"/>
          <p14:tracePt t="14968" x="1343025" y="4440238"/>
          <p14:tracePt t="14970" x="1338263" y="4440238"/>
          <p14:tracePt t="14971" x="1338263" y="4435475"/>
          <p14:tracePt t="14972" x="1331913" y="4429125"/>
          <p14:tracePt t="14974" x="1327150" y="4424363"/>
          <p14:tracePt t="14976" x="1320800" y="4418013"/>
          <p14:tracePt t="14977" x="1316038" y="4418013"/>
          <p14:tracePt t="14978" x="1316038" y="4413250"/>
          <p14:tracePt t="14980" x="1309688" y="4406900"/>
          <p14:tracePt t="14984" x="1303338" y="4402138"/>
          <p14:tracePt t="14985" x="1298575" y="4402138"/>
          <p14:tracePt t="14987" x="1298575" y="4395788"/>
          <p14:tracePt t="14987" x="1292225" y="4395788"/>
          <p14:tracePt t="14991" x="1287463" y="4391025"/>
          <p14:tracePt t="14991" x="1287463" y="4384675"/>
          <p14:tracePt t="14992" x="1281113" y="4384675"/>
          <p14:tracePt t="14993" x="1276350" y="4384675"/>
          <p14:tracePt t="14995" x="1276350" y="4378325"/>
          <p14:tracePt t="14997" x="1270000" y="4378325"/>
          <p14:tracePt t="14999" x="1265238" y="4373563"/>
          <p14:tracePt t="15002" x="1258888" y="4373563"/>
          <p14:tracePt t="15004" x="1254125" y="4373563"/>
          <p14:tracePt t="15005" x="1254125" y="4367213"/>
          <p14:tracePt t="15007" x="1247775" y="4367213"/>
          <p14:tracePt t="15007" x="1247775" y="4362450"/>
          <p14:tracePt t="15009" x="1243013" y="4362450"/>
          <p14:tracePt t="15012" x="1236663" y="4362450"/>
          <p14:tracePt t="15013" x="1230313" y="4362450"/>
          <p14:tracePt t="15014" x="1230313" y="4356100"/>
          <p14:tracePt t="15018" x="1225550" y="4356100"/>
          <p14:tracePt t="15020" x="1219200" y="4356100"/>
          <p14:tracePt t="15024" x="1219200" y="4351338"/>
          <p14:tracePt t="15025" x="1214438" y="4351338"/>
          <p14:tracePt t="15026" x="1208088" y="4351338"/>
          <p14:tracePt t="15031" x="1203325" y="4351338"/>
          <p14:tracePt t="15034" x="1196975" y="4351338"/>
          <p14:tracePt t="15035" x="1196975" y="4344988"/>
          <p14:tracePt t="15038" x="1192213" y="4344988"/>
          <p14:tracePt t="15040" x="1185863" y="4344988"/>
          <p14:tracePt t="15042" x="1181100" y="4344988"/>
          <p14:tracePt t="15045" x="1181100" y="4340225"/>
          <p14:tracePt t="15045" x="1174750" y="4340225"/>
          <p14:tracePt t="15049" x="1168400" y="4340225"/>
          <p14:tracePt t="15053" x="1163638" y="4340225"/>
          <p14:tracePt t="15055" x="1157288" y="4340225"/>
          <p14:tracePt t="15057" x="1152525" y="4340225"/>
          <p14:tracePt t="15060" x="1146175" y="4340225"/>
          <p14:tracePt t="15065" x="1141413" y="4340225"/>
          <p14:tracePt t="15066" x="1135063" y="4340225"/>
          <p14:tracePt t="15068" x="1130300" y="4340225"/>
          <p14:tracePt t="15071" x="1123950" y="4340225"/>
          <p14:tracePt t="15075" x="1119188" y="4340225"/>
          <p14:tracePt t="15075" x="1112838" y="4340225"/>
          <p14:tracePt t="15079" x="1108075" y="4340225"/>
          <p14:tracePt t="15081" x="1101725" y="4340225"/>
          <p14:tracePt t="15083" x="1095375" y="4340225"/>
          <p14:tracePt t="15085" x="1090613" y="4340225"/>
          <p14:tracePt t="15088" x="1084263" y="4340225"/>
          <p14:tracePt t="15091" x="1079500" y="4340225"/>
          <p14:tracePt t="15093" x="1073150" y="4340225"/>
          <p14:tracePt t="15095" x="1068388" y="4340225"/>
          <p14:tracePt t="15096" x="1062038" y="4340225"/>
          <p14:tracePt t="15098" x="1057275" y="4340225"/>
          <p14:tracePt t="15101" x="1050925" y="4340225"/>
          <p14:tracePt t="15102" x="1046163" y="4340225"/>
          <p14:tracePt t="15105" x="1039813" y="4340225"/>
          <p14:tracePt t="15108" x="1035050" y="4340225"/>
          <p14:tracePt t="15110" x="1028700" y="4340225"/>
          <p14:tracePt t="15110" x="1022350" y="4340225"/>
          <p14:tracePt t="15112" x="1017588" y="4340225"/>
          <p14:tracePt t="15116" x="1011238" y="4340225"/>
          <p14:tracePt t="15118" x="1006475" y="4340225"/>
          <p14:tracePt t="15118" x="1006475" y="4344988"/>
          <p14:tracePt t="15119" x="1000125" y="4344988"/>
          <p14:tracePt t="15123" x="995363" y="4344988"/>
          <p14:tracePt t="15125" x="989013" y="4344988"/>
          <p14:tracePt t="15129" x="984250" y="4351338"/>
          <p14:tracePt t="15129" x="977900" y="4351338"/>
          <p14:tracePt t="15133" x="973138" y="4351338"/>
          <p14:tracePt t="15136" x="966788" y="4356100"/>
          <p14:tracePt t="15140" x="960438" y="4356100"/>
          <p14:tracePt t="15140" x="955675" y="4356100"/>
          <p14:tracePt t="15143" x="955675" y="4362450"/>
          <p14:tracePt t="15144" x="949325" y="4367213"/>
          <p14:tracePt t="15148" x="944563" y="4367213"/>
          <p14:tracePt t="15151" x="944563" y="4373563"/>
          <p14:tracePt t="15151" x="938213" y="4373563"/>
          <p14:tracePt t="15153" x="933450" y="4373563"/>
          <p14:tracePt t="15156" x="933450" y="4378325"/>
          <p14:tracePt t="15158" x="927100" y="4378325"/>
          <p14:tracePt t="15160" x="927100" y="4384675"/>
          <p14:tracePt t="15163" x="927100" y="4391025"/>
          <p14:tracePt t="15163" x="922338" y="4391025"/>
          <p14:tracePt t="15167" x="922338" y="4395788"/>
          <p14:tracePt t="15168" x="915988" y="4395788"/>
          <p14:tracePt t="15171" x="911225" y="4402138"/>
          <p14:tracePt t="15175" x="911225" y="4406900"/>
          <p14:tracePt t="15177" x="911225" y="4413250"/>
          <p14:tracePt t="15177" x="904875" y="4413250"/>
          <p14:tracePt t="15181" x="904875" y="4418013"/>
          <p14:tracePt t="15185" x="900113" y="4424363"/>
          <p14:tracePt t="15187" x="900113" y="4429125"/>
          <p14:tracePt t="15191" x="900113" y="4435475"/>
          <p14:tracePt t="15192" x="900113" y="4440238"/>
          <p14:tracePt t="15195" x="893763" y="4446588"/>
          <p14:tracePt t="15198" x="893763" y="4451350"/>
          <p14:tracePt t="15201" x="893763" y="4457700"/>
          <p14:tracePt t="15201" x="893763" y="4464050"/>
          <p14:tracePt t="15206" x="887413" y="4468813"/>
          <p14:tracePt t="15207" x="887413" y="4475163"/>
          <p14:tracePt t="15210" x="887413" y="4479925"/>
          <p14:tracePt t="15212" x="882650" y="4486275"/>
          <p14:tracePt t="15215" x="882650" y="4491038"/>
          <p14:tracePt t="15217" x="882650" y="4497388"/>
          <p14:tracePt t="15221" x="882650" y="4502150"/>
          <p14:tracePt t="15222" x="882650" y="4508500"/>
          <p14:tracePt t="15226" x="882650" y="4513263"/>
          <p14:tracePt t="15228" x="882650" y="4519613"/>
          <p14:tracePt t="15232" x="882650" y="4524375"/>
          <p14:tracePt t="15233" x="882650" y="4530725"/>
          <p14:tracePt t="15234" x="876300" y="4530725"/>
          <p14:tracePt t="15235" x="876300" y="4537075"/>
          <p14:tracePt t="15239" x="876300" y="4541838"/>
          <p14:tracePt t="15242" x="876300" y="4548188"/>
          <p14:tracePt t="15244" x="876300" y="4552950"/>
          <p14:tracePt t="15247" x="876300" y="4559300"/>
          <p14:tracePt t="15250" x="876300" y="4564063"/>
          <p14:tracePt t="15253" x="876300" y="4570413"/>
          <p14:tracePt t="15254" x="876300" y="4575175"/>
          <p14:tracePt t="15258" x="876300" y="4581525"/>
          <p14:tracePt t="15261" x="876300" y="4586288"/>
          <p14:tracePt t="15263" x="876300" y="4592638"/>
          <p14:tracePt t="15265" x="876300" y="4598988"/>
          <p14:tracePt t="15267" x="876300" y="4603750"/>
          <p14:tracePt t="15269" x="876300" y="4610100"/>
          <p14:tracePt t="15270" x="882650" y="4610100"/>
          <p14:tracePt t="15273" x="882650" y="4614863"/>
          <p14:tracePt t="15274" x="887413" y="4621213"/>
          <p14:tracePt t="15276" x="887413" y="4625975"/>
          <p14:tracePt t="15278" x="887413" y="4632325"/>
          <p14:tracePt t="15281" x="893763" y="4637088"/>
          <p14:tracePt t="15282" x="893763" y="4643438"/>
          <p14:tracePt t="15284" x="893763" y="4648200"/>
          <p14:tracePt t="15286" x="900113" y="4648200"/>
          <p14:tracePt t="15286" x="900113" y="4654550"/>
          <p14:tracePt t="15289" x="900113" y="4659313"/>
          <p14:tracePt t="15291" x="904875" y="4665663"/>
          <p14:tracePt t="15293" x="904875" y="4672013"/>
          <p14:tracePt t="15295" x="911225" y="4676775"/>
          <p14:tracePt t="15298" x="915988" y="4683125"/>
          <p14:tracePt t="15298" x="915988" y="4687888"/>
          <p14:tracePt t="15302" x="922338" y="4694238"/>
          <p14:tracePt t="15304" x="922338" y="4699000"/>
          <p14:tracePt t="15306" x="927100" y="4699000"/>
          <p14:tracePt t="15307" x="927100" y="4705350"/>
          <p14:tracePt t="15310" x="933450" y="4710113"/>
          <p14:tracePt t="15312" x="933450" y="4716463"/>
          <p14:tracePt t="15313" x="938213" y="4716463"/>
          <p14:tracePt t="15313" x="938213" y="4721225"/>
          <p14:tracePt t="15316" x="944563" y="4721225"/>
          <p14:tracePt t="15317" x="944563" y="4727575"/>
          <p14:tracePt t="15321" x="949325" y="4733925"/>
          <p14:tracePt t="15323" x="949325" y="4738688"/>
          <p14:tracePt t="15325" x="955675" y="4745038"/>
          <p14:tracePt t="15326" x="960438" y="4745038"/>
          <p14:tracePt t="15328" x="960438" y="4749800"/>
          <p14:tracePt t="15331" x="966788" y="4749800"/>
          <p14:tracePt t="15332" x="966788" y="4756150"/>
          <p14:tracePt t="15333" x="966788" y="4760913"/>
          <p14:tracePt t="15334" x="973138" y="4760913"/>
          <p14:tracePt t="15338" x="973138" y="4767263"/>
          <p14:tracePt t="15339" x="977900" y="4767263"/>
          <p14:tracePt t="15339" x="984250" y="4767263"/>
          <p14:tracePt t="15341" x="984250" y="4772025"/>
          <p14:tracePt t="15344" x="989013" y="4772025"/>
          <p14:tracePt t="15345" x="989013" y="4778375"/>
          <p14:tracePt t="15347" x="995363" y="4783138"/>
          <p14:tracePt t="15351" x="1000125" y="4783138"/>
          <p14:tracePt t="15352" x="1000125" y="4789488"/>
          <p14:tracePt t="15353" x="1006475" y="4789488"/>
          <p14:tracePt t="15356" x="1011238" y="4789488"/>
          <p14:tracePt t="15357" x="1011238" y="4794250"/>
          <p14:tracePt t="15359" x="1017588" y="4794250"/>
          <p14:tracePt t="15362" x="1022350" y="4800600"/>
          <p14:tracePt t="15362" x="1028700" y="4800600"/>
          <p14:tracePt t="15364" x="1028700" y="4806950"/>
          <p14:tracePt t="15365" x="1035050" y="4806950"/>
          <p14:tracePt t="15369" x="1039813" y="4806950"/>
          <p14:tracePt t="15371" x="1046163" y="4806950"/>
          <p14:tracePt t="15373" x="1050925" y="4806950"/>
          <p14:tracePt t="15375" x="1050925" y="4811713"/>
          <p14:tracePt t="15375" x="1057275" y="4811713"/>
          <p14:tracePt t="15378" x="1062038" y="4811713"/>
          <p14:tracePt t="15381" x="1068388" y="4811713"/>
          <p14:tracePt t="15381" x="1073150" y="4811713"/>
          <p14:tracePt t="15385" x="1079500" y="4811713"/>
          <p14:tracePt t="15388" x="1084263" y="4811713"/>
          <p14:tracePt t="15391" x="1090613" y="4811713"/>
          <p14:tracePt t="15393" x="1095375" y="4811713"/>
          <p14:tracePt t="15393" x="1101725" y="4811713"/>
          <p14:tracePt t="15397" x="1108075" y="4811713"/>
          <p14:tracePt t="15399" x="1112838" y="4811713"/>
          <p14:tracePt t="15402" x="1119188" y="4811713"/>
          <p14:tracePt t="15402" x="1123950" y="4811713"/>
          <p14:tracePt t="15406" x="1130300" y="4811713"/>
          <p14:tracePt t="15407" x="1130300" y="4806950"/>
          <p14:tracePt t="15408" x="1135063" y="4806950"/>
          <p14:tracePt t="15409" x="1135063" y="4800600"/>
          <p14:tracePt t="15411" x="1146175" y="4800600"/>
          <p14:tracePt t="15414" x="1152525" y="4794250"/>
          <p14:tracePt t="15416" x="1157288" y="4794250"/>
          <p14:tracePt t="15418" x="1163638" y="4794250"/>
          <p14:tracePt t="15421" x="1168400" y="4789488"/>
          <p14:tracePt t="15422" x="1174750" y="4789488"/>
          <p14:tracePt t="15424" x="1181100" y="4783138"/>
          <p14:tracePt t="15425" x="1192213" y="4778375"/>
          <p14:tracePt t="15428" x="1196975" y="4778375"/>
          <p14:tracePt t="15428" x="1196975" y="4772025"/>
          <p14:tracePt t="15430" x="1203325" y="4772025"/>
          <p14:tracePt t="15431" x="1208088" y="4772025"/>
          <p14:tracePt t="15434" x="1214438" y="4767263"/>
          <p14:tracePt t="15435" x="1225550" y="4760913"/>
          <p14:tracePt t="15437" x="1230313" y="4760913"/>
          <p14:tracePt t="15439" x="1236663" y="4756150"/>
          <p14:tracePt t="15440" x="1243013" y="4756150"/>
          <p14:tracePt t="15441" x="1247775" y="4756150"/>
          <p14:tracePt t="15442" x="1247775" y="4749800"/>
          <p14:tracePt t="15443" x="1254125" y="4749800"/>
          <p14:tracePt t="15445" x="1258888" y="4749800"/>
          <p14:tracePt t="15446" x="1265238" y="4745038"/>
          <p14:tracePt t="15447" x="1270000" y="4745038"/>
          <p14:tracePt t="15449" x="1270000" y="4738688"/>
          <p14:tracePt t="15449" x="1281113" y="4738688"/>
          <p14:tracePt t="15451" x="1287463" y="4733925"/>
          <p14:tracePt t="15453" x="1298575" y="4733925"/>
          <p14:tracePt t="15455" x="1298575" y="4727575"/>
          <p14:tracePt t="15456" x="1303338" y="4727575"/>
          <p14:tracePt t="15457" x="1309688" y="4721225"/>
          <p14:tracePt t="15458" x="1316038" y="4721225"/>
          <p14:tracePt t="15460" x="1320800" y="4716463"/>
          <p14:tracePt t="15462" x="1327150" y="4716463"/>
          <p14:tracePt t="15462" x="1327150" y="4710113"/>
          <p14:tracePt t="15463" x="1338263" y="4705350"/>
          <p14:tracePt t="15466" x="1343025" y="4705350"/>
          <p14:tracePt t="15467" x="1349375" y="4699000"/>
          <p14:tracePt t="15469" x="1354138" y="4699000"/>
          <p14:tracePt t="15471" x="1360488" y="4694238"/>
          <p14:tracePt t="15472" x="1365250" y="4687888"/>
          <p14:tracePt t="15473" x="1371600" y="4687888"/>
          <p14:tracePt t="15475" x="1371600" y="4683125"/>
          <p14:tracePt t="15475" x="1376363" y="4683125"/>
          <p14:tracePt t="15476" x="1376363" y="4676775"/>
          <p14:tracePt t="15477" x="1382713" y="4676775"/>
          <p14:tracePt t="15479" x="1389063" y="4672013"/>
          <p14:tracePt t="15480" x="1393825" y="4665663"/>
          <p14:tracePt t="15484" x="1400175" y="4659313"/>
          <p14:tracePt t="15486" x="1404938" y="4654550"/>
          <p14:tracePt t="15490" x="1411288" y="4648200"/>
          <p14:tracePt t="15491" x="1416050" y="4643438"/>
          <p14:tracePt t="15492" x="1416050" y="4637088"/>
          <p14:tracePt t="15493" x="1422400" y="4637088"/>
          <p14:tracePt t="15494" x="1422400" y="4632325"/>
          <p14:tracePt t="15497" x="1427163" y="4625975"/>
          <p14:tracePt t="15499" x="1427163" y="4621213"/>
          <p14:tracePt t="15500" x="1433513" y="4614863"/>
          <p14:tracePt t="15504" x="1438275" y="4610100"/>
          <p14:tracePt t="15506" x="1438275" y="4603750"/>
          <p14:tracePt t="15507" x="1438275" y="4598988"/>
          <p14:tracePt t="15508" x="1438275" y="4592638"/>
          <p14:tracePt t="15511" x="1444625" y="4586288"/>
          <p14:tracePt t="15512" x="1444625" y="4581525"/>
          <p14:tracePt t="15516" x="1444625" y="4575175"/>
          <p14:tracePt t="15516" x="1444625" y="4570413"/>
          <p14:tracePt t="15519" x="1444625" y="4564063"/>
          <p14:tracePt t="15521" x="1444625" y="4559300"/>
          <p14:tracePt t="15522" x="1444625" y="4552950"/>
          <p14:tracePt t="15524" x="1444625" y="4548188"/>
          <p14:tracePt t="15525" x="1444625" y="4541838"/>
          <p14:tracePt t="15528" x="1444625" y="4537075"/>
          <p14:tracePt t="15530" x="1444625" y="4530725"/>
          <p14:tracePt t="15532" x="1444625" y="4524375"/>
          <p14:tracePt t="15533" x="1444625" y="4519613"/>
          <p14:tracePt t="15535" x="1444625" y="4513263"/>
          <p14:tracePt t="15537" x="1438275" y="4508500"/>
          <p14:tracePt t="15539" x="1438275" y="4502150"/>
          <p14:tracePt t="15540" x="1433513" y="4502150"/>
          <p14:tracePt t="15540" x="1433513" y="4497388"/>
          <p14:tracePt t="15542" x="1433513" y="4491038"/>
          <p14:tracePt t="15543" x="1427163" y="4491038"/>
          <p14:tracePt t="15545" x="1427163" y="4486275"/>
          <p14:tracePt t="15546" x="1427163" y="4479925"/>
          <p14:tracePt t="15547" x="1422400" y="4479925"/>
          <p14:tracePt t="15548" x="1422400" y="4475163"/>
          <p14:tracePt t="15552" x="1416050" y="4468813"/>
          <p14:tracePt t="15553" x="1411288" y="4464050"/>
          <p14:tracePt t="15556" x="1411288" y="4457700"/>
          <p14:tracePt t="15557" x="1404938" y="4457700"/>
          <p14:tracePt t="15557" x="1404938" y="4451350"/>
          <p14:tracePt t="15559" x="1400175" y="4451350"/>
          <p14:tracePt t="15560" x="1400175" y="4446588"/>
          <p14:tracePt t="15561" x="1393825" y="4446588"/>
          <p14:tracePt t="15562" x="1389063" y="4440238"/>
          <p14:tracePt t="15565" x="1389063" y="4435475"/>
          <p14:tracePt t="15566" x="1382713" y="4435475"/>
          <p14:tracePt t="15568" x="1382713" y="4429125"/>
          <p14:tracePt t="15569" x="1376363" y="4429125"/>
          <p14:tracePt t="15570" x="1371600" y="4424363"/>
          <p14:tracePt t="15572" x="1365250" y="4424363"/>
          <p14:tracePt t="15573" x="1365250" y="4418013"/>
          <p14:tracePt t="15574" x="1360488" y="4418013"/>
          <p14:tracePt t="15575" x="1360488" y="4413250"/>
          <p14:tracePt t="15576" x="1354138" y="4413250"/>
          <p14:tracePt t="15580" x="1349375" y="4406900"/>
          <p14:tracePt t="15580" x="1343025" y="4406900"/>
          <p14:tracePt t="15582" x="1338263" y="4406900"/>
          <p14:tracePt t="15583" x="1338263" y="4402138"/>
          <p14:tracePt t="15584" x="1331913" y="4402138"/>
          <p14:tracePt t="15587" x="1327150" y="4402138"/>
          <p14:tracePt t="15588" x="1320800" y="4395788"/>
          <p14:tracePt t="15590" x="1316038" y="4391025"/>
          <p14:tracePt t="15591" x="1309688" y="4391025"/>
          <p14:tracePt t="15595" x="1303338" y="4384675"/>
          <p14:tracePt t="15595" x="1298575" y="4384675"/>
          <p14:tracePt t="15597" x="1292225" y="4384675"/>
          <p14:tracePt t="15599" x="1287463" y="4384675"/>
          <p14:tracePt t="15599" x="1287463" y="4378325"/>
          <p14:tracePt t="15601" x="1281113" y="4378325"/>
          <p14:tracePt t="15602" x="1276350" y="4378325"/>
          <p14:tracePt t="15604" x="1270000" y="4378325"/>
          <p14:tracePt t="15605" x="1265238" y="4373563"/>
          <p14:tracePt t="15607" x="1258888" y="4373563"/>
          <p14:tracePt t="15609" x="1254125" y="4373563"/>
          <p14:tracePt t="15609" x="1254125" y="4367213"/>
          <p14:tracePt t="15610" x="1247775" y="4367213"/>
          <p14:tracePt t="15612" x="1243013" y="4367213"/>
          <p14:tracePt t="15615" x="1236663" y="4367213"/>
          <p14:tracePt t="15615" x="1230313" y="4367213"/>
          <p14:tracePt t="15617" x="1225550" y="4362450"/>
          <p14:tracePt t="15619" x="1219200" y="4362450"/>
          <p14:tracePt t="15622" x="1214438" y="4362450"/>
          <p14:tracePt t="15623" x="1208088" y="4362450"/>
          <p14:tracePt t="15625" x="1203325" y="4362450"/>
          <p14:tracePt t="15626" x="1196975" y="4362450"/>
          <p14:tracePt t="15629" x="1192213" y="4362450"/>
          <p14:tracePt t="15630" x="1181100" y="4356100"/>
          <p14:tracePt t="15632" x="1174750" y="4356100"/>
          <p14:tracePt t="15634" x="1168400" y="4356100"/>
          <p14:tracePt t="15636" x="1163638" y="4356100"/>
          <p14:tracePt t="15637" x="1157288" y="4356100"/>
          <p14:tracePt t="15638" x="1152525" y="4356100"/>
          <p14:tracePt t="15639" x="1146175" y="4356100"/>
          <p14:tracePt t="15642" x="1141413" y="4356100"/>
          <p14:tracePt t="15643" x="1135063" y="4356100"/>
          <p14:tracePt t="15645" x="1130300" y="4356100"/>
          <p14:tracePt t="15647" x="1123950" y="4356100"/>
          <p14:tracePt t="15649" x="1119188" y="4356100"/>
          <p14:tracePt t="15651" x="1112838" y="4356100"/>
          <p14:tracePt t="15652" x="1108075" y="4356100"/>
          <p14:tracePt t="15652" x="1101725" y="4356100"/>
          <p14:tracePt t="15654" x="1095375" y="4356100"/>
          <p14:tracePt t="15657" x="1090613" y="4356100"/>
          <p14:tracePt t="15659" x="1084263" y="4356100"/>
          <p14:tracePt t="15660" x="1079500" y="4356100"/>
          <p14:tracePt t="15661" x="1073150" y="4356100"/>
          <p14:tracePt t="15663" x="1068388" y="4356100"/>
          <p14:tracePt t="15665" x="1062038" y="4356100"/>
          <p14:tracePt t="15667" x="1057275" y="4356100"/>
          <p14:tracePt t="15670" x="1050925" y="4356100"/>
          <p14:tracePt t="15672" x="1046163" y="4356100"/>
          <p14:tracePt t="15673" x="1039813" y="4356100"/>
          <p14:tracePt t="15675" x="1035050" y="4356100"/>
          <p14:tracePt t="15678" x="1028700" y="4356100"/>
          <p14:tracePt t="15679" x="1022350" y="4356100"/>
          <p14:tracePt t="15681" x="1017588" y="4356100"/>
          <p14:tracePt t="15684" x="1011238" y="4356100"/>
          <p14:tracePt t="15685" x="1011238" y="4362450"/>
          <p14:tracePt t="15687" x="1006475" y="4362450"/>
          <p14:tracePt t="15689" x="1000125" y="4362450"/>
          <p14:tracePt t="15693" x="995363" y="4362450"/>
          <p14:tracePt t="15693" x="989013" y="4362450"/>
          <p14:tracePt t="15695" x="989013" y="4367213"/>
          <p14:tracePt t="15697" x="984250" y="4367213"/>
          <p14:tracePt t="15701" x="977900" y="4373563"/>
          <p14:tracePt t="15703" x="973138" y="4373563"/>
          <p14:tracePt t="15706" x="966788" y="4373563"/>
          <p14:tracePt t="15709" x="960438" y="4378325"/>
          <p14:tracePt t="15714" x="955675" y="4378325"/>
          <p14:tracePt t="15717" x="955675" y="4384675"/>
          <p14:tracePt t="15719" x="949325" y="4384675"/>
          <p14:tracePt t="15724" x="949325" y="4391025"/>
          <p14:tracePt t="15725" x="944563" y="4391025"/>
          <p14:tracePt t="15727" x="944563" y="4395788"/>
          <p14:tracePt t="15728" x="938213" y="4395788"/>
          <p14:tracePt t="15734" x="938213" y="4402138"/>
          <p14:tracePt t="15737" x="933450" y="4402138"/>
          <p14:tracePt t="15740" x="933450" y="4406900"/>
          <p14:tracePt t="15745" x="933450" y="4413250"/>
          <p14:tracePt t="15747" x="933450" y="4418013"/>
          <p14:tracePt t="15748" x="927100" y="4418013"/>
          <p14:tracePt t="15753" x="927100" y="4424363"/>
          <p14:tracePt t="15756" x="927100" y="4429125"/>
          <p14:tracePt t="15761" x="927100" y="4435475"/>
          <p14:tracePt t="15763" x="927100" y="4440238"/>
          <p14:tracePt t="15765" x="927100" y="4446588"/>
          <p14:tracePt t="15770" x="927100" y="4451350"/>
          <p14:tracePt t="15774" x="927100" y="4457700"/>
          <p14:tracePt t="15776" x="927100" y="4464050"/>
          <p14:tracePt t="15778" x="927100" y="4468813"/>
          <p14:tracePt t="15782" x="927100" y="4475163"/>
          <p14:tracePt t="15785" x="927100" y="4479925"/>
          <p14:tracePt t="15789" x="927100" y="4486275"/>
          <p14:tracePt t="15789" x="927100" y="4491038"/>
          <p14:tracePt t="15794" x="927100" y="4497388"/>
          <p14:tracePt t="15796" x="927100" y="4502150"/>
          <p14:tracePt t="15799" x="927100" y="4508500"/>
          <p14:tracePt t="15800" x="927100" y="4513263"/>
          <p14:tracePt t="15803" x="927100" y="4519613"/>
          <p14:tracePt t="15806" x="927100" y="4524375"/>
          <p14:tracePt t="15807" x="933450" y="4524375"/>
          <p14:tracePt t="15809" x="933450" y="4530725"/>
          <p14:tracePt t="15810" x="933450" y="4537075"/>
          <p14:tracePt t="15812" x="938213" y="4541838"/>
          <p14:tracePt t="15814" x="938213" y="4548188"/>
          <p14:tracePt t="15816" x="944563" y="4548188"/>
          <p14:tracePt t="15818" x="944563" y="4552950"/>
          <p14:tracePt t="15818" x="944563" y="4559300"/>
          <p14:tracePt t="15820" x="949325" y="4559300"/>
          <p14:tracePt t="15821" x="949325" y="4564063"/>
          <p14:tracePt t="15824" x="955675" y="4570413"/>
          <p14:tracePt t="15826" x="955675" y="4575175"/>
          <p14:tracePt t="15827" x="960438" y="4581525"/>
          <p14:tracePt t="15830" x="960438" y="4586288"/>
          <p14:tracePt t="15830" x="966788" y="4586288"/>
          <p14:tracePt t="15831" x="973138" y="4586288"/>
          <p14:tracePt t="15832" x="973138" y="4592638"/>
          <p14:tracePt t="15835" x="977900" y="4598988"/>
          <p14:tracePt t="15837" x="977900" y="4603750"/>
          <p14:tracePt t="15838" x="984250" y="4603750"/>
          <p14:tracePt t="15839" x="984250" y="4610100"/>
          <p14:tracePt t="15841" x="989013" y="4610100"/>
          <p14:tracePt t="15841" x="989013" y="4614863"/>
          <p14:tracePt t="15842" x="995363" y="4614863"/>
          <p14:tracePt t="15845" x="1000125" y="4621213"/>
          <p14:tracePt t="15845" x="1000125" y="4625975"/>
          <p14:tracePt t="15847" x="1006475" y="4625975"/>
          <p14:tracePt t="15848" x="1011238" y="4632325"/>
          <p14:tracePt t="15852" x="1017588" y="4637088"/>
          <p14:tracePt t="15855" x="1022350" y="4643438"/>
          <p14:tracePt t="15856" x="1022350" y="4648200"/>
          <p14:tracePt t="15857" x="1028700" y="4648200"/>
          <p14:tracePt t="15858" x="1035050" y="4648200"/>
          <p14:tracePt t="15860" x="1035050" y="4654550"/>
          <p14:tracePt t="15862" x="1039813" y="4659313"/>
          <p14:tracePt t="15865" x="1046163" y="4659313"/>
          <p14:tracePt t="15865" x="1046163" y="4665663"/>
          <p14:tracePt t="15867" x="1050925" y="4672013"/>
          <p14:tracePt t="15868" x="1057275" y="4672013"/>
          <p14:tracePt t="15870" x="1057275" y="4676775"/>
          <p14:tracePt t="15872" x="1062038" y="4676775"/>
          <p14:tracePt t="15875" x="1068388" y="4683125"/>
          <p14:tracePt t="15877" x="1073150" y="4687888"/>
          <p14:tracePt t="15879" x="1079500" y="4694238"/>
          <p14:tracePt t="15882" x="1084263" y="4694238"/>
          <p14:tracePt t="15882" x="1084263" y="4699000"/>
          <p14:tracePt t="15885" x="1090613" y="4699000"/>
          <p14:tracePt t="15887" x="1090613" y="4705350"/>
          <p14:tracePt t="15888" x="1095375" y="4705350"/>
          <p14:tracePt t="15889" x="1101725" y="4705350"/>
          <p14:tracePt t="15890" x="1101725" y="4710113"/>
          <p14:tracePt t="15893" x="1108075" y="4710113"/>
          <p14:tracePt t="15894" x="1108075" y="4716463"/>
          <p14:tracePt t="15895" x="1112838" y="4716463"/>
          <p14:tracePt t="15896" x="1112838" y="4721225"/>
          <p14:tracePt t="15898" x="1119188" y="4721225"/>
          <p14:tracePt t="15901" x="1119188" y="4727575"/>
          <p14:tracePt t="15902" x="1123950" y="4727575"/>
          <p14:tracePt t="15903" x="1130300" y="4727575"/>
          <p14:tracePt t="15906" x="1130300" y="4733925"/>
          <p14:tracePt t="15907" x="1135063" y="4733925"/>
          <p14:tracePt t="15912" x="1141413" y="4738688"/>
          <p14:tracePt t="15914" x="1141413" y="4745038"/>
          <p14:tracePt t="15915" x="1146175" y="4745038"/>
          <p14:tracePt t="15917" x="1152525" y="4745038"/>
          <p14:tracePt t="15921" x="1152525" y="4749800"/>
          <p14:tracePt t="15936" x="1168400" y="4756150"/>
          <p14:tracePt t="15937" x="1174750" y="4756150"/>
          <p14:tracePt t="15946" x="1181100" y="4756150"/>
          <p14:tracePt t="15956" x="1185863" y="4756150"/>
          <p14:tracePt t="15970" x="1192213" y="4756150"/>
          <p14:tracePt t="15972" x="1192213" y="4749800"/>
          <p14:tracePt t="15976" x="1196975" y="4749800"/>
          <p14:tracePt t="15978" x="1196975" y="4745038"/>
          <p14:tracePt t="15981" x="1196975" y="4738688"/>
          <p14:tracePt t="15986" x="1203325" y="4733925"/>
          <p14:tracePt t="15991" x="1203325" y="4727575"/>
          <p14:tracePt t="15992" x="1208088" y="4727575"/>
          <p14:tracePt t="15994" x="1208088" y="4721225"/>
          <p14:tracePt t="15997" x="1208088" y="4716463"/>
          <p14:tracePt t="15999" x="1214438" y="4716463"/>
          <p14:tracePt t="16001" x="1219200" y="4710113"/>
          <p14:tracePt t="16005" x="1219200" y="4705350"/>
          <p14:tracePt t="16006" x="1225550" y="4705350"/>
          <p14:tracePt t="16008" x="1225550" y="4699000"/>
          <p14:tracePt t="16011" x="1230313" y="4699000"/>
          <p14:tracePt t="16013" x="1230313" y="4694238"/>
          <p14:tracePt t="16014" x="1236663" y="4694238"/>
          <p14:tracePt t="16015" x="1236663" y="4687888"/>
          <p14:tracePt t="16016" x="1243013" y="4687888"/>
          <p14:tracePt t="16021" x="1247775" y="4683125"/>
          <p14:tracePt t="16025" x="1247775" y="4676775"/>
          <p14:tracePt t="16025" x="1254125" y="4676775"/>
          <p14:tracePt t="16029" x="1258888" y="4672013"/>
          <p14:tracePt t="16032" x="1265238" y="4665663"/>
          <p14:tracePt t="16037" x="1270000" y="4659313"/>
          <p14:tracePt t="16042" x="1276350" y="4654550"/>
          <p14:tracePt t="16048" x="1276350" y="4648200"/>
          <p14:tracePt t="16048" x="1281113" y="4648200"/>
          <p14:tracePt t="16050" x="1281113" y="4643438"/>
          <p14:tracePt t="16058" x="1281113" y="4637088"/>
          <p14:tracePt t="16060" x="1287463" y="4637088"/>
          <p14:tracePt t="16065" x="1287463" y="4632325"/>
          <p14:tracePt t="16074" x="1287463" y="4625975"/>
          <p14:tracePt t="16079" x="1287463" y="4621213"/>
          <p14:tracePt t="16090" x="1287463" y="4614863"/>
          <p14:tracePt t="16208" x="1292225" y="4614863"/>
          <p14:tracePt t="16220" x="1298575" y="4614863"/>
          <p14:tracePt t="16230" x="1303338" y="4614863"/>
          <p14:tracePt t="16241" x="1309688" y="4614863"/>
          <p14:tracePt t="16241" x="1309688" y="4621213"/>
          <p14:tracePt t="16247" x="1316038" y="4621213"/>
          <p14:tracePt t="16248" x="1316038" y="4625975"/>
          <p14:tracePt t="16261" x="1320800" y="4625975"/>
          <p14:tracePt t="16262" x="1320800" y="4632325"/>
          <p14:tracePt t="16274" x="1320800" y="4637088"/>
          <p14:tracePt t="16275" x="1327150" y="4637088"/>
          <p14:tracePt t="16282" x="1327150" y="4643438"/>
          <p14:tracePt t="16285" x="1327150" y="4648200"/>
          <p14:tracePt t="16285" x="1331913" y="4648200"/>
          <p14:tracePt t="16291" x="1338263" y="4654550"/>
          <p14:tracePt t="16297" x="1338263" y="4659313"/>
          <p14:tracePt t="16298" x="1343025" y="4659313"/>
          <p14:tracePt t="16302" x="1343025" y="4665663"/>
          <p14:tracePt t="16305" x="1343025" y="4672013"/>
          <p14:tracePt t="16306" x="1349375" y="4672013"/>
          <p14:tracePt t="16309" x="1349375" y="4676775"/>
          <p14:tracePt t="16311" x="1354138" y="4676775"/>
          <p14:tracePt t="16313" x="1354138" y="4683125"/>
          <p14:tracePt t="16313" x="1360488" y="4683125"/>
          <p14:tracePt t="16317" x="1360488" y="4687888"/>
          <p14:tracePt t="16319" x="1365250" y="4694238"/>
          <p14:tracePt t="16324" x="1371600" y="4699000"/>
          <p14:tracePt t="16325" x="1371600" y="4705350"/>
          <p14:tracePt t="16327" x="1376363" y="4705350"/>
          <p14:tracePt t="16329" x="1376363" y="4710113"/>
          <p14:tracePt t="16330" x="1382713" y="4710113"/>
          <p14:tracePt t="16333" x="1382713" y="4716463"/>
          <p14:tracePt t="16334" x="1389063" y="4716463"/>
          <p14:tracePt t="16335" x="1389063" y="4721225"/>
          <p14:tracePt t="16338" x="1393825" y="4727575"/>
          <p14:tracePt t="16341" x="1393825" y="4733925"/>
          <p14:tracePt t="16342" x="1400175" y="4733925"/>
          <p14:tracePt t="16344" x="1404938" y="4733925"/>
          <p14:tracePt t="16345" x="1404938" y="4738688"/>
          <p14:tracePt t="16348" x="1404938" y="4745038"/>
          <p14:tracePt t="16348" x="1411288" y="4745038"/>
          <p14:tracePt t="16352" x="1411288" y="4749800"/>
          <p14:tracePt t="16353" x="1416050" y="4749800"/>
          <p14:tracePt t="16356" x="1416050" y="4756150"/>
          <p14:tracePt t="16356" x="1422400" y="4756150"/>
          <p14:tracePt t="16360" x="1427163" y="4756150"/>
          <p14:tracePt t="16361" x="1427163" y="4760913"/>
          <p14:tracePt t="16363" x="1427163" y="4767263"/>
          <p14:tracePt t="16363" x="1433513" y="4767263"/>
          <p14:tracePt t="16369" x="1433513" y="4772025"/>
          <p14:tracePt t="16370" x="1438275" y="4772025"/>
          <p14:tracePt t="16375" x="1444625" y="4778375"/>
          <p14:tracePt t="16378" x="1450975" y="4778375"/>
          <p14:tracePt t="16378" x="1450975" y="4783138"/>
          <p14:tracePt t="16382" x="1450975" y="4789488"/>
          <p14:tracePt t="16384" x="1455738" y="4789488"/>
          <p14:tracePt t="16388" x="1455738" y="4794250"/>
          <p14:tracePt t="16389" x="1462088" y="4794250"/>
          <p14:tracePt t="16394" x="1462088" y="4800600"/>
          <p14:tracePt t="16395" x="1466850" y="4800600"/>
          <p14:tracePt t="16398" x="1466850" y="4806950"/>
          <p14:tracePt t="16402" x="1473200" y="4811713"/>
          <p14:tracePt t="16406" x="1477963" y="4811713"/>
          <p14:tracePt t="16407" x="1477963" y="4818063"/>
          <p14:tracePt t="16412" x="1484313" y="4822825"/>
          <p14:tracePt t="16416" x="1484313" y="4829175"/>
          <p14:tracePt t="16417" x="1489075" y="4829175"/>
          <p14:tracePt t="16419" x="1489075" y="4833938"/>
          <p14:tracePt t="16423" x="1495425" y="4840288"/>
          <p14:tracePt t="16426" x="1500188" y="4840288"/>
          <p14:tracePt t="16428" x="1500188" y="4845050"/>
          <p14:tracePt t="16432" x="1506538" y="4851400"/>
          <p14:tracePt t="16435" x="1506538" y="4856163"/>
          <p14:tracePt t="16437" x="1511300" y="4856163"/>
          <p14:tracePt t="16438" x="1511300" y="4862513"/>
          <p14:tracePt t="16445" x="1517650" y="4867275"/>
          <p14:tracePt t="16448" x="1524000" y="4867275"/>
          <p14:tracePt t="16449" x="1524000" y="4873625"/>
          <p14:tracePt t="16452" x="1524000" y="4879975"/>
          <p14:tracePt t="16455" x="1528763" y="4879975"/>
          <p14:tracePt t="16459" x="1528763" y="4884738"/>
          <p14:tracePt t="16460" x="1535113" y="4884738"/>
          <p14:tracePt t="16463" x="1535113" y="4891088"/>
          <p14:tracePt t="16469" x="1539875" y="4891088"/>
          <p14:tracePt t="16472" x="1539875" y="4895850"/>
          <p14:tracePt t="16472" x="1546225" y="4895850"/>
          <p14:tracePt t="16481" x="1546225" y="4902200"/>
          <p14:tracePt t="16486" x="1550988" y="4906963"/>
          <p14:tracePt t="16499" x="1550988" y="4913313"/>
          <p14:tracePt t="16505" x="1557338" y="4913313"/>
          <p14:tracePt t="16510" x="1557338" y="4918075"/>
          <p14:tracePt t="16520" x="1557338" y="4924425"/>
          <p14:tracePt t="16522" x="1562100" y="4924425"/>
          <p14:tracePt t="16526" x="1562100" y="4929188"/>
          <p14:tracePt t="16531" x="1568450" y="4929188"/>
          <p14:tracePt t="16536" x="1568450" y="4935538"/>
          <p14:tracePt t="16546" x="1573213" y="4941888"/>
          <p14:tracePt t="16558" x="1573213" y="4946650"/>
          <p14:tracePt t="16562" x="1579563" y="4946650"/>
          <p14:tracePt t="16563" x="1579563" y="4953000"/>
          <p14:tracePt t="16579" x="1585913" y="4957763"/>
          <p14:tracePt t="16590" x="1590675" y="4957763"/>
          <p14:tracePt t="16606" x="1590675" y="4964113"/>
          <p14:tracePt t="16628" x="1597025" y="4964113"/>
          <p14:tracePt t="16644" x="1597025" y="4968875"/>
          <p14:tracePt t="16655" x="1597025" y="4975225"/>
          <p14:tracePt t="16656" x="1601788" y="4975225"/>
          <p14:tracePt t="16678" x="1601788" y="4979988"/>
          <p14:tracePt t="16686" x="1608138" y="4979988"/>
          <p14:tracePt t="16715" x="1612900" y="4979988"/>
          <p14:tracePt t="16726" x="1612900" y="4986338"/>
          <p14:tracePt t="16771" x="1619250" y="4986338"/>
          <p14:tracePt t="16887" x="1624013" y="4986338"/>
          <p14:tracePt t="16917" x="1624013" y="4979988"/>
          <p14:tracePt t="16951" x="1624013" y="4975225"/>
          <p14:tracePt t="16961" x="1624013" y="4968875"/>
          <p14:tracePt t="16974" x="1630363" y="4968875"/>
          <p14:tracePt t="16975" x="1630363" y="4964113"/>
          <p14:tracePt t="16986" x="1630363" y="4957763"/>
          <p14:tracePt t="16995" x="1630363" y="4953000"/>
          <p14:tracePt t="16999" x="1630363" y="4946650"/>
          <p14:tracePt t="17006" x="1635125" y="4946650"/>
          <p14:tracePt t="17006" x="1635125" y="4941888"/>
          <p14:tracePt t="17013" x="1635125" y="4935538"/>
          <p14:tracePt t="17020" x="1635125" y="4929188"/>
          <p14:tracePt t="17022" x="1635125" y="4924425"/>
          <p14:tracePt t="17029" x="1635125" y="4918075"/>
          <p14:tracePt t="17036" x="1635125" y="4913313"/>
          <p14:tracePt t="17041" x="1635125" y="4906963"/>
          <p14:tracePt t="17043" x="1635125" y="4902200"/>
          <p14:tracePt t="17050" x="1635125" y="4895850"/>
          <p14:tracePt t="17057" x="1635125" y="4891088"/>
          <p14:tracePt t="17065" x="1635125" y="4884738"/>
          <p14:tracePt t="17072" x="1635125" y="4879975"/>
          <p14:tracePt t="17076" x="1635125" y="4873625"/>
          <p14:tracePt t="17084" x="1635125" y="4867275"/>
          <p14:tracePt t="17092" x="1635125" y="4862513"/>
          <p14:tracePt t="17101" x="1635125" y="4856163"/>
          <p14:tracePt t="17105" x="1635125" y="4851400"/>
          <p14:tracePt t="17113" x="1635125" y="4845050"/>
          <p14:tracePt t="17121" x="1635125" y="4840288"/>
          <p14:tracePt t="17128" x="1635125" y="4833938"/>
          <p14:tracePt t="17133" x="1635125" y="4829175"/>
          <p14:tracePt t="17139" x="1635125" y="4822825"/>
          <p14:tracePt t="17147" x="1635125" y="4818063"/>
          <p14:tracePt t="17151" x="1630363" y="4818063"/>
          <p14:tracePt t="17155" x="1630363" y="4811713"/>
          <p14:tracePt t="17159" x="1630363" y="4806950"/>
          <p14:tracePt t="17167" x="1630363" y="4800600"/>
          <p14:tracePt t="17174" x="1624013" y="4800600"/>
          <p14:tracePt t="17178" x="1624013" y="4794250"/>
          <p14:tracePt t="17192" x="1624013" y="4789488"/>
          <p14:tracePt t="17204" x="1624013" y="4783138"/>
          <p14:tracePt t="17208" x="1619250" y="4783138"/>
          <p14:tracePt t="17231" x="1619250" y="4778375"/>
          <p14:tracePt t="17233" x="1612900" y="4778375"/>
          <p14:tracePt t="17246" x="1608138" y="4778375"/>
          <p14:tracePt t="17259" x="1608138" y="4772025"/>
          <p14:tracePt t="17261" x="1601788" y="4772025"/>
          <p14:tracePt t="17270" x="1597025" y="4772025"/>
          <p14:tracePt t="17276" x="1597025" y="4767263"/>
          <p14:tracePt t="17277" x="1590675" y="4767263"/>
          <p14:tracePt t="17281" x="1585913" y="4767263"/>
          <p14:tracePt t="17282" x="1585913" y="4760913"/>
          <p14:tracePt t="17286" x="1579563" y="4760913"/>
          <p14:tracePt t="17290" x="1573213" y="4760913"/>
          <p14:tracePt t="17293" x="1573213" y="4756150"/>
          <p14:tracePt t="17294" x="1568450" y="4756150"/>
          <p14:tracePt t="17297" x="1562100" y="4756150"/>
          <p14:tracePt t="17300" x="1557338" y="4756150"/>
          <p14:tracePt t="17301" x="1557338" y="4749800"/>
          <p14:tracePt t="17302" x="1550988" y="4749800"/>
          <p14:tracePt t="17305" x="1546225" y="4749800"/>
          <p14:tracePt t="17307" x="1539875" y="4749800"/>
          <p14:tracePt t="17309" x="1539875" y="4745038"/>
          <p14:tracePt t="17310" x="1535113" y="4745038"/>
          <p14:tracePt t="17312" x="1528763" y="4738688"/>
          <p14:tracePt t="17315" x="1524000" y="4738688"/>
          <p14:tracePt t="17317" x="1517650" y="4738688"/>
          <p14:tracePt t="17318" x="1511300" y="4733925"/>
          <p14:tracePt t="17321" x="1506538" y="4733925"/>
          <p14:tracePt t="17324" x="1500188" y="4733925"/>
          <p14:tracePt t="17325" x="1495425" y="4733925"/>
          <p14:tracePt t="17325" x="1495425" y="4727575"/>
          <p14:tracePt t="17326" x="1489075" y="4727575"/>
          <p14:tracePt t="17328" x="1484313" y="4727575"/>
          <p14:tracePt t="17331" x="1477963" y="4721225"/>
          <p14:tracePt t="17331" x="1473200" y="4721225"/>
          <p14:tracePt t="17333" x="1473200" y="4716463"/>
          <p14:tracePt t="17335" x="1466850" y="4716463"/>
          <p14:tracePt t="17338" x="1462088" y="4716463"/>
          <p14:tracePt t="17340" x="1455738" y="4716463"/>
          <p14:tracePt t="17340" x="1450975" y="4716463"/>
          <p14:tracePt t="17341" x="1450975" y="4710113"/>
          <p14:tracePt t="17344" x="1444625" y="4710113"/>
          <p14:tracePt t="17345" x="1438275" y="4710113"/>
          <p14:tracePt t="17348" x="1433513" y="4705350"/>
          <p14:tracePt t="17349" x="1427163" y="4705350"/>
          <p14:tracePt t="17353" x="1422400" y="4705350"/>
          <p14:tracePt t="17355" x="1416050" y="4699000"/>
          <p14:tracePt t="17360" x="1411288" y="4694238"/>
          <p14:tracePt t="17360" x="1404938" y="4694238"/>
          <p14:tracePt t="17365" x="1400175" y="4694238"/>
          <p14:tracePt t="17368" x="1393825" y="4687888"/>
          <p14:tracePt t="17374" x="1389063" y="4687888"/>
          <p14:tracePt t="17376" x="1382713" y="4687888"/>
          <p14:tracePt t="17377" x="1382713" y="4683125"/>
          <p14:tracePt t="17381" x="1376363" y="4683125"/>
          <p14:tracePt t="17386" x="1371600" y="4683125"/>
          <p14:tracePt t="17387" x="1371600" y="4676775"/>
          <p14:tracePt t="17390" x="1371600" y="4672013"/>
          <p14:tracePt t="17392" x="1365250" y="4672013"/>
          <p14:tracePt t="17396" x="1360488" y="4672013"/>
          <p14:tracePt t="17400" x="1360488" y="4665663"/>
          <p14:tracePt t="17403" x="1354138" y="4665663"/>
          <p14:tracePt t="17407" x="1354138" y="4659313"/>
          <p14:tracePt t="17408" x="1349375" y="4659313"/>
          <p14:tracePt t="17412" x="1349375" y="4654550"/>
          <p14:tracePt t="17416" x="1343025" y="4648200"/>
          <p14:tracePt t="17418" x="1338263" y="4648200"/>
          <p14:tracePt t="17422" x="1338263" y="4643438"/>
          <p14:tracePt t="17425" x="1331913" y="4643438"/>
          <p14:tracePt t="17427" x="1331913" y="4637088"/>
          <p14:tracePt t="17429" x="1327150" y="4637088"/>
          <p14:tracePt t="17431" x="1327150" y="4632325"/>
          <p14:tracePt t="17436" x="1320800" y="4632325"/>
          <p14:tracePt t="17436" x="1320800" y="4625975"/>
          <p14:tracePt t="17439" x="1320800" y="4621213"/>
          <p14:tracePt t="17440" x="1316038" y="4621213"/>
          <p14:tracePt t="17442" x="1309688" y="4621213"/>
          <p14:tracePt t="17443" x="1309688" y="4614863"/>
          <p14:tracePt t="17446" x="1303338" y="4614863"/>
          <p14:tracePt t="17447" x="1303338" y="4610100"/>
          <p14:tracePt t="17452" x="1298575" y="4603750"/>
          <p14:tracePt t="17452" x="1298575" y="4598988"/>
          <p14:tracePt t="17455" x="1292225" y="4598988"/>
          <p14:tracePt t="17456" x="1292225" y="4592638"/>
          <p14:tracePt t="17457" x="1287463" y="4592638"/>
          <p14:tracePt t="17459" x="1287463" y="4586288"/>
          <p14:tracePt t="17460" x="1281113" y="4586288"/>
          <p14:tracePt t="17462" x="1281113" y="4581525"/>
          <p14:tracePt t="17465" x="1276350" y="4575175"/>
          <p14:tracePt t="17469" x="1270000" y="4570413"/>
          <p14:tracePt t="17472" x="1265238" y="4570413"/>
          <p14:tracePt t="17473" x="1265238" y="4564063"/>
          <p14:tracePt t="17475" x="1258888" y="4564063"/>
          <p14:tracePt t="17476" x="1258888" y="4559300"/>
          <p14:tracePt t="17476" x="1258888" y="4552950"/>
          <p14:tracePt t="17477" x="1254125" y="4552950"/>
          <p14:tracePt t="17480" x="1254125" y="4548188"/>
          <p14:tracePt t="17482" x="1247775" y="4548188"/>
          <p14:tracePt t="17484" x="1243013" y="4548188"/>
          <p14:tracePt t="17485" x="1243013" y="4541838"/>
          <p14:tracePt t="17488" x="1236663" y="4541838"/>
          <p14:tracePt t="17490" x="1236663" y="4537075"/>
          <p14:tracePt t="17491" x="1236663" y="4530725"/>
          <p14:tracePt t="17492" x="1230313" y="4530725"/>
          <p14:tracePt t="17498" x="1225550" y="4524375"/>
          <p14:tracePt t="17500" x="1219200" y="4524375"/>
          <p14:tracePt t="17505" x="1219200" y="4519613"/>
          <p14:tracePt t="17507" x="1214438" y="4519613"/>
          <p14:tracePt t="17513" x="1208088" y="4513263"/>
          <p14:tracePt t="17518" x="1208088" y="4508500"/>
          <p14:tracePt t="17519" x="1203325" y="4508500"/>
          <p14:tracePt t="17522" x="1196975" y="4508500"/>
          <p14:tracePt t="17527" x="1192213" y="4508500"/>
          <p14:tracePt t="17528" x="1192213" y="4502150"/>
          <p14:tracePt t="17533" x="1185863" y="4502150"/>
          <p14:tracePt t="17540" x="1181100" y="4502150"/>
          <p14:tracePt t="17543" x="1174750" y="4497388"/>
          <p14:tracePt t="17554" x="1168400" y="4497388"/>
          <p14:tracePt t="17595" x="1163638" y="4497388"/>
          <p14:tracePt t="17624" x="1157288" y="4497388"/>
          <p14:tracePt t="17632" x="1157288" y="4502150"/>
          <p14:tracePt t="17633" x="1152525" y="4502150"/>
          <p14:tracePt t="17640" x="1152525" y="4508500"/>
          <p14:tracePt t="17643" x="1152525" y="4513263"/>
          <p14:tracePt t="17648" x="1146175" y="4519613"/>
          <p14:tracePt t="17653" x="1146175" y="4524375"/>
          <p14:tracePt t="17658" x="1146175" y="4530725"/>
          <p14:tracePt t="17658" x="1141413" y="4530725"/>
          <p14:tracePt t="17659" x="1141413" y="4537075"/>
          <p14:tracePt t="17665" x="1141413" y="4541838"/>
          <p14:tracePt t="17668" x="1141413" y="4548188"/>
          <p14:tracePt t="17670" x="1135063" y="4548188"/>
          <p14:tracePt t="17673" x="1135063" y="4552950"/>
          <p14:tracePt t="17673" x="1135063" y="4559300"/>
          <p14:tracePt t="17678" x="1135063" y="4564063"/>
          <p14:tracePt t="17679" x="1130300" y="4564063"/>
          <p14:tracePt t="17682" x="1130300" y="4570413"/>
          <p14:tracePt t="17685" x="1123950" y="4570413"/>
          <p14:tracePt t="17685" x="1123950" y="4575175"/>
          <p14:tracePt t="17687" x="1123950" y="4581525"/>
          <p14:tracePt t="17690" x="1123950" y="4586288"/>
          <p14:tracePt t="17693" x="1119188" y="4592638"/>
          <p14:tracePt t="17699" x="1119188" y="4598988"/>
          <p14:tracePt t="17701" x="1119188" y="4603750"/>
          <p14:tracePt t="17704" x="1119188" y="4610100"/>
          <p14:tracePt t="17705" x="1112838" y="4610100"/>
          <p14:tracePt t="17709" x="1112838" y="4614863"/>
          <p14:tracePt t="17714" x="1112838" y="4621213"/>
          <p14:tracePt t="17715" x="1108075" y="4621213"/>
          <p14:tracePt t="17716" x="1108075" y="4625975"/>
          <p14:tracePt t="17723" x="1101725" y="4625975"/>
          <p14:tracePt t="17723" x="1101725" y="4632325"/>
          <p14:tracePt t="17733" x="1101725" y="4637088"/>
          <p14:tracePt t="17736" x="1095375" y="4637088"/>
          <p14:tracePt t="17746" x="1090613" y="4637088"/>
          <p14:tracePt t="17747" x="1090613" y="4643438"/>
          <p14:tracePt t="17756" x="1084263" y="4643438"/>
          <p14:tracePt t="17761" x="1079500" y="4643438"/>
          <p14:tracePt t="17773" x="1073150" y="4643438"/>
          <p14:tracePt t="17774" x="1073150" y="4648200"/>
          <p14:tracePt t="17793" x="1068388" y="4648200"/>
          <p14:tracePt t="17817" x="1068388" y="4654550"/>
          <p14:tracePt t="17898" x="1062038" y="4654550"/>
          <p14:tracePt t="17917" x="1057275" y="4659313"/>
          <p14:tracePt t="17936" x="1057275" y="4665663"/>
          <p14:tracePt t="17940" x="1050925" y="4665663"/>
          <p14:tracePt t="17949" x="1050925" y="4672013"/>
          <p14:tracePt t="17955" x="1046163" y="4672013"/>
          <p14:tracePt t="17956" x="1046163" y="4676775"/>
          <p14:tracePt t="17968" x="1039813" y="4676775"/>
          <p14:tracePt t="17969" x="1039813" y="4683125"/>
          <p14:tracePt t="17975" x="1035050" y="4683125"/>
          <p14:tracePt t="17986" x="1035050" y="4687888"/>
          <p14:tracePt t="17990" x="1028700" y="4687888"/>
          <p14:tracePt t="18058" x="1022350" y="4687888"/>
          <p14:tracePt t="18066" x="1022350" y="4694238"/>
          <p14:tracePt t="18108" x="1022350" y="4699000"/>
          <p14:tracePt t="18117" x="1017588" y="4699000"/>
          <p14:tracePt t="18157" x="1011238" y="4699000"/>
          <p14:tracePt t="18164" x="1011238" y="4705350"/>
          <p14:tracePt t="18199" x="1011238" y="4710113"/>
          <p14:tracePt t="18214" x="1011238" y="4716463"/>
          <p14:tracePt t="18220" x="1011238" y="4721225"/>
          <p14:tracePt t="18232" x="1011238" y="4727575"/>
          <p14:tracePt t="18244" x="1011238" y="4733925"/>
          <p14:tracePt t="18256" x="1011238" y="4738688"/>
          <p14:tracePt t="18264" x="1011238" y="4745038"/>
          <p14:tracePt t="18284" x="1011238" y="4749800"/>
          <p14:tracePt t="18303" x="1011238" y="4756150"/>
          <p14:tracePt t="18313" x="1006475" y="4756150"/>
          <p14:tracePt t="18319" x="1006475" y="4760913"/>
          <p14:tracePt t="18326" x="1006475" y="4767263"/>
          <p14:tracePt t="18337" x="1000125" y="4767263"/>
          <p14:tracePt t="18340" x="1000125" y="4772025"/>
          <p14:tracePt t="18354" x="1000125" y="4778375"/>
          <p14:tracePt t="18358" x="995363" y="4778375"/>
          <p14:tracePt t="18368" x="989013" y="4778375"/>
          <p14:tracePt t="18370" x="989013" y="4783138"/>
          <p14:tracePt t="18382" x="989013" y="4789488"/>
          <p14:tracePt t="18401" x="984250" y="4789488"/>
          <p14:tracePt t="18412" x="984250" y="4794250"/>
          <p14:tracePt t="18423" x="977900" y="4794250"/>
          <p14:tracePt t="18432" x="977900" y="4800600"/>
          <p14:tracePt t="18437" x="973138" y="4800600"/>
          <p14:tracePt t="18443" x="966788" y="4800600"/>
          <p14:tracePt t="18448" x="966788" y="4806950"/>
          <p14:tracePt t="18454" x="960438" y="4806950"/>
          <p14:tracePt t="18456" x="960438" y="4811713"/>
          <p14:tracePt t="18466" x="955675" y="4811713"/>
          <p14:tracePt t="18472" x="955675" y="4818063"/>
          <p14:tracePt t="18485" x="949325" y="4818063"/>
          <p14:tracePt t="18502" x="949325" y="4822825"/>
          <p14:tracePt t="18551" x="949325" y="4829175"/>
          <p14:tracePt t="18553" x="944563" y="4829175"/>
          <p14:tracePt t="18573" x="944563" y="4833938"/>
          <p14:tracePt t="18580" x="938213" y="4833938"/>
          <p14:tracePt t="18583" x="938213" y="4840288"/>
          <p14:tracePt t="18598" x="938213" y="4845050"/>
          <p14:tracePt t="18611" x="938213" y="4851400"/>
          <p14:tracePt t="18611" x="933450" y="4851400"/>
          <p14:tracePt t="18621" x="933450" y="4856163"/>
          <p14:tracePt t="18626" x="933450" y="4862513"/>
          <p14:tracePt t="18629" x="927100" y="4862513"/>
          <p14:tracePt t="18633" x="927100" y="4867275"/>
          <p14:tracePt t="18640" x="922338" y="4867275"/>
          <p14:tracePt t="18641" x="922338" y="4873625"/>
          <p14:tracePt t="18647" x="915988" y="4873625"/>
          <p14:tracePt t="18648" x="915988" y="4879975"/>
          <p14:tracePt t="18651" x="915988" y="4884738"/>
          <p14:tracePt t="18657" x="911225" y="4884738"/>
          <p14:tracePt t="18657" x="911225" y="4891088"/>
          <p14:tracePt t="18662" x="911225" y="4895850"/>
          <p14:tracePt t="18666" x="904875" y="4895850"/>
          <p14:tracePt t="18669" x="904875" y="4902200"/>
          <p14:tracePt t="18672" x="904875" y="4906963"/>
          <p14:tracePt t="18673" x="900113" y="4906963"/>
          <p14:tracePt t="18677" x="900113" y="4913313"/>
          <p14:tracePt t="18678" x="893763" y="4913313"/>
          <p14:tracePt t="18683" x="893763" y="4918075"/>
          <p14:tracePt t="18688" x="887413" y="4918075"/>
          <p14:tracePt t="18691" x="887413" y="4924425"/>
          <p14:tracePt t="18695" x="887413" y="4929188"/>
          <p14:tracePt t="18697" x="882650" y="4929188"/>
          <p14:tracePt t="18702" x="882650" y="4935538"/>
          <p14:tracePt t="18706" x="876300" y="4935538"/>
          <p14:tracePt t="18709" x="871538" y="4941888"/>
          <p14:tracePt t="18717" x="871538" y="4946650"/>
          <p14:tracePt t="18719" x="865188" y="4946650"/>
          <p14:tracePt t="18720" x="865188" y="4953000"/>
          <p14:tracePt t="18728" x="865188" y="4957763"/>
          <p14:tracePt t="18731" x="860425" y="4957763"/>
          <p14:tracePt t="18736" x="860425" y="4964113"/>
          <p14:tracePt t="18745" x="860425" y="4968875"/>
          <p14:tracePt t="18747" x="854075" y="4968875"/>
          <p14:tracePt t="18749" x="854075" y="4975225"/>
          <p14:tracePt t="18758" x="849313" y="4979988"/>
          <p14:tracePt t="18767" x="849313" y="4986338"/>
          <p14:tracePt t="18778" x="849313" y="4991100"/>
          <p14:tracePt t="18783" x="849313" y="4997450"/>
          <p14:tracePt t="18785" x="842963" y="4997450"/>
          <p14:tracePt t="18794" x="842963" y="5002213"/>
          <p14:tracePt t="18806" x="842963" y="5008563"/>
          <p14:tracePt t="18807" x="838200" y="5008563"/>
          <p14:tracePt t="18823" x="838200" y="5014913"/>
          <p14:tracePt t="18834" x="831850" y="5014913"/>
          <p14:tracePt t="18847" x="825500" y="5014913"/>
          <p14:tracePt t="18861" x="825500" y="5019675"/>
          <p14:tracePt t="18882" x="825500" y="5026025"/>
          <p14:tracePt t="18888" x="820738" y="5026025"/>
          <p14:tracePt t="18902" x="820738" y="5030788"/>
          <p14:tracePt t="18913" x="814388" y="5030788"/>
          <p14:tracePt t="18915" x="814388" y="5037138"/>
          <p14:tracePt t="18935" x="809625" y="5048250"/>
          <p14:tracePt t="18944" x="803275" y="5048250"/>
          <p14:tracePt t="18947" x="803275" y="5053013"/>
          <p14:tracePt t="18966" x="798513" y="5053013"/>
          <p14:tracePt t="18966" x="798513" y="5059363"/>
          <p14:tracePt t="18991" x="792163" y="5059363"/>
          <p14:tracePt t="18993" x="792163" y="5064125"/>
          <p14:tracePt t="19009" x="792163" y="5070475"/>
          <p14:tracePt t="19018" x="787400" y="5070475"/>
          <p14:tracePt t="19273" x="781050" y="5070475"/>
          <p14:tracePt t="19302" x="776288" y="5070475"/>
          <p14:tracePt t="19310" x="776288" y="5076825"/>
          <p14:tracePt t="19317" x="769938" y="5076825"/>
          <p14:tracePt t="19326" x="765175" y="5076825"/>
          <p14:tracePt t="19331" x="765175" y="5081588"/>
          <p14:tracePt t="19336" x="758825" y="5081588"/>
          <p14:tracePt t="19340" x="752475" y="5081588"/>
          <p14:tracePt t="19348" x="752475" y="5087938"/>
          <p14:tracePt t="19349" x="747713" y="5087938"/>
          <p14:tracePt t="19357" x="747713" y="5092700"/>
          <p14:tracePt t="19361" x="741363" y="5092700"/>
          <p14:tracePt t="19375" x="736600" y="5092700"/>
          <p14:tracePt t="19377" x="736600" y="5099050"/>
          <p14:tracePt t="19385" x="730250" y="5099050"/>
          <p14:tracePt t="19398" x="730250" y="5103813"/>
          <p14:tracePt t="19407" x="725488" y="5103813"/>
          <p14:tracePt t="19422" x="725488" y="5110163"/>
          <p14:tracePt t="19445" x="719138" y="5110163"/>
          <p14:tracePt t="19556" x="719138" y="5103813"/>
          <p14:tracePt t="19571" x="719138" y="5099050"/>
          <p14:tracePt t="19588" x="719138" y="5092700"/>
          <p14:tracePt t="19603" x="719138" y="5087938"/>
          <p14:tracePt t="19775" x="714375" y="5087938"/>
          <p14:tracePt t="19791" x="708025" y="5087938"/>
          <p14:tracePt t="19801" x="708025" y="5092700"/>
          <p14:tracePt t="19956" x="703263" y="5092700"/>
          <p14:tracePt t="19973" x="703263" y="5087938"/>
          <p14:tracePt t="19991" x="696913" y="5081588"/>
          <p14:tracePt t="20011" x="696913" y="5076825"/>
          <p14:tracePt t="20031" x="696913" y="5070475"/>
          <p14:tracePt t="20040" x="696913" y="5064125"/>
          <p14:tracePt t="20055" x="696913" y="5059363"/>
          <p14:tracePt t="20068" x="696913" y="5053013"/>
          <p14:tracePt t="20081" x="696913" y="5048250"/>
          <p14:tracePt t="20087" x="696913" y="5041900"/>
          <p14:tracePt t="20100" x="696913" y="5037138"/>
          <p14:tracePt t="20113" x="696913" y="5030788"/>
          <p14:tracePt t="20114" x="703263" y="5030788"/>
          <p14:tracePt t="20129" x="703263" y="5026025"/>
          <p14:tracePt t="20137" x="703263" y="5019675"/>
          <p14:tracePt t="20153" x="703263" y="5014913"/>
          <p14:tracePt t="20170" x="703263" y="5008563"/>
          <p14:tracePt t="20173" x="708025" y="5008563"/>
          <p14:tracePt t="20186" x="708025" y="5002213"/>
          <p14:tracePt t="20197" x="714375" y="5002213"/>
          <p14:tracePt t="20211" x="714375" y="4997450"/>
          <p14:tracePt t="20239" x="714375" y="4991100"/>
          <p14:tracePt t="20279" x="714375" y="4986338"/>
          <p14:tracePt t="20303" x="714375" y="4979988"/>
          <p14:tracePt t="20305" x="719138" y="4979988"/>
          <p14:tracePt t="20322" x="719138" y="4975225"/>
          <p14:tracePt t="20332" x="719138" y="4968875"/>
          <p14:tracePt t="20340" x="725488" y="4968875"/>
          <p14:tracePt t="20350" x="725488" y="4964113"/>
          <p14:tracePt t="20365" x="725488" y="4957763"/>
          <p14:tracePt t="20369" x="730250" y="4957763"/>
          <p14:tracePt t="20378" x="736600" y="4953000"/>
          <p14:tracePt t="20384" x="736600" y="4946650"/>
          <p14:tracePt t="20390" x="741363" y="4946650"/>
          <p14:tracePt t="20396" x="741363" y="4941888"/>
          <p14:tracePt t="20399" x="747713" y="4941888"/>
          <p14:tracePt t="20406" x="747713" y="4935538"/>
          <p14:tracePt t="20407" x="752475" y="4935538"/>
          <p14:tracePt t="20410" x="758825" y="4935538"/>
          <p14:tracePt t="20415" x="758825" y="4929188"/>
          <p14:tracePt t="20415" x="765175" y="4929188"/>
          <p14:tracePt t="20419" x="765175" y="4924425"/>
          <p14:tracePt t="20422" x="769938" y="4924425"/>
          <p14:tracePt t="20428" x="776288" y="4924425"/>
          <p14:tracePt t="20430" x="776288" y="4918075"/>
          <p14:tracePt t="20430" x="781050" y="4918075"/>
          <p14:tracePt t="20437" x="787400" y="4918075"/>
          <p14:tracePt t="20439" x="787400" y="4913313"/>
          <p14:tracePt t="20443" x="792163" y="4913313"/>
          <p14:tracePt t="20450" x="798513" y="4913313"/>
          <p14:tracePt t="20450" x="798513" y="4906963"/>
          <p14:tracePt t="20458" x="798513" y="4902200"/>
          <p14:tracePt t="20459" x="803275" y="4902200"/>
          <p14:tracePt t="20464" x="809625" y="4902200"/>
          <p14:tracePt t="20471" x="809625" y="4895850"/>
          <p14:tracePt t="20476" x="814388" y="4895850"/>
          <p14:tracePt t="20490" x="820738" y="4891088"/>
          <p14:tracePt t="20502" x="825500" y="4891088"/>
          <p14:tracePt t="20509" x="831850" y="4891088"/>
          <p14:tracePt t="20513" x="831850" y="4884738"/>
          <p14:tracePt t="20518" x="838200" y="4884738"/>
          <p14:tracePt t="20523" x="838200" y="4879975"/>
          <p14:tracePt t="20527" x="842963" y="4879975"/>
          <p14:tracePt t="20534" x="849313" y="4879975"/>
          <p14:tracePt t="20536" x="854075" y="4879975"/>
          <p14:tracePt t="20542" x="854075" y="4873625"/>
          <p14:tracePt t="20543" x="860425" y="4873625"/>
          <p14:tracePt t="20550" x="865188" y="4873625"/>
          <p14:tracePt t="20557" x="871538" y="4867275"/>
          <p14:tracePt t="20560" x="876300" y="4867275"/>
          <p14:tracePt t="20566" x="882650" y="4867275"/>
          <p14:tracePt t="20570" x="882650" y="4862513"/>
          <p14:tracePt t="20571" x="887413" y="4862513"/>
          <p14:tracePt t="20576" x="887413" y="4856163"/>
          <p14:tracePt t="20579" x="893763" y="4856163"/>
          <p14:tracePt t="20583" x="900113" y="4856163"/>
          <p14:tracePt t="20588" x="900113" y="4851400"/>
          <p14:tracePt t="20589" x="904875" y="4851400"/>
          <p14:tracePt t="20597" x="911225" y="4851400"/>
          <p14:tracePt t="20598" x="911225" y="4845050"/>
          <p14:tracePt t="20605" x="915988" y="4845050"/>
          <p14:tracePt t="20607" x="922338" y="4845050"/>
          <p14:tracePt t="20609" x="922338" y="4840288"/>
          <p14:tracePt t="20615" x="922338" y="4833938"/>
          <p14:tracePt t="20615" x="927100" y="4833938"/>
          <p14:tracePt t="20623" x="933450" y="4833938"/>
          <p14:tracePt t="20625" x="933450" y="4829175"/>
          <p14:tracePt t="20629" x="938213" y="4829175"/>
          <p14:tracePt t="20632" x="944563" y="4829175"/>
          <p14:tracePt t="20633" x="944563" y="4822825"/>
          <p14:tracePt t="20639" x="949325" y="4822825"/>
          <p14:tracePt t="20641" x="949325" y="4818063"/>
          <p14:tracePt t="20645" x="955675" y="4818063"/>
          <p14:tracePt t="20650" x="955675" y="4811713"/>
          <p14:tracePt t="20651" x="960438" y="4811713"/>
          <p14:tracePt t="20653" x="960438" y="4806950"/>
          <p14:tracePt t="20658" x="966788" y="4806950"/>
          <p14:tracePt t="20660" x="973138" y="4800600"/>
          <p14:tracePt t="20667" x="977900" y="4794250"/>
          <p14:tracePt t="20673" x="977900" y="4789488"/>
          <p14:tracePt t="20674" x="984250" y="4789488"/>
          <p14:tracePt t="20676" x="984250" y="4783138"/>
          <p14:tracePt t="20680" x="989013" y="4783138"/>
          <p14:tracePt t="20680" x="989013" y="4778375"/>
          <p14:tracePt t="20682" x="995363" y="4778375"/>
          <p14:tracePt t="20686" x="995363" y="4772025"/>
          <p14:tracePt t="20689" x="1000125" y="4772025"/>
          <p14:tracePt t="20692" x="1000125" y="4767263"/>
          <p14:tracePt t="20694" x="1000125" y="4760913"/>
          <p14:tracePt t="20694" x="1006475" y="4760913"/>
          <p14:tracePt t="20700" x="1006475" y="4756150"/>
          <p14:tracePt t="20701" x="1011238" y="4756150"/>
          <p14:tracePt t="20705" x="1017588" y="4749800"/>
          <p14:tracePt t="20710" x="1017588" y="4745038"/>
          <p14:tracePt t="20711" x="1022350" y="4745038"/>
          <p14:tracePt t="20713" x="1022350" y="4738688"/>
          <p14:tracePt t="20716" x="1028700" y="4738688"/>
          <p14:tracePt t="20719" x="1028700" y="4733925"/>
          <p14:tracePt t="20724" x="1035050" y="4733925"/>
          <p14:tracePt t="20724" x="1035050" y="4727575"/>
          <p14:tracePt t="20727" x="1039813" y="4727575"/>
          <p14:tracePt t="20730" x="1039813" y="4721225"/>
          <p14:tracePt t="20734" x="1046163" y="4716463"/>
          <p14:tracePt t="20740" x="1046163" y="4710113"/>
          <p14:tracePt t="20741" x="1050925" y="4710113"/>
          <p14:tracePt t="20748" x="1050925" y="4705350"/>
          <p14:tracePt t="20748" x="1057275" y="4705350"/>
          <p14:tracePt t="20753" x="1062038" y="4705350"/>
          <p14:tracePt t="20756" x="1062038" y="4699000"/>
          <p14:tracePt t="20760" x="1062038" y="4694238"/>
          <p14:tracePt t="20764" x="1068388" y="4694238"/>
          <p14:tracePt t="20769" x="1068388" y="4687888"/>
          <p14:tracePt t="20778" x="1073150" y="4687888"/>
          <p14:tracePt t="20778" x="1073150" y="4683125"/>
          <p14:tracePt t="20788" x="1073150" y="4676775"/>
          <p14:tracePt t="20792" x="1073150" y="4672013"/>
          <p14:tracePt t="20794" x="1079500" y="4672013"/>
          <p14:tracePt t="20800" x="1079500" y="4665663"/>
          <p14:tracePt t="20805" x="1084263" y="4665663"/>
          <p14:tracePt t="20806" x="1084263" y="4659313"/>
          <p14:tracePt t="20814" x="1084263" y="4654550"/>
          <p14:tracePt t="20818" x="1084263" y="4648200"/>
          <p14:tracePt t="20822" x="1090613" y="4648200"/>
          <p14:tracePt t="20825" x="1090613" y="4643438"/>
          <p14:tracePt t="20832" x="1090613" y="4637088"/>
          <p14:tracePt t="20838" x="1095375" y="4637088"/>
          <p14:tracePt t="20839" x="1095375" y="4632325"/>
          <p14:tracePt t="20846" x="1095375" y="4625975"/>
          <p14:tracePt t="20850" x="1095375" y="4621213"/>
          <p14:tracePt t="20859" x="1095375" y="4614863"/>
          <p14:tracePt t="20862" x="1101725" y="4614863"/>
          <p14:tracePt t="20867" x="1101725" y="4610100"/>
          <p14:tracePt t="20875" x="1101725" y="4603750"/>
          <p14:tracePt t="20880" x="1101725" y="4598988"/>
          <p14:tracePt t="20888" x="1101725" y="4592638"/>
          <p14:tracePt t="20894" x="1101725" y="4586288"/>
          <p14:tracePt t="20900" x="1101725" y="4581525"/>
          <p14:tracePt t="20903" x="1101725" y="4575175"/>
          <p14:tracePt t="20907" x="1095375" y="4575175"/>
          <p14:tracePt t="20909" x="1095375" y="4570413"/>
          <p14:tracePt t="20914" x="1090613" y="4564063"/>
          <p14:tracePt t="20919" x="1090613" y="4559300"/>
          <p14:tracePt t="20920" x="1084263" y="4559300"/>
          <p14:tracePt t="20922" x="1079500" y="4552950"/>
          <p14:tracePt t="20936" x="1068388" y="4541838"/>
          <p14:tracePt t="20938" x="1062038" y="4541838"/>
          <p14:tracePt t="20940" x="1057275" y="4541838"/>
          <p14:tracePt t="20941" x="1057275" y="4537075"/>
          <p14:tracePt t="20945" x="1050925" y="4530725"/>
          <p14:tracePt t="20952" x="1046163" y="4530725"/>
          <p14:tracePt t="20952" x="1046163" y="4524375"/>
          <p14:tracePt t="20957" x="1039813" y="4524375"/>
          <p14:tracePt t="20960" x="1035050" y="4524375"/>
          <p14:tracePt t="20962" x="1035050" y="4519613"/>
          <p14:tracePt t="20965" x="1028700" y="4519613"/>
          <p14:tracePt t="20968" x="1028700" y="4513263"/>
          <p14:tracePt t="20970" x="1022350" y="4513263"/>
          <p14:tracePt t="20973" x="1022350" y="4508500"/>
          <p14:tracePt t="20975" x="1017588" y="4508500"/>
          <p14:tracePt t="20978" x="1011238" y="4508500"/>
          <p14:tracePt t="20980" x="1011238" y="4502150"/>
          <p14:tracePt t="20982" x="1006475" y="4502150"/>
          <p14:tracePt t="20987" x="1006475" y="4497388"/>
          <p14:tracePt t="20987" x="1000125" y="4497388"/>
          <p14:tracePt t="20992" x="995363" y="4497388"/>
          <p14:tracePt t="20993" x="995363" y="4491038"/>
          <p14:tracePt t="20995" x="989013" y="4491038"/>
          <p14:tracePt t="20996" x="989013" y="4486275"/>
          <p14:tracePt t="21002" x="984250" y="4486275"/>
          <p14:tracePt t="21003" x="984250" y="4479925"/>
          <p14:tracePt t="21008" x="977900" y="4479925"/>
          <p14:tracePt t="21010" x="977900" y="4475163"/>
          <p14:tracePt t="21013" x="973138" y="4475163"/>
          <p14:tracePt t="21019" x="966788" y="4475163"/>
          <p14:tracePt t="21019" x="966788" y="4468813"/>
          <p14:tracePt t="21023" x="966788" y="4464050"/>
          <p14:tracePt t="21027" x="960438" y="4464050"/>
          <p14:tracePt t="21033" x="960438" y="4457700"/>
          <p14:tracePt t="21035" x="955675" y="4457700"/>
          <p14:tracePt t="21043" x="955675" y="4451350"/>
          <p14:tracePt t="21047" x="949325" y="4451350"/>
          <p14:tracePt t="21054" x="949325" y="4446588"/>
          <p14:tracePt t="21059" x="944563" y="4446588"/>
          <p14:tracePt t="21066" x="938213" y="4440238"/>
          <p14:tracePt t="21071" x="938213" y="4435475"/>
          <p14:tracePt t="21079" x="933450" y="4435475"/>
          <p14:tracePt t="21081" x="933450" y="4429125"/>
          <p14:tracePt t="21090" x="927100" y="4424363"/>
          <p14:tracePt t="21099" x="927100" y="4418013"/>
          <p14:tracePt t="21100" x="922338" y="4418013"/>
          <p14:tracePt t="21103" x="922338" y="4413250"/>
          <p14:tracePt t="21110" x="915988" y="4413250"/>
          <p14:tracePt t="21113" x="915988" y="4406900"/>
          <p14:tracePt t="21127" x="915988" y="4402138"/>
          <p14:tracePt t="21135" x="911225" y="4402138"/>
          <p14:tracePt t="21139" x="911225" y="4395788"/>
          <p14:tracePt t="21146" x="911225" y="4391025"/>
          <p14:tracePt t="21156" x="911225" y="4384675"/>
          <p14:tracePt t="21159" x="904875" y="4384675"/>
          <p14:tracePt t="21165" x="904875" y="4378325"/>
          <p14:tracePt t="21173" x="904875" y="4373563"/>
          <p14:tracePt t="21175" x="900113" y="4373563"/>
          <p14:tracePt t="21176" x="900113" y="4367213"/>
          <p14:tracePt t="21183" x="893763" y="4367213"/>
          <p14:tracePt t="21186" x="893763" y="4362450"/>
          <p14:tracePt t="21193" x="893763" y="4356100"/>
          <p14:tracePt t="21200" x="887413" y="4351338"/>
          <p14:tracePt t="21205" x="887413" y="4344988"/>
          <p14:tracePt t="21213" x="887413" y="4340225"/>
          <p14:tracePt t="21220" x="882650" y="4340225"/>
          <p14:tracePt t="21223" x="882650" y="4333875"/>
          <p14:tracePt t="21233" x="882650" y="4329113"/>
          <p14:tracePt t="21237" x="882650" y="4322763"/>
          <p14:tracePt t="21245" x="882650" y="4316413"/>
          <p14:tracePt t="21252" x="882650" y="4311650"/>
          <p14:tracePt t="21257" x="876300" y="4311650"/>
          <p14:tracePt t="21257" x="876300" y="4305300"/>
          <p14:tracePt t="21261" x="876300" y="4300538"/>
          <p14:tracePt t="21265" x="876300" y="4294188"/>
          <p14:tracePt t="21270" x="876300" y="4289425"/>
          <p14:tracePt t="21274" x="876300" y="4283075"/>
          <p14:tracePt t="21277" x="876300" y="4278313"/>
          <p14:tracePt t="21279" x="876300" y="4271963"/>
          <p14:tracePt t="21283" x="876300" y="4267200"/>
          <p14:tracePt t="21286" x="876300" y="4260850"/>
          <p14:tracePt t="21289" x="876300" y="4256088"/>
          <p14:tracePt t="21291" x="876300" y="4249738"/>
          <p14:tracePt t="21294" x="876300" y="4243388"/>
          <p14:tracePt t="21297" x="876300" y="4238625"/>
          <p14:tracePt t="21300" x="876300" y="4232275"/>
          <p14:tracePt t="21301" x="876300" y="4227513"/>
          <p14:tracePt t="21304" x="876300" y="4221163"/>
          <p14:tracePt t="21307" x="876300" y="4216400"/>
          <p14:tracePt t="21310" x="876300" y="4210050"/>
          <p14:tracePt t="21311" x="876300" y="4205288"/>
          <p14:tracePt t="21313" x="876300" y="4198938"/>
          <p14:tracePt t="21315" x="876300" y="4194175"/>
          <p14:tracePt t="21319" x="876300" y="4187825"/>
          <p14:tracePt t="21319" x="876300" y="4181475"/>
          <p14:tracePt t="21320" x="882650" y="4181475"/>
          <p14:tracePt t="21322" x="882650" y="4176713"/>
          <p14:tracePt t="21325" x="882650" y="4170363"/>
          <p14:tracePt t="21326" x="882650" y="4165600"/>
          <p14:tracePt t="21329" x="882650" y="4159250"/>
          <p14:tracePt t="21331" x="882650" y="4154488"/>
          <p14:tracePt t="21332" x="882650" y="4148138"/>
          <p14:tracePt t="21334" x="887413" y="4148138"/>
          <p14:tracePt t="21335" x="887413" y="4143375"/>
          <p14:tracePt t="21337" x="887413" y="4137025"/>
          <p14:tracePt t="21339" x="887413" y="4132263"/>
          <p14:tracePt t="21340" x="887413" y="4125913"/>
          <p14:tracePt t="21343" x="887413" y="4121150"/>
          <p14:tracePt t="21345" x="887413" y="4114800"/>
          <p14:tracePt t="21346" x="893763" y="4108450"/>
          <p14:tracePt t="21348" x="893763" y="4103688"/>
          <p14:tracePt t="21352" x="900113" y="4097338"/>
          <p14:tracePt t="21353" x="900113" y="4092575"/>
          <p14:tracePt t="21354" x="900113" y="4086225"/>
          <p14:tracePt t="21357" x="900113" y="4081463"/>
          <p14:tracePt t="21359" x="904875" y="4075113"/>
          <p14:tracePt t="21360" x="904875" y="4070350"/>
          <p14:tracePt t="21362" x="904875" y="4064000"/>
          <p14:tracePt t="21364" x="904875" y="4059238"/>
          <p14:tracePt t="21367" x="911225" y="4052888"/>
          <p14:tracePt t="21369" x="911225" y="4048125"/>
          <p14:tracePt t="21370" x="911225" y="4041775"/>
          <p14:tracePt t="21374" x="915988" y="4035425"/>
          <p14:tracePt t="21375" x="915988" y="4030663"/>
          <p14:tracePt t="21376" x="922338" y="4030663"/>
          <p14:tracePt t="21377" x="922338" y="4024313"/>
          <p14:tracePt t="21380" x="922338" y="4019550"/>
          <p14:tracePt t="21382" x="927100" y="4013200"/>
          <p14:tracePt t="21385" x="927100" y="4008438"/>
          <p14:tracePt t="21385" x="927100" y="4002088"/>
          <p14:tracePt t="21388" x="933450" y="4002088"/>
          <p14:tracePt t="21389" x="933450" y="3997325"/>
          <p14:tracePt t="21391" x="933450" y="3990975"/>
          <p14:tracePt t="21394" x="938213" y="3990975"/>
          <p14:tracePt t="21394" x="938213" y="3986213"/>
          <p14:tracePt t="21396" x="944563" y="3979863"/>
          <p14:tracePt t="21399" x="944563" y="3973513"/>
          <p14:tracePt t="21402" x="949325" y="3973513"/>
          <p14:tracePt t="21402" x="949325" y="3968750"/>
          <p14:tracePt t="21405" x="949325" y="3962400"/>
          <p14:tracePt t="21408" x="955675" y="3957638"/>
          <p14:tracePt t="21411" x="955675" y="3951288"/>
          <p14:tracePt t="21413" x="960438" y="3951288"/>
          <p14:tracePt t="21415" x="960438" y="3946525"/>
          <p14:tracePt t="21417" x="966788" y="3946525"/>
          <p14:tracePt t="21418" x="966788" y="3940175"/>
          <p14:tracePt t="21420" x="966788" y="3935413"/>
          <p14:tracePt t="21425" x="966788" y="3929063"/>
          <p14:tracePt t="21426" x="973138" y="3929063"/>
          <p14:tracePt t="21429" x="973138" y="3924300"/>
          <p14:tracePt t="21432" x="973138" y="3917950"/>
          <p14:tracePt t="21436" x="977900" y="3913188"/>
          <p14:tracePt t="21440" x="977900" y="3906838"/>
          <p14:tracePt t="21446" x="977900" y="3900488"/>
          <p14:tracePt t="21447" x="984250" y="3900488"/>
          <p14:tracePt t="21452" x="984250" y="3895725"/>
          <p14:tracePt t="21452" x="989013" y="3895725"/>
          <p14:tracePt t="21454" x="989013" y="3889375"/>
          <p14:tracePt t="21461" x="989013" y="3884613"/>
          <p14:tracePt t="21463" x="995363" y="3884613"/>
          <p14:tracePt t="21465" x="995363" y="3878263"/>
          <p14:tracePt t="21471" x="1000125" y="3878263"/>
          <p14:tracePt t="21472" x="1000125" y="3873500"/>
          <p14:tracePt t="21480" x="1006475" y="3867150"/>
          <p14:tracePt t="21482" x="1006475" y="3862388"/>
          <p14:tracePt t="21484" x="1011238" y="3862388"/>
          <p14:tracePt t="21489" x="1011238" y="3856038"/>
          <p14:tracePt t="21491" x="1017588" y="3856038"/>
          <p14:tracePt t="21495" x="1017588" y="3851275"/>
          <p14:tracePt t="21497" x="1022350" y="3851275"/>
          <p14:tracePt t="21502" x="1022350" y="3844925"/>
          <p14:tracePt t="21503" x="1028700" y="3844925"/>
          <p14:tracePt t="21506" x="1028700" y="3838575"/>
          <p14:tracePt t="21506" x="1035050" y="3838575"/>
          <p14:tracePt t="21510" x="1035050" y="3833813"/>
          <p14:tracePt t="21512" x="1039813" y="3833813"/>
          <p14:tracePt t="21516" x="1046163" y="3827463"/>
          <p14:tracePt t="21522" x="1050925" y="3822700"/>
          <p14:tracePt t="21524" x="1050925" y="3816350"/>
          <p14:tracePt t="21527" x="1057275" y="3816350"/>
          <p14:tracePt t="21528" x="1062038" y="3816350"/>
          <p14:tracePt t="21530" x="1062038" y="3811588"/>
          <p14:tracePt t="21533" x="1068388" y="3811588"/>
          <p14:tracePt t="21536" x="1073150" y="3805238"/>
          <p14:tracePt t="21541" x="1079500" y="3805238"/>
          <p14:tracePt t="21542" x="1084263" y="3805238"/>
          <p14:tracePt t="21543" x="1084263" y="3800475"/>
          <p14:tracePt t="21547" x="1090613" y="3794125"/>
          <p14:tracePt t="21550" x="1095375" y="3794125"/>
          <p14:tracePt t="21554" x="1095375" y="3789363"/>
          <p14:tracePt t="21555" x="1101725" y="3789363"/>
          <p14:tracePt t="21556" x="1108075" y="3789363"/>
          <p14:tracePt t="21560" x="1112838" y="3789363"/>
          <p14:tracePt t="21561" x="1112838" y="3783013"/>
          <p14:tracePt t="21563" x="1119188" y="3783013"/>
          <p14:tracePt t="21568" x="1123950" y="3783013"/>
          <p14:tracePt t="21570" x="1130300" y="3778250"/>
          <p14:tracePt t="21575" x="1135063" y="3778250"/>
          <p14:tracePt t="21575" x="1135063" y="3771900"/>
          <p14:tracePt t="21579" x="1141413" y="3771900"/>
          <p14:tracePt t="21585" x="1146175" y="3765550"/>
          <p14:tracePt t="21589" x="1152525" y="3765550"/>
          <p14:tracePt t="21595" x="1152525" y="3760788"/>
          <p14:tracePt t="21595" x="1157288" y="3760788"/>
          <p14:tracePt t="21604" x="1163638" y="3760788"/>
          <p14:tracePt t="21605" x="1163638" y="3754438"/>
          <p14:tracePt t="21611" x="1168400" y="3749675"/>
          <p14:tracePt t="21613" x="1174750" y="3749675"/>
          <p14:tracePt t="21621" x="1181100" y="3749675"/>
          <p14:tracePt t="21623" x="1181100" y="3743325"/>
          <p14:tracePt t="21627" x="1185863" y="3743325"/>
          <p14:tracePt t="21633" x="1192213" y="3743325"/>
          <p14:tracePt t="21635" x="1196975" y="3738563"/>
          <p14:tracePt t="21641" x="1203325" y="3738563"/>
          <p14:tracePt t="21646" x="1208088" y="3738563"/>
          <p14:tracePt t="21647" x="1208088" y="3732213"/>
          <p14:tracePt t="21649" x="1214438" y="3732213"/>
          <p14:tracePt t="21654" x="1214438" y="3727450"/>
          <p14:tracePt t="21654" x="1219200" y="3727450"/>
          <p14:tracePt t="21656" x="1225550" y="3727450"/>
          <p14:tracePt t="21661" x="1230313" y="3727450"/>
          <p14:tracePt t="21664" x="1230313" y="3721100"/>
          <p14:tracePt t="21665" x="1236663" y="3721100"/>
          <p14:tracePt t="21669" x="1243013" y="3721100"/>
          <p14:tracePt t="21672" x="1247775" y="3721100"/>
          <p14:tracePt t="21673" x="1247775" y="3716338"/>
          <p14:tracePt t="21675" x="1254125" y="3716338"/>
          <p14:tracePt t="21681" x="1258888" y="3709988"/>
          <p14:tracePt t="21685" x="1258888" y="3705225"/>
          <p14:tracePt t="21686" x="1265238" y="3705225"/>
          <p14:tracePt t="21689" x="1270000" y="3705225"/>
          <p14:tracePt t="21690" x="1270000" y="3698875"/>
          <p14:tracePt t="21693" x="1276350" y="3698875"/>
          <p14:tracePt t="21696" x="1276350" y="3692525"/>
          <p14:tracePt t="21699" x="1281113" y="3692525"/>
          <p14:tracePt t="21701" x="1281113" y="3687763"/>
          <p14:tracePt t="21703" x="1287463" y="3687763"/>
          <p14:tracePt t="21707" x="1287463" y="3681413"/>
          <p14:tracePt t="21707" x="1292225" y="3676650"/>
          <p14:tracePt t="21713" x="1298575" y="3670300"/>
          <p14:tracePt t="21716" x="1298575" y="3665538"/>
          <p14:tracePt t="21718" x="1303338" y="3665538"/>
          <p14:tracePt t="21721" x="1303338" y="3659188"/>
          <p14:tracePt t="21722" x="1303338" y="3654425"/>
          <p14:tracePt t="21724" x="1309688" y="3654425"/>
          <p14:tracePt t="21725" x="1309688" y="3648075"/>
          <p14:tracePt t="21727" x="1316038" y="3648075"/>
          <p14:tracePt t="21728" x="1316038" y="3643313"/>
          <p14:tracePt t="21732" x="1320800" y="3636963"/>
          <p14:tracePt t="21734" x="1320800" y="3630613"/>
          <p14:tracePt t="21738" x="1327150" y="3625850"/>
          <p14:tracePt t="21741" x="1327150" y="3619500"/>
          <p14:tracePt t="21742" x="1331913" y="3614738"/>
          <p14:tracePt t="21745" x="1338263" y="3608388"/>
          <p14:tracePt t="21749" x="1338263" y="3603625"/>
          <p14:tracePt t="21751" x="1343025" y="3603625"/>
          <p14:tracePt t="21751" x="1343025" y="3597275"/>
          <p14:tracePt t="21755" x="1349375" y="3592513"/>
          <p14:tracePt t="21757" x="1349375" y="3586163"/>
          <p14:tracePt t="21759" x="1354138" y="3586163"/>
          <p14:tracePt t="21759" x="1354138" y="3581400"/>
          <p14:tracePt t="21762" x="1360488" y="3581400"/>
          <p14:tracePt t="21763" x="1360488" y="3575050"/>
          <p14:tracePt t="21767" x="1365250" y="3570288"/>
          <p14:tracePt t="21769" x="1365250" y="3563938"/>
          <p14:tracePt t="21771" x="1371600" y="3563938"/>
          <p14:tracePt t="21771" x="1371600" y="3557588"/>
          <p14:tracePt t="21775" x="1376363" y="3552825"/>
          <p14:tracePt t="21777" x="1382713" y="3552825"/>
          <p14:tracePt t="21779" x="1382713" y="3546475"/>
          <p14:tracePt t="21780" x="1382713" y="3541713"/>
          <p14:tracePt t="21783" x="1389063" y="3541713"/>
          <p14:tracePt t="21784" x="1389063" y="3535363"/>
          <p14:tracePt t="21788" x="1393825" y="3535363"/>
          <p14:tracePt t="21790" x="1393825" y="3530600"/>
          <p14:tracePt t="21793" x="1393825" y="3524250"/>
          <p14:tracePt t="21795" x="1400175" y="3524250"/>
          <p14:tracePt t="21795" x="1400175" y="3519488"/>
          <p14:tracePt t="21801" x="1404938" y="3519488"/>
          <p14:tracePt t="21801" x="1404938" y="3513138"/>
          <p14:tracePt t="21806" x="1411288" y="3513138"/>
          <p14:tracePt t="21806" x="1411288" y="3508375"/>
          <p14:tracePt t="21812" x="1411288" y="3502025"/>
          <p14:tracePt t="21816" x="1416050" y="3502025"/>
          <p14:tracePt t="21818" x="1416050" y="3495675"/>
          <p14:tracePt t="21820" x="1416050" y="3490913"/>
          <p14:tracePt t="21825" x="1416050" y="3484563"/>
          <p14:tracePt t="21829" x="1422400" y="3484563"/>
          <p14:tracePt t="21831" x="1422400" y="3479800"/>
          <p14:tracePt t="21838" x="1422400" y="3473450"/>
          <p14:tracePt t="21841" x="1422400" y="3468688"/>
          <p14:tracePt t="21849" x="1422400" y="3462338"/>
          <p14:tracePt t="21857" x="1422400" y="3457575"/>
          <p14:tracePt t="21867" x="1427163" y="3457575"/>
          <p14:tracePt t="21868" x="1427163" y="3451225"/>
          <p14:tracePt t="21874" x="1427163" y="3446463"/>
          <p14:tracePt t="21888" x="1427163" y="3440113"/>
          <p14:tracePt t="21905" x="1427163" y="3435350"/>
          <p14:tracePt t="21916" x="1433513" y="3435350"/>
          <p14:tracePt t="21922" x="1433513" y="3429000"/>
          <p14:tracePt t="21928" x="1433513" y="3422650"/>
          <p14:tracePt t="21937" x="1433513" y="3417888"/>
          <p14:tracePt t="21945" x="1433513" y="3411538"/>
          <p14:tracePt t="21954" x="1433513" y="3406775"/>
          <p14:tracePt t="21958" x="1433513" y="3400425"/>
          <p14:tracePt t="21958" x="1438275" y="3400425"/>
          <p14:tracePt t="21965" x="1438275" y="3395663"/>
          <p14:tracePt t="21972" x="1438275" y="3389313"/>
          <p14:tracePt t="21979" x="1438275" y="3384550"/>
          <p14:tracePt t="21983" x="1438275" y="3378200"/>
          <p14:tracePt t="21987" x="1444625" y="3378200"/>
          <p14:tracePt t="21989" x="1444625" y="3373438"/>
          <p14:tracePt t="21997" x="1444625" y="3367088"/>
          <p14:tracePt t="22007" x="1444625" y="3362325"/>
          <p14:tracePt t="22012" x="1444625" y="3355975"/>
          <p14:tracePt t="22026" x="1444625" y="3349625"/>
          <p14:tracePt t="22058" x="1444625" y="3344863"/>
          <p14:tracePt t="22097" x="1444625" y="3338513"/>
          <p14:tracePt t="22100" x="1450975" y="3338513"/>
          <p14:tracePt t="22106" x="1450975" y="3333750"/>
          <p14:tracePt t="22122" x="1450975" y="3327400"/>
          <p14:tracePt t="22123" x="1455738" y="3327400"/>
          <p14:tracePt t="22133" x="1455738" y="3322638"/>
          <p14:tracePt t="22143" x="1455738" y="3316288"/>
          <p14:tracePt t="22153" x="1455738" y="3311525"/>
          <p14:tracePt t="22154" x="1462088" y="3311525"/>
          <p14:tracePt t="22158" x="1462088" y="3305175"/>
          <p14:tracePt t="22168" x="1462088" y="3300413"/>
          <p14:tracePt t="22178" x="1462088" y="3294063"/>
          <p14:tracePt t="22183" x="1466850" y="3294063"/>
          <p14:tracePt t="22191" x="1466850" y="3287713"/>
          <p14:tracePt t="22202" x="1466850" y="3282950"/>
          <p14:tracePt t="22301" x="1466850" y="3276600"/>
          <p14:tracePt t="22320" x="1473200" y="3276600"/>
          <p14:tracePt t="22354" x="1477963" y="3276600"/>
          <p14:tracePt t="22362" x="1477963" y="3271838"/>
          <p14:tracePt t="22444" x="1484313" y="3271838"/>
          <p14:tracePt t="22460" x="1489075" y="3271838"/>
          <p14:tracePt t="22472" x="1495425" y="3271838"/>
          <p14:tracePt t="22479" x="1500188" y="3271838"/>
          <p14:tracePt t="22494" x="1506538" y="3271838"/>
          <p14:tracePt t="22513" x="1506538" y="3276600"/>
          <p14:tracePt t="22520" x="1506538" y="3282950"/>
          <p14:tracePt t="22523" x="1506538" y="3287713"/>
          <p14:tracePt t="22527" x="1506538" y="3294063"/>
          <p14:tracePt t="22974" x="1511300" y="3294063"/>
          <p14:tracePt t="22986" x="1517650" y="3294063"/>
          <p14:tracePt t="22995" x="1524000" y="3294063"/>
          <p14:tracePt t="24389" x="1524000" y="3300413"/>
          <p14:tracePt t="24392" x="1517650" y="3300413"/>
          <p14:tracePt t="24408" x="1517650" y="3305175"/>
          <p14:tracePt t="24419" x="1517650" y="3311525"/>
          <p14:tracePt t="24439" x="1517650" y="3316288"/>
          <p14:tracePt t="24443" x="1511300" y="3316288"/>
          <p14:tracePt t="24454" x="1511300" y="3322638"/>
          <p14:tracePt t="24467" x="1511300" y="3327400"/>
          <p14:tracePt t="24483" x="1506538" y="3333750"/>
          <p14:tracePt t="24499" x="1506538" y="3338513"/>
          <p14:tracePt t="24539" x="1500188" y="3344863"/>
          <p14:tracePt t="24550" x="1495425" y="3344863"/>
          <p14:tracePt t="24557" x="1495425" y="3349625"/>
          <p14:tracePt t="24570" x="1489075" y="3349625"/>
          <p14:tracePt t="24572" x="1489075" y="3355975"/>
          <p14:tracePt t="24582" x="1489075" y="3362325"/>
          <p14:tracePt t="24604" x="1484313" y="3362325"/>
          <p14:tracePt t="24842" x="1477963" y="3362325"/>
          <p14:tracePt t="24871" x="1477963" y="3367088"/>
          <p14:tracePt t="25340" x="1477963" y="3362325"/>
          <p14:tracePt t="25344" x="1477963" y="3355975"/>
          <p14:tracePt t="25350" x="1477963" y="3349625"/>
          <p14:tracePt t="25355" x="1477963" y="3344863"/>
          <p14:tracePt t="25359" x="1477963" y="3338513"/>
          <p14:tracePt t="25362" x="1477963" y="3333750"/>
          <p14:tracePt t="25367" x="1484313" y="3327400"/>
          <p14:tracePt t="25370" x="1484313" y="3322638"/>
          <p14:tracePt t="25375" x="1484313" y="3316288"/>
          <p14:tracePt t="25379" x="1484313" y="3311525"/>
          <p14:tracePt t="25382" x="1484313" y="3305175"/>
          <p14:tracePt t="25382" x="1489075" y="3305175"/>
          <p14:tracePt t="25386" x="1489075" y="3300413"/>
          <p14:tracePt t="25391" x="1489075" y="3294063"/>
          <p14:tracePt t="25394" x="1495425" y="3294063"/>
          <p14:tracePt t="25395" x="1495425" y="3287713"/>
          <p14:tracePt t="25397" x="1495425" y="3282950"/>
          <p14:tracePt t="25397" x="1500188" y="3282950"/>
          <p14:tracePt t="25402" x="1500188" y="3276600"/>
          <p14:tracePt t="25405" x="1506538" y="3276600"/>
          <p14:tracePt t="25407" x="1506538" y="3271838"/>
          <p14:tracePt t="25411" x="1506538" y="3265488"/>
          <p14:tracePt t="25412" x="1511300" y="3265488"/>
          <p14:tracePt t="25413" x="1511300" y="3260725"/>
          <p14:tracePt t="25418" x="1517650" y="3260725"/>
          <p14:tracePt t="25419" x="1517650" y="3254375"/>
          <p14:tracePt t="25420" x="1524000" y="3254375"/>
          <p14:tracePt t="25426" x="1528763" y="3249613"/>
          <p14:tracePt t="25430" x="1535113" y="3249613"/>
          <p14:tracePt t="25430" x="1535113" y="3243263"/>
          <p14:tracePt t="25433" x="1539875" y="3238500"/>
          <p14:tracePt t="25437" x="1546225" y="3238500"/>
          <p14:tracePt t="25441" x="1550988" y="3232150"/>
          <p14:tracePt t="25443" x="1557338" y="3232150"/>
          <p14:tracePt t="25445" x="1557338" y="3227388"/>
          <p14:tracePt t="25446" x="1562100" y="3227388"/>
          <p14:tracePt t="25447" x="1568450" y="3227388"/>
          <p14:tracePt t="25451" x="1573213" y="3227388"/>
          <p14:tracePt t="25451" x="1573213" y="3221038"/>
          <p14:tracePt t="25453" x="1579563" y="3221038"/>
          <p14:tracePt t="25454" x="1579563" y="3214688"/>
          <p14:tracePt t="25457" x="1585913" y="3214688"/>
          <p14:tracePt t="25459" x="1590675" y="3214688"/>
          <p14:tracePt t="25460" x="1597025" y="3209925"/>
          <p14:tracePt t="25462" x="1601788" y="3209925"/>
          <p14:tracePt t="25465" x="1612900" y="3203575"/>
          <p14:tracePt t="25467" x="1619250" y="3198813"/>
          <p14:tracePt t="25468" x="1624013" y="3198813"/>
          <p14:tracePt t="25471" x="1630363" y="3198813"/>
          <p14:tracePt t="25472" x="1635125" y="3192463"/>
          <p14:tracePt t="25473" x="1641475" y="3192463"/>
          <p14:tracePt t="25475" x="1646238" y="3192463"/>
          <p14:tracePt t="25477" x="1652588" y="3187700"/>
          <p14:tracePt t="25478" x="1658938" y="3187700"/>
          <p14:tracePt t="25478" x="1663700" y="3187700"/>
          <p14:tracePt t="25480" x="1670050" y="3181350"/>
          <p14:tracePt t="25481" x="1674813" y="3181350"/>
          <p14:tracePt t="25482" x="1681163" y="3176588"/>
          <p14:tracePt t="25483" x="1685925" y="3176588"/>
          <p14:tracePt t="25486" x="1697038" y="3176588"/>
          <p14:tracePt t="25486" x="1703388" y="3170238"/>
          <p14:tracePt t="25487" x="1708150" y="3170238"/>
          <p14:tracePt t="25488" x="1714500" y="3165475"/>
          <p14:tracePt t="25490" x="1725613" y="3165475"/>
          <p14:tracePt t="25493" x="1736725" y="3159125"/>
          <p14:tracePt t="25494" x="1743075" y="3159125"/>
          <p14:tracePt t="25495" x="1747838" y="3152775"/>
          <p14:tracePt t="25496" x="1754188" y="3152775"/>
          <p14:tracePt t="25497" x="1758950" y="3152775"/>
          <p14:tracePt t="25498" x="1765300" y="3152775"/>
          <p14:tracePt t="25499" x="1770063" y="3148013"/>
          <p14:tracePt t="25500" x="1781175" y="3148013"/>
          <p14:tracePt t="25502" x="1787525" y="3148013"/>
          <p14:tracePt t="25503" x="1798638" y="3141663"/>
          <p14:tracePt t="25504" x="1804988" y="3141663"/>
          <p14:tracePt t="25507" x="1816100" y="3136900"/>
          <p14:tracePt t="25507" x="1827213" y="3136900"/>
          <p14:tracePt t="25509" x="1831975" y="3136900"/>
          <p14:tracePt t="25510" x="1849438" y="3130550"/>
          <p14:tracePt t="25512" x="1854200" y="3130550"/>
          <p14:tracePt t="25513" x="1871663" y="3125788"/>
          <p14:tracePt t="25514" x="1878013" y="3125788"/>
          <p14:tracePt t="25515" x="1882775" y="3125788"/>
          <p14:tracePt t="25516" x="1889125" y="3125788"/>
          <p14:tracePt t="25517" x="1889125" y="3119438"/>
          <p14:tracePt t="25518" x="1900238" y="3119438"/>
          <p14:tracePt t="25520" x="1905000" y="3114675"/>
          <p14:tracePt t="25521" x="1916113" y="3114675"/>
          <p14:tracePt t="25521" x="1922463" y="3114675"/>
          <p14:tracePt t="25522" x="1927225" y="3114675"/>
          <p14:tracePt t="25523" x="1939925" y="3114675"/>
          <p14:tracePt t="25525" x="1955800" y="3108325"/>
          <p14:tracePt t="25526" x="1962150" y="3103563"/>
          <p14:tracePt t="25527" x="1966913" y="3103563"/>
          <p14:tracePt t="25527" x="1978025" y="3103563"/>
          <p14:tracePt t="25528" x="1984375" y="3103563"/>
          <p14:tracePt t="25529" x="1989138" y="3103563"/>
          <p14:tracePt t="25530" x="2001838" y="3097213"/>
          <p14:tracePt t="25532" x="2006600" y="3097213"/>
          <p14:tracePt t="25532" x="2017713" y="3097213"/>
          <p14:tracePt t="25534" x="2028825" y="3092450"/>
          <p14:tracePt t="25535" x="2039938" y="3086100"/>
          <p14:tracePt t="25535" x="2051050" y="3086100"/>
          <p14:tracePt t="25536" x="2057400" y="3086100"/>
          <p14:tracePt t="25537" x="2062163" y="3086100"/>
          <p14:tracePt t="25538" x="2074863" y="3086100"/>
          <p14:tracePt t="25540" x="2079625" y="3086100"/>
          <p14:tracePt t="25540" x="2097088" y="3079750"/>
          <p14:tracePt t="25541" x="2101850" y="3074988"/>
          <p14:tracePt t="25542" x="2112963" y="3074988"/>
          <p14:tracePt t="25543" x="2124075" y="3074988"/>
          <p14:tracePt t="25544" x="2136775" y="3074988"/>
          <p14:tracePt t="25545" x="2147888" y="3068638"/>
          <p14:tracePt t="25547" x="2159000" y="3068638"/>
          <p14:tracePt t="25548" x="2174875" y="3063875"/>
          <p14:tracePt t="25549" x="2185988" y="3063875"/>
          <p14:tracePt t="25550" x="2192338" y="3063875"/>
          <p14:tracePt t="25551" x="2203450" y="3063875"/>
          <p14:tracePt t="25552" x="2209800" y="3063875"/>
          <p14:tracePt t="25554" x="2220913" y="3057525"/>
          <p14:tracePt t="25555" x="2236788" y="3057525"/>
          <p14:tracePt t="25556" x="2247900" y="3052763"/>
          <p14:tracePt t="25556" x="2259013" y="3052763"/>
          <p14:tracePt t="25557" x="2265363" y="3046413"/>
          <p14:tracePt t="25558" x="2276475" y="3046413"/>
          <p14:tracePt t="25559" x="2282825" y="3046413"/>
          <p14:tracePt t="25561" x="2293938" y="3046413"/>
          <p14:tracePt t="25561" x="2305050" y="3046413"/>
          <p14:tracePt t="25562" x="2316163" y="3041650"/>
          <p14:tracePt t="25563" x="2327275" y="3041650"/>
          <p14:tracePt t="25564" x="2349500" y="3035300"/>
          <p14:tracePt t="25565" x="2355850" y="3035300"/>
          <p14:tracePt t="25566" x="2366963" y="3035300"/>
          <p14:tracePt t="25568" x="2378075" y="3035300"/>
          <p14:tracePt t="25569" x="2382838" y="3035300"/>
          <p14:tracePt t="25570" x="2393950" y="3030538"/>
          <p14:tracePt t="25570" x="2405063" y="3030538"/>
          <p14:tracePt t="25571" x="2417763" y="3024188"/>
          <p14:tracePt t="25572" x="2428875" y="3024188"/>
          <p14:tracePt t="25573" x="2439988" y="3024188"/>
          <p14:tracePt t="25575" x="2451100" y="3019425"/>
          <p14:tracePt t="25575" x="2462213" y="3019425"/>
          <p14:tracePt t="25576" x="2473325" y="3019425"/>
          <p14:tracePt t="25577" x="2484438" y="3019425"/>
          <p14:tracePt t="25578" x="2495550" y="3019425"/>
          <p14:tracePt t="25579" x="2501900" y="3019425"/>
          <p14:tracePt t="25580" x="2517775" y="3013075"/>
          <p14:tracePt t="25581" x="2528888" y="3013075"/>
          <p14:tracePt t="25582" x="2540000" y="3013075"/>
          <p14:tracePt t="25583" x="2552700" y="3006725"/>
          <p14:tracePt t="25584" x="2563813" y="3006725"/>
          <p14:tracePt t="25585" x="2574925" y="3006725"/>
          <p14:tracePt t="25586" x="2590800" y="3006725"/>
          <p14:tracePt t="25587" x="2601913" y="3006725"/>
          <p14:tracePt t="25589" x="2613025" y="3006725"/>
          <p14:tracePt t="25590" x="2630488" y="3001963"/>
          <p14:tracePt t="25591" x="2641600" y="3001963"/>
          <p14:tracePt t="25591" x="2652713" y="3001963"/>
          <p14:tracePt t="25592" x="2663825" y="3001963"/>
          <p14:tracePt t="25593" x="2681288" y="2995613"/>
          <p14:tracePt t="25595" x="2692400" y="2995613"/>
          <p14:tracePt t="25595" x="2703513" y="2995613"/>
          <p14:tracePt t="25596" x="2714625" y="2990850"/>
          <p14:tracePt t="25597" x="2725738" y="2990850"/>
          <p14:tracePt t="25599" x="2736850" y="2990850"/>
          <p14:tracePt t="25599" x="2754313" y="2990850"/>
          <p14:tracePt t="25600" x="2765425" y="2990850"/>
          <p14:tracePt t="25601" x="2782888" y="2990850"/>
          <p14:tracePt t="25603" x="2794000" y="2990850"/>
          <p14:tracePt t="25604" x="2805113" y="2990850"/>
          <p14:tracePt t="25605" x="2816225" y="2984500"/>
          <p14:tracePt t="25605" x="2827338" y="2984500"/>
          <p14:tracePt t="25606" x="2838450" y="2984500"/>
          <p14:tracePt t="25607" x="2871788" y="2979738"/>
          <p14:tracePt t="25608" x="2882900" y="2979738"/>
          <p14:tracePt t="25609" x="2895600" y="2979738"/>
          <p14:tracePt t="25610" x="2906713" y="2973388"/>
          <p14:tracePt t="25611" x="2922588" y="2973388"/>
          <p14:tracePt t="25612" x="2933700" y="2973388"/>
          <p14:tracePt t="25613" x="2944813" y="2973388"/>
          <p14:tracePt t="25614" x="2955925" y="2973388"/>
          <p14:tracePt t="25616" x="2973388" y="2973388"/>
          <p14:tracePt t="25617" x="2984500" y="2973388"/>
          <p14:tracePt t="25618" x="3013075" y="2968625"/>
          <p14:tracePt t="25618" x="3024188" y="2968625"/>
          <p14:tracePt t="25619" x="3035300" y="2968625"/>
          <p14:tracePt t="25620" x="3052763" y="2962275"/>
          <p14:tracePt t="25621" x="3063875" y="2962275"/>
          <p14:tracePt t="25622" x="3079750" y="2962275"/>
          <p14:tracePt t="25624" x="3090863" y="2962275"/>
          <p14:tracePt t="25624" x="3114675" y="2957513"/>
          <p14:tracePt t="25625" x="3125788" y="2957513"/>
          <p14:tracePt t="25626" x="3148013" y="2951163"/>
          <p14:tracePt t="25627" x="3159125" y="2951163"/>
          <p14:tracePt t="25628" x="3170238" y="2951163"/>
          <p14:tracePt t="25629" x="3192463" y="2944813"/>
          <p14:tracePt t="25631" x="3209925" y="2944813"/>
          <p14:tracePt t="25631" x="3225800" y="2944813"/>
          <p14:tracePt t="25632" x="3238500" y="2944813"/>
          <p14:tracePt t="25633" x="3249613" y="2944813"/>
          <p14:tracePt t="25634" x="3276600" y="2944813"/>
          <p14:tracePt t="25635" x="3294063" y="2940050"/>
          <p14:tracePt t="25637" x="3305175" y="2940050"/>
          <p14:tracePt t="25638" x="3327400" y="2933700"/>
          <p14:tracePt t="25639" x="3338513" y="2933700"/>
          <p14:tracePt t="25640" x="3355975" y="2933700"/>
          <p14:tracePt t="25640" x="3371850" y="2933700"/>
          <p14:tracePt t="25641" x="3395663" y="2928938"/>
          <p14:tracePt t="25642" x="3417888" y="2928938"/>
          <p14:tracePt t="25644" x="3429000" y="2928938"/>
          <p14:tracePt t="25645" x="3451225" y="2928938"/>
          <p14:tracePt t="25645" x="3468688" y="2928938"/>
          <p14:tracePt t="25646" x="3490913" y="2922588"/>
          <p14:tracePt t="25647" x="3506788" y="2922588"/>
          <p14:tracePt t="25648" x="3519488" y="2922588"/>
          <p14:tracePt t="25650" x="3546475" y="2917825"/>
          <p14:tracePt t="25651" x="3563938" y="2917825"/>
          <p14:tracePt t="25652" x="3586163" y="2911475"/>
          <p14:tracePt t="25653" x="3603625" y="2911475"/>
          <p14:tracePt t="25654" x="3619500" y="2911475"/>
          <p14:tracePt t="25655" x="3648075" y="2906713"/>
          <p14:tracePt t="25655" x="3670300" y="2906713"/>
          <p14:tracePt t="25656" x="3692525" y="2900363"/>
          <p14:tracePt t="25657" x="3703638" y="2900363"/>
          <p14:tracePt t="25658" x="3738563" y="2895600"/>
          <p14:tracePt t="25659" x="3760788" y="2895600"/>
          <p14:tracePt t="25660" x="3776663" y="2895600"/>
          <p14:tracePt t="25661" x="3800475" y="2895600"/>
          <p14:tracePt t="25662" x="3816350" y="2895600"/>
          <p14:tracePt t="25663" x="3844925" y="2889250"/>
          <p14:tracePt t="25665" x="3862388" y="2889250"/>
          <p14:tracePt t="25666" x="3889375" y="2889250"/>
          <p14:tracePt t="25666" x="3911600" y="2884488"/>
          <p14:tracePt t="25667" x="3929063" y="2884488"/>
          <p14:tracePt t="25668" x="3957638" y="2878138"/>
          <p14:tracePt t="25669" x="3990975" y="2878138"/>
          <p14:tracePt t="25670" x="4008438" y="2878138"/>
          <p14:tracePt t="25671" x="4035425" y="2871788"/>
          <p14:tracePt t="25672" x="4057650" y="2871788"/>
          <p14:tracePt t="25674" x="4075113" y="2871788"/>
          <p14:tracePt t="25675" x="4108450" y="2867025"/>
          <p14:tracePt t="25675" x="4137025" y="2867025"/>
          <p14:tracePt t="25676" x="4154488" y="2867025"/>
          <p14:tracePt t="25677" x="4181475" y="2860675"/>
          <p14:tracePt t="25679" x="4210050" y="2860675"/>
          <p14:tracePt t="25679" x="4232275" y="2860675"/>
          <p14:tracePt t="25680" x="4260850" y="2860675"/>
          <p14:tracePt t="25681" x="4289425" y="2860675"/>
          <p14:tracePt t="25682" x="4316413" y="2860675"/>
          <p14:tracePt t="25683" x="4351338" y="2855913"/>
          <p14:tracePt t="25684" x="4373563" y="2855913"/>
          <p14:tracePt t="25686" x="4413250" y="2855913"/>
          <p14:tracePt t="25687" x="4429125" y="2849563"/>
          <p14:tracePt t="25688" x="4468813" y="2849563"/>
          <p14:tracePt t="25689" x="4486275" y="2849563"/>
          <p14:tracePt t="25689" x="4519613" y="2844800"/>
          <p14:tracePt t="25690" x="4548188" y="2844800"/>
          <p14:tracePt t="25691" x="4581525" y="2844800"/>
          <p14:tracePt t="25692" x="4608513" y="2844800"/>
          <p14:tracePt t="25693" x="4643438" y="2844800"/>
          <p14:tracePt t="25694" x="4670425" y="2838450"/>
          <p14:tracePt t="25695" x="4705350" y="2838450"/>
          <p14:tracePt t="25696" x="4732338" y="2838450"/>
          <p14:tracePt t="25697" x="4767263" y="2838450"/>
          <p14:tracePt t="25698" x="4794250" y="2838450"/>
          <p14:tracePt t="25700" x="4829175" y="2833688"/>
          <p14:tracePt t="25701" x="4851400" y="2833688"/>
          <p14:tracePt t="25702" x="4878388" y="2833688"/>
          <p14:tracePt t="25702" x="4913313" y="2833688"/>
          <p14:tracePt t="25703" x="4940300" y="2833688"/>
          <p14:tracePt t="25704" x="4975225" y="2827338"/>
          <p14:tracePt t="25705" x="5008563" y="2827338"/>
          <p14:tracePt t="25707" x="5041900" y="2827338"/>
          <p14:tracePt t="25707" x="5070475" y="2827338"/>
          <p14:tracePt t="25708" x="5103813" y="2827338"/>
          <p14:tracePt t="25709" x="5132388" y="2827338"/>
          <p14:tracePt t="25710" x="5172075" y="2822575"/>
          <p14:tracePt t="25711" x="5199063" y="2822575"/>
          <p14:tracePt t="25712" x="5232400" y="2822575"/>
          <p14:tracePt t="25713" x="5260975" y="2822575"/>
          <p14:tracePt t="25714" x="5294313" y="2822575"/>
          <p14:tracePt t="25715" x="5329238" y="2822575"/>
          <p14:tracePt t="25716" x="5362575" y="2816225"/>
          <p14:tracePt t="25717" x="5391150" y="2816225"/>
          <p14:tracePt t="25718" x="5424488" y="2816225"/>
          <p14:tracePt t="25719" x="5453063" y="2816225"/>
          <p14:tracePt t="25721" x="5491163" y="2816225"/>
          <p14:tracePt t="25722" x="5519738" y="2816225"/>
          <p14:tracePt t="25723" x="5553075" y="2809875"/>
          <p14:tracePt t="25723" x="5581650" y="2809875"/>
          <p14:tracePt t="25724" x="5614988" y="2809875"/>
          <p14:tracePt t="25725" x="5654675" y="2809875"/>
          <p14:tracePt t="25726" x="5683250" y="2809875"/>
          <p14:tracePt t="25727" x="5710238" y="2809875"/>
          <p14:tracePt t="25729" x="5745163" y="2809875"/>
          <p14:tracePt t="25730" x="5772150" y="2809875"/>
          <p14:tracePt t="25730" x="5811838" y="2805113"/>
          <p14:tracePt t="25731" x="5845175" y="2805113"/>
          <p14:tracePt t="25732" x="5873750" y="2805113"/>
          <p14:tracePt t="25733" x="5902325" y="2805113"/>
          <p14:tracePt t="25735" x="5942013" y="2805113"/>
          <p14:tracePt t="25736" x="5975350" y="2805113"/>
          <p14:tracePt t="25737" x="6003925" y="2805113"/>
          <p14:tracePt t="25737" x="6030913" y="2805113"/>
          <p14:tracePt t="25738" x="6053138" y="2805113"/>
          <p14:tracePt t="25739" x="6092825" y="2805113"/>
          <p14:tracePt t="25740" x="6126163" y="2805113"/>
          <p14:tracePt t="25742" x="6154738" y="2805113"/>
          <p14:tracePt t="25742" x="6183313" y="2805113"/>
          <p14:tracePt t="25743" x="6216650" y="2805113"/>
          <p14:tracePt t="25744" x="6256338" y="2805113"/>
          <p14:tracePt t="25745" x="6284913" y="2805113"/>
          <p14:tracePt t="25747" x="6311900" y="2805113"/>
          <p14:tracePt t="25747" x="6346825" y="2805113"/>
          <p14:tracePt t="25749" x="6384925" y="2805113"/>
          <p14:tracePt t="25750" x="6402388" y="2805113"/>
          <p14:tracePt t="25751" x="6430963" y="2805113"/>
          <p14:tracePt t="25752" x="6457950" y="2805113"/>
          <p14:tracePt t="25753" x="6492875" y="2805113"/>
          <p14:tracePt t="25754" x="6526213" y="2805113"/>
          <p14:tracePt t="25755" x="6559550" y="2805113"/>
          <p14:tracePt t="25756" x="6588125" y="2805113"/>
          <p14:tracePt t="25757" x="6621463" y="2805113"/>
          <p14:tracePt t="25757" x="6654800" y="2805113"/>
          <p14:tracePt t="25758" x="6689725" y="2805113"/>
          <p14:tracePt t="25759" x="6716713" y="2805113"/>
          <p14:tracePt t="25761" x="6738938" y="2805113"/>
          <p14:tracePt t="25761" x="6778625" y="2805113"/>
          <p14:tracePt t="25763" x="6811963" y="2805113"/>
          <p14:tracePt t="25763" x="6829425" y="2805113"/>
          <p14:tracePt t="25764" x="6858000" y="2805113"/>
          <p14:tracePt t="25765" x="6884988" y="2805113"/>
          <p14:tracePt t="25767" x="6913563" y="2805113"/>
          <p14:tracePt t="25767" x="6953250" y="2805113"/>
          <p14:tracePt t="25769" x="6986588" y="2809875"/>
          <p14:tracePt t="25770" x="7008813" y="2809875"/>
          <p14:tracePt t="25770" x="7037388" y="2809875"/>
          <p14:tracePt t="25771" x="7070725" y="2809875"/>
          <p14:tracePt t="25772" x="7088188" y="2809875"/>
          <p14:tracePt t="25773" x="7121525" y="2816225"/>
          <p14:tracePt t="25775" x="7150100" y="2816225"/>
          <p14:tracePt t="25775" x="7183438" y="2816225"/>
          <p14:tracePt t="25777" x="7223125" y="2816225"/>
          <p14:tracePt t="25777" x="7245350" y="2822575"/>
          <p14:tracePt t="25779" x="7273925" y="2822575"/>
          <p14:tracePt t="25779" x="7289800" y="2822575"/>
          <p14:tracePt t="25780" x="7318375" y="2822575"/>
          <p14:tracePt t="25781" x="7358063" y="2822575"/>
          <p14:tracePt t="25783" x="7375525" y="2827338"/>
          <p14:tracePt t="25784" x="7413625" y="2827338"/>
          <p14:tracePt t="25785" x="7442200" y="2827338"/>
          <p14:tracePt t="25785" x="7459663" y="2827338"/>
          <p14:tracePt t="25786" x="7493000" y="2827338"/>
          <p14:tracePt t="25788" x="7521575" y="2827338"/>
          <p14:tracePt t="25789" x="7554913" y="2827338"/>
          <p14:tracePt t="25789" x="7570788" y="2833688"/>
          <p14:tracePt t="25791" x="7599363" y="2833688"/>
          <p14:tracePt t="25792" x="7632700" y="2833688"/>
          <p14:tracePt t="25792" x="7656513" y="2838450"/>
          <p14:tracePt t="25793" x="7694613" y="2838450"/>
          <p14:tracePt t="25794" x="7712075" y="2838450"/>
          <p14:tracePt t="25795" x="7740650" y="2844800"/>
          <p14:tracePt t="25796" x="7762875" y="2844800"/>
          <p14:tracePt t="25798" x="7785100" y="2844800"/>
          <p14:tracePt t="25799" x="7818438" y="2844800"/>
          <p14:tracePt t="25799" x="7847013" y="2849563"/>
          <p14:tracePt t="25801" x="7869238" y="2849563"/>
          <p14:tracePt t="25801" x="7886700" y="2849563"/>
          <p14:tracePt t="25802" x="7913688" y="2855913"/>
          <p14:tracePt t="25804" x="7964488" y="2855913"/>
          <p14:tracePt t="25806" x="7993063" y="2860675"/>
          <p14:tracePt t="25806" x="8015288" y="2860675"/>
          <p14:tracePt t="25807" x="8032750" y="2860675"/>
          <p14:tracePt t="25808" x="8066088" y="2867025"/>
          <p14:tracePt t="25809" x="8094663" y="2867025"/>
          <p14:tracePt t="25811" x="8110538" y="2867025"/>
          <p14:tracePt t="25811" x="8139113" y="2867025"/>
          <p14:tracePt t="25812" x="8161338" y="2867025"/>
          <p14:tracePt t="25813" x="8178800" y="2867025"/>
          <p14:tracePt t="25814" x="8212138" y="2871788"/>
          <p14:tracePt t="25816" x="8234363" y="2871788"/>
          <p14:tracePt t="25816" x="8251825" y="2871788"/>
          <p14:tracePt t="25818" x="8274050" y="2878138"/>
          <p14:tracePt t="25819" x="8318500" y="2878138"/>
          <p14:tracePt t="25820" x="8353425" y="2884488"/>
          <p14:tracePt t="25821" x="8369300" y="2884488"/>
          <p14:tracePt t="25822" x="8391525" y="2884488"/>
          <p14:tracePt t="25823" x="8408988" y="2889250"/>
          <p14:tracePt t="25825" x="8431213" y="2889250"/>
          <p14:tracePt t="25825" x="8448675" y="2889250"/>
          <p14:tracePt t="25826" x="8470900" y="2895600"/>
          <p14:tracePt t="25827" x="8493125" y="2895600"/>
          <p14:tracePt t="25828" x="8515350" y="2895600"/>
          <p14:tracePt t="25829" x="8537575" y="2895600"/>
          <p14:tracePt t="25830" x="8561388" y="2895600"/>
          <p14:tracePt t="25832" x="8577263" y="2895600"/>
          <p14:tracePt t="25832" x="8599488" y="2900363"/>
          <p14:tracePt t="25833" x="8623300" y="2900363"/>
          <p14:tracePt t="25835" x="8645525" y="2900363"/>
          <p14:tracePt t="25835" x="8661400" y="2906713"/>
          <p14:tracePt t="25837" x="8672513" y="2906713"/>
          <p14:tracePt t="25837" x="8696325" y="2906713"/>
          <p14:tracePt t="25839" x="8712200" y="2906713"/>
          <p14:tracePt t="25840" x="8734425" y="2911475"/>
          <p14:tracePt t="25841" x="8763000" y="2911475"/>
          <p14:tracePt t="25841" x="8774113" y="2911475"/>
          <p14:tracePt t="25842" x="8796338" y="2911475"/>
          <p14:tracePt t="25843" x="8813800" y="2917825"/>
          <p14:tracePt t="25844" x="8824913" y="2917825"/>
          <p14:tracePt t="25846" x="8847138" y="2917825"/>
          <p14:tracePt t="25846" x="8864600" y="2917825"/>
          <p14:tracePt t="25847" x="8880475" y="2917825"/>
          <p14:tracePt t="25849" x="8904288" y="2917825"/>
          <p14:tracePt t="25849" x="8920163" y="2917825"/>
          <p14:tracePt t="25850" x="8931275" y="2917825"/>
          <p14:tracePt t="25851" x="8942388" y="2917825"/>
          <p14:tracePt t="25853" x="8966200" y="2917825"/>
          <p14:tracePt t="25854" x="8982075" y="2917825"/>
          <p14:tracePt t="25855" x="8993188" y="2917825"/>
          <p14:tracePt t="25855" x="9010650" y="2922588"/>
          <p14:tracePt t="25856" x="9039225" y="2922588"/>
          <p14:tracePt t="25857" x="9050338" y="2922588"/>
          <p14:tracePt t="25858" x="9066213" y="2922588"/>
          <p14:tracePt t="25859" x="9077325" y="2922588"/>
          <p14:tracePt t="25861" x="9088438" y="2922588"/>
          <p14:tracePt t="25861" x="9101138" y="2922588"/>
          <p14:tracePt t="25862" x="9123363" y="2922588"/>
          <p14:tracePt t="25863" x="9134475" y="2922588"/>
          <p14:tracePt t="25864" x="9156700" y="2922588"/>
          <p14:tracePt t="25866" x="9167813" y="2922588"/>
          <p14:tracePt t="25867" x="9178925" y="2922588"/>
          <p14:tracePt t="25868" x="9196388" y="2922588"/>
          <p14:tracePt t="25868" x="9207500" y="2922588"/>
          <p14:tracePt t="25869" x="9218613" y="2922588"/>
          <p14:tracePt t="25870" x="9229725" y="2922588"/>
          <p14:tracePt t="25871" x="9240838" y="2922588"/>
          <p14:tracePt t="25872" x="9251950" y="2922588"/>
          <p14:tracePt t="25874" x="9269413" y="2922588"/>
          <p14:tracePt t="25874" x="9280525" y="2922588"/>
          <p14:tracePt t="25875" x="9291638" y="2922588"/>
          <p14:tracePt t="25876" x="9309100" y="2922588"/>
          <p14:tracePt t="25877" x="9320213" y="2922588"/>
          <p14:tracePt t="25878" x="9331325" y="2922588"/>
          <p14:tracePt t="25879" x="9342438" y="2922588"/>
          <p14:tracePt t="25881" x="9353550" y="2922588"/>
          <p14:tracePt t="25881" x="9364663" y="2922588"/>
          <p14:tracePt t="25882" x="9382125" y="2922588"/>
          <p14:tracePt t="25883" x="9386888" y="2922588"/>
          <p14:tracePt t="25885" x="9404350" y="2922588"/>
          <p14:tracePt t="25886" x="9415463" y="2922588"/>
          <p14:tracePt t="25888" x="9431338" y="2917825"/>
          <p14:tracePt t="25889" x="9444038" y="2917825"/>
          <p14:tracePt t="25889" x="9448800" y="2917825"/>
          <p14:tracePt t="25890" x="9455150" y="2917825"/>
          <p14:tracePt t="25891" x="9459913" y="2911475"/>
          <p14:tracePt t="25892" x="9477375" y="2911475"/>
          <p14:tracePt t="25893" x="9482138" y="2911475"/>
          <p14:tracePt t="25895" x="9493250" y="2911475"/>
          <p14:tracePt t="25897" x="9510713" y="2906713"/>
          <p14:tracePt t="25897" x="9521825" y="2906713"/>
          <p14:tracePt t="25900" x="9539288" y="2906713"/>
          <p14:tracePt t="25901" x="9544050" y="2900363"/>
          <p14:tracePt t="25902" x="9550400" y="2900363"/>
          <p14:tracePt t="25903" x="9561513" y="2900363"/>
          <p14:tracePt t="25903" x="9566275" y="2900363"/>
          <p14:tracePt t="25905" x="9578975" y="2895600"/>
          <p14:tracePt t="25906" x="9590088" y="2895600"/>
          <p14:tracePt t="25909" x="9601200" y="2889250"/>
          <p14:tracePt t="25910" x="9612313" y="2889250"/>
          <p14:tracePt t="25911" x="9617075" y="2889250"/>
          <p14:tracePt t="25912" x="9623425" y="2889250"/>
          <p14:tracePt t="25913" x="9628188" y="2889250"/>
          <p14:tracePt t="25915" x="9634538" y="2889250"/>
          <p14:tracePt t="25916" x="9645650" y="2884488"/>
          <p14:tracePt t="25916" x="9652000" y="2884488"/>
          <p14:tracePt t="25917" x="9656763" y="2878138"/>
          <p14:tracePt t="25918" x="9663113" y="2878138"/>
          <p14:tracePt t="25920" x="9674225" y="2878138"/>
          <p14:tracePt t="25922" x="9678988" y="2878138"/>
          <p14:tracePt t="25923" x="9685338" y="2878138"/>
          <p14:tracePt t="25924" x="9696450" y="2871788"/>
          <p14:tracePt t="25924" x="9701213" y="2871788"/>
          <p14:tracePt t="25937" x="9763125" y="2860675"/>
          <p14:tracePt t="25938" x="9774238" y="2860675"/>
          <p14:tracePt t="25938" x="9780588" y="2855913"/>
          <p14:tracePt t="25939" x="9786938" y="2855913"/>
          <p14:tracePt t="25940" x="9791700" y="2855913"/>
          <p14:tracePt t="25941" x="9798050" y="2855913"/>
          <p14:tracePt t="25944" x="9809163" y="2855913"/>
          <p14:tracePt t="25944" x="9813925" y="2855913"/>
          <p14:tracePt t="25945" x="9820275" y="2849563"/>
          <p14:tracePt t="25947" x="9831388" y="2849563"/>
          <p14:tracePt t="25948" x="9836150" y="2849563"/>
          <p14:tracePt t="25950" x="9842500" y="2849563"/>
          <p14:tracePt t="25951" x="9847263" y="2849563"/>
          <p14:tracePt t="25952" x="9847263" y="2844800"/>
          <p14:tracePt t="25953" x="9859963" y="2844800"/>
          <p14:tracePt t="25955" x="9864725" y="2844800"/>
          <p14:tracePt t="25957" x="9875838" y="2844800"/>
          <p14:tracePt t="25958" x="9882188" y="2838450"/>
          <p14:tracePt t="25960" x="9893300" y="2838450"/>
          <p14:tracePt t="25961" x="9893300" y="2833688"/>
          <p14:tracePt t="25962" x="9898063" y="2833688"/>
          <p14:tracePt t="25965" x="9904413" y="2833688"/>
          <p14:tracePt t="25965" x="9909175" y="2833688"/>
          <p14:tracePt t="25966" x="9915525" y="2827338"/>
          <p14:tracePt t="25969" x="9921875" y="2827338"/>
          <p14:tracePt t="25971" x="9926638" y="2827338"/>
          <p14:tracePt t="25972" x="9932988" y="2822575"/>
          <p14:tracePt t="25974" x="9937750" y="2822575"/>
          <p14:tracePt t="25976" x="9944100" y="2822575"/>
          <p14:tracePt t="25977" x="9948863" y="2816225"/>
          <p14:tracePt t="25979" x="9948863" y="2809875"/>
          <p14:tracePt t="25979" x="9955213" y="2809875"/>
          <p14:tracePt t="25982" x="9959975" y="2809875"/>
          <p14:tracePt t="25982" x="9959975" y="2805113"/>
          <p14:tracePt t="25985" x="9966325" y="2805113"/>
          <p14:tracePt t="25986" x="9971088" y="2805113"/>
          <p14:tracePt t="25986" x="9971088" y="2798763"/>
          <p14:tracePt t="25987" x="9977438" y="2794000"/>
          <p14:tracePt t="25990" x="9982200" y="2794000"/>
          <p14:tracePt t="25991" x="9982200" y="2787650"/>
          <p14:tracePt t="25992" x="9988550" y="2787650"/>
          <p14:tracePt t="25994" x="9994900" y="2782888"/>
          <p14:tracePt t="25997" x="9999663" y="2782888"/>
          <p14:tracePt t="25998" x="9999663" y="2776538"/>
          <p14:tracePt t="26000" x="10006013" y="2771775"/>
          <p14:tracePt t="26002" x="10010775" y="2771775"/>
          <p14:tracePt t="26003" x="10010775" y="2765425"/>
          <p14:tracePt t="26005" x="10017125" y="2765425"/>
          <p14:tracePt t="26007" x="10021888" y="2765425"/>
          <p14:tracePt t="26007" x="10021888" y="2760663"/>
          <p14:tracePt t="26009" x="10028238" y="2760663"/>
          <p14:tracePt t="26011" x="10028238" y="2754313"/>
          <p14:tracePt t="26013" x="10033000" y="2754313"/>
          <p14:tracePt t="26013" x="10039350" y="2754313"/>
          <p14:tracePt t="26015" x="10044113" y="2749550"/>
          <p14:tracePt t="26019" x="10050463" y="2743200"/>
          <p14:tracePt t="26020" x="10055225" y="2743200"/>
          <p14:tracePt t="26022" x="10061575" y="2736850"/>
          <p14:tracePt t="26023" x="10067925" y="2736850"/>
          <p14:tracePt t="26027" x="10072688" y="2736850"/>
          <p14:tracePt t="26027" x="10079038" y="2732088"/>
          <p14:tracePt t="26029" x="10083800" y="2732088"/>
          <p14:tracePt t="26030" x="10083800" y="2725738"/>
          <p14:tracePt t="26031" x="10090150" y="2725738"/>
          <p14:tracePt t="26035" x="10094913" y="2725738"/>
          <p14:tracePt t="26037" x="10101263" y="2720975"/>
          <p14:tracePt t="26037" x="10106025" y="2720975"/>
          <p14:tracePt t="26041" x="10112375" y="2720975"/>
          <p14:tracePt t="26042" x="10117138" y="2720975"/>
          <p14:tracePt t="26043" x="10123488" y="2714625"/>
          <p14:tracePt t="26045" x="10129838" y="2714625"/>
          <p14:tracePt t="26047" x="10134600" y="2714625"/>
          <p14:tracePt t="26050" x="10140950" y="2714625"/>
          <p14:tracePt t="26050" x="10145713" y="2714625"/>
          <p14:tracePt t="26051" x="10145713" y="2709863"/>
          <p14:tracePt t="26052" x="10152063" y="2709863"/>
          <p14:tracePt t="26055" x="10156825" y="2709863"/>
          <p14:tracePt t="26056" x="10163175" y="2703513"/>
          <p14:tracePt t="26057" x="10167938" y="2703513"/>
          <p14:tracePt t="26061" x="10174288" y="2703513"/>
          <p14:tracePt t="26062" x="10179050" y="2703513"/>
          <p14:tracePt t="26064" x="10185400" y="2703513"/>
          <p14:tracePt t="26066" x="10190163" y="2703513"/>
          <p14:tracePt t="26068" x="10196513" y="2703513"/>
          <p14:tracePt t="26069" x="10202863" y="2703513"/>
          <p14:tracePt t="26070" x="10202863" y="2698750"/>
          <p14:tracePt t="26071" x="10207625" y="2698750"/>
          <p14:tracePt t="26073" x="10213975" y="2698750"/>
          <p14:tracePt t="26075" x="10218738" y="2698750"/>
          <p14:tracePt t="26077" x="10225088" y="2698750"/>
          <p14:tracePt t="26079" x="10229850" y="2698750"/>
          <p14:tracePt t="26081" x="10236200" y="2698750"/>
          <p14:tracePt t="26082" x="10240963" y="2698750"/>
          <p14:tracePt t="26085" x="10247313" y="2698750"/>
          <p14:tracePt t="26087" x="10258425" y="2698750"/>
          <p14:tracePt t="26090" x="10269538" y="2698750"/>
          <p14:tracePt t="26093" x="10275888" y="2698750"/>
          <p14:tracePt t="26093" x="10280650" y="2698750"/>
          <p14:tracePt t="26094" x="10287000" y="2698750"/>
          <p14:tracePt t="26097" x="10291763" y="2698750"/>
          <p14:tracePt t="26098" x="10298113" y="2698750"/>
          <p14:tracePt t="26099" x="10302875" y="2698750"/>
          <p14:tracePt t="26100" x="10309225" y="2698750"/>
          <p14:tracePt t="26103" x="10313988" y="2698750"/>
          <p14:tracePt t="26104" x="10320338" y="2698750"/>
          <p14:tracePt t="26105" x="10325100" y="2698750"/>
          <p14:tracePt t="26107" x="10331450" y="2698750"/>
          <p14:tracePt t="26110" x="10342563" y="2698750"/>
          <p14:tracePt t="26111" x="10348913" y="2698750"/>
          <p14:tracePt t="26113" x="10360025" y="2698750"/>
          <p14:tracePt t="26116" x="10364788" y="2698750"/>
          <p14:tracePt t="26119" x="10371138" y="2698750"/>
          <p14:tracePt t="26119" x="10382250" y="2698750"/>
          <p14:tracePt t="26121" x="10387013" y="2698750"/>
          <p14:tracePt t="26122" x="10393363" y="2698750"/>
          <p14:tracePt t="26124" x="10398125" y="2703513"/>
          <p14:tracePt t="26127" x="10404475" y="2703513"/>
          <p14:tracePt t="26128" x="10410825" y="2703513"/>
          <p14:tracePt t="26130" x="10415588" y="2703513"/>
          <p14:tracePt t="26131" x="10421938" y="2703513"/>
          <p14:tracePt t="26132" x="10426700" y="2703513"/>
          <p14:tracePt t="26133" x="10426700" y="2709863"/>
          <p14:tracePt t="26135" x="10433050" y="2709863"/>
          <p14:tracePt t="26136" x="10437813" y="2709863"/>
          <p14:tracePt t="26138" x="10444163" y="2709863"/>
          <p14:tracePt t="26140" x="10448925" y="2709863"/>
          <p14:tracePt t="26140" x="10455275" y="2709863"/>
          <p14:tracePt t="26142" x="10460038" y="2709863"/>
          <p14:tracePt t="26145" x="10460038" y="2714625"/>
          <p14:tracePt t="26145" x="10466388" y="2714625"/>
          <p14:tracePt t="26147" x="10472738" y="2714625"/>
          <p14:tracePt t="26148" x="10477500" y="2714625"/>
          <p14:tracePt t="26150" x="10477500" y="2720975"/>
          <p14:tracePt t="26151" x="10483850" y="2720975"/>
          <p14:tracePt t="26152" x="10488613" y="2720975"/>
          <p14:tracePt t="26155" x="10494963" y="2720975"/>
          <p14:tracePt t="26155" x="10499725" y="2720975"/>
          <p14:tracePt t="26157" x="10506075" y="2720975"/>
          <p14:tracePt t="26159" x="10510838" y="2720975"/>
          <p14:tracePt t="26160" x="10510838" y="2725738"/>
          <p14:tracePt t="26162" x="10517188" y="2725738"/>
          <p14:tracePt t="26163" x="10521950" y="2725738"/>
          <p14:tracePt t="26167" x="10528300" y="2725738"/>
          <p14:tracePt t="26168" x="10533063" y="2725738"/>
          <p14:tracePt t="26170" x="10539413" y="2725738"/>
          <p14:tracePt t="26171" x="10545763" y="2732088"/>
          <p14:tracePt t="26173" x="10550525" y="2732088"/>
          <p14:tracePt t="26176" x="10556875" y="2732088"/>
          <p14:tracePt t="26178" x="10561638" y="2732088"/>
          <p14:tracePt t="26179" x="10567988" y="2732088"/>
          <p14:tracePt t="26182" x="10572750" y="2732088"/>
          <p14:tracePt t="26183" x="10572750" y="2736850"/>
          <p14:tracePt t="26184" x="10579100" y="2736850"/>
          <p14:tracePt t="26187" x="10583863" y="2736850"/>
          <p14:tracePt t="26188" x="10590213" y="2743200"/>
          <p14:tracePt t="26191" x="10594975" y="2743200"/>
          <p14:tracePt t="26194" x="10601325" y="2743200"/>
          <p14:tracePt t="26197" x="10606088" y="2743200"/>
          <p14:tracePt t="26199" x="10612438" y="2743200"/>
          <p14:tracePt t="26202" x="10618788" y="2749550"/>
          <p14:tracePt t="26207" x="10623550" y="2749550"/>
          <p14:tracePt t="26213" x="10629900" y="2749550"/>
          <p14:tracePt t="26218" x="10634663" y="2749550"/>
          <p14:tracePt t="26255" x="10634663" y="2754313"/>
          <p14:tracePt t="26258" x="10641013" y="2754313"/>
          <p14:tracePt t="26274" x="10641013" y="2760663"/>
          <p14:tracePt t="26280" x="10645775" y="2765425"/>
          <p14:tracePt t="26290" x="10645775" y="2771775"/>
          <p14:tracePt t="26298" x="10645775" y="2776538"/>
          <p14:tracePt t="26300" x="10652125" y="2776538"/>
          <p14:tracePt t="26306" x="10652125" y="2782888"/>
          <p14:tracePt t="26310" x="10652125" y="2787650"/>
          <p14:tracePt t="26312" x="10656888" y="2787650"/>
          <p14:tracePt t="26318" x="10656888" y="2794000"/>
          <p14:tracePt t="26328" x="10656888" y="2798763"/>
          <p14:tracePt t="26331" x="10663238" y="2798763"/>
          <p14:tracePt t="26338" x="10663238" y="2805113"/>
          <p14:tracePt t="26345" x="10668000" y="2805113"/>
          <p14:tracePt t="26349" x="10668000" y="2809875"/>
          <p14:tracePt t="26354" x="10668000" y="2816225"/>
          <p14:tracePt t="26355" x="10674350" y="2816225"/>
          <p14:tracePt t="26363" x="10674350" y="2822575"/>
          <p14:tracePt t="26363" x="10680700" y="2822575"/>
          <p14:tracePt t="26367" x="10685463" y="2822575"/>
          <p14:tracePt t="26373" x="10691813" y="2827338"/>
          <p14:tracePt t="26377" x="10696575" y="2827338"/>
          <p14:tracePt t="26383" x="10702925" y="2827338"/>
          <p14:tracePt t="26384" x="10702925" y="2833688"/>
          <p14:tracePt t="26385" x="10707688" y="2833688"/>
          <p14:tracePt t="26390" x="10714038" y="2838450"/>
          <p14:tracePt t="26393" x="10718800" y="2838450"/>
          <p14:tracePt t="26397" x="10725150" y="2838450"/>
          <p14:tracePt t="26399" x="10729913" y="2838450"/>
          <p14:tracePt t="26404" x="10736263" y="2838450"/>
          <p14:tracePt t="26405" x="10736263" y="2844800"/>
          <p14:tracePt t="26406" x="10741025" y="2844800"/>
          <p14:tracePt t="26410" x="10747375" y="2844800"/>
          <p14:tracePt t="26412" x="10753725" y="2844800"/>
          <p14:tracePt t="26415" x="10758488" y="2844800"/>
          <p14:tracePt t="26417" x="10764838" y="2844800"/>
          <p14:tracePt t="26420" x="10769600" y="2849563"/>
          <p14:tracePt t="26422" x="10775950" y="2849563"/>
          <p14:tracePt t="26424" x="10780713" y="2849563"/>
          <p14:tracePt t="26426" x="10787063" y="2849563"/>
          <p14:tracePt t="26429" x="10791825" y="2849563"/>
          <p14:tracePt t="26429" x="10798175" y="2849563"/>
          <p14:tracePt t="26432" x="10802938" y="2849563"/>
          <p14:tracePt t="26432" x="10802938" y="2855913"/>
          <p14:tracePt t="26433" x="10809288" y="2855913"/>
          <p14:tracePt t="26436" x="10815638" y="2855913"/>
          <p14:tracePt t="26437" x="10820400" y="2855913"/>
          <p14:tracePt t="26439" x="10826750" y="2855913"/>
          <p14:tracePt t="26441" x="10831513" y="2860675"/>
          <p14:tracePt t="26444" x="10837863" y="2860675"/>
          <p14:tracePt t="26445" x="10842625" y="2860675"/>
          <p14:tracePt t="26445" x="10848975" y="2860675"/>
          <p14:tracePt t="26448" x="10853738" y="2860675"/>
          <p14:tracePt t="26451" x="10860088" y="2860675"/>
          <p14:tracePt t="26452" x="10864850" y="2860675"/>
          <p14:tracePt t="26453" x="10871200" y="2860675"/>
          <p14:tracePt t="26455" x="10875963" y="2860675"/>
          <p14:tracePt t="26455" x="10882313" y="2860675"/>
          <p14:tracePt t="26457" x="10888663" y="2860675"/>
          <p14:tracePt t="26459" x="10893425" y="2860675"/>
          <p14:tracePt t="26461" x="10899775" y="2860675"/>
          <p14:tracePt t="26461" x="10904538" y="2860675"/>
          <p14:tracePt t="26464" x="10910888" y="2860675"/>
          <p14:tracePt t="26466" x="10915650" y="2860675"/>
          <p14:tracePt t="26468" x="10926763" y="2860675"/>
          <p14:tracePt t="26470" x="10933113" y="2860675"/>
          <p14:tracePt t="26472" x="10937875" y="2860675"/>
          <p14:tracePt t="26473" x="10944225" y="2860675"/>
          <p14:tracePt t="26475" x="10948988" y="2860675"/>
          <p14:tracePt t="26477" x="10955338" y="2860675"/>
          <p14:tracePt t="26479" x="10961688" y="2860675"/>
          <p14:tracePt t="26479" x="10966450" y="2860675"/>
          <p14:tracePt t="26481" x="10972800" y="2860675"/>
          <p14:tracePt t="26484" x="10977563" y="2860675"/>
          <p14:tracePt t="26485" x="10983913" y="2860675"/>
          <p14:tracePt t="26487" x="10988675" y="2860675"/>
          <p14:tracePt t="26489" x="10995025" y="2860675"/>
          <p14:tracePt t="26492" x="10999788" y="2860675"/>
          <p14:tracePt t="26493" x="10999788" y="2855913"/>
          <p14:tracePt t="26494" x="11010900" y="2855913"/>
          <p14:tracePt t="26496" x="11017250" y="2855913"/>
          <p14:tracePt t="26499" x="11023600" y="2849563"/>
          <p14:tracePt t="26501" x="11028363" y="2849563"/>
          <p14:tracePt t="26502" x="11034713" y="2849563"/>
          <p14:tracePt t="26506" x="11039475" y="2844800"/>
          <p14:tracePt t="26509" x="11045825" y="2844800"/>
          <p14:tracePt t="26511" x="11050588" y="2838450"/>
          <p14:tracePt t="26512" x="11056938" y="2838450"/>
          <p14:tracePt t="26513" x="11056938" y="2833688"/>
          <p14:tracePt t="26513" x="11061700" y="2833688"/>
          <p14:tracePt t="26517" x="11068050" y="2827338"/>
          <p14:tracePt t="26520" x="11072813" y="2827338"/>
          <p14:tracePt t="26521" x="11079163" y="2827338"/>
          <p14:tracePt t="26521" x="11079163" y="2822575"/>
          <p14:tracePt t="26523" x="11083925" y="2822575"/>
          <p14:tracePt t="26525" x="11083925" y="2816225"/>
          <p14:tracePt t="26527" x="11090275" y="2809875"/>
          <p14:tracePt t="26530" x="11096625" y="2809875"/>
          <p14:tracePt t="26530" x="11101388" y="2805113"/>
          <p14:tracePt t="26535" x="11107738" y="2798763"/>
          <p14:tracePt t="26537" x="11112500" y="2794000"/>
          <p14:tracePt t="26541" x="11118850" y="2794000"/>
          <p14:tracePt t="26542" x="11123613" y="2787650"/>
          <p14:tracePt t="26542" x="11123613" y="2782888"/>
          <p14:tracePt t="26544" x="11129963" y="2782888"/>
          <p14:tracePt t="26546" x="11129963" y="2776538"/>
          <p14:tracePt t="26549" x="11134725" y="2776538"/>
          <p14:tracePt t="26549" x="11134725" y="2771775"/>
          <p14:tracePt t="26551" x="11141075" y="2771775"/>
          <p14:tracePt t="26552" x="11145838" y="2765425"/>
          <p14:tracePt t="26554" x="11145838" y="2760663"/>
          <p14:tracePt t="26556" x="11152188" y="2760663"/>
          <p14:tracePt t="26556" x="11152188" y="2754313"/>
          <p14:tracePt t="26559" x="11156950" y="2749550"/>
          <p14:tracePt t="26562" x="11163300" y="2743200"/>
          <p14:tracePt t="26563" x="11169650" y="2736850"/>
          <p14:tracePt t="26566" x="11169650" y="2732088"/>
          <p14:tracePt t="26568" x="11174413" y="2732088"/>
          <p14:tracePt t="26569" x="11174413" y="2725738"/>
          <p14:tracePt t="26570" x="11180763" y="2720975"/>
          <p14:tracePt t="26572" x="11180763" y="2714625"/>
          <p14:tracePt t="26576" x="11185525" y="2709863"/>
          <p14:tracePt t="26577" x="11191875" y="2703513"/>
          <p14:tracePt t="26579" x="11191875" y="2698750"/>
          <p14:tracePt t="26582" x="11191875" y="2692400"/>
          <p14:tracePt t="26582" x="11196638" y="2692400"/>
          <p14:tracePt t="26583" x="11196638" y="2687638"/>
          <p14:tracePt t="26585" x="11196638" y="2681288"/>
          <p14:tracePt t="26586" x="11202988" y="2681288"/>
          <p14:tracePt t="26587" x="11202988" y="2676525"/>
          <p14:tracePt t="26589" x="11202988" y="2670175"/>
          <p14:tracePt t="26591" x="11202988" y="2663825"/>
          <p14:tracePt t="26591" x="11207750" y="2663825"/>
          <p14:tracePt t="26592" x="11207750" y="2659063"/>
          <p14:tracePt t="26593" x="11214100" y="2659063"/>
          <p14:tracePt t="26594" x="11214100" y="2652713"/>
          <p14:tracePt t="26597" x="11214100" y="2647950"/>
          <p14:tracePt t="26598" x="11214100" y="2641600"/>
          <p14:tracePt t="26599" x="11218863" y="2636838"/>
          <p14:tracePt t="26601" x="11218863" y="2630488"/>
          <p14:tracePt t="26603" x="11218863" y="2625725"/>
          <p14:tracePt t="26604" x="11218863" y="2619375"/>
          <p14:tracePt t="26607" x="11225213" y="2614613"/>
          <p14:tracePt t="26608" x="11225213" y="2608263"/>
          <p14:tracePt t="26609" x="11225213" y="2601913"/>
          <p14:tracePt t="26611" x="11225213" y="2597150"/>
          <p14:tracePt t="26613" x="11225213" y="2590800"/>
          <p14:tracePt t="26614" x="11231563" y="2586038"/>
          <p14:tracePt t="26615" x="11231563" y="2579688"/>
          <p14:tracePt t="26618" x="11231563" y="2574925"/>
          <p14:tracePt t="26618" x="11231563" y="2568575"/>
          <p14:tracePt t="26619" x="11236325" y="2563813"/>
          <p14:tracePt t="26621" x="11236325" y="2557463"/>
          <p14:tracePt t="26623" x="11236325" y="2552700"/>
          <p14:tracePt t="26625" x="11236325" y="2546350"/>
          <p14:tracePt t="26626" x="11236325" y="2541588"/>
          <p14:tracePt t="26629" x="11236325" y="2535238"/>
          <p14:tracePt t="26629" x="11236325" y="2528888"/>
          <p14:tracePt t="26631" x="11236325" y="2524125"/>
          <p14:tracePt t="26632" x="11236325" y="2517775"/>
          <p14:tracePt t="26634" x="11236325" y="2513013"/>
          <p14:tracePt t="26635" x="11236325" y="2506663"/>
          <p14:tracePt t="26636" x="11242675" y="2501900"/>
          <p14:tracePt t="26639" x="11242675" y="2495550"/>
          <p14:tracePt t="26640" x="11242675" y="2490788"/>
          <p14:tracePt t="26642" x="11242675" y="2479675"/>
          <p14:tracePt t="26645" x="11242675" y="2473325"/>
          <p14:tracePt t="26647" x="11242675" y="2466975"/>
          <p14:tracePt t="26649" x="11242675" y="2462213"/>
          <p14:tracePt t="26650" x="11242675" y="2455863"/>
          <p14:tracePt t="26650" x="11242675" y="2451100"/>
          <p14:tracePt t="26653" x="11242675" y="2444750"/>
          <p14:tracePt t="26653" x="11242675" y="2439988"/>
          <p14:tracePt t="26655" x="11236325" y="2433638"/>
          <p14:tracePt t="26657" x="11236325" y="2428875"/>
          <p14:tracePt t="26659" x="11236325" y="2422525"/>
          <p14:tracePt t="26660" x="11236325" y="2417763"/>
          <p14:tracePt t="26661" x="11231563" y="2411413"/>
          <p14:tracePt t="26663" x="11231563" y="2406650"/>
          <p14:tracePt t="26664" x="11231563" y="2400300"/>
          <p14:tracePt t="26665" x="11225213" y="2393950"/>
          <p14:tracePt t="26666" x="11225213" y="2389188"/>
          <p14:tracePt t="26669" x="11225213" y="2378075"/>
          <p14:tracePt t="26670" x="11218863" y="2378075"/>
          <p14:tracePt t="26671" x="11214100" y="2371725"/>
          <p14:tracePt t="26673" x="11214100" y="2366963"/>
          <p14:tracePt t="26674" x="11214100" y="2360613"/>
          <p14:tracePt t="26675" x="11207750" y="2355850"/>
          <p14:tracePt t="26676" x="11207750" y="2349500"/>
          <p14:tracePt t="26677" x="11207750" y="2344738"/>
          <p14:tracePt t="26678" x="11202988" y="2344738"/>
          <p14:tracePt t="26679" x="11196638" y="2338388"/>
          <p14:tracePt t="26681" x="11196638" y="2333625"/>
          <p14:tracePt t="26681" x="11196638" y="2327275"/>
          <p14:tracePt t="26683" x="11191875" y="2320925"/>
          <p14:tracePt t="26684" x="11191875" y="2316163"/>
          <p14:tracePt t="26687" x="11185525" y="2309813"/>
          <p14:tracePt t="26687" x="11185525" y="2305050"/>
          <p14:tracePt t="26689" x="11180763" y="2298700"/>
          <p14:tracePt t="26690" x="11174413" y="2293938"/>
          <p14:tracePt t="26691" x="11174413" y="2287588"/>
          <p14:tracePt t="26693" x="11169650" y="2282825"/>
          <p14:tracePt t="26695" x="11169650" y="2276475"/>
          <p14:tracePt t="26695" x="11169650" y="2271713"/>
          <p14:tracePt t="26698" x="11163300" y="2265363"/>
          <p14:tracePt t="26699" x="11156950" y="2265363"/>
          <p14:tracePt t="26700" x="11156950" y="2259013"/>
          <p14:tracePt t="26700" x="11156950" y="2254250"/>
          <p14:tracePt t="26701" x="11152188" y="2254250"/>
          <p14:tracePt t="26702" x="11152188" y="2247900"/>
          <p14:tracePt t="26705" x="11145838" y="2243138"/>
          <p14:tracePt t="26705" x="11141075" y="2236788"/>
          <p14:tracePt t="26707" x="11141075" y="2232025"/>
          <p14:tracePt t="26709" x="11141075" y="2225675"/>
          <p14:tracePt t="26709" x="11134725" y="2225675"/>
          <p14:tracePt t="26710" x="11134725" y="2220913"/>
          <p14:tracePt t="26711" x="11129963" y="2214563"/>
          <p14:tracePt t="26714" x="11129963" y="2209800"/>
          <p14:tracePt t="26716" x="11123613" y="2203450"/>
          <p14:tracePt t="26716" x="11118850" y="2203450"/>
          <p14:tracePt t="26717" x="11118850" y="2198688"/>
          <p14:tracePt t="26719" x="11118850" y="2192338"/>
          <p14:tracePt t="26722" x="11112500" y="2181225"/>
          <p14:tracePt t="26723" x="11107738" y="2181225"/>
          <p14:tracePt t="26723" x="11107738" y="2174875"/>
          <p14:tracePt t="26724" x="11101388" y="2170113"/>
          <p14:tracePt t="26726" x="11096625" y="2170113"/>
          <p14:tracePt t="26728" x="11096625" y="2163763"/>
          <p14:tracePt t="26729" x="11090275" y="2159000"/>
          <p14:tracePt t="26731" x="11090275" y="2152650"/>
          <p14:tracePt t="26732" x="11083925" y="2147888"/>
          <p14:tracePt t="26735" x="11079163" y="2141538"/>
          <p14:tracePt t="26736" x="11072813" y="2141538"/>
          <p14:tracePt t="26737" x="11072813" y="2136775"/>
          <p14:tracePt t="26738" x="11068050" y="2130425"/>
          <p14:tracePt t="26739" x="11068050" y="2124075"/>
          <p14:tracePt t="26740" x="11061700" y="2124075"/>
          <p14:tracePt t="26742" x="11061700" y="2119313"/>
          <p14:tracePt t="26742" x="11056938" y="2119313"/>
          <p14:tracePt t="26744" x="11050588" y="2112963"/>
          <p14:tracePt t="26746" x="11045825" y="2108200"/>
          <p14:tracePt t="26747" x="11045825" y="2101850"/>
          <p14:tracePt t="26749" x="11034713" y="2097088"/>
          <p14:tracePt t="26752" x="11028363" y="2090738"/>
          <p14:tracePt t="26752" x="11028363" y="2085975"/>
          <p14:tracePt t="26754" x="11023600" y="2085975"/>
          <p14:tracePt t="26754" x="11017250" y="2079625"/>
          <p14:tracePt t="26756" x="11010900" y="2079625"/>
          <p14:tracePt t="26757" x="11010900" y="2074863"/>
          <p14:tracePt t="26758" x="11006138" y="2074863"/>
          <p14:tracePt t="26759" x="11006138" y="2068513"/>
          <p14:tracePt t="26760" x="10999788" y="2068513"/>
          <p14:tracePt t="26761" x="10995025" y="2063750"/>
          <p14:tracePt t="26762" x="10988675" y="2063750"/>
          <p14:tracePt t="26763" x="10988675" y="2057400"/>
          <p14:tracePt t="26764" x="10983913" y="2057400"/>
          <p14:tracePt t="26765" x="10983913" y="2051050"/>
          <p14:tracePt t="26766" x="10977563" y="2051050"/>
          <p14:tracePt t="26767" x="10972800" y="2046288"/>
          <p14:tracePt t="26768" x="10961688" y="2039938"/>
          <p14:tracePt t="26770" x="10955338" y="2039938"/>
          <p14:tracePt t="26771" x="10955338" y="2035175"/>
          <p14:tracePt t="26772" x="10944225" y="2028825"/>
          <p14:tracePt t="26774" x="10937875" y="2024063"/>
          <p14:tracePt t="26775" x="10933113" y="2024063"/>
          <p14:tracePt t="26775" x="10926763" y="2024063"/>
          <p14:tracePt t="26776" x="10922000" y="2017713"/>
          <p14:tracePt t="26779" x="10915650" y="2012950"/>
          <p14:tracePt t="26779" x="10910888" y="2012950"/>
          <p14:tracePt t="26781" x="10910888" y="2006600"/>
          <p14:tracePt t="26781" x="10899775" y="2006600"/>
          <p14:tracePt t="26782" x="10893425" y="2001838"/>
          <p14:tracePt t="26785" x="10888663" y="2001838"/>
          <p14:tracePt t="26787" x="10871200" y="1995488"/>
          <p14:tracePt t="26787" x="10871200" y="1990725"/>
          <p14:tracePt t="26788" x="10864850" y="1990725"/>
          <p14:tracePt t="26789" x="10860088" y="1984375"/>
          <p14:tracePt t="26791" x="10853738" y="1984375"/>
          <p14:tracePt t="26791" x="10848975" y="1978025"/>
          <p14:tracePt t="26793" x="10842625" y="1978025"/>
          <p14:tracePt t="26794" x="10837863" y="1973263"/>
          <p14:tracePt t="26795" x="10831513" y="1973263"/>
          <p14:tracePt t="26797" x="10826750" y="1973263"/>
          <p14:tracePt t="26798" x="10820400" y="1966913"/>
          <p14:tracePt t="26800" x="10809288" y="1966913"/>
          <p14:tracePt t="26801" x="10802938" y="1966913"/>
          <p14:tracePt t="26802" x="10802938" y="1962150"/>
          <p14:tracePt t="26803" x="10798175" y="1962150"/>
          <p14:tracePt t="26805" x="10791825" y="1955800"/>
          <p14:tracePt t="26806" x="10787063" y="1955800"/>
          <p14:tracePt t="26808" x="10780713" y="1955800"/>
          <p14:tracePt t="26811" x="10775950" y="1951038"/>
          <p14:tracePt t="26811" x="10764838" y="1951038"/>
          <p14:tracePt t="26815" x="10758488" y="1951038"/>
          <p14:tracePt t="26815" x="10753725" y="1944688"/>
          <p14:tracePt t="26817" x="10747375" y="1944688"/>
          <p14:tracePt t="26818" x="10741025" y="1939925"/>
          <p14:tracePt t="26820" x="10736263" y="1939925"/>
          <p14:tracePt t="26821" x="10729913" y="1939925"/>
          <p14:tracePt t="26823" x="10725150" y="1939925"/>
          <p14:tracePt t="26825" x="10725150" y="1933575"/>
          <p14:tracePt t="26825" x="10718800" y="1933575"/>
          <p14:tracePt t="26826" x="10714038" y="1933575"/>
          <p14:tracePt t="26827" x="10707688" y="1933575"/>
          <p14:tracePt t="26830" x="10702925" y="1933575"/>
          <p14:tracePt t="26833" x="10696575" y="1933575"/>
          <p14:tracePt t="26833" x="10691813" y="1928813"/>
          <p14:tracePt t="26835" x="10685463" y="1928813"/>
          <p14:tracePt t="26836" x="10680700" y="1928813"/>
          <p14:tracePt t="26837" x="10674350" y="1928813"/>
          <p14:tracePt t="26839" x="10668000" y="1928813"/>
          <p14:tracePt t="26842" x="10663238" y="1928813"/>
          <p14:tracePt t="26843" x="10656888" y="1928813"/>
          <p14:tracePt t="26844" x="10652125" y="1922463"/>
          <p14:tracePt t="26846" x="10645775" y="1922463"/>
          <p14:tracePt t="26848" x="10634663" y="1922463"/>
          <p14:tracePt t="26850" x="10629900" y="1916113"/>
          <p14:tracePt t="26850" x="10623550" y="1916113"/>
          <p14:tracePt t="26852" x="10618788" y="1916113"/>
          <p14:tracePt t="26854" x="10612438" y="1916113"/>
          <p14:tracePt t="26855" x="10606088" y="1916113"/>
          <p14:tracePt t="26856" x="10601325" y="1916113"/>
          <p14:tracePt t="26858" x="10590213" y="1916113"/>
          <p14:tracePt t="26859" x="10583863" y="1916113"/>
          <p14:tracePt t="26861" x="10579100" y="1916113"/>
          <p14:tracePt t="26861" x="10572750" y="1916113"/>
          <p14:tracePt t="26863" x="10567988" y="1916113"/>
          <p14:tracePt t="26865" x="10561638" y="1916113"/>
          <p14:tracePt t="26866" x="10550525" y="1916113"/>
          <p14:tracePt t="26868" x="10545763" y="1916113"/>
          <p14:tracePt t="26869" x="10539413" y="1916113"/>
          <p14:tracePt t="26870" x="10533063" y="1916113"/>
          <p14:tracePt t="26871" x="10528300" y="1911350"/>
          <p14:tracePt t="26871" x="10521950" y="1911350"/>
          <p14:tracePt t="26872" x="10517188" y="1911350"/>
          <p14:tracePt t="26875" x="10506075" y="1911350"/>
          <p14:tracePt t="26877" x="10499725" y="1911350"/>
          <p14:tracePt t="26878" x="10494963" y="1911350"/>
          <p14:tracePt t="26879" x="10488613" y="1911350"/>
          <p14:tracePt t="26880" x="10483850" y="1911350"/>
          <p14:tracePt t="26881" x="10477500" y="1911350"/>
          <p14:tracePt t="26882" x="10472738" y="1911350"/>
          <p14:tracePt t="26883" x="10466388" y="1911350"/>
          <p14:tracePt t="26884" x="10460038" y="1911350"/>
          <p14:tracePt t="26885" x="10455275" y="1911350"/>
          <p14:tracePt t="26886" x="10448925" y="1911350"/>
          <p14:tracePt t="26888" x="10444163" y="1911350"/>
          <p14:tracePt t="26889" x="10437813" y="1911350"/>
          <p14:tracePt t="26890" x="10433050" y="1911350"/>
          <p14:tracePt t="26891" x="10426700" y="1911350"/>
          <p14:tracePt t="26892" x="10421938" y="1911350"/>
          <p14:tracePt t="26893" x="10415588" y="1911350"/>
          <p14:tracePt t="26895" x="10410825" y="1911350"/>
          <p14:tracePt t="26896" x="10404475" y="1911350"/>
          <p14:tracePt t="26897" x="10398125" y="1911350"/>
          <p14:tracePt t="26898" x="10387013" y="1911350"/>
          <p14:tracePt t="26900" x="10382250" y="1911350"/>
          <p14:tracePt t="26902" x="10371138" y="1911350"/>
          <p14:tracePt t="26904" x="10364788" y="1911350"/>
          <p14:tracePt t="26906" x="10360025" y="1911350"/>
          <p14:tracePt t="26907" x="10353675" y="1911350"/>
          <p14:tracePt t="26908" x="10348913" y="1911350"/>
          <p14:tracePt t="26910" x="10342563" y="1911350"/>
          <p14:tracePt t="26911" x="10337800" y="1911350"/>
          <p14:tracePt t="26912" x="10331450" y="1911350"/>
          <p14:tracePt t="26914" x="10325100" y="1911350"/>
          <p14:tracePt t="26915" x="10320338" y="1911350"/>
          <p14:tracePt t="26916" x="10313988" y="1911350"/>
          <p14:tracePt t="26918" x="10309225" y="1911350"/>
          <p14:tracePt t="26920" x="10302875" y="1911350"/>
          <p14:tracePt t="26920" x="10298113" y="1911350"/>
          <p14:tracePt t="26921" x="10291763" y="1911350"/>
          <p14:tracePt t="26923" x="10291763" y="1916113"/>
          <p14:tracePt t="26937" x="10240963" y="1916113"/>
          <p14:tracePt t="26939" x="10240963" y="1922463"/>
          <p14:tracePt t="26940" x="10236200" y="1922463"/>
          <p14:tracePt t="26940" x="10229850" y="1922463"/>
          <p14:tracePt t="26942" x="10225088" y="1922463"/>
          <p14:tracePt t="26945" x="10218738" y="1922463"/>
          <p14:tracePt t="26947" x="10213975" y="1922463"/>
          <p14:tracePt t="26948" x="10207625" y="1922463"/>
          <p14:tracePt t="26950" x="10202863" y="1922463"/>
          <p14:tracePt t="26953" x="10196513" y="1928813"/>
          <p14:tracePt t="26955" x="10190163" y="1928813"/>
          <p14:tracePt t="26955" x="10185400" y="1928813"/>
          <p14:tracePt t="26958" x="10179050" y="1928813"/>
          <p14:tracePt t="26959" x="10179050" y="1933575"/>
          <p14:tracePt t="26960" x="10174288" y="1933575"/>
          <p14:tracePt t="26961" x="10167938" y="1933575"/>
          <p14:tracePt t="26964" x="10163175" y="1933575"/>
          <p14:tracePt t="26966" x="10156825" y="1933575"/>
          <p14:tracePt t="26968" x="10152063" y="1933575"/>
          <p14:tracePt t="26969" x="10145713" y="1939925"/>
          <p14:tracePt t="26972" x="10140950" y="1939925"/>
          <p14:tracePt t="26973" x="10134600" y="1939925"/>
          <p14:tracePt t="26975" x="10129838" y="1939925"/>
          <p14:tracePt t="26977" x="10123488" y="1939925"/>
          <p14:tracePt t="26979" x="10117138" y="1939925"/>
          <p14:tracePt t="26980" x="10112375" y="1944688"/>
          <p14:tracePt t="26981" x="10106025" y="1944688"/>
          <p14:tracePt t="26983" x="10101263" y="1944688"/>
          <p14:tracePt t="26985" x="10094913" y="1944688"/>
          <p14:tracePt t="26986" x="10090150" y="1944688"/>
          <p14:tracePt t="26988" x="10083800" y="1951038"/>
          <p14:tracePt t="26989" x="10079038" y="1951038"/>
          <p14:tracePt t="26990" x="10072688" y="1951038"/>
          <p14:tracePt t="26992" x="10067925" y="1955800"/>
          <p14:tracePt t="26994" x="10055225" y="1955800"/>
          <p14:tracePt t="26996" x="10050463" y="1955800"/>
          <p14:tracePt t="26997" x="10044113" y="1955800"/>
          <p14:tracePt t="26998" x="10039350" y="1955800"/>
          <p14:tracePt t="27001" x="10039350" y="1962150"/>
          <p14:tracePt t="27001" x="10028238" y="1962150"/>
          <p14:tracePt t="27003" x="10021888" y="1962150"/>
          <p14:tracePt t="27005" x="10017125" y="1966913"/>
          <p14:tracePt t="27006" x="10010775" y="1966913"/>
          <p14:tracePt t="27007" x="10006013" y="1966913"/>
          <p14:tracePt t="27008" x="9999663" y="1966913"/>
          <p14:tracePt t="27011" x="9994900" y="1966913"/>
          <p14:tracePt t="27011" x="9988550" y="1973263"/>
          <p14:tracePt t="27012" x="9982200" y="1973263"/>
          <p14:tracePt t="27013" x="9977438" y="1973263"/>
          <p14:tracePt t="27015" x="9971088" y="1973263"/>
          <p14:tracePt t="27015" x="9966325" y="1973263"/>
          <p14:tracePt t="27017" x="9959975" y="1978025"/>
          <p14:tracePt t="27018" x="9955213" y="1978025"/>
          <p14:tracePt t="27020" x="9948863" y="1978025"/>
          <p14:tracePt t="27022" x="9944100" y="1984375"/>
          <p14:tracePt t="27022" x="9937750" y="1984375"/>
          <p14:tracePt t="27023" x="9932988" y="1984375"/>
          <p14:tracePt t="27025" x="9926638" y="1984375"/>
          <p14:tracePt t="27026" x="9921875" y="1984375"/>
          <p14:tracePt t="27027" x="9915525" y="1990725"/>
          <p14:tracePt t="27029" x="9909175" y="1990725"/>
          <p14:tracePt t="27031" x="9904413" y="1990725"/>
          <p14:tracePt t="27032" x="9898063" y="1990725"/>
          <p14:tracePt t="27034" x="9893300" y="1990725"/>
          <p14:tracePt t="27035" x="9893300" y="1995488"/>
          <p14:tracePt t="27035" x="9886950" y="1995488"/>
          <p14:tracePt t="27037" x="9875838" y="1995488"/>
          <p14:tracePt t="27039" x="9871075" y="1995488"/>
          <p14:tracePt t="27042" x="9864725" y="2001838"/>
          <p14:tracePt t="27042" x="9859963" y="2001838"/>
          <p14:tracePt t="27043" x="9853613" y="2006600"/>
          <p14:tracePt t="27045" x="9847263" y="2006600"/>
          <p14:tracePt t="27047" x="9842500" y="2006600"/>
          <p14:tracePt t="27048" x="9836150" y="2006600"/>
          <p14:tracePt t="27049" x="9831388" y="2012950"/>
          <p14:tracePt t="27051" x="9825038" y="2012950"/>
          <p14:tracePt t="27052" x="9820275" y="2012950"/>
          <p14:tracePt t="27053" x="9813925" y="2012950"/>
          <p14:tracePt t="27056" x="9809163" y="2017713"/>
          <p14:tracePt t="27057" x="9802813" y="2017713"/>
          <p14:tracePt t="27058" x="9798050" y="2024063"/>
          <p14:tracePt t="27061" x="9791700" y="2024063"/>
          <p14:tracePt t="27062" x="9786938" y="2024063"/>
          <p14:tracePt t="27063" x="9780588" y="2028825"/>
          <p14:tracePt t="27064" x="9774238" y="2028825"/>
          <p14:tracePt t="27066" x="9769475" y="2028825"/>
          <p14:tracePt t="27067" x="9763125" y="2028825"/>
          <p14:tracePt t="27068" x="9758363" y="2028825"/>
          <p14:tracePt t="27069" x="9758363" y="2035175"/>
          <p14:tracePt t="27070" x="9752013" y="2035175"/>
          <p14:tracePt t="27072" x="9747250" y="2035175"/>
          <p14:tracePt t="27075" x="9740900" y="2039938"/>
          <p14:tracePt t="27075" x="9736138" y="2039938"/>
          <p14:tracePt t="27077" x="9729788" y="2046288"/>
          <p14:tracePt t="27079" x="9725025" y="2046288"/>
          <p14:tracePt t="27080" x="9718675" y="2046288"/>
          <p14:tracePt t="27082" x="9713913" y="2051050"/>
          <p14:tracePt t="27084" x="9707563" y="2051050"/>
          <p14:tracePt t="27085" x="9701213" y="2057400"/>
          <p14:tracePt t="27087" x="9696450" y="2057400"/>
          <p14:tracePt t="27089" x="9690100" y="2057400"/>
          <p14:tracePt t="27090" x="9685338" y="2063750"/>
          <p14:tracePt t="27091" x="9678988" y="2063750"/>
          <p14:tracePt t="27092" x="9678988" y="2068513"/>
          <p14:tracePt t="27092" x="9674225" y="2068513"/>
          <p14:tracePt t="27095" x="9667875" y="2068513"/>
          <p14:tracePt t="27096" x="9663113" y="2074863"/>
          <p14:tracePt t="27096" x="9656763" y="2074863"/>
          <p14:tracePt t="27099" x="9652000" y="2079625"/>
          <p14:tracePt t="27101" x="9645650" y="2085975"/>
          <p14:tracePt t="27104" x="9639300" y="2090738"/>
          <p14:tracePt t="27105" x="9634538" y="2090738"/>
          <p14:tracePt t="27106" x="9628188" y="2097088"/>
          <p14:tracePt t="27107" x="9623425" y="2097088"/>
          <p14:tracePt t="27110" x="9617075" y="2101850"/>
          <p14:tracePt t="27111" x="9612313" y="2108200"/>
          <p14:tracePt t="27114" x="9605963" y="2112963"/>
          <p14:tracePt t="27117" x="9601200" y="2119313"/>
          <p14:tracePt t="27118" x="9594850" y="2119313"/>
          <p14:tracePt t="27120" x="9590088" y="2124075"/>
          <p14:tracePt t="27122" x="9583738" y="2130425"/>
          <p14:tracePt t="27123" x="9583738" y="2136775"/>
          <p14:tracePt t="27125" x="9578975" y="2136775"/>
          <p14:tracePt t="27126" x="9572625" y="2141538"/>
          <p14:tracePt t="27128" x="9572625" y="2147888"/>
          <p14:tracePt t="27129" x="9566275" y="2147888"/>
          <p14:tracePt t="27131" x="9566275" y="2152650"/>
          <p14:tracePt t="27133" x="9561513" y="2159000"/>
          <p14:tracePt t="27133" x="9561513" y="2163763"/>
          <p14:tracePt t="27136" x="9555163" y="2163763"/>
          <p14:tracePt t="27137" x="9555163" y="2170113"/>
          <p14:tracePt t="27138" x="9550400" y="2174875"/>
          <p14:tracePt t="27140" x="9550400" y="2181225"/>
          <p14:tracePt t="27140" x="9544050" y="2181225"/>
          <p14:tracePt t="27142" x="9544050" y="2185988"/>
          <p14:tracePt t="27144" x="9544050" y="2192338"/>
          <p14:tracePt t="27145" x="9539288" y="2198688"/>
          <p14:tracePt t="27147" x="9539288" y="2203450"/>
          <p14:tracePt t="27149" x="9532938" y="2209800"/>
          <p14:tracePt t="27151" x="9528175" y="2214563"/>
          <p14:tracePt t="27152" x="9528175" y="2220913"/>
          <p14:tracePt t="27153" x="9528175" y="2225675"/>
          <p14:tracePt t="27155" x="9521825" y="2232025"/>
          <p14:tracePt t="27157" x="9521825" y="2236788"/>
          <p14:tracePt t="27158" x="9521825" y="2243138"/>
          <p14:tracePt t="27159" x="9517063" y="2247900"/>
          <p14:tracePt t="27161" x="9517063" y="2254250"/>
          <p14:tracePt t="27161" x="9517063" y="2259013"/>
          <p14:tracePt t="27163" x="9517063" y="2265363"/>
          <p14:tracePt t="27164" x="9510713" y="2276475"/>
          <p14:tracePt t="27165" x="9510713" y="2282825"/>
          <p14:tracePt t="27166" x="9504363" y="2282825"/>
          <p14:tracePt t="27167" x="9504363" y="2287588"/>
          <p14:tracePt t="27168" x="9504363" y="2293938"/>
          <p14:tracePt t="27169" x="9504363" y="2298700"/>
          <p14:tracePt t="27171" x="9504363" y="2305050"/>
          <p14:tracePt t="27173" x="9504363" y="2309813"/>
          <p14:tracePt t="27174" x="9499600" y="2316163"/>
          <p14:tracePt t="27174" x="9499600" y="2320925"/>
          <p14:tracePt t="27175" x="9499600" y="2327275"/>
          <p14:tracePt t="27177" x="9493250" y="2338388"/>
          <p14:tracePt t="27178" x="9493250" y="2344738"/>
          <p14:tracePt t="27179" x="9493250" y="2349500"/>
          <p14:tracePt t="27180" x="9493250" y="2355850"/>
          <p14:tracePt t="27183" x="9493250" y="2366963"/>
          <p14:tracePt t="27184" x="9493250" y="2371725"/>
          <p14:tracePt t="27185" x="9493250" y="2378075"/>
          <p14:tracePt t="27187" x="9488488" y="2393950"/>
          <p14:tracePt t="27188" x="9488488" y="2400300"/>
          <p14:tracePt t="27190" x="9488488" y="2406650"/>
          <p14:tracePt t="27191" x="9488488" y="2417763"/>
          <p14:tracePt t="27192" x="9488488" y="2428875"/>
          <p14:tracePt t="27194" x="9488488" y="2433638"/>
          <p14:tracePt t="27196" x="9488488" y="2444750"/>
          <p14:tracePt t="27196" x="9488488" y="2455863"/>
          <p14:tracePt t="27197" x="9488488" y="2462213"/>
          <p14:tracePt t="27198" x="9488488" y="2466975"/>
          <p14:tracePt t="27199" x="9488488" y="2473325"/>
          <p14:tracePt t="27202" x="9488488" y="2484438"/>
          <p14:tracePt t="27202" x="9488488" y="2490788"/>
          <p14:tracePt t="27203" x="9488488" y="2495550"/>
          <p14:tracePt t="27205" x="9488488" y="2501900"/>
          <p14:tracePt t="27205" x="9488488" y="2513013"/>
          <p14:tracePt t="27206" x="9488488" y="2517775"/>
          <p14:tracePt t="27208" x="9488488" y="2524125"/>
          <p14:tracePt t="27209" x="9488488" y="2528888"/>
          <p14:tracePt t="27210" x="9488488" y="2535238"/>
          <p14:tracePt t="27211" x="9488488" y="2541588"/>
          <p14:tracePt t="27212" x="9488488" y="2546350"/>
          <p14:tracePt t="27213" x="9488488" y="2557463"/>
          <p14:tracePt t="27214" x="9488488" y="2563813"/>
          <p14:tracePt t="27215" x="9488488" y="2568575"/>
          <p14:tracePt t="27216" x="9488488" y="2574925"/>
          <p14:tracePt t="27217" x="9488488" y="2579688"/>
          <p14:tracePt t="27217" x="9488488" y="2586038"/>
          <p14:tracePt t="27218" x="9488488" y="2590800"/>
          <p14:tracePt t="27219" x="9488488" y="2597150"/>
          <p14:tracePt t="27221" x="9488488" y="2614613"/>
          <p14:tracePt t="27223" x="9488488" y="2619375"/>
          <p14:tracePt t="27223" x="9493250" y="2625725"/>
          <p14:tracePt t="27224" x="9493250" y="2636838"/>
          <p14:tracePt t="27226" x="9499600" y="2636838"/>
          <p14:tracePt t="27226" x="9499600" y="2641600"/>
          <p14:tracePt t="27228" x="9499600" y="2647950"/>
          <p14:tracePt t="27229" x="9499600" y="2659063"/>
          <p14:tracePt t="27229" x="9504363" y="2663825"/>
          <p14:tracePt t="27231" x="9504363" y="2670175"/>
          <p14:tracePt t="27231" x="9510713" y="2676525"/>
          <p14:tracePt t="27232" x="9510713" y="2687638"/>
          <p14:tracePt t="27233" x="9510713" y="2692400"/>
          <p14:tracePt t="27235" x="9517063" y="2698750"/>
          <p14:tracePt t="27237" x="9521825" y="2709863"/>
          <p14:tracePt t="27237" x="9521825" y="2714625"/>
          <p14:tracePt t="27238" x="9528175" y="2720975"/>
          <p14:tracePt t="27239" x="9528175" y="2725738"/>
          <p14:tracePt t="27242" x="9528175" y="2736850"/>
          <p14:tracePt t="27242" x="9532938" y="2736850"/>
          <p14:tracePt t="27243" x="9539288" y="2749550"/>
          <p14:tracePt t="27244" x="9539288" y="2754313"/>
          <p14:tracePt t="27245" x="9544050" y="2760663"/>
          <p14:tracePt t="27247" x="9544050" y="2765425"/>
          <p14:tracePt t="27247" x="9544050" y="2771775"/>
          <p14:tracePt t="27249" x="9550400" y="2771775"/>
          <p14:tracePt t="27250" x="9555163" y="2782888"/>
          <p14:tracePt t="27251" x="9555163" y="2787650"/>
          <p14:tracePt t="27252" x="9555163" y="2794000"/>
          <p14:tracePt t="27253" x="9561513" y="2794000"/>
          <p14:tracePt t="27254" x="9566275" y="2798763"/>
          <p14:tracePt t="27255" x="9566275" y="2805113"/>
          <p14:tracePt t="27256" x="9572625" y="2809875"/>
          <p14:tracePt t="27257" x="9572625" y="2816225"/>
          <p14:tracePt t="27258" x="9572625" y="2822575"/>
          <p14:tracePt t="27259" x="9578975" y="2822575"/>
          <p14:tracePt t="27260" x="9583738" y="2827338"/>
          <p14:tracePt t="27261" x="9583738" y="2838450"/>
          <p14:tracePt t="27262" x="9590088" y="2838450"/>
          <p14:tracePt t="27263" x="9590088" y="2844800"/>
          <p14:tracePt t="27265" x="9594850" y="2849563"/>
          <p14:tracePt t="27266" x="9601200" y="2855913"/>
          <p14:tracePt t="27267" x="9601200" y="2867025"/>
          <p14:tracePt t="27268" x="9605963" y="2867025"/>
          <p14:tracePt t="27269" x="9605963" y="2871788"/>
          <p14:tracePt t="27270" x="9612313" y="2871788"/>
          <p14:tracePt t="27271" x="9617075" y="2878138"/>
          <p14:tracePt t="27273" x="9617075" y="2884488"/>
          <p14:tracePt t="27274" x="9623425" y="2889250"/>
          <p14:tracePt t="27275" x="9628188" y="2895600"/>
          <p14:tracePt t="27275" x="9634538" y="2895600"/>
          <p14:tracePt t="27278" x="9639300" y="2906713"/>
          <p14:tracePt t="27281" x="9645650" y="2911475"/>
          <p14:tracePt t="27282" x="9652000" y="2917825"/>
          <p14:tracePt t="27283" x="9656763" y="2922588"/>
          <p14:tracePt t="27285" x="9663113" y="2928938"/>
          <p14:tracePt t="27286" x="9667875" y="2928938"/>
          <p14:tracePt t="27287" x="9674225" y="2933700"/>
          <p14:tracePt t="27288" x="9674225" y="2940050"/>
          <p14:tracePt t="27289" x="9678988" y="2940050"/>
          <p14:tracePt t="27290" x="9690100" y="2944813"/>
          <p14:tracePt t="27292" x="9690100" y="2951163"/>
          <p14:tracePt t="27293" x="9696450" y="2951163"/>
          <p14:tracePt t="27294" x="9701213" y="2957513"/>
          <p14:tracePt t="27295" x="9707563" y="2962275"/>
          <p14:tracePt t="27297" x="9713913" y="2962275"/>
          <p14:tracePt t="27298" x="9718675" y="2968625"/>
          <p14:tracePt t="27299" x="9725025" y="2968625"/>
          <p14:tracePt t="27300" x="9729788" y="2973388"/>
          <p14:tracePt t="27301" x="9729788" y="2979738"/>
          <p14:tracePt t="27302" x="9736138" y="2979738"/>
          <p14:tracePt t="27303" x="9740900" y="2979738"/>
          <p14:tracePt t="27304" x="9747250" y="2984500"/>
          <p14:tracePt t="27306" x="9758363" y="2995613"/>
          <p14:tracePt t="27307" x="9769475" y="2995613"/>
          <p14:tracePt t="27309" x="9774238" y="3001963"/>
          <p14:tracePt t="27310" x="9780588" y="3006725"/>
          <p14:tracePt t="27311" x="9786938" y="3006725"/>
          <p14:tracePt t="27312" x="9791700" y="3006725"/>
          <p14:tracePt t="27312" x="9791700" y="3013075"/>
          <p14:tracePt t="27314" x="9802813" y="3013075"/>
          <p14:tracePt t="27315" x="9813925" y="3019425"/>
          <p14:tracePt t="27316" x="9813925" y="3024188"/>
          <p14:tracePt t="27317" x="9820275" y="3024188"/>
          <p14:tracePt t="27318" x="9825038" y="3024188"/>
          <p14:tracePt t="27319" x="9831388" y="3024188"/>
          <p14:tracePt t="27320" x="9836150" y="3035300"/>
          <p14:tracePt t="27321" x="9842500" y="3035300"/>
          <p14:tracePt t="27323" x="9853613" y="3041650"/>
          <p14:tracePt t="27324" x="9864725" y="3041650"/>
          <p14:tracePt t="27326" x="9875838" y="3046413"/>
          <p14:tracePt t="27327" x="9875838" y="3052763"/>
          <p14:tracePt t="27328" x="9886950" y="3052763"/>
          <p14:tracePt t="27329" x="9893300" y="3052763"/>
          <p14:tracePt t="27331" x="9898063" y="3057525"/>
          <p14:tracePt t="27332" x="9904413" y="3057525"/>
          <p14:tracePt t="27333" x="9909175" y="3063875"/>
          <p14:tracePt t="27334" x="9915525" y="3063875"/>
          <p14:tracePt t="27335" x="9921875" y="3063875"/>
          <p14:tracePt t="27336" x="9926638" y="3068638"/>
          <p14:tracePt t="27337" x="9937750" y="3068638"/>
          <p14:tracePt t="27339" x="9944100" y="3068638"/>
          <p14:tracePt t="27340" x="9948863" y="3074988"/>
          <p14:tracePt t="27341" x="9959975" y="3074988"/>
          <p14:tracePt t="27342" x="9959975" y="3079750"/>
          <p14:tracePt t="27343" x="9966325" y="3079750"/>
          <p14:tracePt t="27344" x="9977438" y="3079750"/>
          <p14:tracePt t="27346" x="9988550" y="3086100"/>
          <p14:tracePt t="27348" x="9994900" y="3092450"/>
          <p14:tracePt t="27349" x="10006013" y="3092450"/>
          <p14:tracePt t="27349" x="10010775" y="3092450"/>
          <p14:tracePt t="27350" x="10017125" y="3092450"/>
          <p14:tracePt t="27351" x="10021888" y="3092450"/>
          <p14:tracePt t="27354" x="10033000" y="3097213"/>
          <p14:tracePt t="27356" x="10044113" y="3097213"/>
          <p14:tracePt t="27356" x="10050463" y="3097213"/>
          <p14:tracePt t="27357" x="10061575" y="3103563"/>
          <p14:tracePt t="27358" x="10067925" y="3103563"/>
          <p14:tracePt t="27360" x="10072688" y="3108325"/>
          <p14:tracePt t="27361" x="10083800" y="3108325"/>
          <p14:tracePt t="27363" x="10101263" y="3108325"/>
          <p14:tracePt t="27364" x="10112375" y="3108325"/>
          <p14:tracePt t="27366" x="10112375" y="3114675"/>
          <p14:tracePt t="27367" x="10123488" y="3114675"/>
          <p14:tracePt t="27369" x="10140950" y="3119438"/>
          <p14:tracePt t="27370" x="10145713" y="3119438"/>
          <p14:tracePt t="27370" x="10152063" y="3119438"/>
          <p14:tracePt t="27371" x="10163175" y="3119438"/>
          <p14:tracePt t="27373" x="10167938" y="3119438"/>
          <p14:tracePt t="27374" x="10174288" y="3119438"/>
          <p14:tracePt t="27375" x="10179050" y="3119438"/>
          <p14:tracePt t="27375" x="10190163" y="3125788"/>
          <p14:tracePt t="27377" x="10202863" y="3125788"/>
          <p14:tracePt t="27379" x="10207625" y="3130550"/>
          <p14:tracePt t="27380" x="10225088" y="3130550"/>
          <p14:tracePt t="27381" x="10229850" y="3130550"/>
          <p14:tracePt t="27383" x="10240963" y="3130550"/>
          <p14:tracePt t="27383" x="10252075" y="3130550"/>
          <p14:tracePt t="27385" x="10258425" y="3130550"/>
          <p14:tracePt t="27386" x="10269538" y="3130550"/>
          <p14:tracePt t="27387" x="10275888" y="3136900"/>
          <p14:tracePt t="27388" x="10280650" y="3136900"/>
          <p14:tracePt t="27389" x="10291763" y="3136900"/>
          <p14:tracePt t="27390" x="10298113" y="3136900"/>
          <p14:tracePt t="27391" x="10302875" y="3136900"/>
          <p14:tracePt t="27392" x="10313988" y="3136900"/>
          <p14:tracePt t="27392" x="10320338" y="3141663"/>
          <p14:tracePt t="27393" x="10325100" y="3141663"/>
          <p14:tracePt t="27395" x="10331450" y="3141663"/>
          <p14:tracePt t="27395" x="10342563" y="3141663"/>
          <p14:tracePt t="27397" x="10353675" y="3141663"/>
          <p14:tracePt t="27399" x="10371138" y="3141663"/>
          <p14:tracePt t="27400" x="10382250" y="3141663"/>
          <p14:tracePt t="27402" x="10393363" y="3141663"/>
          <p14:tracePt t="27403" x="10398125" y="3141663"/>
          <p14:tracePt t="27404" x="10404475" y="3141663"/>
          <p14:tracePt t="27405" x="10415588" y="3141663"/>
          <p14:tracePt t="27405" x="10421938" y="3141663"/>
          <p14:tracePt t="27407" x="10433050" y="3141663"/>
          <p14:tracePt t="27407" x="10437813" y="3141663"/>
          <p14:tracePt t="27409" x="10448925" y="3141663"/>
          <p14:tracePt t="27410" x="10455275" y="3141663"/>
          <p14:tracePt t="27410" x="10460038" y="3141663"/>
          <p14:tracePt t="27411" x="10466388" y="3141663"/>
          <p14:tracePt t="27412" x="10483850" y="3141663"/>
          <p14:tracePt t="27415" x="10494963" y="3141663"/>
          <p14:tracePt t="27415" x="10506075" y="3141663"/>
          <p14:tracePt t="27417" x="10517188" y="3141663"/>
          <p14:tracePt t="27419" x="10528300" y="3141663"/>
          <p14:tracePt t="27419" x="10533063" y="3141663"/>
          <p14:tracePt t="27420" x="10545763" y="3141663"/>
          <p14:tracePt t="27421" x="10550525" y="3141663"/>
          <p14:tracePt t="27423" x="10561638" y="3141663"/>
          <p14:tracePt t="27424" x="10567988" y="3141663"/>
          <p14:tracePt t="27424" x="10572750" y="3141663"/>
          <p14:tracePt t="27426" x="10583863" y="3141663"/>
          <p14:tracePt t="27427" x="10601325" y="3141663"/>
          <p14:tracePt t="27427" x="10606088" y="3141663"/>
          <p14:tracePt t="27428" x="10612438" y="3141663"/>
          <p14:tracePt t="27430" x="10623550" y="3136900"/>
          <p14:tracePt t="27430" x="10629900" y="3136900"/>
          <p14:tracePt t="27433" x="10641013" y="3136900"/>
          <p14:tracePt t="27433" x="10656888" y="3136900"/>
          <p14:tracePt t="27435" x="10663238" y="3136900"/>
          <p14:tracePt t="27437" x="10674350" y="3136900"/>
          <p14:tracePt t="27437" x="10685463" y="3130550"/>
          <p14:tracePt t="27439" x="10702925" y="3130550"/>
          <p14:tracePt t="27440" x="10714038" y="3125788"/>
          <p14:tracePt t="27441" x="10718800" y="3125788"/>
          <p14:tracePt t="27443" x="10725150" y="3125788"/>
          <p14:tracePt t="27444" x="10736263" y="3125788"/>
          <p14:tracePt t="27445" x="10741025" y="3125788"/>
          <p14:tracePt t="27446" x="10753725" y="3119438"/>
          <p14:tracePt t="27446" x="10758488" y="3119438"/>
          <p14:tracePt t="27448" x="10769600" y="3119438"/>
          <p14:tracePt t="27448" x="10775950" y="3114675"/>
          <p14:tracePt t="27450" x="10780713" y="3114675"/>
          <p14:tracePt t="27451" x="10791825" y="3114675"/>
          <p14:tracePt t="27452" x="10798175" y="3114675"/>
          <p14:tracePt t="27453" x="10802938" y="3114675"/>
          <p14:tracePt t="27453" x="10815638" y="3108325"/>
          <p14:tracePt t="27455" x="10826750" y="3108325"/>
          <p14:tracePt t="27456" x="10831513" y="3103563"/>
          <p14:tracePt t="27457" x="10837863" y="3103563"/>
          <p14:tracePt t="27458" x="10848975" y="3103563"/>
          <p14:tracePt t="27459" x="10853738" y="3103563"/>
          <p14:tracePt t="27460" x="10860088" y="3103563"/>
          <p14:tracePt t="27461" x="10871200" y="3097213"/>
          <p14:tracePt t="27462" x="10882313" y="3092450"/>
          <p14:tracePt t="27464" x="10893425" y="3086100"/>
          <p14:tracePt t="27465" x="10904538" y="3086100"/>
          <p14:tracePt t="27466" x="10922000" y="3086100"/>
          <p14:tracePt t="27467" x="10937875" y="3079750"/>
          <p14:tracePt t="27468" x="10944225" y="3079750"/>
          <p14:tracePt t="27469" x="10944225" y="3074988"/>
          <p14:tracePt t="27471" x="10966450" y="3074988"/>
          <p14:tracePt t="27473" x="10977563" y="3068638"/>
          <p14:tracePt t="27474" x="10983913" y="3068638"/>
          <p14:tracePt t="27474" x="10988675" y="3063875"/>
          <p14:tracePt t="27475" x="10995025" y="3063875"/>
          <p14:tracePt t="27476" x="11006138" y="3063875"/>
          <p14:tracePt t="27478" x="11023600" y="3057525"/>
          <p14:tracePt t="27479" x="11028363" y="3057525"/>
          <p14:tracePt t="27480" x="11028363" y="3052763"/>
          <p14:tracePt t="27480" x="11039475" y="3052763"/>
          <p14:tracePt t="27481" x="11050588" y="3052763"/>
          <p14:tracePt t="27482" x="11061700" y="3046413"/>
          <p14:tracePt t="27483" x="11068050" y="3046413"/>
          <p14:tracePt t="27486" x="11083925" y="3041650"/>
          <p14:tracePt t="27487" x="11096625" y="3041650"/>
          <p14:tracePt t="27487" x="11101388" y="3035300"/>
          <p14:tracePt t="27488" x="11107738" y="3035300"/>
          <p14:tracePt t="27489" x="11118850" y="3030538"/>
          <p14:tracePt t="27491" x="11123613" y="3030538"/>
          <p14:tracePt t="27492" x="11134725" y="3030538"/>
          <p14:tracePt t="27492" x="11141075" y="3024188"/>
          <p14:tracePt t="27493" x="11152188" y="3019425"/>
          <p14:tracePt t="27494" x="11156950" y="3019425"/>
          <p14:tracePt t="27495" x="11169650" y="3019425"/>
          <p14:tracePt t="27496" x="11174413" y="3019425"/>
          <p14:tracePt t="27497" x="11185525" y="3013075"/>
          <p14:tracePt t="27498" x="11191875" y="3006725"/>
          <p14:tracePt t="27500" x="11196638" y="3006725"/>
          <p14:tracePt t="27500" x="11207750" y="3006725"/>
          <p14:tracePt t="27501" x="11214100" y="3001963"/>
          <p14:tracePt t="27502" x="11225213" y="2995613"/>
          <p14:tracePt t="27503" x="11231563" y="2995613"/>
          <p14:tracePt t="27504" x="11247438" y="2995613"/>
          <p14:tracePt t="27506" x="11253788" y="2990850"/>
          <p14:tracePt t="27508" x="11269663" y="2984500"/>
          <p14:tracePt t="27508" x="11276013" y="2984500"/>
          <p14:tracePt t="27509" x="11287125" y="2984500"/>
          <p14:tracePt t="27510" x="11291888" y="2979738"/>
          <p14:tracePt t="27511" x="11298238" y="2973388"/>
          <p14:tracePt t="27513" x="11309350" y="2973388"/>
          <p14:tracePt t="27513" x="11315700" y="2968625"/>
          <p14:tracePt t="27515" x="11320463" y="2968625"/>
          <p14:tracePt t="27516" x="11331575" y="2968625"/>
          <p14:tracePt t="27516" x="11337925" y="2962275"/>
          <p14:tracePt t="27517" x="11342688" y="2962275"/>
          <p14:tracePt t="27518" x="11360150" y="2957513"/>
          <p14:tracePt t="27520" x="11366500" y="2957513"/>
          <p14:tracePt t="27521" x="11371263" y="2951163"/>
          <p14:tracePt t="27522" x="11377613" y="2951163"/>
          <p14:tracePt t="27522" x="11388725" y="2944813"/>
          <p14:tracePt t="27523" x="11393488" y="2944813"/>
          <p14:tracePt t="27525" x="11399838" y="2944813"/>
          <p14:tracePt t="27525" x="11410950" y="2940050"/>
          <p14:tracePt t="27526" x="11415713" y="2933700"/>
          <p14:tracePt t="27527" x="11422063" y="2933700"/>
          <p14:tracePt t="27528" x="11433175" y="2933700"/>
          <p14:tracePt t="27529" x="11439525" y="2928938"/>
          <p14:tracePt t="27530" x="11444288" y="2928938"/>
          <p14:tracePt t="27531" x="11450638" y="2922588"/>
          <p14:tracePt t="27532" x="11461750" y="2922588"/>
          <p14:tracePt t="27535" x="11472863" y="2911475"/>
          <p14:tracePt t="27536" x="11483975" y="2911475"/>
          <p14:tracePt t="27537" x="11488738" y="2911475"/>
          <p14:tracePt t="27538" x="11495088" y="2906713"/>
          <p14:tracePt t="27539" x="11506200" y="2900363"/>
          <p14:tracePt t="27540" x="11512550" y="2900363"/>
          <p14:tracePt t="27542" x="11517313" y="2895600"/>
          <p14:tracePt t="27542" x="11528425" y="2895600"/>
          <p14:tracePt t="27543" x="11534775" y="2889250"/>
          <p14:tracePt t="27544" x="11539538" y="2889250"/>
          <p14:tracePt t="27545" x="11545888" y="2884488"/>
          <p14:tracePt t="27546" x="11550650" y="2878138"/>
          <p14:tracePt t="27548" x="11557000" y="2878138"/>
          <p14:tracePt t="27549" x="11568113" y="2871788"/>
          <p14:tracePt t="27551" x="11574463" y="2867025"/>
          <p14:tracePt t="27552" x="11585575" y="2860675"/>
          <p14:tracePt t="27555" x="11596688" y="2855913"/>
          <p14:tracePt t="27557" x="11601450" y="2855913"/>
          <p14:tracePt t="27558" x="11601450" y="2849563"/>
          <p14:tracePt t="27559" x="11612563" y="2844800"/>
          <p14:tracePt t="27560" x="11618913" y="2838450"/>
          <p14:tracePt t="27563" x="11623675" y="2838450"/>
          <p14:tracePt t="27563" x="11623675" y="2833688"/>
          <p14:tracePt t="27564" x="11630025" y="2833688"/>
          <p14:tracePt t="27565" x="11634788" y="2827338"/>
          <p14:tracePt t="27566" x="11641138" y="2822575"/>
          <p14:tracePt t="27568" x="11647488" y="2816225"/>
          <p14:tracePt t="27570" x="11652250" y="2816225"/>
          <p14:tracePt t="27570" x="11652250" y="2809875"/>
          <p14:tracePt t="27572" x="11658600" y="2809875"/>
          <p14:tracePt t="27573" x="11658600" y="2805113"/>
          <p14:tracePt t="27573" x="11663363" y="2805113"/>
          <p14:tracePt t="27575" x="11663363" y="2798763"/>
          <p14:tracePt t="27575" x="11669713" y="2794000"/>
          <p14:tracePt t="27576" x="11674475" y="2794000"/>
          <p14:tracePt t="27577" x="11674475" y="2787650"/>
          <p14:tracePt t="27579" x="11680825" y="2782888"/>
          <p14:tracePt t="27581" x="11685588" y="2776538"/>
          <p14:tracePt t="27583" x="11685588" y="2771775"/>
          <p14:tracePt t="27585" x="11696700" y="2765425"/>
          <p14:tracePt t="27587" x="11696700" y="2760663"/>
          <p14:tracePt t="27589" x="11696700" y="2754313"/>
          <p14:tracePt t="27590" x="11703050" y="2754313"/>
          <p14:tracePt t="27591" x="11703050" y="2749550"/>
          <p14:tracePt t="27592" x="11703050" y="2743200"/>
          <p14:tracePt t="27593" x="11707813" y="2736850"/>
          <p14:tracePt t="27596" x="11714163" y="2736850"/>
          <p14:tracePt t="27596" x="11714163" y="2732088"/>
          <p14:tracePt t="27598" x="11714163" y="2725738"/>
          <p14:tracePt t="27600" x="11714163" y="2720975"/>
          <p14:tracePt t="27601" x="11720513" y="2714625"/>
          <p14:tracePt t="27605" x="11720513" y="2709863"/>
          <p14:tracePt t="27606" x="11720513" y="2703513"/>
          <p14:tracePt t="27608" x="11720513" y="2698750"/>
          <p14:tracePt t="27610" x="11725275" y="2692400"/>
          <p14:tracePt t="27611" x="11725275" y="2687638"/>
          <p14:tracePt t="27613" x="11725275" y="2681288"/>
          <p14:tracePt t="27616" x="11725275" y="2676525"/>
          <p14:tracePt t="27617" x="11725275" y="2670175"/>
          <p14:tracePt t="27618" x="11725275" y="2663825"/>
          <p14:tracePt t="27619" x="11725275" y="2659063"/>
          <p14:tracePt t="27620" x="11725275" y="2652713"/>
          <p14:tracePt t="27622" x="11725275" y="2647950"/>
          <p14:tracePt t="27624" x="11725275" y="2641600"/>
          <p14:tracePt t="27626" x="11725275" y="2636838"/>
          <p14:tracePt t="27627" x="11725275" y="2630488"/>
          <p14:tracePt t="27629" x="11725275" y="2625725"/>
          <p14:tracePt t="27632" x="11725275" y="2619375"/>
          <p14:tracePt t="27633" x="11725275" y="2614613"/>
          <p14:tracePt t="27634" x="11725275" y="2608263"/>
          <p14:tracePt t="27636" x="11725275" y="2601913"/>
          <p14:tracePt t="27638" x="11725275" y="2597150"/>
          <p14:tracePt t="27639" x="11725275" y="2590800"/>
          <p14:tracePt t="27640" x="11725275" y="2586038"/>
          <p14:tracePt t="27642" x="11725275" y="2579688"/>
          <p14:tracePt t="27645" x="11725275" y="2574925"/>
          <p14:tracePt t="27645" x="11725275" y="2568575"/>
          <p14:tracePt t="27647" x="11725275" y="2563813"/>
          <p14:tracePt t="27648" x="11725275" y="2557463"/>
          <p14:tracePt t="27650" x="11725275" y="2552700"/>
          <p14:tracePt t="27652" x="11725275" y="2546350"/>
          <p14:tracePt t="27654" x="11725275" y="2541588"/>
          <p14:tracePt t="27655" x="11725275" y="2535238"/>
          <p14:tracePt t="27657" x="11720513" y="2528888"/>
          <p14:tracePt t="27659" x="11720513" y="2524125"/>
          <p14:tracePt t="27660" x="11714163" y="2517775"/>
          <p14:tracePt t="27661" x="11714163" y="2513013"/>
          <p14:tracePt t="27661" x="11714163" y="2506663"/>
          <p14:tracePt t="27663" x="11714163" y="2501900"/>
          <p14:tracePt t="27664" x="11707813" y="2501900"/>
          <p14:tracePt t="27665" x="11707813" y="2490788"/>
          <p14:tracePt t="27668" x="11707813" y="2484438"/>
          <p14:tracePt t="27669" x="11703050" y="2479675"/>
          <p14:tracePt t="27670" x="11703050" y="2473325"/>
          <p14:tracePt t="27671" x="11696700" y="2466975"/>
          <p14:tracePt t="27674" x="11691938" y="2462213"/>
          <p14:tracePt t="27674" x="11691938" y="2455863"/>
          <p14:tracePt t="27675" x="11691938" y="2451100"/>
          <p14:tracePt t="27676" x="11685588" y="2451100"/>
          <p14:tracePt t="27677" x="11685588" y="2444750"/>
          <p14:tracePt t="27680" x="11685588" y="2439988"/>
          <p14:tracePt t="27680" x="11680825" y="2433638"/>
          <p14:tracePt t="27681" x="11674475" y="2428875"/>
          <p14:tracePt t="27682" x="11674475" y="2422525"/>
          <p14:tracePt t="27683" x="11669713" y="2417763"/>
          <p14:tracePt t="27686" x="11663363" y="2411413"/>
          <p14:tracePt t="27687" x="11663363" y="2406650"/>
          <p14:tracePt t="27688" x="11658600" y="2400300"/>
          <p14:tracePt t="27688" x="11652250" y="2393950"/>
          <p14:tracePt t="27691" x="11641138" y="2382838"/>
          <p14:tracePt t="27692" x="11641138" y="2378075"/>
          <p14:tracePt t="27694" x="11634788" y="2371725"/>
          <p14:tracePt t="27695" x="11630025" y="2366963"/>
          <p14:tracePt t="27697" x="11623675" y="2355850"/>
          <p14:tracePt t="27698" x="11618913" y="2355850"/>
          <p14:tracePt t="27699" x="11612563" y="2349500"/>
          <p14:tracePt t="27701" x="11612563" y="2344738"/>
          <p14:tracePt t="27702" x="11607800" y="2344738"/>
          <p14:tracePt t="27702" x="11601450" y="2338388"/>
          <p14:tracePt t="27703" x="11596688" y="2333625"/>
          <p14:tracePt t="27704" x="11596688" y="2327275"/>
          <p14:tracePt t="27706" x="11585575" y="2320925"/>
          <p14:tracePt t="27707" x="11585575" y="2316163"/>
          <p14:tracePt t="27708" x="11579225" y="2309813"/>
          <p14:tracePt t="27709" x="11574463" y="2305050"/>
          <p14:tracePt t="27710" x="11568113" y="2298700"/>
          <p14:tracePt t="27711" x="11561763" y="2298700"/>
          <p14:tracePt t="27712" x="11561763" y="2293938"/>
          <p14:tracePt t="27714" x="11550650" y="2287588"/>
          <p14:tracePt t="27716" x="11545888" y="2282825"/>
          <p14:tracePt t="27716" x="11539538" y="2276475"/>
          <p14:tracePt t="27717" x="11534775" y="2271713"/>
          <p14:tracePt t="27718" x="11523663" y="2265363"/>
          <p14:tracePt t="27721" x="11517313" y="2259013"/>
          <p14:tracePt t="27722" x="11512550" y="2254250"/>
          <p14:tracePt t="27722" x="11506200" y="2247900"/>
          <p14:tracePt t="27725" x="11499850" y="2247900"/>
          <p14:tracePt t="27725" x="11495088" y="2243138"/>
          <p14:tracePt t="27726" x="11488738" y="2236788"/>
          <p14:tracePt t="27727" x="11483975" y="2232025"/>
          <p14:tracePt t="27728" x="11477625" y="2232025"/>
          <p14:tracePt t="27729" x="11472863" y="2225675"/>
          <p14:tracePt t="27730" x="11466513" y="2220913"/>
          <p14:tracePt t="27731" x="11461750" y="2220913"/>
          <p14:tracePt t="27732" x="11461750" y="2214563"/>
          <p14:tracePt t="27733" x="11455400" y="2214563"/>
          <p14:tracePt t="27735" x="11450638" y="2209800"/>
          <p14:tracePt t="27736" x="11444288" y="2203450"/>
          <p14:tracePt t="27737" x="11439525" y="2203450"/>
          <p14:tracePt t="27738" x="11439525" y="2198688"/>
          <p14:tracePt t="27738" x="11433175" y="2198688"/>
          <p14:tracePt t="27739" x="11422063" y="2192338"/>
          <p14:tracePt t="27740" x="11422063" y="2185988"/>
          <p14:tracePt t="27742" x="11415713" y="2185988"/>
          <p14:tracePt t="27742" x="11410950" y="2181225"/>
          <p14:tracePt t="27743" x="11404600" y="2181225"/>
          <p14:tracePt t="27745" x="11404600" y="2174875"/>
          <p14:tracePt t="27745" x="11399838" y="2170113"/>
          <p14:tracePt t="27746" x="11388725" y="2170113"/>
          <p14:tracePt t="27747" x="11388725" y="2163763"/>
          <p14:tracePt t="27749" x="11382375" y="2163763"/>
          <p14:tracePt t="27751" x="11377613" y="2159000"/>
          <p14:tracePt t="27752" x="11371263" y="2152650"/>
          <p14:tracePt t="27752" x="11360150" y="2152650"/>
          <p14:tracePt t="27754" x="11360150" y="2147888"/>
          <p14:tracePt t="27755" x="11353800" y="2147888"/>
          <p14:tracePt t="27757" x="11342688" y="2136775"/>
          <p14:tracePt t="27759" x="11337925" y="2136775"/>
          <p14:tracePt t="27760" x="11337925" y="2130425"/>
          <p14:tracePt t="27761" x="11326813" y="2124075"/>
          <p14:tracePt t="27761" x="11320463" y="2124075"/>
          <p14:tracePt t="27763" x="11315700" y="2119313"/>
          <p14:tracePt t="27765" x="11309350" y="2119313"/>
          <p14:tracePt t="27766" x="11309350" y="2112963"/>
          <p14:tracePt t="27766" x="11298238" y="2108200"/>
          <p14:tracePt t="27768" x="11291888" y="2101850"/>
          <p14:tracePt t="27771" x="11280775" y="2101850"/>
          <p14:tracePt t="27772" x="11280775" y="2097088"/>
          <p14:tracePt t="27772" x="11276013" y="2097088"/>
          <p14:tracePt t="27773" x="11269663" y="2090738"/>
          <p14:tracePt t="27775" x="11264900" y="2090738"/>
          <p14:tracePt t="27775" x="11264900" y="2085975"/>
          <p14:tracePt t="27777" x="11253788" y="2085975"/>
          <p14:tracePt t="27778" x="11253788" y="2079625"/>
          <p14:tracePt t="27779" x="11247438" y="2079625"/>
          <p14:tracePt t="27780" x="11247438" y="2074863"/>
          <p14:tracePt t="27781" x="11242675" y="2074863"/>
          <p14:tracePt t="27783" x="11231563" y="2068513"/>
          <p14:tracePt t="27786" x="11225213" y="2063750"/>
          <p14:tracePt t="27787" x="11214100" y="2057400"/>
          <p14:tracePt t="27788" x="11207750" y="2051050"/>
          <p14:tracePt t="27789" x="11202988" y="2051050"/>
          <p14:tracePt t="27791" x="11196638" y="2051050"/>
          <p14:tracePt t="27792" x="11196638" y="2046288"/>
          <p14:tracePt t="27792" x="11191875" y="2039938"/>
          <p14:tracePt t="27793" x="11185525" y="2039938"/>
          <p14:tracePt t="27794" x="11180763" y="2035175"/>
          <p14:tracePt t="27795" x="11174413" y="2035175"/>
          <p14:tracePt t="27797" x="11169650" y="2028825"/>
          <p14:tracePt t="27798" x="11163300" y="2028825"/>
          <p14:tracePt t="27799" x="11152188" y="2028825"/>
          <p14:tracePt t="27800" x="11152188" y="2024063"/>
          <p14:tracePt t="27801" x="11145838" y="2017713"/>
          <p14:tracePt t="27802" x="11141075" y="2017713"/>
          <p14:tracePt t="27805" x="11129963" y="2006600"/>
          <p14:tracePt t="27806" x="11123613" y="2006600"/>
          <p14:tracePt t="27807" x="11118850" y="2006600"/>
          <p14:tracePt t="27807" x="11112500" y="2001838"/>
          <p14:tracePt t="27809" x="11101388" y="2001838"/>
          <p14:tracePt t="27810" x="11101388" y="1995488"/>
          <p14:tracePt t="27812" x="11096625" y="1990725"/>
          <p14:tracePt t="27812" x="11090275" y="1990725"/>
          <p14:tracePt t="27813" x="11083925" y="1990725"/>
          <p14:tracePt t="27814" x="11079163" y="1984375"/>
          <p14:tracePt t="27816" x="11072813" y="1984375"/>
          <p14:tracePt t="27816" x="11068050" y="1978025"/>
          <p14:tracePt t="27817" x="11056938" y="1978025"/>
          <p14:tracePt t="27819" x="11056938" y="1973263"/>
          <p14:tracePt t="27820" x="11045825" y="1973263"/>
          <p14:tracePt t="27821" x="11039475" y="1973263"/>
          <p14:tracePt t="27821" x="11039475" y="1966913"/>
          <p14:tracePt t="27822" x="11034713" y="1962150"/>
          <p14:tracePt t="27823" x="11028363" y="1962150"/>
          <p14:tracePt t="27824" x="11023600" y="1962150"/>
          <p14:tracePt t="27825" x="11010900" y="1955800"/>
          <p14:tracePt t="27826" x="11006138" y="1955800"/>
          <p14:tracePt t="27827" x="10999788" y="1955800"/>
          <p14:tracePt t="27828" x="10995025" y="1951038"/>
          <p14:tracePt t="27829" x="10988675" y="1944688"/>
          <p14:tracePt t="27830" x="10983913" y="1944688"/>
          <p14:tracePt t="27833" x="10972800" y="1944688"/>
          <p14:tracePt t="27833" x="10966450" y="1939925"/>
          <p14:tracePt t="27834" x="10961688" y="1933575"/>
          <p14:tracePt t="27835" x="10948988" y="1933575"/>
          <p14:tracePt t="27837" x="10937875" y="1928813"/>
          <p14:tracePt t="27839" x="10933113" y="1928813"/>
          <p14:tracePt t="27840" x="10926763" y="1928813"/>
          <p14:tracePt t="27841" x="10922000" y="1922463"/>
          <p14:tracePt t="27842" x="10910888" y="1922463"/>
          <p14:tracePt t="27842" x="10904538" y="1916113"/>
          <p14:tracePt t="27843" x="10899775" y="1916113"/>
          <p14:tracePt t="27845" x="10893425" y="1916113"/>
          <p14:tracePt t="27847" x="10882313" y="1911350"/>
          <p14:tracePt t="27849" x="10871200" y="1905000"/>
          <p14:tracePt t="27849" x="10860088" y="1905000"/>
          <p14:tracePt t="27852" x="10853738" y="1900238"/>
          <p14:tracePt t="27852" x="10842625" y="1900238"/>
          <p14:tracePt t="27854" x="10837863" y="1893888"/>
          <p14:tracePt t="27855" x="10831513" y="1893888"/>
          <p14:tracePt t="27856" x="10820400" y="1893888"/>
          <p14:tracePt t="27856" x="10815638" y="1893888"/>
          <p14:tracePt t="27859" x="10809288" y="1889125"/>
          <p14:tracePt t="27860" x="10802938" y="1889125"/>
          <p14:tracePt t="27861" x="10791825" y="1889125"/>
          <p14:tracePt t="27861" x="10780713" y="1882775"/>
          <p14:tracePt t="27864" x="10769600" y="1882775"/>
          <p14:tracePt t="27864" x="10764838" y="1882775"/>
          <p14:tracePt t="27866" x="10758488" y="1882775"/>
          <p14:tracePt t="27868" x="10753725" y="1878013"/>
          <p14:tracePt t="27869" x="10741025" y="1878013"/>
          <p14:tracePt t="27869" x="10736263" y="1878013"/>
          <p14:tracePt t="27871" x="10729913" y="1871663"/>
          <p14:tracePt t="27872" x="10718800" y="1871663"/>
          <p14:tracePt t="27873" x="10714038" y="1871663"/>
          <p14:tracePt t="27874" x="10707688" y="1871663"/>
          <p14:tracePt t="27875" x="10696575" y="1871663"/>
          <p14:tracePt t="27875" x="10691813" y="1871663"/>
          <p14:tracePt t="27876" x="10685463" y="1871663"/>
          <p14:tracePt t="27877" x="10674350" y="1871663"/>
          <p14:tracePt t="27878" x="10668000" y="1866900"/>
          <p14:tracePt t="27881" x="10663238" y="1866900"/>
          <p14:tracePt t="27882" x="10656888" y="1866900"/>
          <p14:tracePt t="27883" x="10645775" y="1866900"/>
          <p14:tracePt t="27884" x="10634663" y="1866900"/>
          <p14:tracePt t="27885" x="10629900" y="1866900"/>
          <p14:tracePt t="27887" x="10618788" y="1866900"/>
          <p14:tracePt t="27888" x="10606088" y="1860550"/>
          <p14:tracePt t="27890" x="10594975" y="1860550"/>
          <p14:tracePt t="27891" x="10590213" y="1860550"/>
          <p14:tracePt t="27892" x="10583863" y="1860550"/>
          <p14:tracePt t="27893" x="10579100" y="1860550"/>
          <p14:tracePt t="27894" x="10567988" y="1860550"/>
          <p14:tracePt t="27895" x="10561638" y="1860550"/>
          <p14:tracePt t="27896" x="10556875" y="1860550"/>
          <p14:tracePt t="27897" x="10550525" y="1860550"/>
          <p14:tracePt t="27898" x="10539413" y="1860550"/>
          <p14:tracePt t="27900" x="10521950" y="1860550"/>
          <p14:tracePt t="27901" x="10517188" y="1860550"/>
          <p14:tracePt t="27902" x="10506075" y="1860550"/>
          <p14:tracePt t="27904" x="10494963" y="1860550"/>
          <p14:tracePt t="27905" x="10488613" y="1860550"/>
          <p14:tracePt t="27905" x="10483850" y="1860550"/>
          <p14:tracePt t="27907" x="10472738" y="1860550"/>
          <p14:tracePt t="27907" x="10466388" y="1860550"/>
          <p14:tracePt t="27909" x="10460038" y="1860550"/>
          <p14:tracePt t="27909" x="10448925" y="1866900"/>
          <p14:tracePt t="27911" x="10437813" y="1866900"/>
          <p14:tracePt t="27912" x="10433050" y="1866900"/>
          <p14:tracePt t="27912" x="10426700" y="1866900"/>
          <p14:tracePt t="27914" x="10415588" y="1866900"/>
          <p14:tracePt t="27915" x="10404475" y="1866900"/>
          <p14:tracePt t="27917" x="10393363" y="1871663"/>
          <p14:tracePt t="27924" x="10337800" y="1878013"/>
          <p14:tracePt t="27925" x="10325100" y="1882775"/>
          <p14:tracePt t="27925" x="10313988" y="1882775"/>
          <p14:tracePt t="27926" x="10302875" y="1889125"/>
          <p14:tracePt t="27929" x="10291763" y="1889125"/>
          <p14:tracePt t="27929" x="10280650" y="1889125"/>
          <p14:tracePt t="27931" x="10269538" y="1889125"/>
          <p14:tracePt t="27931" x="10264775" y="1893888"/>
          <p14:tracePt t="27933" x="10258425" y="1893888"/>
          <p14:tracePt t="27934" x="10240963" y="1900238"/>
          <p14:tracePt t="27934" x="10229850" y="1900238"/>
          <p14:tracePt t="27937" x="10225088" y="1900238"/>
          <p14:tracePt t="27938" x="10207625" y="1905000"/>
          <p14:tracePt t="27938" x="10196513" y="1905000"/>
          <p14:tracePt t="27939" x="10196513" y="1911350"/>
          <p14:tracePt t="27940" x="10185400" y="1911350"/>
          <p14:tracePt t="27941" x="10167938" y="1911350"/>
          <p14:tracePt t="27942" x="10163175" y="1916113"/>
          <p14:tracePt t="27944" x="10152063" y="1916113"/>
          <p14:tracePt t="27945" x="10145713" y="1922463"/>
          <p14:tracePt t="27945" x="10134600" y="1922463"/>
          <p14:tracePt t="27947" x="10123488" y="1922463"/>
          <p14:tracePt t="27947" x="10117138" y="1928813"/>
          <p14:tracePt t="27948" x="10112375" y="1928813"/>
          <p14:tracePt t="27950" x="10101263" y="1933575"/>
          <p14:tracePt t="27951" x="10090150" y="1939925"/>
          <p14:tracePt t="27952" x="10083800" y="1939925"/>
          <p14:tracePt t="27953" x="10079038" y="1939925"/>
          <p14:tracePt t="27954" x="10072688" y="1944688"/>
          <p14:tracePt t="27955" x="10055225" y="1944688"/>
          <p14:tracePt t="27955" x="10044113" y="1944688"/>
          <p14:tracePt t="27957" x="10039350" y="1951038"/>
          <p14:tracePt t="27958" x="10033000" y="1951038"/>
          <p14:tracePt t="27958" x="10028238" y="1955800"/>
          <p14:tracePt t="27959" x="10017125" y="1955800"/>
          <p14:tracePt t="27960" x="9999663" y="1962150"/>
          <p14:tracePt t="27962" x="9982200" y="1966913"/>
          <p14:tracePt t="27964" x="9977438" y="1973263"/>
          <p14:tracePt t="27965" x="9966325" y="1973263"/>
          <p14:tracePt t="27966" x="9959975" y="1973263"/>
          <p14:tracePt t="27966" x="9955213" y="1978025"/>
          <p14:tracePt t="27967" x="9944100" y="1984375"/>
          <p14:tracePt t="27968" x="9937750" y="1984375"/>
          <p14:tracePt t="27969" x="9932988" y="1990725"/>
          <p14:tracePt t="27971" x="9921875" y="1990725"/>
          <p14:tracePt t="27972" x="9909175" y="1995488"/>
          <p14:tracePt t="27973" x="9904413" y="1995488"/>
          <p14:tracePt t="27973" x="9893300" y="2001838"/>
          <p14:tracePt t="27975" x="9886950" y="2001838"/>
          <p14:tracePt t="27976" x="9875838" y="2012950"/>
          <p14:tracePt t="27977" x="9871075" y="2012950"/>
          <p14:tracePt t="27978" x="9864725" y="2012950"/>
          <p14:tracePt t="27979" x="9853613" y="2017713"/>
          <p14:tracePt t="27980" x="9847263" y="2017713"/>
          <p14:tracePt t="27981" x="9842500" y="2024063"/>
          <p14:tracePt t="27982" x="9836150" y="2024063"/>
          <p14:tracePt t="27982" x="9825038" y="2028825"/>
          <p14:tracePt t="27983" x="9820275" y="2028825"/>
          <p14:tracePt t="27985" x="9813925" y="2028825"/>
          <p14:tracePt t="27986" x="9802813" y="2039938"/>
          <p14:tracePt t="27987" x="9791700" y="2039938"/>
          <p14:tracePt t="27987" x="9786938" y="2046288"/>
          <p14:tracePt t="27988" x="9780588" y="2046288"/>
          <p14:tracePt t="27989" x="9774238" y="2051050"/>
          <p14:tracePt t="27990" x="9763125" y="2057400"/>
          <p14:tracePt t="27992" x="9758363" y="2057400"/>
          <p14:tracePt t="27992" x="9752013" y="2063750"/>
          <p14:tracePt t="27993" x="9740900" y="2063750"/>
          <p14:tracePt t="27995" x="9729788" y="2068513"/>
          <p14:tracePt t="27996" x="9718675" y="2074863"/>
          <p14:tracePt t="27999" x="9707563" y="2079625"/>
          <p14:tracePt t="27999" x="9701213" y="2085975"/>
          <p14:tracePt t="28000" x="9696450" y="2085975"/>
          <p14:tracePt t="28001" x="9685338" y="2090738"/>
          <p14:tracePt t="28002" x="9678988" y="2090738"/>
          <p14:tracePt t="28003" x="9674225" y="2097088"/>
          <p14:tracePt t="28005" x="9667875" y="2097088"/>
          <p14:tracePt t="28006" x="9656763" y="2108200"/>
          <p14:tracePt t="28008" x="9645650" y="2108200"/>
          <p14:tracePt t="28008" x="9639300" y="2112963"/>
          <p14:tracePt t="28009" x="9634538" y="2112963"/>
          <p14:tracePt t="28011" x="9628188" y="2112963"/>
          <p14:tracePt t="28011" x="9623425" y="2119313"/>
          <p14:tracePt t="28012" x="9617075" y="2124075"/>
          <p14:tracePt t="28013" x="9605963" y="2124075"/>
          <p14:tracePt t="28014" x="9605963" y="2130425"/>
          <p14:tracePt t="28016" x="9594850" y="2136775"/>
          <p14:tracePt t="28016" x="9590088" y="2136775"/>
          <p14:tracePt t="28017" x="9590088" y="2141538"/>
          <p14:tracePt t="28018" x="9583738" y="2141538"/>
          <p14:tracePt t="28020" x="9578975" y="2147888"/>
          <p14:tracePt t="28021" x="9572625" y="2152650"/>
          <p14:tracePt t="28022" x="9566275" y="2152650"/>
          <p14:tracePt t="28022" x="9561513" y="2159000"/>
          <p14:tracePt t="28023" x="9550400" y="2163763"/>
          <p14:tracePt t="28025" x="9544050" y="2170113"/>
          <p14:tracePt t="28027" x="9539288" y="2181225"/>
          <p14:tracePt t="28028" x="9532938" y="2181225"/>
          <p14:tracePt t="28029" x="9528175" y="2185988"/>
          <p14:tracePt t="28031" x="9521825" y="2192338"/>
          <p14:tracePt t="28032" x="9521825" y="2198688"/>
          <p14:tracePt t="28034" x="9517063" y="2198688"/>
          <p14:tracePt t="28035" x="9510713" y="2203450"/>
          <p14:tracePt t="28036" x="9510713" y="2209800"/>
          <p14:tracePt t="28036" x="9504363" y="2209800"/>
          <p14:tracePt t="28037" x="9504363" y="2214563"/>
          <p14:tracePt t="28038" x="9499600" y="2220913"/>
          <p14:tracePt t="28039" x="9493250" y="2232025"/>
          <p14:tracePt t="28040" x="9488488" y="2232025"/>
          <p14:tracePt t="28042" x="9482138" y="2243138"/>
          <p14:tracePt t="28043" x="9477375" y="2247900"/>
          <p14:tracePt t="28044" x="9477375" y="2254250"/>
          <p14:tracePt t="28045" x="9477375" y="2259013"/>
          <p14:tracePt t="28046" x="9471025" y="2259013"/>
          <p14:tracePt t="28047" x="9471025" y="2265363"/>
          <p14:tracePt t="28048" x="9466263" y="2271713"/>
          <p14:tracePt t="28049" x="9466263" y="2276475"/>
          <p14:tracePt t="28050" x="9459913" y="2287588"/>
          <p14:tracePt t="28053" x="9455150" y="2298700"/>
          <p14:tracePt t="28055" x="9448800" y="2305050"/>
          <p14:tracePt t="28056" x="9448800" y="2316163"/>
          <p14:tracePt t="28057" x="9444038" y="2327275"/>
          <p14:tracePt t="28059" x="9444038" y="2333625"/>
          <p14:tracePt t="28060" x="9437688" y="2338388"/>
          <p14:tracePt t="28062" x="9437688" y="2349500"/>
          <p14:tracePt t="28063" x="9437688" y="2355850"/>
          <p14:tracePt t="28064" x="9431338" y="2360613"/>
          <p14:tracePt t="28065" x="9431338" y="2371725"/>
          <p14:tracePt t="28067" x="9431338" y="2378075"/>
          <p14:tracePt t="28069" x="9431338" y="2382838"/>
          <p14:tracePt t="28070" x="9431338" y="2393950"/>
          <p14:tracePt t="28070" x="9431338" y="2400300"/>
          <p14:tracePt t="28072" x="9426575" y="2411413"/>
          <p14:tracePt t="28073" x="9426575" y="2417763"/>
          <p14:tracePt t="28075" x="9426575" y="2422525"/>
          <p14:tracePt t="28075" x="9426575" y="2428875"/>
          <p14:tracePt t="28077" x="9426575" y="2433638"/>
          <p14:tracePt t="28077" x="9426575" y="2444750"/>
          <p14:tracePt t="28079" x="9426575" y="2451100"/>
          <p14:tracePt t="28081" x="9426575" y="2455863"/>
          <p14:tracePt t="28082" x="9426575" y="2462213"/>
          <p14:tracePt t="28083" x="9426575" y="2473325"/>
          <p14:tracePt t="28083" x="9426575" y="2484438"/>
          <p14:tracePt t="28086" x="9426575" y="2495550"/>
          <p14:tracePt t="28086" x="9426575" y="2501900"/>
          <p14:tracePt t="28087" x="9426575" y="2506663"/>
          <p14:tracePt t="28088" x="9426575" y="2513013"/>
          <p14:tracePt t="28090" x="9426575" y="2517775"/>
          <p14:tracePt t="28090" x="9426575" y="2524125"/>
          <p14:tracePt t="28092" x="9426575" y="2528888"/>
          <p14:tracePt t="28093" x="9426575" y="2541588"/>
          <p14:tracePt t="28093" x="9426575" y="2546350"/>
          <p14:tracePt t="28094" x="9431338" y="2552700"/>
          <p14:tracePt t="28095" x="9431338" y="2563813"/>
          <p14:tracePt t="28097" x="9431338" y="2568575"/>
          <p14:tracePt t="28097" x="9431338" y="2574925"/>
          <p14:tracePt t="28098" x="9437688" y="2579688"/>
          <p14:tracePt t="28099" x="9437688" y="2586038"/>
          <p14:tracePt t="28100" x="9444038" y="2590800"/>
          <p14:tracePt t="28101" x="9444038" y="2601913"/>
          <p14:tracePt t="28102" x="9448800" y="2608263"/>
          <p14:tracePt t="28104" x="9448800" y="2614613"/>
          <p14:tracePt t="28105" x="9448800" y="2619375"/>
          <p14:tracePt t="28105" x="9448800" y="2625725"/>
          <p14:tracePt t="28106" x="9455150" y="2630488"/>
          <p14:tracePt t="28107" x="9459913" y="2641600"/>
          <p14:tracePt t="28108" x="9459913" y="2647950"/>
          <p14:tracePt t="28110" x="9459913" y="2652713"/>
          <p14:tracePt t="28111" x="9466263" y="2659063"/>
          <p14:tracePt t="28111" x="9471025" y="2663825"/>
          <p14:tracePt t="28112" x="9471025" y="2670175"/>
          <p14:tracePt t="28113" x="9477375" y="2681288"/>
          <p14:tracePt t="28114" x="9482138" y="2687638"/>
          <p14:tracePt t="28117" x="9482138" y="2698750"/>
          <p14:tracePt t="28118" x="9493250" y="2709863"/>
          <p14:tracePt t="28120" x="9499600" y="2714625"/>
          <p14:tracePt t="28121" x="9504363" y="2732088"/>
          <p14:tracePt t="28123" x="9504363" y="2736850"/>
          <p14:tracePt t="28124" x="9517063" y="2749550"/>
          <p14:tracePt t="28124" x="9521825" y="2754313"/>
          <p14:tracePt t="28126" x="9528175" y="2765425"/>
          <p14:tracePt t="28127" x="9532938" y="2776538"/>
          <p14:tracePt t="28128" x="9539288" y="2776538"/>
          <p14:tracePt t="28130" x="9539288" y="2782888"/>
          <p14:tracePt t="28131" x="9544050" y="2787650"/>
          <p14:tracePt t="28132" x="9544050" y="2794000"/>
          <p14:tracePt t="28132" x="9550400" y="2805113"/>
          <p14:tracePt t="28133" x="9555163" y="2805113"/>
          <p14:tracePt t="28135" x="9561513" y="2809875"/>
          <p14:tracePt t="28137" x="9566275" y="2822575"/>
          <p14:tracePt t="28139" x="9578975" y="2833688"/>
          <p14:tracePt t="28140" x="9578975" y="2838450"/>
          <p14:tracePt t="28140" x="9583738" y="2838450"/>
          <p14:tracePt t="28142" x="9590088" y="2849563"/>
          <p14:tracePt t="28142" x="9594850" y="2849563"/>
          <p14:tracePt t="28143" x="9594850" y="2855913"/>
          <p14:tracePt t="28145" x="9601200" y="2855913"/>
          <p14:tracePt t="28145" x="9605963" y="2867025"/>
          <p14:tracePt t="28147" x="9612313" y="2878138"/>
          <p14:tracePt t="28149" x="9617075" y="2878138"/>
          <p14:tracePt t="28149" x="9623425" y="2884488"/>
          <p14:tracePt t="28150" x="9628188" y="2889250"/>
          <p14:tracePt t="28152" x="9628188" y="2895600"/>
          <p14:tracePt t="28152" x="9634538" y="2895600"/>
          <p14:tracePt t="28154" x="9639300" y="2900363"/>
          <p14:tracePt t="28155" x="9645650" y="2906713"/>
          <p14:tracePt t="28156" x="9652000" y="2906713"/>
          <p14:tracePt t="28157" x="9656763" y="2911475"/>
          <p14:tracePt t="28159" x="9656763" y="2917825"/>
          <p14:tracePt t="28159" x="9663113" y="2917825"/>
          <p14:tracePt t="28160" x="9667875" y="2922588"/>
          <p14:tracePt t="28161" x="9674225" y="2928938"/>
          <p14:tracePt t="28162" x="9678988" y="2933700"/>
          <p14:tracePt t="28163" x="9685338" y="2933700"/>
          <p14:tracePt t="28164" x="9690100" y="2940050"/>
          <p14:tracePt t="28166" x="9690100" y="2944813"/>
          <p14:tracePt t="28166" x="9696450" y="2944813"/>
          <p14:tracePt t="28168" x="9707563" y="2951163"/>
          <p14:tracePt t="28169" x="9713913" y="2957513"/>
          <p14:tracePt t="28170" x="9718675" y="2957513"/>
          <p14:tracePt t="28171" x="9725025" y="2962275"/>
          <p14:tracePt t="28173" x="9729788" y="2968625"/>
          <p14:tracePt t="28174" x="9736138" y="2973388"/>
          <p14:tracePt t="28175" x="9740900" y="2973388"/>
          <p14:tracePt t="28177" x="9747250" y="2979738"/>
          <p14:tracePt t="28177" x="9758363" y="2984500"/>
          <p14:tracePt t="28178" x="9763125" y="2984500"/>
          <p14:tracePt t="28180" x="9769475" y="2990850"/>
          <p14:tracePt t="28182" x="9774238" y="2990850"/>
          <p14:tracePt t="28183" x="9780588" y="2995613"/>
          <p14:tracePt t="28184" x="9791700" y="3001963"/>
          <p14:tracePt t="28185" x="9798050" y="3001963"/>
          <p14:tracePt t="28187" x="9809163" y="3006725"/>
          <p14:tracePt t="28188" x="9813925" y="3013075"/>
          <p14:tracePt t="28190" x="9825038" y="3013075"/>
          <p14:tracePt t="28190" x="9836150" y="3019425"/>
          <p14:tracePt t="28192" x="9842500" y="3024188"/>
          <p14:tracePt t="28194" x="9853613" y="3024188"/>
          <p14:tracePt t="28195" x="9871075" y="3030538"/>
          <p14:tracePt t="28196" x="9875838" y="3035300"/>
          <p14:tracePt t="28197" x="9886950" y="3035300"/>
          <p14:tracePt t="28199" x="9893300" y="3035300"/>
          <p14:tracePt t="28200" x="9898063" y="3041650"/>
          <p14:tracePt t="28201" x="9909175" y="3041650"/>
          <p14:tracePt t="28202" x="9915525" y="3046413"/>
          <p14:tracePt t="28203" x="9926638" y="3046413"/>
          <p14:tracePt t="28204" x="9937750" y="3052763"/>
          <p14:tracePt t="28205" x="9944100" y="3052763"/>
          <p14:tracePt t="28206" x="9955213" y="3057525"/>
          <p14:tracePt t="28207" x="9959975" y="3057525"/>
          <p14:tracePt t="28209" x="9966325" y="3057525"/>
          <p14:tracePt t="28210" x="9971088" y="3057525"/>
          <p14:tracePt t="28211" x="9982200" y="3057525"/>
          <p14:tracePt t="28212" x="9988550" y="3063875"/>
          <p14:tracePt t="28213" x="9994900" y="3063875"/>
          <p14:tracePt t="28214" x="10006013" y="3068638"/>
          <p14:tracePt t="28215" x="10021888" y="3068638"/>
          <p14:tracePt t="28216" x="10028238" y="3068638"/>
          <p14:tracePt t="28217" x="10033000" y="3068638"/>
          <p14:tracePt t="28217" x="10044113" y="3068638"/>
          <p14:tracePt t="28218" x="10055225" y="3074988"/>
          <p14:tracePt t="28219" x="10061575" y="3074988"/>
          <p14:tracePt t="28220" x="10067925" y="3074988"/>
          <p14:tracePt t="28222" x="10079038" y="3079750"/>
          <p14:tracePt t="28223" x="10083800" y="3079750"/>
          <p14:tracePt t="28224" x="10101263" y="3079750"/>
          <p14:tracePt t="28225" x="10106025" y="3079750"/>
          <p14:tracePt t="28226" x="10117138" y="3079750"/>
          <p14:tracePt t="28227" x="10123488" y="3079750"/>
          <p14:tracePt t="28228" x="10129838" y="3079750"/>
          <p14:tracePt t="28229" x="10140950" y="3086100"/>
          <p14:tracePt t="28230" x="10156825" y="3086100"/>
          <p14:tracePt t="28231" x="10163175" y="3086100"/>
          <p14:tracePt t="28232" x="10174288" y="3086100"/>
          <p14:tracePt t="28233" x="10179050" y="3086100"/>
          <p14:tracePt t="28235" x="10190163" y="3086100"/>
          <p14:tracePt t="28236" x="10196513" y="3086100"/>
          <p14:tracePt t="28237" x="10202863" y="3086100"/>
          <p14:tracePt t="28237" x="10207625" y="3086100"/>
          <p14:tracePt t="28238" x="10225088" y="3086100"/>
          <p14:tracePt t="28239" x="10236200" y="3092450"/>
          <p14:tracePt t="28240" x="10247313" y="3092450"/>
          <p14:tracePt t="28242" x="10258425" y="3092450"/>
          <p14:tracePt t="28243" x="10269538" y="3092450"/>
          <p14:tracePt t="28244" x="10287000" y="3092450"/>
          <p14:tracePt t="28245" x="10291763" y="3092450"/>
          <p14:tracePt t="28246" x="10298113" y="3092450"/>
          <p14:tracePt t="28247" x="10302875" y="3092450"/>
          <p14:tracePt t="28249" x="10320338" y="3092450"/>
          <p14:tracePt t="28250" x="10331450" y="3092450"/>
          <p14:tracePt t="28251" x="10348913" y="3092450"/>
          <p14:tracePt t="28252" x="10353675" y="3092450"/>
          <p14:tracePt t="28253" x="10360025" y="3092450"/>
          <p14:tracePt t="28255" x="10375900" y="3092450"/>
          <p14:tracePt t="28256" x="10387013" y="3086100"/>
          <p14:tracePt t="28257" x="10393363" y="3086100"/>
          <p14:tracePt t="28257" x="10398125" y="3086100"/>
          <p14:tracePt t="28258" x="10410825" y="3086100"/>
          <p14:tracePt t="28259" x="10426700" y="3086100"/>
          <p14:tracePt t="28260" x="10437813" y="3086100"/>
          <p14:tracePt t="28261" x="10444163" y="3086100"/>
          <p14:tracePt t="28263" x="10455275" y="3079750"/>
          <p14:tracePt t="28263" x="10460038" y="3079750"/>
          <p14:tracePt t="28265" x="10472738" y="3079750"/>
          <p14:tracePt t="28266" x="10483850" y="3079750"/>
          <p14:tracePt t="28266" x="10494963" y="3074988"/>
          <p14:tracePt t="28267" x="10499725" y="3074988"/>
          <p14:tracePt t="28268" x="10517188" y="3068638"/>
          <p14:tracePt t="28271" x="10528300" y="3068638"/>
          <p14:tracePt t="28271" x="10539413" y="3068638"/>
          <p14:tracePt t="28272" x="10550525" y="3068638"/>
          <p14:tracePt t="28273" x="10561638" y="3068638"/>
          <p14:tracePt t="28275" x="10567988" y="3063875"/>
          <p14:tracePt t="28275" x="10579100" y="3063875"/>
          <p14:tracePt t="28277" x="10590213" y="3057525"/>
          <p14:tracePt t="28277" x="10606088" y="3057525"/>
          <p14:tracePt t="28278" x="10612438" y="3057525"/>
          <p14:tracePt t="28280" x="10623550" y="3057525"/>
          <p14:tracePt t="28280" x="10634663" y="3057525"/>
          <p14:tracePt t="28281" x="10641013" y="3052763"/>
          <p14:tracePt t="28282" x="10652125" y="3052763"/>
          <p14:tracePt t="28284" x="10663238" y="3046413"/>
          <p14:tracePt t="28285" x="10674350" y="3046413"/>
          <p14:tracePt t="28285" x="10680700" y="3046413"/>
          <p14:tracePt t="28286" x="10691813" y="3046413"/>
          <p14:tracePt t="28288" x="10696575" y="3046413"/>
          <p14:tracePt t="28288" x="10714038" y="3041650"/>
          <p14:tracePt t="28289" x="10718800" y="3035300"/>
          <p14:tracePt t="28290" x="10729913" y="3035300"/>
          <p14:tracePt t="28291" x="10736263" y="3035300"/>
          <p14:tracePt t="28292" x="10753725" y="3030538"/>
          <p14:tracePt t="28295" x="10764838" y="3030538"/>
          <p14:tracePt t="28295" x="10775950" y="3030538"/>
          <p14:tracePt t="28296" x="10791825" y="3024188"/>
          <p14:tracePt t="28297" x="10798175" y="3024188"/>
          <p14:tracePt t="28299" x="10802938" y="3019425"/>
          <p14:tracePt t="28299" x="10815638" y="3019425"/>
          <p14:tracePt t="28300" x="10831513" y="3019425"/>
          <p14:tracePt t="28301" x="10837863" y="3013075"/>
          <p14:tracePt t="28302" x="10842625" y="3013075"/>
          <p14:tracePt t="28303" x="10853738" y="3006725"/>
          <p14:tracePt t="28305" x="10864850" y="3006725"/>
          <p14:tracePt t="28307" x="10882313" y="3001963"/>
          <p14:tracePt t="28307" x="10893425" y="3001963"/>
          <p14:tracePt t="28308" x="10904538" y="3001963"/>
          <p14:tracePt t="28309" x="10915650" y="2995613"/>
          <p14:tracePt t="28311" x="10926763" y="2990850"/>
          <p14:tracePt t="28312" x="10937875" y="2990850"/>
          <p14:tracePt t="28313" x="10948988" y="2990850"/>
          <p14:tracePt t="28314" x="10961688" y="2984500"/>
          <p14:tracePt t="28315" x="10966450" y="2984500"/>
          <p14:tracePt t="28316" x="10972800" y="2979738"/>
          <p14:tracePt t="28317" x="10977563" y="2979738"/>
          <p14:tracePt t="28319" x="10995025" y="2979738"/>
          <p14:tracePt t="28320" x="10999788" y="2979738"/>
          <p14:tracePt t="28321" x="11017250" y="2973388"/>
          <p14:tracePt t="28321" x="11023600" y="2968625"/>
          <p14:tracePt t="28322" x="11028363" y="2968625"/>
          <p14:tracePt t="28323" x="11034713" y="2968625"/>
          <p14:tracePt t="28324" x="11045825" y="2968625"/>
          <p14:tracePt t="28325" x="11056938" y="2962275"/>
          <p14:tracePt t="28326" x="11061700" y="2957513"/>
          <p14:tracePt t="28327" x="11072813" y="2957513"/>
          <p14:tracePt t="28328" x="11079163" y="2957513"/>
          <p14:tracePt t="28329" x="11090275" y="2957513"/>
          <p14:tracePt t="28330" x="11096625" y="2951163"/>
          <p14:tracePt t="28331" x="11101388" y="2951163"/>
          <p14:tracePt t="28332" x="11112500" y="2944813"/>
          <p14:tracePt t="28333" x="11118850" y="2944813"/>
          <p14:tracePt t="28335" x="11123613" y="2944813"/>
          <p14:tracePt t="28335" x="11134725" y="2940050"/>
          <p14:tracePt t="28336" x="11141075" y="2940050"/>
          <p14:tracePt t="28337" x="11145838" y="2933700"/>
          <p14:tracePt t="28338" x="11156950" y="2933700"/>
          <p14:tracePt t="28340" x="11169650" y="2933700"/>
          <p14:tracePt t="28341" x="11174413" y="2928938"/>
          <p14:tracePt t="28341" x="11180763" y="2928938"/>
          <p14:tracePt t="28343" x="11191875" y="2922588"/>
          <p14:tracePt t="28343" x="11196638" y="2922588"/>
          <p14:tracePt t="28344" x="11202988" y="2922588"/>
          <p14:tracePt t="28346" x="11214100" y="2917825"/>
          <p14:tracePt t="28346" x="11218863" y="2911475"/>
          <p14:tracePt t="28347" x="11225213" y="2911475"/>
          <p14:tracePt t="28348" x="11236325" y="2911475"/>
          <p14:tracePt t="28349" x="11242675" y="2906713"/>
          <p14:tracePt t="28350" x="11247438" y="2906713"/>
          <p14:tracePt t="28351" x="11253788" y="2900363"/>
          <p14:tracePt t="28352" x="11264900" y="2900363"/>
          <p14:tracePt t="28354" x="11269663" y="2900363"/>
          <p14:tracePt t="28355" x="11280775" y="2895600"/>
          <p14:tracePt t="28356" x="11287125" y="2889250"/>
          <p14:tracePt t="28357" x="11298238" y="2884488"/>
          <p14:tracePt t="28358" x="11304588" y="2884488"/>
          <p14:tracePt t="28359" x="11309350" y="2884488"/>
          <p14:tracePt t="28361" x="11315700" y="2878138"/>
          <p14:tracePt t="28361" x="11326813" y="2878138"/>
          <p14:tracePt t="28362" x="11331575" y="2871788"/>
          <p14:tracePt t="28363" x="11337925" y="2871788"/>
          <p14:tracePt t="28364" x="11349038" y="2867025"/>
          <p14:tracePt t="28366" x="11353800" y="2867025"/>
          <p14:tracePt t="28368" x="11360150" y="2867025"/>
          <p14:tracePt t="28369" x="11366500" y="2860675"/>
          <p14:tracePt t="28370" x="11377613" y="2855913"/>
          <p14:tracePt t="28371" x="11382375" y="2855913"/>
          <p14:tracePt t="28371" x="11388725" y="2855913"/>
          <p14:tracePt t="28372" x="11393488" y="2849563"/>
          <p14:tracePt t="28373" x="11393488" y="2844800"/>
          <p14:tracePt t="28374" x="11404600" y="2844800"/>
          <p14:tracePt t="28375" x="11410950" y="2838450"/>
          <p14:tracePt t="28377" x="11422063" y="2838450"/>
          <p14:tracePt t="28378" x="11426825" y="2833688"/>
          <p14:tracePt t="28379" x="11433175" y="2827338"/>
          <p14:tracePt t="28381" x="11444288" y="2827338"/>
          <p14:tracePt t="28383" x="11455400" y="2822575"/>
          <p14:tracePt t="28383" x="11461750" y="2816225"/>
          <p14:tracePt t="28386" x="11466513" y="2816225"/>
          <p14:tracePt t="28386" x="11472863" y="2809875"/>
          <p14:tracePt t="28388" x="11477625" y="2805113"/>
          <p14:tracePt t="28389" x="11483975" y="2805113"/>
          <p14:tracePt t="28391" x="11495088" y="2798763"/>
          <p14:tracePt t="28392" x="11499850" y="2794000"/>
          <p14:tracePt t="28393" x="11506200" y="2794000"/>
          <p14:tracePt t="28395" x="11512550" y="2787650"/>
          <p14:tracePt t="28395" x="11517313" y="2787650"/>
          <p14:tracePt t="28396" x="11517313" y="2782888"/>
          <p14:tracePt t="28397" x="11528425" y="2782888"/>
          <p14:tracePt t="28398" x="11528425" y="2776538"/>
          <p14:tracePt t="28400" x="11534775" y="2771775"/>
          <p14:tracePt t="28402" x="11545888" y="2771775"/>
          <p14:tracePt t="28403" x="11550650" y="2760663"/>
          <p14:tracePt t="28404" x="11557000" y="2760663"/>
          <p14:tracePt t="28404" x="11557000" y="2754313"/>
          <p14:tracePt t="28405" x="11561763" y="2754313"/>
          <p14:tracePt t="28407" x="11568113" y="2749550"/>
          <p14:tracePt t="28409" x="11574463" y="2743200"/>
          <p14:tracePt t="28410" x="11579225" y="2736850"/>
          <p14:tracePt t="28411" x="11585575" y="2736850"/>
          <p14:tracePt t="28412" x="11585575" y="2732088"/>
          <p14:tracePt t="28413" x="11590338" y="2732088"/>
          <p14:tracePt t="28414" x="11590338" y="2725738"/>
          <p14:tracePt t="28415" x="11596688" y="2720975"/>
          <p14:tracePt t="28417" x="11601450" y="2714625"/>
          <p14:tracePt t="28419" x="11607800" y="2709863"/>
          <p14:tracePt t="28421" x="11607800" y="2703513"/>
          <p14:tracePt t="28423" x="11612563" y="2703513"/>
          <p14:tracePt t="28424" x="11618913" y="2698750"/>
          <p14:tracePt t="28425" x="11618913" y="2692400"/>
          <p14:tracePt t="28427" x="11623675" y="2687638"/>
          <p14:tracePt t="28429" x="11623675" y="2681288"/>
          <p14:tracePt t="28431" x="11630025" y="2676525"/>
          <p14:tracePt t="28433" x="11630025" y="2670175"/>
          <p14:tracePt t="28435" x="11630025" y="2663825"/>
          <p14:tracePt t="28437" x="11634788" y="2659063"/>
          <p14:tracePt t="28438" x="11634788" y="2652713"/>
          <p14:tracePt t="28439" x="11634788" y="2647950"/>
          <p14:tracePt t="28443" x="11634788" y="2641600"/>
          <p14:tracePt t="28443" x="11641138" y="2641600"/>
          <p14:tracePt t="28444" x="11641138" y="2636838"/>
          <p14:tracePt t="28445" x="11641138" y="2630488"/>
          <p14:tracePt t="28447" x="11641138" y="2625725"/>
          <p14:tracePt t="28449" x="11641138" y="2619375"/>
          <p14:tracePt t="28452" x="11641138" y="2614613"/>
          <p14:tracePt t="28452" x="11641138" y="2608263"/>
          <p14:tracePt t="28455" x="11641138" y="2601913"/>
          <p14:tracePt t="28456" x="11641138" y="2597150"/>
          <p14:tracePt t="28458" x="11641138" y="2590800"/>
          <p14:tracePt t="28458" x="11634788" y="2586038"/>
          <p14:tracePt t="28459" x="11634788" y="2579688"/>
          <p14:tracePt t="28461" x="11634788" y="2574925"/>
          <p14:tracePt t="28462" x="11634788" y="2568575"/>
          <p14:tracePt t="28463" x="11630025" y="2563813"/>
          <p14:tracePt t="28466" x="11630025" y="2552700"/>
          <p14:tracePt t="28468" x="11623675" y="2546350"/>
          <p14:tracePt t="28469" x="11623675" y="2541588"/>
          <p14:tracePt t="28470" x="11618913" y="2535238"/>
          <p14:tracePt t="28472" x="11618913" y="2524125"/>
          <p14:tracePt t="28474" x="11612563" y="2517775"/>
          <p14:tracePt t="28474" x="11607800" y="2513013"/>
          <p14:tracePt t="28475" x="11607800" y="2506663"/>
          <p14:tracePt t="28477" x="11607800" y="2501900"/>
          <p14:tracePt t="28479" x="11601450" y="2501900"/>
          <p14:tracePt t="28480" x="11601450" y="2495550"/>
          <p14:tracePt t="28480" x="11601450" y="2490788"/>
          <p14:tracePt t="28481" x="11601450" y="2484438"/>
          <p14:tracePt t="28482" x="11596688" y="2484438"/>
          <p14:tracePt t="28483" x="11596688" y="2479675"/>
          <p14:tracePt t="28486" x="11596688" y="2466975"/>
          <p14:tracePt t="28486" x="11590338" y="2466975"/>
          <p14:tracePt t="28487" x="11585575" y="2462213"/>
          <p14:tracePt t="28490" x="11585575" y="2455863"/>
          <p14:tracePt t="28492" x="11579225" y="2444750"/>
          <p14:tracePt t="28493" x="11579225" y="2439988"/>
          <p14:tracePt t="28495" x="11574463" y="2439988"/>
          <p14:tracePt t="28495" x="11574463" y="2433638"/>
          <p14:tracePt t="28497" x="11574463" y="2428875"/>
          <p14:tracePt t="28499" x="11568113" y="2422525"/>
          <p14:tracePt t="28500" x="11561763" y="2417763"/>
          <p14:tracePt t="28501" x="11561763" y="2411413"/>
          <p14:tracePt t="28502" x="11561763" y="2406650"/>
          <p14:tracePt t="28503" x="11557000" y="2406650"/>
          <p14:tracePt t="28504" x="11557000" y="2400300"/>
          <p14:tracePt t="28506" x="11550650" y="2393950"/>
          <p14:tracePt t="28507" x="11550650" y="2389188"/>
          <p14:tracePt t="28508" x="11545888" y="2389188"/>
          <p14:tracePt t="28508" x="11545888" y="2382838"/>
          <p14:tracePt t="28510" x="11539538" y="2378075"/>
          <p14:tracePt t="28513" x="11539538" y="2366963"/>
          <p14:tracePt t="28513" x="11534775" y="2366963"/>
          <p14:tracePt t="28515" x="11534775" y="2360613"/>
          <p14:tracePt t="28515" x="11528425" y="2360613"/>
          <p14:tracePt t="28516" x="11523663" y="2349500"/>
          <p14:tracePt t="28518" x="11517313" y="2344738"/>
          <p14:tracePt t="28521" x="11517313" y="2338388"/>
          <p14:tracePt t="28521" x="11512550" y="2338388"/>
          <p14:tracePt t="28523" x="11512550" y="2333625"/>
          <p14:tracePt t="28523" x="11506200" y="2327275"/>
          <p14:tracePt t="28524" x="11499850" y="2320925"/>
          <p14:tracePt t="28527" x="11495088" y="2316163"/>
          <p14:tracePt t="28527" x="11495088" y="2309813"/>
          <p14:tracePt t="28528" x="11488738" y="2305050"/>
          <p14:tracePt t="28529" x="11483975" y="2298700"/>
          <p14:tracePt t="28530" x="11477625" y="2293938"/>
          <p14:tracePt t="28531" x="11472863" y="2287588"/>
          <p14:tracePt t="28532" x="11472863" y="2282825"/>
          <p14:tracePt t="28534" x="11466513" y="2282825"/>
          <p14:tracePt t="28535" x="11466513" y="2276475"/>
          <p14:tracePt t="28536" x="11461750" y="2276475"/>
          <p14:tracePt t="28536" x="11455400" y="2265363"/>
          <p14:tracePt t="28537" x="11450638" y="2265363"/>
          <p14:tracePt t="28538" x="11450638" y="2259013"/>
          <p14:tracePt t="28539" x="11439525" y="2254250"/>
          <p14:tracePt t="28541" x="11433175" y="2247900"/>
          <p14:tracePt t="28541" x="11426825" y="2243138"/>
          <p14:tracePt t="28543" x="11422063" y="2236788"/>
          <p14:tracePt t="28544" x="11422063" y="2232025"/>
          <p14:tracePt t="28545" x="11410950" y="2232025"/>
          <p14:tracePt t="28546" x="11404600" y="2220913"/>
          <p14:tracePt t="28547" x="11399838" y="2214563"/>
          <p14:tracePt t="28548" x="11393488" y="2214563"/>
          <p14:tracePt t="28549" x="11388725" y="2209800"/>
          <p14:tracePt t="28550" x="11377613" y="2203450"/>
          <p14:tracePt t="28551" x="11377613" y="2198688"/>
          <p14:tracePt t="28552" x="11371263" y="2198688"/>
          <p14:tracePt t="28553" x="11366500" y="2192338"/>
          <p14:tracePt t="28555" x="11360150" y="2185988"/>
          <p14:tracePt t="28556" x="11349038" y="2181225"/>
          <p14:tracePt t="28557" x="11337925" y="2174875"/>
          <p14:tracePt t="28558" x="11331575" y="2170113"/>
          <p14:tracePt t="28559" x="11326813" y="2163763"/>
          <p14:tracePt t="28560" x="11320463" y="2159000"/>
          <p14:tracePt t="28562" x="11309350" y="2159000"/>
          <p14:tracePt t="28562" x="11309350" y="2152650"/>
          <p14:tracePt t="28563" x="11304588" y="2147888"/>
          <p14:tracePt t="28565" x="11291888" y="2141538"/>
          <p14:tracePt t="28565" x="11280775" y="2136775"/>
          <p14:tracePt t="28566" x="11269663" y="2136775"/>
          <p14:tracePt t="28567" x="11269663" y="2130425"/>
          <p14:tracePt t="28569" x="11264900" y="2124075"/>
          <p14:tracePt t="28570" x="11247438" y="2119313"/>
          <p14:tracePt t="28571" x="11242675" y="2112963"/>
          <p14:tracePt t="28572" x="11236325" y="2112963"/>
          <p14:tracePt t="28573" x="11231563" y="2108200"/>
          <p14:tracePt t="28573" x="11225213" y="2108200"/>
          <p14:tracePt t="28574" x="11218863" y="2101850"/>
          <p14:tracePt t="28575" x="11207750" y="2097088"/>
          <p14:tracePt t="28576" x="11196638" y="2090738"/>
          <p14:tracePt t="28577" x="11191875" y="2085975"/>
          <p14:tracePt t="28578" x="11180763" y="2085975"/>
          <p14:tracePt t="28580" x="11174413" y="2079625"/>
          <p14:tracePt t="28582" x="11152188" y="2068513"/>
          <p14:tracePt t="28583" x="11145838" y="2068513"/>
          <p14:tracePt t="28584" x="11134725" y="2057400"/>
          <p14:tracePt t="28585" x="11123613" y="2051050"/>
          <p14:tracePt t="28587" x="11112500" y="2051050"/>
          <p14:tracePt t="28587" x="11112500" y="2046288"/>
          <p14:tracePt t="28588" x="11101388" y="2046288"/>
          <p14:tracePt t="28589" x="11083925" y="2039938"/>
          <p14:tracePt t="28591" x="11079163" y="2035175"/>
          <p14:tracePt t="28592" x="11068050" y="2028825"/>
          <p14:tracePt t="28593" x="11056938" y="2024063"/>
          <p14:tracePt t="28594" x="11050588" y="2017713"/>
          <p14:tracePt t="28595" x="11045825" y="2017713"/>
          <p14:tracePt t="28597" x="11034713" y="2017713"/>
          <p14:tracePt t="28597" x="11023600" y="2006600"/>
          <p14:tracePt t="28598" x="11017250" y="2006600"/>
          <p14:tracePt t="28599" x="11006138" y="2006600"/>
          <p14:tracePt t="28600" x="10999788" y="2001838"/>
          <p14:tracePt t="28601" x="10988675" y="1995488"/>
          <p14:tracePt t="28602" x="10983913" y="1995488"/>
          <p14:tracePt t="28603" x="10977563" y="1995488"/>
          <p14:tracePt t="28604" x="10966450" y="1990725"/>
          <p14:tracePt t="28606" x="10955338" y="1984375"/>
          <p14:tracePt t="28606" x="10948988" y="1984375"/>
          <p14:tracePt t="28607" x="10933113" y="1978025"/>
          <p14:tracePt t="28609" x="10926763" y="1973263"/>
          <p14:tracePt t="28611" x="10915650" y="1973263"/>
          <p14:tracePt t="28611" x="10910888" y="1973263"/>
          <p14:tracePt t="28612" x="10904538" y="1966913"/>
          <p14:tracePt t="28613" x="10888663" y="1962150"/>
          <p14:tracePt t="28614" x="10875963" y="1962150"/>
          <p14:tracePt t="28617" x="10860088" y="1955800"/>
          <p14:tracePt t="28618" x="10853738" y="1955800"/>
          <p14:tracePt t="28619" x="10842625" y="1951038"/>
          <p14:tracePt t="28620" x="10831513" y="1951038"/>
          <p14:tracePt t="28620" x="10831513" y="1944688"/>
          <p14:tracePt t="28621" x="10820400" y="1944688"/>
          <p14:tracePt t="28622" x="10809288" y="1944688"/>
          <p14:tracePt t="28625" x="10798175" y="1939925"/>
          <p14:tracePt t="28625" x="10791825" y="1939925"/>
          <p14:tracePt t="28626" x="10780713" y="1933575"/>
          <p14:tracePt t="28627" x="10769600" y="1933575"/>
          <p14:tracePt t="28628" x="10764838" y="1933575"/>
          <p14:tracePt t="28629" x="10758488" y="1933575"/>
          <p14:tracePt t="28630" x="10747375" y="1928813"/>
          <p14:tracePt t="28631" x="10736263" y="1928813"/>
          <p14:tracePt t="28632" x="10729913" y="1928813"/>
          <p14:tracePt t="28633" x="10725150" y="1922463"/>
          <p14:tracePt t="28634" x="10718800" y="1922463"/>
          <p14:tracePt t="28635" x="10702925" y="1922463"/>
          <p14:tracePt t="28638" x="10691813" y="1922463"/>
          <p14:tracePt t="28639" x="10685463" y="1922463"/>
          <p14:tracePt t="28640" x="10680700" y="1922463"/>
          <p14:tracePt t="28641" x="10668000" y="1916113"/>
          <p14:tracePt t="28641" x="10663238" y="1916113"/>
          <p14:tracePt t="28642" x="10652125" y="1916113"/>
          <p14:tracePt t="28643" x="10645775" y="1916113"/>
          <p14:tracePt t="28645" x="10641013" y="1916113"/>
          <p14:tracePt t="28646" x="10629900" y="1916113"/>
          <p14:tracePt t="28646" x="10623550" y="1916113"/>
          <p14:tracePt t="28647" x="10618788" y="1916113"/>
          <p14:tracePt t="28648" x="10606088" y="1916113"/>
          <p14:tracePt t="28650" x="10594975" y="1916113"/>
          <p14:tracePt t="28652" x="10579100" y="1916113"/>
          <p14:tracePt t="28653" x="10567988" y="1916113"/>
          <p14:tracePt t="28653" x="10561638" y="1916113"/>
          <p14:tracePt t="28654" x="10556875" y="1916113"/>
          <p14:tracePt t="28655" x="10550525" y="1916113"/>
          <p14:tracePt t="28656" x="10539413" y="1916113"/>
          <p14:tracePt t="28659" x="10521950" y="1916113"/>
          <p14:tracePt t="28659" x="10517188" y="1916113"/>
          <p14:tracePt t="28660" x="10510838" y="1916113"/>
          <p14:tracePt t="28661" x="10506075" y="1916113"/>
          <p14:tracePt t="28662" x="10499725" y="1916113"/>
          <p14:tracePt t="28663" x="10494963" y="1916113"/>
          <p14:tracePt t="28664" x="10483850" y="1916113"/>
          <p14:tracePt t="28666" x="10472738" y="1916113"/>
          <p14:tracePt t="28667" x="10460038" y="1916113"/>
          <p14:tracePt t="28669" x="10448925" y="1916113"/>
          <p14:tracePt t="28670" x="10444163" y="1916113"/>
          <p14:tracePt t="28671" x="10437813" y="1916113"/>
          <p14:tracePt t="28673" x="10426700" y="1916113"/>
          <p14:tracePt t="28674" x="10421938" y="1916113"/>
          <p14:tracePt t="28674" x="10415588" y="1916113"/>
          <p14:tracePt t="28675" x="10410825" y="1916113"/>
          <p14:tracePt t="28677" x="10393363" y="1916113"/>
          <p14:tracePt t="28678" x="10387013" y="1916113"/>
          <p14:tracePt t="28679" x="10382250" y="1916113"/>
          <p14:tracePt t="28681" x="10371138" y="1916113"/>
          <p14:tracePt t="28681" x="10364788" y="1916113"/>
          <p14:tracePt t="28683" x="10360025" y="1922463"/>
          <p14:tracePt t="28683" x="10353675" y="1922463"/>
          <p14:tracePt t="28685" x="10342563" y="1928813"/>
          <p14:tracePt t="28688" x="10331450" y="1928813"/>
          <p14:tracePt t="28688" x="10313988" y="1928813"/>
          <p14:tracePt t="28689" x="10313988" y="1933575"/>
          <p14:tracePt t="28690" x="10302875" y="1933575"/>
          <p14:tracePt t="28692" x="10298113" y="1939925"/>
          <p14:tracePt t="28693" x="10291763" y="1939925"/>
          <p14:tracePt t="28694" x="10287000" y="1939925"/>
          <p14:tracePt t="28695" x="10280650" y="1939925"/>
          <p14:tracePt t="28696" x="10269538" y="1944688"/>
          <p14:tracePt t="28697" x="10264775" y="1951038"/>
          <p14:tracePt t="28698" x="10258425" y="1951038"/>
          <p14:tracePt t="28699" x="10252075" y="1951038"/>
          <p14:tracePt t="28701" x="10247313" y="1951038"/>
          <p14:tracePt t="28701" x="10247313" y="1955800"/>
          <p14:tracePt t="28702" x="10236200" y="1955800"/>
          <p14:tracePt t="28703" x="10229850" y="1955800"/>
          <p14:tracePt t="28704" x="10225088" y="1962150"/>
          <p14:tracePt t="28705" x="10218738" y="1962150"/>
          <p14:tracePt t="28706" x="10218738" y="1966913"/>
          <p14:tracePt t="28707" x="10213975" y="1966913"/>
          <p14:tracePt t="28708" x="10196513" y="1973263"/>
          <p14:tracePt t="28710" x="10190163" y="1973263"/>
          <p14:tracePt t="28711" x="10185400" y="1978025"/>
          <p14:tracePt t="28712" x="10185400" y="1984375"/>
          <p14:tracePt t="28713" x="10174288" y="1984375"/>
          <p14:tracePt t="28715" x="10167938" y="1990725"/>
          <p14:tracePt t="28716" x="10163175" y="1990725"/>
          <p14:tracePt t="28717" x="10156825" y="1990725"/>
          <p14:tracePt t="28718" x="10152063" y="1995488"/>
          <p14:tracePt t="28719" x="10145713" y="2001838"/>
          <p14:tracePt t="28720" x="10134600" y="2006600"/>
          <p14:tracePt t="28723" x="10129838" y="2012950"/>
          <p14:tracePt t="28723" x="10123488" y="2012950"/>
          <p14:tracePt t="28724" x="10117138" y="2017713"/>
          <p14:tracePt t="28726" x="10112375" y="2024063"/>
          <p14:tracePt t="28727" x="10106025" y="2024063"/>
          <p14:tracePt t="28728" x="10094913" y="2028825"/>
          <p14:tracePt t="28729" x="10094913" y="2035175"/>
          <p14:tracePt t="28730" x="10090150" y="2035175"/>
          <p14:tracePt t="28731" x="10083800" y="2039938"/>
          <p14:tracePt t="28732" x="10079038" y="2051050"/>
          <p14:tracePt t="28733" x="10072688" y="2051050"/>
          <p14:tracePt t="28735" x="10072688" y="2057400"/>
          <p14:tracePt t="28736" x="10061575" y="2057400"/>
          <p14:tracePt t="28736" x="10061575" y="2063750"/>
          <p14:tracePt t="28737" x="10055225" y="2068513"/>
          <p14:tracePt t="28738" x="10044113" y="2074863"/>
          <p14:tracePt t="28740" x="10039350" y="2079625"/>
          <p14:tracePt t="28741" x="10033000" y="2085975"/>
          <p14:tracePt t="28743" x="10028238" y="2090738"/>
          <p14:tracePt t="28743" x="10021888" y="2097088"/>
          <p14:tracePt t="28744" x="10017125" y="2097088"/>
          <p14:tracePt t="28745" x="10010775" y="2101850"/>
          <p14:tracePt t="28746" x="10006013" y="2112963"/>
          <p14:tracePt t="28749" x="9994900" y="2119313"/>
          <p14:tracePt t="28750" x="9988550" y="2130425"/>
          <p14:tracePt t="28751" x="9982200" y="2136775"/>
          <p14:tracePt t="28752" x="9971088" y="2141538"/>
          <p14:tracePt t="28755" x="9966325" y="2152650"/>
          <p14:tracePt t="28757" x="9955213" y="2163763"/>
          <p14:tracePt t="28757" x="9948863" y="2170113"/>
          <p14:tracePt t="28759" x="9944100" y="2174875"/>
          <p14:tracePt t="28760" x="9937750" y="2181225"/>
          <p14:tracePt t="28760" x="9932988" y="2185988"/>
          <p14:tracePt t="28761" x="9926638" y="2192338"/>
          <p14:tracePt t="28763" x="9921875" y="2203450"/>
          <p14:tracePt t="28763" x="9915525" y="2209800"/>
          <p14:tracePt t="28766" x="9904413" y="2220913"/>
          <p14:tracePt t="28766" x="9904413" y="2225675"/>
          <p14:tracePt t="28768" x="9898063" y="2225675"/>
          <p14:tracePt t="28769" x="9893300" y="2236788"/>
          <p14:tracePt t="28771" x="9886950" y="2243138"/>
          <p14:tracePt t="28772" x="9875838" y="2254250"/>
          <p14:tracePt t="28773" x="9871075" y="2265363"/>
          <p14:tracePt t="28774" x="9864725" y="2271713"/>
          <p14:tracePt t="28775" x="9859963" y="2276475"/>
          <p14:tracePt t="28776" x="9859963" y="2282825"/>
          <p14:tracePt t="28777" x="9853613" y="2293938"/>
          <p14:tracePt t="28777" x="9847263" y="2298700"/>
          <p14:tracePt t="28778" x="9842500" y="2305050"/>
          <p14:tracePt t="28779" x="9836150" y="2309813"/>
          <p14:tracePt t="28781" x="9831388" y="2320925"/>
          <p14:tracePt t="28781" x="9825038" y="2333625"/>
          <p14:tracePt t="28784" x="9813925" y="2349500"/>
          <p14:tracePt t="28785" x="9813925" y="2355850"/>
          <p14:tracePt t="28786" x="9802813" y="2366963"/>
          <p14:tracePt t="28787" x="9802813" y="2371725"/>
          <p14:tracePt t="28788" x="9791700" y="2382838"/>
          <p14:tracePt t="28789" x="9791700" y="2389188"/>
          <p14:tracePt t="28791" x="9780588" y="2400300"/>
          <p14:tracePt t="28792" x="9780588" y="2406650"/>
          <p14:tracePt t="28792" x="9774238" y="2417763"/>
          <p14:tracePt t="28793" x="9769475" y="2422525"/>
          <p14:tracePt t="28796" x="9763125" y="2439988"/>
          <p14:tracePt t="28797" x="9758363" y="2451100"/>
          <p14:tracePt t="28798" x="9752013" y="2451100"/>
          <p14:tracePt t="28799" x="9752013" y="2462213"/>
          <p14:tracePt t="28800" x="9747250" y="2466975"/>
          <p14:tracePt t="28801" x="9740900" y="2473325"/>
          <p14:tracePt t="28802" x="9740900" y="2484438"/>
          <p14:tracePt t="28802" x="9736138" y="2490788"/>
          <p14:tracePt t="28803" x="9736138" y="2495550"/>
          <p14:tracePt t="28805" x="9729788" y="2506663"/>
          <p14:tracePt t="28806" x="9725025" y="2513013"/>
          <p14:tracePt t="28807" x="9725025" y="2517775"/>
          <p14:tracePt t="28808" x="9718675" y="2528888"/>
          <p14:tracePt t="28808" x="9713913" y="2535238"/>
          <p14:tracePt t="28809" x="9713913" y="2541588"/>
          <p14:tracePt t="28810" x="9713913" y="2546350"/>
          <p14:tracePt t="28811" x="9707563" y="2557463"/>
          <p14:tracePt t="28813" x="9707563" y="2563813"/>
          <p14:tracePt t="28813" x="9707563" y="2568575"/>
          <p14:tracePt t="28814" x="9701213" y="2579688"/>
          <p14:tracePt t="28815" x="9696450" y="2579688"/>
          <p14:tracePt t="28816" x="9696450" y="2590800"/>
          <p14:tracePt t="28817" x="9696450" y="2601913"/>
          <p14:tracePt t="28819" x="9690100" y="2601913"/>
          <p14:tracePt t="28819" x="9690100" y="2614613"/>
          <p14:tracePt t="28822" x="9685338" y="2619375"/>
          <p14:tracePt t="28822" x="9685338" y="2630488"/>
          <p14:tracePt t="28824" x="9678988" y="2641600"/>
          <p14:tracePt t="28825" x="9678988" y="2647950"/>
          <p14:tracePt t="28827" x="9678988" y="2659063"/>
          <p14:tracePt t="28829" x="9678988" y="2670175"/>
          <p14:tracePt t="28831" x="9674225" y="2676525"/>
          <p14:tracePt t="28832" x="9674225" y="2687638"/>
          <p14:tracePt t="28833" x="9674225" y="2698750"/>
          <p14:tracePt t="28835" x="9674225" y="2703513"/>
          <p14:tracePt t="28836" x="9674225" y="2709863"/>
          <p14:tracePt t="28839" x="9674225" y="2714625"/>
          <p14:tracePt t="28840" x="9674225" y="2725738"/>
          <p14:tracePt t="28841" x="9674225" y="2732088"/>
          <p14:tracePt t="28842" x="9674225" y="2736850"/>
          <p14:tracePt t="28843" x="9674225" y="2749550"/>
          <p14:tracePt t="28845" x="9674225" y="2754313"/>
          <p14:tracePt t="28846" x="9674225" y="2760663"/>
          <p14:tracePt t="28847" x="9674225" y="2771775"/>
          <p14:tracePt t="28848" x="9674225" y="2776538"/>
          <p14:tracePt t="28850" x="9674225" y="2782888"/>
          <p14:tracePt t="28851" x="9674225" y="2787650"/>
          <p14:tracePt t="28852" x="9674225" y="2794000"/>
          <p14:tracePt t="28853" x="9678988" y="2794000"/>
          <p14:tracePt t="28855" x="9678988" y="2798763"/>
          <p14:tracePt t="28855" x="9678988" y="2809875"/>
          <p14:tracePt t="28856" x="9685338" y="2809875"/>
          <p14:tracePt t="28857" x="9685338" y="2816225"/>
          <p14:tracePt t="28858" x="9690100" y="2822575"/>
          <p14:tracePt t="28859" x="9690100" y="2827338"/>
          <p14:tracePt t="28861" x="9696450" y="2833688"/>
          <p14:tracePt t="28862" x="9696450" y="2838450"/>
          <p14:tracePt t="28863" x="9701213" y="2844800"/>
          <p14:tracePt t="28864" x="9701213" y="2849563"/>
          <p14:tracePt t="28865" x="9701213" y="2855913"/>
          <p14:tracePt t="28866" x="9707563" y="2855913"/>
          <p14:tracePt t="28868" x="9713913" y="2860675"/>
          <p14:tracePt t="28869" x="9713913" y="2867025"/>
          <p14:tracePt t="28870" x="9718675" y="2871788"/>
          <p14:tracePt t="28870" x="9725025" y="2884488"/>
          <p14:tracePt t="28871" x="9729788" y="2884488"/>
          <p14:tracePt t="28872" x="9729788" y="2889250"/>
          <p14:tracePt t="28875" x="9736138" y="2895600"/>
          <p14:tracePt t="28875" x="9740900" y="2900363"/>
          <p14:tracePt t="28876" x="9747250" y="2906713"/>
          <p14:tracePt t="28877" x="9752013" y="2911475"/>
          <p14:tracePt t="28878" x="9758363" y="2917825"/>
          <p14:tracePt t="28881" x="9763125" y="2917825"/>
          <p14:tracePt t="28881" x="9763125" y="2922588"/>
          <p14:tracePt t="28882" x="9774238" y="2928938"/>
          <p14:tracePt t="28883" x="9774238" y="2933700"/>
          <p14:tracePt t="28885" x="9780588" y="2933700"/>
          <p14:tracePt t="28885" x="9791700" y="2940050"/>
          <p14:tracePt t="28887" x="9802813" y="2951163"/>
          <p14:tracePt t="28889" x="9809163" y="2951163"/>
          <p14:tracePt t="28890" x="9813925" y="2957513"/>
          <p14:tracePt t="28891" x="9820275" y="2962275"/>
          <p14:tracePt t="28891" x="9825038" y="2962275"/>
          <p14:tracePt t="28893" x="9842500" y="2973388"/>
          <p14:tracePt t="28895" x="9847263" y="2973388"/>
          <p14:tracePt t="28896" x="9847263" y="2979738"/>
          <p14:tracePt t="28896" x="9859963" y="2984500"/>
          <p14:tracePt t="28897" x="9864725" y="2984500"/>
          <p14:tracePt t="28898" x="9871075" y="2990850"/>
          <p14:tracePt t="28899" x="9875838" y="2990850"/>
          <p14:tracePt t="28900" x="9882188" y="2995613"/>
          <p14:tracePt t="28902" x="9893300" y="2995613"/>
          <p14:tracePt t="28903" x="9898063" y="3001963"/>
          <p14:tracePt t="28904" x="9904413" y="3006725"/>
          <p14:tracePt t="28904" x="9915525" y="3006725"/>
          <p14:tracePt t="28905" x="9921875" y="3013075"/>
          <p14:tracePt t="28906" x="9926638" y="3013075"/>
          <p14:tracePt t="28907" x="9937750" y="3019425"/>
          <p14:tracePt t="28908" x="9944100" y="3019425"/>
          <p14:tracePt t="28909" x="9948863" y="3024188"/>
          <p14:tracePt t="28910" x="9959975" y="3024188"/>
          <p14:tracePt t="28911" x="9966325" y="3030538"/>
          <p14:tracePt t="28912" x="9971088" y="3030538"/>
          <p14:tracePt t="28913" x="9982200" y="3030538"/>
          <p14:tracePt t="28914" x="9988550" y="3035300"/>
          <p14:tracePt t="28916" x="9999663" y="3041650"/>
          <p14:tracePt t="28917" x="10010775" y="3041650"/>
          <p14:tracePt t="28919" x="10021888" y="3046413"/>
          <p14:tracePt t="28920" x="10033000" y="3046413"/>
          <p14:tracePt t="28924" x="10061575" y="3052763"/>
          <p14:tracePt t="28925" x="10072688" y="3057525"/>
          <p14:tracePt t="28926" x="10090150" y="3057525"/>
          <p14:tracePt t="28927" x="10094913" y="3063875"/>
          <p14:tracePt t="28928" x="10101263" y="3063875"/>
          <p14:tracePt t="28929" x="10112375" y="3063875"/>
          <p14:tracePt t="28931" x="10117138" y="3063875"/>
          <p14:tracePt t="28931" x="10123488" y="3063875"/>
          <p14:tracePt t="28932" x="10134600" y="3068638"/>
          <p14:tracePt t="28933" x="10145713" y="3068638"/>
          <p14:tracePt t="28934" x="10152063" y="3074988"/>
          <p14:tracePt t="28935" x="10156825" y="3074988"/>
          <p14:tracePt t="28937" x="10167938" y="3074988"/>
          <p14:tracePt t="28939" x="10185400" y="3074988"/>
          <p14:tracePt t="28940" x="10196513" y="3079750"/>
          <p14:tracePt t="28941" x="10207625" y="3079750"/>
          <p14:tracePt t="28942" x="10218738" y="3079750"/>
          <p14:tracePt t="28943" x="10225088" y="3079750"/>
          <p14:tracePt t="28944" x="10229850" y="3086100"/>
          <p14:tracePt t="28945" x="10240963" y="3086100"/>
          <p14:tracePt t="28946" x="10247313" y="3086100"/>
          <p14:tracePt t="28947" x="10252075" y="3086100"/>
          <p14:tracePt t="28949" x="10264775" y="3086100"/>
          <p14:tracePt t="28949" x="10280650" y="3086100"/>
          <p14:tracePt t="28952" x="10291763" y="3086100"/>
          <p14:tracePt t="28952" x="10302875" y="3086100"/>
          <p14:tracePt t="28953" x="10309225" y="3086100"/>
          <p14:tracePt t="28954" x="10313988" y="3092450"/>
          <p14:tracePt t="28955" x="10325100" y="3092450"/>
          <p14:tracePt t="28956" x="10331450" y="3092450"/>
          <p14:tracePt t="28958" x="10342563" y="3092450"/>
          <p14:tracePt t="28958" x="10348913" y="3092450"/>
          <p14:tracePt t="28959" x="10364788" y="3092450"/>
          <p14:tracePt t="28960" x="10371138" y="3092450"/>
          <p14:tracePt t="28962" x="10371138" y="3097213"/>
          <p14:tracePt t="28962" x="10393363" y="3097213"/>
          <p14:tracePt t="28963" x="10398125" y="3097213"/>
          <p14:tracePt t="28965" x="10404475" y="3097213"/>
          <p14:tracePt t="28966" x="10410825" y="3097213"/>
          <p14:tracePt t="28966" x="10421938" y="3097213"/>
          <p14:tracePt t="28968" x="10433050" y="3097213"/>
          <p14:tracePt t="28969" x="10448925" y="3097213"/>
          <p14:tracePt t="28970" x="10455275" y="3097213"/>
          <p14:tracePt t="28972" x="10472738" y="3097213"/>
          <p14:tracePt t="28973" x="10483850" y="3097213"/>
          <p14:tracePt t="28974" x="10488613" y="3097213"/>
          <p14:tracePt t="28976" x="10494963" y="3097213"/>
          <p14:tracePt t="28977" x="10510838" y="3097213"/>
          <p14:tracePt t="28978" x="10521950" y="3097213"/>
          <p14:tracePt t="28980" x="10533063" y="3097213"/>
          <p14:tracePt t="28982" x="10556875" y="3097213"/>
          <p14:tracePt t="28984" x="10572750" y="3097213"/>
          <p14:tracePt t="28985" x="10583863" y="3097213"/>
          <p14:tracePt t="28986" x="10601325" y="3097213"/>
          <p14:tracePt t="28987" x="10606088" y="3097213"/>
          <p14:tracePt t="28988" x="10618788" y="3097213"/>
          <p14:tracePt t="28989" x="10629900" y="3097213"/>
          <p14:tracePt t="28990" x="10634663" y="3097213"/>
          <p14:tracePt t="28992" x="10645775" y="3097213"/>
          <p14:tracePt t="28992" x="10652125" y="3097213"/>
          <p14:tracePt t="28993" x="10663238" y="3097213"/>
          <p14:tracePt t="28994" x="10674350" y="3097213"/>
          <p14:tracePt t="28995" x="10685463" y="3097213"/>
          <p14:tracePt t="28996" x="10696575" y="3097213"/>
          <p14:tracePt t="28997" x="10702925" y="3097213"/>
          <p14:tracePt t="28998" x="10714038" y="3097213"/>
          <p14:tracePt t="29000" x="10725150" y="3097213"/>
          <p14:tracePt t="29000" x="10729913" y="3097213"/>
          <p14:tracePt t="29001" x="10736263" y="3097213"/>
          <p14:tracePt t="29002" x="10747375" y="3097213"/>
          <p14:tracePt t="29003" x="10758488" y="3097213"/>
          <p14:tracePt t="29005" x="10764838" y="3097213"/>
          <p14:tracePt t="29006" x="10775950" y="3097213"/>
          <p14:tracePt t="29007" x="10780713" y="3097213"/>
          <p14:tracePt t="29007" x="10798175" y="3097213"/>
          <p14:tracePt t="29008" x="10809288" y="3097213"/>
          <p14:tracePt t="29009" x="10815638" y="3097213"/>
          <p14:tracePt t="29010" x="10820400" y="3097213"/>
          <p14:tracePt t="29011" x="10826750" y="3097213"/>
          <p14:tracePt t="29013" x="10842625" y="3097213"/>
          <p14:tracePt t="29014" x="10848975" y="3097213"/>
          <p14:tracePt t="29015" x="10860088" y="3092450"/>
          <p14:tracePt t="29016" x="10875963" y="3092450"/>
          <p14:tracePt t="29017" x="10882313" y="3092450"/>
          <p14:tracePt t="29018" x="10888663" y="3092450"/>
          <p14:tracePt t="29020" x="10893425" y="3092450"/>
          <p14:tracePt t="29021" x="10904538" y="3092450"/>
          <p14:tracePt t="29021" x="10922000" y="3086100"/>
          <p14:tracePt t="29023" x="10937875" y="3079750"/>
          <p14:tracePt t="29024" x="10944225" y="3079750"/>
          <p14:tracePt t="29025" x="10955338" y="3074988"/>
          <p14:tracePt t="29026" x="10961688" y="3074988"/>
          <p14:tracePt t="29027" x="10972800" y="3074988"/>
          <p14:tracePt t="29028" x="10977563" y="3074988"/>
          <p14:tracePt t="29029" x="10983913" y="3074988"/>
          <p14:tracePt t="29030" x="10995025" y="3068638"/>
          <p14:tracePt t="29031" x="10999788" y="3068638"/>
          <p14:tracePt t="29032" x="11006138" y="3068638"/>
          <p14:tracePt t="29034" x="11017250" y="3063875"/>
          <p14:tracePt t="29035" x="11028363" y="3063875"/>
          <p14:tracePt t="29036" x="11034713" y="3063875"/>
          <p14:tracePt t="29036" x="11039475" y="3063875"/>
          <p14:tracePt t="29037" x="11050588" y="3063875"/>
          <p14:tracePt t="29038" x="11061700" y="3057525"/>
          <p14:tracePt t="29041" x="11079163" y="3052763"/>
          <p14:tracePt t="29041" x="11083925" y="3052763"/>
          <p14:tracePt t="29043" x="11096625" y="3052763"/>
          <p14:tracePt t="29044" x="11107738" y="3052763"/>
          <p14:tracePt t="29046" x="11118850" y="3046413"/>
          <p14:tracePt t="29048" x="11129963" y="3041650"/>
          <p14:tracePt t="29050" x="11141075" y="3041650"/>
          <p14:tracePt t="29050" x="11145838" y="3041650"/>
          <p14:tracePt t="29051" x="11152188" y="3041650"/>
          <p14:tracePt t="29053" x="11163300" y="3035300"/>
          <p14:tracePt t="29053" x="11169650" y="3035300"/>
          <p14:tracePt t="29055" x="11174413" y="3035300"/>
          <p14:tracePt t="29056" x="11191875" y="3030538"/>
          <p14:tracePt t="29057" x="11196638" y="3030538"/>
          <p14:tracePt t="29058" x="11202988" y="3030538"/>
          <p14:tracePt t="29059" x="11214100" y="3030538"/>
          <p14:tracePt t="29060" x="11225213" y="3024188"/>
          <p14:tracePt t="29062" x="11231563" y="3019425"/>
          <p14:tracePt t="29063" x="11242675" y="3019425"/>
          <p14:tracePt t="29064" x="11247438" y="3019425"/>
          <p14:tracePt t="29066" x="11253788" y="3019425"/>
          <p14:tracePt t="29066" x="11264900" y="3019425"/>
          <p14:tracePt t="29067" x="11276013" y="3013075"/>
          <p14:tracePt t="29070" x="11287125" y="3013075"/>
          <p14:tracePt t="29071" x="11298238" y="3006725"/>
          <p14:tracePt t="29072" x="11309350" y="3006725"/>
          <p14:tracePt t="29074" x="11315700" y="3006725"/>
          <p14:tracePt t="29074" x="11320463" y="3006725"/>
          <p14:tracePt t="29075" x="11326813" y="3001963"/>
          <p14:tracePt t="29076" x="11331575" y="3001963"/>
          <p14:tracePt t="29077" x="11337925" y="2995613"/>
          <p14:tracePt t="29078" x="11349038" y="2995613"/>
          <p14:tracePt t="29080" x="11353800" y="2995613"/>
          <p14:tracePt t="29081" x="11366500" y="2990850"/>
          <p14:tracePt t="29083" x="11371263" y="2990850"/>
          <p14:tracePt t="29084" x="11377613" y="2990850"/>
          <p14:tracePt t="29085" x="11382375" y="2984500"/>
          <p14:tracePt t="29086" x="11393488" y="2984500"/>
          <p14:tracePt t="29087" x="11399838" y="2979738"/>
          <p14:tracePt t="29088" x="11404600" y="2979738"/>
          <p14:tracePt t="29091" x="11410950" y="2979738"/>
          <p14:tracePt t="29092" x="11415713" y="2973388"/>
          <p14:tracePt t="29093" x="11422063" y="2973388"/>
          <p14:tracePt t="29093" x="11426825" y="2973388"/>
          <p14:tracePt t="29094" x="11426825" y="2968625"/>
          <p14:tracePt t="29095" x="11439525" y="2968625"/>
          <p14:tracePt t="29097" x="11444288" y="2962275"/>
          <p14:tracePt t="29098" x="11450638" y="2962275"/>
          <p14:tracePt t="29099" x="11455400" y="2957513"/>
          <p14:tracePt t="29100" x="11466513" y="2957513"/>
          <p14:tracePt t="29101" x="11466513" y="2951163"/>
          <p14:tracePt t="29102" x="11472863" y="2951163"/>
          <p14:tracePt t="29104" x="11472863" y="2944813"/>
          <p14:tracePt t="29104" x="11477625" y="2944813"/>
          <p14:tracePt t="29105" x="11483975" y="2940050"/>
          <p14:tracePt t="29106" x="11488738" y="2940050"/>
          <p14:tracePt t="29107" x="11495088" y="2940050"/>
          <p14:tracePt t="29108" x="11495088" y="2933700"/>
          <p14:tracePt t="29110" x="11495088" y="2928938"/>
          <p14:tracePt t="29111" x="11506200" y="2928938"/>
          <p14:tracePt t="29112" x="11506200" y="2922588"/>
          <p14:tracePt t="29113" x="11512550" y="2922588"/>
          <p14:tracePt t="29114" x="11512550" y="2917825"/>
          <p14:tracePt t="29116" x="11517313" y="2917825"/>
          <p14:tracePt t="29117" x="11517313" y="2911475"/>
          <p14:tracePt t="29118" x="11523663" y="2911475"/>
          <p14:tracePt t="29119" x="11528425" y="2906713"/>
          <p14:tracePt t="29121" x="11528425" y="2900363"/>
          <p14:tracePt t="29121" x="11534775" y="2900363"/>
          <p14:tracePt t="29122" x="11534775" y="2895600"/>
          <p14:tracePt t="29123" x="11539538" y="2895600"/>
          <p14:tracePt t="29125" x="11545888" y="2889250"/>
          <p14:tracePt t="29125" x="11545888" y="2884488"/>
          <p14:tracePt t="29126" x="11550650" y="2884488"/>
          <p14:tracePt t="29129" x="11550650" y="2878138"/>
          <p14:tracePt t="29131" x="11557000" y="2871788"/>
          <p14:tracePt t="29132" x="11557000" y="2867025"/>
          <p14:tracePt t="29133" x="11561763" y="2860675"/>
          <p14:tracePt t="29134" x="11568113" y="2860675"/>
          <p14:tracePt t="29136" x="11568113" y="2855913"/>
          <p14:tracePt t="29139" x="11574463" y="2849563"/>
          <p14:tracePt t="29141" x="11574463" y="2844800"/>
          <p14:tracePt t="29142" x="11574463" y="2838450"/>
          <p14:tracePt t="29142" x="11579225" y="2838450"/>
          <p14:tracePt t="29143" x="11579225" y="2833688"/>
          <p14:tracePt t="29145" x="11585575" y="2833688"/>
          <p14:tracePt t="29145" x="11585575" y="2827338"/>
          <p14:tracePt t="29146" x="11590338" y="2827338"/>
          <p14:tracePt t="29149" x="11590338" y="2822575"/>
          <p14:tracePt t="29149" x="11596688" y="2816225"/>
          <p14:tracePt t="29152" x="11596688" y="2809875"/>
          <p14:tracePt t="29154" x="11601450" y="2809875"/>
          <p14:tracePt t="29154" x="11601450" y="2805113"/>
          <p14:tracePt t="29156" x="11607800" y="2798763"/>
          <p14:tracePt t="29158" x="11612563" y="2798763"/>
          <p14:tracePt t="29159" x="11612563" y="2794000"/>
          <p14:tracePt t="29161" x="11618913" y="2787650"/>
          <p14:tracePt t="29166" x="11623675" y="2782888"/>
          <p14:tracePt t="29169" x="11630025" y="2776538"/>
          <p14:tracePt t="29171" x="11634788" y="2771775"/>
          <p14:tracePt t="29173" x="11641138" y="2771775"/>
          <p14:tracePt t="29174" x="11641138" y="2765425"/>
          <p14:tracePt t="29177" x="11647488" y="2760663"/>
          <p14:tracePt t="29180" x="11652250" y="2760663"/>
          <p14:tracePt t="29181" x="11652250" y="2754313"/>
          <p14:tracePt t="29183" x="11658600" y="2749550"/>
          <p14:tracePt t="29187" x="11663363" y="2749550"/>
          <p14:tracePt t="29188" x="11663363" y="2743200"/>
          <p14:tracePt t="29190" x="11669713" y="2743200"/>
          <p14:tracePt t="29192" x="11669713" y="2736850"/>
          <p14:tracePt t="29194" x="11674475" y="2736850"/>
          <p14:tracePt t="29196" x="11680825" y="2732088"/>
          <p14:tracePt t="29198" x="11680825" y="2725738"/>
          <p14:tracePt t="29200" x="11685588" y="2725738"/>
          <p14:tracePt t="29203" x="11685588" y="2720975"/>
          <p14:tracePt t="29205" x="11691938" y="2720975"/>
          <p14:tracePt t="29209" x="11691938" y="2714625"/>
          <p14:tracePt t="29211" x="11696700" y="2714625"/>
          <p14:tracePt t="29214" x="11703050" y="2714625"/>
          <p14:tracePt t="29214" x="11703050" y="2709863"/>
          <p14:tracePt t="29218" x="11703050" y="2703513"/>
          <p14:tracePt t="29225" x="11707813" y="2698750"/>
          <p14:tracePt t="29234" x="11707813" y="2692400"/>
          <p14:tracePt t="29244" x="11707813" y="2687638"/>
          <p14:tracePt t="29247" x="11707813" y="2681288"/>
          <p14:tracePt t="29256" x="11707813" y="2676525"/>
          <p14:tracePt t="29268" x="11707813" y="2670175"/>
          <p14:tracePt t="29364" x="11703050" y="2670175"/>
          <p14:tracePt t="29370" x="11703050" y="2663825"/>
          <p14:tracePt t="29374" x="11696700" y="2663825"/>
          <p14:tracePt t="29379" x="11696700" y="2659063"/>
          <p14:tracePt t="29396" x="11696700" y="2652713"/>
          <p14:tracePt t="29405" x="11696700" y="2647950"/>
          <p14:tracePt t="29410" x="11691938" y="2647950"/>
          <p14:tracePt t="29412" x="11691938" y="2641600"/>
          <p14:tracePt t="29416" x="11691938" y="2636838"/>
          <p14:tracePt t="29423" x="11691938" y="2630488"/>
          <p14:tracePt t="29429" x="11685588" y="2625725"/>
          <p14:tracePt t="29433" x="11685588" y="2619375"/>
          <p14:tracePt t="29437" x="11680825" y="2619375"/>
          <p14:tracePt t="29438" x="11680825" y="2614613"/>
          <p14:tracePt t="29439" x="11680825" y="2608263"/>
          <p14:tracePt t="29441" x="11674475" y="2608263"/>
          <p14:tracePt t="29445" x="11674475" y="2601913"/>
          <p14:tracePt t="29448" x="11669713" y="2597150"/>
          <p14:tracePt t="29454" x="11669713" y="2590800"/>
          <p14:tracePt t="29455" x="11663363" y="2586038"/>
          <p14:tracePt t="29460" x="11663363" y="2579688"/>
          <p14:tracePt t="29461" x="11658600" y="2579688"/>
          <p14:tracePt t="29465" x="11658600" y="2574925"/>
          <p14:tracePt t="29465" x="11652250" y="2574925"/>
          <p14:tracePt t="29471" x="11652250" y="2568575"/>
          <p14:tracePt t="29475" x="11652250" y="2563813"/>
          <p14:tracePt t="29476" x="11647488" y="2563813"/>
          <p14:tracePt t="29484" x="11647488" y="2557463"/>
          <p14:tracePt t="29491" x="11641138" y="2557463"/>
          <p14:tracePt t="29494" x="11641138" y="2552700"/>
          <p14:tracePt t="29502" x="11634788" y="2552700"/>
          <p14:tracePt t="29505" x="11630025" y="2546350"/>
          <p14:tracePt t="29510" x="11630025" y="2541588"/>
          <p14:tracePt t="29510" x="11623675" y="2541588"/>
          <p14:tracePt t="29516" x="11618913" y="2541588"/>
          <p14:tracePt t="29520" x="11612563" y="2541588"/>
          <p14:tracePt t="29521" x="11607800" y="2535238"/>
          <p14:tracePt t="29523" x="11601450" y="2535238"/>
          <p14:tracePt t="29527" x="11596688" y="2535238"/>
          <p14:tracePt t="29529" x="11590338" y="2535238"/>
          <p14:tracePt t="29530" x="11585575" y="2535238"/>
          <p14:tracePt t="29534" x="11579225" y="2535238"/>
          <p14:tracePt t="29535" x="11574463" y="2535238"/>
          <p14:tracePt t="29538" x="11568113" y="2535238"/>
          <p14:tracePt t="29539" x="11561763" y="2535238"/>
          <p14:tracePt t="29542" x="11557000" y="2535238"/>
          <p14:tracePt t="29544" x="11550650" y="2535238"/>
          <p14:tracePt t="29546" x="11545888" y="2535238"/>
          <p14:tracePt t="29548" x="11539538" y="2535238"/>
          <p14:tracePt t="29549" x="11534775" y="2535238"/>
          <p14:tracePt t="29552" x="11528425" y="2535238"/>
          <p14:tracePt t="29555" x="11523663" y="2535238"/>
          <p14:tracePt t="29556" x="11517313" y="2535238"/>
          <p14:tracePt t="29558" x="11512550" y="2535238"/>
          <p14:tracePt t="29560" x="11506200" y="2535238"/>
          <p14:tracePt t="29564" x="11499850" y="2535238"/>
          <p14:tracePt t="29565" x="11495088" y="2535238"/>
          <p14:tracePt t="29569" x="11488738" y="2535238"/>
          <p14:tracePt t="29572" x="11483975" y="2535238"/>
          <p14:tracePt t="29576" x="11477625" y="2535238"/>
          <p14:tracePt t="29578" x="11472863" y="2535238"/>
          <p14:tracePt t="29582" x="11466513" y="2535238"/>
          <p14:tracePt t="29587" x="11461750" y="2535238"/>
          <p14:tracePt t="29593" x="11455400" y="2535238"/>
          <p14:tracePt t="29600" x="11450638" y="2535238"/>
          <p14:tracePt t="29604" x="11444288" y="2535238"/>
          <p14:tracePt t="29612" x="11439525" y="2535238"/>
          <p14:tracePt t="29619" x="11433175" y="2535238"/>
          <p14:tracePt t="29625" x="11426825" y="2535238"/>
          <p14:tracePt t="29627" x="11422063" y="2535238"/>
          <p14:tracePt t="29629" x="11422063" y="2528888"/>
          <p14:tracePt t="29631" x="11415713" y="2528888"/>
          <p14:tracePt t="29636" x="11410950" y="2524125"/>
          <p14:tracePt t="29640" x="11410950" y="2517775"/>
          <p14:tracePt t="29640" x="11404600" y="2517775"/>
          <p14:tracePt t="29642" x="11399838" y="2517775"/>
          <p14:tracePt t="29645" x="11399838" y="2513013"/>
          <p14:tracePt t="29645" x="11393488" y="2513013"/>
          <p14:tracePt t="29649" x="11388725" y="2513013"/>
          <p14:tracePt t="29650" x="11388725" y="2506663"/>
          <p14:tracePt t="29653" x="11382375" y="2506663"/>
          <p14:tracePt t="29654" x="11377613" y="2506663"/>
          <p14:tracePt t="29655" x="11377613" y="2501900"/>
          <p14:tracePt t="29659" x="11371263" y="2495550"/>
          <p14:tracePt t="29663" x="11366500" y="2495550"/>
          <p14:tracePt t="29667" x="11366500" y="2490788"/>
          <p14:tracePt t="29667" x="11360150" y="2490788"/>
          <p14:tracePt t="29671" x="11353800" y="2490788"/>
          <p14:tracePt t="29676" x="11353800" y="2484438"/>
          <p14:tracePt t="29676" x="11349038" y="2484438"/>
          <p14:tracePt t="29684" x="11342688" y="2484438"/>
          <p14:tracePt t="29692" x="11342688" y="2479675"/>
          <p14:tracePt t="29695" x="11337925" y="2479675"/>
          <p14:tracePt t="29702" x="11331575" y="2479675"/>
          <p14:tracePt t="29706" x="11331575" y="2473325"/>
          <p14:tracePt t="29874" x="11331575" y="2479675"/>
          <p14:tracePt t="29892" x="11331575" y="2484438"/>
          <p14:tracePt t="29903" x="11337925" y="2484438"/>
          <p14:tracePt t="29906" x="11337925" y="2490788"/>
          <p14:tracePt t="29917" x="11337925" y="2495550"/>
          <p14:tracePt t="29923" x="11337925" y="2501900"/>
          <p14:tracePt t="29933" x="11337925" y="2506663"/>
          <p14:tracePt t="29952" x="11337925" y="2513013"/>
          <p14:tracePt t="29972" x="11331575" y="2513013"/>
          <p14:tracePt t="29983" x="11326813" y="2513013"/>
          <p14:tracePt t="29990" x="11320463" y="2513013"/>
          <p14:tracePt t="29996" x="11315700" y="2513013"/>
          <p14:tracePt t="29998" x="11309350" y="2513013"/>
          <p14:tracePt t="30003" x="11304588" y="2513013"/>
          <p14:tracePt t="30007" x="11298238" y="2513013"/>
          <p14:tracePt t="30009" x="11291888" y="2513013"/>
          <p14:tracePt t="30010" x="11287125" y="2513013"/>
          <p14:tracePt t="30012" x="11280775" y="2513013"/>
          <p14:tracePt t="30016" x="11276013" y="2513013"/>
          <p14:tracePt t="30017" x="11269663" y="2513013"/>
          <p14:tracePt t="30020" x="11264900" y="2513013"/>
          <p14:tracePt t="30021" x="11258550" y="2513013"/>
          <p14:tracePt t="30021" x="11253788" y="2513013"/>
          <p14:tracePt t="30023" x="11247438" y="2513013"/>
          <p14:tracePt t="30025" x="11242675" y="2513013"/>
          <p14:tracePt t="30027" x="11236325" y="2506663"/>
          <p14:tracePt t="30027" x="11231563" y="2506663"/>
          <p14:tracePt t="30028" x="11225213" y="2506663"/>
          <p14:tracePt t="30030" x="11218863" y="2506663"/>
          <p14:tracePt t="30031" x="11214100" y="2501900"/>
          <p14:tracePt t="30032" x="11207750" y="2501900"/>
          <p14:tracePt t="30035" x="11202988" y="2495550"/>
          <p14:tracePt t="30035" x="11196638" y="2495550"/>
          <p14:tracePt t="30037" x="11191875" y="2495550"/>
          <p14:tracePt t="30038" x="11185525" y="2490788"/>
          <p14:tracePt t="30039" x="11174413" y="2490788"/>
          <p14:tracePt t="30041" x="11169650" y="2490788"/>
          <p14:tracePt t="30041" x="11163300" y="2490788"/>
          <p14:tracePt t="30042" x="11156950" y="2484438"/>
          <p14:tracePt t="30043" x="11152188" y="2484438"/>
          <p14:tracePt t="30044" x="11145838" y="2479675"/>
          <p14:tracePt t="30045" x="11134725" y="2479675"/>
          <p14:tracePt t="30046" x="11129963" y="2479675"/>
          <p14:tracePt t="30048" x="11129963" y="2473325"/>
          <p14:tracePt t="30049" x="11118850" y="2473325"/>
          <p14:tracePt t="30049" x="11107738" y="2466975"/>
          <p14:tracePt t="30051" x="11096625" y="2466975"/>
          <p14:tracePt t="30052" x="11090275" y="2462213"/>
          <p14:tracePt t="30053" x="11083925" y="2462213"/>
          <p14:tracePt t="30056" x="11068050" y="2455863"/>
          <p14:tracePt t="30057" x="11061700" y="2455863"/>
          <p14:tracePt t="30057" x="11056938" y="2451100"/>
          <p14:tracePt t="30058" x="11050588" y="2451100"/>
          <p14:tracePt t="30059" x="11039475" y="2451100"/>
          <p14:tracePt t="30060" x="11034713" y="2444750"/>
          <p14:tracePt t="30061" x="11028363" y="2444750"/>
          <p14:tracePt t="30062" x="11017250" y="2439988"/>
          <p14:tracePt t="30063" x="11006138" y="2433638"/>
          <p14:tracePt t="30064" x="10999788" y="2433638"/>
          <p14:tracePt t="30066" x="10988675" y="2433638"/>
          <p14:tracePt t="30066" x="10983913" y="2428875"/>
          <p14:tracePt t="30067" x="10977563" y="2422525"/>
          <p14:tracePt t="30069" x="10966450" y="2422525"/>
          <p14:tracePt t="30070" x="10948988" y="2422525"/>
          <p14:tracePt t="30071" x="10944225" y="2417763"/>
          <p14:tracePt t="30072" x="10937875" y="2411413"/>
          <p14:tracePt t="30072" x="10926763" y="2411413"/>
          <p14:tracePt t="30073" x="10922000" y="2411413"/>
          <p14:tracePt t="30074" x="10910888" y="2406650"/>
          <p14:tracePt t="30076" x="10899775" y="2406650"/>
          <p14:tracePt t="30076" x="10893425" y="2400300"/>
          <p14:tracePt t="30077" x="10875963" y="2393950"/>
          <p14:tracePt t="30079" x="10860088" y="2393950"/>
          <p14:tracePt t="30080" x="10853738" y="2389188"/>
          <p14:tracePt t="30081" x="10842625" y="2382838"/>
          <p14:tracePt t="30083" x="10837863" y="2382838"/>
          <p14:tracePt t="30084" x="10820400" y="2378075"/>
          <p14:tracePt t="30084" x="10815638" y="2378075"/>
          <p14:tracePt t="30086" x="10802938" y="2371725"/>
          <p14:tracePt t="30087" x="10791825" y="2366963"/>
          <p14:tracePt t="30087" x="10780713" y="2366963"/>
          <p14:tracePt t="30089" x="10769600" y="2360613"/>
          <p14:tracePt t="30091" x="10758488" y="2355850"/>
          <p14:tracePt t="30092" x="10747375" y="2355850"/>
          <p14:tracePt t="30093" x="10736263" y="2349500"/>
          <p14:tracePt t="30093" x="10718800" y="2344738"/>
          <p14:tracePt t="30095" x="10714038" y="2344738"/>
          <p14:tracePt t="30096" x="10702925" y="2338388"/>
          <p14:tracePt t="30097" x="10696575" y="2338388"/>
          <p14:tracePt t="30098" x="10685463" y="2333625"/>
          <p14:tracePt t="30098" x="10674350" y="2333625"/>
          <p14:tracePt t="30100" x="10663238" y="2327275"/>
          <p14:tracePt t="30101" x="10652125" y="2320925"/>
          <p14:tracePt t="30101" x="10641013" y="2316163"/>
          <p14:tracePt t="30102" x="10629900" y="2316163"/>
          <p14:tracePt t="30105" x="10618788" y="2309813"/>
          <p14:tracePt t="30106" x="10601325" y="2305050"/>
          <p14:tracePt t="30107" x="10594975" y="2305050"/>
          <p14:tracePt t="30107" x="10583863" y="2298700"/>
          <p14:tracePt t="30109" x="10572750" y="2293938"/>
          <p14:tracePt t="30110" x="10561638" y="2287588"/>
          <p14:tracePt t="30111" x="10550525" y="2287588"/>
          <p14:tracePt t="30112" x="10539413" y="2282825"/>
          <p14:tracePt t="30113" x="10533063" y="2276475"/>
          <p14:tracePt t="30113" x="10521950" y="2276475"/>
          <p14:tracePt t="30115" x="10510838" y="2271713"/>
          <p14:tracePt t="30116" x="10499725" y="2265363"/>
          <p14:tracePt t="30117" x="10494963" y="2265363"/>
          <p14:tracePt t="30118" x="10477500" y="2259013"/>
          <p14:tracePt t="30120" x="10460038" y="2247900"/>
          <p14:tracePt t="30121" x="10455275" y="2247900"/>
          <p14:tracePt t="30122" x="10444163" y="2243138"/>
          <p14:tracePt t="30123" x="10426700" y="2236788"/>
          <p14:tracePt t="30124" x="10421938" y="2232025"/>
          <p14:tracePt t="30125" x="10415588" y="2232025"/>
          <p14:tracePt t="30125" x="10404475" y="2232025"/>
          <p14:tracePt t="30127" x="10393363" y="2220913"/>
          <p14:tracePt t="30128" x="10382250" y="2220913"/>
          <p14:tracePt t="30129" x="10375900" y="2220913"/>
          <p14:tracePt t="30130" x="10371138" y="2214563"/>
          <p14:tracePt t="30131" x="10364788" y="2209800"/>
          <p14:tracePt t="30131" x="10353675" y="2203450"/>
          <p14:tracePt t="30133" x="10337800" y="2203450"/>
          <p14:tracePt t="30133" x="10331450" y="2198688"/>
          <p14:tracePt t="30136" x="10320338" y="2192338"/>
          <p14:tracePt t="30137" x="10302875" y="2185988"/>
          <p14:tracePt t="30138" x="10298113" y="2181225"/>
          <p14:tracePt t="30139" x="10291763" y="2181225"/>
          <p14:tracePt t="30140" x="10280650" y="2174875"/>
          <p14:tracePt t="30141" x="10275888" y="2174875"/>
          <p14:tracePt t="30142" x="10269538" y="2170113"/>
          <p14:tracePt t="30143" x="10258425" y="2170113"/>
          <p14:tracePt t="30144" x="10252075" y="2159000"/>
          <p14:tracePt t="30145" x="10247313" y="2159000"/>
          <p14:tracePt t="30145" x="10240963" y="2159000"/>
          <p14:tracePt t="30147" x="10229850" y="2152650"/>
          <p14:tracePt t="30148" x="10225088" y="2152650"/>
          <p14:tracePt t="30149" x="10218738" y="2147888"/>
          <p14:tracePt t="30150" x="10213975" y="2141538"/>
          <p14:tracePt t="30151" x="10207625" y="2141538"/>
          <p14:tracePt t="30152" x="10196513" y="2141538"/>
          <p14:tracePt t="30154" x="10185400" y="2130425"/>
          <p14:tracePt t="30154" x="10179050" y="2130425"/>
          <p14:tracePt t="30155" x="10167938" y="2124075"/>
          <p14:tracePt t="30157" x="10167938" y="2119313"/>
          <p14:tracePt t="30158" x="10156825" y="2119313"/>
          <p14:tracePt t="30159" x="10156825" y="2112963"/>
          <p14:tracePt t="30160" x="10152063" y="2112963"/>
          <p14:tracePt t="30161" x="10145713" y="2112963"/>
          <p14:tracePt t="30162" x="10140950" y="2108200"/>
          <p14:tracePt t="30163" x="10129838" y="2101850"/>
          <p14:tracePt t="30164" x="10123488" y="2101850"/>
          <p14:tracePt t="30165" x="10117138" y="2101850"/>
          <p14:tracePt t="30166" x="10117138" y="2097088"/>
          <p14:tracePt t="30167" x="10112375" y="2090738"/>
          <p14:tracePt t="30168" x="10106025" y="2090738"/>
          <p14:tracePt t="30169" x="10101263" y="2090738"/>
          <p14:tracePt t="30170" x="10101263" y="2085975"/>
          <p14:tracePt t="30171" x="10094913" y="2085975"/>
          <p14:tracePt t="30172" x="10083800" y="2079625"/>
          <p14:tracePt t="30174" x="10079038" y="2074863"/>
          <p14:tracePt t="30175" x="10072688" y="2074863"/>
          <p14:tracePt t="30177" x="10067925" y="2068513"/>
          <p14:tracePt t="30178" x="10061575" y="2068513"/>
          <p14:tracePt t="30179" x="10055225" y="2063750"/>
          <p14:tracePt t="30180" x="10050463" y="2057400"/>
          <p14:tracePt t="30182" x="10044113" y="2057400"/>
          <p14:tracePt t="30184" x="10039350" y="2051050"/>
          <p14:tracePt t="30185" x="10033000" y="2051050"/>
          <p14:tracePt t="30186" x="10028238" y="2046288"/>
          <p14:tracePt t="30188" x="10021888" y="2046288"/>
          <p14:tracePt t="30190" x="10017125" y="2039938"/>
          <p14:tracePt t="30192" x="10010775" y="2035175"/>
          <p14:tracePt t="30194" x="10006013" y="2035175"/>
          <p14:tracePt t="30196" x="9994900" y="2028825"/>
          <p14:tracePt t="30198" x="9988550" y="2024063"/>
          <p14:tracePt t="30200" x="9982200" y="2017713"/>
          <p14:tracePt t="30202" x="9977438" y="2017713"/>
          <p14:tracePt t="30204" x="9971088" y="2012950"/>
          <p14:tracePt t="30206" x="9966325" y="2012950"/>
          <p14:tracePt t="30208" x="9959975" y="2006600"/>
          <p14:tracePt t="30211" x="9955213" y="2006600"/>
          <p14:tracePt t="30213" x="9948863" y="2001838"/>
          <p14:tracePt t="30215" x="9944100" y="1995488"/>
          <p14:tracePt t="30218" x="9937750" y="1995488"/>
          <p14:tracePt t="30219" x="9937750" y="1990725"/>
          <p14:tracePt t="30220" x="9932988" y="1990725"/>
          <p14:tracePt t="30223" x="9926638" y="1990725"/>
          <p14:tracePt t="30226" x="9921875" y="1984375"/>
          <p14:tracePt t="30230" x="9915525" y="1984375"/>
          <p14:tracePt t="30233" x="9915525" y="1978025"/>
          <p14:tracePt t="30233" x="9909175" y="1978025"/>
          <p14:tracePt t="30236" x="9904413" y="1978025"/>
          <p14:tracePt t="30241" x="9898063" y="1978025"/>
          <p14:tracePt t="30243" x="9898063" y="1973263"/>
          <p14:tracePt t="30247" x="9893300" y="1973263"/>
          <p14:tracePt t="30249" x="9893300" y="1966913"/>
          <p14:tracePt t="30253" x="9886950" y="1966913"/>
          <p14:tracePt t="30255" x="9882188" y="1966913"/>
          <p14:tracePt t="30263" x="9875838" y="1962150"/>
          <p14:tracePt t="30271" x="9871075" y="1962150"/>
          <p14:tracePt t="30281" x="9864725" y="1962150"/>
          <p14:tracePt t="30286" x="9859963" y="1962150"/>
          <p14:tracePt t="30289" x="9859963" y="1955800"/>
          <p14:tracePt t="30299" x="9853613" y="1955800"/>
          <p14:tracePt t="30310" x="9847263" y="1955800"/>
          <p14:tracePt t="30318" x="9842500" y="1951038"/>
          <p14:tracePt t="30322" x="9836150" y="1951038"/>
          <p14:tracePt t="30327" x="9836150" y="1944688"/>
          <p14:tracePt t="30329" x="9831388" y="1944688"/>
          <p14:tracePt t="30336" x="9825038" y="1944688"/>
          <p14:tracePt t="30341" x="9825038" y="1939925"/>
          <p14:tracePt t="30342" x="9820275" y="1939925"/>
          <p14:tracePt t="30344" x="9813925" y="1939925"/>
          <p14:tracePt t="30350" x="9809163" y="1939925"/>
          <p14:tracePt t="30352" x="9809163" y="1933575"/>
          <p14:tracePt t="30354" x="9802813" y="1933575"/>
          <p14:tracePt t="30358" x="9798050" y="1933575"/>
          <p14:tracePt t="30358" x="9798050" y="1928813"/>
          <p14:tracePt t="30361" x="9791700" y="1928813"/>
          <p14:tracePt t="30362" x="9791700" y="1922463"/>
          <p14:tracePt t="30363" x="9786938" y="1922463"/>
          <p14:tracePt t="30366" x="9780588" y="1922463"/>
          <p14:tracePt t="30369" x="9780588" y="1916113"/>
          <p14:tracePt t="30369" x="9774238" y="1916113"/>
          <p14:tracePt t="30372" x="9769475" y="1916113"/>
          <p14:tracePt t="30375" x="9763125" y="1911350"/>
          <p14:tracePt t="30377" x="9758363" y="1911350"/>
          <p14:tracePt t="30380" x="9752013" y="1905000"/>
          <p14:tracePt t="30383" x="9752013" y="1900238"/>
          <p14:tracePt t="30385" x="9747250" y="1900238"/>
          <p14:tracePt t="30386" x="9740900" y="1900238"/>
          <p14:tracePt t="30387" x="9740900" y="1893888"/>
          <p14:tracePt t="30389" x="9736138" y="1893888"/>
          <p14:tracePt t="30391" x="9729788" y="1893888"/>
          <p14:tracePt t="30393" x="9729788" y="1889125"/>
          <p14:tracePt t="30395" x="9725025" y="1889125"/>
          <p14:tracePt t="30397" x="9718675" y="1889125"/>
          <p14:tracePt t="30400" x="9713913" y="1882775"/>
          <p14:tracePt t="30402" x="9713913" y="1878013"/>
          <p14:tracePt t="30404" x="9707563" y="1878013"/>
          <p14:tracePt t="30406" x="9701213" y="1878013"/>
          <p14:tracePt t="30407" x="9696450" y="1871663"/>
          <p14:tracePt t="30412" x="9690100" y="1871663"/>
          <p14:tracePt t="30413" x="9690100" y="1866900"/>
          <p14:tracePt t="30416" x="9685338" y="1866900"/>
          <p14:tracePt t="30420" x="9678988" y="1860550"/>
          <p14:tracePt t="30421" x="9674225" y="1860550"/>
          <p14:tracePt t="30423" x="9674225" y="1855788"/>
          <p14:tracePt t="30427" x="9667875" y="1855788"/>
          <p14:tracePt t="30430" x="9663113" y="1849438"/>
          <p14:tracePt t="30435" x="9656763" y="1849438"/>
          <p14:tracePt t="30437" x="9652000" y="1849438"/>
          <p14:tracePt t="30438" x="9652000" y="1843088"/>
          <p14:tracePt t="30441" x="9645650" y="1843088"/>
          <p14:tracePt t="30445" x="9639300" y="1838325"/>
          <p14:tracePt t="30451" x="9639300" y="1831975"/>
          <p14:tracePt t="30452" x="9634538" y="1831975"/>
          <p14:tracePt t="30454" x="9628188" y="1831975"/>
          <p14:tracePt t="30460" x="9623425" y="1831975"/>
          <p14:tracePt t="30460" x="9623425" y="1827213"/>
          <p14:tracePt t="30466" x="9617075" y="1827213"/>
          <p14:tracePt t="30473" x="9617075" y="1820863"/>
          <p14:tracePt t="30474" x="9612313" y="1820863"/>
          <p14:tracePt t="30486" x="9605963" y="1820863"/>
          <p14:tracePt t="30491" x="9605963" y="1816100"/>
          <p14:tracePt t="30493" x="9601200" y="1816100"/>
          <p14:tracePt t="30506" x="9601200" y="1809750"/>
          <p14:tracePt t="30513" x="9594850" y="1809750"/>
          <p14:tracePt t="30913" x="9590088" y="1809750"/>
          <p14:tracePt t="30935" x="9583738" y="1809750"/>
          <p14:tracePt t="30941" x="9578975" y="1809750"/>
          <p14:tracePt t="30952" x="9572625" y="1809750"/>
          <p14:tracePt t="30964" x="9566275" y="1809750"/>
          <p14:tracePt t="30975" x="9561513" y="1809750"/>
          <p14:tracePt t="30980" x="9555163" y="1809750"/>
          <p14:tracePt t="30993" x="9550400" y="1809750"/>
          <p14:tracePt t="31011" x="9544050" y="1809750"/>
          <p14:tracePt t="31029" x="9544050" y="1816100"/>
          <p14:tracePt t="31103" x="9544050" y="1820863"/>
          <p14:tracePt t="31143" x="9550400" y="1820863"/>
          <p14:tracePt t="31146" x="9550400" y="1827213"/>
          <p14:tracePt t="31167" x="9555163" y="1827213"/>
          <p14:tracePt t="31626" x="9550400" y="1827213"/>
          <p14:tracePt t="31631" x="9550400" y="1820863"/>
          <p14:tracePt t="31633" x="9544050" y="1820863"/>
          <p14:tracePt t="31638" x="9539288" y="1820863"/>
          <p14:tracePt t="31640" x="9532938" y="1820863"/>
          <p14:tracePt t="31641" x="9532938" y="1816100"/>
          <p14:tracePt t="31643" x="9528175" y="1816100"/>
          <p14:tracePt t="31645" x="9528175" y="1809750"/>
          <p14:tracePt t="31647" x="9521825" y="1809750"/>
          <p14:tracePt t="31650" x="9517063" y="1809750"/>
          <p14:tracePt t="31652" x="9510713" y="1809750"/>
          <p14:tracePt t="31655" x="9504363" y="1804988"/>
          <p14:tracePt t="31659" x="9499600" y="1804988"/>
          <p14:tracePt t="31661" x="9493250" y="1804988"/>
          <p14:tracePt t="31661" x="9488488" y="1804988"/>
          <p14:tracePt t="31663" x="9482138" y="1804988"/>
          <p14:tracePt t="31665" x="9482138" y="1798638"/>
          <p14:tracePt t="31665" x="9477375" y="1798638"/>
          <p14:tracePt t="31668" x="9471025" y="1798638"/>
          <p14:tracePt t="31668" x="9466263" y="1798638"/>
          <p14:tracePt t="31670" x="9459913" y="1798638"/>
          <p14:tracePt t="31673" x="9455150" y="1798638"/>
          <p14:tracePt t="31674" x="9448800" y="1798638"/>
          <p14:tracePt t="31675" x="9444038" y="1798638"/>
          <p14:tracePt t="31675" x="9444038" y="1793875"/>
          <p14:tracePt t="31676" x="9437688" y="1793875"/>
          <p14:tracePt t="31677" x="9431338" y="1793875"/>
          <p14:tracePt t="31679" x="9426575" y="1793875"/>
          <p14:tracePt t="31681" x="9420225" y="1793875"/>
          <p14:tracePt t="31681" x="9415463" y="1793875"/>
          <p14:tracePt t="31683" x="9404350" y="1793875"/>
          <p14:tracePt t="31687" x="9393238" y="1793875"/>
          <p14:tracePt t="31688" x="9386888" y="1793875"/>
          <p14:tracePt t="31689" x="9382125" y="1793875"/>
          <p14:tracePt t="31690" x="9375775" y="1793875"/>
          <p14:tracePt t="31692" x="9371013" y="1793875"/>
          <p14:tracePt t="31693" x="9358313" y="1793875"/>
          <p14:tracePt t="31696" x="9353550" y="1793875"/>
          <p14:tracePt t="31697" x="9342438" y="1793875"/>
          <p14:tracePt t="31698" x="9336088" y="1793875"/>
          <p14:tracePt t="31699" x="9331325" y="1793875"/>
          <p14:tracePt t="31701" x="9324975" y="1793875"/>
          <p14:tracePt t="31702" x="9320213" y="1793875"/>
          <p14:tracePt t="31703" x="9313863" y="1793875"/>
          <p14:tracePt t="31705" x="9309100" y="1793875"/>
          <p14:tracePt t="31706" x="9302750" y="1793875"/>
          <p14:tracePt t="31709" x="9296400" y="1793875"/>
          <p14:tracePt t="31709" x="9291638" y="1793875"/>
          <p14:tracePt t="31710" x="9285288" y="1793875"/>
          <p14:tracePt t="31711" x="9280525" y="1793875"/>
          <p14:tracePt t="31713" x="9274175" y="1793875"/>
          <p14:tracePt t="31716" x="9269413" y="1793875"/>
          <p14:tracePt t="31716" x="9263063" y="1798638"/>
          <p14:tracePt t="31717" x="9258300" y="1798638"/>
          <p14:tracePt t="31719" x="9247188" y="1804988"/>
          <p14:tracePt t="31722" x="9236075" y="1804988"/>
          <p14:tracePt t="31723" x="9229725" y="1809750"/>
          <p14:tracePt t="31726" x="9223375" y="1809750"/>
          <p14:tracePt t="31727" x="9218613" y="1809750"/>
          <p14:tracePt t="31727" x="9212263" y="1816100"/>
          <p14:tracePt t="31730" x="9207500" y="1816100"/>
          <p14:tracePt t="31731" x="9196388" y="1820863"/>
          <p14:tracePt t="31733" x="9190038" y="1827213"/>
          <p14:tracePt t="31735" x="9185275" y="1827213"/>
          <p14:tracePt t="31737" x="9178925" y="1831975"/>
          <p14:tracePt t="31738" x="9174163" y="1838325"/>
          <p14:tracePt t="31741" x="9163050" y="1843088"/>
          <p14:tracePt t="31741" x="9156700" y="1843088"/>
          <p14:tracePt t="31742" x="9150350" y="1843088"/>
          <p14:tracePt t="31745" x="9150350" y="1849438"/>
          <p14:tracePt t="31745" x="9145588" y="1855788"/>
          <p14:tracePt t="31746" x="9139238" y="1855788"/>
          <p14:tracePt t="31747" x="9134475" y="1855788"/>
          <p14:tracePt t="31750" x="9128125" y="1860550"/>
          <p14:tracePt t="31752" x="9123363" y="1866900"/>
          <p14:tracePt t="31754" x="9117013" y="1866900"/>
          <p14:tracePt t="31755" x="9112250" y="1871663"/>
          <p14:tracePt t="31755" x="9112250" y="1878013"/>
          <p14:tracePt t="31757" x="9105900" y="1878013"/>
          <p14:tracePt t="31758" x="9101138" y="1878013"/>
          <p14:tracePt t="31760" x="9101138" y="1882775"/>
          <p14:tracePt t="31760" x="9094788" y="1882775"/>
          <p14:tracePt t="31761" x="9088438" y="1889125"/>
          <p14:tracePt t="31762" x="9088438" y="1893888"/>
          <p14:tracePt t="31764" x="9083675" y="1893888"/>
          <p14:tracePt t="31766" x="9077325" y="1900238"/>
          <p14:tracePt t="31768" x="9072563" y="1905000"/>
          <p14:tracePt t="31770" x="9066213" y="1905000"/>
          <p14:tracePt t="31771" x="9066213" y="1911350"/>
          <p14:tracePt t="31772" x="9061450" y="1911350"/>
          <p14:tracePt t="31774" x="9061450" y="1916113"/>
          <p14:tracePt t="31775" x="9055100" y="1922463"/>
          <p14:tracePt t="31778" x="9050338" y="1928813"/>
          <p14:tracePt t="31778" x="9043988" y="1928813"/>
          <p14:tracePt t="31779" x="9043988" y="1933575"/>
          <p14:tracePt t="31781" x="9039225" y="1939925"/>
          <p14:tracePt t="31784" x="9039225" y="1944688"/>
          <p14:tracePt t="31786" x="9032875" y="1951038"/>
          <p14:tracePt t="31788" x="9032875" y="1955800"/>
          <p14:tracePt t="31789" x="9028113" y="1955800"/>
          <p14:tracePt t="31790" x="9028113" y="1962150"/>
          <p14:tracePt t="31790" x="9021763" y="1962150"/>
          <p14:tracePt t="31792" x="9021763" y="1966913"/>
          <p14:tracePt t="31794" x="9021763" y="1973263"/>
          <p14:tracePt t="31795" x="9015413" y="1973263"/>
          <p14:tracePt t="31796" x="9015413" y="1978025"/>
          <p14:tracePt t="31799" x="9015413" y="1984375"/>
          <p14:tracePt t="31799" x="9015413" y="1990725"/>
          <p14:tracePt t="31801" x="9010650" y="1995488"/>
          <p14:tracePt t="31804" x="9010650" y="2001838"/>
          <p14:tracePt t="31806" x="9010650" y="2006600"/>
          <p14:tracePt t="31807" x="9010650" y="2012950"/>
          <p14:tracePt t="31808" x="9004300" y="2017713"/>
          <p14:tracePt t="31810" x="9004300" y="2024063"/>
          <p14:tracePt t="31813" x="9004300" y="2028825"/>
          <p14:tracePt t="31813" x="8999538" y="2035175"/>
          <p14:tracePt t="31815" x="8999538" y="2039938"/>
          <p14:tracePt t="31818" x="8999538" y="2046288"/>
          <p14:tracePt t="31819" x="8999538" y="2051050"/>
          <p14:tracePt t="31820" x="8999538" y="2057400"/>
          <p14:tracePt t="31822" x="8999538" y="2063750"/>
          <p14:tracePt t="31824" x="8999538" y="2068513"/>
          <p14:tracePt t="31826" x="8999538" y="2074863"/>
          <p14:tracePt t="31827" x="8999538" y="2079625"/>
          <p14:tracePt t="31828" x="8999538" y="2085975"/>
          <p14:tracePt t="31830" x="8999538" y="2090738"/>
          <p14:tracePt t="31831" x="8999538" y="2097088"/>
          <p14:tracePt t="31833" x="8999538" y="2101850"/>
          <p14:tracePt t="31835" x="8999538" y="2108200"/>
          <p14:tracePt t="31837" x="8999538" y="2112963"/>
          <p14:tracePt t="31839" x="8999538" y="2119313"/>
          <p14:tracePt t="31840" x="8999538" y="2124075"/>
          <p14:tracePt t="31841" x="9004300" y="2130425"/>
          <p14:tracePt t="31844" x="9004300" y="2136775"/>
          <p14:tracePt t="31844" x="9004300" y="2141538"/>
          <p14:tracePt t="31845" x="9004300" y="2147888"/>
          <p14:tracePt t="31847" x="9010650" y="2147888"/>
          <p14:tracePt t="31847" x="9010650" y="2152650"/>
          <p14:tracePt t="31848" x="9010650" y="2159000"/>
          <p14:tracePt t="31850" x="9010650" y="2163763"/>
          <p14:tracePt t="31851" x="9015413" y="2163763"/>
          <p14:tracePt t="31852" x="9015413" y="2170113"/>
          <p14:tracePt t="31854" x="9021763" y="2170113"/>
          <p14:tracePt t="31855" x="9021763" y="2174875"/>
          <p14:tracePt t="31856" x="9021763" y="2181225"/>
          <p14:tracePt t="31857" x="9028113" y="2185988"/>
          <p14:tracePt t="31858" x="9028113" y="2192338"/>
          <p14:tracePt t="31859" x="9032875" y="2192338"/>
          <p14:tracePt t="31861" x="9032875" y="2198688"/>
          <p14:tracePt t="31862" x="9032875" y="2203450"/>
          <p14:tracePt t="31862" x="9039225" y="2203450"/>
          <p14:tracePt t="31863" x="9043988" y="2209800"/>
          <p14:tracePt t="31865" x="9043988" y="2214563"/>
          <p14:tracePt t="31866" x="9050338" y="2220913"/>
          <p14:tracePt t="31868" x="9055100" y="2225675"/>
          <p14:tracePt t="31869" x="9061450" y="2232025"/>
          <p14:tracePt t="31869" x="9061450" y="2236788"/>
          <p14:tracePt t="31870" x="9066213" y="2236788"/>
          <p14:tracePt t="31871" x="9066213" y="2243138"/>
          <p14:tracePt t="31873" x="9072563" y="2247900"/>
          <p14:tracePt t="31876" x="9077325" y="2254250"/>
          <p14:tracePt t="31876" x="9083675" y="2259013"/>
          <p14:tracePt t="31877" x="9083675" y="2265363"/>
          <p14:tracePt t="31878" x="9094788" y="2271713"/>
          <p14:tracePt t="31880" x="9101138" y="2276475"/>
          <p14:tracePt t="31883" x="9105900" y="2282825"/>
          <p14:tracePt t="31885" x="9117013" y="2287588"/>
          <p14:tracePt t="31885" x="9117013" y="2293938"/>
          <p14:tracePt t="31886" x="9128125" y="2293938"/>
          <p14:tracePt t="31887" x="9128125" y="2298700"/>
          <p14:tracePt t="31889" x="9134475" y="2298700"/>
          <p14:tracePt t="31890" x="9134475" y="2305050"/>
          <p14:tracePt t="31890" x="9139238" y="2309813"/>
          <p14:tracePt t="31891" x="9145588" y="2309813"/>
          <p14:tracePt t="31892" x="9150350" y="2316163"/>
          <p14:tracePt t="31893" x="9156700" y="2316163"/>
          <p14:tracePt t="31895" x="9163050" y="2320925"/>
          <p14:tracePt t="31896" x="9167813" y="2320925"/>
          <p14:tracePt t="31897" x="9174163" y="2327275"/>
          <p14:tracePt t="31898" x="9178925" y="2327275"/>
          <p14:tracePt t="31899" x="9185275" y="2333625"/>
          <p14:tracePt t="31900" x="9196388" y="2333625"/>
          <p14:tracePt t="31903" x="9201150" y="2338388"/>
          <p14:tracePt t="31904" x="9207500" y="2338388"/>
          <p14:tracePt t="31904" x="9212263" y="2344738"/>
          <p14:tracePt t="31905" x="9218613" y="2344738"/>
          <p14:tracePt t="31906" x="9223375" y="2344738"/>
          <p14:tracePt t="31907" x="9236075" y="2349500"/>
          <p14:tracePt t="31909" x="9240838" y="2349500"/>
          <p14:tracePt t="31910" x="9247188" y="2355850"/>
          <p14:tracePt t="31911" x="9258300" y="2355850"/>
          <p14:tracePt t="31912" x="9263063" y="2355850"/>
          <p14:tracePt t="31913" x="9269413" y="2355850"/>
          <p14:tracePt t="31914" x="9274175" y="2355850"/>
          <p14:tracePt t="31916" x="9280525" y="2355850"/>
          <p14:tracePt t="31917" x="9285288" y="2360613"/>
          <p14:tracePt t="31917" x="9291638" y="2360613"/>
          <p14:tracePt t="31918" x="9296400" y="2360613"/>
          <p14:tracePt t="31919" x="9302750" y="2360613"/>
          <p14:tracePt t="31920" x="9313863" y="2360613"/>
          <p14:tracePt t="31925" x="9347200" y="2360613"/>
          <p14:tracePt t="31926" x="9353550" y="2360613"/>
          <p14:tracePt t="31927" x="9364663" y="2360613"/>
          <p14:tracePt t="31928" x="9371013" y="2360613"/>
          <p14:tracePt t="31930" x="9371013" y="2366963"/>
          <p14:tracePt t="31930" x="9382125" y="2366963"/>
          <p14:tracePt t="31931" x="9393238" y="2366963"/>
          <p14:tracePt t="31932" x="9404350" y="2366963"/>
          <p14:tracePt t="31934" x="9415463" y="2366963"/>
          <p14:tracePt t="31935" x="9426575" y="2366963"/>
          <p14:tracePt t="31936" x="9431338" y="2366963"/>
          <p14:tracePt t="31938" x="9444038" y="2366963"/>
          <p14:tracePt t="31939" x="9448800" y="2366963"/>
          <p14:tracePt t="31939" x="9455150" y="2366963"/>
          <p14:tracePt t="31940" x="9466263" y="2366963"/>
          <p14:tracePt t="31941" x="9471025" y="2366963"/>
          <p14:tracePt t="31942" x="9477375" y="2366963"/>
          <p14:tracePt t="31943" x="9488488" y="2366963"/>
          <p14:tracePt t="31944" x="9493250" y="2366963"/>
          <p14:tracePt t="31946" x="9504363" y="2360613"/>
          <p14:tracePt t="31947" x="9517063" y="2360613"/>
          <p14:tracePt t="31949" x="9528175" y="2355850"/>
          <p14:tracePt t="31951" x="9539288" y="2355850"/>
          <p14:tracePt t="31952" x="9550400" y="2355850"/>
          <p14:tracePt t="31954" x="9561513" y="2349500"/>
          <p14:tracePt t="31954" x="9566275" y="2344738"/>
          <p14:tracePt t="31955" x="9572625" y="2344738"/>
          <p14:tracePt t="31956" x="9583738" y="2344738"/>
          <p14:tracePt t="31957" x="9594850" y="2338388"/>
          <p14:tracePt t="31958" x="9605963" y="2338388"/>
          <p14:tracePt t="31959" x="9617075" y="2333625"/>
          <p14:tracePt t="31961" x="9628188" y="2333625"/>
          <p14:tracePt t="31962" x="9639300" y="2327275"/>
          <p14:tracePt t="31963" x="9652000" y="2320925"/>
          <p14:tracePt t="31965" x="9663113" y="2316163"/>
          <p14:tracePt t="31966" x="9674225" y="2316163"/>
          <p14:tracePt t="31967" x="9674225" y="2309813"/>
          <p14:tracePt t="31968" x="9685338" y="2309813"/>
          <p14:tracePt t="31969" x="9696450" y="2305050"/>
          <p14:tracePt t="31970" x="9707563" y="2298700"/>
          <p14:tracePt t="31972" x="9718675" y="2298700"/>
          <p14:tracePt t="31974" x="9729788" y="2293938"/>
          <p14:tracePt t="31974" x="9747250" y="2282825"/>
          <p14:tracePt t="31977" x="9758363" y="2276475"/>
          <p14:tracePt t="31978" x="9769475" y="2271713"/>
          <p14:tracePt t="31980" x="9780588" y="2265363"/>
          <p14:tracePt t="31981" x="9791700" y="2265363"/>
          <p14:tracePt t="31982" x="9802813" y="2254250"/>
          <p14:tracePt t="31983" x="9809163" y="2247900"/>
          <p14:tracePt t="31984" x="9813925" y="2247900"/>
          <p14:tracePt t="31985" x="9825038" y="2243138"/>
          <p14:tracePt t="31986" x="9842500" y="2236788"/>
          <p14:tracePt t="31988" x="9847263" y="2232025"/>
          <p14:tracePt t="31988" x="9853613" y="2225675"/>
          <p14:tracePt t="31989" x="9864725" y="2225675"/>
          <p14:tracePt t="31990" x="9882188" y="2214563"/>
          <p14:tracePt t="31991" x="9886950" y="2209800"/>
          <p14:tracePt t="31993" x="9898063" y="2203450"/>
          <p14:tracePt t="31995" x="9904413" y="2198688"/>
          <p14:tracePt t="31995" x="9921875" y="2192338"/>
          <p14:tracePt t="31996" x="9932988" y="2181225"/>
          <p14:tracePt t="31998" x="9944100" y="2181225"/>
          <p14:tracePt t="32000" x="9948863" y="2170113"/>
          <p14:tracePt t="32000" x="9955213" y="2170113"/>
          <p14:tracePt t="32002" x="9971088" y="2159000"/>
          <p14:tracePt t="32002" x="9977438" y="2159000"/>
          <p14:tracePt t="32003" x="9982200" y="2152650"/>
          <p14:tracePt t="32004" x="9994900" y="2147888"/>
          <p14:tracePt t="32007" x="10006013" y="2136775"/>
          <p14:tracePt t="32007" x="10017125" y="2130425"/>
          <p14:tracePt t="32009" x="10021888" y="2124075"/>
          <p14:tracePt t="32009" x="10028238" y="2124075"/>
          <p14:tracePt t="32010" x="10039350" y="2119313"/>
          <p14:tracePt t="32011" x="10039350" y="2112963"/>
          <p14:tracePt t="32012" x="10050463" y="2108200"/>
          <p14:tracePt t="32013" x="10061575" y="2101850"/>
          <p14:tracePt t="32016" x="10067925" y="2090738"/>
          <p14:tracePt t="32016" x="10079038" y="2090738"/>
          <p14:tracePt t="32017" x="10079038" y="2085975"/>
          <p14:tracePt t="32018" x="10090150" y="2085975"/>
          <p14:tracePt t="32019" x="10101263" y="2074863"/>
          <p14:tracePt t="32021" x="10106025" y="2068513"/>
          <p14:tracePt t="32022" x="10112375" y="2068513"/>
          <p14:tracePt t="32023" x="10117138" y="2063750"/>
          <p14:tracePt t="32023" x="10123488" y="2063750"/>
          <p14:tracePt t="32025" x="10129838" y="2051050"/>
          <p14:tracePt t="32026" x="10145713" y="2039938"/>
          <p14:tracePt t="32027" x="10152063" y="2035175"/>
          <p14:tracePt t="32028" x="10152063" y="2028825"/>
          <p14:tracePt t="32029" x="10163175" y="2024063"/>
          <p14:tracePt t="32030" x="10167938" y="2024063"/>
          <p14:tracePt t="32031" x="10174288" y="2017713"/>
          <p14:tracePt t="32032" x="10174288" y="2012950"/>
          <p14:tracePt t="32033" x="10179050" y="2012950"/>
          <p14:tracePt t="32035" x="10185400" y="2006600"/>
          <p14:tracePt t="32036" x="10190163" y="1995488"/>
          <p14:tracePt t="32036" x="10196513" y="1995488"/>
          <p14:tracePt t="32037" x="10202863" y="1984375"/>
          <p14:tracePt t="32038" x="10207625" y="1984375"/>
          <p14:tracePt t="32039" x="10207625" y="1978025"/>
          <p14:tracePt t="32040" x="10213975" y="1973263"/>
          <p14:tracePt t="32041" x="10218738" y="1973263"/>
          <p14:tracePt t="32042" x="10225088" y="1962150"/>
          <p14:tracePt t="32043" x="10229850" y="1955800"/>
          <p14:tracePt t="32044" x="10236200" y="1951038"/>
          <p14:tracePt t="32045" x="10240963" y="1944688"/>
          <p14:tracePt t="32047" x="10247313" y="1939925"/>
          <p14:tracePt t="32049" x="10247313" y="1933575"/>
          <p14:tracePt t="32049" x="10252075" y="1928813"/>
          <p14:tracePt t="32050" x="10252075" y="1922463"/>
          <p14:tracePt t="32051" x="10258425" y="1922463"/>
          <p14:tracePt t="32052" x="10264775" y="1916113"/>
          <p14:tracePt t="32053" x="10264775" y="1911350"/>
          <p14:tracePt t="32055" x="10269538" y="1905000"/>
          <p14:tracePt t="32057" x="10275888" y="1893888"/>
          <p14:tracePt t="32058" x="10275888" y="1889125"/>
          <p14:tracePt t="32060" x="10280650" y="1878013"/>
          <p14:tracePt t="32061" x="10287000" y="1878013"/>
          <p14:tracePt t="32061" x="10287000" y="1871663"/>
          <p14:tracePt t="32063" x="10287000" y="1866900"/>
          <p14:tracePt t="32064" x="10291763" y="1860550"/>
          <p14:tracePt t="32065" x="10291763" y="1855788"/>
          <p14:tracePt t="32066" x="10291763" y="1849438"/>
          <p14:tracePt t="32067" x="10298113" y="1843088"/>
          <p14:tracePt t="32070" x="10298113" y="1838325"/>
          <p14:tracePt t="32071" x="10302875" y="1831975"/>
          <p14:tracePt t="32072" x="10302875" y="1827213"/>
          <p14:tracePt t="32073" x="10302875" y="1820863"/>
          <p14:tracePt t="32076" x="10302875" y="1809750"/>
          <p14:tracePt t="32076" x="10302875" y="1804988"/>
          <p14:tracePt t="32078" x="10302875" y="1798638"/>
          <p14:tracePt t="32079" x="10302875" y="1793875"/>
          <p14:tracePt t="32082" x="10302875" y="1787525"/>
          <p14:tracePt t="32083" x="10302875" y="1781175"/>
          <p14:tracePt t="32083" x="10302875" y="1776413"/>
          <p14:tracePt t="32086" x="10302875" y="1770063"/>
          <p14:tracePt t="32087" x="10302875" y="1765300"/>
          <p14:tracePt t="32088" x="10302875" y="1758950"/>
          <p14:tracePt t="32088" x="10302875" y="1754188"/>
          <p14:tracePt t="32090" x="10302875" y="1747838"/>
          <p14:tracePt t="32093" x="10302875" y="1736725"/>
          <p14:tracePt t="32095" x="10302875" y="1731963"/>
          <p14:tracePt t="32095" x="10302875" y="1725613"/>
          <p14:tracePt t="32097" x="10302875" y="1720850"/>
          <p14:tracePt t="32097" x="10298113" y="1714500"/>
          <p14:tracePt t="32098" x="10298113" y="1708150"/>
          <p14:tracePt t="32099" x="10291763" y="1703388"/>
          <p14:tracePt t="32102" x="10291763" y="1697038"/>
          <p14:tracePt t="32104" x="10287000" y="1692275"/>
          <p14:tracePt t="32105" x="10287000" y="1685925"/>
          <p14:tracePt t="32105" x="10287000" y="1681163"/>
          <p14:tracePt t="32106" x="10280650" y="1674813"/>
          <p14:tracePt t="32107" x="10275888" y="1670050"/>
          <p14:tracePt t="32109" x="10269538" y="1658938"/>
          <p14:tracePt t="32111" x="10264775" y="1647825"/>
          <p14:tracePt t="32113" x="10258425" y="1641475"/>
          <p14:tracePt t="32114" x="10258425" y="1635125"/>
          <p14:tracePt t="32115" x="10252075" y="1635125"/>
          <p14:tracePt t="32116" x="10247313" y="1624013"/>
          <p14:tracePt t="32119" x="10240963" y="1619250"/>
          <p14:tracePt t="32120" x="10236200" y="1612900"/>
          <p14:tracePt t="32121" x="10229850" y="1608138"/>
          <p14:tracePt t="32122" x="10229850" y="1601788"/>
          <p14:tracePt t="32123" x="10225088" y="1601788"/>
          <p14:tracePt t="32124" x="10218738" y="1590675"/>
          <p14:tracePt t="32125" x="10213975" y="1585913"/>
          <p14:tracePt t="32127" x="10207625" y="1579563"/>
          <p14:tracePt t="32128" x="10202863" y="1573213"/>
          <p14:tracePt t="32129" x="10196513" y="1568450"/>
          <p14:tracePt t="32131" x="10196513" y="1562100"/>
          <p14:tracePt t="32132" x="10190163" y="1562100"/>
          <p14:tracePt t="32132" x="10185400" y="1557338"/>
          <p14:tracePt t="32133" x="10179050" y="1550988"/>
          <p14:tracePt t="32135" x="10174288" y="1546225"/>
          <p14:tracePt t="32136" x="10167938" y="1539875"/>
          <p14:tracePt t="32137" x="10156825" y="1535113"/>
          <p14:tracePt t="32140" x="10152063" y="1528763"/>
          <p14:tracePt t="32141" x="10145713" y="1524000"/>
          <p14:tracePt t="32141" x="10140950" y="1517650"/>
          <p14:tracePt t="32142" x="10134600" y="1517650"/>
          <p14:tracePt t="32143" x="10129838" y="1512888"/>
          <p14:tracePt t="32144" x="10123488" y="1506538"/>
          <p14:tracePt t="32145" x="10117138" y="1506538"/>
          <p14:tracePt t="32147" x="10112375" y="1500188"/>
          <p14:tracePt t="32149" x="10101263" y="1495425"/>
          <p14:tracePt t="32150" x="10090150" y="1484313"/>
          <p14:tracePt t="32151" x="10083800" y="1484313"/>
          <p14:tracePt t="32153" x="10079038" y="1477963"/>
          <p14:tracePt t="32154" x="10072688" y="1473200"/>
          <p14:tracePt t="32155" x="10061575" y="1473200"/>
          <p14:tracePt t="32155" x="10055225" y="1466850"/>
          <p14:tracePt t="32156" x="10050463" y="1466850"/>
          <p14:tracePt t="32158" x="10039350" y="1462088"/>
          <p14:tracePt t="32161" x="10028238" y="1455738"/>
          <p14:tracePt t="32161" x="10017125" y="1450975"/>
          <p14:tracePt t="32163" x="10010775" y="1450975"/>
          <p14:tracePt t="32164" x="10010775" y="1444625"/>
          <p14:tracePt t="32165" x="10006013" y="1444625"/>
          <p14:tracePt t="32166" x="9999663" y="1444625"/>
          <p14:tracePt t="32167" x="9994900" y="1438275"/>
          <p14:tracePt t="32168" x="9982200" y="1438275"/>
          <p14:tracePt t="32169" x="9977438" y="1433513"/>
          <p14:tracePt t="32170" x="9971088" y="1433513"/>
          <p14:tracePt t="32171" x="9959975" y="1427163"/>
          <p14:tracePt t="32172" x="9955213" y="1427163"/>
          <p14:tracePt t="32173" x="9948863" y="1427163"/>
          <p14:tracePt t="32174" x="9944100" y="1422400"/>
          <p14:tracePt t="32175" x="9932988" y="1422400"/>
          <p14:tracePt t="32177" x="9921875" y="1416050"/>
          <p14:tracePt t="32178" x="9909175" y="1416050"/>
          <p14:tracePt t="32179" x="9904413" y="1411288"/>
          <p14:tracePt t="32180" x="9893300" y="1404938"/>
          <p14:tracePt t="32181" x="9886950" y="1404938"/>
          <p14:tracePt t="32183" x="9875838" y="1404938"/>
          <p14:tracePt t="32184" x="9859963" y="1400175"/>
          <p14:tracePt t="32185" x="9847263" y="1400175"/>
          <p14:tracePt t="32187" x="9842500" y="1400175"/>
          <p14:tracePt t="32189" x="9820275" y="1393825"/>
          <p14:tracePt t="32190" x="9802813" y="1393825"/>
          <p14:tracePt t="32192" x="9786938" y="1389063"/>
          <p14:tracePt t="32192" x="9780588" y="1389063"/>
          <p14:tracePt t="32194" x="9769475" y="1382713"/>
          <p14:tracePt t="32195" x="9763125" y="1382713"/>
          <p14:tracePt t="32196" x="9758363" y="1382713"/>
          <p14:tracePt t="32198" x="9736138" y="1377950"/>
          <p14:tracePt t="32199" x="9725025" y="1377950"/>
          <p14:tracePt t="32200" x="9713913" y="1377950"/>
          <p14:tracePt t="32203" x="9685338" y="1377950"/>
          <p14:tracePt t="32204" x="9667875" y="1377950"/>
          <p14:tracePt t="32206" x="9652000" y="1377950"/>
          <p14:tracePt t="32207" x="9639300" y="1377950"/>
          <p14:tracePt t="32209" x="9628188" y="1377950"/>
          <p14:tracePt t="32210" x="9617075" y="1377950"/>
          <p14:tracePt t="32211" x="9601200" y="1377950"/>
          <p14:tracePt t="32213" x="9578975" y="1377950"/>
          <p14:tracePt t="32214" x="9572625" y="1377950"/>
          <p14:tracePt t="32216" x="9550400" y="1377950"/>
          <p14:tracePt t="32217" x="9539288" y="1377950"/>
          <p14:tracePt t="32218" x="9521825" y="1377950"/>
          <p14:tracePt t="32219" x="9517063" y="1377950"/>
          <p14:tracePt t="32220" x="9510713" y="1377950"/>
          <p14:tracePt t="32221" x="9493250" y="1377950"/>
          <p14:tracePt t="32223" x="9477375" y="1377950"/>
          <p14:tracePt t="32224" x="9466263" y="1377950"/>
          <p14:tracePt t="32225" x="9455150" y="1377950"/>
          <p14:tracePt t="32226" x="9444038" y="1377950"/>
          <p14:tracePt t="32227" x="9426575" y="1377950"/>
          <p14:tracePt t="32228" x="9415463" y="1377950"/>
          <p14:tracePt t="32229" x="9409113" y="1377950"/>
          <p14:tracePt t="32230" x="9404350" y="1377950"/>
          <p14:tracePt t="32231" x="9393238" y="1377950"/>
          <p14:tracePt t="32232" x="9382125" y="1377950"/>
          <p14:tracePt t="32233" x="9358313" y="1382713"/>
          <p14:tracePt t="32234" x="9353550" y="1382713"/>
          <p14:tracePt t="32237" x="9324975" y="1389063"/>
          <p14:tracePt t="32238" x="9313863" y="1389063"/>
          <p14:tracePt t="32238" x="9302750" y="1393825"/>
          <p14:tracePt t="32241" x="9291638" y="1400175"/>
          <p14:tracePt t="32242" x="9274175" y="1400175"/>
          <p14:tracePt t="32243" x="9263063" y="1400175"/>
          <p14:tracePt t="32244" x="9258300" y="1404938"/>
          <p14:tracePt t="32245" x="9251950" y="1404938"/>
          <p14:tracePt t="32246" x="9240838" y="1411288"/>
          <p14:tracePt t="32247" x="9218613" y="1416050"/>
          <p14:tracePt t="32249" x="9207500" y="1416050"/>
          <p14:tracePt t="32250" x="9196388" y="1422400"/>
          <p14:tracePt t="32251" x="9185275" y="1427163"/>
          <p14:tracePt t="32252" x="9174163" y="1427163"/>
          <p14:tracePt t="32253" x="9163050" y="1433513"/>
          <p14:tracePt t="32254" x="9163050" y="1438275"/>
          <p14:tracePt t="32255" x="9145588" y="1438275"/>
          <p14:tracePt t="32256" x="9139238" y="1444625"/>
          <p14:tracePt t="32257" x="9128125" y="1450975"/>
          <p14:tracePt t="32259" x="9105900" y="1455738"/>
          <p14:tracePt t="32260" x="9101138" y="1462088"/>
          <p14:tracePt t="32261" x="9088438" y="1462088"/>
          <p14:tracePt t="32262" x="9088438" y="1466850"/>
          <p14:tracePt t="32263" x="9077325" y="1473200"/>
          <p14:tracePt t="32264" x="9066213" y="1473200"/>
          <p14:tracePt t="32265" x="9061450" y="1477963"/>
          <p14:tracePt t="32266" x="9050338" y="1484313"/>
          <p14:tracePt t="32268" x="9039225" y="1495425"/>
          <p14:tracePt t="32269" x="9021763" y="1500188"/>
          <p14:tracePt t="32270" x="9015413" y="1506538"/>
          <p14:tracePt t="32271" x="9010650" y="1506538"/>
          <p14:tracePt t="32272" x="8999538" y="1512888"/>
          <p14:tracePt t="32273" x="8988425" y="1524000"/>
          <p14:tracePt t="32275" x="8977313" y="1528763"/>
          <p14:tracePt t="32276" x="8966200" y="1535113"/>
          <p14:tracePt t="32277" x="8959850" y="1539875"/>
          <p14:tracePt t="32278" x="8953500" y="1546225"/>
          <p14:tracePt t="32279" x="8948738" y="1546225"/>
          <p14:tracePt t="32279" x="8931275" y="1557338"/>
          <p14:tracePt t="32281" x="8920163" y="1568450"/>
          <p14:tracePt t="32283" x="8915400" y="1568450"/>
          <p14:tracePt t="32283" x="8909050" y="1573213"/>
          <p14:tracePt t="32285" x="8897938" y="1585913"/>
          <p14:tracePt t="32286" x="8886825" y="1590675"/>
          <p14:tracePt t="32288" x="8875713" y="1601788"/>
          <p14:tracePt t="32288" x="8869363" y="1608138"/>
          <p14:tracePt t="32290" x="8864600" y="1612900"/>
          <p14:tracePt t="32290" x="8858250" y="1612900"/>
          <p14:tracePt t="32291" x="8853488" y="1624013"/>
          <p14:tracePt t="32293" x="8842375" y="1630363"/>
          <p14:tracePt t="32293" x="8836025" y="1635125"/>
          <p14:tracePt t="32295" x="8831263" y="1641475"/>
          <p14:tracePt t="32295" x="8824913" y="1647825"/>
          <p14:tracePt t="32296" x="8820150" y="1658938"/>
          <p14:tracePt t="32298" x="8813800" y="1663700"/>
          <p14:tracePt t="32299" x="8807450" y="1670050"/>
          <p14:tracePt t="32299" x="8802688" y="1674813"/>
          <p14:tracePt t="32301" x="8796338" y="1685925"/>
          <p14:tracePt t="32302" x="8791575" y="1692275"/>
          <p14:tracePt t="32304" x="8791575" y="1697038"/>
          <p14:tracePt t="32305" x="8785225" y="1703388"/>
          <p14:tracePt t="32307" x="8774113" y="1720850"/>
          <p14:tracePt t="32308" x="8774113" y="1725613"/>
          <p14:tracePt t="32308" x="8769350" y="1731963"/>
          <p14:tracePt t="32310" x="8763000" y="1743075"/>
          <p14:tracePt t="32312" x="8758238" y="1754188"/>
          <p14:tracePt t="32313" x="8758238" y="1758950"/>
          <p14:tracePt t="32313" x="8751888" y="1765300"/>
          <p14:tracePt t="32314" x="8751888" y="1770063"/>
          <p14:tracePt t="32315" x="8745538" y="1781175"/>
          <p14:tracePt t="32316" x="8745538" y="1787525"/>
          <p14:tracePt t="32317" x="8740775" y="1793875"/>
          <p14:tracePt t="32319" x="8740775" y="1804988"/>
          <p14:tracePt t="32321" x="8740775" y="1816100"/>
          <p14:tracePt t="32322" x="8734425" y="1827213"/>
          <p14:tracePt t="32323" x="8734425" y="1838325"/>
          <p14:tracePt t="32324" x="8734425" y="1843088"/>
          <p14:tracePt t="32325" x="8734425" y="1849438"/>
          <p14:tracePt t="32327" x="8734425" y="1855788"/>
          <p14:tracePt t="32328" x="8734425" y="1860550"/>
          <p14:tracePt t="32329" x="8734425" y="1871663"/>
          <p14:tracePt t="32330" x="8734425" y="1878013"/>
          <p14:tracePt t="32331" x="8734425" y="1889125"/>
          <p14:tracePt t="32333" x="8734425" y="1893888"/>
          <p14:tracePt t="32333" x="8734425" y="1900238"/>
          <p14:tracePt t="32335" x="8734425" y="1905000"/>
          <p14:tracePt t="32335" x="8734425" y="1911350"/>
          <p14:tracePt t="32337" x="8734425" y="1916113"/>
          <p14:tracePt t="32337" x="8734425" y="1922463"/>
          <p14:tracePt t="32338" x="8734425" y="1933575"/>
          <p14:tracePt t="32340" x="8734425" y="1939925"/>
          <p14:tracePt t="32341" x="8740775" y="1951038"/>
          <p14:tracePt t="32342" x="8740775" y="1955800"/>
          <p14:tracePt t="32342" x="8745538" y="1962150"/>
          <p14:tracePt t="32343" x="8745538" y="1966913"/>
          <p14:tracePt t="32345" x="8745538" y="1973263"/>
          <p14:tracePt t="32345" x="8751888" y="1973263"/>
          <p14:tracePt t="32346" x="8758238" y="1984375"/>
          <p14:tracePt t="32347" x="8758238" y="1995488"/>
          <p14:tracePt t="32348" x="8763000" y="1995488"/>
          <p14:tracePt t="32349" x="8769350" y="2006600"/>
          <p14:tracePt t="32350" x="8769350" y="2017713"/>
          <p14:tracePt t="32351" x="8774113" y="2017713"/>
          <p14:tracePt t="32352" x="8774113" y="2024063"/>
          <p14:tracePt t="32354" x="8780463" y="2028825"/>
          <p14:tracePt t="32355" x="8785225" y="2039938"/>
          <p14:tracePt t="32356" x="8791575" y="2051050"/>
          <p14:tracePt t="32357" x="8796338" y="2063750"/>
          <p14:tracePt t="32358" x="8807450" y="2074863"/>
          <p14:tracePt t="32359" x="8813800" y="2079625"/>
          <p14:tracePt t="32361" x="8824913" y="2090738"/>
          <p14:tracePt t="32362" x="8836025" y="2101850"/>
          <p14:tracePt t="32363" x="8842375" y="2112963"/>
          <p14:tracePt t="32364" x="8853488" y="2119313"/>
          <p14:tracePt t="32365" x="8858250" y="2124075"/>
          <p14:tracePt t="32366" x="8858250" y="2130425"/>
          <p14:tracePt t="32368" x="8869363" y="2136775"/>
          <p14:tracePt t="32369" x="8880475" y="2147888"/>
          <p14:tracePt t="32370" x="8886825" y="2152650"/>
          <p14:tracePt t="32370" x="8893175" y="2163763"/>
          <p14:tracePt t="32371" x="8909050" y="2170113"/>
          <p14:tracePt t="32372" x="8915400" y="2174875"/>
          <p14:tracePt t="32373" x="8920163" y="2185988"/>
          <p14:tracePt t="32374" x="8931275" y="2192338"/>
          <p14:tracePt t="32375" x="8931275" y="2198688"/>
          <p14:tracePt t="32376" x="8942388" y="2203450"/>
          <p14:tracePt t="32377" x="8953500" y="2209800"/>
          <p14:tracePt t="32378" x="8966200" y="2220913"/>
          <p14:tracePt t="32379" x="8970963" y="2220913"/>
          <p14:tracePt t="32380" x="8988425" y="2232025"/>
          <p14:tracePt t="32381" x="8999538" y="2236788"/>
          <p14:tracePt t="32382" x="9004300" y="2247900"/>
          <p14:tracePt t="32383" x="9015413" y="2254250"/>
          <p14:tracePt t="32384" x="9032875" y="2259013"/>
          <p14:tracePt t="32385" x="9043988" y="2271713"/>
          <p14:tracePt t="32387" x="9050338" y="2271713"/>
          <p14:tracePt t="32387" x="9061450" y="2276475"/>
          <p14:tracePt t="32389" x="9077325" y="2287588"/>
          <p14:tracePt t="32391" x="9088438" y="2293938"/>
          <p14:tracePt t="32392" x="9105900" y="2298700"/>
          <p14:tracePt t="32392" x="9117013" y="2305050"/>
          <p14:tracePt t="32393" x="9128125" y="2309813"/>
          <p14:tracePt t="32394" x="9139238" y="2316163"/>
          <p14:tracePt t="32396" x="9150350" y="2320925"/>
          <p14:tracePt t="32396" x="9167813" y="2327275"/>
          <p14:tracePt t="32397" x="9178925" y="2333625"/>
          <p14:tracePt t="32398" x="9185275" y="2338388"/>
          <p14:tracePt t="32399" x="9201150" y="2344738"/>
          <p14:tracePt t="32400" x="9212263" y="2344738"/>
          <p14:tracePt t="32401" x="9229725" y="2349500"/>
          <p14:tracePt t="32403" x="9240838" y="2355850"/>
          <p14:tracePt t="32404" x="9251950" y="2355850"/>
          <p14:tracePt t="32405" x="9263063" y="2360613"/>
          <p14:tracePt t="32406" x="9280525" y="2366963"/>
          <p14:tracePt t="32406" x="9291638" y="2371725"/>
          <p14:tracePt t="32407" x="9302750" y="2371725"/>
          <p14:tracePt t="32409" x="9320213" y="2371725"/>
          <p14:tracePt t="32410" x="9324975" y="2378075"/>
          <p14:tracePt t="32410" x="9342438" y="2382838"/>
          <p14:tracePt t="32411" x="9353550" y="2382838"/>
          <p14:tracePt t="32412" x="9364663" y="2389188"/>
          <p14:tracePt t="32413" x="9375775" y="2389188"/>
          <p14:tracePt t="32414" x="9386888" y="2389188"/>
          <p14:tracePt t="32416" x="9398000" y="2389188"/>
          <p14:tracePt t="32416" x="9415463" y="2393950"/>
          <p14:tracePt t="32417" x="9426575" y="2393950"/>
          <p14:tracePt t="32418" x="9444038" y="2393950"/>
          <p14:tracePt t="32419" x="9466263" y="2400300"/>
          <p14:tracePt t="32420" x="9477375" y="2400300"/>
          <p14:tracePt t="32421" x="9488488" y="2400300"/>
          <p14:tracePt t="32422" x="9499600" y="2400300"/>
          <p14:tracePt t="32424" x="9510713" y="2400300"/>
          <p14:tracePt t="32425" x="9528175" y="2406650"/>
          <p14:tracePt t="32426" x="9539288" y="2406650"/>
          <p14:tracePt t="32427" x="9550400" y="2406650"/>
          <p14:tracePt t="32427" x="9561513" y="2406650"/>
          <p14:tracePt t="32428" x="9578975" y="2406650"/>
          <p14:tracePt t="32429" x="9590088" y="2406650"/>
          <p14:tracePt t="32431" x="9601200" y="2406650"/>
          <p14:tracePt t="32432" x="9612313" y="2406650"/>
          <p14:tracePt t="32433" x="9623425" y="2406650"/>
          <p14:tracePt t="32433" x="9639300" y="2406650"/>
          <p14:tracePt t="32434" x="9652000" y="2406650"/>
          <p14:tracePt t="32435" x="9663113" y="2406650"/>
          <p14:tracePt t="32436" x="9674225" y="2400300"/>
          <p14:tracePt t="32437" x="9685338" y="2400300"/>
          <p14:tracePt t="32439" x="9690100" y="2400300"/>
          <p14:tracePt t="32439" x="9701213" y="2393950"/>
          <p14:tracePt t="32440" x="9718675" y="2393950"/>
          <p14:tracePt t="32441" x="9729788" y="2393950"/>
          <p14:tracePt t="32442" x="9740900" y="2389188"/>
          <p14:tracePt t="32443" x="9752013" y="2382838"/>
          <p14:tracePt t="32444" x="9763125" y="2382838"/>
          <p14:tracePt t="32445" x="9774238" y="2378075"/>
          <p14:tracePt t="32446" x="9786938" y="2378075"/>
          <p14:tracePt t="32447" x="9791700" y="2371725"/>
          <p14:tracePt t="32448" x="9802813" y="2366963"/>
          <p14:tracePt t="32449" x="9820275" y="2366963"/>
          <p14:tracePt t="32452" x="9831388" y="2360613"/>
          <p14:tracePt t="32453" x="9842500" y="2349500"/>
          <p14:tracePt t="32453" x="9853613" y="2349500"/>
          <p14:tracePt t="32454" x="9864725" y="2344738"/>
          <p14:tracePt t="32455" x="9871075" y="2344738"/>
          <p14:tracePt t="32456" x="9882188" y="2338388"/>
          <p14:tracePt t="32457" x="9886950" y="2333625"/>
          <p14:tracePt t="32458" x="9893300" y="2327275"/>
          <p14:tracePt t="32459" x="9904413" y="2327275"/>
          <p14:tracePt t="32460" x="9904413" y="2320925"/>
          <p14:tracePt t="32462" x="9915525" y="2316163"/>
          <p14:tracePt t="32463" x="9926638" y="2316163"/>
          <p14:tracePt t="32463" x="9932988" y="2305050"/>
          <p14:tracePt t="32465" x="9937750" y="2305050"/>
          <p14:tracePt t="32466" x="9944100" y="2298700"/>
          <p14:tracePt t="32467" x="9948863" y="2293938"/>
          <p14:tracePt t="32467" x="9959975" y="2287588"/>
          <p14:tracePt t="32469" x="9971088" y="2276475"/>
          <p14:tracePt t="32470" x="9977438" y="2276475"/>
          <p14:tracePt t="32472" x="9977438" y="2271713"/>
          <p14:tracePt t="32473" x="9982200" y="2265363"/>
          <p14:tracePt t="32475" x="9994900" y="2259013"/>
          <p14:tracePt t="32476" x="10006013" y="2247900"/>
          <p14:tracePt t="32477" x="10006013" y="2243138"/>
          <p14:tracePt t="32478" x="10010775" y="2236788"/>
          <p14:tracePt t="32481" x="10017125" y="2232025"/>
          <p14:tracePt t="32481" x="10021888" y="2225675"/>
          <p14:tracePt t="32483" x="10021888" y="2220913"/>
          <p14:tracePt t="32483" x="10028238" y="2220913"/>
          <p14:tracePt t="32485" x="10028238" y="2214563"/>
          <p14:tracePt t="32486" x="10033000" y="2209800"/>
          <p14:tracePt t="32487" x="10039350" y="2203450"/>
          <p14:tracePt t="32488" x="10039350" y="2198688"/>
          <p14:tracePt t="32491" x="10044113" y="2185988"/>
          <p14:tracePt t="32493" x="10044113" y="2181225"/>
          <p14:tracePt t="32493" x="10050463" y="2174875"/>
          <p14:tracePt t="32495" x="10050463" y="2170113"/>
          <p14:tracePt t="32496" x="10050463" y="2163763"/>
          <p14:tracePt t="32497" x="10055225" y="2159000"/>
          <p14:tracePt t="32500" x="10055225" y="2152650"/>
          <p14:tracePt t="32500" x="10055225" y="2147888"/>
          <p14:tracePt t="32502" x="10055225" y="2136775"/>
          <p14:tracePt t="32503" x="10055225" y="2130425"/>
          <p14:tracePt t="32504" x="10055225" y="2124075"/>
          <p14:tracePt t="32507" x="10055225" y="2119313"/>
          <p14:tracePt t="32509" x="10055225" y="2112963"/>
          <p14:tracePt t="32509" x="10055225" y="2101850"/>
          <p14:tracePt t="32511" x="10055225" y="2097088"/>
          <p14:tracePt t="32512" x="10055225" y="2090738"/>
          <p14:tracePt t="32514" x="10055225" y="2085975"/>
          <p14:tracePt t="32515" x="10055225" y="2074863"/>
          <p14:tracePt t="32516" x="10055225" y="2063750"/>
          <p14:tracePt t="32518" x="10050463" y="2051050"/>
          <p14:tracePt t="32519" x="10050463" y="2046288"/>
          <p14:tracePt t="32522" x="10050463" y="2035175"/>
          <p14:tracePt t="32522" x="10044113" y="2035175"/>
          <p14:tracePt t="32523" x="10044113" y="2028825"/>
          <p14:tracePt t="32525" x="10044113" y="2024063"/>
          <p14:tracePt t="32525" x="10044113" y="2017713"/>
          <p14:tracePt t="32526" x="10039350" y="2012950"/>
          <p14:tracePt t="32527" x="10033000" y="2006600"/>
          <p14:tracePt t="32528" x="10033000" y="2001838"/>
          <p14:tracePt t="32529" x="10033000" y="1995488"/>
          <p14:tracePt t="32530" x="10028238" y="1984375"/>
          <p14:tracePt t="32531" x="10021888" y="1978025"/>
          <p14:tracePt t="32533" x="10021888" y="1973263"/>
          <p14:tracePt t="32533" x="10021888" y="1966913"/>
          <p14:tracePt t="32535" x="10017125" y="1962150"/>
          <p14:tracePt t="32536" x="10017125" y="1955800"/>
          <p14:tracePt t="32536" x="10010775" y="1944688"/>
          <p14:tracePt t="32537" x="10006013" y="1939925"/>
          <p14:tracePt t="32538" x="10006013" y="1933575"/>
          <p14:tracePt t="32539" x="9999663" y="1928813"/>
          <p14:tracePt t="32540" x="9994900" y="1922463"/>
          <p14:tracePt t="32541" x="9994900" y="1911350"/>
          <p14:tracePt t="32542" x="9988550" y="1911350"/>
          <p14:tracePt t="32543" x="9988550" y="1900238"/>
          <p14:tracePt t="32545" x="9982200" y="1893888"/>
          <p14:tracePt t="32545" x="9977438" y="1889125"/>
          <p14:tracePt t="32546" x="9977438" y="1882775"/>
          <p14:tracePt t="32547" x="9971088" y="1878013"/>
          <p14:tracePt t="32549" x="9971088" y="1871663"/>
          <p14:tracePt t="32549" x="9966325" y="1860550"/>
          <p14:tracePt t="32551" x="9955213" y="1849438"/>
          <p14:tracePt t="32552" x="9955213" y="1843088"/>
          <p14:tracePt t="32554" x="9948863" y="1838325"/>
          <p14:tracePt t="32556" x="9944100" y="1827213"/>
          <p14:tracePt t="32557" x="9937750" y="1816100"/>
          <p14:tracePt t="32558" x="9937750" y="1809750"/>
          <p14:tracePt t="32559" x="9932988" y="1804988"/>
          <p14:tracePt t="32560" x="9926638" y="1804988"/>
          <p14:tracePt t="32561" x="9926638" y="1798638"/>
          <p14:tracePt t="32563" x="9921875" y="1787525"/>
          <p14:tracePt t="32563" x="9915525" y="1781175"/>
          <p14:tracePt t="32564" x="9915525" y="1776413"/>
          <p14:tracePt t="32565" x="9909175" y="1770063"/>
          <p14:tracePt t="32567" x="9904413" y="1765300"/>
          <p14:tracePt t="32568" x="9904413" y="1758950"/>
          <p14:tracePt t="32570" x="9904413" y="1754188"/>
          <p14:tracePt t="32571" x="9898063" y="1747838"/>
          <p14:tracePt t="32572" x="9893300" y="1743075"/>
          <p14:tracePt t="32573" x="9886950" y="1736725"/>
          <p14:tracePt t="32574" x="9886950" y="1731963"/>
          <p14:tracePt t="32576" x="9882188" y="1725613"/>
          <p14:tracePt t="32577" x="9875838" y="1720850"/>
          <p14:tracePt t="32578" x="9875838" y="1714500"/>
          <p14:tracePt t="32579" x="9871075" y="1708150"/>
          <p14:tracePt t="32580" x="9864725" y="1703388"/>
          <p14:tracePt t="32583" x="9859963" y="1692275"/>
          <p14:tracePt t="32584" x="9853613" y="1685925"/>
          <p14:tracePt t="32585" x="9847263" y="1674813"/>
          <p14:tracePt t="32586" x="9842500" y="1674813"/>
          <p14:tracePt t="32587" x="9842500" y="1670050"/>
          <p14:tracePt t="32588" x="9836150" y="1663700"/>
          <p14:tracePt t="32590" x="9836150" y="1658938"/>
          <p14:tracePt t="32591" x="9831388" y="1658938"/>
          <p14:tracePt t="32592" x="9825038" y="1652588"/>
          <p14:tracePt t="32593" x="9820275" y="1647825"/>
          <p14:tracePt t="32593" x="9820275" y="1641475"/>
          <p14:tracePt t="32594" x="9813925" y="1641475"/>
          <p14:tracePt t="32595" x="9809163" y="1635125"/>
          <p14:tracePt t="32598" x="9802813" y="1624013"/>
          <p14:tracePt t="32599" x="9798050" y="1619250"/>
          <p14:tracePt t="32600" x="9791700" y="1619250"/>
          <p14:tracePt t="32601" x="9791700" y="1612900"/>
          <p14:tracePt t="32602" x="9786938" y="1608138"/>
          <p14:tracePt t="32604" x="9780588" y="1601788"/>
          <p14:tracePt t="32605" x="9769475" y="1597025"/>
          <p14:tracePt t="32606" x="9769475" y="1590675"/>
          <p14:tracePt t="32607" x="9763125" y="1590675"/>
          <p14:tracePt t="32607" x="9758363" y="1585913"/>
          <p14:tracePt t="32608" x="9758363" y="1579563"/>
          <p14:tracePt t="32609" x="9752013" y="1579563"/>
          <p14:tracePt t="32611" x="9747250" y="1573213"/>
          <p14:tracePt t="32612" x="9740900" y="1568450"/>
          <p14:tracePt t="32613" x="9736138" y="1562100"/>
          <p14:tracePt t="32614" x="9729788" y="1557338"/>
          <p14:tracePt t="32615" x="9725025" y="1557338"/>
          <p14:tracePt t="32616" x="9718675" y="1550988"/>
          <p14:tracePt t="32618" x="9713913" y="1546225"/>
          <p14:tracePt t="32619" x="9707563" y="1539875"/>
          <p14:tracePt t="32620" x="9701213" y="1539875"/>
          <p14:tracePt t="32621" x="9701213" y="1535113"/>
          <p14:tracePt t="32621" x="9690100" y="1535113"/>
          <p14:tracePt t="32622" x="9690100" y="1528763"/>
          <p14:tracePt t="32623" x="9678988" y="1524000"/>
          <p14:tracePt t="32625" x="9667875" y="1517650"/>
          <p14:tracePt t="32626" x="9663113" y="1512888"/>
          <p14:tracePt t="32628" x="9652000" y="1506538"/>
          <p14:tracePt t="32629" x="9645650" y="1506538"/>
          <p14:tracePt t="32630" x="9639300" y="1500188"/>
          <p14:tracePt t="32631" x="9628188" y="1495425"/>
          <p14:tracePt t="32634" x="9617075" y="1489075"/>
          <p14:tracePt t="32635" x="9612313" y="1484313"/>
          <p14:tracePt t="32636" x="9605963" y="1484313"/>
          <p14:tracePt t="32636" x="9594850" y="1484313"/>
          <p14:tracePt t="32637" x="9594850" y="1477963"/>
          <p14:tracePt t="32639" x="9583738" y="1473200"/>
          <p14:tracePt t="32639" x="9572625" y="1473200"/>
          <p14:tracePt t="32641" x="9572625" y="1466850"/>
          <p14:tracePt t="32641" x="9561513" y="1462088"/>
          <p14:tracePt t="32642" x="9555163" y="1462088"/>
          <p14:tracePt t="32643" x="9550400" y="1462088"/>
          <p14:tracePt t="32645" x="9544050" y="1455738"/>
          <p14:tracePt t="32645" x="9532938" y="1455738"/>
          <p14:tracePt t="32646" x="9528175" y="1455738"/>
          <p14:tracePt t="32647" x="9521825" y="1450975"/>
          <p14:tracePt t="32648" x="9510713" y="1444625"/>
          <p14:tracePt t="32649" x="9499600" y="1444625"/>
          <p14:tracePt t="32650" x="9493250" y="1444625"/>
          <p14:tracePt t="32651" x="9488488" y="1444625"/>
          <p14:tracePt t="32653" x="9477375" y="1438275"/>
          <p14:tracePt t="32654" x="9471025" y="1433513"/>
          <p14:tracePt t="32655" x="9466263" y="1433513"/>
          <p14:tracePt t="32656" x="9459913" y="1433513"/>
          <p14:tracePt t="32656" x="9448800" y="1433513"/>
          <p14:tracePt t="32657" x="9437688" y="1427163"/>
          <p14:tracePt t="32658" x="9431338" y="1427163"/>
          <p14:tracePt t="32659" x="9420225" y="1422400"/>
          <p14:tracePt t="32660" x="9415463" y="1422400"/>
          <p14:tracePt t="32662" x="9398000" y="1422400"/>
          <p14:tracePt t="32663" x="9393238" y="1416050"/>
          <p14:tracePt t="32664" x="9382125" y="1416050"/>
          <p14:tracePt t="32665" x="9375775" y="1416050"/>
          <p14:tracePt t="32666" x="9371013" y="1411288"/>
          <p14:tracePt t="32667" x="9358313" y="1411288"/>
          <p14:tracePt t="32668" x="9342438" y="1404938"/>
          <p14:tracePt t="32671" x="9331325" y="1404938"/>
          <p14:tracePt t="32671" x="9320213" y="1404938"/>
          <p14:tracePt t="32672" x="9309100" y="1404938"/>
          <p14:tracePt t="32675" x="9296400" y="1404938"/>
          <p14:tracePt t="32676" x="9291638" y="1404938"/>
          <p14:tracePt t="32676" x="9280525" y="1404938"/>
          <p14:tracePt t="32677" x="9274175" y="1404938"/>
          <p14:tracePt t="32678" x="9269413" y="1400175"/>
          <p14:tracePt t="32679" x="9258300" y="1400175"/>
          <p14:tracePt t="32681" x="9251950" y="1400175"/>
          <p14:tracePt t="32681" x="9247188" y="1400175"/>
          <p14:tracePt t="32682" x="9240838" y="1400175"/>
          <p14:tracePt t="32683" x="9229725" y="1400175"/>
          <p14:tracePt t="32684" x="9218613" y="1400175"/>
          <p14:tracePt t="32686" x="9207500" y="1400175"/>
          <p14:tracePt t="32688" x="9196388" y="1400175"/>
          <p14:tracePt t="32689" x="9185275" y="1400175"/>
          <p14:tracePt t="32690" x="9178925" y="1400175"/>
          <p14:tracePt t="32691" x="9174163" y="1400175"/>
          <p14:tracePt t="32692" x="9163050" y="1400175"/>
          <p14:tracePt t="32695" x="9150350" y="1400175"/>
          <p14:tracePt t="32695" x="9139238" y="1400175"/>
          <p14:tracePt t="32697" x="9128125" y="1400175"/>
          <p14:tracePt t="32698" x="9123363" y="1400175"/>
          <p14:tracePt t="32700" x="9117013" y="1400175"/>
          <p14:tracePt t="32700" x="9112250" y="1400175"/>
          <p14:tracePt t="32703" x="9101138" y="1400175"/>
          <p14:tracePt t="32703" x="9094788" y="1400175"/>
          <p14:tracePt t="32705" x="9083675" y="1400175"/>
          <p14:tracePt t="32706" x="9072563" y="1404938"/>
          <p14:tracePt t="32707" x="9066213" y="1404938"/>
          <p14:tracePt t="32709" x="9061450" y="1404938"/>
          <p14:tracePt t="32711" x="9055100" y="1404938"/>
          <p14:tracePt t="32712" x="9043988" y="1404938"/>
          <p14:tracePt t="32712" x="9039225" y="1404938"/>
          <p14:tracePt t="32713" x="9032875" y="1404938"/>
          <p14:tracePt t="32716" x="9021763" y="1404938"/>
          <p14:tracePt t="32717" x="9015413" y="1411288"/>
          <p14:tracePt t="32717" x="9010650" y="1411288"/>
          <p14:tracePt t="32718" x="9004300" y="1411288"/>
          <p14:tracePt t="32719" x="8999538" y="1411288"/>
          <p14:tracePt t="32720" x="8993188" y="1416050"/>
          <p14:tracePt t="32722" x="8988425" y="1416050"/>
          <p14:tracePt t="32724" x="8977313" y="1416050"/>
          <p14:tracePt t="32725" x="8970963" y="1416050"/>
          <p14:tracePt t="32725" x="8966200" y="1416050"/>
          <p14:tracePt t="32726" x="8959850" y="1416050"/>
          <p14:tracePt t="32729" x="8953500" y="1416050"/>
          <p14:tracePt t="32729" x="8953500" y="1422400"/>
          <p14:tracePt t="32730" x="8942388" y="1422400"/>
          <p14:tracePt t="32732" x="8937625" y="1422400"/>
          <p14:tracePt t="32732" x="8931275" y="1422400"/>
          <p14:tracePt t="32733" x="8926513" y="1422400"/>
          <p14:tracePt t="32734" x="8920163" y="1422400"/>
          <p14:tracePt t="32736" x="8915400" y="1422400"/>
          <p14:tracePt t="32737" x="8909050" y="1422400"/>
          <p14:tracePt t="32737" x="8909050" y="1427163"/>
          <p14:tracePt t="32738" x="8904288" y="1427163"/>
          <p14:tracePt t="32739" x="8897938" y="1427163"/>
          <p14:tracePt t="32740" x="8893175" y="1427163"/>
          <p14:tracePt t="32743" x="8880475" y="1427163"/>
          <p14:tracePt t="32743" x="8875713" y="1427163"/>
          <p14:tracePt t="32745" x="8869363" y="1433513"/>
          <p14:tracePt t="32746" x="8864600" y="1433513"/>
          <p14:tracePt t="32748" x="8858250" y="1438275"/>
          <p14:tracePt t="32751" x="8853488" y="1438275"/>
          <p14:tracePt t="32752" x="8847138" y="1438275"/>
          <p14:tracePt t="32753" x="8842375" y="1438275"/>
          <p14:tracePt t="32754" x="8836025" y="1438275"/>
          <p14:tracePt t="32758" x="8831263" y="1444625"/>
          <p14:tracePt t="32758" x="8824913" y="1444625"/>
          <p14:tracePt t="32760" x="8820150" y="1444625"/>
          <p14:tracePt t="32764" x="8813800" y="1444625"/>
          <p14:tracePt t="32765" x="8813800" y="1450975"/>
          <p14:tracePt t="32766" x="8807450" y="1450975"/>
          <p14:tracePt t="32771" x="8802688" y="1450975"/>
          <p14:tracePt t="32772" x="8802688" y="1455738"/>
          <p14:tracePt t="32772" x="8796338" y="1455738"/>
          <p14:tracePt t="32776" x="8796338" y="1462088"/>
          <p14:tracePt t="32779" x="8791575" y="1462088"/>
          <p14:tracePt t="32784" x="8791575" y="1466850"/>
          <p14:tracePt t="32792" x="8785225" y="1466850"/>
          <p14:tracePt t="32795" x="8785225" y="1473200"/>
          <p14:tracePt t="32812" x="8785225" y="1477963"/>
          <p14:tracePt t="32843" x="8785225" y="1484313"/>
          <p14:tracePt t="32853" x="8780463" y="1484313"/>
          <p14:tracePt t="32857" x="8774113" y="1484313"/>
          <p14:tracePt t="32864" x="8769350" y="1484313"/>
          <p14:tracePt t="32869" x="8763000" y="1484313"/>
          <p14:tracePt t="32872" x="8758238" y="1484313"/>
          <p14:tracePt t="32875" x="8751888" y="1484313"/>
          <p14:tracePt t="32878" x="8745538" y="1484313"/>
          <p14:tracePt t="32882" x="8740775" y="1484313"/>
          <p14:tracePt t="32885" x="8734425" y="1484313"/>
          <p14:tracePt t="32887" x="8729663" y="1484313"/>
          <p14:tracePt t="32889" x="8723313" y="1484313"/>
          <p14:tracePt t="32890" x="8718550" y="1484313"/>
          <p14:tracePt t="32892" x="8712200" y="1484313"/>
          <p14:tracePt t="32893" x="8707438" y="1484313"/>
          <p14:tracePt t="32897" x="8701088" y="1484313"/>
          <p14:tracePt t="32898" x="8696325" y="1484313"/>
          <p14:tracePt t="32899" x="8689975" y="1484313"/>
          <p14:tracePt t="32900" x="8685213" y="1484313"/>
          <p14:tracePt t="32901" x="8678863" y="1484313"/>
          <p14:tracePt t="32903" x="8672513" y="1484313"/>
          <p14:tracePt t="32905" x="8667750" y="1484313"/>
          <p14:tracePt t="32905" x="8661400" y="1484313"/>
          <p14:tracePt t="32907" x="8650288" y="1484313"/>
          <p14:tracePt t="32908" x="8645525" y="1484313"/>
          <p14:tracePt t="32910" x="8639175" y="1484313"/>
          <p14:tracePt t="32911" x="8634413" y="1484313"/>
          <p14:tracePt t="32912" x="8628063" y="1484313"/>
          <p14:tracePt t="32914" x="8616950" y="1484313"/>
          <p14:tracePt t="32915" x="8612188" y="1484313"/>
          <p14:tracePt t="32916" x="8605838" y="1484313"/>
          <p14:tracePt t="32916" x="8599488" y="1484313"/>
          <p14:tracePt t="32918" x="8583613" y="1484313"/>
          <p14:tracePt t="32919" x="8577263" y="1484313"/>
          <p14:tracePt t="32920" x="8572500" y="1484313"/>
          <p14:tracePt t="32921" x="8561388" y="1484313"/>
          <p14:tracePt t="32925" x="8537575" y="1484313"/>
          <p14:tracePt t="32925" x="8532813" y="1484313"/>
          <p14:tracePt t="32926" x="8521700" y="1484313"/>
          <p14:tracePt t="32928" x="8510588" y="1484313"/>
          <p14:tracePt t="32929" x="8493125" y="1484313"/>
          <p14:tracePt t="32931" x="8488363" y="1484313"/>
          <p14:tracePt t="32931" x="8477250" y="1484313"/>
          <p14:tracePt t="32933" x="8470900" y="1484313"/>
          <p14:tracePt t="32933" x="8459788" y="1484313"/>
          <p14:tracePt t="32935" x="8442325" y="1484313"/>
          <p14:tracePt t="32936" x="8431213" y="1484313"/>
          <p14:tracePt t="32937" x="8420100" y="1484313"/>
          <p14:tracePt t="32938" x="8408988" y="1484313"/>
          <p14:tracePt t="32939" x="8402638" y="1484313"/>
          <p14:tracePt t="32940" x="8391525" y="1484313"/>
          <p14:tracePt t="32941" x="8375650" y="1484313"/>
          <p14:tracePt t="32941" x="8364538" y="1484313"/>
          <p14:tracePt t="32942" x="8347075" y="1484313"/>
          <p14:tracePt t="32943" x="8335963" y="1484313"/>
          <p14:tracePt t="32945" x="8324850" y="1484313"/>
          <p14:tracePt t="32945" x="8313738" y="1484313"/>
          <p14:tracePt t="32946" x="8302625" y="1477963"/>
          <p14:tracePt t="32947" x="8291513" y="1477963"/>
          <p14:tracePt t="32948" x="8274050" y="1477963"/>
          <p14:tracePt t="32949" x="8256588" y="1473200"/>
          <p14:tracePt t="32950" x="8245475" y="1473200"/>
          <p14:tracePt t="32952" x="8229600" y="1473200"/>
          <p14:tracePt t="32953" x="8218488" y="1473200"/>
          <p14:tracePt t="32953" x="8207375" y="1466850"/>
          <p14:tracePt t="32954" x="8183563" y="1466850"/>
          <p14:tracePt t="32955" x="8172450" y="1466850"/>
          <p14:tracePt t="32956" x="8156575" y="1466850"/>
          <p14:tracePt t="32957" x="8145463" y="1466850"/>
          <p14:tracePt t="32958" x="8128000" y="1466850"/>
          <p14:tracePt t="32959" x="8116888" y="1466850"/>
          <p14:tracePt t="32960" x="8088313" y="1462088"/>
          <p14:tracePt t="32962" x="8072438" y="1462088"/>
          <p14:tracePt t="32962" x="8061325" y="1462088"/>
          <p14:tracePt t="32963" x="8048625" y="1455738"/>
          <p14:tracePt t="32965" x="8026400" y="1455738"/>
          <p14:tracePt t="32966" x="8010525" y="1450975"/>
          <p14:tracePt t="32967" x="7999413" y="1450975"/>
          <p14:tracePt t="32967" x="7981950" y="1450975"/>
          <p14:tracePt t="32968" x="7959725" y="1450975"/>
          <p14:tracePt t="32969" x="7937500" y="1450975"/>
          <p14:tracePt t="32970" x="7926388" y="1450975"/>
          <p14:tracePt t="32972" x="7902575" y="1444625"/>
          <p14:tracePt t="32973" x="7886700" y="1444625"/>
          <p14:tracePt t="32974" x="7875588" y="1444625"/>
          <p14:tracePt t="32975" x="7853363" y="1438275"/>
          <p14:tracePt t="32975" x="7835900" y="1438275"/>
          <p14:tracePt t="32977" x="7818438" y="1438275"/>
          <p14:tracePt t="32978" x="7796213" y="1433513"/>
          <p14:tracePt t="32979" x="7778750" y="1433513"/>
          <p14:tracePt t="32981" x="7740650" y="1427163"/>
          <p14:tracePt t="32982" x="7712075" y="1427163"/>
          <p14:tracePt t="32983" x="7694613" y="1427163"/>
          <p14:tracePt t="32984" x="7672388" y="1422400"/>
          <p14:tracePt t="32985" x="7650163" y="1422400"/>
          <p14:tracePt t="32986" x="7610475" y="1422400"/>
          <p14:tracePt t="32988" x="7599363" y="1422400"/>
          <p14:tracePt t="32989" x="7570788" y="1422400"/>
          <p14:tracePt t="32990" x="7559675" y="1416050"/>
          <p14:tracePt t="32990" x="7521575" y="1416050"/>
          <p14:tracePt t="32991" x="7497763" y="1416050"/>
          <p14:tracePt t="32993" x="7481888" y="1416050"/>
          <p14:tracePt t="32993" x="7459663" y="1411288"/>
          <p14:tracePt t="32994" x="7442200" y="1411288"/>
          <p14:tracePt t="32995" x="7408863" y="1411288"/>
          <p14:tracePt t="32996" x="7397750" y="1404938"/>
          <p14:tracePt t="32997" x="7369175" y="1404938"/>
          <p14:tracePt t="32998" x="7346950" y="1404938"/>
          <p14:tracePt t="33000" x="7329488" y="1404938"/>
          <p14:tracePt t="33001" x="7289800" y="1400175"/>
          <p14:tracePt t="33002" x="7267575" y="1400175"/>
          <p14:tracePt t="33002" x="7251700" y="1400175"/>
          <p14:tracePt t="33003" x="7216775" y="1400175"/>
          <p14:tracePt t="33005" x="7200900" y="1400175"/>
          <p14:tracePt t="33006" x="7178675" y="1400175"/>
          <p14:tracePt t="33007" x="7143750" y="1400175"/>
          <p14:tracePt t="33008" x="7116763" y="1400175"/>
          <p14:tracePt t="33009" x="7099300" y="1393825"/>
          <p14:tracePt t="33010" x="7070725" y="1393825"/>
          <p14:tracePt t="33011" x="7037388" y="1393825"/>
          <p14:tracePt t="33012" x="7015163" y="1393825"/>
          <p14:tracePt t="33013" x="6981825" y="1389063"/>
          <p14:tracePt t="33014" x="6964363" y="1389063"/>
          <p14:tracePt t="33014" x="6931025" y="1389063"/>
          <p14:tracePt t="33015" x="6902450" y="1389063"/>
          <p14:tracePt t="33017" x="6869113" y="1382713"/>
          <p14:tracePt t="33017" x="6846888" y="1382713"/>
          <p14:tracePt t="33019" x="6807200" y="1382713"/>
          <p14:tracePt t="33019" x="6789738" y="1382713"/>
          <p14:tracePt t="33021" x="6762750" y="1377950"/>
          <p14:tracePt t="33023" x="6694488" y="1377950"/>
          <p14:tracePt t="33026" x="6577013" y="1365250"/>
          <p14:tracePt t="33028" x="6542088" y="1365250"/>
          <p14:tracePt t="33028" x="6508750" y="1365250"/>
          <p14:tracePt t="33029" x="6481763" y="1360488"/>
          <p14:tracePt t="33031" x="6446838" y="1360488"/>
          <p14:tracePt t="33032" x="6419850" y="1360488"/>
          <p14:tracePt t="33033" x="6380163" y="1354138"/>
          <p14:tracePt t="33033" x="6346825" y="1354138"/>
          <p14:tracePt t="33035" x="6311900" y="1349375"/>
          <p14:tracePt t="33036" x="6278563" y="1349375"/>
          <p14:tracePt t="33037" x="6249988" y="1349375"/>
          <p14:tracePt t="33037" x="6211888" y="1343025"/>
          <p14:tracePt t="33038" x="6176963" y="1343025"/>
          <p14:tracePt t="33039" x="6149975" y="1338263"/>
          <p14:tracePt t="33041" x="6103938" y="1338263"/>
          <p14:tracePt t="33042" x="6065838" y="1331913"/>
          <p14:tracePt t="33043" x="6030913" y="1331913"/>
          <p14:tracePt t="33043" x="5997575" y="1331913"/>
          <p14:tracePt t="33045" x="5964238" y="1331913"/>
          <p14:tracePt t="33045" x="5935663" y="1331913"/>
          <p14:tracePt t="33046" x="5895975" y="1327150"/>
          <p14:tracePt t="33047" x="5851525" y="1327150"/>
          <p14:tracePt t="33048" x="5811838" y="1320800"/>
          <p14:tracePt t="33049" x="5778500" y="1320800"/>
          <p14:tracePt t="33050" x="5749925" y="1316038"/>
          <p14:tracePt t="33051" x="5694363" y="1316038"/>
          <p14:tracePt t="33053" x="5665788" y="1309688"/>
          <p14:tracePt t="33053" x="5626100" y="1304925"/>
          <p14:tracePt t="33054" x="5599113" y="1304925"/>
          <p14:tracePt t="33056" x="5548313" y="1298575"/>
          <p14:tracePt t="33057" x="5502275" y="1298575"/>
          <p14:tracePt t="33058" x="5475288" y="1292225"/>
          <p14:tracePt t="33058" x="5440363" y="1292225"/>
          <p14:tracePt t="33060" x="5395913" y="1287463"/>
          <p14:tracePt t="33060" x="5351463" y="1281113"/>
          <p14:tracePt t="33061" x="5322888" y="1281113"/>
          <p14:tracePt t="33062" x="5272088" y="1276350"/>
          <p14:tracePt t="33063" x="5238750" y="1276350"/>
          <p14:tracePt t="33065" x="5205413" y="1270000"/>
          <p14:tracePt t="33065" x="5154613" y="1265238"/>
          <p14:tracePt t="33066" x="5114925" y="1265238"/>
          <p14:tracePt t="33067" x="5081588" y="1258888"/>
          <p14:tracePt t="33068" x="5037138" y="1258888"/>
          <p14:tracePt t="33070" x="4997450" y="1254125"/>
          <p14:tracePt t="33070" x="4964113" y="1247775"/>
          <p14:tracePt t="33072" x="4906963" y="1243013"/>
          <p14:tracePt t="33072" x="4878388" y="1243013"/>
          <p14:tracePt t="33074" x="4829175" y="1236663"/>
          <p14:tracePt t="33075" x="4783138" y="1230313"/>
          <p14:tracePt t="33076" x="4756150" y="1230313"/>
          <p14:tracePt t="33076" x="4710113" y="1225550"/>
          <p14:tracePt t="33078" x="4670425" y="1219200"/>
          <p14:tracePt t="33079" x="4621213" y="1219200"/>
          <p14:tracePt t="33080" x="4581525" y="1214438"/>
          <p14:tracePt t="33080" x="4548188" y="1208088"/>
          <p14:tracePt t="33082" x="4502150" y="1203325"/>
          <p14:tracePt t="33083" x="4462463" y="1203325"/>
          <p14:tracePt t="33084" x="4413250" y="1196975"/>
          <p14:tracePt t="33085" x="4373563" y="1192213"/>
          <p14:tracePt t="33086" x="4338638" y="1185863"/>
          <p14:tracePt t="33087" x="4294188" y="1181100"/>
          <p14:tracePt t="33088" x="4249738" y="1174750"/>
          <p14:tracePt t="33089" x="4216400" y="1174750"/>
          <p14:tracePt t="33090" x="4165600" y="1169988"/>
          <p14:tracePt t="33092" x="4086225" y="1157288"/>
          <p14:tracePt t="33093" x="4041775" y="1152525"/>
          <p14:tracePt t="33094" x="4008438" y="1146175"/>
          <p14:tracePt t="33096" x="3922713" y="1135063"/>
          <p14:tracePt t="33097" x="3873500" y="1130300"/>
          <p14:tracePt t="33098" x="3833813" y="1123950"/>
          <p14:tracePt t="33098" x="3805238" y="1123950"/>
          <p14:tracePt t="33100" x="3754438" y="1112838"/>
          <p14:tracePt t="33101" x="3714750" y="1108075"/>
          <p14:tracePt t="33102" x="3687763" y="1101725"/>
          <p14:tracePt t="33102" x="3641725" y="1095375"/>
          <p14:tracePt t="33104" x="3597275" y="1090613"/>
          <p14:tracePt t="33105" x="3563938" y="1084263"/>
          <p14:tracePt t="33106" x="3519488" y="1079500"/>
          <p14:tracePt t="33107" x="3479800" y="1073150"/>
          <p14:tracePt t="33108" x="3446463" y="1068388"/>
          <p14:tracePt t="33109" x="3400425" y="1057275"/>
          <p14:tracePt t="33110" x="3355975" y="1050925"/>
          <p14:tracePt t="33111" x="3322638" y="1046163"/>
          <p14:tracePt t="33112" x="3276600" y="1039813"/>
          <p14:tracePt t="33113" x="3238500" y="1028700"/>
          <p14:tracePt t="33114" x="3203575" y="1022350"/>
          <p14:tracePt t="33115" x="3170238" y="1017588"/>
          <p14:tracePt t="33116" x="3119438" y="1011238"/>
          <p14:tracePt t="33117" x="3079750" y="1000125"/>
          <p14:tracePt t="33118" x="3052763" y="995363"/>
          <p14:tracePt t="33119" x="3001963" y="984250"/>
          <p14:tracePt t="33120" x="2973388" y="977900"/>
          <p14:tracePt t="33121" x="2933700" y="973138"/>
          <p14:tracePt t="33122" x="2900363" y="966788"/>
          <p14:tracePt t="33123" x="2860675" y="955675"/>
          <p14:tracePt t="33124" x="2816225" y="949325"/>
          <p14:tracePt t="33125" x="2776538" y="938213"/>
          <p14:tracePt t="33126" x="2747963" y="933450"/>
          <p14:tracePt t="33127" x="2714625" y="922338"/>
          <p14:tracePt t="33127" x="2681288" y="915988"/>
          <p14:tracePt t="33129" x="2636838" y="904875"/>
          <p14:tracePt t="33129" x="2601913" y="900113"/>
          <p14:tracePt t="33130" x="2563813" y="887413"/>
          <p14:tracePt t="33132" x="2535238" y="882650"/>
          <p14:tracePt t="33133" x="2495550" y="871538"/>
          <p14:tracePt t="33133" x="2462213" y="865188"/>
          <p14:tracePt t="33135" x="2417763" y="854075"/>
          <p14:tracePt t="33136" x="2382838" y="849313"/>
          <p14:tracePt t="33137" x="2349500" y="838200"/>
          <p14:tracePt t="33138" x="2309813" y="827088"/>
          <p14:tracePt t="33140" x="2247900" y="814388"/>
          <p14:tracePt t="33141" x="2214563" y="809625"/>
          <p14:tracePt t="33141" x="2185988" y="798513"/>
          <p14:tracePt t="33143" x="2152650" y="792163"/>
          <p14:tracePt t="33144" x="2119313" y="781050"/>
          <p14:tracePt t="33145" x="2090738" y="776288"/>
          <p14:tracePt t="33146" x="2057400" y="765175"/>
          <p14:tracePt t="33147" x="2024063" y="752475"/>
          <p14:tracePt t="33147" x="1989138" y="747713"/>
          <p14:tracePt t="33149" x="1962150" y="736600"/>
          <p14:tracePt t="33150" x="1927225" y="725488"/>
          <p14:tracePt t="33151" x="1893888" y="719138"/>
          <p14:tracePt t="33152" x="1866900" y="708025"/>
          <p14:tracePt t="33153" x="1831975" y="696913"/>
          <p14:tracePt t="33154" x="1798638" y="696913"/>
          <p14:tracePt t="33155" x="1776413" y="685800"/>
          <p14:tracePt t="33156" x="1743075" y="674688"/>
          <p14:tracePt t="33157" x="1708150" y="663575"/>
          <p14:tracePt t="33158" x="1692275" y="657225"/>
          <p14:tracePt t="33159" x="1658938" y="646113"/>
          <p14:tracePt t="33160" x="1630363" y="641350"/>
          <p14:tracePt t="33160" x="1601788" y="630238"/>
          <p14:tracePt t="33162" x="1579563" y="623888"/>
          <p14:tracePt t="33162" x="1562100" y="619125"/>
          <p14:tracePt t="33163" x="1528763" y="606425"/>
          <p14:tracePt t="33165" x="1495425" y="595313"/>
          <p14:tracePt t="33166" x="1462088" y="584200"/>
          <p14:tracePt t="33167" x="1438275" y="579438"/>
          <p14:tracePt t="33167" x="1422400" y="573088"/>
          <p14:tracePt t="33169" x="1389063" y="561975"/>
          <p14:tracePt t="33170" x="1365250" y="557213"/>
          <p14:tracePt t="33171" x="1343025" y="544513"/>
          <p14:tracePt t="33172" x="1309688" y="533400"/>
          <p14:tracePt t="33172" x="1281113" y="522288"/>
          <p14:tracePt t="33174" x="1254125" y="517525"/>
          <p14:tracePt t="33175" x="1236663" y="511175"/>
          <p14:tracePt t="33176" x="1203325" y="500063"/>
          <p14:tracePt t="33177" x="1181100" y="488950"/>
          <p14:tracePt t="33178" x="1168400" y="484188"/>
          <p14:tracePt t="33180" x="1112838" y="466725"/>
          <p14:tracePt t="33181" x="1084263" y="455613"/>
          <p14:tracePt t="33183" x="1068388" y="449263"/>
          <p14:tracePt t="33184" x="1011238" y="427038"/>
          <p14:tracePt t="33185" x="995363" y="422275"/>
          <p14:tracePt t="33186" x="960438" y="409575"/>
          <p14:tracePt t="33187" x="944563" y="398463"/>
          <p14:tracePt t="33189" x="893763" y="382588"/>
          <p14:tracePt t="33190" x="865188" y="376238"/>
          <p14:tracePt t="33191" x="849313" y="365125"/>
          <p14:tracePt t="33193" x="798513" y="342900"/>
          <p14:tracePt t="33195" x="747713" y="331788"/>
          <p14:tracePt t="33196" x="730250" y="320675"/>
          <p14:tracePt t="33197" x="703263" y="309563"/>
          <p14:tracePt t="33199" x="652463" y="292100"/>
          <p14:tracePt t="33200" x="635000" y="287338"/>
          <p14:tracePt t="33201" x="601663" y="269875"/>
          <p14:tracePt t="33203" x="568325" y="258763"/>
          <p14:tracePt t="33204" x="533400" y="247650"/>
          <p14:tracePt t="33207" x="471488" y="219075"/>
          <p14:tracePt t="33208" x="455613" y="214313"/>
          <p14:tracePt t="33209" x="427038" y="196850"/>
          <p14:tracePt t="33211" x="376238" y="174625"/>
          <p14:tracePt t="33212" x="360363" y="174625"/>
          <p14:tracePt t="33213" x="320675" y="152400"/>
          <p14:tracePt t="33215" x="303213" y="146050"/>
          <p14:tracePt t="33216" x="280988" y="134938"/>
          <p14:tracePt t="33217" x="258763" y="123825"/>
          <p14:tracePt t="33218" x="230188" y="112713"/>
          <p14:tracePt t="33219" x="219075" y="112713"/>
          <p14:tracePt t="33220" x="201613" y="101600"/>
          <p14:tracePt t="33221" x="174625" y="84138"/>
          <p14:tracePt t="33222" x="157163" y="84138"/>
          <p14:tracePt t="33223" x="141288" y="73025"/>
          <p14:tracePt t="33224" x="117475" y="61913"/>
          <p14:tracePt t="33225" x="106363" y="55563"/>
          <p14:tracePt t="33227" x="61913" y="33338"/>
          <p14:tracePt t="33229" x="28575" y="22225"/>
          <p14:tracePt t="33230" x="11113" y="11113"/>
        </p14:tracePtLst>
      </p14:laserTraceLst>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9A19BBDB-70BD-418A-B330-894A97070711}"/>
              </a:ext>
            </a:extLst>
          </p:cNvPr>
          <p:cNvSpPr>
            <a:spLocks noGrp="1"/>
          </p:cNvSpPr>
          <p:nvPr>
            <p:ph type="ftr" sz="quarter" idx="11"/>
          </p:nvPr>
        </p:nvSpPr>
        <p:spPr/>
        <p:txBody>
          <a:bodyPr/>
          <a:lstStyle/>
          <a:p>
            <a:r>
              <a:rPr lang="en-US"/>
              <a:t>Speaker: Paul Lim</a:t>
            </a:r>
          </a:p>
        </p:txBody>
      </p:sp>
      <p:sp>
        <p:nvSpPr>
          <p:cNvPr id="2" name="Slide Number Placeholder 1">
            <a:extLst>
              <a:ext uri="{FF2B5EF4-FFF2-40B4-BE49-F238E27FC236}">
                <a16:creationId xmlns:a16="http://schemas.microsoft.com/office/drawing/2014/main" id="{CAD7D34E-F029-4FBD-8D21-45D62415C066}"/>
              </a:ext>
            </a:extLst>
          </p:cNvPr>
          <p:cNvSpPr>
            <a:spLocks noGrp="1"/>
          </p:cNvSpPr>
          <p:nvPr>
            <p:ph type="sldNum" sz="quarter" idx="12"/>
          </p:nvPr>
        </p:nvSpPr>
        <p:spPr/>
        <p:txBody>
          <a:bodyPr/>
          <a:lstStyle/>
          <a:p>
            <a:fld id="{D57F1E4F-1CFF-5643-939E-217C01CDF565}" type="slidenum">
              <a:rPr lang="en-US" smtClean="0"/>
              <a:pPr/>
              <a:t>52</a:t>
            </a:fld>
            <a:endParaRPr lang="en-US"/>
          </a:p>
        </p:txBody>
      </p:sp>
      <p:sp>
        <p:nvSpPr>
          <p:cNvPr id="7" name="TextBox 6">
            <a:extLst>
              <a:ext uri="{FF2B5EF4-FFF2-40B4-BE49-F238E27FC236}">
                <a16:creationId xmlns:a16="http://schemas.microsoft.com/office/drawing/2014/main" id="{40608D76-A69F-48E8-B544-5D0954BD42E7}"/>
              </a:ext>
            </a:extLst>
          </p:cNvPr>
          <p:cNvSpPr txBox="1"/>
          <p:nvPr/>
        </p:nvSpPr>
        <p:spPr>
          <a:xfrm>
            <a:off x="858867" y="33108"/>
            <a:ext cx="6374852" cy="769441"/>
          </a:xfrm>
          <a:prstGeom prst="rect">
            <a:avLst/>
          </a:prstGeom>
          <a:noFill/>
        </p:spPr>
        <p:txBody>
          <a:bodyPr wrap="square" lIns="91440" tIns="45720" rIns="91440" bIns="45720" anchor="t">
            <a:spAutoFit/>
          </a:bodyPr>
          <a:lstStyle/>
          <a:p>
            <a:r>
              <a:rPr lang="en-US" sz="4400">
                <a:solidFill>
                  <a:schemeClr val="tx1">
                    <a:lumMod val="75000"/>
                    <a:lumOff val="25000"/>
                  </a:schemeClr>
                </a:solidFill>
              </a:rPr>
              <a:t>Hammer-Head Turnaround </a:t>
            </a:r>
            <a:endParaRPr lang="en-US" sz="4400">
              <a:solidFill>
                <a:schemeClr val="tx1">
                  <a:lumMod val="75000"/>
                  <a:lumOff val="25000"/>
                </a:schemeClr>
              </a:solidFill>
              <a:cs typeface="Calibri"/>
            </a:endParaRPr>
          </a:p>
        </p:txBody>
      </p:sp>
      <p:cxnSp>
        <p:nvCxnSpPr>
          <p:cNvPr id="16" name="Straight Connector 15">
            <a:extLst>
              <a:ext uri="{FF2B5EF4-FFF2-40B4-BE49-F238E27FC236}">
                <a16:creationId xmlns:a16="http://schemas.microsoft.com/office/drawing/2014/main" id="{1FDEA767-57E7-4F0A-8D1B-EED535D9EEB7}"/>
              </a:ext>
            </a:extLst>
          </p:cNvPr>
          <p:cNvCxnSpPr>
            <a:cxnSpLocks/>
          </p:cNvCxnSpPr>
          <p:nvPr/>
        </p:nvCxnSpPr>
        <p:spPr>
          <a:xfrm flipH="1">
            <a:off x="1331668" y="769441"/>
            <a:ext cx="5244153"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025" name="Group 1024"/>
          <p:cNvGrpSpPr/>
          <p:nvPr/>
        </p:nvGrpSpPr>
        <p:grpSpPr>
          <a:xfrm>
            <a:off x="7067346" y="880259"/>
            <a:ext cx="4001173" cy="5318431"/>
            <a:chOff x="7805219" y="1163497"/>
            <a:chExt cx="3558779" cy="4730393"/>
          </a:xfrm>
        </p:grpSpPr>
        <p:pic>
          <p:nvPicPr>
            <p:cNvPr id="1026" name="Picture 2" descr="C:\Users\Clear Sound Pro\Pictures\hammerhead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5219" y="1163497"/>
              <a:ext cx="3558779" cy="4730393"/>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a:off x="10227012" y="1517515"/>
              <a:ext cx="316149" cy="0"/>
            </a:xfrm>
            <a:prstGeom prst="line">
              <a:avLst/>
            </a:prstGeom>
            <a:ln w="28575">
              <a:solidFill>
                <a:schemeClr val="bg1">
                  <a:lumMod val="85000"/>
                </a:schemeClr>
              </a:solidFill>
            </a:ln>
          </p:spPr>
          <p:style>
            <a:lnRef idx="1">
              <a:schemeClr val="accent2"/>
            </a:lnRef>
            <a:fillRef idx="0">
              <a:schemeClr val="accent2"/>
            </a:fillRef>
            <a:effectRef idx="0">
              <a:schemeClr val="accent2"/>
            </a:effectRef>
            <a:fontRef idx="minor">
              <a:schemeClr val="tx1"/>
            </a:fontRef>
          </p:style>
        </p:cxnSp>
        <p:cxnSp>
          <p:nvCxnSpPr>
            <p:cNvPr id="11" name="Straight Connector 10"/>
            <p:cNvCxnSpPr/>
            <p:nvPr/>
          </p:nvCxnSpPr>
          <p:spPr>
            <a:xfrm>
              <a:off x="10153244" y="5657715"/>
              <a:ext cx="316149" cy="0"/>
            </a:xfrm>
            <a:prstGeom prst="line">
              <a:avLst/>
            </a:prstGeom>
            <a:ln w="28575">
              <a:solidFill>
                <a:schemeClr val="bg1">
                  <a:lumMod val="85000"/>
                </a:schemeClr>
              </a:solidFill>
            </a:ln>
          </p:spPr>
          <p:style>
            <a:lnRef idx="1">
              <a:schemeClr val="accent2"/>
            </a:lnRef>
            <a:fillRef idx="0">
              <a:schemeClr val="accent2"/>
            </a:fillRef>
            <a:effectRef idx="0">
              <a:schemeClr val="accent2"/>
            </a:effectRef>
            <a:fontRef idx="minor">
              <a:schemeClr val="tx1"/>
            </a:fontRef>
          </p:style>
        </p:cxnSp>
        <p:cxnSp>
          <p:nvCxnSpPr>
            <p:cNvPr id="15" name="Straight Arrow Connector 14"/>
            <p:cNvCxnSpPr/>
            <p:nvPr/>
          </p:nvCxnSpPr>
          <p:spPr>
            <a:xfrm flipH="1">
              <a:off x="10311318" y="1517515"/>
              <a:ext cx="73768" cy="4140200"/>
            </a:xfrm>
            <a:prstGeom prst="straightConnector1">
              <a:avLst/>
            </a:prstGeom>
            <a:ln w="28575">
              <a:solidFill>
                <a:schemeClr val="bg1">
                  <a:lumMod val="8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0385086" y="3009900"/>
              <a:ext cx="476412" cy="369332"/>
            </a:xfrm>
            <a:prstGeom prst="rect">
              <a:avLst/>
            </a:prstGeom>
            <a:noFill/>
          </p:spPr>
          <p:txBody>
            <a:bodyPr wrap="none" rtlCol="0">
              <a:spAutoFit/>
            </a:bodyPr>
            <a:lstStyle/>
            <a:p>
              <a:r>
                <a:rPr lang="en-US">
                  <a:solidFill>
                    <a:schemeClr val="bg1">
                      <a:lumMod val="85000"/>
                    </a:schemeClr>
                  </a:solidFill>
                </a:rPr>
                <a:t>96’</a:t>
              </a:r>
            </a:p>
          </p:txBody>
        </p:sp>
        <p:cxnSp>
          <p:nvCxnSpPr>
            <p:cNvPr id="20" name="Straight Arrow Connector 19"/>
            <p:cNvCxnSpPr/>
            <p:nvPr/>
          </p:nvCxnSpPr>
          <p:spPr>
            <a:xfrm>
              <a:off x="9321800" y="5041900"/>
              <a:ext cx="704850" cy="31750"/>
            </a:xfrm>
            <a:prstGeom prst="straightConnector1">
              <a:avLst/>
            </a:prstGeom>
            <a:ln w="28575">
              <a:solidFill>
                <a:schemeClr val="bg1">
                  <a:lumMod val="8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9474200" y="4743450"/>
              <a:ext cx="476412" cy="369332"/>
            </a:xfrm>
            <a:prstGeom prst="rect">
              <a:avLst/>
            </a:prstGeom>
            <a:noFill/>
          </p:spPr>
          <p:txBody>
            <a:bodyPr wrap="none" rtlCol="0">
              <a:spAutoFit/>
            </a:bodyPr>
            <a:lstStyle/>
            <a:p>
              <a:r>
                <a:rPr lang="en-US">
                  <a:solidFill>
                    <a:schemeClr val="bg1">
                      <a:lumMod val="85000"/>
                    </a:schemeClr>
                  </a:solidFill>
                </a:rPr>
                <a:t>16’</a:t>
              </a:r>
            </a:p>
          </p:txBody>
        </p:sp>
      </p:grpSp>
      <p:sp>
        <p:nvSpPr>
          <p:cNvPr id="35" name="TextBox 34">
            <a:extLst>
              <a:ext uri="{FF2B5EF4-FFF2-40B4-BE49-F238E27FC236}">
                <a16:creationId xmlns:a16="http://schemas.microsoft.com/office/drawing/2014/main" id="{2608F381-1727-4E3C-A9A0-C1D5116AF2B6}"/>
              </a:ext>
            </a:extLst>
          </p:cNvPr>
          <p:cNvSpPr txBox="1"/>
          <p:nvPr/>
        </p:nvSpPr>
        <p:spPr>
          <a:xfrm>
            <a:off x="635668" y="1776641"/>
            <a:ext cx="6022307"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a:t>Location:	East end of dam</a:t>
            </a:r>
          </a:p>
          <a:p>
            <a:pPr marL="285750" indent="-285750">
              <a:buFont typeface="Arial"/>
              <a:buChar char="•"/>
            </a:pPr>
            <a:endParaRPr lang="en-US" sz="2000">
              <a:cs typeface="Calibri"/>
            </a:endParaRPr>
          </a:p>
          <a:p>
            <a:pPr marL="285750" indent="-285750">
              <a:buFont typeface="Arial"/>
              <a:buChar char="•"/>
            </a:pPr>
            <a:endParaRPr lang="en-US" sz="2000">
              <a:cs typeface="Calibri"/>
            </a:endParaRPr>
          </a:p>
          <a:p>
            <a:pPr marL="742950" lvl="1" indent="-285750">
              <a:buFont typeface="Arial"/>
              <a:buChar char="•"/>
            </a:pPr>
            <a:r>
              <a:rPr lang="en-US" sz="2000">
                <a:cs typeface="Calibri"/>
              </a:rPr>
              <a:t>Allows for 3pt turn</a:t>
            </a:r>
          </a:p>
          <a:p>
            <a:pPr marL="742950" lvl="1" indent="-285750">
              <a:buFont typeface="Arial"/>
              <a:buChar char="•"/>
            </a:pPr>
            <a:endParaRPr lang="en-US" sz="2000">
              <a:cs typeface="Calibri"/>
            </a:endParaRPr>
          </a:p>
          <a:p>
            <a:pPr marL="742950" lvl="1" indent="-285750">
              <a:buFont typeface="Arial"/>
              <a:buChar char="•"/>
            </a:pPr>
            <a:r>
              <a:rPr lang="en-US" sz="2000">
                <a:cs typeface="Calibri"/>
              </a:rPr>
              <a:t>~37% smaller by area than a cul-de-sac (r=28’)</a:t>
            </a:r>
          </a:p>
          <a:p>
            <a:pPr lvl="1"/>
            <a:endParaRPr lang="en-US" sz="2000">
              <a:cs typeface="Calibri"/>
            </a:endParaRPr>
          </a:p>
          <a:p>
            <a:pPr marL="742950" lvl="1" indent="-285750">
              <a:buFont typeface="Arial"/>
              <a:buChar char="•"/>
            </a:pPr>
            <a:r>
              <a:rPr lang="en-US" sz="2000">
                <a:cs typeface="Calibri"/>
              </a:rPr>
              <a:t>Designed for utility trucks</a:t>
            </a:r>
          </a:p>
          <a:p>
            <a:pPr marL="1200150" lvl="2" indent="-285750">
              <a:buFont typeface="Arial"/>
              <a:buChar char="•"/>
            </a:pPr>
            <a:r>
              <a:rPr lang="en-US" sz="1600">
                <a:cs typeface="Calibri"/>
              </a:rPr>
              <a:t>Accommodates vehicles up to 24’ in length</a:t>
            </a:r>
          </a:p>
        </p:txBody>
      </p:sp>
      <p:pic>
        <p:nvPicPr>
          <p:cNvPr id="1028" name="Slide 54.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755" y="6100959"/>
            <a:ext cx="609600" cy="609600"/>
          </a:xfrm>
          <a:prstGeom prst="rect">
            <a:avLst/>
          </a:prstGeom>
        </p:spPr>
      </p:pic>
    </p:spTree>
    <p:extLst>
      <p:ext uri="{BB962C8B-B14F-4D97-AF65-F5344CB8AC3E}">
        <p14:creationId xmlns:p14="http://schemas.microsoft.com/office/powerpoint/2010/main" val="1197855070"/>
      </p:ext>
    </p:extLst>
  </p:cSld>
  <p:clrMapOvr>
    <a:masterClrMapping/>
  </p:clrMapOvr>
  <mc:AlternateContent xmlns:mc="http://schemas.openxmlformats.org/markup-compatibility/2006">
    <mc:Choice xmlns:p14="http://schemas.microsoft.com/office/powerpoint/2010/main" Requires="p14">
      <p:transition spd="slow" p14:dur="2000" advTm="32000"/>
    </mc:Choice>
    <mc:Fallback>
      <p:transition spd="slow" advTm="3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50" fill="hold"/>
                                        <p:tgtEl>
                                          <p:spTgt spid="10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028"/>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a:extLst>
              <a:ext uri="{FF2B5EF4-FFF2-40B4-BE49-F238E27FC236}">
                <a16:creationId xmlns:a16="http://schemas.microsoft.com/office/drawing/2014/main" id="{0B48B3AE-B5D7-438D-8E4E-106D1FF21773}"/>
              </a:ext>
            </a:extLst>
          </p:cNvPr>
          <p:cNvPicPr>
            <a:picLocks noChangeAspect="1"/>
          </p:cNvPicPr>
          <p:nvPr/>
        </p:nvPicPr>
        <p:blipFill>
          <a:blip r:embed="rId5"/>
          <a:stretch>
            <a:fillRect/>
          </a:stretch>
        </p:blipFill>
        <p:spPr>
          <a:xfrm>
            <a:off x="0" y="1110684"/>
            <a:ext cx="12182113" cy="5318292"/>
          </a:xfrm>
          <a:prstGeom prst="rect">
            <a:avLst/>
          </a:prstGeom>
        </p:spPr>
      </p:pic>
      <p:sp>
        <p:nvSpPr>
          <p:cNvPr id="9" name="Footer Placeholder 8">
            <a:extLst>
              <a:ext uri="{FF2B5EF4-FFF2-40B4-BE49-F238E27FC236}">
                <a16:creationId xmlns:a16="http://schemas.microsoft.com/office/drawing/2014/main" id="{9A19BBDB-70BD-418A-B330-894A97070711}"/>
              </a:ext>
            </a:extLst>
          </p:cNvPr>
          <p:cNvSpPr>
            <a:spLocks noGrp="1"/>
          </p:cNvSpPr>
          <p:nvPr>
            <p:ph type="ftr" sz="quarter" idx="11"/>
          </p:nvPr>
        </p:nvSpPr>
        <p:spPr/>
        <p:txBody>
          <a:bodyPr/>
          <a:lstStyle/>
          <a:p>
            <a:r>
              <a:rPr lang="en-US"/>
              <a:t>Speaker: Eric Lieu</a:t>
            </a:r>
          </a:p>
        </p:txBody>
      </p:sp>
      <p:sp>
        <p:nvSpPr>
          <p:cNvPr id="2" name="Slide Number Placeholder 1">
            <a:extLst>
              <a:ext uri="{FF2B5EF4-FFF2-40B4-BE49-F238E27FC236}">
                <a16:creationId xmlns:a16="http://schemas.microsoft.com/office/drawing/2014/main" id="{CAD7D34E-F029-4FBD-8D21-45D62415C066}"/>
              </a:ext>
            </a:extLst>
          </p:cNvPr>
          <p:cNvSpPr>
            <a:spLocks noGrp="1"/>
          </p:cNvSpPr>
          <p:nvPr>
            <p:ph type="sldNum" sz="quarter" idx="12"/>
          </p:nvPr>
        </p:nvSpPr>
        <p:spPr/>
        <p:txBody>
          <a:bodyPr/>
          <a:lstStyle/>
          <a:p>
            <a:fld id="{D57F1E4F-1CFF-5643-939E-217C01CDF565}" type="slidenum">
              <a:rPr lang="en-US" smtClean="0"/>
              <a:pPr/>
              <a:t>53</a:t>
            </a:fld>
            <a:endParaRPr lang="en-US"/>
          </a:p>
        </p:txBody>
      </p:sp>
      <p:sp>
        <p:nvSpPr>
          <p:cNvPr id="7" name="TextBox 6">
            <a:extLst>
              <a:ext uri="{FF2B5EF4-FFF2-40B4-BE49-F238E27FC236}">
                <a16:creationId xmlns:a16="http://schemas.microsoft.com/office/drawing/2014/main" id="{40608D76-A69F-48E8-B544-5D0954BD42E7}"/>
              </a:ext>
            </a:extLst>
          </p:cNvPr>
          <p:cNvSpPr txBox="1"/>
          <p:nvPr/>
        </p:nvSpPr>
        <p:spPr>
          <a:xfrm>
            <a:off x="1332026" y="0"/>
            <a:ext cx="5175902" cy="769441"/>
          </a:xfrm>
          <a:prstGeom prst="rect">
            <a:avLst/>
          </a:prstGeom>
          <a:noFill/>
        </p:spPr>
        <p:txBody>
          <a:bodyPr wrap="square" lIns="91440" tIns="45720" rIns="91440" bIns="45720" anchor="t">
            <a:spAutoFit/>
          </a:bodyPr>
          <a:lstStyle/>
          <a:p>
            <a:r>
              <a:rPr lang="en-US" sz="4400">
                <a:solidFill>
                  <a:schemeClr val="tx1">
                    <a:lumMod val="75000"/>
                    <a:lumOff val="25000"/>
                  </a:schemeClr>
                </a:solidFill>
              </a:rPr>
              <a:t>Road 1 – Dam Road</a:t>
            </a:r>
            <a:endParaRPr lang="en-US" sz="4400">
              <a:solidFill>
                <a:schemeClr val="tx1">
                  <a:lumMod val="75000"/>
                  <a:lumOff val="25000"/>
                </a:schemeClr>
              </a:solidFill>
              <a:cs typeface="Calibri"/>
            </a:endParaRPr>
          </a:p>
        </p:txBody>
      </p:sp>
      <p:cxnSp>
        <p:nvCxnSpPr>
          <p:cNvPr id="16" name="Straight Connector 15">
            <a:extLst>
              <a:ext uri="{FF2B5EF4-FFF2-40B4-BE49-F238E27FC236}">
                <a16:creationId xmlns:a16="http://schemas.microsoft.com/office/drawing/2014/main" id="{1FDEA767-57E7-4F0A-8D1B-EED535D9EEB7}"/>
              </a:ext>
            </a:extLst>
          </p:cNvPr>
          <p:cNvCxnSpPr>
            <a:cxnSpLocks/>
          </p:cNvCxnSpPr>
          <p:nvPr/>
        </p:nvCxnSpPr>
        <p:spPr>
          <a:xfrm flipH="1">
            <a:off x="1331668" y="769441"/>
            <a:ext cx="5244153"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A5E3F0A1-E12E-4F62-BEB3-3605752BE739}"/>
              </a:ext>
            </a:extLst>
          </p:cNvPr>
          <p:cNvGrpSpPr/>
          <p:nvPr/>
        </p:nvGrpSpPr>
        <p:grpSpPr>
          <a:xfrm>
            <a:off x="9913028" y="1356704"/>
            <a:ext cx="1772293" cy="713656"/>
            <a:chOff x="-578930" y="5063849"/>
            <a:chExt cx="2215708" cy="733447"/>
          </a:xfrm>
        </p:grpSpPr>
        <p:sp>
          <p:nvSpPr>
            <p:cNvPr id="13" name="Rectangle 12">
              <a:extLst>
                <a:ext uri="{FF2B5EF4-FFF2-40B4-BE49-F238E27FC236}">
                  <a16:creationId xmlns:a16="http://schemas.microsoft.com/office/drawing/2014/main" id="{56EE0935-CA89-453B-B622-F8C47B6A9408}"/>
                </a:ext>
              </a:extLst>
            </p:cNvPr>
            <p:cNvSpPr/>
            <p:nvPr/>
          </p:nvSpPr>
          <p:spPr>
            <a:xfrm>
              <a:off x="-578930" y="5091085"/>
              <a:ext cx="538843" cy="7062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14" name="Arrow: Up 13">
              <a:extLst>
                <a:ext uri="{FF2B5EF4-FFF2-40B4-BE49-F238E27FC236}">
                  <a16:creationId xmlns:a16="http://schemas.microsoft.com/office/drawing/2014/main" id="{66EEC324-40AC-41FB-BC18-E6C21733CD90}"/>
                </a:ext>
              </a:extLst>
            </p:cNvPr>
            <p:cNvSpPr/>
            <p:nvPr/>
          </p:nvSpPr>
          <p:spPr>
            <a:xfrm>
              <a:off x="1324751" y="5063849"/>
              <a:ext cx="224518" cy="310243"/>
            </a:xfrm>
            <a:prstGeom prst="up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5" name="TextBox 14">
              <a:extLst>
                <a:ext uri="{FF2B5EF4-FFF2-40B4-BE49-F238E27FC236}">
                  <a16:creationId xmlns:a16="http://schemas.microsoft.com/office/drawing/2014/main" id="{786FBE3A-C8D7-4C4A-AB4D-859432EAD1E7}"/>
                </a:ext>
              </a:extLst>
            </p:cNvPr>
            <p:cNvSpPr txBox="1"/>
            <p:nvPr/>
          </p:nvSpPr>
          <p:spPr>
            <a:xfrm>
              <a:off x="1215523" y="5337396"/>
              <a:ext cx="421255" cy="379574"/>
            </a:xfrm>
            <a:prstGeom prst="rect">
              <a:avLst/>
            </a:prstGeom>
            <a:noFill/>
            <a:ln>
              <a:noFill/>
            </a:ln>
          </p:spPr>
          <p:txBody>
            <a:bodyPr wrap="none" lIns="91440" tIns="45720" rIns="91440" bIns="45720" rtlCol="0" anchor="t">
              <a:spAutoFit/>
            </a:bodyPr>
            <a:lstStyle/>
            <a:p>
              <a:r>
                <a:rPr lang="en-US" b="1">
                  <a:solidFill>
                    <a:srgbClr val="FFFF00"/>
                  </a:solidFill>
                </a:rPr>
                <a:t>N</a:t>
              </a:r>
            </a:p>
          </p:txBody>
        </p:sp>
      </p:grpSp>
      <p:sp>
        <p:nvSpPr>
          <p:cNvPr id="4" name="TextBox 3">
            <a:extLst>
              <a:ext uri="{FF2B5EF4-FFF2-40B4-BE49-F238E27FC236}">
                <a16:creationId xmlns:a16="http://schemas.microsoft.com/office/drawing/2014/main" id="{54DFAD42-D9BC-4599-B76B-87591AF3A676}"/>
              </a:ext>
            </a:extLst>
          </p:cNvPr>
          <p:cNvSpPr txBox="1"/>
          <p:nvPr/>
        </p:nvSpPr>
        <p:spPr>
          <a:xfrm rot="17220000">
            <a:off x="-517929" y="3459359"/>
            <a:ext cx="2776488"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FFFF00"/>
                </a:solidFill>
              </a:rPr>
              <a:t> </a:t>
            </a:r>
            <a:r>
              <a:rPr lang="en-US" sz="2000">
                <a:solidFill>
                  <a:srgbClr val="FFFF00"/>
                </a:solidFill>
              </a:rPr>
              <a:t>Eagle Canyon Road</a:t>
            </a:r>
          </a:p>
        </p:txBody>
      </p:sp>
      <p:sp>
        <p:nvSpPr>
          <p:cNvPr id="5" name="TextBox 4">
            <a:extLst>
              <a:ext uri="{FF2B5EF4-FFF2-40B4-BE49-F238E27FC236}">
                <a16:creationId xmlns:a16="http://schemas.microsoft.com/office/drawing/2014/main" id="{6CB817A7-CF41-4C89-9673-47BC03F3CC69}"/>
              </a:ext>
            </a:extLst>
          </p:cNvPr>
          <p:cNvSpPr txBox="1"/>
          <p:nvPr/>
        </p:nvSpPr>
        <p:spPr>
          <a:xfrm>
            <a:off x="6855395" y="4963130"/>
            <a:ext cx="184909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a:solidFill>
                  <a:srgbClr val="FFFF00"/>
                </a:solidFill>
                <a:cs typeface="Calibri"/>
              </a:rPr>
              <a:t>Concrete Dam </a:t>
            </a:r>
          </a:p>
        </p:txBody>
      </p:sp>
      <p:sp>
        <p:nvSpPr>
          <p:cNvPr id="19" name="TextBox 18">
            <a:extLst>
              <a:ext uri="{FF2B5EF4-FFF2-40B4-BE49-F238E27FC236}">
                <a16:creationId xmlns:a16="http://schemas.microsoft.com/office/drawing/2014/main" id="{9189DF79-3E7C-4C93-BE4D-A403E5668293}"/>
              </a:ext>
            </a:extLst>
          </p:cNvPr>
          <p:cNvSpPr txBox="1"/>
          <p:nvPr/>
        </p:nvSpPr>
        <p:spPr>
          <a:xfrm>
            <a:off x="3919977" y="4563020"/>
            <a:ext cx="1238721"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a:solidFill>
                  <a:srgbClr val="FFFF00"/>
                </a:solidFill>
                <a:cs typeface="Calibri"/>
              </a:rPr>
              <a:t>Turnout</a:t>
            </a:r>
          </a:p>
        </p:txBody>
      </p:sp>
      <p:sp>
        <p:nvSpPr>
          <p:cNvPr id="21" name="TextBox 20">
            <a:extLst>
              <a:ext uri="{FF2B5EF4-FFF2-40B4-BE49-F238E27FC236}">
                <a16:creationId xmlns:a16="http://schemas.microsoft.com/office/drawing/2014/main" id="{A1D90EE6-9AC7-4022-A613-DD5F69AA7B6D}"/>
              </a:ext>
            </a:extLst>
          </p:cNvPr>
          <p:cNvSpPr txBox="1"/>
          <p:nvPr/>
        </p:nvSpPr>
        <p:spPr>
          <a:xfrm>
            <a:off x="2633933" y="3243592"/>
            <a:ext cx="1749743"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a:solidFill>
                  <a:srgbClr val="FFFF00"/>
                </a:solidFill>
                <a:cs typeface="Calibri"/>
              </a:rPr>
              <a:t>Turnout</a:t>
            </a:r>
            <a:endParaRPr lang="en-US" sz="2000">
              <a:solidFill>
                <a:srgbClr val="000000"/>
              </a:solidFill>
              <a:cs typeface="Calibri"/>
            </a:endParaRPr>
          </a:p>
          <a:p>
            <a:pPr algn="r"/>
            <a:r>
              <a:rPr lang="en-US" sz="2000">
                <a:solidFill>
                  <a:srgbClr val="FFFF00"/>
                </a:solidFill>
                <a:cs typeface="Calibri"/>
              </a:rPr>
              <a:t>+ Intake Tower Entrance</a:t>
            </a:r>
            <a:endParaRPr lang="en-US" sz="2000">
              <a:cs typeface="Calibri"/>
            </a:endParaRPr>
          </a:p>
        </p:txBody>
      </p:sp>
      <p:sp>
        <p:nvSpPr>
          <p:cNvPr id="22" name="TextBox 21">
            <a:extLst>
              <a:ext uri="{FF2B5EF4-FFF2-40B4-BE49-F238E27FC236}">
                <a16:creationId xmlns:a16="http://schemas.microsoft.com/office/drawing/2014/main" id="{A263CCB2-0117-4534-9CBC-2AEF7A00FD29}"/>
              </a:ext>
            </a:extLst>
          </p:cNvPr>
          <p:cNvSpPr txBox="1"/>
          <p:nvPr/>
        </p:nvSpPr>
        <p:spPr>
          <a:xfrm>
            <a:off x="5298076" y="5522367"/>
            <a:ext cx="1253602"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a:solidFill>
                  <a:srgbClr val="FFFF00"/>
                </a:solidFill>
                <a:cs typeface="Calibri"/>
              </a:rPr>
              <a:t>0+00 (#0)</a:t>
            </a:r>
            <a:endParaRPr lang="en-US" sz="2000">
              <a:solidFill>
                <a:srgbClr val="FFFF00"/>
              </a:solidFill>
            </a:endParaRPr>
          </a:p>
        </p:txBody>
      </p:sp>
      <p:sp>
        <p:nvSpPr>
          <p:cNvPr id="23" name="TextBox 22">
            <a:extLst>
              <a:ext uri="{FF2B5EF4-FFF2-40B4-BE49-F238E27FC236}">
                <a16:creationId xmlns:a16="http://schemas.microsoft.com/office/drawing/2014/main" id="{48B0867A-3966-43D4-80BC-2DB3CD56D4B2}"/>
              </a:ext>
            </a:extLst>
          </p:cNvPr>
          <p:cNvSpPr txBox="1"/>
          <p:nvPr/>
        </p:nvSpPr>
        <p:spPr>
          <a:xfrm>
            <a:off x="1299687" y="1135577"/>
            <a:ext cx="1396306"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a:solidFill>
                  <a:srgbClr val="FFFF00"/>
                </a:solidFill>
                <a:cs typeface="Calibri"/>
              </a:rPr>
              <a:t>7+50 (#30)</a:t>
            </a:r>
            <a:endParaRPr lang="en-US" sz="2000">
              <a:solidFill>
                <a:srgbClr val="FFFF00"/>
              </a:solidFill>
            </a:endParaRPr>
          </a:p>
        </p:txBody>
      </p:sp>
      <p:sp>
        <p:nvSpPr>
          <p:cNvPr id="18" name="Content Placeholder 11">
            <a:extLst>
              <a:ext uri="{FF2B5EF4-FFF2-40B4-BE49-F238E27FC236}">
                <a16:creationId xmlns:a16="http://schemas.microsoft.com/office/drawing/2014/main" id="{39545E27-284B-4E36-96CF-2BDF67148459}"/>
              </a:ext>
            </a:extLst>
          </p:cNvPr>
          <p:cNvSpPr txBox="1">
            <a:spLocks/>
          </p:cNvSpPr>
          <p:nvPr/>
        </p:nvSpPr>
        <p:spPr>
          <a:xfrm>
            <a:off x="6931396" y="458222"/>
            <a:ext cx="2426491" cy="366253"/>
          </a:xfrm>
          <a:prstGeom prst="rect">
            <a:avLst/>
          </a:prstGeom>
        </p:spPr>
        <p:txBody>
          <a:bodyPr lIns="91440" tIns="45720" rIns="91440" bIns="45720" anchor="t"/>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85000"/>
                    <a:lumOff val="1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800" kern="1200">
                <a:solidFill>
                  <a:schemeClr val="tx1">
                    <a:lumMod val="85000"/>
                    <a:lumOff val="1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a:solidFill>
                  <a:schemeClr val="tx1"/>
                </a:solidFill>
                <a:cs typeface="Calibri"/>
              </a:rPr>
              <a:t>Total Length: 750 ft </a:t>
            </a:r>
          </a:p>
        </p:txBody>
      </p:sp>
      <p:sp>
        <p:nvSpPr>
          <p:cNvPr id="24" name="Content Placeholder 11">
            <a:extLst>
              <a:ext uri="{FF2B5EF4-FFF2-40B4-BE49-F238E27FC236}">
                <a16:creationId xmlns:a16="http://schemas.microsoft.com/office/drawing/2014/main" id="{1085A4E8-D543-4E31-9A98-52367F2A5217}"/>
              </a:ext>
            </a:extLst>
          </p:cNvPr>
          <p:cNvSpPr txBox="1">
            <a:spLocks/>
          </p:cNvSpPr>
          <p:nvPr/>
        </p:nvSpPr>
        <p:spPr>
          <a:xfrm>
            <a:off x="9357887" y="438523"/>
            <a:ext cx="2426491" cy="366253"/>
          </a:xfrm>
          <a:prstGeom prst="rect">
            <a:avLst/>
          </a:prstGeom>
        </p:spPr>
        <p:txBody>
          <a:bodyPr lIns="91440" tIns="45720" rIns="91440" bIns="45720" anchor="t"/>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85000"/>
                    <a:lumOff val="1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800" kern="1200">
                <a:solidFill>
                  <a:schemeClr val="tx1">
                    <a:lumMod val="85000"/>
                    <a:lumOff val="1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a:solidFill>
                  <a:schemeClr val="tx1"/>
                </a:solidFill>
                <a:cs typeface="Calibri"/>
              </a:rPr>
              <a:t>Average Grade: 15%</a:t>
            </a:r>
          </a:p>
        </p:txBody>
      </p:sp>
      <p:sp>
        <p:nvSpPr>
          <p:cNvPr id="20" name="Rectangle 19">
            <a:extLst>
              <a:ext uri="{FF2B5EF4-FFF2-40B4-BE49-F238E27FC236}">
                <a16:creationId xmlns:a16="http://schemas.microsoft.com/office/drawing/2014/main" id="{4B8D3668-395D-492C-AA87-D008C0987908}"/>
              </a:ext>
            </a:extLst>
          </p:cNvPr>
          <p:cNvSpPr/>
          <p:nvPr/>
        </p:nvSpPr>
        <p:spPr>
          <a:xfrm>
            <a:off x="4799674" y="3259303"/>
            <a:ext cx="2581835" cy="4001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43A67208-88E0-4EB3-A577-873484496202}"/>
              </a:ext>
            </a:extLst>
          </p:cNvPr>
          <p:cNvSpPr txBox="1"/>
          <p:nvPr/>
        </p:nvSpPr>
        <p:spPr>
          <a:xfrm>
            <a:off x="4799673" y="3243592"/>
            <a:ext cx="2581835"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a:solidFill>
                  <a:srgbClr val="FFFF00"/>
                </a:solidFill>
                <a:cs typeface="Calibri"/>
              </a:rPr>
              <a:t>Inclined Intake Tower</a:t>
            </a:r>
          </a:p>
        </p:txBody>
      </p:sp>
      <p:sp>
        <p:nvSpPr>
          <p:cNvPr id="26" name="TextBox 25">
            <a:extLst>
              <a:ext uri="{FF2B5EF4-FFF2-40B4-BE49-F238E27FC236}">
                <a16:creationId xmlns:a16="http://schemas.microsoft.com/office/drawing/2014/main" id="{C44BA797-4B4F-4C9F-B54B-FCD34DD135EE}"/>
              </a:ext>
            </a:extLst>
          </p:cNvPr>
          <p:cNvSpPr txBox="1"/>
          <p:nvPr/>
        </p:nvSpPr>
        <p:spPr>
          <a:xfrm>
            <a:off x="5251221" y="5788063"/>
            <a:ext cx="1986707"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a:solidFill>
                  <a:srgbClr val="FFFF00"/>
                </a:solidFill>
                <a:cs typeface="Calibri"/>
              </a:rPr>
              <a:t>Elevation: 897 ft</a:t>
            </a:r>
            <a:endParaRPr lang="en-US" sz="2000">
              <a:solidFill>
                <a:srgbClr val="FFFF00"/>
              </a:solidFill>
            </a:endParaRPr>
          </a:p>
        </p:txBody>
      </p:sp>
      <p:sp>
        <p:nvSpPr>
          <p:cNvPr id="27" name="TextBox 26">
            <a:extLst>
              <a:ext uri="{FF2B5EF4-FFF2-40B4-BE49-F238E27FC236}">
                <a16:creationId xmlns:a16="http://schemas.microsoft.com/office/drawing/2014/main" id="{A922D201-D71E-4CC1-AC40-5FA4B873BFC4}"/>
              </a:ext>
            </a:extLst>
          </p:cNvPr>
          <p:cNvSpPr txBox="1"/>
          <p:nvPr/>
        </p:nvSpPr>
        <p:spPr>
          <a:xfrm>
            <a:off x="1004486" y="1367708"/>
            <a:ext cx="216902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a:solidFill>
                  <a:srgbClr val="FFFF00"/>
                </a:solidFill>
                <a:cs typeface="Calibri"/>
              </a:rPr>
              <a:t>Elevation: 1009 ft</a:t>
            </a:r>
            <a:endParaRPr lang="en-US" sz="2000">
              <a:solidFill>
                <a:srgbClr val="FFFF00"/>
              </a:solidFill>
            </a:endParaRPr>
          </a:p>
        </p:txBody>
      </p:sp>
      <p:sp>
        <p:nvSpPr>
          <p:cNvPr id="31" name="TextBox 30">
            <a:extLst>
              <a:ext uri="{FF2B5EF4-FFF2-40B4-BE49-F238E27FC236}">
                <a16:creationId xmlns:a16="http://schemas.microsoft.com/office/drawing/2014/main" id="{30902D8C-FE69-4E58-BF65-6818776DB600}"/>
              </a:ext>
            </a:extLst>
          </p:cNvPr>
          <p:cNvSpPr txBox="1"/>
          <p:nvPr/>
        </p:nvSpPr>
        <p:spPr>
          <a:xfrm>
            <a:off x="9553227" y="4455299"/>
            <a:ext cx="1986707"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a:solidFill>
                  <a:srgbClr val="FFFF00"/>
                </a:solidFill>
                <a:cs typeface="Calibri"/>
              </a:rPr>
              <a:t>Hammer-Head Turnout</a:t>
            </a:r>
            <a:endParaRPr lang="en-US" sz="2000">
              <a:solidFill>
                <a:srgbClr val="FFFF00"/>
              </a:solidFill>
            </a:endParaRPr>
          </a:p>
        </p:txBody>
      </p:sp>
      <p:pic>
        <p:nvPicPr>
          <p:cNvPr id="6" name="Picture 5">
            <a:extLst>
              <a:ext uri="{FF2B5EF4-FFF2-40B4-BE49-F238E27FC236}">
                <a16:creationId xmlns:a16="http://schemas.microsoft.com/office/drawing/2014/main" id="{B230496B-E51F-49F7-9E4A-AF655E1E30FA}"/>
              </a:ext>
            </a:extLst>
          </p:cNvPr>
          <p:cNvPicPr>
            <a:picLocks noChangeAspect="1"/>
          </p:cNvPicPr>
          <p:nvPr/>
        </p:nvPicPr>
        <p:blipFill>
          <a:blip r:embed="rId6"/>
          <a:stretch>
            <a:fillRect/>
          </a:stretch>
        </p:blipFill>
        <p:spPr>
          <a:xfrm>
            <a:off x="0" y="769442"/>
            <a:ext cx="12182113" cy="5659534"/>
          </a:xfrm>
          <a:prstGeom prst="rect">
            <a:avLst/>
          </a:prstGeom>
        </p:spPr>
      </p:pic>
      <p:sp>
        <p:nvSpPr>
          <p:cNvPr id="28" name="TextBox 27">
            <a:extLst>
              <a:ext uri="{FF2B5EF4-FFF2-40B4-BE49-F238E27FC236}">
                <a16:creationId xmlns:a16="http://schemas.microsoft.com/office/drawing/2014/main" id="{E3647768-69AD-4A2C-BE82-0B16E202F782}"/>
              </a:ext>
            </a:extLst>
          </p:cNvPr>
          <p:cNvSpPr txBox="1"/>
          <p:nvPr/>
        </p:nvSpPr>
        <p:spPr>
          <a:xfrm>
            <a:off x="1615213" y="3312268"/>
            <a:ext cx="871018" cy="369332"/>
          </a:xfrm>
          <a:prstGeom prst="rect">
            <a:avLst/>
          </a:prstGeom>
          <a:solidFill>
            <a:srgbClr val="FFFFFF"/>
          </a:solidFill>
          <a:ln w="28575">
            <a:solidFill>
              <a:srgbClr val="00B0F0"/>
            </a:solidFill>
          </a:ln>
        </p:spPr>
        <p:txBody>
          <a:bodyPr wrap="square" rtlCol="0">
            <a:spAutoFit/>
          </a:bodyPr>
          <a:lstStyle/>
          <a:p>
            <a:r>
              <a:rPr lang="en-US">
                <a:solidFill>
                  <a:srgbClr val="00B050"/>
                </a:solidFill>
              </a:rPr>
              <a:t>Road 1</a:t>
            </a:r>
          </a:p>
        </p:txBody>
      </p:sp>
      <p:sp>
        <p:nvSpPr>
          <p:cNvPr id="32" name="TextBox 31">
            <a:extLst>
              <a:ext uri="{FF2B5EF4-FFF2-40B4-BE49-F238E27FC236}">
                <a16:creationId xmlns:a16="http://schemas.microsoft.com/office/drawing/2014/main" id="{DB9A00A0-CDF9-4BF8-90B0-3DDF476E8855}"/>
              </a:ext>
            </a:extLst>
          </p:cNvPr>
          <p:cNvSpPr txBox="1"/>
          <p:nvPr/>
        </p:nvSpPr>
        <p:spPr>
          <a:xfrm>
            <a:off x="1596753" y="1162372"/>
            <a:ext cx="1863649" cy="646331"/>
          </a:xfrm>
          <a:prstGeom prst="rect">
            <a:avLst/>
          </a:prstGeom>
          <a:solidFill>
            <a:srgbClr val="FFFFFF"/>
          </a:solidFill>
          <a:ln>
            <a:noFill/>
          </a:ln>
        </p:spPr>
        <p:txBody>
          <a:bodyPr wrap="square" rtlCol="0">
            <a:spAutoFit/>
          </a:bodyPr>
          <a:lstStyle/>
          <a:p>
            <a:r>
              <a:rPr lang="en-US">
                <a:solidFill>
                  <a:srgbClr val="FF0000"/>
                </a:solidFill>
              </a:rPr>
              <a:t>7+50 (#30)</a:t>
            </a:r>
          </a:p>
          <a:p>
            <a:r>
              <a:rPr lang="en-US">
                <a:solidFill>
                  <a:srgbClr val="FF0000"/>
                </a:solidFill>
              </a:rPr>
              <a:t>Elevation: 1009 ft</a:t>
            </a:r>
          </a:p>
        </p:txBody>
      </p:sp>
      <p:pic>
        <p:nvPicPr>
          <p:cNvPr id="11" name="Audio 10">
            <a:hlinkClick r:id="" action="ppaction://media"/>
            <a:extLst>
              <a:ext uri="{FF2B5EF4-FFF2-40B4-BE49-F238E27FC236}">
                <a16:creationId xmlns:a16="http://schemas.microsoft.com/office/drawing/2014/main" id="{CAF31B0E-9A04-4683-82E7-FF812D0C526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06666827"/>
      </p:ext>
    </p:extLst>
  </p:cSld>
  <p:clrMapOvr>
    <a:masterClrMapping/>
  </p:clrMapOvr>
  <mc:AlternateContent xmlns:mc="http://schemas.openxmlformats.org/markup-compatibility/2006">
    <mc:Choice xmlns:p14="http://schemas.microsoft.com/office/powerpoint/2010/main" Requires="p14">
      <p:transition spd="slow" p14:dur="2000" advTm="19814"/>
    </mc:Choice>
    <mc:Fallback>
      <p:transition spd="slow" advTm="19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extLst>
    <p:ext uri="{3A86A75C-4F4B-4683-9AE1-C65F6400EC91}">
      <p14:laserTraceLst xmlns:p14="http://schemas.microsoft.com/office/powerpoint/2010/main">
        <p14:tracePtLst>
          <p14:tracePt t="667" x="6334125" y="6835775"/>
          <p14:tracePt t="669" x="6373813" y="6829425"/>
          <p14:tracePt t="670" x="6391275" y="6824663"/>
          <p14:tracePt t="671" x="6413500" y="6818313"/>
          <p14:tracePt t="672" x="6430963" y="6813550"/>
          <p14:tracePt t="674" x="6446838" y="6813550"/>
          <p14:tracePt t="674" x="6457950" y="6807200"/>
          <p14:tracePt t="675" x="6469063" y="6802438"/>
          <p14:tracePt t="676" x="6486525" y="6796088"/>
          <p14:tracePt t="677" x="6508750" y="6791325"/>
          <p14:tracePt t="678" x="6526213" y="6791325"/>
          <p14:tracePt t="680" x="6537325" y="6784975"/>
          <p14:tracePt t="681" x="6559550" y="6778625"/>
          <p14:tracePt t="682" x="6577013" y="6773863"/>
          <p14:tracePt t="683" x="6592888" y="6767513"/>
          <p14:tracePt t="684" x="6604000" y="6762750"/>
          <p14:tracePt t="686" x="6616700" y="6762750"/>
          <p14:tracePt t="687" x="6650038" y="6745288"/>
          <p14:tracePt t="688" x="6665913" y="6740525"/>
          <p14:tracePt t="689" x="6683375" y="6740525"/>
          <p14:tracePt t="690" x="6689725" y="6729413"/>
          <p14:tracePt t="691" x="6700838" y="6729413"/>
          <p14:tracePt t="692" x="6711950" y="6723063"/>
          <p14:tracePt t="693" x="6727825" y="6716713"/>
          <p14:tracePt t="694" x="6738938" y="6711950"/>
          <p14:tracePt t="695" x="6745288" y="6711950"/>
          <p14:tracePt t="696" x="6762750" y="6700838"/>
          <p14:tracePt t="697" x="6773863" y="6694488"/>
          <p14:tracePt t="698" x="6784975" y="6694488"/>
          <p14:tracePt t="700" x="6807200" y="6678613"/>
          <p14:tracePt t="701" x="6835775" y="6672263"/>
          <p14:tracePt t="702" x="6846888" y="6661150"/>
          <p14:tracePt t="703" x="6851650" y="6656388"/>
          <p14:tracePt t="704" x="6862763" y="6650038"/>
          <p14:tracePt t="705" x="6873875" y="6643688"/>
          <p14:tracePt t="706" x="6891338" y="6638925"/>
          <p14:tracePt t="707" x="6897688" y="6632575"/>
          <p14:tracePt t="708" x="6902450" y="6627813"/>
          <p14:tracePt t="709" x="6924675" y="6621463"/>
          <p14:tracePt t="710" x="6924675" y="6616700"/>
          <p14:tracePt t="711" x="6935788" y="6610350"/>
          <p14:tracePt t="712" x="6946900" y="6605588"/>
          <p14:tracePt t="713" x="6964363" y="6594475"/>
          <p14:tracePt t="714" x="6964363" y="6588125"/>
          <p14:tracePt t="715" x="6975475" y="6588125"/>
          <p14:tracePt t="716" x="6992938" y="6577013"/>
          <p14:tracePt t="717" x="7004050" y="6565900"/>
          <p14:tracePt t="718" x="7008813" y="6554788"/>
          <p14:tracePt t="719" x="7015163" y="6554788"/>
          <p14:tracePt t="721" x="7032625" y="6543675"/>
          <p14:tracePt t="722" x="7043738" y="6532563"/>
          <p14:tracePt t="724" x="7054850" y="6526213"/>
          <p14:tracePt t="725" x="7070725" y="6503988"/>
          <p14:tracePt t="727" x="7081838" y="6497638"/>
          <p14:tracePt t="728" x="7092950" y="6486525"/>
          <p14:tracePt t="729" x="7099300" y="6481763"/>
          <p14:tracePt t="730" x="7105650" y="6475413"/>
          <p14:tracePt t="731" x="7121525" y="6459538"/>
          <p14:tracePt t="732" x="7132638" y="6448425"/>
          <p14:tracePt t="733" x="7143750" y="6442075"/>
          <p14:tracePt t="735" x="7150100" y="6430963"/>
          <p14:tracePt t="736" x="7161213" y="6419850"/>
          <p14:tracePt t="737" x="7172325" y="6408738"/>
          <p14:tracePt t="738" x="7178675" y="6397625"/>
          <p14:tracePt t="739" x="7189788" y="6391275"/>
          <p14:tracePt t="740" x="7189788" y="6380163"/>
          <p14:tracePt t="741" x="7200900" y="6369050"/>
          <p14:tracePt t="743" x="7205663" y="6357938"/>
          <p14:tracePt t="744" x="7216775" y="6346825"/>
          <p14:tracePt t="745" x="7223125" y="6335713"/>
          <p14:tracePt t="746" x="7227888" y="6324600"/>
          <p14:tracePt t="747" x="7234238" y="6318250"/>
          <p14:tracePt t="749" x="7240588" y="6300788"/>
          <p14:tracePt t="750" x="7251700" y="6289675"/>
          <p14:tracePt t="751" x="7251700" y="6278563"/>
          <p14:tracePt t="752" x="7256463" y="6267450"/>
          <p14:tracePt t="753" x="7262813" y="6256338"/>
          <p14:tracePt t="754" x="7267575" y="6245225"/>
          <p14:tracePt t="755" x="7273925" y="6234113"/>
          <p14:tracePt t="756" x="7273925" y="6227763"/>
          <p14:tracePt t="757" x="7278688" y="6216650"/>
          <p14:tracePt t="758" x="7285038" y="6205538"/>
          <p14:tracePt t="759" x="7289800" y="6194425"/>
          <p14:tracePt t="760" x="7296150" y="6189663"/>
          <p14:tracePt t="761" x="7296150" y="6172200"/>
          <p14:tracePt t="764" x="7302500" y="6161088"/>
          <p14:tracePt t="765" x="7307263" y="6149975"/>
          <p14:tracePt t="766" x="7307263" y="6132513"/>
          <p14:tracePt t="767" x="7307263" y="6110288"/>
          <p14:tracePt t="768" x="7313613" y="6099175"/>
          <p14:tracePt t="770" x="7318375" y="6081713"/>
          <p14:tracePt t="771" x="7318375" y="6070600"/>
          <p14:tracePt t="773" x="7318375" y="6054725"/>
          <p14:tracePt t="774" x="7324725" y="6043613"/>
          <p14:tracePt t="775" x="7324725" y="6030913"/>
          <p14:tracePt t="776" x="7324725" y="6015038"/>
          <p14:tracePt t="777" x="7324725" y="6003925"/>
          <p14:tracePt t="778" x="7324725" y="5997575"/>
          <p14:tracePt t="779" x="7324725" y="5964238"/>
          <p14:tracePt t="781" x="7324725" y="5953125"/>
          <p14:tracePt t="784" x="7324725" y="5924550"/>
          <p14:tracePt t="785" x="7324725" y="5913438"/>
          <p14:tracePt t="786" x="7324725" y="5884863"/>
          <p14:tracePt t="787" x="7324725" y="5868988"/>
          <p14:tracePt t="788" x="7324725" y="5857875"/>
          <p14:tracePt t="789" x="7324725" y="5846763"/>
          <p14:tracePt t="790" x="7324725" y="5829300"/>
          <p14:tracePt t="791" x="7324725" y="5818188"/>
          <p14:tracePt t="792" x="7324725" y="5807075"/>
          <p14:tracePt t="793" x="7324725" y="5795963"/>
          <p14:tracePt t="794" x="7318375" y="5778500"/>
          <p14:tracePt t="795" x="7318375" y="5762625"/>
          <p14:tracePt t="796" x="7313613" y="5749925"/>
          <p14:tracePt t="797" x="7313613" y="5738813"/>
          <p14:tracePt t="798" x="7313613" y="5722938"/>
          <p14:tracePt t="799" x="7307263" y="5711825"/>
          <p14:tracePt t="800" x="7307263" y="5700713"/>
          <p14:tracePt t="801" x="7302500" y="5688013"/>
          <p14:tracePt t="802" x="7302500" y="5676900"/>
          <p14:tracePt t="804" x="7296150" y="5649913"/>
          <p14:tracePt t="805" x="7289800" y="5638800"/>
          <p14:tracePt t="806" x="7285038" y="5627688"/>
          <p14:tracePt t="807" x="7285038" y="5610225"/>
          <p14:tracePt t="808" x="7278688" y="5599113"/>
          <p14:tracePt t="809" x="7273925" y="5588000"/>
          <p14:tracePt t="810" x="7267575" y="5576888"/>
          <p14:tracePt t="811" x="7267575" y="5565775"/>
          <p14:tracePt t="812" x="7262813" y="5548313"/>
          <p14:tracePt t="813" x="7256463" y="5530850"/>
          <p14:tracePt t="814" x="7251700" y="5526088"/>
          <p14:tracePt t="815" x="7245350" y="5508625"/>
          <p14:tracePt t="816" x="7240588" y="5497513"/>
          <p14:tracePt t="818" x="7234238" y="5480050"/>
          <p14:tracePt t="818" x="7234238" y="5475288"/>
          <p14:tracePt t="820" x="7223125" y="5457825"/>
          <p14:tracePt t="820" x="7216775" y="5446713"/>
          <p14:tracePt t="821" x="7212013" y="5435600"/>
          <p14:tracePt t="822" x="7205663" y="5424488"/>
          <p14:tracePt t="823" x="7200900" y="5413375"/>
          <p14:tracePt t="824" x="7194550" y="5402263"/>
          <p14:tracePt t="825" x="7183438" y="5380038"/>
          <p14:tracePt t="827" x="7172325" y="5362575"/>
          <p14:tracePt t="828" x="7172325" y="5357813"/>
          <p14:tracePt t="829" x="7161213" y="5334000"/>
          <p14:tracePt t="830" x="7154863" y="5322888"/>
          <p14:tracePt t="832" x="7150100" y="5318125"/>
          <p14:tracePt t="832" x="7138988" y="5300663"/>
          <p14:tracePt t="833" x="7138988" y="5295900"/>
          <p14:tracePt t="834" x="7127875" y="5272088"/>
          <p14:tracePt t="835" x="7121525" y="5260975"/>
          <p14:tracePt t="836" x="7116763" y="5260975"/>
          <p14:tracePt t="837" x="7105650" y="5245100"/>
          <p14:tracePt t="838" x="7099300" y="5227638"/>
          <p14:tracePt t="839" x="7092950" y="5222875"/>
          <p14:tracePt t="840" x="7077075" y="5205413"/>
          <p14:tracePt t="841" x="7077075" y="5194300"/>
          <p14:tracePt t="842" x="7065963" y="5183188"/>
          <p14:tracePt t="843" x="7059613" y="5172075"/>
          <p14:tracePt t="844" x="7048500" y="5160963"/>
          <p14:tracePt t="845" x="7043738" y="5143500"/>
          <p14:tracePt t="846" x="7032625" y="5137150"/>
          <p14:tracePt t="847" x="7026275" y="5126038"/>
          <p14:tracePt t="848" x="7008813" y="5103813"/>
          <p14:tracePt t="849" x="7004050" y="5092700"/>
          <p14:tracePt t="850" x="6997700" y="5087938"/>
          <p14:tracePt t="851" x="6986588" y="5076825"/>
          <p14:tracePt t="852" x="6975475" y="5059363"/>
          <p14:tracePt t="853" x="6964363" y="5041900"/>
          <p14:tracePt t="854" x="6959600" y="5037138"/>
          <p14:tracePt t="855" x="6946900" y="5019675"/>
          <p14:tracePt t="856" x="6942138" y="5014913"/>
          <p14:tracePt t="857" x="6931025" y="5002213"/>
          <p14:tracePt t="858" x="6919913" y="4991100"/>
          <p14:tracePt t="859" x="6902450" y="4975225"/>
          <p14:tracePt t="860" x="6891338" y="4964113"/>
          <p14:tracePt t="861" x="6884988" y="4946650"/>
          <p14:tracePt t="862" x="6873875" y="4941888"/>
          <p14:tracePt t="863" x="6869113" y="4929188"/>
          <p14:tracePt t="864" x="6851650" y="4906963"/>
          <p14:tracePt t="865" x="6840538" y="4902200"/>
          <p14:tracePt t="866" x="6835775" y="4891088"/>
          <p14:tracePt t="867" x="6818313" y="4873625"/>
          <p14:tracePt t="868" x="6811963" y="4867275"/>
          <p14:tracePt t="869" x="6796088" y="4851400"/>
          <p14:tracePt t="870" x="6784975" y="4840288"/>
          <p14:tracePt t="871" x="6778625" y="4840288"/>
          <p14:tracePt t="872" x="6767513" y="4829175"/>
          <p14:tracePt t="873" x="6762750" y="4811713"/>
          <p14:tracePt t="874" x="6745288" y="4800600"/>
          <p14:tracePt t="875" x="6727825" y="4789488"/>
          <p14:tracePt t="876" x="6723063" y="4772025"/>
          <p14:tracePt t="877" x="6711950" y="4767263"/>
          <p14:tracePt t="878" x="6700838" y="4756150"/>
          <p14:tracePt t="879" x="6689725" y="4745038"/>
          <p14:tracePt t="880" x="6677025" y="4733925"/>
          <p14:tracePt t="881" x="6672263" y="4727575"/>
          <p14:tracePt t="882" x="6661150" y="4716463"/>
          <p14:tracePt t="883" x="6638925" y="4699000"/>
          <p14:tracePt t="884" x="6632575" y="4687888"/>
          <p14:tracePt t="885" x="6621463" y="4683125"/>
          <p14:tracePt t="886" x="6610350" y="4672013"/>
          <p14:tracePt t="887" x="6599238" y="4659313"/>
          <p14:tracePt t="888" x="6588125" y="4648200"/>
          <p14:tracePt t="889" x="6577013" y="4643438"/>
          <p14:tracePt t="890" x="6570663" y="4632325"/>
          <p14:tracePt t="891" x="6554788" y="4625975"/>
          <p14:tracePt t="902" x="6446838" y="4537075"/>
          <p14:tracePt t="902" x="6435725" y="4530725"/>
          <p14:tracePt t="903" x="6424613" y="4519613"/>
          <p14:tracePt t="904" x="6413500" y="4519613"/>
          <p14:tracePt t="905" x="6402388" y="4508500"/>
          <p14:tracePt t="906" x="6396038" y="4508500"/>
          <p14:tracePt t="907" x="6391275" y="4502150"/>
          <p14:tracePt t="908" x="6380163" y="4491038"/>
          <p14:tracePt t="909" x="6369050" y="4486275"/>
          <p14:tracePt t="910" x="6357938" y="4475163"/>
          <p14:tracePt t="911" x="6346825" y="4475163"/>
          <p14:tracePt t="912" x="6334125" y="4464050"/>
          <p14:tracePt t="913" x="6323013" y="4464050"/>
          <p14:tracePt t="915" x="6307138" y="4446588"/>
          <p14:tracePt t="916" x="6300788" y="4446588"/>
          <p14:tracePt t="917" x="6289675" y="4440238"/>
          <p14:tracePt t="918" x="6284913" y="4435475"/>
          <p14:tracePt t="919" x="6273800" y="4429125"/>
          <p14:tracePt t="920" x="6261100" y="4424363"/>
          <p14:tracePt t="921" x="6249988" y="4418013"/>
          <p14:tracePt t="923" x="6238875" y="4413250"/>
          <p14:tracePt t="924" x="6234113" y="4413250"/>
          <p14:tracePt t="925" x="6227763" y="4413250"/>
          <p14:tracePt t="926" x="6216650" y="4406900"/>
          <p14:tracePt t="927" x="6211888" y="4402138"/>
          <p14:tracePt t="928" x="6205538" y="4402138"/>
          <p14:tracePt t="929" x="6194425" y="4402138"/>
          <p14:tracePt t="930" x="6188075" y="4395788"/>
          <p14:tracePt t="931" x="6183313" y="4395788"/>
          <p14:tracePt t="932" x="6172200" y="4391025"/>
          <p14:tracePt t="933" x="6165850" y="4391025"/>
          <p14:tracePt t="936" x="6143625" y="4384675"/>
          <p14:tracePt t="937" x="6138863" y="4384675"/>
          <p14:tracePt t="938" x="6132513" y="4384675"/>
          <p14:tracePt t="939" x="6126163" y="4384675"/>
          <p14:tracePt t="941" x="6115050" y="4384675"/>
          <p14:tracePt t="942" x="6110288" y="4384675"/>
          <p14:tracePt t="943" x="6103938" y="4384675"/>
          <p14:tracePt t="944" x="6099175" y="4384675"/>
          <p14:tracePt t="945" x="6088063" y="4384675"/>
          <p14:tracePt t="946" x="6081713" y="4384675"/>
          <p14:tracePt t="947" x="6076950" y="4384675"/>
          <p14:tracePt t="948" x="6070600" y="4384675"/>
          <p14:tracePt t="950" x="6059488" y="4384675"/>
          <p14:tracePt t="952" x="6053138" y="4384675"/>
          <p14:tracePt t="953" x="6048375" y="4384675"/>
          <p14:tracePt t="954" x="6042025" y="4384675"/>
          <p14:tracePt t="955" x="6037263" y="4384675"/>
          <p14:tracePt t="956" x="6030913" y="4384675"/>
          <p14:tracePt t="958" x="6026150" y="4384675"/>
          <p14:tracePt t="959" x="6019800" y="4384675"/>
          <p14:tracePt t="960" x="6015038" y="4384675"/>
          <p14:tracePt t="961" x="6008688" y="4391025"/>
          <p14:tracePt t="962" x="6003925" y="4391025"/>
          <p14:tracePt t="963" x="5997575" y="4395788"/>
          <p14:tracePt t="965" x="5991225" y="4395788"/>
          <p14:tracePt t="966" x="5991225" y="4402138"/>
          <p14:tracePt t="967" x="5986463" y="4402138"/>
          <p14:tracePt t="969" x="5975350" y="4406900"/>
          <p14:tracePt t="971" x="5969000" y="4406900"/>
          <p14:tracePt t="972" x="5964238" y="4418013"/>
          <p14:tracePt t="973" x="5957888" y="4418013"/>
          <p14:tracePt t="975" x="5953125" y="4424363"/>
          <p14:tracePt t="976" x="5946775" y="4424363"/>
          <p14:tracePt t="977" x="5946775" y="4429125"/>
          <p14:tracePt t="978" x="5942013" y="4435475"/>
          <p14:tracePt t="980" x="5935663" y="4440238"/>
          <p14:tracePt t="982" x="5930900" y="4446588"/>
          <p14:tracePt t="983" x="5924550" y="4446588"/>
          <p14:tracePt t="984" x="5924550" y="4457700"/>
          <p14:tracePt t="985" x="5918200" y="4457700"/>
          <p14:tracePt t="987" x="5913438" y="4464050"/>
          <p14:tracePt t="989" x="5907088" y="4468813"/>
          <p14:tracePt t="990" x="5902325" y="4475163"/>
          <p14:tracePt t="991" x="5902325" y="4479925"/>
          <p14:tracePt t="992" x="5895975" y="4479925"/>
          <p14:tracePt t="993" x="5895975" y="4491038"/>
          <p14:tracePt t="995" x="5891213" y="4497388"/>
          <p14:tracePt t="997" x="5884863" y="4502150"/>
          <p14:tracePt t="998" x="5880100" y="4508500"/>
          <p14:tracePt t="999" x="5873750" y="4513263"/>
          <p14:tracePt t="1000" x="5873750" y="4519613"/>
          <p14:tracePt t="1002" x="5868988" y="4524375"/>
          <p14:tracePt t="1003" x="5868988" y="4530725"/>
          <p14:tracePt t="1004" x="5868988" y="4537075"/>
          <p14:tracePt t="1005" x="5862638" y="4537075"/>
          <p14:tracePt t="1006" x="5862638" y="4541838"/>
          <p14:tracePt t="1007" x="5857875" y="4548188"/>
          <p14:tracePt t="1008" x="5857875" y="4552950"/>
          <p14:tracePt t="1009" x="5851525" y="4559300"/>
          <p14:tracePt t="1012" x="5845175" y="4570413"/>
          <p14:tracePt t="1014" x="5840413" y="4575175"/>
          <p14:tracePt t="1015" x="5840413" y="4581525"/>
          <p14:tracePt t="1016" x="5834063" y="4586288"/>
          <p14:tracePt t="1017" x="5834063" y="4592638"/>
          <p14:tracePt t="1019" x="5829300" y="4598988"/>
          <p14:tracePt t="1020" x="5829300" y="4603750"/>
          <p14:tracePt t="1022" x="5822950" y="4610100"/>
          <p14:tracePt t="1023" x="5822950" y="4614863"/>
          <p14:tracePt t="1024" x="5818188" y="4614863"/>
          <p14:tracePt t="1025" x="5818188" y="4625975"/>
          <p14:tracePt t="1026" x="5811838" y="4625975"/>
          <p14:tracePt t="1027" x="5811838" y="4632325"/>
          <p14:tracePt t="1028" x="5811838" y="4637088"/>
          <p14:tracePt t="1029" x="5807075" y="4643438"/>
          <p14:tracePt t="1031" x="5807075" y="4648200"/>
          <p14:tracePt t="1033" x="5800725" y="4654550"/>
          <p14:tracePt t="1034" x="5795963" y="4654550"/>
          <p14:tracePt t="1035" x="5795963" y="4665663"/>
          <p14:tracePt t="1036" x="5795963" y="4672013"/>
          <p14:tracePt t="1037" x="5789613" y="4676775"/>
          <p14:tracePt t="1039" x="5789613" y="4683125"/>
          <p14:tracePt t="1040" x="5783263" y="4687888"/>
          <p14:tracePt t="1041" x="5778500" y="4694238"/>
          <p14:tracePt t="1043" x="5778500" y="4699000"/>
          <p14:tracePt t="1044" x="5772150" y="4699000"/>
          <p14:tracePt t="1045" x="5772150" y="4705350"/>
          <p14:tracePt t="1046" x="5772150" y="4710113"/>
          <p14:tracePt t="1047" x="5767388" y="4716463"/>
          <p14:tracePt t="1048" x="5761038" y="4721225"/>
          <p14:tracePt t="1049" x="5761038" y="4727575"/>
          <p14:tracePt t="1050" x="5756275" y="4727575"/>
          <p14:tracePt t="1051" x="5756275" y="4733925"/>
          <p14:tracePt t="1054" x="5749925" y="4738688"/>
          <p14:tracePt t="1055" x="5749925" y="4745038"/>
          <p14:tracePt t="1056" x="5745163" y="4749800"/>
          <p14:tracePt t="1057" x="5738813" y="4756150"/>
          <p14:tracePt t="1059" x="5738813" y="4760913"/>
          <p14:tracePt t="1060" x="5734050" y="4760913"/>
          <p14:tracePt t="1061" x="5734050" y="4767263"/>
          <p14:tracePt t="1062" x="5727700" y="4772025"/>
          <p14:tracePt t="1064" x="5722938" y="4778375"/>
          <p14:tracePt t="1065" x="5722938" y="4783138"/>
          <p14:tracePt t="1066" x="5716588" y="4789488"/>
          <p14:tracePt t="1069" x="5710238" y="4794250"/>
          <p14:tracePt t="1070" x="5705475" y="4800600"/>
          <p14:tracePt t="1071" x="5705475" y="4806950"/>
          <p14:tracePt t="1072" x="5699125" y="4806950"/>
          <p14:tracePt t="1073" x="5699125" y="4811713"/>
          <p14:tracePt t="1075" x="5694363" y="4811713"/>
          <p14:tracePt t="1076" x="5688013" y="4822825"/>
          <p14:tracePt t="1078" x="5683250" y="4829175"/>
          <p14:tracePt t="1080" x="5676900" y="4829175"/>
          <p14:tracePt t="1081" x="5676900" y="4833938"/>
          <p14:tracePt t="1083" x="5672138" y="4840288"/>
          <p14:tracePt t="1084" x="5665788" y="4840288"/>
          <p14:tracePt t="1085" x="5665788" y="4845050"/>
          <p14:tracePt t="1086" x="5661025" y="4845050"/>
          <p14:tracePt t="1087" x="5661025" y="4851400"/>
          <p14:tracePt t="1089" x="5654675" y="4851400"/>
          <p14:tracePt t="1090" x="5654675" y="4856163"/>
          <p14:tracePt t="1092" x="5649913" y="4856163"/>
          <p14:tracePt t="1093" x="5643563" y="4862513"/>
          <p14:tracePt t="1094" x="5643563" y="4867275"/>
          <p14:tracePt t="1095" x="5637213" y="4867275"/>
          <p14:tracePt t="1097" x="5637213" y="4873625"/>
          <p14:tracePt t="1098" x="5632450" y="4873625"/>
          <p14:tracePt t="1101" x="5626100" y="4879975"/>
          <p14:tracePt t="1103" x="5621338" y="4879975"/>
          <p14:tracePt t="1105" x="5621338" y="4884738"/>
          <p14:tracePt t="1106" x="5614988" y="4884738"/>
          <p14:tracePt t="1107" x="5614988" y="4891088"/>
          <p14:tracePt t="1110" x="5610225" y="4891088"/>
          <p14:tracePt t="1111" x="5610225" y="4895850"/>
          <p14:tracePt t="1113" x="5603875" y="4895850"/>
          <p14:tracePt t="1115" x="5599113" y="4895850"/>
          <p14:tracePt t="1116" x="5599113" y="4902200"/>
          <p14:tracePt t="1119" x="5592763" y="4902200"/>
          <p14:tracePt t="1120" x="5592763" y="4906963"/>
          <p14:tracePt t="1123" x="5592763" y="4913313"/>
          <p14:tracePt t="1125" x="5588000" y="4913313"/>
          <p14:tracePt t="1130" x="5588000" y="4918075"/>
          <p14:tracePt t="1132" x="5581650" y="4918075"/>
          <p14:tracePt t="1139" x="5575300" y="4918075"/>
          <p14:tracePt t="1141" x="5575300" y="4924425"/>
          <p14:tracePt t="1778" x="5570538" y="4924425"/>
          <p14:tracePt t="1791" x="5564188" y="4924425"/>
          <p14:tracePt t="1800" x="5559425" y="4924425"/>
          <p14:tracePt t="1803" x="5553075" y="4924425"/>
          <p14:tracePt t="1810" x="5548313" y="4924425"/>
          <p14:tracePt t="1815" x="5541963" y="4924425"/>
          <p14:tracePt t="1820" x="5537200" y="4924425"/>
          <p14:tracePt t="1823" x="5530850" y="4924425"/>
          <p14:tracePt t="1827" x="5526088" y="4924425"/>
          <p14:tracePt t="1830" x="5526088" y="4918075"/>
          <p14:tracePt t="1831" x="5519738" y="4918075"/>
          <p14:tracePt t="1835" x="5514975" y="4918075"/>
          <p14:tracePt t="1837" x="5508625" y="4918075"/>
          <p14:tracePt t="1841" x="5502275" y="4918075"/>
          <p14:tracePt t="1845" x="5497513" y="4918075"/>
          <p14:tracePt t="1848" x="5491163" y="4918075"/>
          <p14:tracePt t="1850" x="5486400" y="4918075"/>
          <p14:tracePt t="1853" x="5480050" y="4918075"/>
          <p14:tracePt t="1857" x="5475288" y="4918075"/>
          <p14:tracePt t="1859" x="5468938" y="4918075"/>
          <p14:tracePt t="1862" x="5464175" y="4918075"/>
          <p14:tracePt t="1864" x="5457825" y="4918075"/>
          <p14:tracePt t="1867" x="5453063" y="4918075"/>
          <p14:tracePt t="1870" x="5446713" y="4918075"/>
          <p14:tracePt t="1874" x="5440363" y="4918075"/>
          <p14:tracePt t="1875" x="5435600" y="4918075"/>
          <p14:tracePt t="1878" x="5429250" y="4918075"/>
          <p14:tracePt t="1882" x="5424488" y="4918075"/>
          <p14:tracePt t="1885" x="5418138" y="4918075"/>
          <p14:tracePt t="1887" x="5413375" y="4918075"/>
          <p14:tracePt t="1902" x="5391150" y="4918075"/>
          <p14:tracePt t="1907" x="5384800" y="4918075"/>
          <p14:tracePt t="1912" x="5380038" y="4918075"/>
          <p14:tracePt t="1917" x="5373688" y="4918075"/>
          <p14:tracePt t="1921" x="5367338" y="4918075"/>
          <p14:tracePt t="1928" x="5362575" y="4918075"/>
          <p14:tracePt t="1937" x="5356225" y="4918075"/>
          <p14:tracePt t="1950" x="5351463" y="4918075"/>
          <p14:tracePt t="1957" x="5345113" y="4918075"/>
          <p14:tracePt t="1979" x="5340350" y="4918075"/>
          <p14:tracePt t="1982" x="5340350" y="4924425"/>
          <p14:tracePt t="2018" x="5334000" y="4924425"/>
          <p14:tracePt t="2223" x="5334000" y="4929188"/>
          <p14:tracePt t="2312" x="5334000" y="4935538"/>
          <p14:tracePt t="2633" x="5340350" y="4935538"/>
          <p14:tracePt t="2641" x="5345113" y="4935538"/>
          <p14:tracePt t="2643" x="5345113" y="4941888"/>
          <p14:tracePt t="2645" x="5351463" y="4941888"/>
          <p14:tracePt t="2654" x="5356225" y="4941888"/>
          <p14:tracePt t="2669" x="5362575" y="4941888"/>
          <p14:tracePt t="2875" x="5356225" y="4941888"/>
          <p14:tracePt t="2880" x="5356225" y="4946650"/>
          <p14:tracePt t="2886" x="5351463" y="4946650"/>
          <p14:tracePt t="2890" x="5345113" y="4946650"/>
          <p14:tracePt t="2897" x="5340350" y="4946650"/>
          <p14:tracePt t="2902" x="5334000" y="4953000"/>
          <p14:tracePt t="2908" x="5329238" y="4953000"/>
          <p14:tracePt t="2910" x="5322888" y="4957763"/>
          <p14:tracePt t="2915" x="5318125" y="4957763"/>
          <p14:tracePt t="2919" x="5311775" y="4957763"/>
          <p14:tracePt t="2923" x="5307013" y="4957763"/>
          <p14:tracePt t="2925" x="5307013" y="4964113"/>
          <p14:tracePt t="2926" x="5300663" y="4964113"/>
          <p14:tracePt t="2928" x="5294313" y="4964113"/>
          <p14:tracePt t="2931" x="5289550" y="4964113"/>
          <p14:tracePt t="2934" x="5283200" y="4964113"/>
          <p14:tracePt t="2937" x="5278438" y="4964113"/>
          <p14:tracePt t="2938" x="5272088" y="4964113"/>
          <p14:tracePt t="2940" x="5272088" y="4968875"/>
          <p14:tracePt t="2941" x="5267325" y="4968875"/>
          <p14:tracePt t="2943" x="5260975" y="4968875"/>
          <p14:tracePt t="2946" x="5256213" y="4968875"/>
          <p14:tracePt t="2947" x="5249863" y="4968875"/>
          <p14:tracePt t="2949" x="5245100" y="4968875"/>
          <p14:tracePt t="2951" x="5238750" y="4968875"/>
          <p14:tracePt t="2954" x="5232400" y="4968875"/>
          <p14:tracePt t="2955" x="5227638" y="4968875"/>
          <p14:tracePt t="2957" x="5221288" y="4975225"/>
          <p14:tracePt t="2959" x="5216525" y="4975225"/>
          <p14:tracePt t="2960" x="5210175" y="4975225"/>
          <p14:tracePt t="2962" x="5205413" y="4975225"/>
          <p14:tracePt t="2964" x="5199063" y="4975225"/>
          <p14:tracePt t="2966" x="5194300" y="4975225"/>
          <p14:tracePt t="2968" x="5187950" y="4975225"/>
          <p14:tracePt t="2969" x="5183188" y="4975225"/>
          <p14:tracePt t="2971" x="5176838" y="4975225"/>
          <p14:tracePt t="2973" x="5172075" y="4975225"/>
          <p14:tracePt t="2975" x="5165725" y="4975225"/>
          <p14:tracePt t="2976" x="5159375" y="4975225"/>
          <p14:tracePt t="2978" x="5154613" y="4975225"/>
          <p14:tracePt t="2980" x="5148263" y="4975225"/>
          <p14:tracePt t="2982" x="5148263" y="4979988"/>
          <p14:tracePt t="2983" x="5143500" y="4979988"/>
          <p14:tracePt t="2984" x="5137150" y="4979988"/>
          <p14:tracePt t="2986" x="5132388" y="4979988"/>
          <p14:tracePt t="2988" x="5126038" y="4979988"/>
          <p14:tracePt t="2990" x="5121275" y="4979988"/>
          <p14:tracePt t="2991" x="5114925" y="4979988"/>
          <p14:tracePt t="2993" x="5110163" y="4979988"/>
          <p14:tracePt t="2995" x="5110163" y="4986338"/>
          <p14:tracePt t="2996" x="5103813" y="4986338"/>
          <p14:tracePt t="2998" x="5099050" y="4986338"/>
          <p14:tracePt t="2999" x="5092700" y="4986338"/>
          <p14:tracePt t="3002" x="5086350" y="4986338"/>
          <p14:tracePt t="3005" x="5081588" y="4986338"/>
          <p14:tracePt t="3007" x="5075238" y="4986338"/>
          <p14:tracePt t="3009" x="5070475" y="4986338"/>
          <p14:tracePt t="3011" x="5064125" y="4986338"/>
          <p14:tracePt t="3014" x="5059363" y="4986338"/>
          <p14:tracePt t="3016" x="5053013" y="4986338"/>
          <p14:tracePt t="3018" x="5048250" y="4986338"/>
          <p14:tracePt t="3021" x="5041900" y="4986338"/>
          <p14:tracePt t="3024" x="5037138" y="4986338"/>
          <p14:tracePt t="3027" x="5030788" y="4986338"/>
          <p14:tracePt t="3028" x="5030788" y="4991100"/>
          <p14:tracePt t="3031" x="5024438" y="4991100"/>
          <p14:tracePt t="3032" x="5019675" y="4991100"/>
          <p14:tracePt t="3036" x="5013325" y="4991100"/>
          <p14:tracePt t="3039" x="5008563" y="4991100"/>
          <p14:tracePt t="3042" x="5002213" y="4991100"/>
          <p14:tracePt t="3045" x="4997450" y="4991100"/>
          <p14:tracePt t="3049" x="4991100" y="4991100"/>
          <p14:tracePt t="3051" x="4991100" y="4997450"/>
          <p14:tracePt t="3052" x="4986338" y="4997450"/>
          <p14:tracePt t="3056" x="4979988" y="4997450"/>
          <p14:tracePt t="3058" x="4975225" y="4997450"/>
          <p14:tracePt t="3062" x="4968875" y="4997450"/>
          <p14:tracePt t="3066" x="4964113" y="5002213"/>
          <p14:tracePt t="3070" x="4957763" y="5008563"/>
          <p14:tracePt t="3071" x="4951413" y="5008563"/>
          <p14:tracePt t="3075" x="4946650" y="5008563"/>
          <p14:tracePt t="3078" x="4940300" y="5008563"/>
          <p14:tracePt t="3079" x="4940300" y="5014913"/>
          <p14:tracePt t="3082" x="4935538" y="5014913"/>
          <p14:tracePt t="3083" x="4929188" y="5014913"/>
          <p14:tracePt t="3085" x="4929188" y="5019675"/>
          <p14:tracePt t="3086" x="4924425" y="5019675"/>
          <p14:tracePt t="3089" x="4918075" y="5026025"/>
          <p14:tracePt t="3091" x="4918075" y="5030788"/>
          <p14:tracePt t="3092" x="4913313" y="5030788"/>
          <p14:tracePt t="3094" x="4906963" y="5030788"/>
          <p14:tracePt t="3096" x="4902200" y="5037138"/>
          <p14:tracePt t="3099" x="4895850" y="5041900"/>
          <p14:tracePt t="3101" x="4889500" y="5041900"/>
          <p14:tracePt t="3104" x="4884738" y="5048250"/>
          <p14:tracePt t="3105" x="4878388" y="5053013"/>
          <p14:tracePt t="3108" x="4873625" y="5059363"/>
          <p14:tracePt t="3110" x="4867275" y="5059363"/>
          <p14:tracePt t="3111" x="4862513" y="5059363"/>
          <p14:tracePt t="3112" x="4862513" y="5064125"/>
          <p14:tracePt t="3113" x="4856163" y="5064125"/>
          <p14:tracePt t="3114" x="4856163" y="5070475"/>
          <p14:tracePt t="3115" x="4851400" y="5076825"/>
          <p14:tracePt t="3117" x="4845050" y="5076825"/>
          <p14:tracePt t="3119" x="4840288" y="5081588"/>
          <p14:tracePt t="3120" x="4833938" y="5081588"/>
          <p14:tracePt t="3121" x="4833938" y="5087938"/>
          <p14:tracePt t="3122" x="4829175" y="5087938"/>
          <p14:tracePt t="3123" x="4829175" y="5092700"/>
          <p14:tracePt t="3124" x="4822825" y="5092700"/>
          <p14:tracePt t="3125" x="4822825" y="5099050"/>
          <p14:tracePt t="3126" x="4816475" y="5099050"/>
          <p14:tracePt t="3127" x="4811713" y="5103813"/>
          <p14:tracePt t="3129" x="4805363" y="5103813"/>
          <p14:tracePt t="3131" x="4800600" y="5110163"/>
          <p14:tracePt t="3133" x="4789488" y="5114925"/>
          <p14:tracePt t="3134" x="4789488" y="5121275"/>
          <p14:tracePt t="3135" x="4783138" y="5121275"/>
          <p14:tracePt t="3138" x="4783138" y="5126038"/>
          <p14:tracePt t="3138" x="4778375" y="5126038"/>
          <p14:tracePt t="3139" x="4772025" y="5126038"/>
          <p14:tracePt t="3140" x="4767263" y="5137150"/>
          <p14:tracePt t="3143" x="4756150" y="5143500"/>
          <p14:tracePt t="3145" x="4749800" y="5149850"/>
          <p14:tracePt t="3147" x="4743450" y="5154613"/>
          <p14:tracePt t="3149" x="4738688" y="5160963"/>
          <p14:tracePt t="3150" x="4732338" y="5160963"/>
          <p14:tracePt t="3151" x="4732338" y="5165725"/>
          <p14:tracePt t="3152" x="4727575" y="5165725"/>
          <p14:tracePt t="3154" x="4721225" y="5172075"/>
          <p14:tracePt t="3156" x="4716463" y="5176838"/>
          <p14:tracePt t="3157" x="4710113" y="5183188"/>
          <p14:tracePt t="3159" x="4705350" y="5183188"/>
          <p14:tracePt t="3160" x="4705350" y="5187950"/>
          <p14:tracePt t="3161" x="4699000" y="5187950"/>
          <p14:tracePt t="3162" x="4694238" y="5194300"/>
          <p14:tracePt t="3165" x="4687888" y="5199063"/>
          <p14:tracePt t="3166" x="4681538" y="5205413"/>
          <p14:tracePt t="3167" x="4676775" y="5205413"/>
          <p14:tracePt t="3168" x="4676775" y="5210175"/>
          <p14:tracePt t="3169" x="4670425" y="5210175"/>
          <p14:tracePt t="3171" x="4670425" y="5216525"/>
          <p14:tracePt t="3172" x="4665663" y="5222875"/>
          <p14:tracePt t="3174" x="4659313" y="5227638"/>
          <p14:tracePt t="3175" x="4654550" y="5227638"/>
          <p14:tracePt t="3176" x="4654550" y="5233988"/>
          <p14:tracePt t="3177" x="4648200" y="5233988"/>
          <p14:tracePt t="3179" x="4643438" y="5238750"/>
          <p14:tracePt t="3180" x="4643438" y="5245100"/>
          <p14:tracePt t="3181" x="4637088" y="5245100"/>
          <p14:tracePt t="3182" x="4632325" y="5249863"/>
          <p14:tracePt t="3184" x="4625975" y="5256213"/>
          <p14:tracePt t="3185" x="4621213" y="5256213"/>
          <p14:tracePt t="3186" x="4621213" y="5260975"/>
          <p14:tracePt t="3187" x="4614863" y="5260975"/>
          <p14:tracePt t="3189" x="4608513" y="5267325"/>
          <p14:tracePt t="3191" x="4603750" y="5272088"/>
          <p14:tracePt t="3193" x="4597400" y="5272088"/>
          <p14:tracePt t="3194" x="4592638" y="5284788"/>
          <p14:tracePt t="3196" x="4586288" y="5284788"/>
          <p14:tracePt t="3197" x="4586288" y="5289550"/>
          <p14:tracePt t="3198" x="4581525" y="5289550"/>
          <p14:tracePt t="3200" x="4575175" y="5295900"/>
          <p14:tracePt t="3202" x="4570413" y="5300663"/>
          <p14:tracePt t="3203" x="4559300" y="5300663"/>
          <p14:tracePt t="3204" x="4559300" y="5307013"/>
          <p14:tracePt t="3205" x="4552950" y="5307013"/>
          <p14:tracePt t="3206" x="4552950" y="5311775"/>
          <p14:tracePt t="3207" x="4548188" y="5318125"/>
          <p14:tracePt t="3209" x="4541838" y="5318125"/>
          <p14:tracePt t="3210" x="4535488" y="5322888"/>
          <p14:tracePt t="3212" x="4530725" y="5322888"/>
          <p14:tracePt t="3213" x="4530725" y="5329238"/>
          <p14:tracePt t="3214" x="4524375" y="5329238"/>
          <p14:tracePt t="3216" x="4519613" y="5334000"/>
          <p14:tracePt t="3217" x="4513263" y="5334000"/>
          <p14:tracePt t="3218" x="4513263" y="5340350"/>
          <p14:tracePt t="3219" x="4508500" y="5340350"/>
          <p14:tracePt t="3221" x="4502150" y="5345113"/>
          <p14:tracePt t="3222" x="4497388" y="5345113"/>
          <p14:tracePt t="3223" x="4491038" y="5345113"/>
          <p14:tracePt t="3224" x="4491038" y="5351463"/>
          <p14:tracePt t="3225" x="4486275" y="5351463"/>
          <p14:tracePt t="3226" x="4486275" y="5357813"/>
          <p14:tracePt t="3227" x="4479925" y="5357813"/>
          <p14:tracePt t="3228" x="4473575" y="5357813"/>
          <p14:tracePt t="3230" x="4468813" y="5362575"/>
          <p14:tracePt t="3232" x="4462463" y="5362575"/>
          <p14:tracePt t="3233" x="4462463" y="5368925"/>
          <p14:tracePt t="3235" x="4457700" y="5368925"/>
          <p14:tracePt t="3235" x="4451350" y="5368925"/>
          <p14:tracePt t="3237" x="4446588" y="5368925"/>
          <p14:tracePt t="3238" x="4440238" y="5373688"/>
          <p14:tracePt t="3239" x="4435475" y="5380038"/>
          <p14:tracePt t="3241" x="4429125" y="5380038"/>
          <p14:tracePt t="3243" x="4424363" y="5380038"/>
          <p14:tracePt t="3244" x="4424363" y="5384800"/>
          <p14:tracePt t="3245" x="4418013" y="5384800"/>
          <p14:tracePt t="3246" x="4413250" y="5384800"/>
          <p14:tracePt t="3248" x="4406900" y="5391150"/>
          <p14:tracePt t="3249" x="4400550" y="5391150"/>
          <p14:tracePt t="3250" x="4395788" y="5391150"/>
          <p14:tracePt t="3252" x="4389438" y="5391150"/>
          <p14:tracePt t="3254" x="4389438" y="5395913"/>
          <p14:tracePt t="3255" x="4384675" y="5395913"/>
          <p14:tracePt t="3257" x="4378325" y="5402263"/>
          <p14:tracePt t="3258" x="4373563" y="5402263"/>
          <p14:tracePt t="3260" x="4367213" y="5402263"/>
          <p14:tracePt t="3263" x="4362450" y="5402263"/>
          <p14:tracePt t="3263" x="4362450" y="5407025"/>
          <p14:tracePt t="3264" x="4356100" y="5407025"/>
          <p14:tracePt t="3266" x="4351338" y="5407025"/>
          <p14:tracePt t="3268" x="4344988" y="5407025"/>
          <p14:tracePt t="3270" x="4338638" y="5413375"/>
          <p14:tracePt t="3273" x="4333875" y="5413375"/>
          <p14:tracePt t="3275" x="4327525" y="5413375"/>
          <p14:tracePt t="3276" x="4322763" y="5419725"/>
          <p14:tracePt t="3278" x="4316413" y="5419725"/>
          <p14:tracePt t="3280" x="4316413" y="5424488"/>
          <p14:tracePt t="3281" x="4311650" y="5424488"/>
          <p14:tracePt t="3284" x="4305300" y="5424488"/>
          <p14:tracePt t="3285" x="4300538" y="5424488"/>
          <p14:tracePt t="3287" x="4300538" y="5430838"/>
          <p14:tracePt t="3288" x="4294188" y="5430838"/>
          <p14:tracePt t="3291" x="4289425" y="5430838"/>
          <p14:tracePt t="3294" x="4283075" y="5435600"/>
          <p14:tracePt t="3295" x="4278313" y="5435600"/>
          <p14:tracePt t="3298" x="4271963" y="5435600"/>
          <p14:tracePt t="3301" x="4265613" y="5435600"/>
          <p14:tracePt t="3302" x="4265613" y="5441950"/>
          <p14:tracePt t="3304" x="4260850" y="5441950"/>
          <p14:tracePt t="3305" x="4260850" y="5446713"/>
          <p14:tracePt t="3306" x="4254500" y="5446713"/>
          <p14:tracePt t="3309" x="4249738" y="5446713"/>
          <p14:tracePt t="3312" x="4243388" y="5453063"/>
          <p14:tracePt t="3317" x="4238625" y="5453063"/>
          <p14:tracePt t="3318" x="4232275" y="5453063"/>
          <p14:tracePt t="3319" x="4232275" y="5457825"/>
          <p14:tracePt t="3321" x="4227513" y="5457825"/>
          <p14:tracePt t="3326" x="4221163" y="5464175"/>
          <p14:tracePt t="3329" x="4221163" y="5468938"/>
          <p14:tracePt t="3330" x="4216400" y="5468938"/>
          <p14:tracePt t="3332" x="4210050" y="5468938"/>
          <p14:tracePt t="3334" x="4210050" y="5475288"/>
          <p14:tracePt t="3335" x="4205288" y="5475288"/>
          <p14:tracePt t="3338" x="4205288" y="5480050"/>
          <p14:tracePt t="3339" x="4198938" y="5480050"/>
          <p14:tracePt t="3343" x="4192588" y="5486400"/>
          <p14:tracePt t="3346" x="4192588" y="5492750"/>
          <p14:tracePt t="3347" x="4187825" y="5492750"/>
          <p14:tracePt t="3350" x="4187825" y="5497513"/>
          <p14:tracePt t="3351" x="4181475" y="5497513"/>
          <p14:tracePt t="3355" x="4181475" y="5503863"/>
          <p14:tracePt t="3358" x="4176713" y="5503863"/>
          <p14:tracePt t="3360" x="4176713" y="5508625"/>
          <p14:tracePt t="3364" x="4176713" y="5514975"/>
          <p14:tracePt t="3366" x="4170363" y="5514975"/>
          <p14:tracePt t="3367" x="4170363" y="5519738"/>
          <p14:tracePt t="3368" x="4165600" y="5519738"/>
          <p14:tracePt t="3370" x="4165600" y="5526088"/>
          <p14:tracePt t="3374" x="4165600" y="5530850"/>
          <p14:tracePt t="3376" x="4159250" y="5530850"/>
          <p14:tracePt t="3380" x="4159250" y="5537200"/>
          <p14:tracePt t="3381" x="4159250" y="5541963"/>
          <p14:tracePt t="3385" x="4159250" y="5548313"/>
          <p14:tracePt t="3388" x="4154488" y="5548313"/>
          <p14:tracePt t="3389" x="4154488" y="5553075"/>
          <p14:tracePt t="3393" x="4154488" y="5559425"/>
          <p14:tracePt t="3395" x="4154488" y="5565775"/>
          <p14:tracePt t="3398" x="4148138" y="5565775"/>
          <p14:tracePt t="3399" x="4148138" y="5570538"/>
          <p14:tracePt t="3404" x="4148138" y="5576888"/>
          <p14:tracePt t="3406" x="4148138" y="5581650"/>
          <p14:tracePt t="3408" x="4148138" y="5588000"/>
          <p14:tracePt t="3412" x="4148138" y="5592763"/>
          <p14:tracePt t="3413" x="4143375" y="5592763"/>
          <p14:tracePt t="3416" x="4143375" y="5599113"/>
          <p14:tracePt t="3419" x="4143375" y="5603875"/>
          <p14:tracePt t="3421" x="4143375" y="5610225"/>
          <p14:tracePt t="3425" x="4143375" y="5614988"/>
          <p14:tracePt t="3426" x="4137025" y="5614988"/>
          <p14:tracePt t="3428" x="4137025" y="5621338"/>
          <p14:tracePt t="3431" x="4137025" y="5627688"/>
          <p14:tracePt t="3432" x="4137025" y="5632450"/>
          <p14:tracePt t="3435" x="4137025" y="5638800"/>
          <p14:tracePt t="3439" x="4137025" y="5643563"/>
          <p14:tracePt t="3441" x="4137025" y="5649913"/>
          <p14:tracePt t="3443" x="4137025" y="5654675"/>
          <p14:tracePt t="3445" x="4137025" y="5661025"/>
          <p14:tracePt t="3448" x="4137025" y="5665788"/>
          <p14:tracePt t="3451" x="4137025" y="5672138"/>
          <p14:tracePt t="3453" x="4137025" y="5676900"/>
          <p14:tracePt t="3456" x="4137025" y="5683250"/>
          <p14:tracePt t="3459" x="4143375" y="5688013"/>
          <p14:tracePt t="3461" x="4143375" y="5694363"/>
          <p14:tracePt t="3464" x="4143375" y="5700713"/>
          <p14:tracePt t="3466" x="4143375" y="5705475"/>
          <p14:tracePt t="3467" x="4148138" y="5705475"/>
          <p14:tracePt t="3469" x="4148138" y="5711825"/>
          <p14:tracePt t="3472" x="4148138" y="5716588"/>
          <p14:tracePt t="3473" x="4154488" y="5716588"/>
          <p14:tracePt t="3476" x="4154488" y="5722938"/>
          <p14:tracePt t="3477" x="4154488" y="5727700"/>
          <p14:tracePt t="3479" x="4159250" y="5727700"/>
          <p14:tracePt t="3481" x="4159250" y="5734050"/>
          <p14:tracePt t="3483" x="4165600" y="5738813"/>
          <p14:tracePt t="3485" x="4170363" y="5738813"/>
          <p14:tracePt t="3487" x="4170363" y="5745163"/>
          <p14:tracePt t="3489" x="4170363" y="5749925"/>
          <p14:tracePt t="3490" x="4176713" y="5749925"/>
          <p14:tracePt t="3493" x="4176713" y="5756275"/>
          <p14:tracePt t="3494" x="4181475" y="5756275"/>
          <p14:tracePt t="3499" x="4187825" y="5762625"/>
          <p14:tracePt t="3500" x="4192588" y="5762625"/>
          <p14:tracePt t="3503" x="4192588" y="5767388"/>
          <p14:tracePt t="3504" x="4198938" y="5767388"/>
          <p14:tracePt t="3506" x="4198938" y="5773738"/>
          <p14:tracePt t="3508" x="4205288" y="5773738"/>
          <p14:tracePt t="3511" x="4210050" y="5778500"/>
          <p14:tracePt t="3513" x="4216400" y="5778500"/>
          <p14:tracePt t="3517" x="4221163" y="5778500"/>
          <p14:tracePt t="3518" x="4221163" y="5784850"/>
          <p14:tracePt t="3521" x="4227513" y="5784850"/>
          <p14:tracePt t="3526" x="4232275" y="5784850"/>
          <p14:tracePt t="3528" x="4238625" y="5784850"/>
          <p14:tracePt t="3529" x="4238625" y="5789613"/>
          <p14:tracePt t="3533" x="4243388" y="5789613"/>
          <p14:tracePt t="3537" x="4243388" y="5795963"/>
          <p14:tracePt t="3538" x="4249738" y="5795963"/>
          <p14:tracePt t="3544" x="4254500" y="5795963"/>
          <p14:tracePt t="3547" x="4260850" y="5795963"/>
          <p14:tracePt t="3557" x="4265613" y="5795963"/>
          <p14:tracePt t="3801" x="4260850" y="5795963"/>
          <p14:tracePt t="3805" x="4260850" y="5800725"/>
          <p14:tracePt t="3807" x="4254500" y="5800725"/>
          <p14:tracePt t="3818" x="4249738" y="5800725"/>
          <p14:tracePt t="3826" x="4243388" y="5800725"/>
          <p14:tracePt t="3834" x="4238625" y="5800725"/>
          <p14:tracePt t="3838" x="4232275" y="5800725"/>
          <p14:tracePt t="3840" x="4232275" y="5807075"/>
          <p14:tracePt t="3844" x="4227513" y="5807075"/>
          <p14:tracePt t="3851" x="4221163" y="5807075"/>
          <p14:tracePt t="3858" x="4216400" y="5807075"/>
          <p14:tracePt t="3862" x="4210050" y="5807075"/>
          <p14:tracePt t="3870" x="4205288" y="5807075"/>
          <p14:tracePt t="3879" x="4198938" y="5807075"/>
          <p14:tracePt t="3902" x="4187825" y="5807075"/>
          <p14:tracePt t="3917" x="4181475" y="5807075"/>
          <p14:tracePt t="3936" x="4176713" y="5807075"/>
          <p14:tracePt t="4040" x="4176713" y="5800725"/>
          <p14:tracePt t="4197" x="4176713" y="5807075"/>
          <p14:tracePt t="4212" x="4176713" y="5811838"/>
          <p14:tracePt t="4218" x="4170363" y="5811838"/>
          <p14:tracePt t="4219" x="4170363" y="5818188"/>
          <p14:tracePt t="4230" x="4170363" y="5822950"/>
          <p14:tracePt t="4239" x="4170363" y="5829300"/>
          <p14:tracePt t="4249" x="4170363" y="5835650"/>
          <p14:tracePt t="4251" x="4165600" y="5835650"/>
          <p14:tracePt t="4254" x="4165600" y="5840413"/>
          <p14:tracePt t="4263" x="4165600" y="5846763"/>
          <p14:tracePt t="4272" x="4165600" y="5851525"/>
          <p14:tracePt t="4281" x="4165600" y="5857875"/>
          <p14:tracePt t="4286" x="4165600" y="5862638"/>
          <p14:tracePt t="4294" x="4165600" y="5868988"/>
          <p14:tracePt t="4303" x="4165600" y="5873750"/>
          <p14:tracePt t="4310" x="4165600" y="5880100"/>
          <p14:tracePt t="4317" x="4165600" y="5884863"/>
          <p14:tracePt t="4321" x="4165600" y="5891213"/>
          <p14:tracePt t="4326" x="4165600" y="5895975"/>
          <p14:tracePt t="4331" x="4165600" y="5902325"/>
          <p14:tracePt t="4335" x="4165600" y="5908675"/>
          <p14:tracePt t="4337" x="4165600" y="5913438"/>
          <p14:tracePt t="4341" x="4165600" y="5919788"/>
          <p14:tracePt t="4344" x="4165600" y="5924550"/>
          <p14:tracePt t="4348" x="4165600" y="5930900"/>
          <p14:tracePt t="4350" x="4165600" y="5935663"/>
          <p14:tracePt t="4353" x="4165600" y="5942013"/>
          <p14:tracePt t="4356" x="4165600" y="5946775"/>
          <p14:tracePt t="4359" x="4165600" y="5953125"/>
          <p14:tracePt t="4360" x="4165600" y="5957888"/>
          <p14:tracePt t="4363" x="4165600" y="5964238"/>
          <p14:tracePt t="4365" x="4165600" y="5970588"/>
          <p14:tracePt t="4368" x="4165600" y="5975350"/>
          <p14:tracePt t="4369" x="4165600" y="5981700"/>
          <p14:tracePt t="4371" x="4165600" y="5986463"/>
          <p14:tracePt t="4374" x="4165600" y="5992813"/>
          <p14:tracePt t="4376" x="4170363" y="5992813"/>
          <p14:tracePt t="4377" x="4170363" y="6003925"/>
          <p14:tracePt t="4380" x="4170363" y="6008688"/>
          <p14:tracePt t="4382" x="4170363" y="6015038"/>
          <p14:tracePt t="4384" x="4176713" y="6019800"/>
          <p14:tracePt t="4385" x="4176713" y="6026150"/>
          <p14:tracePt t="4388" x="4176713" y="6030913"/>
          <p14:tracePt t="4390" x="4181475" y="6037263"/>
          <p14:tracePt t="4392" x="4181475" y="6043613"/>
          <p14:tracePt t="4393" x="4187825" y="6048375"/>
          <p14:tracePt t="4395" x="4187825" y="6054725"/>
          <p14:tracePt t="4396" x="4192588" y="6059488"/>
          <p14:tracePt t="4398" x="4192588" y="6065838"/>
          <p14:tracePt t="4400" x="4198938" y="6065838"/>
          <p14:tracePt t="4401" x="4198938" y="6070600"/>
          <p14:tracePt t="4402" x="4205288" y="6070600"/>
          <p14:tracePt t="4403" x="4205288" y="6076950"/>
          <p14:tracePt t="4404" x="4210050" y="6076950"/>
          <p14:tracePt t="4405" x="4210050" y="6081713"/>
          <p14:tracePt t="4406" x="4216400" y="6088063"/>
          <p14:tracePt t="4409" x="4221163" y="6092825"/>
          <p14:tracePt t="4411" x="4227513" y="6099175"/>
          <p14:tracePt t="4412" x="4232275" y="6099175"/>
          <p14:tracePt t="4414" x="4238625" y="6105525"/>
          <p14:tracePt t="4415" x="4238625" y="6110288"/>
          <p14:tracePt t="4416" x="4243388" y="6110288"/>
          <p14:tracePt t="4417" x="4243388" y="6116638"/>
          <p14:tracePt t="4418" x="4254500" y="6116638"/>
          <p14:tracePt t="4419" x="4254500" y="6121400"/>
          <p14:tracePt t="4420" x="4260850" y="6127750"/>
          <p14:tracePt t="4422" x="4271963" y="6127750"/>
          <p14:tracePt t="4423" x="4271963" y="6132513"/>
          <p14:tracePt t="4424" x="4278313" y="6132513"/>
          <p14:tracePt t="4425" x="4283075" y="6132513"/>
          <p14:tracePt t="4426" x="4289425" y="6138863"/>
          <p14:tracePt t="4427" x="4294188" y="6143625"/>
          <p14:tracePt t="4428" x="4305300" y="6143625"/>
          <p14:tracePt t="4430" x="4311650" y="6149975"/>
          <p14:tracePt t="4431" x="4316413" y="6154738"/>
          <p14:tracePt t="4433" x="4327525" y="6154738"/>
          <p14:tracePt t="4434" x="4333875" y="6161088"/>
          <p14:tracePt t="4435" x="4338638" y="6161088"/>
          <p14:tracePt t="4437" x="4344988" y="6161088"/>
          <p14:tracePt t="4438" x="4356100" y="6165850"/>
          <p14:tracePt t="4439" x="4362450" y="6172200"/>
          <p14:tracePt t="4440" x="4367213" y="6172200"/>
          <p14:tracePt t="4441" x="4373563" y="6172200"/>
          <p14:tracePt t="4442" x="4384675" y="6172200"/>
          <p14:tracePt t="4443" x="4389438" y="6178550"/>
          <p14:tracePt t="4444" x="4395788" y="6178550"/>
          <p14:tracePt t="4445" x="4400550" y="6183313"/>
          <p14:tracePt t="4446" x="4413250" y="6183313"/>
          <p14:tracePt t="4447" x="4424363" y="6183313"/>
          <p14:tracePt t="4448" x="4424363" y="6189663"/>
          <p14:tracePt t="4449" x="4429125" y="6189663"/>
          <p14:tracePt t="4450" x="4446588" y="6194425"/>
          <p14:tracePt t="4451" x="4451350" y="6194425"/>
          <p14:tracePt t="4453" x="4462463" y="6194425"/>
          <p14:tracePt t="4454" x="4473575" y="6194425"/>
          <p14:tracePt t="4455" x="4479925" y="6194425"/>
          <p14:tracePt t="4456" x="4486275" y="6200775"/>
          <p14:tracePt t="4457" x="4497388" y="6200775"/>
          <p14:tracePt t="4458" x="4502150" y="6205538"/>
          <p14:tracePt t="4459" x="4508500" y="6205538"/>
          <p14:tracePt t="4460" x="4519613" y="6205538"/>
          <p14:tracePt t="4461" x="4524375" y="6205538"/>
          <p14:tracePt t="4462" x="4535488" y="6205538"/>
          <p14:tracePt t="4463" x="4548188" y="6205538"/>
          <p14:tracePt t="4464" x="4559300" y="6211888"/>
          <p14:tracePt t="4465" x="4570413" y="6211888"/>
          <p14:tracePt t="4467" x="4581525" y="6211888"/>
          <p14:tracePt t="4468" x="4586288" y="6216650"/>
          <p14:tracePt t="4469" x="4592638" y="6216650"/>
          <p14:tracePt t="4470" x="4603750" y="6216650"/>
          <p14:tracePt t="4471" x="4621213" y="6216650"/>
          <p14:tracePt t="4472" x="4625975" y="6216650"/>
          <p14:tracePt t="4473" x="4637088" y="6216650"/>
          <p14:tracePt t="4474" x="4643438" y="6216650"/>
          <p14:tracePt t="4475" x="4648200" y="6216650"/>
          <p14:tracePt t="4476" x="4665663" y="6216650"/>
          <p14:tracePt t="4477" x="4670425" y="6216650"/>
          <p14:tracePt t="4478" x="4676775" y="6216650"/>
          <p14:tracePt t="4479" x="4687888" y="6216650"/>
          <p14:tracePt t="4480" x="4699000" y="6216650"/>
          <p14:tracePt t="4481" x="4705350" y="6216650"/>
          <p14:tracePt t="4482" x="4716463" y="6216650"/>
          <p14:tracePt t="4483" x="4721225" y="6216650"/>
          <p14:tracePt t="4484" x="4738688" y="6216650"/>
          <p14:tracePt t="4485" x="4743450" y="6223000"/>
          <p14:tracePt t="4486" x="4756150" y="6223000"/>
          <p14:tracePt t="4487" x="4760913" y="6223000"/>
          <p14:tracePt t="4488" x="4772025" y="6223000"/>
          <p14:tracePt t="4489" x="4783138" y="6223000"/>
          <p14:tracePt t="4490" x="4794250" y="6223000"/>
          <p14:tracePt t="4491" x="4805363" y="6223000"/>
          <p14:tracePt t="4492" x="4811713" y="6223000"/>
          <p14:tracePt t="4493" x="4816475" y="6223000"/>
          <p14:tracePt t="4494" x="4822825" y="6223000"/>
          <p14:tracePt t="4496" x="4840288" y="6223000"/>
          <p14:tracePt t="4497" x="4851400" y="6223000"/>
          <p14:tracePt t="4498" x="4856163" y="6223000"/>
          <p14:tracePt t="4500" x="4873625" y="6223000"/>
          <p14:tracePt t="4501" x="4878388" y="6223000"/>
          <p14:tracePt t="4502" x="4889500" y="6223000"/>
          <p14:tracePt t="4503" x="4902200" y="6223000"/>
          <p14:tracePt t="4503" x="4913313" y="6223000"/>
          <p14:tracePt t="4504" x="4918075" y="6223000"/>
          <p14:tracePt t="4505" x="4929188" y="6223000"/>
          <p14:tracePt t="4506" x="4940300" y="6223000"/>
          <p14:tracePt t="4507" x="4946650" y="6223000"/>
          <p14:tracePt t="4508" x="4957763" y="6223000"/>
          <p14:tracePt t="4509" x="4964113" y="6223000"/>
          <p14:tracePt t="4510" x="4975225" y="6223000"/>
          <p14:tracePt t="4511" x="4979988" y="6223000"/>
          <p14:tracePt t="4512" x="4991100" y="6223000"/>
          <p14:tracePt t="4513" x="4997450" y="6223000"/>
          <p14:tracePt t="4514" x="5008563" y="6223000"/>
          <p14:tracePt t="4515" x="5013325" y="6223000"/>
          <p14:tracePt t="4516" x="5019675" y="6223000"/>
          <p14:tracePt t="4517" x="5030788" y="6223000"/>
          <p14:tracePt t="4518" x="5041900" y="6223000"/>
          <p14:tracePt t="4520" x="5053013" y="6223000"/>
          <p14:tracePt t="4521" x="5064125" y="6223000"/>
          <p14:tracePt t="4522" x="5075238" y="6223000"/>
          <p14:tracePt t="4523" x="5086350" y="6223000"/>
          <p14:tracePt t="4525" x="5099050" y="6223000"/>
          <p14:tracePt t="4526" x="5110163" y="6223000"/>
          <p14:tracePt t="4527" x="5121275" y="6223000"/>
          <p14:tracePt t="4529" x="5137150" y="6223000"/>
          <p14:tracePt t="4530" x="5143500" y="6223000"/>
          <p14:tracePt t="4531" x="5148263" y="6223000"/>
          <p14:tracePt t="4532" x="5159375" y="6223000"/>
          <p14:tracePt t="4534" x="5165725" y="6223000"/>
          <p14:tracePt t="4535" x="5176838" y="6223000"/>
          <p14:tracePt t="4536" x="5187950" y="6223000"/>
          <p14:tracePt t="4538" x="5199063" y="6223000"/>
          <p14:tracePt t="4539" x="5205413" y="6223000"/>
          <p14:tracePt t="4540" x="5210175" y="6223000"/>
          <p14:tracePt t="4541" x="5221288" y="6223000"/>
          <p14:tracePt t="4542" x="5227638" y="6223000"/>
          <p14:tracePt t="4543" x="5232400" y="6223000"/>
          <p14:tracePt t="4544" x="5245100" y="6223000"/>
          <p14:tracePt t="4545" x="5249863" y="6223000"/>
          <p14:tracePt t="4546" x="5256213" y="6223000"/>
          <p14:tracePt t="4547" x="5260975" y="6223000"/>
          <p14:tracePt t="4548" x="5267325" y="6223000"/>
          <p14:tracePt t="4549" x="5272088" y="6223000"/>
          <p14:tracePt t="4550" x="5283200" y="6223000"/>
          <p14:tracePt t="4551" x="5294313" y="6223000"/>
          <p14:tracePt t="4553" x="5300663" y="6223000"/>
          <p14:tracePt t="4554" x="5311775" y="6223000"/>
          <p14:tracePt t="4556" x="5318125" y="6223000"/>
          <p14:tracePt t="4557" x="5322888" y="6223000"/>
          <p14:tracePt t="4558" x="5329238" y="6223000"/>
          <p14:tracePt t="4559" x="5340350" y="6223000"/>
          <p14:tracePt t="4561" x="5345113" y="6223000"/>
          <p14:tracePt t="4562" x="5356225" y="6223000"/>
          <p14:tracePt t="4563" x="5362575" y="6223000"/>
          <p14:tracePt t="4564" x="5367338" y="6223000"/>
          <p14:tracePt t="4565" x="5373688" y="6223000"/>
          <p14:tracePt t="4566" x="5380038" y="6223000"/>
          <p14:tracePt t="4567" x="5384800" y="6223000"/>
          <p14:tracePt t="4568" x="5391150" y="6223000"/>
          <p14:tracePt t="4569" x="5395913" y="6223000"/>
          <p14:tracePt t="4570" x="5402263" y="6223000"/>
          <p14:tracePt t="4571" x="5407025" y="6223000"/>
          <p14:tracePt t="4573" x="5413375" y="6223000"/>
          <p14:tracePt t="4574" x="5418138" y="6223000"/>
          <p14:tracePt t="4575" x="5424488" y="6223000"/>
          <p14:tracePt t="4577" x="5429250" y="6223000"/>
          <p14:tracePt t="4578" x="5435600" y="6223000"/>
          <p14:tracePt t="4579" x="5440363" y="6223000"/>
          <p14:tracePt t="4580" x="5446713" y="6227763"/>
          <p14:tracePt t="4581" x="5453063" y="6227763"/>
          <p14:tracePt t="4582" x="5457825" y="6227763"/>
          <p14:tracePt t="4584" x="5464175" y="6227763"/>
          <p14:tracePt t="4586" x="5468938" y="6227763"/>
          <p14:tracePt t="4587" x="5475288" y="6227763"/>
          <p14:tracePt t="4588" x="5480050" y="6227763"/>
          <p14:tracePt t="4590" x="5486400" y="6227763"/>
          <p14:tracePt t="4592" x="5491163" y="6227763"/>
          <p14:tracePt t="4593" x="5497513" y="6227763"/>
          <p14:tracePt t="4594" x="5502275" y="6227763"/>
          <p14:tracePt t="4596" x="5508625" y="6227763"/>
          <p14:tracePt t="4597" x="5514975" y="6227763"/>
          <p14:tracePt t="4599" x="5519738" y="6227763"/>
          <p14:tracePt t="4601" x="5526088" y="6227763"/>
          <p14:tracePt t="4603" x="5530850" y="6227763"/>
          <p14:tracePt t="4604" x="5537200" y="6234113"/>
          <p14:tracePt t="4606" x="5541963" y="6234113"/>
          <p14:tracePt t="4607" x="5548313" y="6234113"/>
          <p14:tracePt t="4610" x="5553075" y="6234113"/>
          <p14:tracePt t="4611" x="5559425" y="6234113"/>
          <p14:tracePt t="4612" x="5564188" y="6234113"/>
          <p14:tracePt t="4615" x="5570538" y="6234113"/>
          <p14:tracePt t="4618" x="5575300" y="6234113"/>
          <p14:tracePt t="4619" x="5581650" y="6234113"/>
          <p14:tracePt t="4620" x="5588000" y="6234113"/>
          <p14:tracePt t="4623" x="5599113" y="6234113"/>
          <p14:tracePt t="4627" x="5603875" y="6234113"/>
          <p14:tracePt t="4628" x="5610225" y="6234113"/>
          <p14:tracePt t="4629" x="5614988" y="6234113"/>
          <p14:tracePt t="4632" x="5621338" y="6234113"/>
          <p14:tracePt t="4635" x="5626100" y="6234113"/>
          <p14:tracePt t="4636" x="5626100" y="6227763"/>
          <p14:tracePt t="4638" x="5632450" y="6227763"/>
          <p14:tracePt t="4638" x="5637213" y="6227763"/>
          <p14:tracePt t="4640" x="5643563" y="6227763"/>
          <p14:tracePt t="4642" x="5649913" y="6227763"/>
          <p14:tracePt t="4644" x="5654675" y="6227763"/>
          <p14:tracePt t="4645" x="5661025" y="6223000"/>
          <p14:tracePt t="4648" x="5665788" y="6223000"/>
          <p14:tracePt t="4649" x="5665788" y="6216650"/>
          <p14:tracePt t="4650" x="5672138" y="6216650"/>
          <p14:tracePt t="4652" x="5676900" y="6216650"/>
          <p14:tracePt t="4653" x="5683250" y="6216650"/>
          <p14:tracePt t="4655" x="5688013" y="6216650"/>
          <p14:tracePt t="4656" x="5688013" y="6211888"/>
          <p14:tracePt t="4657" x="5694363" y="6211888"/>
          <p14:tracePt t="4659" x="5699125" y="6211888"/>
          <p14:tracePt t="4661" x="5705475" y="6205538"/>
          <p14:tracePt t="4662" x="5710238" y="6205538"/>
          <p14:tracePt t="4664" x="5716588" y="6205538"/>
          <p14:tracePt t="4666" x="5722938" y="6205538"/>
          <p14:tracePt t="4667" x="5722938" y="6200775"/>
          <p14:tracePt t="4668" x="5727700" y="6200775"/>
          <p14:tracePt t="4669" x="5734050" y="6200775"/>
          <p14:tracePt t="4670" x="5734050" y="6194425"/>
          <p14:tracePt t="4671" x="5738813" y="6194425"/>
          <p14:tracePt t="4673" x="5745163" y="6194425"/>
          <p14:tracePt t="4675" x="5749925" y="6194425"/>
          <p14:tracePt t="4676" x="5756275" y="6189663"/>
          <p14:tracePt t="4678" x="5761038" y="6189663"/>
          <p14:tracePt t="4680" x="5767388" y="6189663"/>
          <p14:tracePt t="4681" x="5772150" y="6183313"/>
          <p14:tracePt t="4682" x="5778500" y="6183313"/>
          <p14:tracePt t="4684" x="5783263" y="6183313"/>
          <p14:tracePt t="4687" x="5783263" y="6178550"/>
          <p14:tracePt t="4687" x="5789613" y="6178550"/>
          <p14:tracePt t="4688" x="5795963" y="6178550"/>
          <p14:tracePt t="4689" x="5800725" y="6172200"/>
          <p14:tracePt t="4692" x="5807075" y="6172200"/>
          <p14:tracePt t="4694" x="5811838" y="6165850"/>
          <p14:tracePt t="4695" x="5818188" y="6165850"/>
          <p14:tracePt t="4697" x="5822950" y="6165850"/>
          <p14:tracePt t="4700" x="5829300" y="6161088"/>
          <p14:tracePt t="4702" x="5834063" y="6154738"/>
          <p14:tracePt t="4703" x="5840413" y="6154738"/>
          <p14:tracePt t="4706" x="5845175" y="6154738"/>
          <p14:tracePt t="4708" x="5851525" y="6149975"/>
          <p14:tracePt t="4710" x="5857875" y="6149975"/>
          <p14:tracePt t="4712" x="5862638" y="6143625"/>
          <p14:tracePt t="4715" x="5868988" y="6143625"/>
          <p14:tracePt t="4718" x="5873750" y="6138863"/>
          <p14:tracePt t="4720" x="5873750" y="6132513"/>
          <p14:tracePt t="4721" x="5880100" y="6132513"/>
          <p14:tracePt t="4723" x="5884863" y="6132513"/>
          <p14:tracePt t="4726" x="5884863" y="6127750"/>
          <p14:tracePt t="4727" x="5891213" y="6127750"/>
          <p14:tracePt t="4731" x="5895975" y="6121400"/>
          <p14:tracePt t="4736" x="5902325" y="6116638"/>
          <p14:tracePt t="4739" x="5907088" y="6116638"/>
          <p14:tracePt t="4741" x="5907088" y="6110288"/>
          <p14:tracePt t="4744" x="5907088" y="6105525"/>
          <p14:tracePt t="4747" x="5913438" y="6105525"/>
          <p14:tracePt t="4750" x="5913438" y="6099175"/>
          <p14:tracePt t="4755" x="5913438" y="6092825"/>
          <p14:tracePt t="4760" x="5913438" y="6088063"/>
          <p14:tracePt t="4761" x="5918200" y="6088063"/>
          <p14:tracePt t="4763" x="5918200" y="6081713"/>
          <p14:tracePt t="4766" x="5918200" y="6076950"/>
          <p14:tracePt t="4770" x="5918200" y="6070600"/>
          <p14:tracePt t="4774" x="5918200" y="6065838"/>
          <p14:tracePt t="4776" x="5918200" y="6059488"/>
          <p14:tracePt t="4781" x="5918200" y="6054725"/>
          <p14:tracePt t="4785" x="5918200" y="6048375"/>
          <p14:tracePt t="4788" x="5918200" y="6043613"/>
          <p14:tracePt t="4789" x="5918200" y="6037263"/>
          <p14:tracePt t="4793" x="5918200" y="6030913"/>
          <p14:tracePt t="4796" x="5918200" y="6026150"/>
          <p14:tracePt t="4800" x="5918200" y="6019800"/>
          <p14:tracePt t="4801" x="5918200" y="6015038"/>
          <p14:tracePt t="4805" x="5918200" y="6008688"/>
          <p14:tracePt t="4808" x="5913438" y="6003925"/>
          <p14:tracePt t="4811" x="5913438" y="5997575"/>
          <p14:tracePt t="4813" x="5913438" y="5992813"/>
          <p14:tracePt t="4815" x="5907088" y="5992813"/>
          <p14:tracePt t="4816" x="5907088" y="5986463"/>
          <p14:tracePt t="4818" x="5902325" y="5986463"/>
          <p14:tracePt t="4820" x="5902325" y="5981700"/>
          <p14:tracePt t="4822" x="5902325" y="5975350"/>
          <p14:tracePt t="4824" x="5895975" y="5970588"/>
          <p14:tracePt t="4827" x="5895975" y="5964238"/>
          <p14:tracePt t="4828" x="5891213" y="5964238"/>
          <p14:tracePt t="4830" x="5891213" y="5957888"/>
          <p14:tracePt t="4833" x="5884863" y="5953125"/>
          <p14:tracePt t="4835" x="5880100" y="5946775"/>
          <p14:tracePt t="4838" x="5880100" y="5942013"/>
          <p14:tracePt t="4839" x="5873750" y="5942013"/>
          <p14:tracePt t="4841" x="5873750" y="5935663"/>
          <p14:tracePt t="4843" x="5868988" y="5935663"/>
          <p14:tracePt t="4845" x="5868988" y="5930900"/>
          <p14:tracePt t="4847" x="5862638" y="5930900"/>
          <p14:tracePt t="4848" x="5862638" y="5924550"/>
          <p14:tracePt t="4849" x="5857875" y="5924550"/>
          <p14:tracePt t="4851" x="5857875" y="5919788"/>
          <p14:tracePt t="4853" x="5851525" y="5919788"/>
          <p14:tracePt t="4854" x="5851525" y="5913438"/>
          <p14:tracePt t="4857" x="5845175" y="5913438"/>
          <p14:tracePt t="4858" x="5845175" y="5908675"/>
          <p14:tracePt t="4860" x="5840413" y="5908675"/>
          <p14:tracePt t="4862" x="5834063" y="5902325"/>
          <p14:tracePt t="4864" x="5834063" y="5895975"/>
          <p14:tracePt t="4865" x="5829300" y="5895975"/>
          <p14:tracePt t="4867" x="5829300" y="5891213"/>
          <p14:tracePt t="4869" x="5822950" y="5891213"/>
          <p14:tracePt t="4872" x="5818188" y="5884863"/>
          <p14:tracePt t="4874" x="5811838" y="5884863"/>
          <p14:tracePt t="4876" x="5811838" y="5880100"/>
          <p14:tracePt t="4877" x="5807075" y="5880100"/>
          <p14:tracePt t="4878" x="5807075" y="5873750"/>
          <p14:tracePt t="4881" x="5800725" y="5873750"/>
          <p14:tracePt t="4882" x="5800725" y="5868988"/>
          <p14:tracePt t="4883" x="5795963" y="5868988"/>
          <p14:tracePt t="4888" x="5783263" y="5862638"/>
          <p14:tracePt t="4903" x="5756275" y="5840413"/>
          <p14:tracePt t="4904" x="5749925" y="5840413"/>
          <p14:tracePt t="4907" x="5745163" y="5835650"/>
          <p14:tracePt t="4908" x="5738813" y="5835650"/>
          <p14:tracePt t="4909" x="5738813" y="5829300"/>
          <p14:tracePt t="4911" x="5734050" y="5829300"/>
          <p14:tracePt t="4913" x="5727700" y="5829300"/>
          <p14:tracePt t="4914" x="5727700" y="5822950"/>
          <p14:tracePt t="4916" x="5722938" y="5822950"/>
          <p14:tracePt t="4917" x="5716588" y="5822950"/>
          <p14:tracePt t="4919" x="5716588" y="5818188"/>
          <p14:tracePt t="4920" x="5710238" y="5818188"/>
          <p14:tracePt t="4922" x="5705475" y="5818188"/>
          <p14:tracePt t="4925" x="5699125" y="5811838"/>
          <p14:tracePt t="4927" x="5694363" y="5811838"/>
          <p14:tracePt t="4928" x="5694363" y="5807075"/>
          <p14:tracePt t="4929" x="5688013" y="5807075"/>
          <p14:tracePt t="4933" x="5683250" y="5807075"/>
          <p14:tracePt t="4937" x="5676900" y="5807075"/>
          <p14:tracePt t="4938" x="5676900" y="5800725"/>
          <p14:tracePt t="4938" x="5672138" y="5800725"/>
          <p14:tracePt t="4940" x="5665788" y="5800725"/>
          <p14:tracePt t="4943" x="5661025" y="5800725"/>
          <p14:tracePt t="4945" x="5661025" y="5795963"/>
          <p14:tracePt t="4946" x="5654675" y="5795963"/>
          <p14:tracePt t="4947" x="5649913" y="5795963"/>
          <p14:tracePt t="4950" x="5643563" y="5795963"/>
          <p14:tracePt t="4954" x="5637213" y="5795963"/>
          <p14:tracePt t="4957" x="5632450" y="5795963"/>
          <p14:tracePt t="4959" x="5626100" y="5795963"/>
          <p14:tracePt t="4960" x="5626100" y="5789613"/>
          <p14:tracePt t="4962" x="5621338" y="5789613"/>
          <p14:tracePt t="4965" x="5614988" y="5789613"/>
          <p14:tracePt t="4968" x="5610225" y="5789613"/>
          <p14:tracePt t="4969" x="5610225" y="5784850"/>
          <p14:tracePt t="4971" x="5603875" y="5784850"/>
          <p14:tracePt t="4972" x="5599113" y="5784850"/>
          <p14:tracePt t="4974" x="5592763" y="5784850"/>
          <p14:tracePt t="4977" x="5588000" y="5784850"/>
          <p14:tracePt t="4978" x="5581650" y="5784850"/>
          <p14:tracePt t="4981" x="5575300" y="5784850"/>
          <p14:tracePt t="4983" x="5570538" y="5784850"/>
          <p14:tracePt t="4985" x="5564188" y="5784850"/>
          <p14:tracePt t="4986" x="5559425" y="5784850"/>
          <p14:tracePt t="4988" x="5553075" y="5784850"/>
          <p14:tracePt t="4991" x="5548313" y="5784850"/>
          <p14:tracePt t="4993" x="5541963" y="5784850"/>
          <p14:tracePt t="4994" x="5537200" y="5784850"/>
          <p14:tracePt t="4996" x="5530850" y="5784850"/>
          <p14:tracePt t="4998" x="5526088" y="5784850"/>
          <p14:tracePt t="4999" x="5519738" y="5784850"/>
          <p14:tracePt t="5000" x="5514975" y="5784850"/>
          <p14:tracePt t="5002" x="5508625" y="5784850"/>
          <p14:tracePt t="5003" x="5508625" y="5778500"/>
          <p14:tracePt t="5004" x="5502275" y="5778500"/>
          <p14:tracePt t="5006" x="5497513" y="5778500"/>
          <p14:tracePt t="5007" x="5491163" y="5778500"/>
          <p14:tracePt t="5008" x="5486400" y="5778500"/>
          <p14:tracePt t="5010" x="5480050" y="5778500"/>
          <p14:tracePt t="5012" x="5468938" y="5778500"/>
          <p14:tracePt t="5013" x="5464175" y="5778500"/>
          <p14:tracePt t="5014" x="5457825" y="5778500"/>
          <p14:tracePt t="5016" x="5453063" y="5778500"/>
          <p14:tracePt t="5017" x="5446713" y="5778500"/>
          <p14:tracePt t="5020" x="5435600" y="5778500"/>
          <p14:tracePt t="5021" x="5429250" y="5778500"/>
          <p14:tracePt t="5023" x="5418138" y="5778500"/>
          <p14:tracePt t="5024" x="5413375" y="5778500"/>
          <p14:tracePt t="5026" x="5402263" y="5778500"/>
          <p14:tracePt t="5028" x="5395913" y="5778500"/>
          <p14:tracePt t="5029" x="5384800" y="5778500"/>
          <p14:tracePt t="5031" x="5380038" y="5778500"/>
          <p14:tracePt t="5032" x="5373688" y="5778500"/>
          <p14:tracePt t="5034" x="5367338" y="5778500"/>
          <p14:tracePt t="5034" x="5356225" y="5778500"/>
          <p14:tracePt t="5036" x="5351463" y="5778500"/>
          <p14:tracePt t="5037" x="5345113" y="5778500"/>
          <p14:tracePt t="5038" x="5340350" y="5778500"/>
          <p14:tracePt t="5039" x="5334000" y="5778500"/>
          <p14:tracePt t="5041" x="5322888" y="5778500"/>
          <p14:tracePt t="5042" x="5318125" y="5778500"/>
          <p14:tracePt t="5043" x="5311775" y="5778500"/>
          <p14:tracePt t="5044" x="5307013" y="5778500"/>
          <p14:tracePt t="5045" x="5294313" y="5778500"/>
          <p14:tracePt t="5047" x="5289550" y="5778500"/>
          <p14:tracePt t="5048" x="5283200" y="5778500"/>
          <p14:tracePt t="5049" x="5278438" y="5778500"/>
          <p14:tracePt t="5050" x="5267325" y="5778500"/>
          <p14:tracePt t="5051" x="5260975" y="5778500"/>
          <p14:tracePt t="5052" x="5256213" y="5778500"/>
          <p14:tracePt t="5053" x="5249863" y="5778500"/>
          <p14:tracePt t="5055" x="5238750" y="5778500"/>
          <p14:tracePt t="5056" x="5232400" y="5778500"/>
          <p14:tracePt t="5057" x="5227638" y="5778500"/>
          <p14:tracePt t="5058" x="5216525" y="5778500"/>
          <p14:tracePt t="5059" x="5210175" y="5778500"/>
          <p14:tracePt t="5060" x="5205413" y="5778500"/>
          <p14:tracePt t="5061" x="5199063" y="5778500"/>
          <p14:tracePt t="5062" x="5187950" y="5778500"/>
          <p14:tracePt t="5064" x="5183188" y="5778500"/>
          <p14:tracePt t="5065" x="5172075" y="5778500"/>
          <p14:tracePt t="5066" x="5165725" y="5778500"/>
          <p14:tracePt t="5067" x="5154613" y="5778500"/>
          <p14:tracePt t="5069" x="5148263" y="5778500"/>
          <p14:tracePt t="5069" x="5143500" y="5778500"/>
          <p14:tracePt t="5070" x="5137150" y="5778500"/>
          <p14:tracePt t="5071" x="5132388" y="5778500"/>
          <p14:tracePt t="5072" x="5126038" y="5778500"/>
          <p14:tracePt t="5073" x="5121275" y="5778500"/>
          <p14:tracePt t="5074" x="5114925" y="5778500"/>
          <p14:tracePt t="5075" x="5110163" y="5778500"/>
          <p14:tracePt t="5076" x="5099050" y="5778500"/>
          <p14:tracePt t="5077" x="5092700" y="5778500"/>
          <p14:tracePt t="5078" x="5086350" y="5778500"/>
          <p14:tracePt t="5079" x="5081588" y="5778500"/>
          <p14:tracePt t="5080" x="5064125" y="5778500"/>
          <p14:tracePt t="5082" x="5059363" y="5778500"/>
          <p14:tracePt t="5083" x="5048250" y="5778500"/>
          <p14:tracePt t="5084" x="5037138" y="5778500"/>
          <p14:tracePt t="5085" x="5030788" y="5778500"/>
          <p14:tracePt t="5086" x="5024438" y="5778500"/>
          <p14:tracePt t="5087" x="5019675" y="5778500"/>
          <p14:tracePt t="5088" x="5008563" y="5773738"/>
          <p14:tracePt t="5089" x="5002213" y="5773738"/>
          <p14:tracePt t="5090" x="4997450" y="5773738"/>
          <p14:tracePt t="5091" x="4986338" y="5773738"/>
          <p14:tracePt t="5092" x="4979988" y="5773738"/>
          <p14:tracePt t="5093" x="4975225" y="5773738"/>
          <p14:tracePt t="5094" x="4964113" y="5773738"/>
          <p14:tracePt t="5095" x="4957763" y="5773738"/>
          <p14:tracePt t="5096" x="4951413" y="5773738"/>
          <p14:tracePt t="5097" x="4946650" y="5773738"/>
          <p14:tracePt t="5098" x="4935538" y="5773738"/>
          <p14:tracePt t="5099" x="4929188" y="5773738"/>
          <p14:tracePt t="5100" x="4918075" y="5773738"/>
          <p14:tracePt t="5101" x="4913313" y="5773738"/>
          <p14:tracePt t="5102" x="4906963" y="5773738"/>
          <p14:tracePt t="5103" x="4895850" y="5767388"/>
          <p14:tracePt t="5104" x="4889500" y="5767388"/>
          <p14:tracePt t="5105" x="4884738" y="5767388"/>
          <p14:tracePt t="5106" x="4873625" y="5767388"/>
          <p14:tracePt t="5107" x="4867275" y="5767388"/>
          <p14:tracePt t="5108" x="4851400" y="5767388"/>
          <p14:tracePt t="5110" x="4833938" y="5767388"/>
          <p14:tracePt t="5111" x="4829175" y="5767388"/>
          <p14:tracePt t="5112" x="4822825" y="5767388"/>
          <p14:tracePt t="5113" x="4811713" y="5767388"/>
          <p14:tracePt t="5114" x="4800600" y="5767388"/>
          <p14:tracePt t="5115" x="4794250" y="5767388"/>
          <p14:tracePt t="5116" x="4789488" y="5767388"/>
          <p14:tracePt t="5117" x="4778375" y="5767388"/>
          <p14:tracePt t="5118" x="4772025" y="5767388"/>
          <p14:tracePt t="5119" x="4767263" y="5767388"/>
          <p14:tracePt t="5120" x="4756150" y="5762625"/>
          <p14:tracePt t="5121" x="4749800" y="5762625"/>
          <p14:tracePt t="5122" x="4743450" y="5762625"/>
          <p14:tracePt t="5123" x="4732338" y="5762625"/>
          <p14:tracePt t="5124" x="4727575" y="5762625"/>
          <p14:tracePt t="5125" x="4721225" y="5762625"/>
          <p14:tracePt t="5126" x="4710113" y="5762625"/>
          <p14:tracePt t="5127" x="4705350" y="5762625"/>
          <p14:tracePt t="5128" x="4699000" y="5762625"/>
          <p14:tracePt t="5129" x="4687888" y="5756275"/>
          <p14:tracePt t="5130" x="4681538" y="5756275"/>
          <p14:tracePt t="5131" x="4676775" y="5756275"/>
          <p14:tracePt t="5132" x="4665663" y="5756275"/>
          <p14:tracePt t="5133" x="4659313" y="5756275"/>
          <p14:tracePt t="5134" x="4654550" y="5756275"/>
          <p14:tracePt t="5135" x="4643438" y="5756275"/>
          <p14:tracePt t="5136" x="4637088" y="5756275"/>
          <p14:tracePt t="5139" x="4625975" y="5756275"/>
          <p14:tracePt t="5140" x="4614863" y="5756275"/>
          <p14:tracePt t="5140" x="4608513" y="5756275"/>
          <p14:tracePt t="5141" x="4603750" y="5756275"/>
          <p14:tracePt t="5142" x="4597400" y="5756275"/>
          <p14:tracePt t="5143" x="4586288" y="5756275"/>
          <p14:tracePt t="5145" x="4575175" y="5756275"/>
          <p14:tracePt t="5147" x="4559300" y="5756275"/>
          <p14:tracePt t="5148" x="4552950" y="5756275"/>
          <p14:tracePt t="5149" x="4548188" y="5756275"/>
          <p14:tracePt t="5150" x="4541838" y="5756275"/>
          <p14:tracePt t="5152" x="4530725" y="5756275"/>
          <p14:tracePt t="5153" x="4524375" y="5756275"/>
          <p14:tracePt t="5155" x="4513263" y="5756275"/>
          <p14:tracePt t="5156" x="4502150" y="5756275"/>
          <p14:tracePt t="5158" x="4497388" y="5756275"/>
          <p14:tracePt t="5159" x="4491038" y="5756275"/>
          <p14:tracePt t="5160" x="4486275" y="5756275"/>
          <p14:tracePt t="5161" x="4479925" y="5756275"/>
          <p14:tracePt t="5162" x="4473575" y="5756275"/>
          <p14:tracePt t="5163" x="4468813" y="5756275"/>
          <p14:tracePt t="5164" x="4462463" y="5756275"/>
          <p14:tracePt t="5166" x="4451350" y="5756275"/>
          <p14:tracePt t="5167" x="4440238" y="5756275"/>
          <p14:tracePt t="5168" x="4435475" y="5756275"/>
          <p14:tracePt t="5171" x="4429125" y="5756275"/>
          <p14:tracePt t="5172" x="4424363" y="5756275"/>
          <p14:tracePt t="5172" x="4418013" y="5756275"/>
          <p14:tracePt t="5174" x="4406900" y="5756275"/>
          <p14:tracePt t="5175" x="4400550" y="5756275"/>
          <p14:tracePt t="5177" x="4395788" y="5756275"/>
          <p14:tracePt t="5178" x="4389438" y="5756275"/>
          <p14:tracePt t="5179" x="4384675" y="5756275"/>
          <p14:tracePt t="5181" x="4378325" y="5756275"/>
          <p14:tracePt t="5182" x="4373563" y="5756275"/>
          <p14:tracePt t="5183" x="4367213" y="5756275"/>
          <p14:tracePt t="5184" x="4362450" y="5756275"/>
          <p14:tracePt t="5185" x="4356100" y="5756275"/>
          <p14:tracePt t="5187" x="4351338" y="5756275"/>
          <p14:tracePt t="5188" x="4344988" y="5756275"/>
          <p14:tracePt t="5190" x="4338638" y="5756275"/>
          <p14:tracePt t="5191" x="4333875" y="5756275"/>
          <p14:tracePt t="5193" x="4327525" y="5756275"/>
          <p14:tracePt t="5195" x="4322763" y="5756275"/>
          <p14:tracePt t="5196" x="4316413" y="5756275"/>
          <p14:tracePt t="5197" x="4311650" y="5756275"/>
          <p14:tracePt t="5199" x="4305300" y="5756275"/>
          <p14:tracePt t="5202" x="4300538" y="5756275"/>
          <p14:tracePt t="5203" x="4294188" y="5756275"/>
          <p14:tracePt t="5204" x="4294188" y="5762625"/>
          <p14:tracePt t="5205" x="4289425" y="5762625"/>
          <p14:tracePt t="5207" x="4283075" y="5767388"/>
          <p14:tracePt t="5210" x="4278313" y="5767388"/>
          <p14:tracePt t="5212" x="4271963" y="5767388"/>
          <p14:tracePt t="5214" x="4265613" y="5773738"/>
          <p14:tracePt t="5216" x="4260850" y="5773738"/>
          <p14:tracePt t="5219" x="4254500" y="5773738"/>
          <p14:tracePt t="5220" x="4254500" y="5778500"/>
          <p14:tracePt t="5222" x="4249738" y="5778500"/>
          <p14:tracePt t="5223" x="4243388" y="5778500"/>
          <p14:tracePt t="5225" x="4243388" y="5784850"/>
          <p14:tracePt t="5226" x="4238625" y="5784850"/>
          <p14:tracePt t="5227" x="4238625" y="5789613"/>
          <p14:tracePt t="5229" x="4232275" y="5789613"/>
          <p14:tracePt t="5231" x="4232275" y="5795963"/>
          <p14:tracePt t="5233" x="4227513" y="5795963"/>
          <p14:tracePt t="5235" x="4221163" y="5795963"/>
          <p14:tracePt t="5236" x="4221163" y="5800725"/>
          <p14:tracePt t="5239" x="4216400" y="5800725"/>
          <p14:tracePt t="5240" x="4216400" y="5807075"/>
          <p14:tracePt t="5242" x="4210050" y="5811838"/>
          <p14:tracePt t="5246" x="4210050" y="5818188"/>
          <p14:tracePt t="5247" x="4205288" y="5818188"/>
          <p14:tracePt t="5250" x="4198938" y="5818188"/>
          <p14:tracePt t="5251" x="4198938" y="5822950"/>
          <p14:tracePt t="5253" x="4198938" y="5829300"/>
          <p14:tracePt t="5254" x="4192588" y="5829300"/>
          <p14:tracePt t="5255" x="4192588" y="5835650"/>
          <p14:tracePt t="5259" x="4187825" y="5840413"/>
          <p14:tracePt t="5261" x="4187825" y="5846763"/>
          <p14:tracePt t="5265" x="4181475" y="5851525"/>
          <p14:tracePt t="5268" x="4181475" y="5857875"/>
          <p14:tracePt t="5270" x="4176713" y="5862638"/>
          <p14:tracePt t="5272" x="4176713" y="5868988"/>
          <p14:tracePt t="5275" x="4176713" y="5873750"/>
          <p14:tracePt t="5278" x="4176713" y="5880100"/>
          <p14:tracePt t="5279" x="4170363" y="5884863"/>
          <p14:tracePt t="5282" x="4170363" y="5891213"/>
          <p14:tracePt t="5285" x="4170363" y="5895975"/>
          <p14:tracePt t="5286" x="4170363" y="5902325"/>
          <p14:tracePt t="5288" x="4170363" y="5908675"/>
          <p14:tracePt t="5290" x="4170363" y="5913438"/>
          <p14:tracePt t="5293" x="4170363" y="5919788"/>
          <p14:tracePt t="5294" x="4170363" y="5924550"/>
          <p14:tracePt t="5296" x="4170363" y="5930900"/>
          <p14:tracePt t="5299" x="4170363" y="5935663"/>
          <p14:tracePt t="5301" x="4170363" y="5942013"/>
          <p14:tracePt t="5303" x="4170363" y="5946775"/>
          <p14:tracePt t="5305" x="4170363" y="5953125"/>
          <p14:tracePt t="5306" x="4176713" y="5957888"/>
          <p14:tracePt t="5309" x="4181475" y="5964238"/>
          <p14:tracePt t="5311" x="4181475" y="5970588"/>
          <p14:tracePt t="5312" x="4181475" y="5975350"/>
          <p14:tracePt t="5314" x="4187825" y="5981700"/>
          <p14:tracePt t="5316" x="4187825" y="5986463"/>
          <p14:tracePt t="5318" x="4192588" y="5986463"/>
          <p14:tracePt t="5319" x="4192588" y="5992813"/>
          <p14:tracePt t="5320" x="4192588" y="5997575"/>
          <p14:tracePt t="5322" x="4198938" y="5997575"/>
          <p14:tracePt t="5323" x="4198938" y="6003925"/>
          <p14:tracePt t="5324" x="4205288" y="6003925"/>
          <p14:tracePt t="5325" x="4205288" y="6008688"/>
          <p14:tracePt t="5327" x="4210050" y="6015038"/>
          <p14:tracePt t="5329" x="4210050" y="6019800"/>
          <p14:tracePt t="5330" x="4216400" y="6019800"/>
          <p14:tracePt t="5331" x="4216400" y="6026150"/>
          <p14:tracePt t="5333" x="4221163" y="6026150"/>
          <p14:tracePt t="5334" x="4227513" y="6030913"/>
          <p14:tracePt t="5335" x="4227513" y="6037263"/>
          <p14:tracePt t="5337" x="4232275" y="6043613"/>
          <p14:tracePt t="5339" x="4238625" y="6043613"/>
          <p14:tracePt t="5340" x="4238625" y="6048375"/>
          <p14:tracePt t="5342" x="4243388" y="6048375"/>
          <p14:tracePt t="5343" x="4249738" y="6054725"/>
          <p14:tracePt t="5344" x="4249738" y="6059488"/>
          <p14:tracePt t="5345" x="4254500" y="6059488"/>
          <p14:tracePt t="5347" x="4254500" y="6065838"/>
          <p14:tracePt t="5348" x="4260850" y="6065838"/>
          <p14:tracePt t="5350" x="4271963" y="6070600"/>
          <p14:tracePt t="5352" x="4278313" y="6076950"/>
          <p14:tracePt t="5354" x="4278313" y="6081713"/>
          <p14:tracePt t="5355" x="4283075" y="6081713"/>
          <p14:tracePt t="5356" x="4289425" y="6081713"/>
          <p14:tracePt t="5357" x="4294188" y="6088063"/>
          <p14:tracePt t="5360" x="4300538" y="6092825"/>
          <p14:tracePt t="5361" x="4305300" y="6099175"/>
          <p14:tracePt t="5362" x="4311650" y="6099175"/>
          <p14:tracePt t="5363" x="4316413" y="6099175"/>
          <p14:tracePt t="5364" x="4322763" y="6105525"/>
          <p14:tracePt t="5367" x="4327525" y="6105525"/>
          <p14:tracePt t="5368" x="4333875" y="6110288"/>
          <p14:tracePt t="5369" x="4338638" y="6110288"/>
          <p14:tracePt t="5371" x="4344988" y="6110288"/>
          <p14:tracePt t="5373" x="4351338" y="6116638"/>
          <p14:tracePt t="5375" x="4362450" y="6121400"/>
          <p14:tracePt t="5377" x="4367213" y="6121400"/>
          <p14:tracePt t="5378" x="4373563" y="6127750"/>
          <p14:tracePt t="5379" x="4378325" y="6127750"/>
          <p14:tracePt t="5381" x="4384675" y="6127750"/>
          <p14:tracePt t="5382" x="4389438" y="6127750"/>
          <p14:tracePt t="5383" x="4395788" y="6132513"/>
          <p14:tracePt t="5385" x="4400550" y="6138863"/>
          <p14:tracePt t="5386" x="4406900" y="6138863"/>
          <p14:tracePt t="5388" x="4413250" y="6138863"/>
          <p14:tracePt t="5389" x="4418013" y="6138863"/>
          <p14:tracePt t="5391" x="4424363" y="6143625"/>
          <p14:tracePt t="5392" x="4429125" y="6143625"/>
          <p14:tracePt t="5393" x="4435475" y="6143625"/>
          <p14:tracePt t="5395" x="4440238" y="6143625"/>
          <p14:tracePt t="5396" x="4446588" y="6143625"/>
          <p14:tracePt t="5397" x="4446588" y="6149975"/>
          <p14:tracePt t="5398" x="4457700" y="6149975"/>
          <p14:tracePt t="5400" x="4462463" y="6149975"/>
          <p14:tracePt t="5402" x="4473575" y="6149975"/>
          <p14:tracePt t="5403" x="4479925" y="6154738"/>
          <p14:tracePt t="5405" x="4486275" y="6154738"/>
          <p14:tracePt t="5406" x="4491038" y="6154738"/>
          <p14:tracePt t="5407" x="4491038" y="6161088"/>
          <p14:tracePt t="5408" x="4497388" y="6161088"/>
          <p14:tracePt t="5409" x="4502150" y="6161088"/>
          <p14:tracePt t="5411" x="4508500" y="6161088"/>
          <p14:tracePt t="5412" x="4513263" y="6161088"/>
          <p14:tracePt t="5413" x="4519613" y="6161088"/>
          <p14:tracePt t="5416" x="4530725" y="6165850"/>
          <p14:tracePt t="5417" x="4535488" y="6165850"/>
          <p14:tracePt t="5419" x="4541838" y="6165850"/>
          <p14:tracePt t="5420" x="4548188" y="6165850"/>
          <p14:tracePt t="5421" x="4552950" y="6165850"/>
          <p14:tracePt t="5423" x="4559300" y="6165850"/>
          <p14:tracePt t="5424" x="4564063" y="6165850"/>
          <p14:tracePt t="5425" x="4570413" y="6165850"/>
          <p14:tracePt t="5427" x="4575175" y="6165850"/>
          <p14:tracePt t="5428" x="4575175" y="6172200"/>
          <p14:tracePt t="5429" x="4581525" y="6172200"/>
          <p14:tracePt t="5430" x="4586288" y="6172200"/>
          <p14:tracePt t="5431" x="4592638" y="6172200"/>
          <p14:tracePt t="5433" x="4597400" y="6172200"/>
          <p14:tracePt t="5434" x="4603750" y="6172200"/>
          <p14:tracePt t="5435" x="4608513" y="6172200"/>
          <p14:tracePt t="5436" x="4608513" y="6178550"/>
          <p14:tracePt t="5437" x="4614863" y="6178550"/>
          <p14:tracePt t="5438" x="4621213" y="6178550"/>
          <p14:tracePt t="5440" x="4625975" y="6178550"/>
          <p14:tracePt t="5441" x="4632325" y="6178550"/>
          <p14:tracePt t="5442" x="4637088" y="6178550"/>
          <p14:tracePt t="5444" x="4648200" y="6178550"/>
          <p14:tracePt t="5446" x="4654550" y="6178550"/>
          <p14:tracePt t="5448" x="4659313" y="6178550"/>
          <p14:tracePt t="5450" x="4670425" y="6178550"/>
          <p14:tracePt t="5453" x="4676775" y="6178550"/>
          <p14:tracePt t="5454" x="4687888" y="6178550"/>
          <p14:tracePt t="5456" x="4694238" y="6178550"/>
          <p14:tracePt t="5458" x="4699000" y="6178550"/>
          <p14:tracePt t="5459" x="4705350" y="6178550"/>
          <p14:tracePt t="5461" x="4710113" y="6178550"/>
          <p14:tracePt t="5462" x="4710113" y="6183313"/>
          <p14:tracePt t="5463" x="4716463" y="6183313"/>
          <p14:tracePt t="5464" x="4721225" y="6183313"/>
          <p14:tracePt t="5465" x="4727575" y="6183313"/>
          <p14:tracePt t="5466" x="4732338" y="6183313"/>
          <p14:tracePt t="5468" x="4738688" y="6183313"/>
          <p14:tracePt t="5469" x="4743450" y="6183313"/>
          <p14:tracePt t="5471" x="4749800" y="6183313"/>
          <p14:tracePt t="5472" x="4756150" y="6183313"/>
          <p14:tracePt t="5474" x="4760913" y="6183313"/>
          <p14:tracePt t="5475" x="4767263" y="6183313"/>
          <p14:tracePt t="5477" x="4772025" y="6183313"/>
          <p14:tracePt t="5478" x="4778375" y="6183313"/>
          <p14:tracePt t="5481" x="4783138" y="6183313"/>
          <p14:tracePt t="5482" x="4789488" y="6183313"/>
          <p14:tracePt t="5483" x="4794250" y="6183313"/>
          <p14:tracePt t="5485" x="4800600" y="6183313"/>
          <p14:tracePt t="5486" x="4805363" y="6183313"/>
          <p14:tracePt t="5488" x="4811713" y="6183313"/>
          <p14:tracePt t="5489" x="4816475" y="6183313"/>
          <p14:tracePt t="5491" x="4822825" y="6183313"/>
          <p14:tracePt t="5492" x="4829175" y="6183313"/>
          <p14:tracePt t="5494" x="4833938" y="6183313"/>
          <p14:tracePt t="5495" x="4833938" y="6189663"/>
          <p14:tracePt t="5496" x="4840288" y="6189663"/>
          <p14:tracePt t="5499" x="4845050" y="6189663"/>
          <p14:tracePt t="5500" x="4851400" y="6189663"/>
          <p14:tracePt t="5501" x="4856163" y="6189663"/>
          <p14:tracePt t="5502" x="4862513" y="6189663"/>
          <p14:tracePt t="5504" x="4867275" y="6189663"/>
          <p14:tracePt t="5505" x="4873625" y="6189663"/>
          <p14:tracePt t="5506" x="4878388" y="6189663"/>
          <p14:tracePt t="5508" x="4884738" y="6189663"/>
          <p14:tracePt t="5509" x="4889500" y="6189663"/>
          <p14:tracePt t="5511" x="4895850" y="6189663"/>
          <p14:tracePt t="5513" x="4902200" y="6189663"/>
          <p14:tracePt t="5515" x="4906963" y="6189663"/>
          <p14:tracePt t="5516" x="4913313" y="6194425"/>
          <p14:tracePt t="5518" x="4918075" y="6194425"/>
          <p14:tracePt t="5520" x="4924425" y="6194425"/>
          <p14:tracePt t="5521" x="4929188" y="6194425"/>
          <p14:tracePt t="5522" x="4935538" y="6194425"/>
          <p14:tracePt t="5524" x="4940300" y="6194425"/>
          <p14:tracePt t="5525" x="4946650" y="6194425"/>
          <p14:tracePt t="5526" x="4951413" y="6194425"/>
          <p14:tracePt t="5528" x="4957763" y="6194425"/>
          <p14:tracePt t="5529" x="4964113" y="6194425"/>
          <p14:tracePt t="5531" x="4968875" y="6200775"/>
          <p14:tracePt t="5532" x="4975225" y="6200775"/>
          <p14:tracePt t="5534" x="4979988" y="6200775"/>
          <p14:tracePt t="5535" x="4986338" y="6200775"/>
          <p14:tracePt t="5536" x="4991100" y="6200775"/>
          <p14:tracePt t="5537" x="4997450" y="6200775"/>
          <p14:tracePt t="5538" x="4997450" y="6205538"/>
          <p14:tracePt t="5539" x="5002213" y="6205538"/>
          <p14:tracePt t="5541" x="5013325" y="6205538"/>
          <p14:tracePt t="5543" x="5019675" y="6205538"/>
          <p14:tracePt t="5544" x="5030788" y="6205538"/>
          <p14:tracePt t="5546" x="5041900" y="6205538"/>
          <p14:tracePt t="5549" x="5048250" y="6205538"/>
          <p14:tracePt t="5550" x="5053013" y="6205538"/>
          <p14:tracePt t="5551" x="5059363" y="6205538"/>
          <p14:tracePt t="5552" x="5064125" y="6211888"/>
          <p14:tracePt t="5553" x="5070475" y="6211888"/>
          <p14:tracePt t="5554" x="5075238" y="6211888"/>
          <p14:tracePt t="5555" x="5081588" y="6211888"/>
          <p14:tracePt t="5557" x="5092700" y="6211888"/>
          <p14:tracePt t="5558" x="5099050" y="6211888"/>
          <p14:tracePt t="5560" x="5110163" y="6216650"/>
          <p14:tracePt t="5562" x="5114925" y="6216650"/>
          <p14:tracePt t="5563" x="5126038" y="6216650"/>
          <p14:tracePt t="5564" x="5132388" y="6216650"/>
          <p14:tracePt t="5565" x="5137150" y="6216650"/>
          <p14:tracePt t="5567" x="5143500" y="6216650"/>
          <p14:tracePt t="5568" x="5148263" y="6216650"/>
          <p14:tracePt t="5569" x="5154613" y="6216650"/>
          <p14:tracePt t="5570" x="5165725" y="6216650"/>
          <p14:tracePt t="5572" x="5172075" y="6216650"/>
          <p14:tracePt t="5573" x="5176838" y="6216650"/>
          <p14:tracePt t="5574" x="5183188" y="6216650"/>
          <p14:tracePt t="5575" x="5187950" y="6216650"/>
          <p14:tracePt t="5576" x="5194300" y="6216650"/>
          <p14:tracePt t="5577" x="5205413" y="6216650"/>
          <p14:tracePt t="5579" x="5210175" y="6216650"/>
          <p14:tracePt t="5580" x="5216525" y="6216650"/>
          <p14:tracePt t="5581" x="5227638" y="6216650"/>
          <p14:tracePt t="5583" x="5232400" y="6216650"/>
          <p14:tracePt t="5584" x="5238750" y="6216650"/>
          <p14:tracePt t="5585" x="5245100" y="6216650"/>
          <p14:tracePt t="5586" x="5249863" y="6216650"/>
          <p14:tracePt t="5587" x="5256213" y="6216650"/>
          <p14:tracePt t="5588" x="5267325" y="6216650"/>
          <p14:tracePt t="5591" x="5278438" y="6216650"/>
          <p14:tracePt t="5592" x="5283200" y="6216650"/>
          <p14:tracePt t="5593" x="5294313" y="6216650"/>
          <p14:tracePt t="5595" x="5300663" y="6216650"/>
          <p14:tracePt t="5596" x="5307013" y="6216650"/>
          <p14:tracePt t="5597" x="5318125" y="6216650"/>
          <p14:tracePt t="5599" x="5329238" y="6216650"/>
          <p14:tracePt t="5600" x="5334000" y="6216650"/>
          <p14:tracePt t="5601" x="5340350" y="6216650"/>
          <p14:tracePt t="5603" x="5345113" y="6216650"/>
          <p14:tracePt t="5604" x="5356225" y="6216650"/>
          <p14:tracePt t="5605" x="5362575" y="6216650"/>
          <p14:tracePt t="5606" x="5367338" y="6216650"/>
          <p14:tracePt t="5607" x="5373688" y="6216650"/>
          <p14:tracePt t="5608" x="5380038" y="6216650"/>
          <p14:tracePt t="5610" x="5391150" y="6216650"/>
          <p14:tracePt t="5611" x="5395913" y="6216650"/>
          <p14:tracePt t="5612" x="5402263" y="6216650"/>
          <p14:tracePt t="5613" x="5407025" y="6216650"/>
          <p14:tracePt t="5615" x="5418138" y="6216650"/>
          <p14:tracePt t="5616" x="5424488" y="6216650"/>
          <p14:tracePt t="5617" x="5429250" y="6211888"/>
          <p14:tracePt t="5618" x="5440363" y="6211888"/>
          <p14:tracePt t="5619" x="5446713" y="6211888"/>
          <p14:tracePt t="5621" x="5453063" y="6211888"/>
          <p14:tracePt t="5622" x="5457825" y="6211888"/>
          <p14:tracePt t="5623" x="5468938" y="6211888"/>
          <p14:tracePt t="5625" x="5475288" y="6211888"/>
          <p14:tracePt t="5626" x="5480050" y="6211888"/>
          <p14:tracePt t="5627" x="5486400" y="6211888"/>
          <p14:tracePt t="5628" x="5491163" y="6211888"/>
          <p14:tracePt t="5629" x="5497513" y="6205538"/>
          <p14:tracePt t="5630" x="5502275" y="6205538"/>
          <p14:tracePt t="5631" x="5508625" y="6205538"/>
          <p14:tracePt t="5633" x="5519738" y="6205538"/>
          <p14:tracePt t="5634" x="5526088" y="6200775"/>
          <p14:tracePt t="5635" x="5530850" y="6200775"/>
          <p14:tracePt t="5637" x="5537200" y="6200775"/>
          <p14:tracePt t="5639" x="5548313" y="6200775"/>
          <p14:tracePt t="5640" x="5553075" y="6200775"/>
          <p14:tracePt t="5641" x="5559425" y="6200775"/>
          <p14:tracePt t="5642" x="5564188" y="6200775"/>
          <p14:tracePt t="5643" x="5570538" y="6194425"/>
          <p14:tracePt t="5645" x="5575300" y="6194425"/>
          <p14:tracePt t="5646" x="5581650" y="6194425"/>
          <p14:tracePt t="5647" x="5588000" y="6194425"/>
          <p14:tracePt t="5648" x="5588000" y="6189663"/>
          <p14:tracePt t="5649" x="5592763" y="6189663"/>
          <p14:tracePt t="5650" x="5599113" y="6189663"/>
          <p14:tracePt t="5652" x="5603875" y="6189663"/>
          <p14:tracePt t="5653" x="5610225" y="6189663"/>
          <p14:tracePt t="5653" x="5614988" y="6189663"/>
          <p14:tracePt t="5655" x="5621338" y="6189663"/>
          <p14:tracePt t="5656" x="5626100" y="6189663"/>
          <p14:tracePt t="5657" x="5626100" y="6183313"/>
          <p14:tracePt t="5658" x="5637213" y="6183313"/>
          <p14:tracePt t="5660" x="5643563" y="6183313"/>
          <p14:tracePt t="5661" x="5649913" y="6183313"/>
          <p14:tracePt t="5663" x="5654675" y="6183313"/>
          <p14:tracePt t="5664" x="5661025" y="6178550"/>
          <p14:tracePt t="5666" x="5665788" y="6178550"/>
          <p14:tracePt t="5667" x="5672138" y="6178550"/>
          <p14:tracePt t="5669" x="5676900" y="6178550"/>
          <p14:tracePt t="5671" x="5683250" y="6178550"/>
          <p14:tracePt t="5673" x="5688013" y="6172200"/>
          <p14:tracePt t="5674" x="5694363" y="6172200"/>
          <p14:tracePt t="5675" x="5699125" y="6172200"/>
          <p14:tracePt t="5677" x="5705475" y="6172200"/>
          <p14:tracePt t="5680" x="5710238" y="6172200"/>
          <p14:tracePt t="5681" x="5716588" y="6165850"/>
          <p14:tracePt t="5683" x="5722938" y="6165850"/>
          <p14:tracePt t="5685" x="5727700" y="6161088"/>
          <p14:tracePt t="5687" x="5734050" y="6161088"/>
          <p14:tracePt t="5688" x="5738813" y="6161088"/>
          <p14:tracePt t="5691" x="5745163" y="6154738"/>
          <p14:tracePt t="5692" x="5749925" y="6154738"/>
          <p14:tracePt t="5695" x="5756275" y="6154738"/>
          <p14:tracePt t="5696" x="5761038" y="6154738"/>
          <p14:tracePt t="5698" x="5761038" y="6149975"/>
          <p14:tracePt t="5699" x="5767388" y="6149975"/>
          <p14:tracePt t="5702" x="5772150" y="6149975"/>
          <p14:tracePt t="5705" x="5778500" y="6143625"/>
          <p14:tracePt t="5707" x="5783263" y="6143625"/>
          <p14:tracePt t="5709" x="5783263" y="6138863"/>
          <p14:tracePt t="5710" x="5789613" y="6138863"/>
          <p14:tracePt t="5713" x="5795963" y="6138863"/>
          <p14:tracePt t="5714" x="5795963" y="6132513"/>
          <p14:tracePt t="5716" x="5800725" y="6132513"/>
          <p14:tracePt t="5718" x="5807075" y="6132513"/>
          <p14:tracePt t="5721" x="5811838" y="6127750"/>
          <p14:tracePt t="5725" x="5818188" y="6127750"/>
          <p14:tracePt t="5727" x="5818188" y="6121400"/>
          <p14:tracePt t="5729" x="5822950" y="6121400"/>
          <p14:tracePt t="5730" x="5822950" y="6116638"/>
          <p14:tracePt t="5731" x="5829300" y="6116638"/>
          <p14:tracePt t="5735" x="5834063" y="6110288"/>
          <p14:tracePt t="5740" x="5840413" y="6110288"/>
          <p14:tracePt t="5741" x="5840413" y="6105525"/>
          <p14:tracePt t="5744" x="5845175" y="6105525"/>
          <p14:tracePt t="5746" x="5851525" y="6105525"/>
          <p14:tracePt t="5747" x="5851525" y="6099175"/>
          <p14:tracePt t="5749" x="5851525" y="6092825"/>
          <p14:tracePt t="5751" x="5857875" y="6092825"/>
          <p14:tracePt t="5755" x="5862638" y="6088063"/>
          <p14:tracePt t="5760" x="5868988" y="6081713"/>
          <p14:tracePt t="5764" x="5873750" y="6081713"/>
          <p14:tracePt t="5765" x="5873750" y="6076950"/>
          <p14:tracePt t="5768" x="5873750" y="6070600"/>
          <p14:tracePt t="5769" x="5880100" y="6070600"/>
          <p14:tracePt t="5773" x="5880100" y="6065838"/>
          <p14:tracePt t="5775" x="5884863" y="6065838"/>
          <p14:tracePt t="5778" x="5884863" y="6059488"/>
          <p14:tracePt t="5784" x="5891213" y="6054725"/>
          <p14:tracePt t="5785" x="5891213" y="6048375"/>
          <p14:tracePt t="5787" x="5895975" y="6048375"/>
          <p14:tracePt t="5790" x="5895975" y="6043613"/>
          <p14:tracePt t="5794" x="5895975" y="6037263"/>
          <p14:tracePt t="5798" x="5895975" y="6030913"/>
          <p14:tracePt t="5799" x="5902325" y="6030913"/>
          <p14:tracePt t="5800" x="5902325" y="6026150"/>
          <p14:tracePt t="5805" x="5902325" y="6019800"/>
          <p14:tracePt t="5807" x="5902325" y="6015038"/>
          <p14:tracePt t="5811" x="5902325" y="6008688"/>
          <p14:tracePt t="5815" x="5902325" y="6003925"/>
          <p14:tracePt t="5816" x="5902325" y="5997575"/>
          <p14:tracePt t="5819" x="5902325" y="5992813"/>
          <p14:tracePt t="5822" x="5902325" y="5986463"/>
          <p14:tracePt t="5826" x="5902325" y="5981700"/>
          <p14:tracePt t="5827" x="5902325" y="5975350"/>
          <p14:tracePt t="5830" x="5902325" y="5970588"/>
          <p14:tracePt t="5833" x="5902325" y="5964238"/>
          <p14:tracePt t="5836" x="5902325" y="5957888"/>
          <p14:tracePt t="5838" x="5902325" y="5953125"/>
          <p14:tracePt t="5841" x="5902325" y="5946775"/>
          <p14:tracePt t="5843" x="5902325" y="5942013"/>
          <p14:tracePt t="5846" x="5902325" y="5935663"/>
          <p14:tracePt t="5847" x="5902325" y="5930900"/>
          <p14:tracePt t="5850" x="5902325" y="5924550"/>
          <p14:tracePt t="5853" x="5902325" y="5919788"/>
          <p14:tracePt t="5856" x="5902325" y="5913438"/>
          <p14:tracePt t="5857" x="5902325" y="5908675"/>
          <p14:tracePt t="5858" x="5895975" y="5908675"/>
          <p14:tracePt t="5860" x="5895975" y="5902325"/>
          <p14:tracePt t="5861" x="5891213" y="5902325"/>
          <p14:tracePt t="5862" x="5891213" y="5895975"/>
          <p14:tracePt t="5865" x="5891213" y="5891213"/>
          <p14:tracePt t="5867" x="5884863" y="5884863"/>
          <p14:tracePt t="5869" x="5884863" y="5880100"/>
          <p14:tracePt t="5872" x="5884863" y="5873750"/>
          <p14:tracePt t="5873" x="5880100" y="5873750"/>
          <p14:tracePt t="5875" x="5880100" y="5868988"/>
          <p14:tracePt t="5876" x="5880100" y="5862638"/>
          <p14:tracePt t="5877" x="5873750" y="5862638"/>
          <p14:tracePt t="5878" x="5873750" y="5857875"/>
          <p14:tracePt t="5879" x="5868988" y="5857875"/>
          <p14:tracePt t="5881" x="5868988" y="5851525"/>
          <p14:tracePt t="5882" x="5862638" y="5851525"/>
          <p14:tracePt t="5884" x="5862638" y="5846763"/>
          <p14:tracePt t="5885" x="5862638" y="5840413"/>
          <p14:tracePt t="5886" x="5857875" y="5840413"/>
          <p14:tracePt t="5887" x="5857875" y="5835650"/>
          <p14:tracePt t="5889" x="5851525" y="5829300"/>
          <p14:tracePt t="5903" x="5818188" y="5795963"/>
          <p14:tracePt t="5904" x="5811838" y="5795963"/>
          <p14:tracePt t="5904" x="5811838" y="5789613"/>
          <p14:tracePt t="5905" x="5807075" y="5789613"/>
          <p14:tracePt t="5906" x="5800725" y="5784850"/>
          <p14:tracePt t="5907" x="5795963" y="5784850"/>
          <p14:tracePt t="5908" x="5795963" y="5778500"/>
          <p14:tracePt t="5909" x="5789613" y="5778500"/>
          <p14:tracePt t="5910" x="5783263" y="5773738"/>
          <p14:tracePt t="5912" x="5778500" y="5767388"/>
          <p14:tracePt t="5914" x="5772150" y="5767388"/>
          <p14:tracePt t="5916" x="5761038" y="5756275"/>
          <p14:tracePt t="5918" x="5749925" y="5749925"/>
          <p14:tracePt t="5920" x="5745163" y="5745163"/>
          <p14:tracePt t="5921" x="5734050" y="5738813"/>
          <p14:tracePt t="5923" x="5727700" y="5738813"/>
          <p14:tracePt t="5924" x="5722938" y="5738813"/>
          <p14:tracePt t="5925" x="5716588" y="5727700"/>
          <p14:tracePt t="5926" x="5710238" y="5727700"/>
          <p14:tracePt t="5927" x="5705475" y="5727700"/>
          <p14:tracePt t="5928" x="5699125" y="5722938"/>
          <p14:tracePt t="5929" x="5694363" y="5722938"/>
          <p14:tracePt t="5931" x="5688013" y="5716588"/>
          <p14:tracePt t="5932" x="5683250" y="5716588"/>
          <p14:tracePt t="5933" x="5672138" y="5711825"/>
          <p14:tracePt t="5934" x="5665788" y="5711825"/>
          <p14:tracePt t="5935" x="5661025" y="5705475"/>
          <p14:tracePt t="5937" x="5649913" y="5700713"/>
          <p14:tracePt t="5939" x="5643563" y="5700713"/>
          <p14:tracePt t="5940" x="5632450" y="5694363"/>
          <p14:tracePt t="5941" x="5626100" y="5688013"/>
          <p14:tracePt t="5942" x="5614988" y="5688013"/>
          <p14:tracePt t="5944" x="5603875" y="5683250"/>
          <p14:tracePt t="5945" x="5599113" y="5676900"/>
          <p14:tracePt t="5946" x="5592763" y="5676900"/>
          <p14:tracePt t="5947" x="5588000" y="5676900"/>
          <p14:tracePt t="5948" x="5575300" y="5672138"/>
          <p14:tracePt t="5949" x="5570538" y="5672138"/>
          <p14:tracePt t="5951" x="5559425" y="5665788"/>
          <p14:tracePt t="5952" x="5548313" y="5665788"/>
          <p14:tracePt t="5953" x="5541963" y="5661025"/>
          <p14:tracePt t="5955" x="5526088" y="5654675"/>
          <p14:tracePt t="5956" x="5519738" y="5654675"/>
          <p14:tracePt t="5958" x="5497513" y="5649913"/>
          <p14:tracePt t="5959" x="5491163" y="5649913"/>
          <p14:tracePt t="5960" x="5491163" y="5643563"/>
          <p14:tracePt t="5961" x="5480050" y="5643563"/>
          <p14:tracePt t="5962" x="5468938" y="5643563"/>
          <p14:tracePt t="5964" x="5453063" y="5638800"/>
          <p14:tracePt t="5965" x="5446713" y="5632450"/>
          <p14:tracePt t="5966" x="5435600" y="5632450"/>
          <p14:tracePt t="5967" x="5429250" y="5632450"/>
          <p14:tracePt t="5968" x="5418138" y="5632450"/>
          <p14:tracePt t="5969" x="5413375" y="5627688"/>
          <p14:tracePt t="5970" x="5407025" y="5627688"/>
          <p14:tracePt t="5971" x="5395913" y="5621338"/>
          <p14:tracePt t="5972" x="5391150" y="5621338"/>
          <p14:tracePt t="5973" x="5384800" y="5621338"/>
          <p14:tracePt t="5974" x="5373688" y="5621338"/>
          <p14:tracePt t="5975" x="5367338" y="5614988"/>
          <p14:tracePt t="5977" x="5356225" y="5614988"/>
          <p14:tracePt t="5978" x="5340350" y="5614988"/>
          <p14:tracePt t="5979" x="5334000" y="5610225"/>
          <p14:tracePt t="5980" x="5329238" y="5610225"/>
          <p14:tracePt t="5981" x="5322888" y="5603875"/>
          <p14:tracePt t="5982" x="5311775" y="5603875"/>
          <p14:tracePt t="5983" x="5300663" y="5599113"/>
          <p14:tracePt t="5985" x="5289550" y="5599113"/>
          <p14:tracePt t="5986" x="5278438" y="5599113"/>
          <p14:tracePt t="5988" x="5267325" y="5592763"/>
          <p14:tracePt t="5989" x="5256213" y="5592763"/>
          <p14:tracePt t="5990" x="5249863" y="5592763"/>
          <p14:tracePt t="5991" x="5238750" y="5588000"/>
          <p14:tracePt t="5992" x="5227638" y="5588000"/>
          <p14:tracePt t="5993" x="5216525" y="5588000"/>
          <p14:tracePt t="5995" x="5205413" y="5588000"/>
          <p14:tracePt t="5996" x="5199063" y="5581650"/>
          <p14:tracePt t="5997" x="5194300" y="5581650"/>
          <p14:tracePt t="5998" x="5183188" y="5581650"/>
          <p14:tracePt t="5999" x="5176838" y="5576888"/>
          <p14:tracePt t="6000" x="5165725" y="5576888"/>
          <p14:tracePt t="6001" x="5159375" y="5576888"/>
          <p14:tracePt t="6002" x="5148263" y="5576888"/>
          <p14:tracePt t="6003" x="5143500" y="5576888"/>
          <p14:tracePt t="6004" x="5137150" y="5576888"/>
          <p14:tracePt t="6005" x="5126038" y="5570538"/>
          <p14:tracePt t="6006" x="5121275" y="5570538"/>
          <p14:tracePt t="6007" x="5114925" y="5570538"/>
          <p14:tracePt t="6008" x="5103813" y="5565775"/>
          <p14:tracePt t="6009" x="5092700" y="5565775"/>
          <p14:tracePt t="6011" x="5075238" y="5565775"/>
          <p14:tracePt t="6012" x="5070475" y="5565775"/>
          <p14:tracePt t="6013" x="5064125" y="5565775"/>
          <p14:tracePt t="6014" x="5053013" y="5559425"/>
          <p14:tracePt t="6015" x="5048250" y="5559425"/>
          <p14:tracePt t="6017" x="5037138" y="5553075"/>
          <p14:tracePt t="6019" x="5024438" y="5553075"/>
          <p14:tracePt t="6020" x="5019675" y="5553075"/>
          <p14:tracePt t="6021" x="5013325" y="5553075"/>
          <p14:tracePt t="6022" x="5002213" y="5553075"/>
          <p14:tracePt t="6023" x="4997450" y="5553075"/>
          <p14:tracePt t="6024" x="4991100" y="5548313"/>
          <p14:tracePt t="6025" x="4986338" y="5548313"/>
          <p14:tracePt t="6026" x="4979988" y="5548313"/>
          <p14:tracePt t="6027" x="4975225" y="5548313"/>
          <p14:tracePt t="6028" x="4964113" y="5548313"/>
          <p14:tracePt t="6029" x="4957763" y="5548313"/>
          <p14:tracePt t="6030" x="4951413" y="5548313"/>
          <p14:tracePt t="6031" x="4946650" y="5548313"/>
          <p14:tracePt t="6032" x="4946650" y="5541963"/>
          <p14:tracePt t="6033" x="4935538" y="5541963"/>
          <p14:tracePt t="6034" x="4924425" y="5541963"/>
          <p14:tracePt t="6036" x="4913313" y="5541963"/>
          <p14:tracePt t="6037" x="4906963" y="5537200"/>
          <p14:tracePt t="6039" x="4895850" y="5537200"/>
          <p14:tracePt t="6041" x="4889500" y="5537200"/>
          <p14:tracePt t="6042" x="4884738" y="5537200"/>
          <p14:tracePt t="6043" x="4878388" y="5537200"/>
          <p14:tracePt t="6044" x="4873625" y="5537200"/>
          <p14:tracePt t="6045" x="4862513" y="5537200"/>
          <p14:tracePt t="6046" x="4856163" y="5537200"/>
          <p14:tracePt t="6047" x="4851400" y="5537200"/>
          <p14:tracePt t="6048" x="4845050" y="5537200"/>
          <p14:tracePt t="6049" x="4840288" y="5530850"/>
          <p14:tracePt t="6050" x="4833938" y="5530850"/>
          <p14:tracePt t="6051" x="4829175" y="5530850"/>
          <p14:tracePt t="6052" x="4822825" y="5530850"/>
          <p14:tracePt t="6053" x="4816475" y="5530850"/>
          <p14:tracePt t="6055" x="4805363" y="5530850"/>
          <p14:tracePt t="6057" x="4800600" y="5530850"/>
          <p14:tracePt t="6058" x="4794250" y="5526088"/>
          <p14:tracePt t="6059" x="4789488" y="5526088"/>
          <p14:tracePt t="6060" x="4783138" y="5526088"/>
          <p14:tracePt t="6062" x="4772025" y="5526088"/>
          <p14:tracePt t="6063" x="4767263" y="5526088"/>
          <p14:tracePt t="6065" x="4760913" y="5526088"/>
          <p14:tracePt t="6066" x="4756150" y="5526088"/>
          <p14:tracePt t="6067" x="4749800" y="5526088"/>
          <p14:tracePt t="6069" x="4743450" y="5526088"/>
          <p14:tracePt t="6069" x="4738688" y="5526088"/>
          <p14:tracePt t="6071" x="4727575" y="5526088"/>
          <p14:tracePt t="6072" x="4721225" y="5526088"/>
          <p14:tracePt t="6074" x="4716463" y="5526088"/>
          <p14:tracePt t="6075" x="4710113" y="5526088"/>
          <p14:tracePt t="6076" x="4705350" y="5526088"/>
          <p14:tracePt t="6078" x="4699000" y="5526088"/>
          <p14:tracePt t="6079" x="4694238" y="5526088"/>
          <p14:tracePt t="6080" x="4687888" y="5526088"/>
          <p14:tracePt t="6082" x="4681538" y="5526088"/>
          <p14:tracePt t="6083" x="4676775" y="5526088"/>
          <p14:tracePt t="6084" x="4670425" y="5526088"/>
          <p14:tracePt t="6086" x="4665663" y="5526088"/>
          <p14:tracePt t="6087" x="4659313" y="5526088"/>
          <p14:tracePt t="6088" x="4654550" y="5526088"/>
          <p14:tracePt t="6090" x="4648200" y="5526088"/>
          <p14:tracePt t="6091" x="4643438" y="5526088"/>
          <p14:tracePt t="6093" x="4637088" y="5526088"/>
          <p14:tracePt t="6094" x="4632325" y="5526088"/>
          <p14:tracePt t="6095" x="4632325" y="5530850"/>
          <p14:tracePt t="6096" x="4625975" y="5530850"/>
          <p14:tracePt t="6097" x="4621213" y="5530850"/>
          <p14:tracePt t="6100" x="4614863" y="5530850"/>
          <p14:tracePt t="6101" x="4608513" y="5530850"/>
          <p14:tracePt t="6102" x="4603750" y="5530850"/>
          <p14:tracePt t="6103" x="4603750" y="5537200"/>
          <p14:tracePt t="6104" x="4597400" y="5537200"/>
          <p14:tracePt t="6105" x="4592638" y="5537200"/>
          <p14:tracePt t="6106" x="4586288" y="5537200"/>
          <p14:tracePt t="6109" x="4575175" y="5541963"/>
          <p14:tracePt t="6111" x="4570413" y="5541963"/>
          <p14:tracePt t="6112" x="4570413" y="5548313"/>
          <p14:tracePt t="6113" x="4564063" y="5548313"/>
          <p14:tracePt t="6115" x="4559300" y="5548313"/>
          <p14:tracePt t="6116" x="4552950" y="5548313"/>
          <p14:tracePt t="6118" x="4548188" y="5553075"/>
          <p14:tracePt t="6119" x="4541838" y="5553075"/>
          <p14:tracePt t="6120" x="4535488" y="5553075"/>
          <p14:tracePt t="6122" x="4530725" y="5559425"/>
          <p14:tracePt t="6124" x="4524375" y="5559425"/>
          <p14:tracePt t="6126" x="4513263" y="5565775"/>
          <p14:tracePt t="6128" x="4508500" y="5565775"/>
          <p14:tracePt t="6129" x="4502150" y="5570538"/>
          <p14:tracePt t="6130" x="4497388" y="5570538"/>
          <p14:tracePt t="6132" x="4491038" y="5570538"/>
          <p14:tracePt t="6133" x="4486275" y="5576888"/>
          <p14:tracePt t="6134" x="4479925" y="5576888"/>
          <p14:tracePt t="6136" x="4473575" y="5576888"/>
          <p14:tracePt t="6137" x="4473575" y="5581650"/>
          <p14:tracePt t="6138" x="4468813" y="5581650"/>
          <p14:tracePt t="6139" x="4462463" y="5581650"/>
          <p14:tracePt t="6140" x="4457700" y="5588000"/>
          <p14:tracePt t="6141" x="4451350" y="5588000"/>
          <p14:tracePt t="6142" x="4446588" y="5588000"/>
          <p14:tracePt t="6143" x="4440238" y="5592763"/>
          <p14:tracePt t="6145" x="4435475" y="5592763"/>
          <p14:tracePt t="6147" x="4429125" y="5599113"/>
          <p14:tracePt t="6148" x="4424363" y="5599113"/>
          <p14:tracePt t="6149" x="4418013" y="5603875"/>
          <p14:tracePt t="6151" x="4413250" y="5603875"/>
          <p14:tracePt t="6153" x="4406900" y="5610225"/>
          <p14:tracePt t="6154" x="4395788" y="5610225"/>
          <p14:tracePt t="6155" x="4389438" y="5614988"/>
          <p14:tracePt t="6157" x="4384675" y="5614988"/>
          <p14:tracePt t="6159" x="4378325" y="5621338"/>
          <p14:tracePt t="6160" x="4373563" y="5621338"/>
          <p14:tracePt t="6161" x="4367213" y="5627688"/>
          <p14:tracePt t="6163" x="4362450" y="5627688"/>
          <p14:tracePt t="6164" x="4362450" y="5632450"/>
          <p14:tracePt t="6165" x="4356100" y="5632450"/>
          <p14:tracePt t="6167" x="4351338" y="5638800"/>
          <p14:tracePt t="6168" x="4344988" y="5638800"/>
          <p14:tracePt t="6169" x="4338638" y="5638800"/>
          <p14:tracePt t="6170" x="4338638" y="5643563"/>
          <p14:tracePt t="6171" x="4333875" y="5643563"/>
          <p14:tracePt t="6172" x="4327525" y="5649913"/>
          <p14:tracePt t="6174" x="4322763" y="5649913"/>
          <p14:tracePt t="6175" x="4322763" y="5654675"/>
          <p14:tracePt t="6176" x="4316413" y="5654675"/>
          <p14:tracePt t="6178" x="4311650" y="5661025"/>
          <p14:tracePt t="6179" x="4305300" y="5661025"/>
          <p14:tracePt t="6181" x="4300538" y="5665788"/>
          <p14:tracePt t="6183" x="4300538" y="5672138"/>
          <p14:tracePt t="6184" x="4294188" y="5672138"/>
          <p14:tracePt t="6187" x="4289425" y="5676900"/>
          <p14:tracePt t="6187" x="4283075" y="5676900"/>
          <p14:tracePt t="6189" x="4283075" y="5683250"/>
          <p14:tracePt t="6190" x="4278313" y="5683250"/>
          <p14:tracePt t="6191" x="4271963" y="5688013"/>
          <p14:tracePt t="6193" x="4265613" y="5694363"/>
          <p14:tracePt t="6196" x="4260850" y="5700713"/>
          <p14:tracePt t="6199" x="4254500" y="5705475"/>
          <p14:tracePt t="6201" x="4254500" y="5711825"/>
          <p14:tracePt t="6203" x="4249738" y="5716588"/>
          <p14:tracePt t="6205" x="4243388" y="5722938"/>
          <p14:tracePt t="6207" x="4243388" y="5727700"/>
          <p14:tracePt t="6209" x="4243388" y="5734050"/>
          <p14:tracePt t="6210" x="4238625" y="5734050"/>
          <p14:tracePt t="6212" x="4238625" y="5738813"/>
          <p14:tracePt t="6214" x="4238625" y="5745163"/>
          <p14:tracePt t="6216" x="4232275" y="5745163"/>
          <p14:tracePt t="6217" x="4232275" y="5749925"/>
          <p14:tracePt t="6218" x="4232275" y="5756275"/>
          <p14:tracePt t="6220" x="4232275" y="5762625"/>
          <p14:tracePt t="6222" x="4232275" y="5767388"/>
          <p14:tracePt t="6225" x="4232275" y="5773738"/>
          <p14:tracePt t="6226" x="4232275" y="5778500"/>
          <p14:tracePt t="6228" x="4232275" y="5784850"/>
          <p14:tracePt t="6231" x="4232275" y="5789613"/>
          <p14:tracePt t="6233" x="4232275" y="5795963"/>
          <p14:tracePt t="6235" x="4232275" y="5800725"/>
          <p14:tracePt t="6236" x="4232275" y="5807075"/>
          <p14:tracePt t="6239" x="4232275" y="5811838"/>
          <p14:tracePt t="6240" x="4232275" y="5818188"/>
          <p14:tracePt t="6241" x="4232275" y="5822950"/>
          <p14:tracePt t="6243" x="4232275" y="5829300"/>
          <p14:tracePt t="6246" x="4232275" y="5835650"/>
          <p14:tracePt t="6248" x="4232275" y="5840413"/>
          <p14:tracePt t="6249" x="4232275" y="5846763"/>
          <p14:tracePt t="6251" x="4232275" y="5851525"/>
          <p14:tracePt t="6253" x="4232275" y="5857875"/>
          <p14:tracePt t="6254" x="4238625" y="5857875"/>
          <p14:tracePt t="6255" x="4238625" y="5862638"/>
          <p14:tracePt t="6256" x="4238625" y="5868988"/>
          <p14:tracePt t="6257" x="4243388" y="5868988"/>
          <p14:tracePt t="6258" x="4243388" y="5873750"/>
          <p14:tracePt t="6259" x="4249738" y="5873750"/>
          <p14:tracePt t="6260" x="4249738" y="5880100"/>
          <p14:tracePt t="6263" x="4254500" y="5884863"/>
          <p14:tracePt t="6264" x="4254500" y="5891213"/>
          <p14:tracePt t="6265" x="4254500" y="5895975"/>
          <p14:tracePt t="6266" x="4260850" y="5895975"/>
          <p14:tracePt t="6267" x="4265613" y="5902325"/>
          <p14:tracePt t="6268" x="4271963" y="5908675"/>
          <p14:tracePt t="6269" x="4271963" y="5913438"/>
          <p14:tracePt t="6271" x="4278313" y="5919788"/>
          <p14:tracePt t="6272" x="4283075" y="5919788"/>
          <p14:tracePt t="6274" x="4289425" y="5924550"/>
          <p14:tracePt t="6275" x="4289425" y="5930900"/>
          <p14:tracePt t="6276" x="4294188" y="5930900"/>
          <p14:tracePt t="6277" x="4294188" y="5935663"/>
          <p14:tracePt t="6278" x="4305300" y="5942013"/>
          <p14:tracePt t="6279" x="4305300" y="5946775"/>
          <p14:tracePt t="6280" x="4311650" y="5946775"/>
          <p14:tracePt t="6282" x="4316413" y="5953125"/>
          <p14:tracePt t="6283" x="4322763" y="5957888"/>
          <p14:tracePt t="6284" x="4327525" y="5964238"/>
          <p14:tracePt t="6285" x="4333875" y="5964238"/>
          <p14:tracePt t="6287" x="4338638" y="5970588"/>
          <p14:tracePt t="6288" x="4344988" y="5970588"/>
          <p14:tracePt t="6289" x="4351338" y="5975350"/>
          <p14:tracePt t="6290" x="4362450" y="5986463"/>
          <p14:tracePt t="6292" x="4367213" y="5992813"/>
          <p14:tracePt t="6293" x="4378325" y="5992813"/>
          <p14:tracePt t="6294" x="4378325" y="5997575"/>
          <p14:tracePt t="6295" x="4389438" y="6003925"/>
          <p14:tracePt t="6296" x="4395788" y="6003925"/>
          <p14:tracePt t="6298" x="4400550" y="6008688"/>
          <p14:tracePt t="6299" x="4406900" y="6015038"/>
          <p14:tracePt t="6300" x="4413250" y="6015038"/>
          <p14:tracePt t="6301" x="4424363" y="6019800"/>
          <p14:tracePt t="6302" x="4429125" y="6026150"/>
          <p14:tracePt t="6303" x="4435475" y="6026150"/>
          <p14:tracePt t="6305" x="4440238" y="6030913"/>
          <p14:tracePt t="6305" x="4451350" y="6030913"/>
          <p14:tracePt t="6306" x="4457700" y="6037263"/>
          <p14:tracePt t="6307" x="4462463" y="6037263"/>
          <p14:tracePt t="6308" x="4468813" y="6043613"/>
          <p14:tracePt t="6309" x="4473575" y="6043613"/>
          <p14:tracePt t="6310" x="4486275" y="6048375"/>
          <p14:tracePt t="6311" x="4491038" y="6054725"/>
          <p14:tracePt t="6312" x="4497388" y="6054725"/>
          <p14:tracePt t="6313" x="4508500" y="6059488"/>
          <p14:tracePt t="6314" x="4513263" y="6065838"/>
          <p14:tracePt t="6315" x="4519613" y="6065838"/>
          <p14:tracePt t="6316" x="4530725" y="6065838"/>
          <p14:tracePt t="6317" x="4535488" y="6070600"/>
          <p14:tracePt t="6319" x="4535488" y="6076950"/>
          <p14:tracePt t="6319" x="4548188" y="6076950"/>
          <p14:tracePt t="6320" x="4559300" y="6076950"/>
          <p14:tracePt t="6321" x="4570413" y="6081713"/>
          <p14:tracePt t="6322" x="4570413" y="6088063"/>
          <p14:tracePt t="6323" x="4586288" y="6088063"/>
          <p14:tracePt t="6324" x="4592638" y="6092825"/>
          <p14:tracePt t="6325" x="4597400" y="6092825"/>
          <p14:tracePt t="6326" x="4608513" y="6099175"/>
          <p14:tracePt t="6327" x="4614863" y="6099175"/>
          <p14:tracePt t="6328" x="4621213" y="6099175"/>
          <p14:tracePt t="6329" x="4632325" y="6105525"/>
          <p14:tracePt t="6330" x="4643438" y="6110288"/>
          <p14:tracePt t="6331" x="4648200" y="6110288"/>
          <p14:tracePt t="6332" x="4659313" y="6110288"/>
          <p14:tracePt t="6333" x="4665663" y="6116638"/>
          <p14:tracePt t="6334" x="4670425" y="6116638"/>
          <p14:tracePt t="6335" x="4681538" y="6121400"/>
          <p14:tracePt t="6336" x="4687888" y="6121400"/>
          <p14:tracePt t="6337" x="4699000" y="6121400"/>
          <p14:tracePt t="6338" x="4705350" y="6127750"/>
          <p14:tracePt t="6339" x="4710113" y="6127750"/>
          <p14:tracePt t="6340" x="4721225" y="6132513"/>
          <p14:tracePt t="6342" x="4738688" y="6132513"/>
          <p14:tracePt t="6343" x="4749800" y="6138863"/>
          <p14:tracePt t="6344" x="4756150" y="6138863"/>
          <p14:tracePt t="6345" x="4760913" y="6143625"/>
          <p14:tracePt t="6346" x="4767263" y="6143625"/>
          <p14:tracePt t="6347" x="4778375" y="6149975"/>
          <p14:tracePt t="6348" x="4783138" y="6149975"/>
          <p14:tracePt t="6349" x="4789488" y="6149975"/>
          <p14:tracePt t="6350" x="4800600" y="6149975"/>
          <p14:tracePt t="6351" x="4805363" y="6154738"/>
          <p14:tracePt t="6352" x="4822825" y="6161088"/>
          <p14:tracePt t="6354" x="4829175" y="6161088"/>
          <p14:tracePt t="6355" x="4840288" y="6161088"/>
          <p14:tracePt t="6356" x="4851400" y="6161088"/>
          <p14:tracePt t="6357" x="4862513" y="6165850"/>
          <p14:tracePt t="6359" x="4873625" y="6172200"/>
          <p14:tracePt t="6360" x="4884738" y="6172200"/>
          <p14:tracePt t="6361" x="4895850" y="6172200"/>
          <p14:tracePt t="6363" x="4906963" y="6172200"/>
          <p14:tracePt t="6364" x="4913313" y="6178550"/>
          <p14:tracePt t="6365" x="4924425" y="6178550"/>
          <p14:tracePt t="6366" x="4929188" y="6178550"/>
          <p14:tracePt t="6367" x="4935538" y="6183313"/>
          <p14:tracePt t="6368" x="4946650" y="6183313"/>
          <p14:tracePt t="6369" x="4951413" y="6183313"/>
          <p14:tracePt t="6370" x="4957763" y="6183313"/>
          <p14:tracePt t="6371" x="4968875" y="6183313"/>
          <p14:tracePt t="6372" x="4975225" y="6189663"/>
          <p14:tracePt t="6373" x="4979988" y="6189663"/>
          <p14:tracePt t="6374" x="4986338" y="6189663"/>
          <p14:tracePt t="6375" x="5002213" y="6194425"/>
          <p14:tracePt t="6377" x="5008563" y="6194425"/>
          <p14:tracePt t="6378" x="5019675" y="6200775"/>
          <p14:tracePt t="6379" x="5024438" y="6200775"/>
          <p14:tracePt t="6380" x="5030788" y="6200775"/>
          <p14:tracePt t="6381" x="5041900" y="6200775"/>
          <p14:tracePt t="6382" x="5048250" y="6200775"/>
          <p14:tracePt t="6383" x="5053013" y="6200775"/>
          <p14:tracePt t="6384" x="5059363" y="6200775"/>
          <p14:tracePt t="6385" x="5064125" y="6205538"/>
          <p14:tracePt t="6386" x="5075238" y="6205538"/>
          <p14:tracePt t="6387" x="5081588" y="6205538"/>
          <p14:tracePt t="6388" x="5086350" y="6205538"/>
          <p14:tracePt t="6390" x="5092700" y="6205538"/>
          <p14:tracePt t="6391" x="5099050" y="6205538"/>
          <p14:tracePt t="6391" x="5103813" y="6205538"/>
          <p14:tracePt t="6392" x="5110163" y="6211888"/>
          <p14:tracePt t="6393" x="5121275" y="6211888"/>
          <p14:tracePt t="6394" x="5126038" y="6211888"/>
          <p14:tracePt t="6396" x="5137150" y="6211888"/>
          <p14:tracePt t="6398" x="5143500" y="6211888"/>
          <p14:tracePt t="6399" x="5148263" y="6211888"/>
          <p14:tracePt t="6400" x="5154613" y="6211888"/>
          <p14:tracePt t="6401" x="5159375" y="6216650"/>
          <p14:tracePt t="6403" x="5172075" y="6216650"/>
          <p14:tracePt t="6404" x="5183188" y="6216650"/>
          <p14:tracePt t="6405" x="5187950" y="6223000"/>
          <p14:tracePt t="6407" x="5199063" y="6223000"/>
          <p14:tracePt t="6408" x="5205413" y="6223000"/>
          <p14:tracePt t="6410" x="5216525" y="6223000"/>
          <p14:tracePt t="6412" x="5221288" y="6223000"/>
          <p14:tracePt t="6413" x="5227638" y="6223000"/>
          <p14:tracePt t="6414" x="5232400" y="6223000"/>
          <p14:tracePt t="6415" x="5238750" y="6223000"/>
          <p14:tracePt t="6416" x="5245100" y="6223000"/>
          <p14:tracePt t="6417" x="5249863" y="6223000"/>
          <p14:tracePt t="6418" x="5260975" y="6223000"/>
          <p14:tracePt t="6420" x="5267325" y="6227763"/>
          <p14:tracePt t="6421" x="5272088" y="6227763"/>
          <p14:tracePt t="6423" x="5278438" y="6227763"/>
          <p14:tracePt t="6424" x="5283200" y="6227763"/>
          <p14:tracePt t="6425" x="5294313" y="6227763"/>
          <p14:tracePt t="6427" x="5300663" y="6227763"/>
          <p14:tracePt t="6429" x="5311775" y="6227763"/>
          <p14:tracePt t="6431" x="5318125" y="6227763"/>
          <p14:tracePt t="6432" x="5322888" y="6227763"/>
          <p14:tracePt t="6433" x="5329238" y="6227763"/>
          <p14:tracePt t="6434" x="5334000" y="6227763"/>
          <p14:tracePt t="6437" x="5345113" y="6227763"/>
          <p14:tracePt t="6438" x="5351463" y="6227763"/>
          <p14:tracePt t="6439" x="5356225" y="6227763"/>
          <p14:tracePt t="6441" x="5367338" y="6227763"/>
          <p14:tracePt t="6443" x="5373688" y="6227763"/>
          <p14:tracePt t="6445" x="5380038" y="6227763"/>
          <p14:tracePt t="6446" x="5384800" y="6227763"/>
          <p14:tracePt t="6447" x="5391150" y="6227763"/>
          <p14:tracePt t="6449" x="5395913" y="6227763"/>
          <p14:tracePt t="6452" x="5407025" y="6227763"/>
          <p14:tracePt t="6453" x="5413375" y="6227763"/>
          <p14:tracePt t="6454" x="5418138" y="6227763"/>
          <p14:tracePt t="6456" x="5424488" y="6227763"/>
          <p14:tracePt t="6457" x="5429250" y="6227763"/>
          <p14:tracePt t="6458" x="5435600" y="6227763"/>
          <p14:tracePt t="6460" x="5440363" y="6227763"/>
          <p14:tracePt t="6461" x="5446713" y="6223000"/>
          <p14:tracePt t="6463" x="5453063" y="6223000"/>
          <p14:tracePt t="6464" x="5457825" y="6223000"/>
          <p14:tracePt t="6466" x="5468938" y="6223000"/>
          <p14:tracePt t="6468" x="5475288" y="6223000"/>
          <p14:tracePt t="6469" x="5475288" y="6216650"/>
          <p14:tracePt t="6470" x="5480050" y="6216650"/>
          <p14:tracePt t="6472" x="5486400" y="6216650"/>
          <p14:tracePt t="6473" x="5497513" y="6211888"/>
          <p14:tracePt t="6475" x="5502275" y="6211888"/>
          <p14:tracePt t="6477" x="5508625" y="6211888"/>
          <p14:tracePt t="6480" x="5514975" y="6205538"/>
          <p14:tracePt t="6481" x="5519738" y="6205538"/>
          <p14:tracePt t="6482" x="5526088" y="6205538"/>
          <p14:tracePt t="6484" x="5530850" y="6205538"/>
          <p14:tracePt t="6485" x="5530850" y="6200775"/>
          <p14:tracePt t="6486" x="5537200" y="6200775"/>
          <p14:tracePt t="6487" x="5541963" y="6200775"/>
          <p14:tracePt t="6489" x="5548313" y="6200775"/>
          <p14:tracePt t="6490" x="5548313" y="6194425"/>
          <p14:tracePt t="6492" x="5553075" y="6194425"/>
          <p14:tracePt t="6493" x="5559425" y="6189663"/>
          <p14:tracePt t="6494" x="5564188" y="6189663"/>
          <p14:tracePt t="6497" x="5570538" y="6189663"/>
          <p14:tracePt t="6498" x="5575300" y="6183313"/>
          <p14:tracePt t="6500" x="5588000" y="6183313"/>
          <p14:tracePt t="6501" x="5588000" y="6178550"/>
          <p14:tracePt t="6502" x="5592763" y="6178550"/>
          <p14:tracePt t="6503" x="5592763" y="6172200"/>
          <p14:tracePt t="6504" x="5599113" y="6172200"/>
          <p14:tracePt t="6506" x="5603875" y="6172200"/>
          <p14:tracePt t="6507" x="5610225" y="6165850"/>
          <p14:tracePt t="6509" x="5614988" y="6165850"/>
          <p14:tracePt t="6511" x="5621338" y="6161088"/>
          <p14:tracePt t="6513" x="5626100" y="6161088"/>
          <p14:tracePt t="6514" x="5632450" y="6161088"/>
          <p14:tracePt t="6515" x="5632450" y="6154738"/>
          <p14:tracePt t="6516" x="5637213" y="6154738"/>
          <p14:tracePt t="6517" x="5637213" y="6149975"/>
          <p14:tracePt t="6519" x="5643563" y="6149975"/>
          <p14:tracePt t="6520" x="5649913" y="6149975"/>
          <p14:tracePt t="6521" x="5654675" y="6143625"/>
          <p14:tracePt t="6523" x="5661025" y="6143625"/>
          <p14:tracePt t="6524" x="5661025" y="6138863"/>
          <p14:tracePt t="6525" x="5665788" y="6138863"/>
          <p14:tracePt t="6527" x="5672138" y="6138863"/>
          <p14:tracePt t="6528" x="5676900" y="6132513"/>
          <p14:tracePt t="6531" x="5683250" y="6132513"/>
          <p14:tracePt t="6532" x="5683250" y="6127750"/>
          <p14:tracePt t="6533" x="5694363" y="6121400"/>
          <p14:tracePt t="6536" x="5699125" y="6121400"/>
          <p14:tracePt t="6537" x="5699125" y="6116638"/>
          <p14:tracePt t="6538" x="5705475" y="6116638"/>
          <p14:tracePt t="6540" x="5710238" y="6110288"/>
          <p14:tracePt t="6541" x="5716588" y="6110288"/>
          <p14:tracePt t="6542" x="5716588" y="6105525"/>
          <p14:tracePt t="6543" x="5722938" y="6105525"/>
          <p14:tracePt t="6545" x="5722938" y="6099175"/>
          <p14:tracePt t="6546" x="5734050" y="6099175"/>
          <p14:tracePt t="6549" x="5738813" y="6088063"/>
          <p14:tracePt t="6550" x="5745163" y="6088063"/>
          <p14:tracePt t="6552" x="5749925" y="6081713"/>
          <p14:tracePt t="6555" x="5756275" y="6081713"/>
          <p14:tracePt t="6555" x="5756275" y="6076950"/>
          <p14:tracePt t="6556" x="5761038" y="6076950"/>
          <p14:tracePt t="6558" x="5761038" y="6070600"/>
          <p14:tracePt t="6559" x="5767388" y="6070600"/>
          <p14:tracePt t="6560" x="5767388" y="6065838"/>
          <p14:tracePt t="6561" x="5772150" y="6065838"/>
          <p14:tracePt t="6563" x="5778500" y="6059488"/>
          <p14:tracePt t="6565" x="5783263" y="6054725"/>
          <p14:tracePt t="6567" x="5789613" y="6054725"/>
          <p14:tracePt t="6569" x="5789613" y="6043613"/>
          <p14:tracePt t="6570" x="5795963" y="6043613"/>
          <p14:tracePt t="6571" x="5800725" y="6037263"/>
          <p14:tracePt t="6574" x="5807075" y="6030913"/>
          <p14:tracePt t="6576" x="5811838" y="6026150"/>
          <p14:tracePt t="6578" x="5811838" y="6019800"/>
          <p14:tracePt t="6579" x="5818188" y="6019800"/>
          <p14:tracePt t="6580" x="5818188" y="6015038"/>
          <p14:tracePt t="6581" x="5822950" y="6015038"/>
          <p14:tracePt t="6583" x="5822950" y="6008688"/>
          <p14:tracePt t="6584" x="5829300" y="6008688"/>
          <p14:tracePt t="6585" x="5829300" y="6003925"/>
          <p14:tracePt t="6587" x="5834063" y="5997575"/>
          <p14:tracePt t="6588" x="5834063" y="5992813"/>
          <p14:tracePt t="6590" x="5834063" y="5986463"/>
          <p14:tracePt t="6591" x="5840413" y="5986463"/>
          <p14:tracePt t="6592" x="5845175" y="5981700"/>
          <p14:tracePt t="6594" x="5845175" y="5975350"/>
          <p14:tracePt t="6595" x="5845175" y="5970588"/>
          <p14:tracePt t="6596" x="5851525" y="5970588"/>
          <p14:tracePt t="6598" x="5851525" y="5964238"/>
          <p14:tracePt t="6600" x="5851525" y="5953125"/>
          <p14:tracePt t="6601" x="5857875" y="5953125"/>
          <p14:tracePt t="6602" x="5857875" y="5946775"/>
          <p14:tracePt t="6604" x="5857875" y="5942013"/>
          <p14:tracePt t="6606" x="5857875" y="5935663"/>
          <p14:tracePt t="6607" x="5862638" y="5930900"/>
          <p14:tracePt t="6609" x="5862638" y="5924550"/>
          <p14:tracePt t="6610" x="5868988" y="5924550"/>
          <p14:tracePt t="6611" x="5868988" y="5919788"/>
          <p14:tracePt t="6612" x="5868988" y="5913438"/>
          <p14:tracePt t="6613" x="5868988" y="5908675"/>
          <p14:tracePt t="6615" x="5868988" y="5902325"/>
          <p14:tracePt t="6617" x="5868988" y="5895975"/>
          <p14:tracePt t="6619" x="5868988" y="5891213"/>
          <p14:tracePt t="6620" x="5873750" y="5884863"/>
          <p14:tracePt t="6621" x="5873750" y="5880100"/>
          <p14:tracePt t="6623" x="5873750" y="5868988"/>
          <p14:tracePt t="6625" x="5873750" y="5862638"/>
          <p14:tracePt t="6627" x="5873750" y="5857875"/>
          <p14:tracePt t="6628" x="5873750" y="5851525"/>
          <p14:tracePt t="6629" x="5873750" y="5846763"/>
          <p14:tracePt t="6632" x="5873750" y="5840413"/>
          <p14:tracePt t="6633" x="5873750" y="5835650"/>
          <p14:tracePt t="6634" x="5873750" y="5829300"/>
          <p14:tracePt t="6636" x="5873750" y="5822950"/>
          <p14:tracePt t="6637" x="5873750" y="5818188"/>
          <p14:tracePt t="6638" x="5873750" y="5811838"/>
          <p14:tracePt t="6640" x="5873750" y="5807075"/>
          <p14:tracePt t="6641" x="5873750" y="5800725"/>
          <p14:tracePt t="6643" x="5873750" y="5795963"/>
          <p14:tracePt t="6644" x="5873750" y="5789613"/>
          <p14:tracePt t="6646" x="5873750" y="5784850"/>
          <p14:tracePt t="6647" x="5873750" y="5778500"/>
          <p14:tracePt t="6648" x="5873750" y="5773738"/>
          <p14:tracePt t="6649" x="5873750" y="5767388"/>
          <p14:tracePt t="6651" x="5873750" y="5762625"/>
          <p14:tracePt t="6653" x="5873750" y="5756275"/>
          <p14:tracePt t="6654" x="5873750" y="5749925"/>
          <p14:tracePt t="6656" x="5873750" y="5745163"/>
          <p14:tracePt t="6658" x="5873750" y="5738813"/>
          <p14:tracePt t="6659" x="5873750" y="5734050"/>
          <p14:tracePt t="6660" x="5873750" y="5727700"/>
          <p14:tracePt t="6662" x="5873750" y="5722938"/>
          <p14:tracePt t="6664" x="5873750" y="5716588"/>
          <p14:tracePt t="6666" x="5873750" y="5711825"/>
          <p14:tracePt t="6667" x="5873750" y="5705475"/>
          <p14:tracePt t="6668" x="5873750" y="5700713"/>
          <p14:tracePt t="6670" x="5868988" y="5694363"/>
          <p14:tracePt t="6671" x="5868988" y="5688013"/>
          <p14:tracePt t="6674" x="5862638" y="5683250"/>
          <p14:tracePt t="6676" x="5862638" y="5676900"/>
          <p14:tracePt t="6678" x="5862638" y="5672138"/>
          <p14:tracePt t="6680" x="5862638" y="5665788"/>
          <p14:tracePt t="6681" x="5857875" y="5661025"/>
          <p14:tracePt t="6682" x="5857875" y="5654675"/>
          <p14:tracePt t="6685" x="5851525" y="5649913"/>
          <p14:tracePt t="6687" x="5851525" y="5643563"/>
          <p14:tracePt t="6689" x="5851525" y="5638800"/>
          <p14:tracePt t="6690" x="5845175" y="5638800"/>
          <p14:tracePt t="6691" x="5845175" y="5632450"/>
          <p14:tracePt t="6693" x="5840413" y="5627688"/>
          <p14:tracePt t="6694" x="5840413" y="5621338"/>
          <p14:tracePt t="6696" x="5840413" y="5614988"/>
          <p14:tracePt t="6697" x="5834063" y="5614988"/>
          <p14:tracePt t="6699" x="5834063" y="5610225"/>
          <p14:tracePt t="6701" x="5829300" y="5610225"/>
          <p14:tracePt t="6702" x="5829300" y="5603875"/>
          <p14:tracePt t="6703" x="5829300" y="5599113"/>
          <p14:tracePt t="6704" x="5822950" y="5599113"/>
          <p14:tracePt t="6706" x="5818188" y="5592763"/>
          <p14:tracePt t="6708" x="5818188" y="5588000"/>
          <p14:tracePt t="6710" x="5811838" y="5588000"/>
          <p14:tracePt t="6712" x="5811838" y="5581650"/>
          <p14:tracePt t="6713" x="5807075" y="5576888"/>
          <p14:tracePt t="6716" x="5800725" y="5570538"/>
          <p14:tracePt t="6717" x="5795963" y="5570538"/>
          <p14:tracePt t="6719" x="5795963" y="5565775"/>
          <p14:tracePt t="6720" x="5789613" y="5565775"/>
          <p14:tracePt t="6722" x="5789613" y="5559425"/>
          <p14:tracePt t="6723" x="5783263" y="5559425"/>
          <p14:tracePt t="6724" x="5783263" y="5553075"/>
          <p14:tracePt t="6726" x="5778500" y="5548313"/>
          <p14:tracePt t="6727" x="5772150" y="5548313"/>
          <p14:tracePt t="6731" x="5767388" y="5541963"/>
          <p14:tracePt t="6733" x="5761038" y="5541963"/>
          <p14:tracePt t="6734" x="5761038" y="5537200"/>
          <p14:tracePt t="6736" x="5756275" y="5537200"/>
          <p14:tracePt t="6738" x="5756275" y="5530850"/>
          <p14:tracePt t="6739" x="5749925" y="5530850"/>
          <p14:tracePt t="6740" x="5749925" y="5526088"/>
          <p14:tracePt t="6741" x="5745163" y="5526088"/>
          <p14:tracePt t="6744" x="5738813" y="5519738"/>
          <p14:tracePt t="6747" x="5734050" y="5519738"/>
          <p14:tracePt t="6749" x="5734050" y="5514975"/>
          <p14:tracePt t="6750" x="5727700" y="5514975"/>
          <p14:tracePt t="6752" x="5722938" y="5514975"/>
          <p14:tracePt t="6754" x="5722938" y="5508625"/>
          <p14:tracePt t="6756" x="5716588" y="5508625"/>
          <p14:tracePt t="6757" x="5716588" y="5503863"/>
          <p14:tracePt t="6760" x="5710238" y="5503863"/>
          <p14:tracePt t="6764" x="5710238" y="5497513"/>
          <p14:tracePt t="6765" x="5705475" y="5497513"/>
          <p14:tracePt t="6768" x="5699125" y="5497513"/>
          <p14:tracePt t="6771" x="5699125" y="5492750"/>
          <p14:tracePt t="6772" x="5694363" y="5492750"/>
          <p14:tracePt t="6777" x="5688013" y="5492750"/>
          <p14:tracePt t="6778" x="5688013" y="5486400"/>
          <p14:tracePt t="6783" x="5683250" y="5480050"/>
          <p14:tracePt t="6786" x="5676900" y="5480050"/>
          <p14:tracePt t="6792" x="5672138" y="5480050"/>
          <p14:tracePt t="6793" x="5672138" y="5475288"/>
          <p14:tracePt t="6798" x="5665788" y="5475288"/>
          <p14:tracePt t="6803" x="5665788" y="5468938"/>
          <p14:tracePt t="6805" x="5661025" y="5468938"/>
          <p14:tracePt t="6808" x="5654675" y="5468938"/>
          <p14:tracePt t="6814" x="5649913" y="5464175"/>
          <p14:tracePt t="6820" x="5643563" y="5457825"/>
          <p14:tracePt t="6827" x="5637213" y="5457825"/>
          <p14:tracePt t="6830" x="5632450" y="5457825"/>
          <p14:tracePt t="6833" x="5632450" y="5453063"/>
          <p14:tracePt t="6839" x="5626100" y="5453063"/>
          <p14:tracePt t="6849" x="5621338" y="5453063"/>
          <p14:tracePt t="6862" x="5614988" y="5453063"/>
          <p14:tracePt t="6864" x="5614988" y="5446713"/>
          <p14:tracePt t="6869" x="5610225" y="5446713"/>
          <p14:tracePt t="6880" x="5603875" y="5446713"/>
          <p14:tracePt t="6889" x="5599113" y="5446713"/>
          <p14:tracePt t="6903" x="5588000" y="5446713"/>
          <p14:tracePt t="6905" x="5581650" y="5446713"/>
          <p14:tracePt t="6909" x="5575300" y="5446713"/>
          <p14:tracePt t="6913" x="5570538" y="5446713"/>
          <p14:tracePt t="6917" x="5564188" y="5446713"/>
          <p14:tracePt t="6919" x="5559425" y="5446713"/>
          <p14:tracePt t="6923" x="5553075" y="5446713"/>
          <p14:tracePt t="6927" x="5548313" y="5446713"/>
          <p14:tracePt t="6930" x="5541963" y="5446713"/>
          <p14:tracePt t="6932" x="5537200" y="5446713"/>
          <p14:tracePt t="6935" x="5530850" y="5446713"/>
          <p14:tracePt t="6938" x="5526088" y="5446713"/>
          <p14:tracePt t="6940" x="5519738" y="5446713"/>
          <p14:tracePt t="6942" x="5514975" y="5446713"/>
          <p14:tracePt t="6945" x="5508625" y="5446713"/>
          <p14:tracePt t="6948" x="5502275" y="5446713"/>
          <p14:tracePt t="6951" x="5497513" y="5446713"/>
          <p14:tracePt t="6953" x="5491163" y="5446713"/>
          <p14:tracePt t="6956" x="5486400" y="5446713"/>
          <p14:tracePt t="6959" x="5480050" y="5446713"/>
          <p14:tracePt t="6962" x="5475288" y="5446713"/>
          <p14:tracePt t="6964" x="5468938" y="5446713"/>
          <p14:tracePt t="6967" x="5464175" y="5446713"/>
          <p14:tracePt t="6970" x="5457825" y="5446713"/>
          <p14:tracePt t="6974" x="5453063" y="5446713"/>
          <p14:tracePt t="6976" x="5446713" y="5446713"/>
          <p14:tracePt t="6980" x="5440363" y="5446713"/>
          <p14:tracePt t="6983" x="5435600" y="5446713"/>
          <p14:tracePt t="6987" x="5429250" y="5446713"/>
          <p14:tracePt t="6990" x="5424488" y="5446713"/>
          <p14:tracePt t="6994" x="5418138" y="5446713"/>
          <p14:tracePt t="7000" x="5413375" y="5446713"/>
          <p14:tracePt t="7006" x="5407025" y="5446713"/>
          <p14:tracePt t="7008" x="5407025" y="5441950"/>
          <p14:tracePt t="7012" x="5402263" y="5441950"/>
          <p14:tracePt t="7016" x="5395913" y="5441950"/>
          <p14:tracePt t="7021" x="5395913" y="5435600"/>
          <p14:tracePt t="7023" x="5391150" y="5435600"/>
          <p14:tracePt t="7031" x="5384800" y="5435600"/>
          <p14:tracePt t="7038" x="5380038" y="5435600"/>
          <p14:tracePt t="7041" x="5380038" y="5430838"/>
          <p14:tracePt t="7042" x="5373688" y="5430838"/>
          <p14:tracePt t="7048" x="5367338" y="5430838"/>
          <p14:tracePt t="7053" x="5362575" y="5430838"/>
          <p14:tracePt t="7054" x="5362575" y="5424488"/>
          <p14:tracePt t="7058" x="5356225" y="5424488"/>
          <p14:tracePt t="7060" x="5351463" y="5424488"/>
          <p14:tracePt t="7064" x="5351463" y="5419725"/>
          <p14:tracePt t="7065" x="5345113" y="5419725"/>
          <p14:tracePt t="7069" x="5340350" y="5413375"/>
          <p14:tracePt t="7073" x="5334000" y="5413375"/>
          <p14:tracePt t="7075" x="5329238" y="5413375"/>
          <p14:tracePt t="7078" x="5329238" y="5407025"/>
          <p14:tracePt t="7079" x="5322888" y="5407025"/>
          <p14:tracePt t="7083" x="5318125" y="5407025"/>
          <p14:tracePt t="7085" x="5311775" y="5407025"/>
          <p14:tracePt t="7087" x="5307013" y="5402263"/>
          <p14:tracePt t="7090" x="5300663" y="5402263"/>
          <p14:tracePt t="7092" x="5294313" y="5402263"/>
          <p14:tracePt t="7094" x="5294313" y="5395913"/>
          <p14:tracePt t="7095" x="5289550" y="5395913"/>
          <p14:tracePt t="7097" x="5283200" y="5395913"/>
          <p14:tracePt t="7099" x="5283200" y="5391150"/>
          <p14:tracePt t="7100" x="5278438" y="5391150"/>
          <p14:tracePt t="7103" x="5272088" y="5391150"/>
          <p14:tracePt t="7106" x="5267325" y="5384800"/>
          <p14:tracePt t="7107" x="5260975" y="5384800"/>
          <p14:tracePt t="7110" x="5256213" y="5384800"/>
          <p14:tracePt t="7112" x="5249863" y="5384800"/>
          <p14:tracePt t="7113" x="5249863" y="5380038"/>
          <p14:tracePt t="7115" x="5245100" y="5380038"/>
          <p14:tracePt t="7116" x="5238750" y="5380038"/>
          <p14:tracePt t="7118" x="5232400" y="5380038"/>
          <p14:tracePt t="7120" x="5227638" y="5373688"/>
          <p14:tracePt t="7123" x="5221288" y="5373688"/>
          <p14:tracePt t="7124" x="5216525" y="5368925"/>
          <p14:tracePt t="7127" x="5210175" y="5368925"/>
          <p14:tracePt t="7130" x="5205413" y="5368925"/>
          <p14:tracePt t="7131" x="5199063" y="5362575"/>
          <p14:tracePt t="7132" x="5194300" y="5362575"/>
          <p14:tracePt t="7135" x="5187950" y="5362575"/>
          <p14:tracePt t="7138" x="5183188" y="5362575"/>
          <p14:tracePt t="7139" x="5176838" y="5357813"/>
          <p14:tracePt t="7141" x="5172075" y="5357813"/>
          <p14:tracePt t="7143" x="5165725" y="5357813"/>
          <p14:tracePt t="7146" x="5159375" y="5357813"/>
          <p14:tracePt t="7147" x="5154613" y="5351463"/>
          <p14:tracePt t="7149" x="5148263" y="5351463"/>
          <p14:tracePt t="7150" x="5148263" y="5345113"/>
          <p14:tracePt t="7151" x="5143500" y="5345113"/>
          <p14:tracePt t="7153" x="5137150" y="5345113"/>
          <p14:tracePt t="7154" x="5132388" y="5345113"/>
          <p14:tracePt t="7156" x="5126038" y="5345113"/>
          <p14:tracePt t="7157" x="5126038" y="5340350"/>
          <p14:tracePt t="7158" x="5121275" y="5340350"/>
          <p14:tracePt t="7160" x="5114925" y="5340350"/>
          <p14:tracePt t="7162" x="5110163" y="5340350"/>
          <p14:tracePt t="7163" x="5103813" y="5334000"/>
          <p14:tracePt t="7165" x="5099050" y="5334000"/>
          <p14:tracePt t="7167" x="5092700" y="5334000"/>
          <p14:tracePt t="7169" x="5086350" y="5334000"/>
          <p14:tracePt t="7170" x="5086350" y="5329238"/>
          <p14:tracePt t="7171" x="5081588" y="5329238"/>
          <p14:tracePt t="7173" x="5075238" y="5322888"/>
          <p14:tracePt t="7174" x="5070475" y="5322888"/>
          <p14:tracePt t="7176" x="5064125" y="5322888"/>
          <p14:tracePt t="7178" x="5059363" y="5322888"/>
          <p14:tracePt t="7179" x="5053013" y="5318125"/>
          <p14:tracePt t="7181" x="5048250" y="5318125"/>
          <p14:tracePt t="7183" x="5041900" y="5318125"/>
          <p14:tracePt t="7185" x="5037138" y="5311775"/>
          <p14:tracePt t="7187" x="5030788" y="5311775"/>
          <p14:tracePt t="7188" x="5024438" y="5311775"/>
          <p14:tracePt t="7189" x="5019675" y="5311775"/>
          <p14:tracePt t="7190" x="5019675" y="5307013"/>
          <p14:tracePt t="7191" x="5013325" y="5307013"/>
          <p14:tracePt t="7192" x="5013325" y="5300663"/>
          <p14:tracePt t="7194" x="5008563" y="5300663"/>
          <p14:tracePt t="7197" x="5002213" y="5300663"/>
          <p14:tracePt t="7198" x="4997450" y="5295900"/>
          <p14:tracePt t="7199" x="4991100" y="5295900"/>
          <p14:tracePt t="7202" x="4986338" y="5295900"/>
          <p14:tracePt t="7203" x="4979988" y="5289550"/>
          <p14:tracePt t="7205" x="4975225" y="5289550"/>
          <p14:tracePt t="7208" x="4968875" y="5284788"/>
          <p14:tracePt t="7210" x="4964113" y="5284788"/>
          <p14:tracePt t="7211" x="4964113" y="5278438"/>
          <p14:tracePt t="7212" x="4957763" y="5278438"/>
          <p14:tracePt t="7215" x="4951413" y="5278438"/>
          <p14:tracePt t="7216" x="4951413" y="5272088"/>
          <p14:tracePt t="7217" x="4946650" y="5272088"/>
          <p14:tracePt t="7219" x="4940300" y="5272088"/>
          <p14:tracePt t="7221" x="4940300" y="5267325"/>
          <p14:tracePt t="7222" x="4935538" y="5267325"/>
          <p14:tracePt t="7224" x="4929188" y="5267325"/>
          <p14:tracePt t="7226" x="4929188" y="5260975"/>
          <p14:tracePt t="7227" x="4924425" y="5260975"/>
          <p14:tracePt t="7228" x="4924425" y="5256213"/>
          <p14:tracePt t="7230" x="4918075" y="5256213"/>
          <p14:tracePt t="7232" x="4918075" y="5249863"/>
          <p14:tracePt t="7233" x="4913313" y="5249863"/>
          <p14:tracePt t="7236" x="4906963" y="5249863"/>
          <p14:tracePt t="7237" x="4906963" y="5245100"/>
          <p14:tracePt t="7238" x="4902200" y="5245100"/>
          <p14:tracePt t="7241" x="4895850" y="5238750"/>
          <p14:tracePt t="7243" x="4895850" y="5233988"/>
          <p14:tracePt t="7244" x="4889500" y="5233988"/>
          <p14:tracePt t="7246" x="4884738" y="5233988"/>
          <p14:tracePt t="7248" x="4884738" y="5227638"/>
          <p14:tracePt t="7249" x="4878388" y="5227638"/>
          <p14:tracePt t="7252" x="4878388" y="5222875"/>
          <p14:tracePt t="7253" x="4873625" y="5222875"/>
          <p14:tracePt t="7256" x="4867275" y="5216525"/>
          <p14:tracePt t="7258" x="4862513" y="5216525"/>
          <p14:tracePt t="7259" x="4862513" y="5210175"/>
          <p14:tracePt t="7261" x="4856163" y="5205413"/>
          <p14:tracePt t="7265" x="4851400" y="5199063"/>
          <p14:tracePt t="7268" x="4845050" y="5199063"/>
          <p14:tracePt t="7269" x="4845050" y="5194300"/>
          <p14:tracePt t="7271" x="4840288" y="5194300"/>
          <p14:tracePt t="7273" x="4833938" y="5187950"/>
          <p14:tracePt t="7275" x="4833938" y="5183188"/>
          <p14:tracePt t="7277" x="4829175" y="5183188"/>
          <p14:tracePt t="7278" x="4829175" y="5176838"/>
          <p14:tracePt t="7281" x="4822825" y="5176838"/>
          <p14:tracePt t="7283" x="4816475" y="5172075"/>
          <p14:tracePt t="7286" x="4811713" y="5165725"/>
          <p14:tracePt t="7288" x="4811713" y="5160963"/>
          <p14:tracePt t="7290" x="4805363" y="5160963"/>
          <p14:tracePt t="7291" x="4805363" y="5154613"/>
          <p14:tracePt t="7295" x="4800600" y="5149850"/>
          <p14:tracePt t="7296" x="4794250" y="5149850"/>
          <p14:tracePt t="7299" x="4794250" y="5143500"/>
          <p14:tracePt t="7301" x="4789488" y="5137150"/>
          <p14:tracePt t="7305" x="4783138" y="5132388"/>
          <p14:tracePt t="7307" x="4783138" y="5126038"/>
          <p14:tracePt t="7308" x="4778375" y="5126038"/>
          <p14:tracePt t="7309" x="4778375" y="5121275"/>
          <p14:tracePt t="7310" x="4772025" y="5121275"/>
          <p14:tracePt t="7312" x="4772025" y="5114925"/>
          <p14:tracePt t="7314" x="4767263" y="5114925"/>
          <p14:tracePt t="7316" x="4767263" y="5110163"/>
          <p14:tracePt t="7317" x="4760913" y="5110163"/>
          <p14:tracePt t="7319" x="4760913" y="5103813"/>
          <p14:tracePt t="7321" x="4756150" y="5099050"/>
          <p14:tracePt t="7323" x="4749800" y="5099050"/>
          <p14:tracePt t="7324" x="4749800" y="5092700"/>
          <p14:tracePt t="7326" x="4743450" y="5092700"/>
          <p14:tracePt t="7327" x="4743450" y="5087938"/>
          <p14:tracePt t="7329" x="4738688" y="5081588"/>
          <p14:tracePt t="7331" x="4738688" y="5076825"/>
          <p14:tracePt t="7333" x="4732338" y="5076825"/>
          <p14:tracePt t="7334" x="4732338" y="5070475"/>
          <p14:tracePt t="7335" x="4727575" y="5070475"/>
          <p14:tracePt t="7337" x="4727575" y="5064125"/>
          <p14:tracePt t="7338" x="4721225" y="5064125"/>
          <p14:tracePt t="7340" x="4721225" y="5059363"/>
          <p14:tracePt t="7342" x="4716463" y="5059363"/>
          <p14:tracePt t="7343" x="4716463" y="5053013"/>
          <p14:tracePt t="7344" x="4716463" y="5048250"/>
          <p14:tracePt t="7345" x="4710113" y="5048250"/>
          <p14:tracePt t="7346" x="4705350" y="5048250"/>
          <p14:tracePt t="7347" x="4705350" y="5041900"/>
          <p14:tracePt t="7349" x="4699000" y="5041900"/>
          <p14:tracePt t="7350" x="4699000" y="5037138"/>
          <p14:tracePt t="7354" x="4694238" y="5030788"/>
          <p14:tracePt t="7354" x="4694238" y="5026025"/>
          <p14:tracePt t="7356" x="4687888" y="5019675"/>
          <p14:tracePt t="7359" x="4681538" y="5019675"/>
          <p14:tracePt t="7360" x="4681538" y="5014913"/>
          <p14:tracePt t="7361" x="4676775" y="5014913"/>
          <p14:tracePt t="7362" x="4676775" y="5008563"/>
          <p14:tracePt t="7363" x="4676775" y="5002213"/>
          <p14:tracePt t="7364" x="4670425" y="5002213"/>
          <p14:tracePt t="7366" x="4670425" y="4997450"/>
          <p14:tracePt t="7367" x="4665663" y="4997450"/>
          <p14:tracePt t="7368" x="4665663" y="4991100"/>
          <p14:tracePt t="7370" x="4659313" y="4986338"/>
          <p14:tracePt t="7372" x="4654550" y="4979988"/>
          <p14:tracePt t="7374" x="4654550" y="4975225"/>
          <p14:tracePt t="7375" x="4648200" y="4975225"/>
          <p14:tracePt t="7377" x="4648200" y="4968875"/>
          <p14:tracePt t="7378" x="4643438" y="4968875"/>
          <p14:tracePt t="7379" x="4643438" y="4964113"/>
          <p14:tracePt t="7381" x="4643438" y="4957763"/>
          <p14:tracePt t="7382" x="4637088" y="4957763"/>
          <p14:tracePt t="7383" x="4637088" y="4953000"/>
          <p14:tracePt t="7384" x="4632325" y="4953000"/>
          <p14:tracePt t="7385" x="4632325" y="4946650"/>
          <p14:tracePt t="7386" x="4625975" y="4946650"/>
          <p14:tracePt t="7387" x="4625975" y="4941888"/>
          <p14:tracePt t="7389" x="4621213" y="4935538"/>
          <p14:tracePt t="7391" x="4614863" y="4929188"/>
          <p14:tracePt t="7393" x="4614863" y="4924425"/>
          <p14:tracePt t="7395" x="4608513" y="4924425"/>
          <p14:tracePt t="7396" x="4608513" y="4918075"/>
          <p14:tracePt t="7398" x="4603750" y="4913313"/>
          <p14:tracePt t="7400" x="4603750" y="4906963"/>
          <p14:tracePt t="7401" x="4597400" y="4902200"/>
          <p14:tracePt t="7402" x="4592638" y="4902200"/>
          <p14:tracePt t="7403" x="4592638" y="4895850"/>
          <p14:tracePt t="7406" x="4586288" y="4891088"/>
          <p14:tracePt t="7408" x="4586288" y="4884738"/>
          <p14:tracePt t="7409" x="4581525" y="4879975"/>
          <p14:tracePt t="7411" x="4581525" y="4873625"/>
          <p14:tracePt t="7412" x="4575175" y="4873625"/>
          <p14:tracePt t="7413" x="4570413" y="4867275"/>
          <p14:tracePt t="7415" x="4570413" y="4862513"/>
          <p14:tracePt t="7416" x="4564063" y="4862513"/>
          <p14:tracePt t="7417" x="4564063" y="4856163"/>
          <p14:tracePt t="7418" x="4564063" y="4851400"/>
          <p14:tracePt t="7420" x="4559300" y="4851400"/>
          <p14:tracePt t="7421" x="4559300" y="4845050"/>
          <p14:tracePt t="7423" x="4552950" y="4840288"/>
          <p14:tracePt t="7425" x="4548188" y="4833938"/>
          <p14:tracePt t="7426" x="4548188" y="4829175"/>
          <p14:tracePt t="7428" x="4541838" y="4822825"/>
          <p14:tracePt t="7430" x="4535488" y="4818063"/>
          <p14:tracePt t="7431" x="4535488" y="4811713"/>
          <p14:tracePt t="7432" x="4530725" y="4811713"/>
          <p14:tracePt t="7434" x="4530725" y="4806950"/>
          <p14:tracePt t="7436" x="4524375" y="4800600"/>
          <p14:tracePt t="7439" x="4519613" y="4794250"/>
          <p14:tracePt t="7439" x="4519613" y="4789488"/>
          <p14:tracePt t="7441" x="4513263" y="4783138"/>
          <p14:tracePt t="7443" x="4513263" y="4778375"/>
          <p14:tracePt t="7445" x="4508500" y="4778375"/>
          <p14:tracePt t="7446" x="4502150" y="4772025"/>
          <p14:tracePt t="7447" x="4502150" y="4767263"/>
          <p14:tracePt t="7449" x="4497388" y="4760913"/>
          <p14:tracePt t="7451" x="4497388" y="4756150"/>
          <p14:tracePt t="7452" x="4491038" y="4749800"/>
          <p14:tracePt t="7453" x="4491038" y="4745038"/>
          <p14:tracePt t="7454" x="4486275" y="4745038"/>
          <p14:tracePt t="7455" x="4486275" y="4738688"/>
          <p14:tracePt t="7457" x="4479925" y="4738688"/>
          <p14:tracePt t="7458" x="4479925" y="4733925"/>
          <p14:tracePt t="7460" x="4479925" y="4727575"/>
          <p14:tracePt t="7461" x="4473575" y="4721225"/>
          <p14:tracePt t="7463" x="4468813" y="4716463"/>
          <p14:tracePt t="7464" x="4468813" y="4710113"/>
          <p14:tracePt t="7465" x="4462463" y="4705350"/>
          <p14:tracePt t="7467" x="4462463" y="4699000"/>
          <p14:tracePt t="7468" x="4457700" y="4699000"/>
          <p14:tracePt t="7469" x="4457700" y="4694238"/>
          <p14:tracePt t="7472" x="4451350" y="4683125"/>
          <p14:tracePt t="7474" x="4451350" y="4676775"/>
          <p14:tracePt t="7475" x="4446588" y="4672013"/>
          <p14:tracePt t="7476" x="4440238" y="4665663"/>
          <p14:tracePt t="7479" x="4440238" y="4659313"/>
          <p14:tracePt t="7480" x="4435475" y="4654550"/>
          <p14:tracePt t="7481" x="4435475" y="4648200"/>
          <p14:tracePt t="7483" x="4429125" y="4643438"/>
          <p14:tracePt t="7484" x="4429125" y="4637088"/>
          <p14:tracePt t="7485" x="4424363" y="4637088"/>
          <p14:tracePt t="7487" x="4424363" y="4625975"/>
          <p14:tracePt t="7489" x="4418013" y="4625975"/>
          <p14:tracePt t="7490" x="4418013" y="4621213"/>
          <p14:tracePt t="7491" x="4418013" y="4614863"/>
          <p14:tracePt t="7492" x="4413250" y="4610100"/>
          <p14:tracePt t="7493" x="4413250" y="4603750"/>
          <p14:tracePt t="7494" x="4406900" y="4603750"/>
          <p14:tracePt t="7495" x="4406900" y="4598988"/>
          <p14:tracePt t="7498" x="4406900" y="4592638"/>
          <p14:tracePt t="7499" x="4400550" y="4581525"/>
          <p14:tracePt t="7500" x="4400550" y="4575175"/>
          <p14:tracePt t="7502" x="4395788" y="4564063"/>
          <p14:tracePt t="7503" x="4389438" y="4564063"/>
          <p14:tracePt t="7504" x="4389438" y="4559300"/>
          <p14:tracePt t="7506" x="4389438" y="4552950"/>
          <p14:tracePt t="7507" x="4384675" y="4552950"/>
          <p14:tracePt t="7508" x="4384675" y="4548188"/>
          <p14:tracePt t="7509" x="4384675" y="4541838"/>
          <p14:tracePt t="7510" x="4378325" y="4537075"/>
          <p14:tracePt t="7512" x="4378325" y="4530725"/>
          <p14:tracePt t="7513" x="4373563" y="4524375"/>
          <p14:tracePt t="7514" x="4373563" y="4519613"/>
          <p14:tracePt t="7516" x="4367213" y="4513263"/>
          <p14:tracePt t="7517" x="4367213" y="4508500"/>
          <p14:tracePt t="7519" x="4362450" y="4502150"/>
          <p14:tracePt t="7520" x="4362450" y="4497388"/>
          <p14:tracePt t="7522" x="4356100" y="4486275"/>
          <p14:tracePt t="7524" x="4356100" y="4479925"/>
          <p14:tracePt t="7525" x="4351338" y="4479925"/>
          <p14:tracePt t="7526" x="4351338" y="4475163"/>
          <p14:tracePt t="7527" x="4351338" y="4468813"/>
          <p14:tracePt t="7528" x="4344988" y="4464050"/>
          <p14:tracePt t="7530" x="4344988" y="4457700"/>
          <p14:tracePt t="7532" x="4338638" y="4451350"/>
          <p14:tracePt t="7533" x="4333875" y="4446588"/>
          <p14:tracePt t="7534" x="4333875" y="4440238"/>
          <p14:tracePt t="7535" x="4333875" y="4435475"/>
          <p14:tracePt t="7536" x="4327525" y="4429125"/>
          <p14:tracePt t="7538" x="4327525" y="4424363"/>
          <p14:tracePt t="7539" x="4322763" y="4424363"/>
          <p14:tracePt t="7540" x="4322763" y="4418013"/>
          <p14:tracePt t="7541" x="4322763" y="4413250"/>
          <p14:tracePt t="7542" x="4316413" y="4406900"/>
          <p14:tracePt t="7543" x="4311650" y="4406900"/>
          <p14:tracePt t="7544" x="4311650" y="4402138"/>
          <p14:tracePt t="7545" x="4311650" y="4395788"/>
          <p14:tracePt t="7546" x="4305300" y="4391025"/>
          <p14:tracePt t="7549" x="4300538" y="4384675"/>
          <p14:tracePt t="7550" x="4300538" y="4378325"/>
          <p14:tracePt t="7551" x="4300538" y="4373563"/>
          <p14:tracePt t="7552" x="4294188" y="4373563"/>
          <p14:tracePt t="7553" x="4289425" y="4362450"/>
          <p14:tracePt t="7555" x="4283075" y="4356100"/>
          <p14:tracePt t="7557" x="4283075" y="4351338"/>
          <p14:tracePt t="7559" x="4278313" y="4344988"/>
          <p14:tracePt t="7560" x="4271963" y="4340225"/>
          <p14:tracePt t="7561" x="4265613" y="4333875"/>
          <p14:tracePt t="7562" x="4265613" y="4329113"/>
          <p14:tracePt t="7564" x="4260850" y="4322763"/>
          <p14:tracePt t="7565" x="4254500" y="4316413"/>
          <p14:tracePt t="7567" x="4254500" y="4311650"/>
          <p14:tracePt t="7568" x="4249738" y="4305300"/>
          <p14:tracePt t="7570" x="4243388" y="4300538"/>
          <p14:tracePt t="7571" x="4238625" y="4294188"/>
          <p14:tracePt t="7572" x="4238625" y="4289425"/>
          <p14:tracePt t="7573" x="4232275" y="4289425"/>
          <p14:tracePt t="7574" x="4232275" y="4283075"/>
          <p14:tracePt t="7576" x="4221163" y="4271963"/>
          <p14:tracePt t="7578" x="4221163" y="4267200"/>
          <p14:tracePt t="7579" x="4216400" y="4260850"/>
          <p14:tracePt t="7580" x="4210050" y="4256088"/>
          <p14:tracePt t="7581" x="4205288" y="4256088"/>
          <p14:tracePt t="7583" x="4198938" y="4249738"/>
          <p14:tracePt t="7584" x="4198938" y="4243388"/>
          <p14:tracePt t="7586" x="4192588" y="4238625"/>
          <p14:tracePt t="7587" x="4192588" y="4232275"/>
          <p14:tracePt t="7588" x="4187825" y="4232275"/>
          <p14:tracePt t="7589" x="4181475" y="4227513"/>
          <p14:tracePt t="7590" x="4181475" y="4221163"/>
          <p14:tracePt t="7591" x="4176713" y="4221163"/>
          <p14:tracePt t="7592" x="4176713" y="4216400"/>
          <p14:tracePt t="7593" x="4170363" y="4210050"/>
          <p14:tracePt t="7595" x="4159250" y="4205288"/>
          <p14:tracePt t="7596" x="4159250" y="4198938"/>
          <p14:tracePt t="7597" x="4154488" y="4198938"/>
          <p14:tracePt t="7598" x="4148138" y="4194175"/>
          <p14:tracePt t="7600" x="4143375" y="4181475"/>
          <p14:tracePt t="7602" x="4137025" y="4176713"/>
          <p14:tracePt t="7604" x="4125913" y="4170363"/>
          <p14:tracePt t="7607" x="4114800" y="4159250"/>
          <p14:tracePt t="7609" x="4108450" y="4154488"/>
          <p14:tracePt t="7610" x="4103688" y="4148138"/>
          <p14:tracePt t="7612" x="4097338" y="4143375"/>
          <p14:tracePt t="7613" x="4092575" y="4143375"/>
          <p14:tracePt t="7614" x="4092575" y="4137025"/>
          <p14:tracePt t="7615" x="4081463" y="4137025"/>
          <p14:tracePt t="7616" x="4081463" y="4132263"/>
          <p14:tracePt t="7618" x="4075113" y="4125913"/>
          <p14:tracePt t="7619" x="4070350" y="4121150"/>
          <p14:tracePt t="7621" x="4057650" y="4114800"/>
          <p14:tracePt t="7622" x="4057650" y="4108450"/>
          <p14:tracePt t="7623" x="4052888" y="4108450"/>
          <p14:tracePt t="7624" x="4052888" y="4103688"/>
          <p14:tracePt t="7625" x="4046538" y="4103688"/>
          <p14:tracePt t="7626" x="4041775" y="4103688"/>
          <p14:tracePt t="7627" x="4035425" y="4097338"/>
          <p14:tracePt t="7628" x="4035425" y="4092575"/>
          <p14:tracePt t="7629" x="4024313" y="4092575"/>
          <p14:tracePt t="7630" x="4024313" y="4086225"/>
          <p14:tracePt t="7631" x="4019550" y="4086225"/>
          <p14:tracePt t="7632" x="4013200" y="4081463"/>
          <p14:tracePt t="7633" x="4008438" y="4081463"/>
          <p14:tracePt t="7635" x="4002088" y="4075113"/>
          <p14:tracePt t="7636" x="3997325" y="4070350"/>
          <p14:tracePt t="7638" x="3984625" y="4064000"/>
          <p14:tracePt t="7640" x="3973513" y="4064000"/>
          <p14:tracePt t="7641" x="3973513" y="4059238"/>
          <p14:tracePt t="7642" x="3968750" y="4052888"/>
          <p14:tracePt t="7643" x="3962400" y="4052888"/>
          <p14:tracePt t="7644" x="3962400" y="4048125"/>
          <p14:tracePt t="7645" x="3957638" y="4048125"/>
          <p14:tracePt t="7646" x="3951288" y="4048125"/>
          <p14:tracePt t="7647" x="3946525" y="4041775"/>
          <p14:tracePt t="7648" x="3946525" y="4035425"/>
          <p14:tracePt t="7649" x="3935413" y="4035425"/>
          <p14:tracePt t="7651" x="3929063" y="4030663"/>
          <p14:tracePt t="7652" x="3922713" y="4030663"/>
          <p14:tracePt t="7653" x="3917950" y="4030663"/>
          <p14:tracePt t="7654" x="3911600" y="4024313"/>
          <p14:tracePt t="7655" x="3906838" y="4019550"/>
          <p14:tracePt t="7657" x="3895725" y="4019550"/>
          <p14:tracePt t="7658" x="3895725" y="4013200"/>
          <p14:tracePt t="7659" x="3889375" y="4013200"/>
          <p14:tracePt t="7661" x="3878263" y="4013200"/>
          <p14:tracePt t="7662" x="3873500" y="4008438"/>
          <p14:tracePt t="7663" x="3873500" y="4002088"/>
          <p14:tracePt t="7664" x="3862388" y="4002088"/>
          <p14:tracePt t="7666" x="3856038" y="3997325"/>
          <p14:tracePt t="7667" x="3849688" y="3990975"/>
          <p14:tracePt t="7668" x="3844925" y="3990975"/>
          <p14:tracePt t="7669" x="3838575" y="3990975"/>
          <p14:tracePt t="7670" x="3827463" y="3990975"/>
          <p14:tracePt t="7672" x="3827463" y="3986213"/>
          <p14:tracePt t="7673" x="3822700" y="3986213"/>
          <p14:tracePt t="7674" x="3811588" y="3979863"/>
          <p14:tracePt t="7675" x="3805238" y="3979863"/>
          <p14:tracePt t="7676" x="3805238" y="3973513"/>
          <p14:tracePt t="7677" x="3794125" y="3973513"/>
          <p14:tracePt t="7678" x="3789363" y="3973513"/>
          <p14:tracePt t="7679" x="3783013" y="3968750"/>
          <p14:tracePt t="7681" x="3776663" y="3968750"/>
          <p14:tracePt t="7682" x="3771900" y="3968750"/>
          <p14:tracePt t="7683" x="3771900" y="3962400"/>
          <p14:tracePt t="7684" x="3760788" y="3962400"/>
          <p14:tracePt t="7685" x="3754438" y="3957638"/>
          <p14:tracePt t="7686" x="3749675" y="3957638"/>
          <p14:tracePt t="7688" x="3743325" y="3957638"/>
          <p14:tracePt t="7689" x="3738563" y="3951288"/>
          <p14:tracePt t="7690" x="3732213" y="3951288"/>
          <p14:tracePt t="7691" x="3727450" y="3951288"/>
          <p14:tracePt t="7692" x="3714750" y="3946525"/>
          <p14:tracePt t="7693" x="3709988" y="3946525"/>
          <p14:tracePt t="7694" x="3703638" y="3940175"/>
          <p14:tracePt t="7695" x="3698875" y="3940175"/>
          <p14:tracePt t="7697" x="3692525" y="3940175"/>
          <p14:tracePt t="7698" x="3687763" y="3940175"/>
          <p14:tracePt t="7699" x="3676650" y="3935413"/>
          <p14:tracePt t="7701" x="3670300" y="3935413"/>
          <p14:tracePt t="7702" x="3665538" y="3935413"/>
          <p14:tracePt t="7703" x="3659188" y="3929063"/>
          <p14:tracePt t="7704" x="3648075" y="3929063"/>
          <p14:tracePt t="7705" x="3641725" y="3924300"/>
          <p14:tracePt t="7706" x="3636963" y="3924300"/>
          <p14:tracePt t="7707" x="3630613" y="3924300"/>
          <p14:tracePt t="7709" x="3619500" y="3924300"/>
          <p14:tracePt t="7710" x="3614738" y="3917950"/>
          <p14:tracePt t="7711" x="3608388" y="3917950"/>
          <p14:tracePt t="7712" x="3597275" y="3913188"/>
          <p14:tracePt t="7714" x="3592513" y="3913188"/>
          <p14:tracePt t="7715" x="3586163" y="3913188"/>
          <p14:tracePt t="7716" x="3579813" y="3913188"/>
          <p14:tracePt t="7717" x="3575050" y="3913188"/>
          <p14:tracePt t="7718" x="3568700" y="3906838"/>
          <p14:tracePt t="7719" x="3563938" y="3906838"/>
          <p14:tracePt t="7720" x="3552825" y="3900488"/>
          <p14:tracePt t="7722" x="3541713" y="3900488"/>
          <p14:tracePt t="7723" x="3535363" y="3900488"/>
          <p14:tracePt t="7725" x="3524250" y="3895725"/>
          <p14:tracePt t="7727" x="3513138" y="3889375"/>
          <p14:tracePt t="7728" x="3506788" y="3889375"/>
          <p14:tracePt t="7730" x="3502025" y="3889375"/>
          <p14:tracePt t="7731" x="3495675" y="3889375"/>
          <p14:tracePt t="7732" x="3484563" y="3889375"/>
          <p14:tracePt t="7733" x="3479800" y="3884613"/>
          <p14:tracePt t="7734" x="3473450" y="3884613"/>
          <p14:tracePt t="7736" x="3462338" y="3884613"/>
          <p14:tracePt t="7737" x="3457575" y="3884613"/>
          <p14:tracePt t="7738" x="3451225" y="3884613"/>
          <p14:tracePt t="7739" x="3446463" y="3878263"/>
          <p14:tracePt t="7740" x="3440113" y="3878263"/>
          <p14:tracePt t="7741" x="3433763" y="3878263"/>
          <p14:tracePt t="7743" x="3422650" y="3873500"/>
          <p14:tracePt t="7745" x="3411538" y="3873500"/>
          <p14:tracePt t="7747" x="3406775" y="3873500"/>
          <p14:tracePt t="7748" x="3400425" y="3867150"/>
          <p14:tracePt t="7750" x="3395663" y="3867150"/>
          <p14:tracePt t="7750" x="3389313" y="3867150"/>
          <p14:tracePt t="7751" x="3384550" y="3862388"/>
          <p14:tracePt t="7752" x="3378200" y="3862388"/>
          <p14:tracePt t="7753" x="3371850" y="3862388"/>
          <p14:tracePt t="7754" x="3367088" y="3862388"/>
          <p14:tracePt t="7756" x="3360738" y="3862388"/>
          <p14:tracePt t="7758" x="3349625" y="3856038"/>
          <p14:tracePt t="7759" x="3344863" y="3856038"/>
          <p14:tracePt t="7761" x="3338513" y="3856038"/>
          <p14:tracePt t="7762" x="3333750" y="3856038"/>
          <p14:tracePt t="7763" x="3327400" y="3851275"/>
          <p14:tracePt t="7765" x="3322638" y="3851275"/>
          <p14:tracePt t="7767" x="3311525" y="3844925"/>
          <p14:tracePt t="7769" x="3298825" y="3844925"/>
          <p14:tracePt t="7771" x="3294063" y="3844925"/>
          <p14:tracePt t="7772" x="3287713" y="3838575"/>
          <p14:tracePt t="7774" x="3282950" y="3838575"/>
          <p14:tracePt t="7775" x="3276600" y="3838575"/>
          <p14:tracePt t="7776" x="3271838" y="3838575"/>
          <p14:tracePt t="7778" x="3265488" y="3833813"/>
          <p14:tracePt t="7779" x="3260725" y="3833813"/>
          <p14:tracePt t="7781" x="3254375" y="3827463"/>
          <p14:tracePt t="7783" x="3243263" y="3827463"/>
          <p14:tracePt t="7785" x="3238500" y="3827463"/>
          <p14:tracePt t="7787" x="3232150" y="3822700"/>
          <p14:tracePt t="7788" x="3225800" y="3822700"/>
          <p14:tracePt t="7790" x="3221038" y="3822700"/>
          <p14:tracePt t="7792" x="3214688" y="3816350"/>
          <p14:tracePt t="7793" x="3209925" y="3816350"/>
          <p14:tracePt t="7794" x="3203575" y="3816350"/>
          <p14:tracePt t="7795" x="3198813" y="3816350"/>
          <p14:tracePt t="7797" x="3198813" y="3811588"/>
          <p14:tracePt t="7798" x="3187700" y="3811588"/>
          <p14:tracePt t="7799" x="3187700" y="3805238"/>
          <p14:tracePt t="7800" x="3181350" y="3805238"/>
          <p14:tracePt t="7801" x="3176588" y="3805238"/>
          <p14:tracePt t="7802" x="3170238" y="3805238"/>
          <p14:tracePt t="7803" x="3170238" y="3800475"/>
          <p14:tracePt t="7804" x="3163888" y="3800475"/>
          <p14:tracePt t="7806" x="3159125" y="3800475"/>
          <p14:tracePt t="7808" x="3152775" y="3794125"/>
          <p14:tracePt t="7809" x="3148013" y="3794125"/>
          <p14:tracePt t="7811" x="3141663" y="3794125"/>
          <p14:tracePt t="7812" x="3141663" y="3789363"/>
          <p14:tracePt t="7813" x="3130550" y="3789363"/>
          <p14:tracePt t="7814" x="3125788" y="3783013"/>
          <p14:tracePt t="7817" x="3119438" y="3783013"/>
          <p14:tracePt t="7818" x="3114675" y="3783013"/>
          <p14:tracePt t="7819" x="3108325" y="3778250"/>
          <p14:tracePt t="7820" x="3103563" y="3771900"/>
          <p14:tracePt t="7821" x="3097213" y="3771900"/>
          <p14:tracePt t="7824" x="3086100" y="3765550"/>
          <p14:tracePt t="7826" x="3079750" y="3765550"/>
          <p14:tracePt t="7827" x="3074988" y="3760788"/>
          <p14:tracePt t="7828" x="3068638" y="3760788"/>
          <p14:tracePt t="7829" x="3068638" y="3754438"/>
          <p14:tracePt t="7831" x="3063875" y="3754438"/>
          <p14:tracePt t="7833" x="3052763" y="3749675"/>
          <p14:tracePt t="7834" x="3046413" y="3749675"/>
          <p14:tracePt t="7836" x="3041650" y="3749675"/>
          <p14:tracePt t="7837" x="3041650" y="3743325"/>
          <p14:tracePt t="7838" x="3035300" y="3743325"/>
          <p14:tracePt t="7839" x="3028950" y="3743325"/>
          <p14:tracePt t="7840" x="3028950" y="3738563"/>
          <p14:tracePt t="7841" x="3024188" y="3738563"/>
          <p14:tracePt t="7842" x="3017838" y="3732213"/>
          <p14:tracePt t="7843" x="3013075" y="3732213"/>
          <p14:tracePt t="7844" x="3006725" y="3732213"/>
          <p14:tracePt t="7845" x="3006725" y="3727450"/>
          <p14:tracePt t="7846" x="3001963" y="3727450"/>
          <p14:tracePt t="7848" x="2995613" y="3727450"/>
          <p14:tracePt t="7849" x="2990850" y="3721100"/>
          <p14:tracePt t="7851" x="2984500" y="3716338"/>
          <p14:tracePt t="7852" x="2979738" y="3716338"/>
          <p14:tracePt t="7854" x="2973388" y="3709988"/>
          <p14:tracePt t="7855" x="2968625" y="3709988"/>
          <p14:tracePt t="7856" x="2962275" y="3705225"/>
          <p14:tracePt t="7858" x="2955925" y="3705225"/>
          <p14:tracePt t="7859" x="2951163" y="3698875"/>
          <p14:tracePt t="7861" x="2944813" y="3698875"/>
          <p14:tracePt t="7862" x="2944813" y="3692525"/>
          <p14:tracePt t="7863" x="2933700" y="3692525"/>
          <p14:tracePt t="7864" x="2933700" y="3687763"/>
          <p14:tracePt t="7865" x="2928938" y="3687763"/>
          <p14:tracePt t="7867" x="2922588" y="3681413"/>
          <p14:tracePt t="7868" x="2917825" y="3681413"/>
          <p14:tracePt t="7869" x="2911475" y="3676650"/>
          <p14:tracePt t="7871" x="2906713" y="3676650"/>
          <p14:tracePt t="7872" x="2906713" y="3670300"/>
          <p14:tracePt t="7873" x="2900363" y="3670300"/>
          <p14:tracePt t="7874" x="2895600" y="3665538"/>
          <p14:tracePt t="7875" x="2889250" y="3665538"/>
          <p14:tracePt t="7876" x="2889250" y="3659188"/>
          <p14:tracePt t="7877" x="2882900" y="3659188"/>
          <p14:tracePt t="7878" x="2878138" y="3659188"/>
          <p14:tracePt t="7879" x="2878138" y="3654425"/>
          <p14:tracePt t="7880" x="2871788" y="3654425"/>
          <p14:tracePt t="7882" x="2860675" y="3648075"/>
          <p14:tracePt t="7883" x="2860675" y="3643313"/>
          <p14:tracePt t="7884" x="2855913" y="3643313"/>
          <p14:tracePt t="7885" x="2855913" y="3636963"/>
          <p14:tracePt t="7886" x="2849563" y="3636963"/>
          <p14:tracePt t="7887" x="2844800" y="3636963"/>
          <p14:tracePt t="7889" x="2838450" y="3625850"/>
          <p14:tracePt t="7890" x="2833688" y="3625850"/>
          <p14:tracePt t="7892" x="2827338" y="3619500"/>
          <p14:tracePt t="7893" x="2820988" y="3619500"/>
          <p14:tracePt t="7894" x="2816225" y="3614738"/>
          <p14:tracePt t="7896" x="2809875" y="3608388"/>
          <p14:tracePt t="7898" x="2798763" y="3603625"/>
          <p14:tracePt t="7900" x="2794000" y="3597275"/>
          <p14:tracePt t="7902" x="2782888" y="3592513"/>
          <p14:tracePt t="7903" x="2782888" y="3586163"/>
          <p14:tracePt t="7904" x="2776538" y="3586163"/>
          <p14:tracePt t="7906" x="2771775" y="3581400"/>
          <p14:tracePt t="7908" x="2765425" y="3575050"/>
          <p14:tracePt t="7909" x="2760663" y="3575050"/>
          <p14:tracePt t="7911" x="2754313" y="3570288"/>
          <p14:tracePt t="7912" x="2747963" y="3563938"/>
          <p14:tracePt t="7913" x="2743200" y="3563938"/>
          <p14:tracePt t="7914" x="2743200" y="3557588"/>
          <p14:tracePt t="7915" x="2736850" y="3557588"/>
          <p14:tracePt t="7916" x="2736850" y="3552825"/>
          <p14:tracePt t="7917" x="2732088" y="3552825"/>
          <p14:tracePt t="7919" x="2725738" y="3546475"/>
          <p14:tracePt t="7920" x="2720975" y="3541713"/>
          <p14:tracePt t="7921" x="2714625" y="3535363"/>
          <p14:tracePt t="7923" x="2709863" y="3535363"/>
          <p14:tracePt t="7924" x="2709863" y="3530600"/>
          <p14:tracePt t="7925" x="2703513" y="3524250"/>
          <p14:tracePt t="7926" x="2698750" y="3524250"/>
          <p14:tracePt t="7927" x="2698750" y="3519488"/>
          <p14:tracePt t="7928" x="2692400" y="3513138"/>
          <p14:tracePt t="7929" x="2687638" y="3513138"/>
          <p14:tracePt t="7930" x="2681288" y="3508375"/>
          <p14:tracePt t="7932" x="2674938" y="3502025"/>
          <p14:tracePt t="7934" x="2670175" y="3495675"/>
          <p14:tracePt t="7936" x="2663825" y="3490913"/>
          <p14:tracePt t="7937" x="2659063" y="3490913"/>
          <p14:tracePt t="7938" x="2659063" y="3484563"/>
          <p14:tracePt t="7939" x="2652713" y="3479800"/>
          <p14:tracePt t="7940" x="2647950" y="3479800"/>
          <p14:tracePt t="7941" x="2641600" y="3473450"/>
          <p14:tracePt t="7943" x="2636838" y="3468688"/>
          <p14:tracePt t="7944" x="2636838" y="3462338"/>
          <p14:tracePt t="7945" x="2630488" y="3462338"/>
          <p14:tracePt t="7946" x="2630488" y="3457575"/>
          <p14:tracePt t="7947" x="2625725" y="3457575"/>
          <p14:tracePt t="7948" x="2619375" y="3451225"/>
          <p14:tracePt t="7950" x="2613025" y="3446463"/>
          <p14:tracePt t="7951" x="2608263" y="3440113"/>
          <p14:tracePt t="7952" x="2601913" y="3435350"/>
          <p14:tracePt t="7954" x="2601913" y="3429000"/>
          <p14:tracePt t="7955" x="2597150" y="3429000"/>
          <p14:tracePt t="7956" x="2597150" y="3422650"/>
          <p14:tracePt t="7957" x="2590800" y="3422650"/>
          <p14:tracePt t="7958" x="2586038" y="3411538"/>
          <p14:tracePt t="7959" x="2579688" y="3411538"/>
          <p14:tracePt t="7960" x="2579688" y="3406775"/>
          <p14:tracePt t="7961" x="2574925" y="3406775"/>
          <p14:tracePt t="7962" x="2574925" y="3400425"/>
          <p14:tracePt t="7963" x="2568575" y="3395663"/>
          <p14:tracePt t="7965" x="2563813" y="3389313"/>
          <p14:tracePt t="7966" x="2557463" y="3384550"/>
          <p14:tracePt t="7968" x="2552700" y="3378200"/>
          <p14:tracePt t="7970" x="2546350" y="3373438"/>
          <p14:tracePt t="7971" x="2546350" y="3367088"/>
          <p14:tracePt t="7972" x="2540000" y="3367088"/>
          <p14:tracePt t="7973" x="2540000" y="3362325"/>
          <p14:tracePt t="7974" x="2528888" y="3355975"/>
          <p14:tracePt t="7976" x="2524125" y="3349625"/>
          <p14:tracePt t="7977" x="2524125" y="3344863"/>
          <p14:tracePt t="7978" x="2524125" y="3338513"/>
          <p14:tracePt t="7979" x="2513013" y="3338513"/>
          <p14:tracePt t="7980" x="2513013" y="3333750"/>
          <p14:tracePt t="7981" x="2513013" y="3327400"/>
          <p14:tracePt t="7982" x="2506663" y="3327400"/>
          <p14:tracePt t="7983" x="2506663" y="3322638"/>
          <p14:tracePt t="7984" x="2501900" y="3316288"/>
          <p14:tracePt t="7986" x="2495550" y="3311525"/>
          <p14:tracePt t="7988" x="2490788" y="3305175"/>
          <p14:tracePt t="7989" x="2490788" y="3300413"/>
          <p14:tracePt t="7990" x="2484438" y="3294063"/>
          <p14:tracePt t="7992" x="2478088" y="3287713"/>
          <p14:tracePt t="7993" x="2473325" y="3282950"/>
          <p14:tracePt t="7995" x="2466975" y="3276600"/>
          <p14:tracePt t="7997" x="2466975" y="3271838"/>
          <p14:tracePt t="7998" x="2455863" y="3265488"/>
          <p14:tracePt t="7999" x="2455863" y="3260725"/>
          <p14:tracePt t="8000" x="2455863" y="3254375"/>
          <p14:tracePt t="8001" x="2451100" y="3249613"/>
          <p14:tracePt t="8003" x="2444750" y="3243263"/>
          <p14:tracePt t="8005" x="2439988" y="3238500"/>
          <p14:tracePt t="8006" x="2433638" y="3232150"/>
          <p14:tracePt t="8007" x="2433638" y="3227388"/>
          <p14:tracePt t="8009" x="2428875" y="3221038"/>
          <p14:tracePt t="8010" x="2422525" y="3214688"/>
          <p14:tracePt t="8011" x="2422525" y="3209925"/>
          <p14:tracePt t="8013" x="2417763" y="3203575"/>
          <p14:tracePt t="8015" x="2417763" y="3198813"/>
          <p14:tracePt t="8016" x="2411413" y="3192463"/>
          <p14:tracePt t="8017" x="2405063" y="3187700"/>
          <p14:tracePt t="8019" x="2400300" y="3176588"/>
          <p14:tracePt t="8021" x="2393950" y="3170238"/>
          <p14:tracePt t="8023" x="2393950" y="3165475"/>
          <p14:tracePt t="8024" x="2389188" y="3159125"/>
          <p14:tracePt t="8025" x="2382838" y="3159125"/>
          <p14:tracePt t="8026" x="2382838" y="3152775"/>
          <p14:tracePt t="8028" x="2378075" y="3148013"/>
          <p14:tracePt t="8030" x="2378075" y="3136900"/>
          <p14:tracePt t="8031" x="2371725" y="3130550"/>
          <p14:tracePt t="8032" x="2366963" y="3125788"/>
          <p14:tracePt t="8034" x="2366963" y="3119438"/>
          <p14:tracePt t="8035" x="2360613" y="3119438"/>
          <p14:tracePt t="8036" x="2360613" y="3114675"/>
          <p14:tracePt t="8037" x="2360613" y="3108325"/>
          <p14:tracePt t="8038" x="2355850" y="3103563"/>
          <p14:tracePt t="8039" x="2349500" y="3103563"/>
          <p14:tracePt t="8040" x="2349500" y="3097213"/>
          <p14:tracePt t="8042" x="2344738" y="3092450"/>
          <p14:tracePt t="8044" x="2344738" y="3079750"/>
          <p14:tracePt t="8046" x="2338388" y="3074988"/>
          <p14:tracePt t="8048" x="2332038" y="3063875"/>
          <p14:tracePt t="8049" x="2327275" y="3063875"/>
          <p14:tracePt t="8050" x="2327275" y="3057525"/>
          <p14:tracePt t="8051" x="2327275" y="3052763"/>
          <p14:tracePt t="8052" x="2327275" y="3046413"/>
          <p14:tracePt t="8053" x="2320925" y="3046413"/>
          <p14:tracePt t="8054" x="2320925" y="3041650"/>
          <p14:tracePt t="8056" x="2320925" y="3035300"/>
          <p14:tracePt t="8057" x="2316163" y="3030538"/>
          <p14:tracePt t="8058" x="2309813" y="3024188"/>
          <p14:tracePt t="8060" x="2309813" y="3013075"/>
          <p14:tracePt t="8061" x="2305050" y="3013075"/>
          <p14:tracePt t="8062" x="2305050" y="3006725"/>
          <p14:tracePt t="8063" x="2305050" y="3001963"/>
          <p14:tracePt t="8065" x="2298700" y="2995613"/>
          <p14:tracePt t="8067" x="2293938" y="2990850"/>
          <p14:tracePt t="8068" x="2293938" y="2984500"/>
          <p14:tracePt t="8069" x="2293938" y="2979738"/>
          <p14:tracePt t="8070" x="2287588" y="2973388"/>
          <p14:tracePt t="8073" x="2287588" y="2962275"/>
          <p14:tracePt t="8074" x="2282825" y="2962275"/>
          <p14:tracePt t="8075" x="2282825" y="2957513"/>
          <p14:tracePt t="8076" x="2282825" y="2951163"/>
          <p14:tracePt t="8078" x="2276475" y="2944813"/>
          <p14:tracePt t="8079" x="2276475" y="2940050"/>
          <p14:tracePt t="8080" x="2270125" y="2940050"/>
          <p14:tracePt t="8081" x="2270125" y="2933700"/>
          <p14:tracePt t="8082" x="2270125" y="2928938"/>
          <p14:tracePt t="8083" x="2265363" y="2922588"/>
          <p14:tracePt t="8085" x="2265363" y="2917825"/>
          <p14:tracePt t="8087" x="2259013" y="2906713"/>
          <p14:tracePt t="8089" x="2254250" y="2900363"/>
          <p14:tracePt t="8091" x="2254250" y="2895600"/>
          <p14:tracePt t="8093" x="2247900" y="2884488"/>
          <p14:tracePt t="8095" x="2247900" y="2878138"/>
          <p14:tracePt t="8098" x="2243138" y="2867025"/>
          <p14:tracePt t="8100" x="2236788" y="2860675"/>
          <p14:tracePt t="8102" x="2236788" y="2855913"/>
          <p14:tracePt t="8104" x="2232025" y="2855913"/>
          <p14:tracePt t="8105" x="2232025" y="2844800"/>
          <p14:tracePt t="8106" x="2232025" y="2838450"/>
          <p14:tracePt t="8108" x="2225675" y="2838450"/>
          <p14:tracePt t="8109" x="2225675" y="2833688"/>
          <p14:tracePt t="8110" x="2225675" y="2827338"/>
          <p14:tracePt t="8111" x="2225675" y="2822575"/>
          <p14:tracePt t="8112" x="2220913" y="2822575"/>
          <p14:tracePt t="8113" x="2220913" y="2816225"/>
          <p14:tracePt t="8114" x="2214563" y="2816225"/>
          <p14:tracePt t="8115" x="2214563" y="2809875"/>
          <p14:tracePt t="8116" x="2214563" y="2805113"/>
          <p14:tracePt t="8118" x="2209800" y="2798763"/>
          <p14:tracePt t="8120" x="2209800" y="2794000"/>
          <p14:tracePt t="8122" x="2209800" y="2787650"/>
          <p14:tracePt t="8123" x="2203450" y="2782888"/>
          <p14:tracePt t="8125" x="2203450" y="2776538"/>
          <p14:tracePt t="8127" x="2203450" y="2771775"/>
          <p14:tracePt t="8128" x="2197100" y="2771775"/>
          <p14:tracePt t="8130" x="2192338" y="2760663"/>
          <p14:tracePt t="8132" x="2192338" y="2754313"/>
          <p14:tracePt t="8134" x="2185988" y="2749550"/>
          <p14:tracePt t="8137" x="2185988" y="2743200"/>
          <p14:tracePt t="8138" x="2185988" y="2736850"/>
          <p14:tracePt t="8139" x="2181225" y="2732088"/>
          <p14:tracePt t="8141" x="2181225" y="2725738"/>
          <p14:tracePt t="8143" x="2181225" y="2720975"/>
          <p14:tracePt t="8144" x="2174875" y="2720975"/>
          <p14:tracePt t="8145" x="2174875" y="2714625"/>
          <p14:tracePt t="8146" x="2170113" y="2709863"/>
          <p14:tracePt t="8149" x="2170113" y="2703513"/>
          <p14:tracePt t="8150" x="2163763" y="2698750"/>
          <p14:tracePt t="8152" x="2163763" y="2692400"/>
          <p14:tracePt t="8154" x="2163763" y="2687638"/>
          <p14:tracePt t="8156" x="2159000" y="2687638"/>
          <p14:tracePt t="8157" x="2159000" y="2681288"/>
          <p14:tracePt t="8158" x="2159000" y="2676525"/>
          <p14:tracePt t="8160" x="2152650" y="2670175"/>
          <p14:tracePt t="8162" x="2147888" y="2663825"/>
          <p14:tracePt t="8164" x="2147888" y="2659063"/>
          <p14:tracePt t="8165" x="2147888" y="2652713"/>
          <p14:tracePt t="8166" x="2141538" y="2652713"/>
          <p14:tracePt t="8167" x="2141538" y="2647950"/>
          <p14:tracePt t="8170" x="2141538" y="2641600"/>
          <p14:tracePt t="8171" x="2136775" y="2641600"/>
          <p14:tracePt t="8172" x="2136775" y="2636838"/>
          <p14:tracePt t="8173" x="2136775" y="2630488"/>
          <p14:tracePt t="8175" x="2130425" y="2625725"/>
          <p14:tracePt t="8177" x="2124075" y="2619375"/>
          <p14:tracePt t="8180" x="2124075" y="2614613"/>
          <p14:tracePt t="8181" x="2124075" y="2608263"/>
          <p14:tracePt t="8182" x="2119313" y="2608263"/>
          <p14:tracePt t="8184" x="2119313" y="2601913"/>
          <p14:tracePt t="8186" x="2112963" y="2597150"/>
          <p14:tracePt t="8189" x="2108200" y="2586038"/>
          <p14:tracePt t="8190" x="2101850" y="2586038"/>
          <p14:tracePt t="8191" x="2101850" y="2579688"/>
          <p14:tracePt t="8194" x="2097088" y="2574925"/>
          <p14:tracePt t="8197" x="2097088" y="2568575"/>
          <p14:tracePt t="8198" x="2090738" y="2563813"/>
          <p14:tracePt t="8201" x="2085975" y="2557463"/>
          <p14:tracePt t="8203" x="2079625" y="2552700"/>
          <p14:tracePt t="8206" x="2079625" y="2546350"/>
          <p14:tracePt t="8207" x="2074863" y="2546350"/>
          <p14:tracePt t="8208" x="2074863" y="2541588"/>
          <p14:tracePt t="8209" x="2068513" y="2535238"/>
          <p14:tracePt t="8212" x="2062163" y="2528888"/>
          <p14:tracePt t="8215" x="2057400" y="2524125"/>
          <p14:tracePt t="8216" x="2057400" y="2517775"/>
          <p14:tracePt t="8217" x="2051050" y="2517775"/>
          <p14:tracePt t="8219" x="2046288" y="2513013"/>
          <p14:tracePt t="8222" x="2046288" y="2506663"/>
          <p14:tracePt t="8223" x="2039938" y="2506663"/>
          <p14:tracePt t="8224" x="2035175" y="2501900"/>
          <p14:tracePt t="8226" x="2035175" y="2495550"/>
          <p14:tracePt t="8227" x="2028825" y="2495550"/>
          <p14:tracePt t="8229" x="2028825" y="2490788"/>
          <p14:tracePt t="8230" x="2024063" y="2490788"/>
          <p14:tracePt t="8232" x="2017713" y="2484438"/>
          <p14:tracePt t="8233" x="2012950" y="2479675"/>
          <p14:tracePt t="8236" x="2006600" y="2473325"/>
          <p14:tracePt t="8239" x="2001838" y="2466975"/>
          <p14:tracePt t="8242" x="1995488" y="2466975"/>
          <p14:tracePt t="8243" x="1989138" y="2462213"/>
          <p14:tracePt t="8244" x="1989138" y="2455863"/>
          <p14:tracePt t="8245" x="1984375" y="2455863"/>
          <p14:tracePt t="8247" x="1984375" y="2451100"/>
          <p14:tracePt t="8248" x="1978025" y="2451100"/>
          <p14:tracePt t="8250" x="1973263" y="2444750"/>
          <p14:tracePt t="8252" x="1966913" y="2444750"/>
          <p14:tracePt t="8254" x="1966913" y="2439988"/>
          <p14:tracePt t="8255" x="1962150" y="2433638"/>
          <p14:tracePt t="8257" x="1955800" y="2433638"/>
          <p14:tracePt t="8258" x="1955800" y="2428875"/>
          <p14:tracePt t="8259" x="1951038" y="2428875"/>
          <p14:tracePt t="8260" x="1944688" y="2428875"/>
          <p14:tracePt t="8261" x="1944688" y="2422525"/>
          <p14:tracePt t="8263" x="1939925" y="2422525"/>
          <p14:tracePt t="8264" x="1939925" y="2417763"/>
          <p14:tracePt t="8265" x="1933575" y="2417763"/>
          <p14:tracePt t="8267" x="1927225" y="2411413"/>
          <p14:tracePt t="8268" x="1922463" y="2406650"/>
          <p14:tracePt t="8272" x="1916113" y="2400300"/>
          <p14:tracePt t="8274" x="1911350" y="2400300"/>
          <p14:tracePt t="8276" x="1911350" y="2393950"/>
          <p14:tracePt t="8277" x="1905000" y="2393950"/>
          <p14:tracePt t="8278" x="1900238" y="2393950"/>
          <p14:tracePt t="8279" x="1900238" y="2389188"/>
          <p14:tracePt t="8280" x="1893888" y="2382838"/>
          <p14:tracePt t="8283" x="1889125" y="2382838"/>
          <p14:tracePt t="8285" x="1889125" y="2378075"/>
          <p14:tracePt t="8286" x="1882775" y="2378075"/>
          <p14:tracePt t="8286" x="1882775" y="2371725"/>
          <p14:tracePt t="8287" x="1878013" y="2371725"/>
          <p14:tracePt t="8289" x="1871663" y="2371725"/>
          <p14:tracePt t="8290" x="1871663" y="2366963"/>
          <p14:tracePt t="8291" x="1866900" y="2366963"/>
          <p14:tracePt t="8292" x="1866900" y="2360613"/>
          <p14:tracePt t="8294" x="1860550" y="2360613"/>
          <p14:tracePt t="8295" x="1860550" y="2355850"/>
          <p14:tracePt t="8297" x="1854200" y="2355850"/>
          <p14:tracePt t="8298" x="1849438" y="2355850"/>
          <p14:tracePt t="8299" x="1849438" y="2349500"/>
          <p14:tracePt t="8301" x="1843088" y="2349500"/>
          <p14:tracePt t="8302" x="1843088" y="2344738"/>
          <p14:tracePt t="8303" x="1838325" y="2338388"/>
          <p14:tracePt t="8305" x="1831975" y="2338388"/>
          <p14:tracePt t="8306" x="1827213" y="2338388"/>
          <p14:tracePt t="8307" x="1827213" y="2333625"/>
          <p14:tracePt t="8309" x="1820863" y="2333625"/>
          <p14:tracePt t="8310" x="1820863" y="2327275"/>
          <p14:tracePt t="8312" x="1816100" y="2327275"/>
          <p14:tracePt t="8314" x="1809750" y="2320925"/>
          <p14:tracePt t="8315" x="1804988" y="2316163"/>
          <p14:tracePt t="8317" x="1798638" y="2316163"/>
          <p14:tracePt t="8318" x="1798638" y="2309813"/>
          <p14:tracePt t="8320" x="1793875" y="2309813"/>
          <p14:tracePt t="8322" x="1793875" y="2305050"/>
          <p14:tracePt t="8323" x="1787525" y="2305050"/>
          <p14:tracePt t="8324" x="1781175" y="2305050"/>
          <p14:tracePt t="8326" x="1776413" y="2298700"/>
          <p14:tracePt t="8327" x="1776413" y="2293938"/>
          <p14:tracePt t="8328" x="1770063" y="2293938"/>
          <p14:tracePt t="8330" x="1770063" y="2287588"/>
          <p14:tracePt t="8331" x="1765300" y="2287588"/>
          <p14:tracePt t="8332" x="1758950" y="2287588"/>
          <p14:tracePt t="8334" x="1758950" y="2282825"/>
          <p14:tracePt t="8335" x="1754188" y="2282825"/>
          <p14:tracePt t="8337" x="1747838" y="2276475"/>
          <p14:tracePt t="8338" x="1747838" y="2271713"/>
          <p14:tracePt t="8339" x="1743075" y="2271713"/>
          <p14:tracePt t="8340" x="1736725" y="2271713"/>
          <p14:tracePt t="8341" x="1736725" y="2265363"/>
          <p14:tracePt t="8342" x="1731963" y="2265363"/>
          <p14:tracePt t="8345" x="1725613" y="2259013"/>
          <p14:tracePt t="8347" x="1719263" y="2254250"/>
          <p14:tracePt t="8348" x="1714500" y="2254250"/>
          <p14:tracePt t="8349" x="1714500" y="2247900"/>
          <p14:tracePt t="8350" x="1708150" y="2247900"/>
          <p14:tracePt t="8354" x="1703388" y="2243138"/>
          <p14:tracePt t="8355" x="1697038" y="2236788"/>
          <p14:tracePt t="8356" x="1692275" y="2236788"/>
          <p14:tracePt t="8358" x="1685925" y="2236788"/>
          <p14:tracePt t="8359" x="1685925" y="2232025"/>
          <p14:tracePt t="8361" x="1681163" y="2225675"/>
          <p14:tracePt t="8363" x="1674813" y="2220913"/>
          <p14:tracePt t="8364" x="1670050" y="2220913"/>
          <p14:tracePt t="8366" x="1663700" y="2220913"/>
          <p14:tracePt t="8368" x="1663700" y="2214563"/>
          <p14:tracePt t="8369" x="1658938" y="2214563"/>
          <p14:tracePt t="8371" x="1646238" y="2209800"/>
          <p14:tracePt t="8372" x="1646238" y="2203450"/>
          <p14:tracePt t="8374" x="1641475" y="2203450"/>
          <p14:tracePt t="8376" x="1641475" y="2198688"/>
          <p14:tracePt t="8377" x="1635125" y="2198688"/>
          <p14:tracePt t="8378" x="1630363" y="2198688"/>
          <p14:tracePt t="8380" x="1624013" y="2192338"/>
          <p14:tracePt t="8383" x="1619250" y="2185988"/>
          <p14:tracePt t="8385" x="1612900" y="2185988"/>
          <p14:tracePt t="8386" x="1612900" y="2181225"/>
          <p14:tracePt t="8388" x="1601788" y="2181225"/>
          <p14:tracePt t="8389" x="1601788" y="2174875"/>
          <p14:tracePt t="8390" x="1597025" y="2174875"/>
          <p14:tracePt t="8393" x="1590675" y="2170113"/>
          <p14:tracePt t="8394" x="1585913" y="2170113"/>
          <p14:tracePt t="8397" x="1579563" y="2163763"/>
          <p14:tracePt t="8399" x="1573213" y="2159000"/>
          <p14:tracePt t="8401" x="1568450" y="2159000"/>
          <p14:tracePt t="8402" x="1562100" y="2159000"/>
          <p14:tracePt t="8403" x="1562100" y="2152650"/>
          <p14:tracePt t="8405" x="1557338" y="2152650"/>
          <p14:tracePt t="8407" x="1550988" y="2147888"/>
          <p14:tracePt t="8410" x="1546225" y="2147888"/>
          <p14:tracePt t="8411" x="1539875" y="2147888"/>
          <p14:tracePt t="8412" x="1539875" y="2141538"/>
          <p14:tracePt t="8413" x="1535113" y="2141538"/>
          <p14:tracePt t="8414" x="1535113" y="2136775"/>
          <p14:tracePt t="8416" x="1528763" y="2136775"/>
          <p14:tracePt t="8417" x="1524000" y="2136775"/>
          <p14:tracePt t="8418" x="1524000" y="2130425"/>
          <p14:tracePt t="8419" x="1517650" y="2130425"/>
          <p14:tracePt t="8421" x="1511300" y="2130425"/>
          <p14:tracePt t="8422" x="1511300" y="2124075"/>
          <p14:tracePt t="8423" x="1506538" y="2124075"/>
          <p14:tracePt t="8426" x="1500188" y="2124075"/>
          <p14:tracePt t="8427" x="1495425" y="2119313"/>
          <p14:tracePt t="8429" x="1489075" y="2112963"/>
          <p14:tracePt t="8432" x="1484313" y="2112963"/>
          <p14:tracePt t="8434" x="1477963" y="2112963"/>
          <p14:tracePt t="8435" x="1473200" y="2108200"/>
          <p14:tracePt t="8438" x="1466850" y="2108200"/>
          <p14:tracePt t="8439" x="1462088" y="2101850"/>
          <p14:tracePt t="8440" x="1455738" y="2101850"/>
          <p14:tracePt t="8443" x="1450975" y="2101850"/>
          <p14:tracePt t="8444" x="1450975" y="2097088"/>
          <p14:tracePt t="8445" x="1444625" y="2097088"/>
          <p14:tracePt t="8447" x="1438275" y="2090738"/>
          <p14:tracePt t="8449" x="1433513" y="2090738"/>
          <p14:tracePt t="8451" x="1427163" y="2090738"/>
          <p14:tracePt t="8452" x="1427163" y="2085975"/>
          <p14:tracePt t="8454" x="1422400" y="2085975"/>
          <p14:tracePt t="8456" x="1416050" y="2079625"/>
          <p14:tracePt t="8458" x="1411288" y="2079625"/>
          <p14:tracePt t="8459" x="1404938" y="2079625"/>
          <p14:tracePt t="8461" x="1400175" y="2079625"/>
          <p14:tracePt t="8462" x="1400175" y="2074863"/>
          <p14:tracePt t="8465" x="1393825" y="2068513"/>
          <p14:tracePt t="8466" x="1389063" y="2068513"/>
          <p14:tracePt t="8468" x="1382713" y="2068513"/>
          <p14:tracePt t="8469" x="1382713" y="2063750"/>
          <p14:tracePt t="8471" x="1376363" y="2063750"/>
          <p14:tracePt t="8473" x="1371600" y="2063750"/>
          <p14:tracePt t="8474" x="1365250" y="2057400"/>
          <p14:tracePt t="8477" x="1360488" y="2057400"/>
          <p14:tracePt t="8479" x="1354138" y="2051050"/>
          <p14:tracePt t="8481" x="1349375" y="2051050"/>
          <p14:tracePt t="8482" x="1349375" y="2046288"/>
          <p14:tracePt t="8483" x="1343025" y="2046288"/>
          <p14:tracePt t="8486" x="1338263" y="2046288"/>
          <p14:tracePt t="8487" x="1338263" y="2039938"/>
          <p14:tracePt t="8489" x="1331913" y="2039938"/>
          <p14:tracePt t="8491" x="1327150" y="2039938"/>
          <p14:tracePt t="8492" x="1327150" y="2035175"/>
          <p14:tracePt t="8494" x="1320800" y="2035175"/>
          <p14:tracePt t="8495" x="1316038" y="2035175"/>
          <p14:tracePt t="8497" x="1316038" y="2028825"/>
          <p14:tracePt t="8498" x="1309688" y="2028825"/>
          <p14:tracePt t="8500" x="1303338" y="2024063"/>
          <p14:tracePt t="8503" x="1298575" y="2024063"/>
          <p14:tracePt t="8504" x="1292225" y="2017713"/>
          <p14:tracePt t="8507" x="1287463" y="2017713"/>
          <p14:tracePt t="8509" x="1287463" y="2012950"/>
          <p14:tracePt t="8510" x="1281113" y="2012950"/>
          <p14:tracePt t="8513" x="1276350" y="2012950"/>
          <p14:tracePt t="8514" x="1270000" y="2006600"/>
          <p14:tracePt t="8516" x="1270000" y="2001838"/>
          <p14:tracePt t="8517" x="1265238" y="2001838"/>
          <p14:tracePt t="8520" x="1258888" y="2001838"/>
          <p14:tracePt t="8521" x="1258888" y="1995488"/>
          <p14:tracePt t="8522" x="1254125" y="1995488"/>
          <p14:tracePt t="8523" x="1247775" y="1995488"/>
          <p14:tracePt t="8525" x="1247775" y="1990725"/>
          <p14:tracePt t="8526" x="1243013" y="1990725"/>
          <p14:tracePt t="8529" x="1236663" y="1984375"/>
          <p14:tracePt t="8531" x="1230313" y="1978025"/>
          <p14:tracePt t="8532" x="1225550" y="1978025"/>
          <p14:tracePt t="8534" x="1219200" y="1978025"/>
          <p14:tracePt t="8535" x="1219200" y="1973263"/>
          <p14:tracePt t="8537" x="1214438" y="1973263"/>
          <p14:tracePt t="8539" x="1208088" y="1966913"/>
          <p14:tracePt t="8540" x="1203325" y="1966913"/>
          <p14:tracePt t="8543" x="1196975" y="1962150"/>
          <p14:tracePt t="8545" x="1192213" y="1962150"/>
          <p14:tracePt t="8547" x="1185863" y="1955800"/>
          <p14:tracePt t="8548" x="1181100" y="1955800"/>
          <p14:tracePt t="8549" x="1181100" y="1951038"/>
          <p14:tracePt t="8551" x="1174750" y="1951038"/>
          <p14:tracePt t="8552" x="1174750" y="1944688"/>
          <p14:tracePt t="8553" x="1168400" y="1944688"/>
          <p14:tracePt t="8556" x="1157288" y="1939925"/>
          <p14:tracePt t="8558" x="1157288" y="1933575"/>
          <p14:tracePt t="8559" x="1152525" y="1933575"/>
          <p14:tracePt t="8561" x="1146175" y="1933575"/>
          <p14:tracePt t="8562" x="1146175" y="1928813"/>
          <p14:tracePt t="8563" x="1141413" y="1928813"/>
          <p14:tracePt t="8564" x="1135063" y="1928813"/>
          <p14:tracePt t="8565" x="1135063" y="1922463"/>
          <p14:tracePt t="8566" x="1130300" y="1922463"/>
          <p14:tracePt t="8569" x="1123950" y="1916113"/>
          <p14:tracePt t="8571" x="1119188" y="1911350"/>
          <p14:tracePt t="8573" x="1112838" y="1911350"/>
          <p14:tracePt t="8574" x="1108075" y="1911350"/>
          <p14:tracePt t="8575" x="1108075" y="1905000"/>
          <p14:tracePt t="8577" x="1101725" y="1905000"/>
          <p14:tracePt t="8578" x="1095375" y="1905000"/>
          <p14:tracePt t="8579" x="1095375" y="1900238"/>
          <p14:tracePt t="8580" x="1090613" y="1900238"/>
          <p14:tracePt t="8583" x="1084263" y="1893888"/>
          <p14:tracePt t="8585" x="1084263" y="1889125"/>
          <p14:tracePt t="8586" x="1079500" y="1889125"/>
          <p14:tracePt t="8587" x="1073150" y="1889125"/>
          <p14:tracePt t="8590" x="1068388" y="1882775"/>
          <p14:tracePt t="8593" x="1062038" y="1882775"/>
          <p14:tracePt t="8595" x="1062038" y="1878013"/>
          <p14:tracePt t="8596" x="1057275" y="1878013"/>
          <p14:tracePt t="8598" x="1050925" y="1878013"/>
          <p14:tracePt t="8601" x="1050925" y="1871663"/>
          <p14:tracePt t="8602" x="1046163" y="1871663"/>
          <p14:tracePt t="8604" x="1046163" y="1866900"/>
          <p14:tracePt t="8605" x="1039813" y="1866900"/>
          <p14:tracePt t="8609" x="1035050" y="1866900"/>
          <p14:tracePt t="8610" x="1035050" y="1860550"/>
          <p14:tracePt t="8615" x="1028700" y="1860550"/>
          <p14:tracePt t="8619" x="1022350" y="1860550"/>
          <p14:tracePt t="8620" x="1022350" y="1855788"/>
          <p14:tracePt t="8625" x="1017588" y="1855788"/>
          <p14:tracePt t="8634" x="1011238" y="1855788"/>
          <p14:tracePt t="8637" x="1011238" y="1849438"/>
          <p14:tracePt t="8653" x="1006475" y="1849438"/>
          <p14:tracePt t="8705" x="1006475" y="1843088"/>
          <p14:tracePt t="8709" x="1000125" y="1843088"/>
          <p14:tracePt t="8739" x="995363" y="1843088"/>
          <p14:tracePt t="9291" x="1000125" y="1843088"/>
          <p14:tracePt t="9294" x="1006475" y="1843088"/>
          <p14:tracePt t="9299" x="1011238" y="1843088"/>
          <p14:tracePt t="9303" x="1017588" y="1843088"/>
          <p14:tracePt t="9307" x="1022350" y="1843088"/>
          <p14:tracePt t="9309" x="1028700" y="1843088"/>
          <p14:tracePt t="9312" x="1035050" y="1843088"/>
          <p14:tracePt t="9314" x="1035050" y="1838325"/>
          <p14:tracePt t="9315" x="1039813" y="1838325"/>
          <p14:tracePt t="9318" x="1046163" y="1838325"/>
          <p14:tracePt t="9321" x="1050925" y="1838325"/>
          <p14:tracePt t="9323" x="1057275" y="1838325"/>
          <p14:tracePt t="9326" x="1062038" y="1838325"/>
          <p14:tracePt t="9328" x="1068388" y="1838325"/>
          <p14:tracePt t="9330" x="1073150" y="1838325"/>
          <p14:tracePt t="9331" x="1079500" y="1838325"/>
          <p14:tracePt t="9334" x="1084263" y="1838325"/>
          <p14:tracePt t="9335" x="1084263" y="1831975"/>
          <p14:tracePt t="9336" x="1090613" y="1831975"/>
          <p14:tracePt t="9338" x="1101725" y="1831975"/>
          <p14:tracePt t="9340" x="1108075" y="1831975"/>
          <p14:tracePt t="9342" x="1112838" y="1831975"/>
          <p14:tracePt t="9344" x="1119188" y="1831975"/>
          <p14:tracePt t="9346" x="1123950" y="1827213"/>
          <p14:tracePt t="9347" x="1130300" y="1827213"/>
          <p14:tracePt t="9349" x="1135063" y="1820863"/>
          <p14:tracePt t="9350" x="1141413" y="1820863"/>
          <p14:tracePt t="9353" x="1146175" y="1820863"/>
          <p14:tracePt t="9354" x="1152525" y="1820863"/>
          <p14:tracePt t="9355" x="1157288" y="1820863"/>
          <p14:tracePt t="9356" x="1157288" y="1816100"/>
          <p14:tracePt t="9357" x="1163638" y="1816100"/>
          <p14:tracePt t="9358" x="1168400" y="1816100"/>
          <p14:tracePt t="9360" x="1174750" y="1816100"/>
          <p14:tracePt t="9361" x="1181100" y="1816100"/>
          <p14:tracePt t="9363" x="1185863" y="1809750"/>
          <p14:tracePt t="9365" x="1192213" y="1809750"/>
          <p14:tracePt t="9368" x="1196975" y="1809750"/>
          <p14:tracePt t="9369" x="1203325" y="1804988"/>
          <p14:tracePt t="9372" x="1208088" y="1804988"/>
          <p14:tracePt t="9373" x="1214438" y="1798638"/>
          <p14:tracePt t="9374" x="1219200" y="1798638"/>
          <p14:tracePt t="9377" x="1225550" y="1793875"/>
          <p14:tracePt t="9379" x="1230313" y="1793875"/>
          <p14:tracePt t="9382" x="1236663" y="1793875"/>
          <p14:tracePt t="9383" x="1243013" y="1787525"/>
          <p14:tracePt t="9385" x="1247775" y="1787525"/>
          <p14:tracePt t="9386" x="1247775" y="1781175"/>
          <p14:tracePt t="9389" x="1254125" y="1781175"/>
          <p14:tracePt t="9392" x="1258888" y="1781175"/>
          <p14:tracePt t="9393" x="1265238" y="1776413"/>
          <p14:tracePt t="9396" x="1270000" y="1776413"/>
          <p14:tracePt t="9398" x="1270000" y="1770063"/>
          <p14:tracePt t="9400" x="1276350" y="1770063"/>
          <p14:tracePt t="9404" x="1281113" y="1770063"/>
          <p14:tracePt t="9405" x="1281113" y="1765300"/>
          <p14:tracePt t="9406" x="1287463" y="1765300"/>
          <p14:tracePt t="9412" x="1292225" y="1765300"/>
          <p14:tracePt t="9416" x="1292225" y="1758950"/>
          <p14:tracePt t="9423" x="1298575" y="1754188"/>
          <p14:tracePt t="9617" x="1298575" y="1747838"/>
          <p14:tracePt t="9626" x="1298575" y="1743075"/>
          <p14:tracePt t="9632" x="1303338" y="1743075"/>
          <p14:tracePt t="9633" x="1303338" y="1736725"/>
          <p14:tracePt t="9636" x="1303338" y="1731963"/>
          <p14:tracePt t="9642" x="1309688" y="1725613"/>
          <p14:tracePt t="9647" x="1309688" y="1720850"/>
          <p14:tracePt t="9651" x="1309688" y="1714500"/>
          <p14:tracePt t="9653" x="1309688" y="1708150"/>
          <p14:tracePt t="9656" x="1316038" y="1708150"/>
          <p14:tracePt t="9657" x="1316038" y="1703388"/>
          <p14:tracePt t="9659" x="1316038" y="1697038"/>
          <p14:tracePt t="9661" x="1316038" y="1692275"/>
          <p14:tracePt t="9663" x="1316038" y="1685925"/>
          <p14:tracePt t="9666" x="1320800" y="1681163"/>
          <p14:tracePt t="9669" x="1320800" y="1674813"/>
          <p14:tracePt t="9673" x="1320800" y="1670050"/>
          <p14:tracePt t="9674" x="1320800" y="1663700"/>
          <p14:tracePt t="9676" x="1327150" y="1663700"/>
          <p14:tracePt t="9677" x="1327150" y="1658938"/>
          <p14:tracePt t="9679" x="1327150" y="1652588"/>
          <p14:tracePt t="9680" x="1331913" y="1652588"/>
          <p14:tracePt t="9682" x="1331913" y="1647825"/>
          <p14:tracePt t="9685" x="1331913" y="1641475"/>
          <p14:tracePt t="9687" x="1331913" y="1635125"/>
          <p14:tracePt t="9690" x="1338263" y="1630363"/>
          <p14:tracePt t="9693" x="1338263" y="1624013"/>
          <p14:tracePt t="9695" x="1338263" y="1619250"/>
          <p14:tracePt t="9697" x="1338263" y="1612900"/>
          <p14:tracePt t="9699" x="1343025" y="1612900"/>
          <p14:tracePt t="9701" x="1343025" y="1608138"/>
          <p14:tracePt t="9704" x="1343025" y="1601788"/>
          <p14:tracePt t="9706" x="1343025" y="1597025"/>
          <p14:tracePt t="9707" x="1349375" y="1597025"/>
          <p14:tracePt t="9709" x="1349375" y="1590675"/>
          <p14:tracePt t="9710" x="1354138" y="1590675"/>
          <p14:tracePt t="9711" x="1354138" y="1585913"/>
          <p14:tracePt t="9714" x="1354138" y="1579563"/>
          <p14:tracePt t="9716" x="1360488" y="1573213"/>
          <p14:tracePt t="9718" x="1360488" y="1568450"/>
          <p14:tracePt t="9721" x="1365250" y="1562100"/>
          <p14:tracePt t="9724" x="1365250" y="1557338"/>
          <p14:tracePt t="9725" x="1371600" y="1550988"/>
          <p14:tracePt t="9728" x="1376363" y="1546225"/>
          <p14:tracePt t="9730" x="1376363" y="1539875"/>
          <p14:tracePt t="9731" x="1382713" y="1539875"/>
          <p14:tracePt t="9732" x="1382713" y="1535113"/>
          <p14:tracePt t="9733" x="1382713" y="1528763"/>
          <p14:tracePt t="9736" x="1389063" y="1528763"/>
          <p14:tracePt t="9737" x="1389063" y="1524000"/>
          <p14:tracePt t="9739" x="1389063" y="1517650"/>
          <p14:tracePt t="9740" x="1393825" y="1517650"/>
          <p14:tracePt t="9741" x="1393825" y="1512888"/>
          <p14:tracePt t="9743" x="1393825" y="1506538"/>
          <p14:tracePt t="9744" x="1400175" y="1500188"/>
          <p14:tracePt t="9746" x="1404938" y="1500188"/>
          <p14:tracePt t="9747" x="1404938" y="1495425"/>
          <p14:tracePt t="9749" x="1404938" y="1489075"/>
          <p14:tracePt t="9750" x="1411288" y="1489075"/>
          <p14:tracePt t="9752" x="1411288" y="1484313"/>
          <p14:tracePt t="9753" x="1416050" y="1477963"/>
          <p14:tracePt t="9754" x="1416050" y="1473200"/>
          <p14:tracePt t="9755" x="1422400" y="1473200"/>
          <p14:tracePt t="9757" x="1422400" y="1466850"/>
          <p14:tracePt t="9758" x="1427163" y="1462088"/>
          <p14:tracePt t="9760" x="1427163" y="1455738"/>
          <p14:tracePt t="9761" x="1433513" y="1455738"/>
          <p14:tracePt t="9762" x="1433513" y="1450975"/>
          <p14:tracePt t="9764" x="1438275" y="1444625"/>
          <p14:tracePt t="9765" x="1438275" y="1438275"/>
          <p14:tracePt t="9766" x="1444625" y="1438275"/>
          <p14:tracePt t="9767" x="1444625" y="1433513"/>
          <p14:tracePt t="9771" x="1450975" y="1427163"/>
          <p14:tracePt t="9772" x="1455738" y="1422400"/>
          <p14:tracePt t="9773" x="1455738" y="1416050"/>
          <p14:tracePt t="9775" x="1455738" y="1411288"/>
          <p14:tracePt t="9776" x="1462088" y="1411288"/>
          <p14:tracePt t="9778" x="1462088" y="1404938"/>
          <p14:tracePt t="9779" x="1466850" y="1404938"/>
          <p14:tracePt t="9780" x="1473200" y="1400175"/>
          <p14:tracePt t="9781" x="1473200" y="1393825"/>
          <p14:tracePt t="9783" x="1477963" y="1389063"/>
          <p14:tracePt t="9786" x="1477963" y="1382713"/>
          <p14:tracePt t="9787" x="1484313" y="1382713"/>
          <p14:tracePt t="9788" x="1484313" y="1377950"/>
          <p14:tracePt t="9789" x="1489075" y="1371600"/>
          <p14:tracePt t="9791" x="1495425" y="1371600"/>
          <p14:tracePt t="9792" x="1495425" y="1365250"/>
          <p14:tracePt t="9794" x="1500188" y="1365250"/>
          <p14:tracePt t="9795" x="1500188" y="1360488"/>
          <p14:tracePt t="9798" x="1506538" y="1354138"/>
          <p14:tracePt t="9800" x="1511300" y="1349375"/>
          <p14:tracePt t="9802" x="1517650" y="1343025"/>
          <p14:tracePt t="9804" x="1524000" y="1338263"/>
          <p14:tracePt t="9807" x="1528763" y="1331913"/>
          <p14:tracePt t="9809" x="1535113" y="1327150"/>
          <p14:tracePt t="9812" x="1539875" y="1327150"/>
          <p14:tracePt t="9813" x="1539875" y="1320800"/>
          <p14:tracePt t="9815" x="1546225" y="1320800"/>
          <p14:tracePt t="9817" x="1546225" y="1316038"/>
          <p14:tracePt t="9818" x="1550988" y="1316038"/>
          <p14:tracePt t="9820" x="1557338" y="1316038"/>
          <p14:tracePt t="9822" x="1557338" y="1309688"/>
          <p14:tracePt t="9824" x="1562100" y="1309688"/>
          <p14:tracePt t="9825" x="1562100" y="1304925"/>
          <p14:tracePt t="9829" x="1568450" y="1304925"/>
          <p14:tracePt t="9831" x="1568450" y="1298575"/>
          <p14:tracePt t="9834" x="1573213" y="1298575"/>
          <p14:tracePt t="9837" x="1579563" y="1298575"/>
          <p14:tracePt t="9839" x="1579563" y="1292225"/>
          <p14:tracePt t="9846" x="1585913" y="1292225"/>
          <p14:tracePt t="9848" x="1585913" y="1287463"/>
          <p14:tracePt t="9861" x="1585913" y="1281113"/>
          <p14:tracePt t="9869" x="1585913" y="1276350"/>
          <p14:tracePt t="9877" x="1590675" y="1276350"/>
          <p14:tracePt t="9883" x="1590675" y="1270000"/>
          <p14:tracePt t="9904" x="1590675" y="1265238"/>
          <p14:tracePt t="9907" x="1590675" y="1258888"/>
          <p14:tracePt t="9913" x="1590675" y="1254125"/>
          <p14:tracePt t="9925" x="1590675" y="1247775"/>
          <p14:tracePt t="9945" x="1597025" y="1247775"/>
          <p14:tracePt t="9947" x="1597025" y="1243013"/>
          <p14:tracePt t="10051" x="1597025" y="1236663"/>
          <p14:tracePt t="10065" x="1597025" y="1230313"/>
          <p14:tracePt t="10084" x="1597025" y="1225550"/>
          <p14:tracePt t="10098" x="1597025" y="1219200"/>
          <p14:tracePt t="10110" x="1597025" y="1214438"/>
          <p14:tracePt t="10116" x="1597025" y="1208088"/>
          <p14:tracePt t="10128" x="1597025" y="1203325"/>
          <p14:tracePt t="10146" x="1597025" y="1196975"/>
          <p14:tracePt t="10479" x="1590675" y="1196975"/>
          <p14:tracePt t="10486" x="1590675" y="1203325"/>
          <p14:tracePt t="10493" x="1585913" y="1203325"/>
          <p14:tracePt t="10498" x="1585913" y="1208088"/>
          <p14:tracePt t="10502" x="1579563" y="1214438"/>
          <p14:tracePt t="10507" x="1573213" y="1214438"/>
          <p14:tracePt t="10510" x="1573213" y="1219200"/>
          <p14:tracePt t="10514" x="1568450" y="1219200"/>
          <p14:tracePt t="10515" x="1568450" y="1225550"/>
          <p14:tracePt t="10521" x="1562100" y="1230313"/>
          <p14:tracePt t="10523" x="1562100" y="1236663"/>
          <p14:tracePt t="10528" x="1557338" y="1243013"/>
          <p14:tracePt t="10532" x="1550988" y="1243013"/>
          <p14:tracePt t="10533" x="1550988" y="1247775"/>
          <p14:tracePt t="10538" x="1550988" y="1254125"/>
          <p14:tracePt t="10539" x="1546225" y="1254125"/>
          <p14:tracePt t="10541" x="1546225" y="1258888"/>
          <p14:tracePt t="10545" x="1539875" y="1265238"/>
          <p14:tracePt t="10549" x="1539875" y="1270000"/>
          <p14:tracePt t="10551" x="1535113" y="1270000"/>
          <p14:tracePt t="10554" x="1535113" y="1276350"/>
          <p14:tracePt t="10555" x="1528763" y="1276350"/>
          <p14:tracePt t="10557" x="1528763" y="1281113"/>
          <p14:tracePt t="10561" x="1524000" y="1281113"/>
          <p14:tracePt t="10562" x="1524000" y="1287463"/>
          <p14:tracePt t="10568" x="1517650" y="1292225"/>
          <p14:tracePt t="10574" x="1517650" y="1298575"/>
          <p14:tracePt t="10575" x="1511300" y="1298575"/>
          <p14:tracePt t="10578" x="1506538" y="1298575"/>
          <p14:tracePt t="10580" x="1506538" y="1304925"/>
          <p14:tracePt t="10583" x="1506538" y="1309688"/>
          <p14:tracePt t="10585" x="1500188" y="1309688"/>
          <p14:tracePt t="10591" x="1500188" y="1316038"/>
          <p14:tracePt t="10594" x="1495425" y="1316038"/>
          <p14:tracePt t="10599" x="1495425" y="1320800"/>
          <p14:tracePt t="10603" x="1489075" y="1320800"/>
          <p14:tracePt t="10608" x="1489075" y="1327150"/>
          <p14:tracePt t="10609" x="1484313" y="1327150"/>
          <p14:tracePt t="10612" x="1484313" y="1331913"/>
          <p14:tracePt t="10622" x="1477963" y="1331913"/>
          <p14:tracePt t="10623" x="1477963" y="1338263"/>
          <p14:tracePt t="10638" x="1473200" y="1343025"/>
          <p14:tracePt t="10658" x="1473200" y="1349375"/>
          <p14:tracePt t="10662" x="1466850" y="1349375"/>
          <p14:tracePt t="10667" x="1466850" y="1354138"/>
          <p14:tracePt t="10675" x="1462088" y="1354138"/>
          <p14:tracePt t="10682" x="1462088" y="1360488"/>
          <p14:tracePt t="10692" x="1462088" y="1365250"/>
          <p14:tracePt t="10697" x="1455738" y="1365250"/>
          <p14:tracePt t="10699" x="1455738" y="1371600"/>
          <p14:tracePt t="10702" x="1455738" y="1377950"/>
          <p14:tracePt t="10707" x="1455738" y="1382713"/>
          <p14:tracePt t="10712" x="1455738" y="1389063"/>
          <p14:tracePt t="10717" x="1450975" y="1393825"/>
          <p14:tracePt t="10719" x="1450975" y="1400175"/>
          <p14:tracePt t="10724" x="1450975" y="1404938"/>
          <p14:tracePt t="10728" x="1450975" y="1411288"/>
          <p14:tracePt t="10731" x="1450975" y="1416050"/>
          <p14:tracePt t="10733" x="1450975" y="1422400"/>
          <p14:tracePt t="10736" x="1450975" y="1427163"/>
          <p14:tracePt t="10740" x="1450975" y="1433513"/>
          <p14:tracePt t="10743" x="1450975" y="1438275"/>
          <p14:tracePt t="10745" x="1450975" y="1444625"/>
          <p14:tracePt t="10748" x="1450975" y="1450975"/>
          <p14:tracePt t="10751" x="1450975" y="1455738"/>
          <p14:tracePt t="10753" x="1450975" y="1462088"/>
          <p14:tracePt t="10755" x="1450975" y="1466850"/>
          <p14:tracePt t="10758" x="1450975" y="1473200"/>
          <p14:tracePt t="10760" x="1450975" y="1477963"/>
          <p14:tracePt t="10763" x="1450975" y="1484313"/>
          <p14:tracePt t="10764" x="1450975" y="1489075"/>
          <p14:tracePt t="10766" x="1450975" y="1495425"/>
          <p14:tracePt t="10768" x="1450975" y="1500188"/>
          <p14:tracePt t="10771" x="1455738" y="1500188"/>
          <p14:tracePt t="10772" x="1455738" y="1512888"/>
          <p14:tracePt t="10774" x="1455738" y="1517650"/>
          <p14:tracePt t="10776" x="1455738" y="1524000"/>
          <p14:tracePt t="10777" x="1462088" y="1524000"/>
          <p14:tracePt t="10778" x="1462088" y="1528763"/>
          <p14:tracePt t="10780" x="1466850" y="1535113"/>
          <p14:tracePt t="10783" x="1466850" y="1539875"/>
          <p14:tracePt t="10785" x="1473200" y="1546225"/>
          <p14:tracePt t="10787" x="1473200" y="1550988"/>
          <p14:tracePt t="10788" x="1473200" y="1557338"/>
          <p14:tracePt t="10790" x="1477963" y="1557338"/>
          <p14:tracePt t="10791" x="1477963" y="1562100"/>
          <p14:tracePt t="10793" x="1477963" y="1568450"/>
          <p14:tracePt t="10796" x="1484313" y="1573213"/>
          <p14:tracePt t="10799" x="1489075" y="1573213"/>
          <p14:tracePt t="10799" x="1489075" y="1579563"/>
          <p14:tracePt t="10800" x="1489075" y="1585913"/>
          <p14:tracePt t="10802" x="1495425" y="1590675"/>
          <p14:tracePt t="10805" x="1500188" y="1597025"/>
          <p14:tracePt t="10808" x="1500188" y="1601788"/>
          <p14:tracePt t="10809" x="1506538" y="1601788"/>
          <p14:tracePt t="10810" x="1506538" y="1608138"/>
          <p14:tracePt t="10811" x="1511300" y="1608138"/>
          <p14:tracePt t="10812" x="1511300" y="1612900"/>
          <p14:tracePt t="10814" x="1517650" y="1612900"/>
          <p14:tracePt t="10815" x="1517650" y="1619250"/>
          <p14:tracePt t="10816" x="1524000" y="1619250"/>
          <p14:tracePt t="10818" x="1524000" y="1624013"/>
          <p14:tracePt t="10819" x="1528763" y="1624013"/>
          <p14:tracePt t="10820" x="1535113" y="1630363"/>
          <p14:tracePt t="10822" x="1539875" y="1635125"/>
          <p14:tracePt t="10825" x="1546225" y="1635125"/>
          <p14:tracePt t="10826" x="1546225" y="1641475"/>
          <p14:tracePt t="10827" x="1550988" y="1641475"/>
          <p14:tracePt t="10828" x="1557338" y="1641475"/>
          <p14:tracePt t="10829" x="1557338" y="1647825"/>
          <p14:tracePt t="10830" x="1562100" y="1652588"/>
          <p14:tracePt t="10832" x="1568450" y="1652588"/>
          <p14:tracePt t="10834" x="1568450" y="1658938"/>
          <p14:tracePt t="10835" x="1573213" y="1658938"/>
          <p14:tracePt t="10836" x="1579563" y="1658938"/>
          <p14:tracePt t="10837" x="1585913" y="1663700"/>
          <p14:tracePt t="10839" x="1590675" y="1663700"/>
          <p14:tracePt t="10841" x="1597025" y="1670050"/>
          <p14:tracePt t="10842" x="1601788" y="1670050"/>
          <p14:tracePt t="10843" x="1601788" y="1674813"/>
          <p14:tracePt t="10845" x="1608138" y="1674813"/>
          <p14:tracePt t="10846" x="1612900" y="1674813"/>
          <p14:tracePt t="10847" x="1619250" y="1681163"/>
          <p14:tracePt t="10849" x="1624013" y="1681163"/>
          <p14:tracePt t="10851" x="1630363" y="1685925"/>
          <p14:tracePt t="10853" x="1635125" y="1685925"/>
          <p14:tracePt t="10854" x="1641475" y="1685925"/>
          <p14:tracePt t="10855" x="1641475" y="1692275"/>
          <p14:tracePt t="10856" x="1646238" y="1692275"/>
          <p14:tracePt t="10857" x="1652588" y="1697038"/>
          <p14:tracePt t="10859" x="1658938" y="1697038"/>
          <p14:tracePt t="10860" x="1663700" y="1703388"/>
          <p14:tracePt t="10862" x="1670050" y="1703388"/>
          <p14:tracePt t="10863" x="1674813" y="1703388"/>
          <p14:tracePt t="10866" x="1681163" y="1708150"/>
          <p14:tracePt t="10867" x="1685925" y="1708150"/>
          <p14:tracePt t="10869" x="1692275" y="1708150"/>
          <p14:tracePt t="10870" x="1697038" y="1708150"/>
          <p14:tracePt t="10871" x="1703388" y="1714500"/>
          <p14:tracePt t="10872" x="1708150" y="1714500"/>
          <p14:tracePt t="10873" x="1708150" y="1720850"/>
          <p14:tracePt t="10874" x="1714500" y="1720850"/>
          <p14:tracePt t="10877" x="1719263" y="1720850"/>
          <p14:tracePt t="10878" x="1725613" y="1720850"/>
          <p14:tracePt t="10879" x="1731963" y="1720850"/>
          <p14:tracePt t="10880" x="1731963" y="1725613"/>
          <p14:tracePt t="10881" x="1736725" y="1725613"/>
          <p14:tracePt t="10883" x="1743075" y="1725613"/>
          <p14:tracePt t="10884" x="1747838" y="1725613"/>
          <p14:tracePt t="10885" x="1754188" y="1725613"/>
          <p14:tracePt t="10888" x="1765300" y="1725613"/>
          <p14:tracePt t="10889" x="1765300" y="1731963"/>
          <p14:tracePt t="10890" x="1770063" y="1731963"/>
          <p14:tracePt t="10904" x="1816100" y="1736725"/>
          <p14:tracePt t="10906" x="1820863" y="1736725"/>
          <p14:tracePt t="10907" x="1820863" y="1743075"/>
          <p14:tracePt t="10908" x="1827213" y="1743075"/>
          <p14:tracePt t="10909" x="1831975" y="1743075"/>
          <p14:tracePt t="10912" x="1838325" y="1743075"/>
          <p14:tracePt t="10914" x="1843088" y="1743075"/>
          <p14:tracePt t="10917" x="1854200" y="1743075"/>
          <p14:tracePt t="10919" x="1860550" y="1743075"/>
          <p14:tracePt t="10921" x="1866900" y="1747838"/>
          <p14:tracePt t="10923" x="1871663" y="1747838"/>
          <p14:tracePt t="10924" x="1878013" y="1747838"/>
          <p14:tracePt t="10926" x="1882775" y="1747838"/>
          <p14:tracePt t="10929" x="1889125" y="1747838"/>
          <p14:tracePt t="10931" x="1893888" y="1747838"/>
          <p14:tracePt t="10932" x="1900238" y="1747838"/>
          <p14:tracePt t="10934" x="1905000" y="1747838"/>
          <p14:tracePt t="10935" x="1905000" y="1754188"/>
          <p14:tracePt t="10938" x="1911350" y="1754188"/>
          <p14:tracePt t="10939" x="1916113" y="1754188"/>
          <p14:tracePt t="10942" x="1922463" y="1754188"/>
          <p14:tracePt t="10943" x="1927225" y="1754188"/>
          <p14:tracePt t="10945" x="1933575" y="1754188"/>
          <p14:tracePt t="10948" x="1939925" y="1754188"/>
          <p14:tracePt t="10950" x="1944688" y="1758950"/>
          <p14:tracePt t="10951" x="1951038" y="1758950"/>
          <p14:tracePt t="10954" x="1955800" y="1758950"/>
          <p14:tracePt t="10956" x="1962150" y="1758950"/>
          <p14:tracePt t="10958" x="1962150" y="1765300"/>
          <p14:tracePt t="10959" x="1966913" y="1765300"/>
          <p14:tracePt t="10960" x="1973263" y="1765300"/>
          <p14:tracePt t="10963" x="1978025" y="1765300"/>
          <p14:tracePt t="10966" x="1984375" y="1765300"/>
          <p14:tracePt t="10968" x="1989138" y="1765300"/>
          <p14:tracePt t="10970" x="1995488" y="1765300"/>
          <p14:tracePt t="10972" x="2001838" y="1765300"/>
          <p14:tracePt t="10975" x="2006600" y="1765300"/>
          <p14:tracePt t="10977" x="2006600" y="1770063"/>
          <p14:tracePt t="10978" x="2012950" y="1770063"/>
          <p14:tracePt t="10980" x="2017713" y="1770063"/>
          <p14:tracePt t="10982" x="2024063" y="1770063"/>
          <p14:tracePt t="10985" x="2028825" y="1770063"/>
          <p14:tracePt t="10987" x="2035175" y="1770063"/>
          <p14:tracePt t="10988" x="2039938" y="1770063"/>
          <p14:tracePt t="10991" x="2046288" y="1770063"/>
          <p14:tracePt t="10994" x="2051050" y="1770063"/>
          <p14:tracePt t="10995" x="2051050" y="1776413"/>
          <p14:tracePt t="10996" x="2057400" y="1776413"/>
          <p14:tracePt t="10998" x="2062163" y="1776413"/>
          <p14:tracePt t="11000" x="2068513" y="1776413"/>
          <p14:tracePt t="11003" x="2074863" y="1776413"/>
          <p14:tracePt t="11005" x="2079625" y="1776413"/>
          <p14:tracePt t="11007" x="2085975" y="1776413"/>
          <p14:tracePt t="11009" x="2090738" y="1781175"/>
          <p14:tracePt t="11012" x="2097088" y="1781175"/>
          <p14:tracePt t="11014" x="2097088" y="1787525"/>
          <p14:tracePt t="11015" x="2101850" y="1787525"/>
          <p14:tracePt t="11017" x="2108200" y="1787525"/>
          <p14:tracePt t="11018" x="2112963" y="1787525"/>
          <p14:tracePt t="11021" x="2119313" y="1787525"/>
          <p14:tracePt t="11023" x="2124075" y="1793875"/>
          <p14:tracePt t="11025" x="2130425" y="1793875"/>
          <p14:tracePt t="11028" x="2136775" y="1793875"/>
          <p14:tracePt t="11030" x="2141538" y="1793875"/>
          <p14:tracePt t="11032" x="2141538" y="1798638"/>
          <p14:tracePt t="11033" x="2147888" y="1798638"/>
          <p14:tracePt t="11034" x="2152650" y="1798638"/>
          <p14:tracePt t="11036" x="2159000" y="1798638"/>
          <p14:tracePt t="11038" x="2163763" y="1798638"/>
          <p14:tracePt t="11040" x="2170113" y="1804988"/>
          <p14:tracePt t="11042" x="2174875" y="1804988"/>
          <p14:tracePt t="11044" x="2181225" y="1809750"/>
          <p14:tracePt t="11046" x="2185988" y="1809750"/>
          <p14:tracePt t="11049" x="2197100" y="1809750"/>
          <p14:tracePt t="11051" x="2203450" y="1809750"/>
          <p14:tracePt t="11053" x="2209800" y="1816100"/>
          <p14:tracePt t="11055" x="2214563" y="1816100"/>
          <p14:tracePt t="11056" x="2220913" y="1816100"/>
          <p14:tracePt t="11058" x="2225675" y="1816100"/>
          <p14:tracePt t="11059" x="2232025" y="1816100"/>
          <p14:tracePt t="11061" x="2236788" y="1820863"/>
          <p14:tracePt t="11062" x="2243138" y="1820863"/>
          <p14:tracePt t="11063" x="2247900" y="1820863"/>
          <p14:tracePt t="11065" x="2254250" y="1820863"/>
          <p14:tracePt t="11066" x="2259013" y="1820863"/>
          <p14:tracePt t="11068" x="2265363" y="1820863"/>
          <p14:tracePt t="11070" x="2270125" y="1820863"/>
          <p14:tracePt t="11071" x="2282825" y="1827213"/>
          <p14:tracePt t="11073" x="2287588" y="1827213"/>
          <p14:tracePt t="11074" x="2293938" y="1831975"/>
          <p14:tracePt t="11075" x="2298700" y="1831975"/>
          <p14:tracePt t="11076" x="2305050" y="1831975"/>
          <p14:tracePt t="11077" x="2309813" y="1831975"/>
          <p14:tracePt t="11079" x="2316163" y="1831975"/>
          <p14:tracePt t="11080" x="2320925" y="1831975"/>
          <p14:tracePt t="11082" x="2332038" y="1831975"/>
          <p14:tracePt t="11084" x="2338388" y="1838325"/>
          <p14:tracePt t="11085" x="2344738" y="1838325"/>
          <p14:tracePt t="11086" x="2349500" y="1838325"/>
          <p14:tracePt t="11087" x="2360613" y="1843088"/>
          <p14:tracePt t="11088" x="2366963" y="1843088"/>
          <p14:tracePt t="11089" x="2371725" y="1843088"/>
          <p14:tracePt t="11091" x="2378075" y="1843088"/>
          <p14:tracePt t="11092" x="2389188" y="1843088"/>
          <p14:tracePt t="11094" x="2393950" y="1843088"/>
          <p14:tracePt t="11095" x="2400300" y="1843088"/>
          <p14:tracePt t="11096" x="2405063" y="1843088"/>
          <p14:tracePt t="11097" x="2417763" y="1849438"/>
          <p14:tracePt t="11099" x="2422525" y="1849438"/>
          <p14:tracePt t="11100" x="2428875" y="1849438"/>
          <p14:tracePt t="11101" x="2433638" y="1849438"/>
          <p14:tracePt t="11102" x="2439988" y="1849438"/>
          <p14:tracePt t="11103" x="2444750" y="1849438"/>
          <p14:tracePt t="11104" x="2451100" y="1849438"/>
          <p14:tracePt t="11105" x="2455863" y="1849438"/>
          <p14:tracePt t="11106" x="2462213" y="1855788"/>
          <p14:tracePt t="11107" x="2466975" y="1855788"/>
          <p14:tracePt t="11108" x="2473325" y="1855788"/>
          <p14:tracePt t="11109" x="2478088" y="1855788"/>
          <p14:tracePt t="11110" x="2490788" y="1860550"/>
          <p14:tracePt t="11112" x="2495550" y="1860550"/>
          <p14:tracePt t="11113" x="2501900" y="1860550"/>
          <p14:tracePt t="11114" x="2506663" y="1860550"/>
          <p14:tracePt t="11115" x="2517775" y="1860550"/>
          <p14:tracePt t="11117" x="2524125" y="1860550"/>
          <p14:tracePt t="11118" x="2528888" y="1860550"/>
          <p14:tracePt t="11119" x="2535238" y="1860550"/>
          <p14:tracePt t="11120" x="2540000" y="1866900"/>
          <p14:tracePt t="11121" x="2546350" y="1866900"/>
          <p14:tracePt t="11123" x="2552700" y="1866900"/>
          <p14:tracePt t="11124" x="2563813" y="1866900"/>
          <p14:tracePt t="11125" x="2568575" y="1866900"/>
          <p14:tracePt t="11126" x="2574925" y="1871663"/>
          <p14:tracePt t="11127" x="2579688" y="1871663"/>
          <p14:tracePt t="11128" x="2586038" y="1871663"/>
          <p14:tracePt t="11130" x="2597150" y="1871663"/>
          <p14:tracePt t="11131" x="2601913" y="1871663"/>
          <p14:tracePt t="11132" x="2608263" y="1871663"/>
          <p14:tracePt t="11133" x="2619375" y="1871663"/>
          <p14:tracePt t="11135" x="2625725" y="1871663"/>
          <p14:tracePt t="11136" x="2630488" y="1871663"/>
          <p14:tracePt t="11137" x="2636838" y="1871663"/>
          <p14:tracePt t="11138" x="2647950" y="1871663"/>
          <p14:tracePt t="11140" x="2652713" y="1871663"/>
          <p14:tracePt t="11141" x="2659063" y="1871663"/>
          <p14:tracePt t="11142" x="2663825" y="1871663"/>
          <p14:tracePt t="11143" x="2674938" y="1871663"/>
          <p14:tracePt t="11144" x="2674938" y="1878013"/>
          <p14:tracePt t="11145" x="2681288" y="1878013"/>
          <p14:tracePt t="11146" x="2687638" y="1878013"/>
          <p14:tracePt t="11148" x="2698750" y="1878013"/>
          <p14:tracePt t="11149" x="2703513" y="1878013"/>
          <p14:tracePt t="11150" x="2709863" y="1878013"/>
          <p14:tracePt t="11151" x="2714625" y="1878013"/>
          <p14:tracePt t="11153" x="2720975" y="1878013"/>
          <p14:tracePt t="11154" x="2732088" y="1878013"/>
          <p14:tracePt t="11156" x="2736850" y="1878013"/>
          <p14:tracePt t="11157" x="2743200" y="1878013"/>
          <p14:tracePt t="11158" x="2747963" y="1878013"/>
          <p14:tracePt t="11159" x="2760663" y="1878013"/>
          <p14:tracePt t="11161" x="2765425" y="1878013"/>
          <p14:tracePt t="11162" x="2771775" y="1878013"/>
          <p14:tracePt t="11163" x="2776538" y="1878013"/>
          <p14:tracePt t="11164" x="2782888" y="1878013"/>
          <p14:tracePt t="11165" x="2787650" y="1878013"/>
          <p14:tracePt t="11166" x="2794000" y="1878013"/>
          <p14:tracePt t="11167" x="2798763" y="1878013"/>
          <p14:tracePt t="11168" x="2805113" y="1878013"/>
          <p14:tracePt t="11169" x="2809875" y="1878013"/>
          <p14:tracePt t="11170" x="2816225" y="1878013"/>
          <p14:tracePt t="11171" x="2820988" y="1878013"/>
          <p14:tracePt t="11173" x="2827338" y="1871663"/>
          <p14:tracePt t="11174" x="2838450" y="1871663"/>
          <p14:tracePt t="11176" x="2844800" y="1866900"/>
          <p14:tracePt t="11177" x="2849563" y="1866900"/>
          <p14:tracePt t="11178" x="2855913" y="1866900"/>
          <p14:tracePt t="11179" x="2867025" y="1866900"/>
          <p14:tracePt t="11181" x="2871788" y="1866900"/>
          <p14:tracePt t="11182" x="2878138" y="1866900"/>
          <p14:tracePt t="11183" x="2882900" y="1860550"/>
          <p14:tracePt t="11184" x="2889250" y="1860550"/>
          <p14:tracePt t="11185" x="2895600" y="1855788"/>
          <p14:tracePt t="11186" x="2900363" y="1855788"/>
          <p14:tracePt t="11188" x="2911475" y="1855788"/>
          <p14:tracePt t="11189" x="2917825" y="1855788"/>
          <p14:tracePt t="11190" x="2917825" y="1849438"/>
          <p14:tracePt t="11191" x="2922588" y="1849438"/>
          <p14:tracePt t="11192" x="2928938" y="1849438"/>
          <p14:tracePt t="11193" x="2940050" y="1849438"/>
          <p14:tracePt t="11195" x="2944813" y="1843088"/>
          <p14:tracePt t="11196" x="2951163" y="1843088"/>
          <p14:tracePt t="11197" x="2955925" y="1843088"/>
          <p14:tracePt t="11198" x="2962275" y="1838325"/>
          <p14:tracePt t="11199" x="2968625" y="1838325"/>
          <p14:tracePt t="11200" x="2973388" y="1838325"/>
          <p14:tracePt t="11202" x="2984500" y="1831975"/>
          <p14:tracePt t="11203" x="2990850" y="1831975"/>
          <p14:tracePt t="11204" x="2990850" y="1827213"/>
          <p14:tracePt t="11205" x="3001963" y="1827213"/>
          <p14:tracePt t="11206" x="3006725" y="1827213"/>
          <p14:tracePt t="11207" x="3013075" y="1827213"/>
          <p14:tracePt t="11208" x="3013075" y="1820863"/>
          <p14:tracePt t="11209" x="3017838" y="1820863"/>
          <p14:tracePt t="11210" x="3028950" y="1820863"/>
          <p14:tracePt t="11212" x="3041650" y="1816100"/>
          <p14:tracePt t="11214" x="3046413" y="1809750"/>
          <p14:tracePt t="11216" x="3052763" y="1809750"/>
          <p14:tracePt t="11216" x="3057525" y="1809750"/>
          <p14:tracePt t="11217" x="3063875" y="1809750"/>
          <p14:tracePt t="11218" x="3068638" y="1804988"/>
          <p14:tracePt t="11219" x="3074988" y="1804988"/>
          <p14:tracePt t="11220" x="3079750" y="1798638"/>
          <p14:tracePt t="11221" x="3086100" y="1798638"/>
          <p14:tracePt t="11222" x="3090863" y="1798638"/>
          <p14:tracePt t="11224" x="3103563" y="1793875"/>
          <p14:tracePt t="11226" x="3108325" y="1787525"/>
          <p14:tracePt t="11227" x="3114675" y="1787525"/>
          <p14:tracePt t="11229" x="3125788" y="1787525"/>
          <p14:tracePt t="11231" x="3130550" y="1781175"/>
          <p14:tracePt t="11232" x="3136900" y="1781175"/>
          <p14:tracePt t="11233" x="3141663" y="1781175"/>
          <p14:tracePt t="11234" x="3148013" y="1781175"/>
          <p14:tracePt t="11235" x="3152775" y="1776413"/>
          <p14:tracePt t="11237" x="3163888" y="1770063"/>
          <p14:tracePt t="11238" x="3170238" y="1770063"/>
          <p14:tracePt t="11239" x="3176588" y="1770063"/>
          <p14:tracePt t="11241" x="3181350" y="1770063"/>
          <p14:tracePt t="11242" x="3187700" y="1765300"/>
          <p14:tracePt t="11243" x="3198813" y="1765300"/>
          <p14:tracePt t="11245" x="3203575" y="1765300"/>
          <p14:tracePt t="11247" x="3209925" y="1758950"/>
          <p14:tracePt t="11248" x="3214688" y="1758950"/>
          <p14:tracePt t="11249" x="3221038" y="1758950"/>
          <p14:tracePt t="11250" x="3225800" y="1754188"/>
          <p14:tracePt t="11252" x="3238500" y="1754188"/>
          <p14:tracePt t="11254" x="3243263" y="1754188"/>
          <p14:tracePt t="11255" x="3249613" y="1754188"/>
          <p14:tracePt t="11256" x="3254375" y="1747838"/>
          <p14:tracePt t="11257" x="3260725" y="1747838"/>
          <p14:tracePt t="11259" x="3265488" y="1747838"/>
          <p14:tracePt t="11261" x="3276600" y="1747838"/>
          <p14:tracePt t="11262" x="3282950" y="1747838"/>
          <p14:tracePt t="11264" x="3287713" y="1743075"/>
          <p14:tracePt t="11265" x="3294063" y="1743075"/>
          <p14:tracePt t="11266" x="3298825" y="1743075"/>
          <p14:tracePt t="11268" x="3305175" y="1743075"/>
          <p14:tracePt t="11269" x="3311525" y="1743075"/>
          <p14:tracePt t="11270" x="3316288" y="1743075"/>
          <p14:tracePt t="11271" x="3316288" y="1736725"/>
          <p14:tracePt t="11272" x="3322638" y="1736725"/>
          <p14:tracePt t="11273" x="3327400" y="1736725"/>
          <p14:tracePt t="11274" x="3333750" y="1736725"/>
          <p14:tracePt t="11275" x="3333750" y="1731963"/>
          <p14:tracePt t="11276" x="3338513" y="1731963"/>
          <p14:tracePt t="11277" x="3344863" y="1731963"/>
          <p14:tracePt t="11278" x="3349625" y="1731963"/>
          <p14:tracePt t="11280" x="3355975" y="1731963"/>
          <p14:tracePt t="11281" x="3360738" y="1731963"/>
          <p14:tracePt t="11282" x="3367088" y="1731963"/>
          <p14:tracePt t="11285" x="3371850" y="1725613"/>
          <p14:tracePt t="11286" x="3378200" y="1725613"/>
          <p14:tracePt t="11288" x="3389313" y="1725613"/>
          <p14:tracePt t="11291" x="3395663" y="1725613"/>
          <p14:tracePt t="11292" x="3400425" y="1725613"/>
          <p14:tracePt t="11293" x="3406775" y="1725613"/>
          <p14:tracePt t="11295" x="3411538" y="1720850"/>
          <p14:tracePt t="11297" x="3417888" y="1720850"/>
          <p14:tracePt t="11299" x="3422650" y="1720850"/>
          <p14:tracePt t="11300" x="3429000" y="1720850"/>
          <p14:tracePt t="11302" x="3433763" y="1720850"/>
          <p14:tracePt t="11304" x="3440113" y="1720850"/>
          <p14:tracePt t="11305" x="3440113" y="1714500"/>
          <p14:tracePt t="11307" x="3446463" y="1714500"/>
          <p14:tracePt t="11308" x="3451225" y="1714500"/>
          <p14:tracePt t="11310" x="3457575" y="1714500"/>
          <p14:tracePt t="11311" x="3457575" y="1708150"/>
          <p14:tracePt t="11313" x="3462338" y="1708150"/>
          <p14:tracePt t="11316" x="3468688" y="1708150"/>
          <p14:tracePt t="11318" x="3473450" y="1708150"/>
          <p14:tracePt t="11321" x="3479800" y="1708150"/>
          <p14:tracePt t="11322" x="3479800" y="1703388"/>
          <p14:tracePt t="11323" x="3484563" y="1703388"/>
          <p14:tracePt t="11327" x="3490913" y="1703388"/>
          <p14:tracePt t="11329" x="3495675" y="1703388"/>
          <p14:tracePt t="11334" x="3502025" y="1703388"/>
          <p14:tracePt t="11336" x="3502025" y="1697038"/>
          <p14:tracePt t="11338" x="3506788" y="1697038"/>
          <p14:tracePt t="11346" x="3513138" y="1697038"/>
          <p14:tracePt t="11363" x="3513138" y="1692275"/>
          <p14:tracePt t="11389" x="3513138" y="1685925"/>
          <p14:tracePt t="11396" x="3513138" y="1681163"/>
          <p14:tracePt t="11400" x="3513138" y="1674813"/>
          <p14:tracePt t="11404" x="3506788" y="1670050"/>
          <p14:tracePt t="11406" x="3506788" y="1663700"/>
          <p14:tracePt t="11407" x="3502025" y="1663700"/>
          <p14:tracePt t="11409" x="3502025" y="1658938"/>
          <p14:tracePt t="11411" x="3495675" y="1652588"/>
          <p14:tracePt t="11412" x="3490913" y="1652588"/>
          <p14:tracePt t="11415" x="3490913" y="1647825"/>
          <p14:tracePt t="11416" x="3484563" y="1641475"/>
          <p14:tracePt t="11419" x="3473450" y="1635125"/>
          <p14:tracePt t="11420" x="3473450" y="1630363"/>
          <p14:tracePt t="11422" x="3468688" y="1630363"/>
          <p14:tracePt t="11423" x="3468688" y="1624013"/>
          <p14:tracePt t="11424" x="3462338" y="1619250"/>
          <p14:tracePt t="11427" x="3457575" y="1612900"/>
          <p14:tracePt t="11428" x="3451225" y="1612900"/>
          <p14:tracePt t="11430" x="3446463" y="1608138"/>
          <p14:tracePt t="11432" x="3440113" y="1601788"/>
          <p14:tracePt t="11434" x="3440113" y="1597025"/>
          <p14:tracePt t="11435" x="3433763" y="1597025"/>
          <p14:tracePt t="11436" x="3429000" y="1597025"/>
          <p14:tracePt t="11438" x="3422650" y="1590675"/>
          <p14:tracePt t="11440" x="3417888" y="1590675"/>
          <p14:tracePt t="11441" x="3417888" y="1585913"/>
          <p14:tracePt t="11443" x="3411538" y="1585913"/>
          <p14:tracePt t="11444" x="3406775" y="1579563"/>
          <p14:tracePt t="11446" x="3400425" y="1579563"/>
          <p14:tracePt t="11447" x="3400425" y="1573213"/>
          <p14:tracePt t="11448" x="3395663" y="1573213"/>
          <p14:tracePt t="11450" x="3389313" y="1568450"/>
          <p14:tracePt t="11451" x="3384550" y="1568450"/>
          <p14:tracePt t="11454" x="3378200" y="1568450"/>
          <p14:tracePt t="11455" x="3378200" y="1562100"/>
          <p14:tracePt t="11456" x="3371850" y="1562100"/>
          <p14:tracePt t="11459" x="3367088" y="1562100"/>
          <p14:tracePt t="11460" x="3360738" y="1562100"/>
          <p14:tracePt t="11461" x="3355975" y="1557338"/>
          <p14:tracePt t="11463" x="3349625" y="1550988"/>
          <p14:tracePt t="11464" x="3344863" y="1550988"/>
          <p14:tracePt t="11466" x="3338513" y="1550988"/>
          <p14:tracePt t="11468" x="3333750" y="1546225"/>
          <p14:tracePt t="11470" x="3327400" y="1546225"/>
          <p14:tracePt t="11471" x="3322638" y="1546225"/>
          <p14:tracePt t="11473" x="3316288" y="1539875"/>
          <p14:tracePt t="11475" x="3311525" y="1535113"/>
          <p14:tracePt t="11476" x="3305175" y="1535113"/>
          <p14:tracePt t="11477" x="3298825" y="1535113"/>
          <p14:tracePt t="11479" x="3294063" y="1535113"/>
          <p14:tracePt t="11480" x="3294063" y="1528763"/>
          <p14:tracePt t="11481" x="3282950" y="1528763"/>
          <p14:tracePt t="11482" x="3276600" y="1528763"/>
          <p14:tracePt t="11484" x="3265488" y="1528763"/>
          <p14:tracePt t="11485" x="3265488" y="1524000"/>
          <p14:tracePt t="11486" x="3260725" y="1524000"/>
          <p14:tracePt t="11487" x="3254375" y="1517650"/>
          <p14:tracePt t="11488" x="3249613" y="1517650"/>
          <p14:tracePt t="11489" x="3243263" y="1517650"/>
          <p14:tracePt t="11491" x="3232150" y="1517650"/>
          <p14:tracePt t="11492" x="3225800" y="1512888"/>
          <p14:tracePt t="11493" x="3221038" y="1512888"/>
          <p14:tracePt t="11494" x="3209925" y="1512888"/>
          <p14:tracePt t="11495" x="3209925" y="1506538"/>
          <p14:tracePt t="11497" x="3203575" y="1506538"/>
          <p14:tracePt t="11497" x="3192463" y="1500188"/>
          <p14:tracePt t="11499" x="3181350" y="1500188"/>
          <p14:tracePt t="11501" x="3163888" y="1495425"/>
          <p14:tracePt t="11503" x="3152775" y="1489075"/>
          <p14:tracePt t="11504" x="3141663" y="1489075"/>
          <p14:tracePt t="11506" x="3136900" y="1489075"/>
          <p14:tracePt t="11507" x="3119438" y="1484313"/>
          <p14:tracePt t="11508" x="3114675" y="1484313"/>
          <p14:tracePt t="11509" x="3114675" y="1477963"/>
          <p14:tracePt t="11510" x="3103563" y="1477963"/>
          <p14:tracePt t="11511" x="3097213" y="1477963"/>
          <p14:tracePt t="11512" x="3079750" y="1473200"/>
          <p14:tracePt t="11514" x="3063875" y="1466850"/>
          <p14:tracePt t="11515" x="3057525" y="1466850"/>
          <p14:tracePt t="11517" x="3041650" y="1462088"/>
          <p14:tracePt t="11518" x="3024188" y="1462088"/>
          <p14:tracePt t="11519" x="3017838" y="1462088"/>
          <p14:tracePt t="11520" x="3017838" y="1455738"/>
          <p14:tracePt t="11521" x="3006725" y="1455738"/>
          <p14:tracePt t="11522" x="2990850" y="1450975"/>
          <p14:tracePt t="11523" x="2984500" y="1450975"/>
          <p14:tracePt t="11524" x="2973388" y="1450975"/>
          <p14:tracePt t="11525" x="2968625" y="1450975"/>
          <p14:tracePt t="11526" x="2955925" y="1444625"/>
          <p14:tracePt t="11527" x="2951163" y="1444625"/>
          <p14:tracePt t="11528" x="2951163" y="1438275"/>
          <p14:tracePt t="11529" x="2928938" y="1438275"/>
          <p14:tracePt t="11530" x="2922588" y="1438275"/>
          <p14:tracePt t="11531" x="2911475" y="1438275"/>
          <p14:tracePt t="11532" x="2906713" y="1433513"/>
          <p14:tracePt t="11533" x="2895600" y="1433513"/>
          <p14:tracePt t="11534" x="2889250" y="1427163"/>
          <p14:tracePt t="11535" x="2871788" y="1427163"/>
          <p14:tracePt t="11536" x="2867025" y="1427163"/>
          <p14:tracePt t="11537" x="2860675" y="1427163"/>
          <p14:tracePt t="11538" x="2849563" y="1422400"/>
          <p14:tracePt t="11539" x="2838450" y="1422400"/>
          <p14:tracePt t="11541" x="2827338" y="1416050"/>
          <p14:tracePt t="11542" x="2809875" y="1416050"/>
          <p14:tracePt t="11543" x="2798763" y="1416050"/>
          <p14:tracePt t="11544" x="2794000" y="1416050"/>
          <p14:tracePt t="11545" x="2787650" y="1416050"/>
          <p14:tracePt t="11546" x="2776538" y="1411288"/>
          <p14:tracePt t="11547" x="2760663" y="1411288"/>
          <p14:tracePt t="11548" x="2754313" y="1404938"/>
          <p14:tracePt t="11550" x="2747963" y="1404938"/>
          <p14:tracePt t="11550" x="2743200" y="1404938"/>
          <p14:tracePt t="11551" x="2725738" y="1400175"/>
          <p14:tracePt t="11552" x="2714625" y="1400175"/>
          <p14:tracePt t="11553" x="2703513" y="1400175"/>
          <p14:tracePt t="11554" x="2698750" y="1400175"/>
          <p14:tracePt t="11555" x="2692400" y="1400175"/>
          <p14:tracePt t="11556" x="2681288" y="1393825"/>
          <p14:tracePt t="11557" x="2674938" y="1393825"/>
          <p14:tracePt t="11558" x="2659063" y="1393825"/>
          <p14:tracePt t="11559" x="2652713" y="1389063"/>
          <p14:tracePt t="11560" x="2641600" y="1389063"/>
          <p14:tracePt t="11561" x="2636838" y="1389063"/>
          <p14:tracePt t="11563" x="2630488" y="1389063"/>
          <p14:tracePt t="11563" x="2619375" y="1389063"/>
          <p14:tracePt t="11564" x="2613025" y="1389063"/>
          <p14:tracePt t="11565" x="2597150" y="1389063"/>
          <p14:tracePt t="11566" x="2586038" y="1382713"/>
          <p14:tracePt t="11567" x="2579688" y="1382713"/>
          <p14:tracePt t="11568" x="2574925" y="1382713"/>
          <p14:tracePt t="11570" x="2563813" y="1377950"/>
          <p14:tracePt t="11571" x="2546350" y="1377950"/>
          <p14:tracePt t="11572" x="2540000" y="1377950"/>
          <p14:tracePt t="11573" x="2528888" y="1377950"/>
          <p14:tracePt t="11574" x="2524125" y="1377950"/>
          <p14:tracePt t="11575" x="2517775" y="1377950"/>
          <p14:tracePt t="11576" x="2506663" y="1377950"/>
          <p14:tracePt t="11577" x="2501900" y="1377950"/>
          <p14:tracePt t="11578" x="2490788" y="1377950"/>
          <p14:tracePt t="11579" x="2484438" y="1371600"/>
          <p14:tracePt t="11580" x="2473325" y="1371600"/>
          <p14:tracePt t="11581" x="2466975" y="1371600"/>
          <p14:tracePt t="11582" x="2455863" y="1371600"/>
          <p14:tracePt t="11584" x="2451100" y="1371600"/>
          <p14:tracePt t="11585" x="2428875" y="1365250"/>
          <p14:tracePt t="11586" x="2422525" y="1365250"/>
          <p14:tracePt t="11587" x="2417763" y="1365250"/>
          <p14:tracePt t="11588" x="2411413" y="1365250"/>
          <p14:tracePt t="11589" x="2400300" y="1365250"/>
          <p14:tracePt t="11590" x="2393950" y="1365250"/>
          <p14:tracePt t="11591" x="2382838" y="1365250"/>
          <p14:tracePt t="11592" x="2371725" y="1365250"/>
          <p14:tracePt t="11594" x="2360613" y="1365250"/>
          <p14:tracePt t="11595" x="2355850" y="1365250"/>
          <p14:tracePt t="11596" x="2344738" y="1365250"/>
          <p14:tracePt t="11597" x="2338388" y="1365250"/>
          <p14:tracePt t="11598" x="2332038" y="1365250"/>
          <p14:tracePt t="11599" x="2327275" y="1365250"/>
          <p14:tracePt t="11600" x="2316163" y="1360488"/>
          <p14:tracePt t="11601" x="2309813" y="1360488"/>
          <p14:tracePt t="11602" x="2305050" y="1360488"/>
          <p14:tracePt t="11603" x="2293938" y="1360488"/>
          <p14:tracePt t="11605" x="2282825" y="1360488"/>
          <p14:tracePt t="11607" x="2270125" y="1360488"/>
          <p14:tracePt t="11607" x="2259013" y="1360488"/>
          <p14:tracePt t="11608" x="2254250" y="1360488"/>
          <p14:tracePt t="11609" x="2247900" y="1360488"/>
          <p14:tracePt t="11610" x="2243138" y="1360488"/>
          <p14:tracePt t="11611" x="2232025" y="1360488"/>
          <p14:tracePt t="11612" x="2225675" y="1360488"/>
          <p14:tracePt t="11613" x="2220913" y="1360488"/>
          <p14:tracePt t="11614" x="2214563" y="1360488"/>
          <p14:tracePt t="11615" x="2203450" y="1360488"/>
          <p14:tracePt t="11616" x="2197100" y="1360488"/>
          <p14:tracePt t="11617" x="2192338" y="1360488"/>
          <p14:tracePt t="11619" x="2181225" y="1360488"/>
          <p14:tracePt t="11620" x="2170113" y="1360488"/>
          <p14:tracePt t="11621" x="2159000" y="1360488"/>
          <p14:tracePt t="11622" x="2152650" y="1360488"/>
          <p14:tracePt t="11623" x="2147888" y="1360488"/>
          <p14:tracePt t="11624" x="2136775" y="1360488"/>
          <p14:tracePt t="11625" x="2130425" y="1360488"/>
          <p14:tracePt t="11626" x="2119313" y="1360488"/>
          <p14:tracePt t="11627" x="2112963" y="1360488"/>
          <p14:tracePt t="11628" x="2108200" y="1360488"/>
          <p14:tracePt t="11629" x="2101850" y="1360488"/>
          <p14:tracePt t="11630" x="2090738" y="1360488"/>
          <p14:tracePt t="11631" x="2085975" y="1360488"/>
          <p14:tracePt t="11633" x="2079625" y="1360488"/>
          <p14:tracePt t="11633" x="2068513" y="1360488"/>
          <p14:tracePt t="11634" x="2057400" y="1360488"/>
          <p14:tracePt t="11636" x="2046288" y="1360488"/>
          <p14:tracePt t="11637" x="2039938" y="1360488"/>
          <p14:tracePt t="11638" x="2035175" y="1360488"/>
          <p14:tracePt t="11639" x="2024063" y="1360488"/>
          <p14:tracePt t="11640" x="2017713" y="1360488"/>
          <p14:tracePt t="11641" x="2012950" y="1360488"/>
          <p14:tracePt t="11642" x="2001838" y="1360488"/>
          <p14:tracePt t="11643" x="1995488" y="1360488"/>
          <p14:tracePt t="11644" x="1989138" y="1360488"/>
          <p14:tracePt t="11645" x="1978025" y="1360488"/>
          <p14:tracePt t="11646" x="1973263" y="1360488"/>
          <p14:tracePt t="11647" x="1966913" y="1360488"/>
          <p14:tracePt t="11648" x="1955800" y="1360488"/>
          <p14:tracePt t="11649" x="1944688" y="1360488"/>
          <p14:tracePt t="11651" x="1933575" y="1360488"/>
          <p14:tracePt t="11652" x="1927225" y="1360488"/>
          <p14:tracePt t="11654" x="1922463" y="1360488"/>
          <p14:tracePt t="11654" x="1911350" y="1360488"/>
          <p14:tracePt t="11655" x="1905000" y="1360488"/>
          <p14:tracePt t="11656" x="1900238" y="1360488"/>
          <p14:tracePt t="11657" x="1889125" y="1360488"/>
          <p14:tracePt t="11658" x="1882775" y="1360488"/>
          <p14:tracePt t="11659" x="1878013" y="1360488"/>
          <p14:tracePt t="11660" x="1866900" y="1365250"/>
          <p14:tracePt t="11661" x="1860550" y="1365250"/>
          <p14:tracePt t="11662" x="1854200" y="1365250"/>
          <p14:tracePt t="11663" x="1849438" y="1365250"/>
          <p14:tracePt t="11664" x="1838325" y="1365250"/>
          <p14:tracePt t="11665" x="1831975" y="1365250"/>
          <p14:tracePt t="11666" x="1827213" y="1371600"/>
          <p14:tracePt t="11668" x="1820863" y="1371600"/>
          <p14:tracePt t="11669" x="1816100" y="1371600"/>
          <p14:tracePt t="11669" x="1809750" y="1371600"/>
          <p14:tracePt t="11670" x="1798638" y="1371600"/>
          <p14:tracePt t="11671" x="1793875" y="1371600"/>
          <p14:tracePt t="11672" x="1787525" y="1371600"/>
          <p14:tracePt t="11673" x="1776413" y="1371600"/>
          <p14:tracePt t="11675" x="1770063" y="1377950"/>
          <p14:tracePt t="11676" x="1758950" y="1377950"/>
          <p14:tracePt t="11678" x="1743075" y="1377950"/>
          <p14:tracePt t="11680" x="1736725" y="1377950"/>
          <p14:tracePt t="11681" x="1731963" y="1377950"/>
          <p14:tracePt t="11682" x="1725613" y="1377950"/>
          <p14:tracePt t="11683" x="1719263" y="1377950"/>
          <p14:tracePt t="11684" x="1714500" y="1382713"/>
          <p14:tracePt t="11685" x="1708150" y="1382713"/>
          <p14:tracePt t="11686" x="1703388" y="1382713"/>
          <p14:tracePt t="11688" x="1692275" y="1389063"/>
          <p14:tracePt t="11690" x="1681163" y="1389063"/>
          <p14:tracePt t="11692" x="1674813" y="1389063"/>
          <p14:tracePt t="11693" x="1670050" y="1389063"/>
          <p14:tracePt t="11694" x="1658938" y="1393825"/>
          <p14:tracePt t="11696" x="1646238" y="1393825"/>
          <p14:tracePt t="11698" x="1641475" y="1400175"/>
          <p14:tracePt t="11700" x="1630363" y="1400175"/>
          <p14:tracePt t="11702" x="1624013" y="1400175"/>
          <p14:tracePt t="11703" x="1619250" y="1404938"/>
          <p14:tracePt t="11704" x="1612900" y="1404938"/>
          <p14:tracePt t="11705" x="1608138" y="1404938"/>
          <p14:tracePt t="11707" x="1601788" y="1404938"/>
          <p14:tracePt t="11708" x="1597025" y="1404938"/>
          <p14:tracePt t="11709" x="1590675" y="1411288"/>
          <p14:tracePt t="11711" x="1585913" y="1411288"/>
          <p14:tracePt t="11713" x="1579563" y="1411288"/>
          <p14:tracePt t="11714" x="1573213" y="1411288"/>
          <p14:tracePt t="11716" x="1573213" y="1416050"/>
          <p14:tracePt t="11717" x="1568450" y="1416050"/>
          <p14:tracePt t="11718" x="1557338" y="1422400"/>
          <p14:tracePt t="11720" x="1550988" y="1422400"/>
          <p14:tracePt t="11722" x="1546225" y="1422400"/>
          <p14:tracePt t="11723" x="1539875" y="1427163"/>
          <p14:tracePt t="11724" x="1535113" y="1427163"/>
          <p14:tracePt t="11727" x="1528763" y="1427163"/>
          <p14:tracePt t="11728" x="1524000" y="1433513"/>
          <p14:tracePt t="11730" x="1517650" y="1438275"/>
          <p14:tracePt t="11733" x="1511300" y="1438275"/>
          <p14:tracePt t="11735" x="1506538" y="1444625"/>
          <p14:tracePt t="11737" x="1500188" y="1444625"/>
          <p14:tracePt t="11738" x="1495425" y="1450975"/>
          <p14:tracePt t="11741" x="1489075" y="1450975"/>
          <p14:tracePt t="11743" x="1489075" y="1455738"/>
          <p14:tracePt t="11744" x="1484313" y="1455738"/>
          <p14:tracePt t="11745" x="1484313" y="1462088"/>
          <p14:tracePt t="11746" x="1477963" y="1462088"/>
          <p14:tracePt t="11748" x="1477963" y="1466850"/>
          <p14:tracePt t="11749" x="1473200" y="1466850"/>
          <p14:tracePt t="11752" x="1473200" y="1473200"/>
          <p14:tracePt t="11753" x="1466850" y="1473200"/>
          <p14:tracePt t="11755" x="1466850" y="1477963"/>
          <p14:tracePt t="11756" x="1466850" y="1484313"/>
          <p14:tracePt t="11757" x="1462088" y="1484313"/>
          <p14:tracePt t="11759" x="1462088" y="1489075"/>
          <p14:tracePt t="11760" x="1455738" y="1489075"/>
          <p14:tracePt t="11762" x="1455738" y="1495425"/>
          <p14:tracePt t="11765" x="1450975" y="1500188"/>
          <p14:tracePt t="11766" x="1450975" y="1506538"/>
          <p14:tracePt t="11769" x="1450975" y="1512888"/>
          <p14:tracePt t="11772" x="1450975" y="1517650"/>
          <p14:tracePt t="11774" x="1444625" y="1524000"/>
          <p14:tracePt t="11775" x="1444625" y="1528763"/>
          <p14:tracePt t="11779" x="1444625" y="1535113"/>
          <p14:tracePt t="11780" x="1444625" y="1539875"/>
          <p14:tracePt t="11783" x="1444625" y="1546225"/>
          <p14:tracePt t="11784" x="1444625" y="1550988"/>
          <p14:tracePt t="11787" x="1444625" y="1557338"/>
          <p14:tracePt t="11789" x="1444625" y="1562100"/>
          <p14:tracePt t="11792" x="1444625" y="1568450"/>
          <p14:tracePt t="11793" x="1444625" y="1573213"/>
          <p14:tracePt t="11795" x="1444625" y="1579563"/>
          <p14:tracePt t="11797" x="1444625" y="1585913"/>
          <p14:tracePt t="11799" x="1444625" y="1590675"/>
          <p14:tracePt t="11800" x="1444625" y="1597025"/>
          <p14:tracePt t="11803" x="1444625" y="1601788"/>
          <p14:tracePt t="11805" x="1444625" y="1608138"/>
          <p14:tracePt t="11807" x="1444625" y="1619250"/>
          <p14:tracePt t="11808" x="1450975" y="1619250"/>
          <p14:tracePt t="11809" x="1450975" y="1624013"/>
          <p14:tracePt t="11811" x="1450975" y="1630363"/>
          <p14:tracePt t="11813" x="1455738" y="1635125"/>
          <p14:tracePt t="11814" x="1455738" y="1641475"/>
          <p14:tracePt t="11816" x="1462088" y="1647825"/>
          <p14:tracePt t="11820" x="1466850" y="1652588"/>
          <p14:tracePt t="11821" x="1466850" y="1658938"/>
          <p14:tracePt t="11822" x="1466850" y="1663700"/>
          <p14:tracePt t="11823" x="1473200" y="1663700"/>
          <p14:tracePt t="11824" x="1473200" y="1670050"/>
          <p14:tracePt t="11826" x="1473200" y="1674813"/>
          <p14:tracePt t="11827" x="1477963" y="1674813"/>
          <p14:tracePt t="11828" x="1477963" y="1681163"/>
          <p14:tracePt t="11829" x="1484313" y="1685925"/>
          <p14:tracePt t="11831" x="1489075" y="1692275"/>
          <p14:tracePt t="11834" x="1495425" y="1697038"/>
          <p14:tracePt t="11835" x="1495425" y="1703388"/>
          <p14:tracePt t="11836" x="1500188" y="1703388"/>
          <p14:tracePt t="11837" x="1506538" y="1708150"/>
          <p14:tracePt t="11838" x="1506538" y="1714500"/>
          <p14:tracePt t="11840" x="1511300" y="1714500"/>
          <p14:tracePt t="11841" x="1511300" y="1720850"/>
          <p14:tracePt t="11842" x="1517650" y="1725613"/>
          <p14:tracePt t="11843" x="1524000" y="1725613"/>
          <p14:tracePt t="11844" x="1528763" y="1731963"/>
          <p14:tracePt t="11847" x="1535113" y="1736725"/>
          <p14:tracePt t="11848" x="1539875" y="1743075"/>
          <p14:tracePt t="11849" x="1546225" y="1747838"/>
          <p14:tracePt t="11851" x="1550988" y="1747838"/>
          <p14:tracePt t="11852" x="1550988" y="1754188"/>
          <p14:tracePt t="11853" x="1562100" y="1754188"/>
          <p14:tracePt t="11854" x="1562100" y="1758950"/>
          <p14:tracePt t="11855" x="1568450" y="1765300"/>
          <p14:tracePt t="11857" x="1579563" y="1770063"/>
          <p14:tracePt t="11858" x="1585913" y="1776413"/>
          <p14:tracePt t="11859" x="1590675" y="1776413"/>
          <p14:tracePt t="11860" x="1597025" y="1781175"/>
          <p14:tracePt t="11862" x="1601788" y="1781175"/>
          <p14:tracePt t="11863" x="1608138" y="1787525"/>
          <p14:tracePt t="11864" x="1612900" y="1793875"/>
          <p14:tracePt t="11865" x="1619250" y="1793875"/>
          <p14:tracePt t="11866" x="1630363" y="1798638"/>
          <p14:tracePt t="11867" x="1630363" y="1804988"/>
          <p14:tracePt t="11868" x="1641475" y="1804988"/>
          <p14:tracePt t="11869" x="1646238" y="1809750"/>
          <p14:tracePt t="11870" x="1652588" y="1816100"/>
          <p14:tracePt t="11871" x="1658938" y="1816100"/>
          <p14:tracePt t="11872" x="1663700" y="1816100"/>
          <p14:tracePt t="11873" x="1670050" y="1820863"/>
          <p14:tracePt t="11874" x="1681163" y="1820863"/>
          <p14:tracePt t="11875" x="1692275" y="1827213"/>
          <p14:tracePt t="11877" x="1703388" y="1838325"/>
          <p14:tracePt t="11878" x="1714500" y="1838325"/>
          <p14:tracePt t="11879" x="1719263" y="1838325"/>
          <p14:tracePt t="11880" x="1725613" y="1843088"/>
          <p14:tracePt t="11881" x="1736725" y="1849438"/>
          <p14:tracePt t="11883" x="1743075" y="1849438"/>
          <p14:tracePt t="11883" x="1754188" y="1849438"/>
          <p14:tracePt t="11884" x="1758950" y="1855788"/>
          <p14:tracePt t="11885" x="1765300" y="1860550"/>
          <p14:tracePt t="11886" x="1776413" y="1860550"/>
          <p14:tracePt t="11887" x="1781175" y="1860550"/>
          <p14:tracePt t="11888" x="1793875" y="1866900"/>
          <p14:tracePt t="11889" x="1798638" y="1866900"/>
          <p14:tracePt t="11904" x="1951038" y="1900238"/>
          <p14:tracePt t="11905" x="1951038" y="1905000"/>
          <p14:tracePt t="11906" x="1962150" y="1905000"/>
          <p14:tracePt t="11907" x="1978025" y="1905000"/>
          <p14:tracePt t="11908" x="1989138" y="1905000"/>
          <p14:tracePt t="11909" x="2001838" y="1911350"/>
          <p14:tracePt t="11910" x="2006600" y="1911350"/>
          <p14:tracePt t="11911" x="2017713" y="1911350"/>
          <p14:tracePt t="11912" x="2028825" y="1916113"/>
          <p14:tracePt t="11913" x="2035175" y="1916113"/>
          <p14:tracePt t="11914" x="2051050" y="1916113"/>
          <p14:tracePt t="11915" x="2062163" y="1916113"/>
          <p14:tracePt t="11916" x="2074863" y="1922463"/>
          <p14:tracePt t="11917" x="2085975" y="1922463"/>
          <p14:tracePt t="11918" x="2097088" y="1922463"/>
          <p14:tracePt t="11919" x="2108200" y="1922463"/>
          <p14:tracePt t="11920" x="2119313" y="1922463"/>
          <p14:tracePt t="11922" x="2130425" y="1922463"/>
          <p14:tracePt t="11923" x="2141538" y="1922463"/>
          <p14:tracePt t="11924" x="2159000" y="1928813"/>
          <p14:tracePt t="11925" x="2174875" y="1928813"/>
          <p14:tracePt t="11926" x="2185988" y="1928813"/>
          <p14:tracePt t="11927" x="2197100" y="1928813"/>
          <p14:tracePt t="11928" x="2203450" y="1928813"/>
          <p14:tracePt t="11929" x="2214563" y="1928813"/>
          <p14:tracePt t="11930" x="2220913" y="1928813"/>
          <p14:tracePt t="11931" x="2232025" y="1933575"/>
          <p14:tracePt t="11932" x="2243138" y="1933575"/>
          <p14:tracePt t="11933" x="2259013" y="1933575"/>
          <p14:tracePt t="11934" x="2265363" y="1933575"/>
          <p14:tracePt t="11935" x="2282825" y="1933575"/>
          <p14:tracePt t="11936" x="2293938" y="1933575"/>
          <p14:tracePt t="11937" x="2305050" y="1933575"/>
          <p14:tracePt t="11938" x="2316163" y="1933575"/>
          <p14:tracePt t="11940" x="2327275" y="1933575"/>
          <p14:tracePt t="11941" x="2338388" y="1939925"/>
          <p14:tracePt t="11942" x="2355850" y="1939925"/>
          <p14:tracePt t="11943" x="2366963" y="1939925"/>
          <p14:tracePt t="11944" x="2371725" y="1939925"/>
          <p14:tracePt t="11945" x="2389188" y="1939925"/>
          <p14:tracePt t="11946" x="2400300" y="1939925"/>
          <p14:tracePt t="11947" x="2405063" y="1939925"/>
          <p14:tracePt t="11948" x="2417763" y="1939925"/>
          <p14:tracePt t="11949" x="2428875" y="1939925"/>
          <p14:tracePt t="11950" x="2439988" y="1939925"/>
          <p14:tracePt t="11952" x="2444750" y="1939925"/>
          <p14:tracePt t="11952" x="2455863" y="1939925"/>
          <p14:tracePt t="11953" x="2462213" y="1939925"/>
          <p14:tracePt t="11954" x="2473325" y="1939925"/>
          <p14:tracePt t="11955" x="2484438" y="1939925"/>
          <p14:tracePt t="11956" x="2501900" y="1939925"/>
          <p14:tracePt t="11957" x="2506663" y="1939925"/>
          <p14:tracePt t="11958" x="2517775" y="1939925"/>
          <p14:tracePt t="11959" x="2524125" y="1939925"/>
          <p14:tracePt t="11960" x="2535238" y="1939925"/>
          <p14:tracePt t="11961" x="2546350" y="1939925"/>
          <p14:tracePt t="11962" x="2552700" y="1939925"/>
          <p14:tracePt t="11963" x="2563813" y="1939925"/>
          <p14:tracePt t="11964" x="2568575" y="1939925"/>
          <p14:tracePt t="11965" x="2579688" y="1939925"/>
          <p14:tracePt t="11966" x="2590800" y="1939925"/>
          <p14:tracePt t="11967" x="2601913" y="1939925"/>
          <p14:tracePt t="11968" x="2608263" y="1939925"/>
          <p14:tracePt t="11969" x="2619375" y="1939925"/>
          <p14:tracePt t="11970" x="2630488" y="1939925"/>
          <p14:tracePt t="11971" x="2636838" y="1939925"/>
          <p14:tracePt t="11972" x="2641600" y="1939925"/>
          <p14:tracePt t="11973" x="2647950" y="1939925"/>
          <p14:tracePt t="11974" x="2663825" y="1939925"/>
          <p14:tracePt t="11975" x="2670175" y="1939925"/>
          <p14:tracePt t="11977" x="2681288" y="1939925"/>
          <p14:tracePt t="11978" x="2692400" y="1939925"/>
          <p14:tracePt t="11979" x="2703513" y="1939925"/>
          <p14:tracePt t="11981" x="2720975" y="1939925"/>
          <p14:tracePt t="11982" x="2725738" y="1939925"/>
          <p14:tracePt t="11983" x="2732088" y="1939925"/>
          <p14:tracePt t="11984" x="2743200" y="1939925"/>
          <p14:tracePt t="11985" x="2747963" y="1939925"/>
          <p14:tracePt t="11986" x="2754313" y="1939925"/>
          <p14:tracePt t="11987" x="2765425" y="1939925"/>
          <p14:tracePt t="11988" x="2771775" y="1939925"/>
          <p14:tracePt t="11990" x="2782888" y="1939925"/>
          <p14:tracePt t="11991" x="2794000" y="1939925"/>
          <p14:tracePt t="11993" x="2805113" y="1939925"/>
          <p14:tracePt t="11994" x="2809875" y="1939925"/>
          <p14:tracePt t="11995" x="2816225" y="1939925"/>
          <p14:tracePt t="11996" x="2833688" y="1939925"/>
          <p14:tracePt t="11997" x="2838450" y="1939925"/>
          <p14:tracePt t="11999" x="2849563" y="1939925"/>
          <p14:tracePt t="12000" x="2860675" y="1939925"/>
          <p14:tracePt t="12001" x="2867025" y="1939925"/>
          <p14:tracePt t="12002" x="2871788" y="1939925"/>
          <p14:tracePt t="12003" x="2878138" y="1939925"/>
          <p14:tracePt t="12005" x="2889250" y="1933575"/>
          <p14:tracePt t="12006" x="2895600" y="1933575"/>
          <p14:tracePt t="12007" x="2900363" y="1933575"/>
          <p14:tracePt t="12008" x="2906713" y="1933575"/>
          <p14:tracePt t="12009" x="2917825" y="1933575"/>
          <p14:tracePt t="12010" x="2922588" y="1933575"/>
          <p14:tracePt t="12011" x="2928938" y="1933575"/>
          <p14:tracePt t="12013" x="2933700" y="1933575"/>
          <p14:tracePt t="12014" x="2944813" y="1928813"/>
          <p14:tracePt t="12016" x="2955925" y="1928813"/>
          <p14:tracePt t="12018" x="2968625" y="1922463"/>
          <p14:tracePt t="12019" x="2973388" y="1922463"/>
          <p14:tracePt t="12020" x="2979738" y="1922463"/>
          <p14:tracePt t="12022" x="2984500" y="1922463"/>
          <p14:tracePt t="12023" x="2995613" y="1916113"/>
          <p14:tracePt t="12024" x="3001963" y="1916113"/>
          <p14:tracePt t="12026" x="3006725" y="1911350"/>
          <p14:tracePt t="12027" x="3013075" y="1911350"/>
          <p14:tracePt t="12028" x="3017838" y="1911350"/>
          <p14:tracePt t="12030" x="3024188" y="1911350"/>
          <p14:tracePt t="12031" x="3035300" y="1905000"/>
          <p14:tracePt t="12033" x="3041650" y="1905000"/>
          <p14:tracePt t="12035" x="3052763" y="1900238"/>
          <p14:tracePt t="12037" x="3057525" y="1900238"/>
          <p14:tracePt t="12038" x="3057525" y="1893888"/>
          <p14:tracePt t="12039" x="3068638" y="1893888"/>
          <p14:tracePt t="12041" x="3074988" y="1893888"/>
          <p14:tracePt t="12042" x="3074988" y="1889125"/>
          <p14:tracePt t="12043" x="3079750" y="1889125"/>
          <p14:tracePt t="12045" x="3090863" y="1889125"/>
          <p14:tracePt t="12046" x="3090863" y="1882775"/>
          <p14:tracePt t="12047" x="3097213" y="1882775"/>
          <p14:tracePt t="12048" x="3097213" y="1878013"/>
          <p14:tracePt t="12049" x="3103563" y="1878013"/>
          <p14:tracePt t="12051" x="3108325" y="1871663"/>
          <p14:tracePt t="12052" x="3114675" y="1871663"/>
          <p14:tracePt t="12053" x="3119438" y="1871663"/>
          <p14:tracePt t="12055" x="3125788" y="1866900"/>
          <p14:tracePt t="12057" x="3130550" y="1866900"/>
          <p14:tracePt t="12058" x="3136900" y="1860550"/>
          <p14:tracePt t="12060" x="3141663" y="1855788"/>
          <p14:tracePt t="12061" x="3148013" y="1855788"/>
          <p14:tracePt t="12062" x="3152775" y="1855788"/>
          <p14:tracePt t="12063" x="3152775" y="1849438"/>
          <p14:tracePt t="12065" x="3159125" y="1849438"/>
          <p14:tracePt t="12066" x="3163888" y="1843088"/>
          <p14:tracePt t="12068" x="3170238" y="1843088"/>
          <p14:tracePt t="12069" x="3176588" y="1838325"/>
          <p14:tracePt t="12071" x="3181350" y="1831975"/>
          <p14:tracePt t="12073" x="3187700" y="1831975"/>
          <p14:tracePt t="12075" x="3192463" y="1827213"/>
          <p14:tracePt t="12076" x="3198813" y="1820863"/>
          <p14:tracePt t="12078" x="3203575" y="1820863"/>
          <p14:tracePt t="12079" x="3209925" y="1816100"/>
          <p14:tracePt t="12081" x="3214688" y="1816100"/>
          <p14:tracePt t="12084" x="3214688" y="1809750"/>
          <p14:tracePt t="12084" x="3221038" y="1809750"/>
          <p14:tracePt t="12086" x="3225800" y="1804988"/>
          <p14:tracePt t="12087" x="3232150" y="1804988"/>
          <p14:tracePt t="12089" x="3238500" y="1798638"/>
          <p14:tracePt t="12091" x="3243263" y="1793875"/>
          <p14:tracePt t="12094" x="3249613" y="1793875"/>
          <p14:tracePt t="12095" x="3254375" y="1787525"/>
          <p14:tracePt t="12097" x="3260725" y="1781175"/>
          <p14:tracePt t="12099" x="3265488" y="1781175"/>
          <p14:tracePt t="12101" x="3265488" y="1776413"/>
          <p14:tracePt t="12102" x="3271838" y="1776413"/>
          <p14:tracePt t="12103" x="3271838" y="1770063"/>
          <p14:tracePt t="12105" x="3276600" y="1770063"/>
          <p14:tracePt t="12106" x="3282950" y="1770063"/>
          <p14:tracePt t="12107" x="3282950" y="1765300"/>
          <p14:tracePt t="12109" x="3287713" y="1765300"/>
          <p14:tracePt t="12110" x="3287713" y="1758950"/>
          <p14:tracePt t="12112" x="3294063" y="1758950"/>
          <p14:tracePt t="12114" x="3298825" y="1754188"/>
          <p14:tracePt t="12116" x="3298825" y="1747838"/>
          <p14:tracePt t="12119" x="3305175" y="1747838"/>
          <p14:tracePt t="12120" x="3305175" y="1743075"/>
          <p14:tracePt t="12122" x="3311525" y="1743075"/>
          <p14:tracePt t="12124" x="3311525" y="1736725"/>
          <p14:tracePt t="12127" x="3316288" y="1736725"/>
          <p14:tracePt t="12128" x="3316288" y="1731963"/>
          <p14:tracePt t="12130" x="3322638" y="1725613"/>
          <p14:tracePt t="12134" x="3322638" y="1720850"/>
          <p14:tracePt t="12136" x="3327400" y="1720850"/>
          <p14:tracePt t="12138" x="3327400" y="1714500"/>
          <p14:tracePt t="12142" x="3327400" y="1708150"/>
          <p14:tracePt t="12144" x="3333750" y="1703388"/>
          <p14:tracePt t="12148" x="3333750" y="1697038"/>
          <p14:tracePt t="12152" x="3333750" y="1692275"/>
          <p14:tracePt t="12154" x="3338513" y="1692275"/>
          <p14:tracePt t="12155" x="3338513" y="1685925"/>
          <p14:tracePt t="12157" x="3338513" y="1681163"/>
          <p14:tracePt t="12162" x="3338513" y="1674813"/>
          <p14:tracePt t="12166" x="3338513" y="1670050"/>
          <p14:tracePt t="12169" x="3344863" y="1670050"/>
          <p14:tracePt t="12171" x="3344863" y="1663700"/>
          <p14:tracePt t="12173" x="3344863" y="1658938"/>
          <p14:tracePt t="12177" x="3349625" y="1652588"/>
          <p14:tracePt t="12182" x="3349625" y="1647825"/>
          <p14:tracePt t="12188" x="3349625" y="1641475"/>
          <p14:tracePt t="12190" x="3349625" y="1635125"/>
          <p14:tracePt t="12195" x="3349625" y="1630363"/>
          <p14:tracePt t="12200" x="3349625" y="1624013"/>
          <p14:tracePt t="12205" x="3355975" y="1619250"/>
          <p14:tracePt t="12209" x="3355975" y="1612900"/>
          <p14:tracePt t="12212" x="3355975" y="1608138"/>
          <p14:tracePt t="12217" x="3355975" y="1601788"/>
          <p14:tracePt t="12222" x="3355975" y="1597025"/>
          <p14:tracePt t="12226" x="3355975" y="1590675"/>
          <p14:tracePt t="12228" x="3355975" y="1585913"/>
          <p14:tracePt t="12232" x="3355975" y="1579563"/>
          <p14:tracePt t="12237" x="3355975" y="1573213"/>
          <p14:tracePt t="12242" x="3355975" y="1568450"/>
          <p14:tracePt t="12244" x="3355975" y="1562100"/>
          <p14:tracePt t="12249" x="3355975" y="1557338"/>
          <p14:tracePt t="12253" x="3355975" y="1550988"/>
          <p14:tracePt t="12258" x="3355975" y="1546225"/>
          <p14:tracePt t="12260" x="3355975" y="1539875"/>
          <p14:tracePt t="12264" x="3355975" y="1535113"/>
          <p14:tracePt t="12268" x="3355975" y="1528763"/>
          <p14:tracePt t="12271" x="3355975" y="1524000"/>
          <p14:tracePt t="12273" x="3355975" y="1517650"/>
          <p14:tracePt t="12275" x="3349625" y="1517650"/>
          <p14:tracePt t="12277" x="3349625" y="1512888"/>
          <p14:tracePt t="12278" x="3344863" y="1512888"/>
          <p14:tracePt t="12280" x="3344863" y="1506538"/>
          <p14:tracePt t="12282" x="3338513" y="1506538"/>
          <p14:tracePt t="12283" x="3338513" y="1500188"/>
          <p14:tracePt t="12285" x="3338513" y="1495425"/>
          <p14:tracePt t="12286" x="3333750" y="1495425"/>
          <p14:tracePt t="12287" x="3333750" y="1489075"/>
          <p14:tracePt t="12289" x="3327400" y="1489075"/>
          <p14:tracePt t="12291" x="3322638" y="1484313"/>
          <p14:tracePt t="12293" x="3316288" y="1477963"/>
          <p14:tracePt t="12294" x="3316288" y="1473200"/>
          <p14:tracePt t="12295" x="3311525" y="1473200"/>
          <p14:tracePt t="12296" x="3305175" y="1473200"/>
          <p14:tracePt t="12297" x="3305175" y="1466850"/>
          <p14:tracePt t="12299" x="3298825" y="1462088"/>
          <p14:tracePt t="12300" x="3298825" y="1455738"/>
          <p14:tracePt t="12301" x="3294063" y="1455738"/>
          <p14:tracePt t="12304" x="3287713" y="1450975"/>
          <p14:tracePt t="12306" x="3276600" y="1444625"/>
          <p14:tracePt t="12309" x="3271838" y="1438275"/>
          <p14:tracePt t="12310" x="3271838" y="1433513"/>
          <p14:tracePt t="12311" x="3265488" y="1433513"/>
          <p14:tracePt t="12312" x="3260725" y="1433513"/>
          <p14:tracePt t="12314" x="3254375" y="1427163"/>
          <p14:tracePt t="12317" x="3249613" y="1422400"/>
          <p14:tracePt t="12320" x="3238500" y="1422400"/>
          <p14:tracePt t="12322" x="3238500" y="1416050"/>
          <p14:tracePt t="12323" x="3232150" y="1416050"/>
          <p14:tracePt t="12324" x="3232150" y="1411288"/>
          <p14:tracePt t="12325" x="3225800" y="1411288"/>
          <p14:tracePt t="12328" x="3221038" y="1411288"/>
          <p14:tracePt t="12329" x="3214688" y="1404938"/>
          <p14:tracePt t="12332" x="3209925" y="1404938"/>
          <p14:tracePt t="12334" x="3203575" y="1404938"/>
          <p14:tracePt t="12335" x="3203575" y="1400175"/>
          <p14:tracePt t="12337" x="3198813" y="1400175"/>
          <p14:tracePt t="12338" x="3192463" y="1400175"/>
          <p14:tracePt t="12340" x="3187700" y="1400175"/>
          <p14:tracePt t="12342" x="3181350" y="1393825"/>
          <p14:tracePt t="12344" x="3176588" y="1389063"/>
          <p14:tracePt t="12345" x="3170238" y="1389063"/>
          <p14:tracePt t="12347" x="3163888" y="1389063"/>
          <p14:tracePt t="12349" x="3159125" y="1389063"/>
          <p14:tracePt t="12350" x="3159125" y="1382713"/>
          <p14:tracePt t="12351" x="3152775" y="1382713"/>
          <p14:tracePt t="12353" x="3141663" y="1382713"/>
          <p14:tracePt t="12355" x="3136900" y="1382713"/>
          <p14:tracePt t="12356" x="3130550" y="1377950"/>
          <p14:tracePt t="12357" x="3125788" y="1377950"/>
          <p14:tracePt t="12359" x="3119438" y="1377950"/>
          <p14:tracePt t="12361" x="3108325" y="1377950"/>
          <p14:tracePt t="12362" x="3108325" y="1371600"/>
          <p14:tracePt t="12363" x="3103563" y="1371600"/>
          <p14:tracePt t="12364" x="3097213" y="1371600"/>
          <p14:tracePt t="12365" x="3090863" y="1365250"/>
          <p14:tracePt t="12366" x="3086100" y="1365250"/>
          <p14:tracePt t="12367" x="3079750" y="1365250"/>
          <p14:tracePt t="12368" x="3074988" y="1365250"/>
          <p14:tracePt t="12370" x="3068638" y="1365250"/>
          <p14:tracePt t="12371" x="3057525" y="1360488"/>
          <p14:tracePt t="12373" x="3052763" y="1360488"/>
          <p14:tracePt t="12374" x="3046413" y="1360488"/>
          <p14:tracePt t="12375" x="3035300" y="1354138"/>
          <p14:tracePt t="12376" x="3028950" y="1354138"/>
          <p14:tracePt t="12378" x="3024188" y="1354138"/>
          <p14:tracePt t="12379" x="3017838" y="1354138"/>
          <p14:tracePt t="12380" x="3006725" y="1354138"/>
          <p14:tracePt t="12381" x="3001963" y="1354138"/>
          <p14:tracePt t="12383" x="2995613" y="1354138"/>
          <p14:tracePt t="12384" x="2990850" y="1354138"/>
          <p14:tracePt t="12385" x="2979738" y="1349375"/>
          <p14:tracePt t="12387" x="2968625" y="1349375"/>
          <p14:tracePt t="12388" x="2962275" y="1349375"/>
          <p14:tracePt t="12389" x="2951163" y="1349375"/>
          <p14:tracePt t="12390" x="2944813" y="1343025"/>
          <p14:tracePt t="12391" x="2940050" y="1343025"/>
          <p14:tracePt t="12393" x="2933700" y="1343025"/>
          <p14:tracePt t="12394" x="2922588" y="1343025"/>
          <p14:tracePt t="12395" x="2917825" y="1343025"/>
          <p14:tracePt t="12396" x="2911475" y="1343025"/>
          <p14:tracePt t="12397" x="2906713" y="1343025"/>
          <p14:tracePt t="12398" x="2895600" y="1343025"/>
          <p14:tracePt t="12399" x="2889250" y="1343025"/>
          <p14:tracePt t="12400" x="2882900" y="1343025"/>
          <p14:tracePt t="12402" x="2867025" y="1343025"/>
          <p14:tracePt t="12403" x="2855913" y="1343025"/>
          <p14:tracePt t="12404" x="2849563" y="1343025"/>
          <p14:tracePt t="12406" x="2844800" y="1343025"/>
          <p14:tracePt t="12407" x="2838450" y="1343025"/>
          <p14:tracePt t="12408" x="2827338" y="1343025"/>
          <p14:tracePt t="12409" x="2820988" y="1343025"/>
          <p14:tracePt t="12410" x="2816225" y="1343025"/>
          <p14:tracePt t="12411" x="2805113" y="1343025"/>
          <p14:tracePt t="12412" x="2798763" y="1343025"/>
          <p14:tracePt t="12413" x="2787650" y="1343025"/>
          <p14:tracePt t="12414" x="2782888" y="1343025"/>
          <p14:tracePt t="12415" x="2776538" y="1343025"/>
          <p14:tracePt t="12416" x="2771775" y="1343025"/>
          <p14:tracePt t="12417" x="2760663" y="1343025"/>
          <p14:tracePt t="12418" x="2754313" y="1343025"/>
          <p14:tracePt t="12419" x="2747963" y="1343025"/>
          <p14:tracePt t="12420" x="2743200" y="1343025"/>
          <p14:tracePt t="12421" x="2732088" y="1343025"/>
          <p14:tracePt t="12422" x="2720975" y="1343025"/>
          <p14:tracePt t="12423" x="2714625" y="1343025"/>
          <p14:tracePt t="12424" x="2709863" y="1343025"/>
          <p14:tracePt t="12425" x="2703513" y="1343025"/>
          <p14:tracePt t="12426" x="2692400" y="1343025"/>
          <p14:tracePt t="12427" x="2687638" y="1343025"/>
          <p14:tracePt t="12428" x="2674938" y="1343025"/>
          <p14:tracePt t="12429" x="2670175" y="1343025"/>
          <p14:tracePt t="12430" x="2659063" y="1343025"/>
          <p14:tracePt t="12431" x="2652713" y="1343025"/>
          <p14:tracePt t="12432" x="2647950" y="1343025"/>
          <p14:tracePt t="12433" x="2636838" y="1343025"/>
          <p14:tracePt t="12434" x="2630488" y="1343025"/>
          <p14:tracePt t="12436" x="2619375" y="1343025"/>
          <p14:tracePt t="12437" x="2608263" y="1349375"/>
          <p14:tracePt t="12438" x="2601913" y="1349375"/>
          <p14:tracePt t="12439" x="2597150" y="1349375"/>
          <p14:tracePt t="12440" x="2586038" y="1349375"/>
          <p14:tracePt t="12441" x="2579688" y="1349375"/>
          <p14:tracePt t="12442" x="2574925" y="1349375"/>
          <p14:tracePt t="12443" x="2568575" y="1349375"/>
          <p14:tracePt t="12444" x="2557463" y="1349375"/>
          <p14:tracePt t="12445" x="2546350" y="1354138"/>
          <p14:tracePt t="12446" x="2535238" y="1354138"/>
          <p14:tracePt t="12447" x="2528888" y="1354138"/>
          <p14:tracePt t="12448" x="2517775" y="1360488"/>
          <p14:tracePt t="12449" x="2513013" y="1360488"/>
          <p14:tracePt t="12450" x="2506663" y="1360488"/>
          <p14:tracePt t="12452" x="2490788" y="1360488"/>
          <p14:tracePt t="12453" x="2484438" y="1365250"/>
          <p14:tracePt t="12454" x="2473325" y="1365250"/>
          <p14:tracePt t="12455" x="2466975" y="1365250"/>
          <p14:tracePt t="12456" x="2455863" y="1371600"/>
          <p14:tracePt t="12457" x="2451100" y="1371600"/>
          <p14:tracePt t="12458" x="2444750" y="1371600"/>
          <p14:tracePt t="12459" x="2433638" y="1371600"/>
          <p14:tracePt t="12460" x="2422525" y="1377950"/>
          <p14:tracePt t="12461" x="2417763" y="1377950"/>
          <p14:tracePt t="12462" x="2411413" y="1377950"/>
          <p14:tracePt t="12463" x="2400300" y="1382713"/>
          <p14:tracePt t="12464" x="2393950" y="1382713"/>
          <p14:tracePt t="12466" x="2389188" y="1382713"/>
          <p14:tracePt t="12466" x="2378075" y="1382713"/>
          <p14:tracePt t="12467" x="2366963" y="1389063"/>
          <p14:tracePt t="12468" x="2360613" y="1389063"/>
          <p14:tracePt t="12469" x="2355850" y="1393825"/>
          <p14:tracePt t="12470" x="2349500" y="1393825"/>
          <p14:tracePt t="12471" x="2338388" y="1393825"/>
          <p14:tracePt t="12473" x="2327275" y="1400175"/>
          <p14:tracePt t="12474" x="2309813" y="1404938"/>
          <p14:tracePt t="12475" x="2305050" y="1404938"/>
          <p14:tracePt t="12477" x="2293938" y="1404938"/>
          <p14:tracePt t="12478" x="2282825" y="1411288"/>
          <p14:tracePt t="12480" x="2270125" y="1416050"/>
          <p14:tracePt t="12481" x="2259013" y="1416050"/>
          <p14:tracePt t="12482" x="2247900" y="1416050"/>
          <p14:tracePt t="12483" x="2243138" y="1422400"/>
          <p14:tracePt t="12484" x="2236788" y="1422400"/>
          <p14:tracePt t="12485" x="2225675" y="1427163"/>
          <p14:tracePt t="12486" x="2214563" y="1427163"/>
          <p14:tracePt t="12487" x="2209800" y="1427163"/>
          <p14:tracePt t="12488" x="2203450" y="1433513"/>
          <p14:tracePt t="12489" x="2192338" y="1433513"/>
          <p14:tracePt t="12490" x="2185988" y="1438275"/>
          <p14:tracePt t="12491" x="2181225" y="1438275"/>
          <p14:tracePt t="12492" x="2170113" y="1438275"/>
          <p14:tracePt t="12493" x="2163763" y="1444625"/>
          <p14:tracePt t="12494" x="2159000" y="1444625"/>
          <p14:tracePt t="12495" x="2147888" y="1450975"/>
          <p14:tracePt t="12496" x="2141538" y="1450975"/>
          <p14:tracePt t="12499" x="2130425" y="1455738"/>
          <p14:tracePt t="12500" x="2112963" y="1462088"/>
          <p14:tracePt t="12502" x="2101850" y="1462088"/>
          <p14:tracePt t="12502" x="2097088" y="1466850"/>
          <p14:tracePt t="12503" x="2085975" y="1473200"/>
          <p14:tracePt t="12505" x="2074863" y="1473200"/>
          <p14:tracePt t="12506" x="2062163" y="1477963"/>
          <p14:tracePt t="12507" x="2057400" y="1477963"/>
          <p14:tracePt t="12508" x="2051050" y="1484313"/>
          <p14:tracePt t="12509" x="2039938" y="1484313"/>
          <p14:tracePt t="12510" x="2035175" y="1484313"/>
          <p14:tracePt t="12511" x="2035175" y="1489075"/>
          <p14:tracePt t="12512" x="2024063" y="1495425"/>
          <p14:tracePt t="12513" x="2017713" y="1495425"/>
          <p14:tracePt t="12514" x="2012950" y="1495425"/>
          <p14:tracePt t="12515" x="2006600" y="1500188"/>
          <p14:tracePt t="12516" x="2001838" y="1500188"/>
          <p14:tracePt t="12517" x="1995488" y="1500188"/>
          <p14:tracePt t="12518" x="1984375" y="1506538"/>
          <p14:tracePt t="12519" x="1973263" y="1512888"/>
          <p14:tracePt t="12521" x="1962150" y="1517650"/>
          <p14:tracePt t="12523" x="1951038" y="1517650"/>
          <p14:tracePt t="12524" x="1944688" y="1517650"/>
          <p14:tracePt t="12525" x="1944688" y="1524000"/>
          <p14:tracePt t="12526" x="1933575" y="1524000"/>
          <p14:tracePt t="12527" x="1927225" y="1528763"/>
          <p14:tracePt t="12528" x="1916113" y="1535113"/>
          <p14:tracePt t="12530" x="1905000" y="1535113"/>
          <p14:tracePt t="12531" x="1900238" y="1535113"/>
          <p14:tracePt t="12532" x="1900238" y="1539875"/>
          <p14:tracePt t="12533" x="1893888" y="1539875"/>
          <p14:tracePt t="12534" x="1889125" y="1539875"/>
          <p14:tracePt t="12535" x="1878013" y="1546225"/>
          <p14:tracePt t="12536" x="1871663" y="1550988"/>
          <p14:tracePt t="12537" x="1866900" y="1550988"/>
          <p14:tracePt t="12539" x="1860550" y="1550988"/>
          <p14:tracePt t="12540" x="1854200" y="1557338"/>
          <p14:tracePt t="12541" x="1849438" y="1562100"/>
          <p14:tracePt t="12542" x="1843088" y="1562100"/>
          <p14:tracePt t="12544" x="1831975" y="1562100"/>
          <p14:tracePt t="12545" x="1827213" y="1568450"/>
          <p14:tracePt t="12546" x="1820863" y="1568450"/>
          <p14:tracePt t="12547" x="1816100" y="1568450"/>
          <p14:tracePt t="12548" x="1816100" y="1573213"/>
          <p14:tracePt t="12549" x="1809750" y="1573213"/>
          <p14:tracePt t="12550" x="1804988" y="1579563"/>
          <p14:tracePt t="12551" x="1798638" y="1579563"/>
          <p14:tracePt t="12552" x="1793875" y="1579563"/>
          <p14:tracePt t="12553" x="1793875" y="1585913"/>
          <p14:tracePt t="12554" x="1787525" y="1585913"/>
          <p14:tracePt t="12555" x="1781175" y="1585913"/>
          <p14:tracePt t="12556" x="1776413" y="1585913"/>
          <p14:tracePt t="12557" x="1776413" y="1590675"/>
          <p14:tracePt t="12558" x="1770063" y="1590675"/>
          <p14:tracePt t="12559" x="1765300" y="1597025"/>
          <p14:tracePt t="12560" x="1758950" y="1597025"/>
          <p14:tracePt t="12561" x="1754188" y="1597025"/>
          <p14:tracePt t="12564" x="1747838" y="1601788"/>
          <p14:tracePt t="12565" x="1743075" y="1601788"/>
          <p14:tracePt t="12566" x="1736725" y="1601788"/>
          <p14:tracePt t="12568" x="1731963" y="1608138"/>
          <p14:tracePt t="12570" x="1725613" y="1608138"/>
          <p14:tracePt t="12572" x="1719263" y="1608138"/>
          <p14:tracePt t="12573" x="1714500" y="1612900"/>
          <p14:tracePt t="12575" x="1708150" y="1612900"/>
          <p14:tracePt t="12577" x="1708150" y="1619250"/>
          <p14:tracePt t="12578" x="1703388" y="1619250"/>
          <p14:tracePt t="12580" x="1692275" y="1619250"/>
          <p14:tracePt t="12582" x="1692275" y="1624013"/>
          <p14:tracePt t="12584" x="1685925" y="1624013"/>
          <p14:tracePt t="12586" x="1681163" y="1624013"/>
          <p14:tracePt t="12589" x="1674813" y="1630363"/>
          <p14:tracePt t="12591" x="1670050" y="1630363"/>
          <p14:tracePt t="12594" x="1663700" y="1630363"/>
          <p14:tracePt t="12597" x="1663700" y="1635125"/>
          <p14:tracePt t="12598" x="1658938" y="1635125"/>
          <p14:tracePt t="12602" x="1652588" y="1641475"/>
          <p14:tracePt t="12605" x="1646238" y="1641475"/>
          <p14:tracePt t="12609" x="1641475" y="1641475"/>
          <p14:tracePt t="12614" x="1641475" y="1647825"/>
          <p14:tracePt t="12616" x="1635125" y="1647825"/>
          <p14:tracePt t="12627" x="1630363" y="1647825"/>
          <p14:tracePt t="12628" x="1630363" y="1652588"/>
          <p14:tracePt t="12637" x="1624013" y="1652588"/>
          <p14:tracePt t="12646" x="1624013" y="1658938"/>
          <p14:tracePt t="12657" x="1624013" y="1663700"/>
          <p14:tracePt t="12671" x="1624013" y="1670050"/>
          <p14:tracePt t="12680" x="1624013" y="1674813"/>
          <p14:tracePt t="12687" x="1630363" y="1681163"/>
          <p14:tracePt t="12693" x="1630363" y="1685925"/>
          <p14:tracePt t="12695" x="1635125" y="1685925"/>
          <p14:tracePt t="12699" x="1635125" y="1692275"/>
          <p14:tracePt t="12703" x="1641475" y="1692275"/>
          <p14:tracePt t="12704" x="1641475" y="1697038"/>
          <p14:tracePt t="12709" x="1646238" y="1703388"/>
          <p14:tracePt t="12711" x="1652588" y="1703388"/>
          <p14:tracePt t="12713" x="1652588" y="1708150"/>
          <p14:tracePt t="12716" x="1658938" y="1714500"/>
          <p14:tracePt t="12719" x="1663700" y="1720850"/>
          <p14:tracePt t="12722" x="1670050" y="1720850"/>
          <p14:tracePt t="12723" x="1670050" y="1725613"/>
          <p14:tracePt t="12724" x="1674813" y="1725613"/>
          <p14:tracePt t="12726" x="1674813" y="1731963"/>
          <p14:tracePt t="12727" x="1681163" y="1731963"/>
          <p14:tracePt t="12728" x="1681163" y="1736725"/>
          <p14:tracePt t="12729" x="1685925" y="1736725"/>
          <p14:tracePt t="12731" x="1685925" y="1743075"/>
          <p14:tracePt t="12732" x="1692275" y="1743075"/>
          <p14:tracePt t="12733" x="1697038" y="1743075"/>
          <p14:tracePt t="12734" x="1697038" y="1747838"/>
          <p14:tracePt t="12735" x="1703388" y="1747838"/>
          <p14:tracePt t="12738" x="1708150" y="1754188"/>
          <p14:tracePt t="12739" x="1714500" y="1758950"/>
          <p14:tracePt t="12740" x="1719263" y="1758950"/>
          <p14:tracePt t="12742" x="1725613" y="1765300"/>
          <p14:tracePt t="12744" x="1731963" y="1765300"/>
          <p14:tracePt t="12745" x="1731963" y="1770063"/>
          <p14:tracePt t="12746" x="1743075" y="1776413"/>
          <p14:tracePt t="12749" x="1754188" y="1781175"/>
          <p14:tracePt t="12751" x="1758950" y="1781175"/>
          <p14:tracePt t="12752" x="1765300" y="1787525"/>
          <p14:tracePt t="12753" x="1770063" y="1787525"/>
          <p14:tracePt t="12754" x="1776413" y="1793875"/>
          <p14:tracePt t="12755" x="1781175" y="1793875"/>
          <p14:tracePt t="12756" x="1787525" y="1798638"/>
          <p14:tracePt t="12758" x="1793875" y="1798638"/>
          <p14:tracePt t="12759" x="1804988" y="1804988"/>
          <p14:tracePt t="12760" x="1804988" y="1809750"/>
          <p14:tracePt t="12761" x="1816100" y="1809750"/>
          <p14:tracePt t="12763" x="1820863" y="1816100"/>
          <p14:tracePt t="12765" x="1827213" y="1816100"/>
          <p14:tracePt t="12766" x="1831975" y="1816100"/>
          <p14:tracePt t="12766" x="1838325" y="1820863"/>
          <p14:tracePt t="12767" x="1843088" y="1820863"/>
          <p14:tracePt t="12768" x="1854200" y="1827213"/>
          <p14:tracePt t="12769" x="1860550" y="1827213"/>
          <p14:tracePt t="12770" x="1860550" y="1831975"/>
          <p14:tracePt t="12772" x="1878013" y="1838325"/>
          <p14:tracePt t="12775" x="1889125" y="1838325"/>
          <p14:tracePt t="12776" x="1889125" y="1843088"/>
          <p14:tracePt t="12776" x="1893888" y="1843088"/>
          <p14:tracePt t="12777" x="1905000" y="1843088"/>
          <p14:tracePt t="12778" x="1911350" y="1849438"/>
          <p14:tracePt t="12779" x="1922463" y="1855788"/>
          <p14:tracePt t="12780" x="1927225" y="1855788"/>
          <p14:tracePt t="12781" x="1933575" y="1855788"/>
          <p14:tracePt t="12782" x="1939925" y="1860550"/>
          <p14:tracePt t="12783" x="1944688" y="1860550"/>
          <p14:tracePt t="12784" x="1955800" y="1866900"/>
          <p14:tracePt t="12786" x="1962150" y="1866900"/>
          <p14:tracePt t="12786" x="1966913" y="1866900"/>
          <p14:tracePt t="12787" x="1973263" y="1871663"/>
          <p14:tracePt t="12788" x="1984375" y="1878013"/>
          <p14:tracePt t="12790" x="1995488" y="1878013"/>
          <p14:tracePt t="12791" x="2006600" y="1882775"/>
          <p14:tracePt t="12792" x="2012950" y="1882775"/>
          <p14:tracePt t="12794" x="2024063" y="1889125"/>
          <p14:tracePt t="12795" x="2035175" y="1889125"/>
          <p14:tracePt t="12797" x="2046288" y="1893888"/>
          <p14:tracePt t="12798" x="2057400" y="1900238"/>
          <p14:tracePt t="12800" x="2068513" y="1900238"/>
          <p14:tracePt t="12801" x="2079625" y="1905000"/>
          <p14:tracePt t="12802" x="2090738" y="1905000"/>
          <p14:tracePt t="12804" x="2101850" y="1911350"/>
          <p14:tracePt t="12805" x="2112963" y="1911350"/>
          <p14:tracePt t="12807" x="2124075" y="1916113"/>
          <p14:tracePt t="12808" x="2130425" y="1916113"/>
          <p14:tracePt t="12809" x="2136775" y="1922463"/>
          <p14:tracePt t="12810" x="2147888" y="1922463"/>
          <p14:tracePt t="12811" x="2152650" y="1922463"/>
          <p14:tracePt t="12812" x="2159000" y="1922463"/>
          <p14:tracePt t="12813" x="2170113" y="1928813"/>
          <p14:tracePt t="12814" x="2174875" y="1928813"/>
          <p14:tracePt t="12815" x="2181225" y="1928813"/>
          <p14:tracePt t="12816" x="2192338" y="1933575"/>
          <p14:tracePt t="12817" x="2197100" y="1933575"/>
          <p14:tracePt t="12818" x="2203450" y="1933575"/>
          <p14:tracePt t="12819" x="2214563" y="1933575"/>
          <p14:tracePt t="12820" x="2232025" y="1939925"/>
          <p14:tracePt t="12821" x="2236788" y="1939925"/>
          <p14:tracePt t="12823" x="2254250" y="1944688"/>
          <p14:tracePt t="12824" x="2259013" y="1944688"/>
          <p14:tracePt t="12825" x="2270125" y="1944688"/>
          <p14:tracePt t="12826" x="2276475" y="1951038"/>
          <p14:tracePt t="12828" x="2287588" y="1951038"/>
          <p14:tracePt t="12829" x="2298700" y="1951038"/>
          <p14:tracePt t="12831" x="2309813" y="1951038"/>
          <p14:tracePt t="12832" x="2320925" y="1955800"/>
          <p14:tracePt t="12834" x="2338388" y="1955800"/>
          <p14:tracePt t="12836" x="2344738" y="1955800"/>
          <p14:tracePt t="12836" x="2349500" y="1955800"/>
          <p14:tracePt t="12837" x="2360613" y="1962150"/>
          <p14:tracePt t="12838" x="2366963" y="1962150"/>
          <p14:tracePt t="12840" x="2378075" y="1962150"/>
          <p14:tracePt t="12841" x="2389188" y="1962150"/>
          <p14:tracePt t="12843" x="2400300" y="1962150"/>
          <p14:tracePt t="12844" x="2405063" y="1962150"/>
          <p14:tracePt t="12845" x="2411413" y="1962150"/>
          <p14:tracePt t="12846" x="2422525" y="1966913"/>
          <p14:tracePt t="12847" x="2428875" y="1966913"/>
          <p14:tracePt t="12848" x="2439988" y="1966913"/>
          <p14:tracePt t="12849" x="2444750" y="1966913"/>
          <p14:tracePt t="12850" x="2451100" y="1966913"/>
          <p14:tracePt t="12852" x="2455863" y="1966913"/>
          <p14:tracePt t="12853" x="2473325" y="1966913"/>
          <p14:tracePt t="12855" x="2478088" y="1966913"/>
          <p14:tracePt t="12856" x="2490788" y="1966913"/>
          <p14:tracePt t="12857" x="2495550" y="1966913"/>
          <p14:tracePt t="12859" x="2506663" y="1966913"/>
          <p14:tracePt t="12861" x="2513013" y="1966913"/>
          <p14:tracePt t="12862" x="2524125" y="1966913"/>
          <p14:tracePt t="12864" x="2528888" y="1966913"/>
          <p14:tracePt t="12865" x="2535238" y="1966913"/>
          <p14:tracePt t="12866" x="2540000" y="1966913"/>
          <p14:tracePt t="12867" x="2546350" y="1966913"/>
          <p14:tracePt t="12869" x="2552700" y="1966913"/>
          <p14:tracePt t="12870" x="2557463" y="1966913"/>
          <p14:tracePt t="12872" x="2563813" y="1966913"/>
          <p14:tracePt t="12875" x="2568575" y="1966913"/>
          <p14:tracePt t="12876" x="2574925" y="1966913"/>
          <p14:tracePt t="12879" x="2579688" y="1966913"/>
          <p14:tracePt t="12881" x="2586038" y="1966913"/>
          <p14:tracePt t="12884" x="2590800" y="1966913"/>
          <p14:tracePt t="12887" x="2597150" y="1966913"/>
          <p14:tracePt t="12892" x="2597150" y="1962150"/>
          <p14:tracePt t="12904" x="2601913" y="1962150"/>
          <p14:tracePt t="12925" x="2601913" y="1955800"/>
          <p14:tracePt t="13145" x="2608263" y="1955800"/>
          <p14:tracePt t="13152" x="2608263" y="1951038"/>
          <p14:tracePt t="13163" x="2613025" y="1951038"/>
          <p14:tracePt t="13167" x="2613025" y="1944688"/>
          <p14:tracePt t="13172" x="2619375" y="1944688"/>
          <p14:tracePt t="13192" x="2625725" y="1944688"/>
          <p14:tracePt t="13195" x="2625725" y="1939925"/>
          <p14:tracePt t="13238" x="2630488" y="1939925"/>
          <p14:tracePt t="13251" x="2630488" y="1933575"/>
          <p14:tracePt t="13282" x="2636838" y="1933575"/>
          <p14:tracePt t="13291" x="2636838" y="1928813"/>
          <p14:tracePt t="13294" x="2641600" y="1928813"/>
          <p14:tracePt t="13299" x="2647950" y="1922463"/>
          <p14:tracePt t="13306" x="2652713" y="1922463"/>
          <p14:tracePt t="13313" x="2659063" y="1916113"/>
          <p14:tracePt t="13318" x="2663825" y="1916113"/>
          <p14:tracePt t="13320" x="2670175" y="1916113"/>
          <p14:tracePt t="13324" x="2674938" y="1911350"/>
          <p14:tracePt t="13329" x="2681288" y="1911350"/>
          <p14:tracePt t="13333" x="2687638" y="1905000"/>
          <p14:tracePt t="13335" x="2692400" y="1905000"/>
          <p14:tracePt t="13338" x="2692400" y="1900238"/>
          <p14:tracePt t="13340" x="2698750" y="1900238"/>
          <p14:tracePt t="13343" x="2703513" y="1900238"/>
          <p14:tracePt t="13347" x="2703513" y="1893888"/>
          <p14:tracePt t="13348" x="2709863" y="1893888"/>
          <p14:tracePt t="13350" x="2714625" y="1893888"/>
          <p14:tracePt t="13353" x="2720975" y="1893888"/>
          <p14:tracePt t="13356" x="2720975" y="1889125"/>
          <p14:tracePt t="13357" x="2725738" y="1889125"/>
          <p14:tracePt t="13361" x="2732088" y="1889125"/>
          <p14:tracePt t="13363" x="2736850" y="1882775"/>
          <p14:tracePt t="13367" x="2743200" y="1878013"/>
          <p14:tracePt t="13371" x="2747963" y="1878013"/>
          <p14:tracePt t="13374" x="2754313" y="1871663"/>
          <p14:tracePt t="13376" x="2760663" y="1871663"/>
          <p14:tracePt t="13379" x="2765425" y="1871663"/>
          <p14:tracePt t="13381" x="2765425" y="1866900"/>
          <p14:tracePt t="13383" x="2771775" y="1866900"/>
          <p14:tracePt t="13385" x="2776538" y="1866900"/>
          <p14:tracePt t="13386" x="2782888" y="1866900"/>
          <p14:tracePt t="13387" x="2782888" y="1860550"/>
          <p14:tracePt t="13390" x="2787650" y="1860550"/>
          <p14:tracePt t="13391" x="2787650" y="1855788"/>
          <p14:tracePt t="13393" x="2794000" y="1855788"/>
          <p14:tracePt t="13397" x="2798763" y="1855788"/>
          <p14:tracePt t="13398" x="2798763" y="1849438"/>
          <p14:tracePt t="13400" x="2805113" y="1849438"/>
          <p14:tracePt t="13402" x="2809875" y="1849438"/>
          <p14:tracePt t="13406" x="2816225" y="1843088"/>
          <p14:tracePt t="13409" x="2820988" y="1843088"/>
          <p14:tracePt t="13413" x="2827338" y="1843088"/>
          <p14:tracePt t="13414" x="2827338" y="1838325"/>
          <p14:tracePt t="13415" x="2833688" y="1838325"/>
          <p14:tracePt t="13418" x="2838450" y="1831975"/>
          <p14:tracePt t="13422" x="2844800" y="1831975"/>
          <p14:tracePt t="13427" x="2849563" y="1831975"/>
          <p14:tracePt t="13428" x="2849563" y="1827213"/>
          <p14:tracePt t="13429" x="2855913" y="1827213"/>
          <p14:tracePt t="13434" x="2860675" y="1827213"/>
          <p14:tracePt t="13438" x="2867025" y="1827213"/>
          <p14:tracePt t="13440" x="2867025" y="1820863"/>
          <p14:tracePt t="13443" x="2871788" y="1820863"/>
          <p14:tracePt t="13445" x="2878138" y="1820863"/>
          <p14:tracePt t="13449" x="2882900" y="1820863"/>
          <p14:tracePt t="13452" x="2882900" y="1816100"/>
          <p14:tracePt t="13454" x="2889250" y="1816100"/>
          <p14:tracePt t="13457" x="2895600" y="1816100"/>
          <p14:tracePt t="13460" x="2900363" y="1816100"/>
          <p14:tracePt t="13463" x="2906713" y="1816100"/>
          <p14:tracePt t="13464" x="2906713" y="1809750"/>
          <p14:tracePt t="13466" x="2911475" y="1809750"/>
          <p14:tracePt t="13470" x="2917825" y="1809750"/>
          <p14:tracePt t="13470" x="2917825" y="1804988"/>
          <p14:tracePt t="13471" x="2922588" y="1804988"/>
          <p14:tracePt t="13474" x="2928938" y="1804988"/>
          <p14:tracePt t="13477" x="2933700" y="1804988"/>
          <p14:tracePt t="13480" x="2940050" y="1804988"/>
          <p14:tracePt t="13481" x="2944813" y="1804988"/>
          <p14:tracePt t="13482" x="2944813" y="1798638"/>
          <p14:tracePt t="13484" x="2951163" y="1798638"/>
          <p14:tracePt t="13488" x="2955925" y="1798638"/>
          <p14:tracePt t="13489" x="2962275" y="1798638"/>
          <p14:tracePt t="13490" x="2968625" y="1798638"/>
          <p14:tracePt t="13492" x="2973388" y="1798638"/>
          <p14:tracePt t="13494" x="2979738" y="1793875"/>
          <p14:tracePt t="13495" x="2984500" y="1793875"/>
          <p14:tracePt t="13497" x="2990850" y="1793875"/>
          <p14:tracePt t="13499" x="2995613" y="1787525"/>
          <p14:tracePt t="13500" x="3006725" y="1787525"/>
          <p14:tracePt t="13503" x="3013075" y="1787525"/>
          <p14:tracePt t="13505" x="3017838" y="1787525"/>
          <p14:tracePt t="13506" x="3028950" y="1787525"/>
          <p14:tracePt t="13508" x="3041650" y="1781175"/>
          <p14:tracePt t="13509" x="3046413" y="1781175"/>
          <p14:tracePt t="13510" x="3057525" y="1781175"/>
          <p14:tracePt t="13512" x="3063875" y="1781175"/>
          <p14:tracePt t="13513" x="3068638" y="1781175"/>
          <p14:tracePt t="13515" x="3074988" y="1781175"/>
          <p14:tracePt t="13515" x="3079750" y="1776413"/>
          <p14:tracePt t="13516" x="3086100" y="1776413"/>
          <p14:tracePt t="13517" x="3097213" y="1776413"/>
          <p14:tracePt t="13518" x="3103563" y="1770063"/>
          <p14:tracePt t="13519" x="3108325" y="1770063"/>
          <p14:tracePt t="13521" x="3114675" y="1770063"/>
          <p14:tracePt t="13522" x="3125788" y="1770063"/>
          <p14:tracePt t="13524" x="3141663" y="1770063"/>
          <p14:tracePt t="13525" x="3148013" y="1765300"/>
          <p14:tracePt t="13525" x="3152775" y="1765300"/>
          <p14:tracePt t="13526" x="3163888" y="1758950"/>
          <p14:tracePt t="13527" x="3170238" y="1758950"/>
          <p14:tracePt t="13528" x="3176588" y="1758950"/>
          <p14:tracePt t="13529" x="3187700" y="1758950"/>
          <p14:tracePt t="13530" x="3192463" y="1758950"/>
          <p14:tracePt t="13531" x="3198813" y="1758950"/>
          <p14:tracePt t="13532" x="3209925" y="1754188"/>
          <p14:tracePt t="13533" x="3225800" y="1754188"/>
          <p14:tracePt t="13534" x="3232150" y="1747838"/>
          <p14:tracePt t="13536" x="3243263" y="1747838"/>
          <p14:tracePt t="13537" x="3260725" y="1747838"/>
          <p14:tracePt t="13538" x="3271838" y="1747838"/>
          <p14:tracePt t="13539" x="3282950" y="1743075"/>
          <p14:tracePt t="13540" x="3287713" y="1743075"/>
          <p14:tracePt t="13541" x="3298825" y="1736725"/>
          <p14:tracePt t="13542" x="3316288" y="1736725"/>
          <p14:tracePt t="13544" x="3338513" y="1731963"/>
          <p14:tracePt t="13545" x="3344863" y="1731963"/>
          <p14:tracePt t="13546" x="3349625" y="1731963"/>
          <p14:tracePt t="13547" x="3367088" y="1725613"/>
          <p14:tracePt t="13548" x="3378200" y="1725613"/>
          <p14:tracePt t="13549" x="3395663" y="1720850"/>
          <p14:tracePt t="13550" x="3400425" y="1720850"/>
          <p14:tracePt t="13551" x="3417888" y="1714500"/>
          <p14:tracePt t="13552" x="3429000" y="1714500"/>
          <p14:tracePt t="13553" x="3446463" y="1714500"/>
          <p14:tracePt t="13554" x="3457575" y="1714500"/>
          <p14:tracePt t="13555" x="3468688" y="1714500"/>
          <p14:tracePt t="13556" x="3479800" y="1708150"/>
          <p14:tracePt t="13557" x="3495675" y="1708150"/>
          <p14:tracePt t="13558" x="3502025" y="1703388"/>
          <p14:tracePt t="13559" x="3519488" y="1703388"/>
          <p14:tracePt t="13560" x="3541713" y="1697038"/>
          <p14:tracePt t="13561" x="3557588" y="1697038"/>
          <p14:tracePt t="13562" x="3568700" y="1697038"/>
          <p14:tracePt t="13563" x="3586163" y="1697038"/>
          <p14:tracePt t="13564" x="3597275" y="1692275"/>
          <p14:tracePt t="13565" x="3614738" y="1692275"/>
          <p14:tracePt t="13566" x="3630613" y="1685925"/>
          <p14:tracePt t="13567" x="3641725" y="1685925"/>
          <p14:tracePt t="13568" x="3654425" y="1681163"/>
          <p14:tracePt t="13569" x="3665538" y="1681163"/>
          <p14:tracePt t="13571" x="3692525" y="1681163"/>
          <p14:tracePt t="13571" x="3709988" y="1681163"/>
          <p14:tracePt t="13572" x="3727450" y="1674813"/>
          <p14:tracePt t="13573" x="3743325" y="1674813"/>
          <p14:tracePt t="13574" x="3760788" y="1674813"/>
          <p14:tracePt t="13575" x="3765550" y="1670050"/>
          <p14:tracePt t="13576" x="3783013" y="1670050"/>
          <p14:tracePt t="13577" x="3805238" y="1663700"/>
          <p14:tracePt t="13578" x="3822700" y="1663700"/>
          <p14:tracePt t="13579" x="3833813" y="1663700"/>
          <p14:tracePt t="13580" x="3856038" y="1663700"/>
          <p14:tracePt t="13581" x="3873500" y="1658938"/>
          <p14:tracePt t="13582" x="3889375" y="1658938"/>
          <p14:tracePt t="13583" x="3906838" y="1658938"/>
          <p14:tracePt t="13584" x="3922713" y="1652588"/>
          <p14:tracePt t="13585" x="3940175" y="1652588"/>
          <p14:tracePt t="13586" x="3968750" y="1647825"/>
          <p14:tracePt t="13587" x="3984625" y="1647825"/>
          <p14:tracePt t="13588" x="4013200" y="1641475"/>
          <p14:tracePt t="13589" x="4030663" y="1641475"/>
          <p14:tracePt t="13590" x="4046538" y="1641475"/>
          <p14:tracePt t="13591" x="4064000" y="1635125"/>
          <p14:tracePt t="13592" x="4081463" y="1635125"/>
          <p14:tracePt t="13593" x="4108450" y="1630363"/>
          <p14:tracePt t="13594" x="4114800" y="1630363"/>
          <p14:tracePt t="13595" x="4148138" y="1624013"/>
          <p14:tracePt t="13596" x="4170363" y="1619250"/>
          <p14:tracePt t="13597" x="4187825" y="1619250"/>
          <p14:tracePt t="13598" x="4205288" y="1612900"/>
          <p14:tracePt t="13599" x="4221163" y="1612900"/>
          <p14:tracePt t="13600" x="4249738" y="1612900"/>
          <p14:tracePt t="13601" x="4265613" y="1608138"/>
          <p14:tracePt t="13602" x="4283075" y="1608138"/>
          <p14:tracePt t="13603" x="4300538" y="1601788"/>
          <p14:tracePt t="13604" x="4333875" y="1597025"/>
          <p14:tracePt t="13605" x="4351338" y="1597025"/>
          <p14:tracePt t="13606" x="4373563" y="1590675"/>
          <p14:tracePt t="13607" x="4389438" y="1590675"/>
          <p14:tracePt t="13608" x="4424363" y="1585913"/>
          <p14:tracePt t="13609" x="4440238" y="1585913"/>
          <p14:tracePt t="13610" x="4457700" y="1579563"/>
          <p14:tracePt t="13611" x="4486275" y="1573213"/>
          <p14:tracePt t="13612" x="4502150" y="1568450"/>
          <p14:tracePt t="13613" x="4535488" y="1562100"/>
          <p14:tracePt t="13614" x="4559300" y="1562100"/>
          <p14:tracePt t="13615" x="4575175" y="1557338"/>
          <p14:tracePt t="13616" x="4603750" y="1557338"/>
          <p14:tracePt t="13617" x="4625975" y="1557338"/>
          <p14:tracePt t="13619" x="4659313" y="1546225"/>
          <p14:tracePt t="13620" x="4699000" y="1539875"/>
          <p14:tracePt t="13621" x="4721225" y="1535113"/>
          <p14:tracePt t="13622" x="4738688" y="1528763"/>
          <p14:tracePt t="13623" x="4772025" y="1524000"/>
          <p14:tracePt t="13624" x="4794250" y="1524000"/>
          <p14:tracePt t="13625" x="4811713" y="1524000"/>
          <p14:tracePt t="13626" x="4840288" y="1517650"/>
          <p14:tracePt t="13627" x="4867275" y="1512888"/>
          <p14:tracePt t="13628" x="4884738" y="1506538"/>
          <p14:tracePt t="13629" x="4924425" y="1500188"/>
          <p14:tracePt t="13630" x="4946650" y="1495425"/>
          <p14:tracePt t="13631" x="4964113" y="1489075"/>
          <p14:tracePt t="13633" x="4986338" y="1489075"/>
          <p14:tracePt t="13633" x="5019675" y="1484313"/>
          <p14:tracePt t="13634" x="5037138" y="1484313"/>
          <p14:tracePt t="13635" x="5064125" y="1473200"/>
          <p14:tracePt t="13636" x="5081588" y="1473200"/>
          <p14:tracePt t="13637" x="5110163" y="1466850"/>
          <p14:tracePt t="13638" x="5137150" y="1462088"/>
          <p14:tracePt t="13639" x="5154613" y="1455738"/>
          <p14:tracePt t="13640" x="5183188" y="1450975"/>
          <p14:tracePt t="13641" x="5210175" y="1450975"/>
          <p14:tracePt t="13642" x="5227638" y="1444625"/>
          <p14:tracePt t="13643" x="5267325" y="1438275"/>
          <p14:tracePt t="13644" x="5289550" y="1433513"/>
          <p14:tracePt t="13645" x="5300663" y="1427163"/>
          <p14:tracePt t="13646" x="5334000" y="1422400"/>
          <p14:tracePt t="13647" x="5367338" y="1416050"/>
          <p14:tracePt t="13648" x="5380038" y="1416050"/>
          <p14:tracePt t="13649" x="5407025" y="1411288"/>
          <p14:tracePt t="13650" x="5440363" y="1404938"/>
          <p14:tracePt t="13651" x="5464175" y="1400175"/>
          <p14:tracePt t="13652" x="5480050" y="1393825"/>
          <p14:tracePt t="13653" x="5514975" y="1389063"/>
          <p14:tracePt t="13654" x="5548313" y="1377950"/>
          <p14:tracePt t="13655" x="5564188" y="1377950"/>
          <p14:tracePt t="13656" x="5592763" y="1371600"/>
          <p14:tracePt t="13657" x="5610225" y="1365250"/>
          <p14:tracePt t="13658" x="5643563" y="1360488"/>
          <p14:tracePt t="13659" x="5676900" y="1354138"/>
          <p14:tracePt t="13660" x="5694363" y="1349375"/>
          <p14:tracePt t="13661" x="5722938" y="1343025"/>
          <p14:tracePt t="13662" x="5749925" y="1343025"/>
          <p14:tracePt t="13663" x="5772150" y="1338263"/>
          <p14:tracePt t="13664" x="5795963" y="1331913"/>
          <p14:tracePt t="13665" x="5822950" y="1327150"/>
          <p14:tracePt t="13666" x="5845175" y="1320800"/>
          <p14:tracePt t="13667" x="5880100" y="1316038"/>
          <p14:tracePt t="13668" x="5891213" y="1309688"/>
          <p14:tracePt t="13669" x="5924550" y="1304925"/>
          <p14:tracePt t="13670" x="5957888" y="1298575"/>
          <p14:tracePt t="13671" x="5975350" y="1298575"/>
          <p14:tracePt t="13672" x="5991225" y="1292225"/>
          <p14:tracePt t="13673" x="6030913" y="1287463"/>
          <p14:tracePt t="13674" x="6053138" y="1281113"/>
          <p14:tracePt t="13675" x="6070600" y="1276350"/>
          <p14:tracePt t="13676" x="6103938" y="1270000"/>
          <p14:tracePt t="13677" x="6126163" y="1265238"/>
          <p14:tracePt t="13678" x="6143625" y="1265238"/>
          <p14:tracePt t="13679" x="6176963" y="1258888"/>
          <p14:tracePt t="13680" x="6205538" y="1254125"/>
          <p14:tracePt t="13681" x="6227763" y="1247775"/>
          <p14:tracePt t="13682" x="6256338" y="1243013"/>
          <p14:tracePt t="13683" x="6273800" y="1236663"/>
          <p14:tracePt t="13684" x="6307138" y="1230313"/>
          <p14:tracePt t="13685" x="6323013" y="1230313"/>
          <p14:tracePt t="13686" x="6340475" y="1230313"/>
          <p14:tracePt t="13687" x="6369050" y="1219200"/>
          <p14:tracePt t="13688" x="6384925" y="1219200"/>
          <p14:tracePt t="13689" x="6419850" y="1214438"/>
          <p14:tracePt t="13690" x="6442075" y="1208088"/>
          <p14:tracePt t="13691" x="6469063" y="1203325"/>
          <p14:tracePt t="13692" x="6486525" y="1196975"/>
          <p14:tracePt t="13693" x="6519863" y="1192213"/>
          <p14:tracePt t="13694" x="6537325" y="1192213"/>
          <p14:tracePt t="13695" x="6554788" y="1185863"/>
          <p14:tracePt t="13696" x="6588125" y="1181100"/>
          <p14:tracePt t="13697" x="6604000" y="1181100"/>
          <p14:tracePt t="13698" x="6638925" y="1169988"/>
          <p14:tracePt t="13699" x="6654800" y="1169988"/>
          <p14:tracePt t="13700" x="6672263" y="1163638"/>
          <p14:tracePt t="13701" x="6705600" y="1163638"/>
          <p14:tracePt t="13702" x="6723063" y="1157288"/>
          <p14:tracePt t="13703" x="6738938" y="1157288"/>
          <p14:tracePt t="13704" x="6767513" y="1152525"/>
          <p14:tracePt t="13705" x="6784975" y="1146175"/>
          <p14:tracePt t="13706" x="6800850" y="1141413"/>
          <p14:tracePt t="13707" x="6835775" y="1135063"/>
          <p14:tracePt t="13708" x="6851650" y="1135063"/>
          <p14:tracePt t="13709" x="6873875" y="1135063"/>
          <p14:tracePt t="13710" x="6891338" y="1130300"/>
          <p14:tracePt t="13711" x="6924675" y="1123950"/>
          <p14:tracePt t="13712" x="6942138" y="1119188"/>
          <p14:tracePt t="13713" x="6959600" y="1119188"/>
          <p14:tracePt t="13714" x="6975475" y="1112838"/>
          <p14:tracePt t="13715" x="6992938" y="1112838"/>
          <p14:tracePt t="13716" x="7019925" y="1108075"/>
          <p14:tracePt t="13717" x="7037388" y="1108075"/>
          <p14:tracePt t="13718" x="7059613" y="1101725"/>
          <p14:tracePt t="13719" x="7081838" y="1095375"/>
          <p14:tracePt t="13720" x="7099300" y="1095375"/>
          <p14:tracePt t="13721" x="7116763" y="1090613"/>
          <p14:tracePt t="13722" x="7132638" y="1090613"/>
          <p14:tracePt t="13723" x="7150100" y="1090613"/>
          <p14:tracePt t="13724" x="7178675" y="1084263"/>
          <p14:tracePt t="13725" x="7194550" y="1079500"/>
          <p14:tracePt t="13726" x="7216775" y="1073150"/>
          <p14:tracePt t="13727" x="7234238" y="1068388"/>
          <p14:tracePt t="13728" x="7251700" y="1068388"/>
          <p14:tracePt t="13729" x="7267575" y="1062038"/>
          <p14:tracePt t="13730" x="7289800" y="1062038"/>
          <p14:tracePt t="13731" x="7307263" y="1062038"/>
          <p14:tracePt t="13732" x="7324725" y="1057275"/>
          <p14:tracePt t="13733" x="7340600" y="1050925"/>
          <p14:tracePt t="13734" x="7358063" y="1050925"/>
          <p14:tracePt t="13735" x="7386638" y="1039813"/>
          <p14:tracePt t="13736" x="7402513" y="1039813"/>
          <p14:tracePt t="13737" x="7424738" y="1039813"/>
          <p14:tracePt t="13738" x="7442200" y="1035050"/>
          <p14:tracePt t="13739" x="7459663" y="1035050"/>
          <p14:tracePt t="13740" x="7475538" y="1028700"/>
          <p14:tracePt t="13741" x="7493000" y="1022350"/>
          <p14:tracePt t="13742" x="7510463" y="1022350"/>
          <p14:tracePt t="13743" x="7526338" y="1022350"/>
          <p14:tracePt t="13744" x="7543800" y="1017588"/>
          <p14:tracePt t="13745" x="7559675" y="1011238"/>
          <p14:tracePt t="13746" x="7577138" y="1011238"/>
          <p14:tracePt t="13747" x="7599363" y="1006475"/>
          <p14:tracePt t="13748" x="7616825" y="1000125"/>
          <p14:tracePt t="13749" x="7632700" y="1000125"/>
          <p14:tracePt t="13751" x="7656513" y="995363"/>
          <p14:tracePt t="13752" x="7672388" y="989013"/>
          <p14:tracePt t="13753" x="7689850" y="989013"/>
          <p14:tracePt t="13754" x="7712075" y="984250"/>
          <p14:tracePt t="13755" x="7729538" y="984250"/>
          <p14:tracePt t="13756" x="7745413" y="977900"/>
          <p14:tracePt t="13757" x="7762875" y="977900"/>
          <p14:tracePt t="13758" x="7773988" y="973138"/>
          <p14:tracePt t="13759" x="7791450" y="973138"/>
          <p14:tracePt t="13760" x="7807325" y="966788"/>
          <p14:tracePt t="13761" x="7824788" y="966788"/>
          <p14:tracePt t="13763" x="7840663" y="962025"/>
          <p14:tracePt t="13764" x="7864475" y="955675"/>
          <p14:tracePt t="13765" x="7880350" y="949325"/>
          <p14:tracePt t="13766" x="7908925" y="949325"/>
          <p14:tracePt t="13767" x="7920038" y="949325"/>
          <p14:tracePt t="13768" x="7931150" y="944563"/>
          <p14:tracePt t="13769" x="7948613" y="944563"/>
          <p14:tracePt t="13770" x="7959725" y="938213"/>
          <p14:tracePt t="13772" x="7970838" y="938213"/>
          <p14:tracePt t="13773" x="7986713" y="933450"/>
          <p14:tracePt t="13774" x="8026400" y="927100"/>
          <p14:tracePt t="13775" x="8032750" y="927100"/>
          <p14:tracePt t="13776" x="8043863" y="922338"/>
          <p14:tracePt t="13777" x="8054975" y="922338"/>
          <p14:tracePt t="13778" x="8066088" y="915988"/>
          <p14:tracePt t="13779" x="8077200" y="915988"/>
          <p14:tracePt t="13780" x="8105775" y="915988"/>
          <p14:tracePt t="13781" x="8121650" y="911225"/>
          <p14:tracePt t="13782" x="8134350" y="911225"/>
          <p14:tracePt t="13783" x="8145463" y="904875"/>
          <p14:tracePt t="13784" x="8156575" y="900113"/>
          <p14:tracePt t="13785" x="8167688" y="900113"/>
          <p14:tracePt t="13786" x="8183563" y="900113"/>
          <p14:tracePt t="13787" x="8194675" y="900113"/>
          <p14:tracePt t="13788" x="8212138" y="893763"/>
          <p14:tracePt t="13789" x="8223250" y="893763"/>
          <p14:tracePt t="13790" x="8240713" y="887413"/>
          <p14:tracePt t="13791" x="8251825" y="887413"/>
          <p14:tracePt t="13792" x="8256588" y="882650"/>
          <p14:tracePt t="13793" x="8274050" y="882650"/>
          <p14:tracePt t="13794" x="8291513" y="882650"/>
          <p14:tracePt t="13796" x="8307388" y="876300"/>
          <p14:tracePt t="13797" x="8318500" y="876300"/>
          <p14:tracePt t="13798" x="8329613" y="871538"/>
          <p14:tracePt t="13799" x="8342313" y="871538"/>
          <p14:tracePt t="13800" x="8358188" y="871538"/>
          <p14:tracePt t="13801" x="8364538" y="871538"/>
          <p14:tracePt t="13802" x="8380413" y="865188"/>
          <p14:tracePt t="13803" x="8391525" y="865188"/>
          <p14:tracePt t="13804" x="8402638" y="860425"/>
          <p14:tracePt t="13805" x="8408988" y="860425"/>
          <p14:tracePt t="13806" x="8420100" y="860425"/>
          <p14:tracePt t="13807" x="8431213" y="854075"/>
          <p14:tracePt t="13808" x="8442325" y="854075"/>
          <p14:tracePt t="13809" x="8453438" y="854075"/>
          <p14:tracePt t="13810" x="8464550" y="854075"/>
          <p14:tracePt t="13811" x="8477250" y="849313"/>
          <p14:tracePt t="13812" x="8488363" y="849313"/>
          <p14:tracePt t="13813" x="8488363" y="842963"/>
          <p14:tracePt t="13814" x="8499475" y="842963"/>
          <p14:tracePt t="13815" x="8515350" y="842963"/>
          <p14:tracePt t="13816" x="8526463" y="842963"/>
          <p14:tracePt t="13817" x="8532813" y="842963"/>
          <p14:tracePt t="13818" x="8543925" y="838200"/>
          <p14:tracePt t="13819" x="8550275" y="838200"/>
          <p14:tracePt t="13820" x="8566150" y="831850"/>
          <p14:tracePt t="13821" x="8577263" y="831850"/>
          <p14:tracePt t="13822" x="8583613" y="827088"/>
          <p14:tracePt t="13823" x="8594725" y="827088"/>
          <p14:tracePt t="13824" x="8599488" y="827088"/>
          <p14:tracePt t="13825" x="8612188" y="827088"/>
          <p14:tracePt t="13826" x="8623300" y="827088"/>
          <p14:tracePt t="13827" x="8628063" y="820738"/>
          <p14:tracePt t="13828" x="8634413" y="820738"/>
          <p14:tracePt t="13829" x="8645525" y="814388"/>
          <p14:tracePt t="13830" x="8650288" y="814388"/>
          <p14:tracePt t="13831" x="8656638" y="814388"/>
          <p14:tracePt t="13832" x="8667750" y="814388"/>
          <p14:tracePt t="13833" x="8672513" y="814388"/>
          <p14:tracePt t="13835" x="8685213" y="809625"/>
          <p14:tracePt t="13836" x="8696325" y="809625"/>
          <p14:tracePt t="13838" x="8707438" y="809625"/>
          <p14:tracePt t="13839" x="8718550" y="809625"/>
          <p14:tracePt t="13840" x="8718550" y="803275"/>
          <p14:tracePt t="13841" x="8723313" y="803275"/>
          <p14:tracePt t="13842" x="8734425" y="803275"/>
          <p14:tracePt t="13843" x="8734425" y="798513"/>
          <p14:tracePt t="13844" x="8740775" y="798513"/>
          <p14:tracePt t="13845" x="8745538" y="798513"/>
          <p14:tracePt t="13846" x="8751888" y="798513"/>
          <p14:tracePt t="13847" x="8758238" y="798513"/>
          <p14:tracePt t="13848" x="8763000" y="798513"/>
          <p14:tracePt t="13849" x="8769350" y="798513"/>
          <p14:tracePt t="13850" x="8774113" y="792163"/>
          <p14:tracePt t="13852" x="8780463" y="792163"/>
          <p14:tracePt t="13853" x="8785225" y="792163"/>
          <p14:tracePt t="13854" x="8791575" y="792163"/>
          <p14:tracePt t="13855" x="8796338" y="792163"/>
          <p14:tracePt t="13856" x="8802688" y="792163"/>
          <p14:tracePt t="13858" x="8807450" y="792163"/>
          <p14:tracePt t="13859" x="8807450" y="787400"/>
          <p14:tracePt t="13860" x="8813800" y="787400"/>
          <p14:tracePt t="13862" x="8820150" y="787400"/>
          <p14:tracePt t="13863" x="8824913" y="787400"/>
          <p14:tracePt t="13865" x="8831263" y="787400"/>
          <p14:tracePt t="13867" x="8836025" y="787400"/>
          <p14:tracePt t="13869" x="8842375" y="787400"/>
          <p14:tracePt t="13870" x="8847138" y="787400"/>
          <p14:tracePt t="13873" x="8853488" y="787400"/>
          <p14:tracePt t="13875" x="8858250" y="787400"/>
          <p14:tracePt t="13878" x="8864600" y="787400"/>
          <p14:tracePt t="13880" x="8869363" y="787400"/>
          <p14:tracePt t="13883" x="8875713" y="787400"/>
          <p14:tracePt t="13887" x="8880475" y="787400"/>
          <p14:tracePt t="13904" x="8904288" y="787400"/>
          <p14:tracePt t="13906" x="8904288" y="792163"/>
          <p14:tracePt t="13909" x="8909050" y="792163"/>
          <p14:tracePt t="13915" x="8915400" y="792163"/>
          <p14:tracePt t="13919" x="8920163" y="792163"/>
          <p14:tracePt t="13921" x="8920163" y="798513"/>
          <p14:tracePt t="13926" x="8926513" y="798513"/>
          <p14:tracePt t="13932" x="8931275" y="798513"/>
          <p14:tracePt t="13939" x="8937625" y="798513"/>
          <p14:tracePt t="13940" x="8937625" y="803275"/>
          <p14:tracePt t="13941" x="8942388" y="803275"/>
          <p14:tracePt t="13947" x="8948738" y="803275"/>
          <p14:tracePt t="13950" x="8948738" y="809625"/>
          <p14:tracePt t="13951" x="8953500" y="809625"/>
          <p14:tracePt t="13955" x="8959850" y="809625"/>
          <p14:tracePt t="13957" x="8966200" y="809625"/>
          <p14:tracePt t="13961" x="8970963" y="809625"/>
          <p14:tracePt t="13964" x="8977313" y="809625"/>
          <p14:tracePt t="13968" x="8982075" y="809625"/>
          <p14:tracePt t="13970" x="8988425" y="809625"/>
          <p14:tracePt t="13973" x="8993188" y="809625"/>
          <p14:tracePt t="13976" x="8999538" y="809625"/>
          <p14:tracePt t="13978" x="9004300" y="809625"/>
          <p14:tracePt t="13980" x="9010650" y="809625"/>
          <p14:tracePt t="13983" x="9015413" y="809625"/>
          <p14:tracePt t="13987" x="9021763" y="809625"/>
          <p14:tracePt t="13989" x="9028113" y="809625"/>
          <p14:tracePt t="13991" x="9032875" y="809625"/>
          <p14:tracePt t="13993" x="9039225" y="809625"/>
          <p14:tracePt t="13996" x="9043988" y="809625"/>
          <p14:tracePt t="13999" x="9050338" y="809625"/>
          <p14:tracePt t="14001" x="9055100" y="809625"/>
          <p14:tracePt t="14003" x="9061450" y="809625"/>
          <p14:tracePt t="14007" x="9066213" y="809625"/>
          <p14:tracePt t="14009" x="9072563" y="809625"/>
          <p14:tracePt t="14010" x="9077325" y="809625"/>
          <p14:tracePt t="14013" x="9083675" y="809625"/>
          <p14:tracePt t="14016" x="9088438" y="809625"/>
          <p14:tracePt t="14020" x="9094788" y="803275"/>
          <p14:tracePt t="14021" x="9101138" y="803275"/>
          <p14:tracePt t="14024" x="9105900" y="803275"/>
          <p14:tracePt t="14027" x="9112250" y="803275"/>
          <p14:tracePt t="14029" x="9112250" y="798513"/>
          <p14:tracePt t="14030" x="9117013" y="798513"/>
          <p14:tracePt t="14032" x="9123363" y="798513"/>
          <p14:tracePt t="14036" x="9128125" y="798513"/>
          <p14:tracePt t="14039" x="9134475" y="792163"/>
          <p14:tracePt t="14042" x="9139238" y="792163"/>
          <p14:tracePt t="14043" x="9145588" y="792163"/>
          <p14:tracePt t="14046" x="9145588" y="787400"/>
          <p14:tracePt t="14047" x="9150350" y="787400"/>
          <p14:tracePt t="14050" x="9156700" y="781050"/>
          <p14:tracePt t="14054" x="9163050" y="781050"/>
          <p14:tracePt t="14056" x="9167813" y="781050"/>
          <p14:tracePt t="14058" x="9167813" y="776288"/>
          <p14:tracePt t="14060" x="9174163" y="776288"/>
          <p14:tracePt t="14064" x="9178925" y="776288"/>
          <p14:tracePt t="14066" x="9178925" y="769938"/>
          <p14:tracePt t="14069" x="9185275" y="769938"/>
          <p14:tracePt t="14074" x="9190038" y="765175"/>
          <p14:tracePt t="14077" x="9196388" y="765175"/>
          <p14:tracePt t="14078" x="9196388" y="758825"/>
          <p14:tracePt t="14084" x="9201150" y="758825"/>
          <p14:tracePt t="14086" x="9201150" y="752475"/>
          <p14:tracePt t="14089" x="9207500" y="752475"/>
          <p14:tracePt t="14092" x="9207500" y="747713"/>
          <p14:tracePt t="14096" x="9212263" y="747713"/>
          <p14:tracePt t="14098" x="9212263" y="741363"/>
          <p14:tracePt t="14100" x="9218613" y="741363"/>
          <p14:tracePt t="14101" x="9218613" y="736600"/>
          <p14:tracePt t="14107" x="9218613" y="730250"/>
          <p14:tracePt t="14108" x="9223375" y="730250"/>
          <p14:tracePt t="14113" x="9223375" y="725488"/>
          <p14:tracePt t="14116" x="9229725" y="725488"/>
          <p14:tracePt t="14119" x="9229725" y="719138"/>
          <p14:tracePt t="14121" x="9229725" y="714375"/>
          <p14:tracePt t="14125" x="9236075" y="714375"/>
          <p14:tracePt t="14127" x="9236075" y="708025"/>
          <p14:tracePt t="14129" x="9240838" y="708025"/>
          <p14:tracePt t="14133" x="9240838" y="703263"/>
          <p14:tracePt t="14138" x="9240838" y="696913"/>
          <p14:tracePt t="14140" x="9247188" y="696913"/>
          <p14:tracePt t="14141" x="9247188" y="692150"/>
          <p14:tracePt t="14148" x="9247188" y="685800"/>
          <p14:tracePt t="14155" x="9247188" y="679450"/>
          <p14:tracePt t="14156" x="9251950" y="679450"/>
          <p14:tracePt t="14161" x="9251950" y="674688"/>
          <p14:tracePt t="14165" x="9251950" y="668338"/>
          <p14:tracePt t="14173" x="9251950" y="663575"/>
          <p14:tracePt t="14182" x="9251950" y="657225"/>
          <p14:tracePt t="14186" x="9258300" y="657225"/>
          <p14:tracePt t="14191" x="9258300" y="652463"/>
          <p14:tracePt t="14195" x="9258300" y="646113"/>
          <p14:tracePt t="14203" x="9258300" y="641350"/>
          <p14:tracePt t="14210" x="9258300" y="635000"/>
          <p14:tracePt t="14217" x="9258300" y="630238"/>
          <p14:tracePt t="14222" x="9258300" y="623888"/>
          <p14:tracePt t="14223" x="9251950" y="623888"/>
          <p14:tracePt t="14225" x="9251950" y="619125"/>
          <p14:tracePt t="14230" x="9251950" y="612775"/>
          <p14:tracePt t="14232" x="9247188" y="612775"/>
          <p14:tracePt t="14235" x="9247188" y="606425"/>
          <p14:tracePt t="14238" x="9240838" y="606425"/>
          <p14:tracePt t="14239" x="9240838" y="601663"/>
          <p14:tracePt t="14241" x="9236075" y="595313"/>
          <p14:tracePt t="14245" x="9229725" y="590550"/>
          <p14:tracePt t="14248" x="9229725" y="584200"/>
          <p14:tracePt t="14249" x="9223375" y="584200"/>
          <p14:tracePt t="14252" x="9223375" y="579438"/>
          <p14:tracePt t="14254" x="9218613" y="573088"/>
          <p14:tracePt t="14256" x="9212263" y="573088"/>
          <p14:tracePt t="14258" x="9212263" y="568325"/>
          <p14:tracePt t="14260" x="9207500" y="568325"/>
          <p14:tracePt t="14262" x="9207500" y="561975"/>
          <p14:tracePt t="14264" x="9201150" y="561975"/>
          <p14:tracePt t="14266" x="9201150" y="557213"/>
          <p14:tracePt t="14268" x="9196388" y="550863"/>
          <p14:tracePt t="14272" x="9190038" y="550863"/>
          <p14:tracePt t="14273" x="9190038" y="544513"/>
          <p14:tracePt t="14275" x="9185275" y="544513"/>
          <p14:tracePt t="14276" x="9185275" y="539750"/>
          <p14:tracePt t="14280" x="9185275" y="533400"/>
          <p14:tracePt t="14281" x="9178925" y="533400"/>
          <p14:tracePt t="14283" x="9178925" y="528638"/>
          <p14:tracePt t="14287" x="9174163" y="528638"/>
          <p14:tracePt t="14288" x="9174163" y="522288"/>
          <p14:tracePt t="14292" x="9174163" y="517525"/>
          <p14:tracePt t="14293" x="9167813" y="517525"/>
          <p14:tracePt t="14296" x="9163050" y="511175"/>
          <p14:tracePt t="14298" x="9163050" y="506413"/>
          <p14:tracePt t="14303" x="9156700" y="506413"/>
          <p14:tracePt t="14304" x="9156700" y="500063"/>
          <p14:tracePt t="14308" x="9156700" y="495300"/>
          <p14:tracePt t="14309" x="9150350" y="495300"/>
          <p14:tracePt t="14312" x="9150350" y="488950"/>
          <p14:tracePt t="14314" x="9145588" y="484188"/>
          <p14:tracePt t="14317" x="9139238" y="484188"/>
          <p14:tracePt t="14319" x="9139238" y="477838"/>
          <p14:tracePt t="14323" x="9134475" y="471488"/>
          <p14:tracePt t="14326" x="9128125" y="466725"/>
          <p14:tracePt t="14328" x="9128125" y="460375"/>
          <p14:tracePt t="14331" x="9123363" y="460375"/>
          <p14:tracePt t="14332" x="9123363" y="455613"/>
          <p14:tracePt t="14333" x="9117013" y="455613"/>
          <p14:tracePt t="14336" x="9117013" y="449263"/>
          <p14:tracePt t="14337" x="9112250" y="449263"/>
          <p14:tracePt t="14339" x="9112250" y="444500"/>
          <p14:tracePt t="14341" x="9105900" y="444500"/>
          <p14:tracePt t="14342" x="9105900" y="438150"/>
          <p14:tracePt t="14343" x="9101138" y="438150"/>
          <p14:tracePt t="14344" x="9101138" y="433388"/>
          <p14:tracePt t="14345" x="9094788" y="433388"/>
          <p14:tracePt t="14347" x="9094788" y="427038"/>
          <p14:tracePt t="14348" x="9088438" y="427038"/>
          <p14:tracePt t="14351" x="9083675" y="422275"/>
          <p14:tracePt t="14353" x="9077325" y="422275"/>
          <p14:tracePt t="14354" x="9077325" y="415925"/>
          <p14:tracePt t="14355" x="9072563" y="415925"/>
          <p14:tracePt t="14356" x="9072563" y="409575"/>
          <p14:tracePt t="14357" x="9066213" y="409575"/>
          <p14:tracePt t="14359" x="9061450" y="404813"/>
          <p14:tracePt t="14362" x="9055100" y="398463"/>
          <p14:tracePt t="14363" x="9050338" y="398463"/>
          <p14:tracePt t="14364" x="9043988" y="393700"/>
          <p14:tracePt t="14366" x="9039225" y="387350"/>
          <p14:tracePt t="14367" x="9032875" y="387350"/>
          <p14:tracePt t="14369" x="9032875" y="382588"/>
          <p14:tracePt t="14370" x="9028113" y="382588"/>
          <p14:tracePt t="14371" x="9021763" y="382588"/>
          <p14:tracePt t="14372" x="9021763" y="376238"/>
          <p14:tracePt t="14373" x="9010650" y="371475"/>
          <p14:tracePt t="14375" x="9004300" y="371475"/>
          <p14:tracePt t="14376" x="8999538" y="365125"/>
          <p14:tracePt t="14378" x="8993188" y="365125"/>
          <p14:tracePt t="14379" x="8993188" y="360363"/>
          <p14:tracePt t="14380" x="8988425" y="360363"/>
          <p14:tracePt t="14381" x="8982075" y="354013"/>
          <p14:tracePt t="14383" x="8977313" y="354013"/>
          <p14:tracePt t="14383" x="8970963" y="349250"/>
          <p14:tracePt t="14384" x="8966200" y="349250"/>
          <p14:tracePt t="14386" x="8959850" y="342900"/>
          <p14:tracePt t="14388" x="8953500" y="342900"/>
          <p14:tracePt t="14389" x="8948738" y="336550"/>
          <p14:tracePt t="14390" x="8942388" y="331788"/>
          <p14:tracePt t="14391" x="8937625" y="331788"/>
          <p14:tracePt t="14392" x="8931275" y="331788"/>
          <p14:tracePt t="14393" x="8931275" y="325438"/>
          <p14:tracePt t="14394" x="8926513" y="325438"/>
          <p14:tracePt t="14395" x="8920163" y="320675"/>
          <p14:tracePt t="14397" x="8909050" y="314325"/>
          <p14:tracePt t="14398" x="8904288" y="314325"/>
          <p14:tracePt t="14399" x="8904288" y="309563"/>
          <p14:tracePt t="14400" x="8893175" y="309563"/>
          <p14:tracePt t="14402" x="8880475" y="303213"/>
          <p14:tracePt t="14404" x="8875713" y="303213"/>
          <p14:tracePt t="14405" x="8869363" y="298450"/>
          <p14:tracePt t="14407" x="8858250" y="292100"/>
          <p14:tracePt t="14408" x="8853488" y="292100"/>
          <p14:tracePt t="14410" x="8842375" y="287338"/>
          <p14:tracePt t="14411" x="8836025" y="280988"/>
          <p14:tracePt t="14413" x="8824913" y="280988"/>
          <p14:tracePt t="14414" x="8824913" y="276225"/>
          <p14:tracePt t="14415" x="8820150" y="276225"/>
          <p14:tracePt t="14416" x="8813800" y="276225"/>
          <p14:tracePt t="14417" x="8807450" y="276225"/>
          <p14:tracePt t="14419" x="8796338" y="269875"/>
          <p14:tracePt t="14420" x="8791575" y="269875"/>
          <p14:tracePt t="14421" x="8780463" y="263525"/>
          <p14:tracePt t="14422" x="8780463" y="258763"/>
          <p14:tracePt t="14423" x="8774113" y="258763"/>
          <p14:tracePt t="14425" x="8763000" y="252413"/>
          <p14:tracePt t="14426" x="8758238" y="252413"/>
          <p14:tracePt t="14427" x="8745538" y="247650"/>
          <p14:tracePt t="14428" x="8740775" y="247650"/>
          <p14:tracePt t="14429" x="8734425" y="247650"/>
          <p14:tracePt t="14430" x="8729663" y="241300"/>
          <p14:tracePt t="14431" x="8723313" y="241300"/>
          <p14:tracePt t="14432" x="8718550" y="236538"/>
          <p14:tracePt t="14433" x="8712200" y="236538"/>
          <p14:tracePt t="14434" x="8707438" y="236538"/>
          <p14:tracePt t="14435" x="8696325" y="230188"/>
          <p14:tracePt t="14437" x="8685213" y="225425"/>
          <p14:tracePt t="14438" x="8672513" y="225425"/>
          <p14:tracePt t="14440" x="8661400" y="219075"/>
          <p14:tracePt t="14441" x="8656638" y="219075"/>
          <p14:tracePt t="14443" x="8645525" y="214313"/>
          <p14:tracePt t="14444" x="8634413" y="214313"/>
          <p14:tracePt t="14445" x="8628063" y="207963"/>
          <p14:tracePt t="14446" x="8623300" y="207963"/>
          <p14:tracePt t="14447" x="8612188" y="201613"/>
          <p14:tracePt t="14448" x="8605838" y="201613"/>
          <p14:tracePt t="14449" x="8599488" y="201613"/>
          <p14:tracePt t="14450" x="8588375" y="201613"/>
          <p14:tracePt t="14451" x="8583613" y="196850"/>
          <p14:tracePt t="14453" x="8572500" y="190500"/>
          <p14:tracePt t="14454" x="8561388" y="190500"/>
          <p14:tracePt t="14456" x="8550275" y="190500"/>
          <p14:tracePt t="14457" x="8537575" y="185738"/>
          <p14:tracePt t="14459" x="8526463" y="185738"/>
          <p14:tracePt t="14460" x="8515350" y="185738"/>
          <p14:tracePt t="14461" x="8504238" y="179388"/>
          <p14:tracePt t="14463" x="8493125" y="174625"/>
          <p14:tracePt t="14464" x="8482013" y="168275"/>
          <p14:tracePt t="14465" x="8470900" y="168275"/>
          <p14:tracePt t="14467" x="8459788" y="168275"/>
          <p14:tracePt t="14468" x="8448675" y="168275"/>
          <p14:tracePt t="14469" x="8437563" y="163513"/>
          <p14:tracePt t="14471" x="8426450" y="157163"/>
          <p14:tracePt t="14472" x="8415338" y="157163"/>
          <p14:tracePt t="14473" x="8402638" y="157163"/>
          <p14:tracePt t="14475" x="8391525" y="157163"/>
          <p14:tracePt t="14476" x="8375650" y="152400"/>
          <p14:tracePt t="14477" x="8369300" y="152400"/>
          <p14:tracePt t="14478" x="8358188" y="146050"/>
          <p14:tracePt t="14479" x="8353425" y="146050"/>
          <p14:tracePt t="14480" x="8342313" y="146050"/>
          <p14:tracePt t="14481" x="8329613" y="146050"/>
          <p14:tracePt t="14482" x="8324850" y="146050"/>
          <p14:tracePt t="14483" x="8318500" y="141288"/>
          <p14:tracePt t="14484" x="8307388" y="141288"/>
          <p14:tracePt t="14485" x="8296275" y="134938"/>
          <p14:tracePt t="14486" x="8291513" y="134938"/>
          <p14:tracePt t="14487" x="8280400" y="134938"/>
          <p14:tracePt t="14488" x="8274050" y="134938"/>
          <p14:tracePt t="14489" x="8262938" y="134938"/>
          <p14:tracePt t="14490" x="8251825" y="134938"/>
          <p14:tracePt t="14491" x="8245475" y="128588"/>
          <p14:tracePt t="14492" x="8229600" y="128588"/>
          <p14:tracePt t="14494" x="8207375" y="123825"/>
          <p14:tracePt t="14495" x="8194675" y="123825"/>
          <p14:tracePt t="14496" x="8189913" y="123825"/>
          <p14:tracePt t="14497" x="8183563" y="123825"/>
          <p14:tracePt t="14498" x="8172450" y="123825"/>
          <p14:tracePt t="14499" x="8167688" y="123825"/>
          <p14:tracePt t="14502" x="8134350" y="117475"/>
          <p14:tracePt t="14503" x="8121650" y="117475"/>
          <p14:tracePt t="14505" x="8110538" y="112713"/>
          <p14:tracePt t="14506" x="8099425" y="112713"/>
          <p14:tracePt t="14507" x="8088313" y="112713"/>
          <p14:tracePt t="14508" x="8077200" y="112713"/>
          <p14:tracePt t="14509" x="8072438" y="112713"/>
          <p14:tracePt t="14510" x="8066088" y="112713"/>
          <p14:tracePt t="14511" x="8054975" y="112713"/>
          <p14:tracePt t="14512" x="8037513" y="112713"/>
          <p14:tracePt t="14513" x="8032750" y="106363"/>
          <p14:tracePt t="14514" x="8026400" y="106363"/>
          <p14:tracePt t="14515" x="8015288" y="106363"/>
          <p14:tracePt t="14516" x="8004175" y="106363"/>
          <p14:tracePt t="14517" x="7993063" y="106363"/>
          <p14:tracePt t="14518" x="7981950" y="101600"/>
          <p14:tracePt t="14519" x="7975600" y="101600"/>
          <p14:tracePt t="14520" x="7970838" y="101600"/>
          <p14:tracePt t="14522" x="7959725" y="101600"/>
          <p14:tracePt t="14523" x="7942263" y="101600"/>
          <p14:tracePt t="14524" x="7926388" y="95250"/>
          <p14:tracePt t="14525" x="7920038" y="95250"/>
          <p14:tracePt t="14526" x="7913688" y="95250"/>
          <p14:tracePt t="14527" x="7902575" y="95250"/>
          <p14:tracePt t="14528" x="7897813" y="95250"/>
          <p14:tracePt t="14529" x="7880350" y="95250"/>
          <p14:tracePt t="14530" x="7869238" y="95250"/>
          <p14:tracePt t="14531" x="7864475" y="95250"/>
          <p14:tracePt t="14532" x="7858125" y="95250"/>
          <p14:tracePt t="14533" x="7847013" y="95250"/>
          <p14:tracePt t="14534" x="7829550" y="95250"/>
          <p14:tracePt t="14535" x="7824788" y="95250"/>
          <p14:tracePt t="14536" x="7818438" y="95250"/>
          <p14:tracePt t="14537" x="7807325" y="95250"/>
          <p14:tracePt t="14538" x="7802563" y="95250"/>
          <p14:tracePt t="14539" x="7796213" y="95250"/>
          <p14:tracePt t="14540" x="7785100" y="95250"/>
          <p14:tracePt t="14541" x="7773988" y="95250"/>
          <p14:tracePt t="14542" x="7762875" y="90488"/>
          <p14:tracePt t="14543" x="7756525" y="90488"/>
          <p14:tracePt t="14544" x="7751763" y="90488"/>
          <p14:tracePt t="14545" x="7734300" y="90488"/>
          <p14:tracePt t="14546" x="7729538" y="90488"/>
          <p14:tracePt t="14548" x="7712075" y="90488"/>
          <p14:tracePt t="14549" x="7705725" y="90488"/>
          <p14:tracePt t="14550" x="7700963" y="90488"/>
          <p14:tracePt t="14551" x="7689850" y="90488"/>
          <p14:tracePt t="14552" x="7683500" y="90488"/>
          <p14:tracePt t="14553" x="7678738" y="90488"/>
          <p14:tracePt t="14554" x="7667625" y="90488"/>
          <p14:tracePt t="14555" x="7656513" y="90488"/>
          <p14:tracePt t="14556" x="7650163" y="90488"/>
          <p14:tracePt t="14557" x="7643813" y="90488"/>
          <p14:tracePt t="14558" x="7632700" y="90488"/>
          <p14:tracePt t="14559" x="7627938" y="90488"/>
          <p14:tracePt t="14560" x="7621588" y="90488"/>
          <p14:tracePt t="14561" x="7616825" y="90488"/>
          <p14:tracePt t="14562" x="7605713" y="90488"/>
          <p14:tracePt t="14563" x="7599363" y="90488"/>
          <p14:tracePt t="14564" x="7594600" y="90488"/>
          <p14:tracePt t="14565" x="7583488" y="90488"/>
          <p14:tracePt t="14566" x="7577138" y="90488"/>
          <p14:tracePt t="14567" x="7570788" y="90488"/>
          <p14:tracePt t="14568" x="7566025" y="90488"/>
          <p14:tracePt t="14569" x="7559675" y="90488"/>
          <p14:tracePt t="14571" x="7548563" y="90488"/>
          <p14:tracePt t="14571" x="7543800" y="90488"/>
          <p14:tracePt t="14572" x="7537450" y="90488"/>
          <p14:tracePt t="14573" x="7532688" y="90488"/>
          <p14:tracePt t="14574" x="7526338" y="90488"/>
          <p14:tracePt t="14575" x="7515225" y="90488"/>
          <p14:tracePt t="14576" x="7510463" y="95250"/>
          <p14:tracePt t="14577" x="7504113" y="95250"/>
          <p14:tracePt t="14578" x="7497763" y="95250"/>
          <p14:tracePt t="14580" x="7486650" y="95250"/>
          <p14:tracePt t="14581" x="7481888" y="101600"/>
          <p14:tracePt t="14582" x="7475538" y="101600"/>
          <p14:tracePt t="14583" x="7464425" y="101600"/>
          <p14:tracePt t="14585" x="7459663" y="101600"/>
          <p14:tracePt t="14586" x="7448550" y="101600"/>
          <p14:tracePt t="14587" x="7448550" y="106363"/>
          <p14:tracePt t="14588" x="7442200" y="106363"/>
          <p14:tracePt t="14590" x="7431088" y="112713"/>
          <p14:tracePt t="14591" x="7419975" y="112713"/>
          <p14:tracePt t="14593" x="7408863" y="112713"/>
          <p14:tracePt t="14594" x="7402513" y="117475"/>
          <p14:tracePt t="14595" x="7397750" y="117475"/>
          <p14:tracePt t="14597" x="7391400" y="117475"/>
          <p14:tracePt t="14598" x="7380288" y="117475"/>
          <p14:tracePt t="14599" x="7380288" y="123825"/>
          <p14:tracePt t="14600" x="7375525" y="123825"/>
          <p14:tracePt t="14601" x="7369175" y="128588"/>
          <p14:tracePt t="14602" x="7362825" y="128588"/>
          <p14:tracePt t="14604" x="7351713" y="128588"/>
          <p14:tracePt t="14606" x="7346950" y="134938"/>
          <p14:tracePt t="14607" x="7335838" y="141288"/>
          <p14:tracePt t="14609" x="7329488" y="141288"/>
          <p14:tracePt t="14610" x="7318375" y="146050"/>
          <p14:tracePt t="14612" x="7313613" y="146050"/>
          <p14:tracePt t="14613" x="7307263" y="146050"/>
          <p14:tracePt t="14614" x="7307263" y="152400"/>
          <p14:tracePt t="14615" x="7296150" y="152400"/>
          <p14:tracePt t="14616" x="7289800" y="157163"/>
          <p14:tracePt t="14617" x="7285038" y="157163"/>
          <p14:tracePt t="14618" x="7278688" y="157163"/>
          <p14:tracePt t="14620" x="7273925" y="163513"/>
          <p14:tracePt t="14621" x="7262813" y="168275"/>
          <p14:tracePt t="14622" x="7256463" y="168275"/>
          <p14:tracePt t="14623" x="7251700" y="174625"/>
          <p14:tracePt t="14624" x="7245350" y="174625"/>
          <p14:tracePt t="14626" x="7240588" y="174625"/>
          <p14:tracePt t="14627" x="7234238" y="179388"/>
          <p14:tracePt t="14628" x="7227888" y="185738"/>
          <p14:tracePt t="14629" x="7223125" y="185738"/>
          <p14:tracePt t="14630" x="7216775" y="190500"/>
          <p14:tracePt t="14631" x="7212013" y="196850"/>
          <p14:tracePt t="14632" x="7205663" y="196850"/>
          <p14:tracePt t="14634" x="7200900" y="201613"/>
          <p14:tracePt t="14635" x="7194550" y="201613"/>
          <p14:tracePt t="14636" x="7189788" y="201613"/>
          <p14:tracePt t="14637" x="7183438" y="207963"/>
          <p14:tracePt t="14638" x="7183438" y="214313"/>
          <p14:tracePt t="14639" x="7178675" y="214313"/>
          <p14:tracePt t="14640" x="7172325" y="214313"/>
          <p14:tracePt t="14641" x="7167563" y="219075"/>
          <p14:tracePt t="14642" x="7161213" y="219075"/>
          <p14:tracePt t="14643" x="7154863" y="225425"/>
          <p14:tracePt t="14644" x="7154863" y="230188"/>
          <p14:tracePt t="14645" x="7150100" y="230188"/>
          <p14:tracePt t="14647" x="7138988" y="236538"/>
          <p14:tracePt t="14649" x="7132638" y="236538"/>
          <p14:tracePt t="14650" x="7127875" y="247650"/>
          <p14:tracePt t="14651" x="7121525" y="247650"/>
          <p14:tracePt t="14654" x="7116763" y="252413"/>
          <p14:tracePt t="14655" x="7105650" y="258763"/>
          <p14:tracePt t="14657" x="7099300" y="263525"/>
          <p14:tracePt t="14658" x="7099300" y="269875"/>
          <p14:tracePt t="14659" x="7088188" y="269875"/>
          <p14:tracePt t="14660" x="7088188" y="276225"/>
          <p14:tracePt t="14661" x="7081838" y="280988"/>
          <p14:tracePt t="14662" x="7077075" y="280988"/>
          <p14:tracePt t="14663" x="7070725" y="287338"/>
          <p14:tracePt t="14665" x="7065963" y="287338"/>
          <p14:tracePt t="14666" x="7065963" y="292100"/>
          <p14:tracePt t="14668" x="7054850" y="303213"/>
          <p14:tracePt t="14669" x="7048500" y="303213"/>
          <p14:tracePt t="14670" x="7048500" y="309563"/>
          <p14:tracePt t="14671" x="7043738" y="309563"/>
          <p14:tracePt t="14673" x="7037388" y="314325"/>
          <p14:tracePt t="14674" x="7032625" y="314325"/>
          <p14:tracePt t="14675" x="7032625" y="320675"/>
          <p14:tracePt t="14676" x="7026275" y="325438"/>
          <p14:tracePt t="14677" x="7019925" y="325438"/>
          <p14:tracePt t="14678" x="7015163" y="331788"/>
          <p14:tracePt t="14680" x="7008813" y="336550"/>
          <p14:tracePt t="14681" x="7004050" y="342900"/>
          <p14:tracePt t="14682" x="6997700" y="342900"/>
          <p14:tracePt t="14683" x="6997700" y="349250"/>
          <p14:tracePt t="14684" x="6992938" y="349250"/>
          <p14:tracePt t="14685" x="6992938" y="354013"/>
          <p14:tracePt t="14686" x="6986588" y="354013"/>
          <p14:tracePt t="14688" x="6981825" y="360363"/>
          <p14:tracePt t="14690" x="6975475" y="365125"/>
          <p14:tracePt t="14691" x="6970713" y="371475"/>
          <p14:tracePt t="14693" x="6964363" y="376238"/>
          <p14:tracePt t="14695" x="6959600" y="382588"/>
          <p14:tracePt t="14696" x="6953250" y="387350"/>
          <p14:tracePt t="14698" x="6946900" y="393700"/>
          <p14:tracePt t="14700" x="6942138" y="398463"/>
          <p14:tracePt t="14702" x="6935788" y="404813"/>
          <p14:tracePt t="14703" x="6931025" y="409575"/>
          <p14:tracePt t="14705" x="6924675" y="415925"/>
          <p14:tracePt t="14707" x="6924675" y="422275"/>
          <p14:tracePt t="14708" x="6919913" y="422275"/>
          <p14:tracePt t="14709" x="6919913" y="427038"/>
          <p14:tracePt t="14710" x="6913563" y="433388"/>
          <p14:tracePt t="14711" x="6908800" y="433388"/>
          <p14:tracePt t="14712" x="6908800" y="438150"/>
          <p14:tracePt t="14714" x="6902450" y="444500"/>
          <p14:tracePt t="14716" x="6897688" y="449263"/>
          <p14:tracePt t="14717" x="6897688" y="455613"/>
          <p14:tracePt t="14719" x="6891338" y="460375"/>
          <p14:tracePt t="14720" x="6884988" y="460375"/>
          <p14:tracePt t="14721" x="6884988" y="466725"/>
          <p14:tracePt t="14723" x="6880225" y="471488"/>
          <p14:tracePt t="14724" x="6880225" y="477838"/>
          <p14:tracePt t="14726" x="6873875" y="477838"/>
          <p14:tracePt t="14727" x="6873875" y="484188"/>
          <p14:tracePt t="14728" x="6869113" y="488950"/>
          <p14:tracePt t="14729" x="6869113" y="495300"/>
          <p14:tracePt t="14730" x="6862763" y="495300"/>
          <p14:tracePt t="14731" x="6862763" y="500063"/>
          <p14:tracePt t="14733" x="6862763" y="506413"/>
          <p14:tracePt t="14734" x="6858000" y="506413"/>
          <p14:tracePt t="14735" x="6858000" y="511175"/>
          <p14:tracePt t="14736" x="6851650" y="511175"/>
          <p14:tracePt t="14737" x="6851650" y="517525"/>
          <p14:tracePt t="14738" x="6846888" y="522288"/>
          <p14:tracePt t="14740" x="6846888" y="528638"/>
          <p14:tracePt t="14742" x="6840538" y="533400"/>
          <p14:tracePt t="14744" x="6840538" y="539750"/>
          <p14:tracePt t="14745" x="6840538" y="544513"/>
          <p14:tracePt t="14746" x="6835775" y="544513"/>
          <p14:tracePt t="14747" x="6835775" y="550863"/>
          <p14:tracePt t="14749" x="6835775" y="557213"/>
          <p14:tracePt t="14750" x="6829425" y="557213"/>
          <p14:tracePt t="14751" x="6829425" y="561975"/>
          <p14:tracePt t="14752" x="6829425" y="568325"/>
          <p14:tracePt t="14754" x="6829425" y="573088"/>
          <p14:tracePt t="14755" x="6824663" y="579438"/>
          <p14:tracePt t="14756" x="6824663" y="584200"/>
          <p14:tracePt t="14757" x="6818313" y="584200"/>
          <p14:tracePt t="14758" x="6818313" y="590550"/>
          <p14:tracePt t="14761" x="6818313" y="595313"/>
          <p14:tracePt t="14763" x="6811963" y="606425"/>
          <p14:tracePt t="14765" x="6811963" y="612775"/>
          <p14:tracePt t="14767" x="6811963" y="619125"/>
          <p14:tracePt t="14769" x="6811963" y="623888"/>
          <p14:tracePt t="14770" x="6807200" y="630238"/>
          <p14:tracePt t="14772" x="6807200" y="635000"/>
          <p14:tracePt t="14774" x="6800850" y="641350"/>
          <p14:tracePt t="14776" x="6800850" y="646113"/>
          <p14:tracePt t="14777" x="6800850" y="652463"/>
          <p14:tracePt t="14779" x="6800850" y="657225"/>
          <p14:tracePt t="14781" x="6800850" y="663575"/>
          <p14:tracePt t="14783" x="6800850" y="668338"/>
          <p14:tracePt t="14784" x="6800850" y="674688"/>
          <p14:tracePt t="14787" x="6800850" y="679450"/>
          <p14:tracePt t="14789" x="6800850" y="685800"/>
          <p14:tracePt t="14791" x="6800850" y="692150"/>
          <p14:tracePt t="14792" x="6800850" y="696913"/>
          <p14:tracePt t="14795" x="6800850" y="703263"/>
          <p14:tracePt t="14796" x="6800850" y="708025"/>
          <p14:tracePt t="14800" x="6800850" y="714375"/>
          <p14:tracePt t="14800" x="6800850" y="719138"/>
          <p14:tracePt t="14802" x="6800850" y="725488"/>
          <p14:tracePt t="14804" x="6800850" y="730250"/>
          <p14:tracePt t="14807" x="6800850" y="736600"/>
          <p14:tracePt t="14808" x="6800850" y="741363"/>
          <p14:tracePt t="14810" x="6800850" y="747713"/>
          <p14:tracePt t="14812" x="6807200" y="752475"/>
          <p14:tracePt t="14815" x="6807200" y="758825"/>
          <p14:tracePt t="14816" x="6807200" y="765175"/>
          <p14:tracePt t="14817" x="6811963" y="765175"/>
          <p14:tracePt t="14818" x="6811963" y="769938"/>
          <p14:tracePt t="14820" x="6811963" y="776288"/>
          <p14:tracePt t="14821" x="6818313" y="776288"/>
          <p14:tracePt t="14822" x="6818313" y="781050"/>
          <p14:tracePt t="14823" x="6818313" y="787400"/>
          <p14:tracePt t="14824" x="6824663" y="787400"/>
          <p14:tracePt t="14825" x="6824663" y="792163"/>
          <p14:tracePt t="14826" x="6829425" y="792163"/>
          <p14:tracePt t="14827" x="6829425" y="798513"/>
          <p14:tracePt t="14829" x="6835775" y="803275"/>
          <p14:tracePt t="14830" x="6835775" y="809625"/>
          <p14:tracePt t="14831" x="6840538" y="814388"/>
          <p14:tracePt t="14833" x="6846888" y="820738"/>
          <p14:tracePt t="14834" x="6851650" y="827088"/>
          <p14:tracePt t="14837" x="6858000" y="831850"/>
          <p14:tracePt t="14839" x="6862763" y="838200"/>
          <p14:tracePt t="14841" x="6869113" y="849313"/>
          <p14:tracePt t="14842" x="6873875" y="849313"/>
          <p14:tracePt t="14843" x="6880225" y="854075"/>
          <p14:tracePt t="14845" x="6884988" y="860425"/>
          <p14:tracePt t="14846" x="6891338" y="865188"/>
          <p14:tracePt t="14848" x="6891338" y="871538"/>
          <p14:tracePt t="14849" x="6902450" y="876300"/>
          <p14:tracePt t="14851" x="6908800" y="882650"/>
          <p14:tracePt t="14853" x="6913563" y="887413"/>
          <p14:tracePt t="14854" x="6919913" y="887413"/>
          <p14:tracePt t="14855" x="6931025" y="893763"/>
          <p14:tracePt t="14856" x="6935788" y="900113"/>
          <p14:tracePt t="14857" x="6942138" y="904875"/>
          <p14:tracePt t="14859" x="6946900" y="911225"/>
          <p14:tracePt t="14861" x="6959600" y="915988"/>
          <p14:tracePt t="14862" x="6964363" y="922338"/>
          <p14:tracePt t="14863" x="6970713" y="922338"/>
          <p14:tracePt t="14864" x="6975475" y="927100"/>
          <p14:tracePt t="14865" x="6981825" y="933450"/>
          <p14:tracePt t="14867" x="6992938" y="933450"/>
          <p14:tracePt t="14868" x="6992938" y="944563"/>
          <p14:tracePt t="14869" x="7004050" y="944563"/>
          <p14:tracePt t="14870" x="7008813" y="949325"/>
          <p14:tracePt t="14871" x="7015163" y="955675"/>
          <p14:tracePt t="14872" x="7019925" y="955675"/>
          <p14:tracePt t="14873" x="7026275" y="962025"/>
          <p14:tracePt t="14874" x="7037388" y="966788"/>
          <p14:tracePt t="14876" x="7048500" y="966788"/>
          <p14:tracePt t="14877" x="7054850" y="973138"/>
          <p14:tracePt t="14879" x="7059613" y="977900"/>
          <p14:tracePt t="14880" x="7070725" y="984250"/>
          <p14:tracePt t="14883" x="7081838" y="984250"/>
          <p14:tracePt t="14883" x="7092950" y="989013"/>
          <p14:tracePt t="14884" x="7092950" y="995363"/>
          <p14:tracePt t="14885" x="7099300" y="995363"/>
          <p14:tracePt t="14886" x="7110413" y="1000125"/>
          <p14:tracePt t="14887" x="7116763" y="1000125"/>
          <p14:tracePt t="14888" x="7121525" y="1000125"/>
          <p14:tracePt t="14905" x="7267575" y="1057275"/>
          <p14:tracePt t="14907" x="7278688" y="1062038"/>
          <p14:tracePt t="14908" x="7289800" y="1068388"/>
          <p14:tracePt t="14909" x="7302500" y="1068388"/>
          <p14:tracePt t="14910" x="7313613" y="1073150"/>
          <p14:tracePt t="14912" x="7324725" y="1079500"/>
          <p14:tracePt t="14913" x="7340600" y="1079500"/>
          <p14:tracePt t="14914" x="7346950" y="1079500"/>
          <p14:tracePt t="14915" x="7358063" y="1084263"/>
          <p14:tracePt t="14916" x="7362825" y="1084263"/>
          <p14:tracePt t="14918" x="7386638" y="1090613"/>
          <p14:tracePt t="14919" x="7397750" y="1090613"/>
          <p14:tracePt t="14920" x="7402513" y="1095375"/>
          <p14:tracePt t="14921" x="7413625" y="1095375"/>
          <p14:tracePt t="14922" x="7419975" y="1095375"/>
          <p14:tracePt t="14923" x="7431088" y="1101725"/>
          <p14:tracePt t="14924" x="7442200" y="1108075"/>
          <p14:tracePt t="14925" x="7453313" y="1108075"/>
          <p14:tracePt t="14926" x="7470775" y="1108075"/>
          <p14:tracePt t="14927" x="7475538" y="1108075"/>
          <p14:tracePt t="14928" x="7493000" y="1112838"/>
          <p14:tracePt t="14929" x="7504113" y="1112838"/>
          <p14:tracePt t="14930" x="7510463" y="1112838"/>
          <p14:tracePt t="14931" x="7521575" y="1119188"/>
          <p14:tracePt t="14932" x="7532688" y="1119188"/>
          <p14:tracePt t="14933" x="7543800" y="1119188"/>
          <p14:tracePt t="14934" x="7554913" y="1119188"/>
          <p14:tracePt t="14935" x="7566025" y="1123950"/>
          <p14:tracePt t="14936" x="7570788" y="1123950"/>
          <p14:tracePt t="14937" x="7588250" y="1123950"/>
          <p14:tracePt t="14939" x="7599363" y="1130300"/>
          <p14:tracePt t="14939" x="7610475" y="1130300"/>
          <p14:tracePt t="14940" x="7616825" y="1130300"/>
          <p14:tracePt t="14941" x="7627938" y="1130300"/>
          <p14:tracePt t="14942" x="7639050" y="1135063"/>
          <p14:tracePt t="14943" x="7650163" y="1135063"/>
          <p14:tracePt t="14944" x="7667625" y="1135063"/>
          <p14:tracePt t="14945" x="7678738" y="1135063"/>
          <p14:tracePt t="14946" x="7689850" y="1135063"/>
          <p14:tracePt t="14947" x="7700963" y="1135063"/>
          <p14:tracePt t="14948" x="7712075" y="1135063"/>
          <p14:tracePt t="14949" x="7723188" y="1135063"/>
          <p14:tracePt t="14950" x="7740650" y="1141413"/>
          <p14:tracePt t="14951" x="7751763" y="1141413"/>
          <p14:tracePt t="14953" x="7762875" y="1141413"/>
          <p14:tracePt t="14953" x="7773988" y="1141413"/>
          <p14:tracePt t="14954" x="7785100" y="1141413"/>
          <p14:tracePt t="14955" x="7796213" y="1146175"/>
          <p14:tracePt t="14956" x="7807325" y="1146175"/>
          <p14:tracePt t="14957" x="7824788" y="1146175"/>
          <p14:tracePt t="14958" x="7835900" y="1146175"/>
          <p14:tracePt t="14960" x="7847013" y="1146175"/>
          <p14:tracePt t="14961" x="7864475" y="1146175"/>
          <p14:tracePt t="14962" x="7875588" y="1146175"/>
          <p14:tracePt t="14963" x="7886700" y="1146175"/>
          <p14:tracePt t="14964" x="7902575" y="1146175"/>
          <p14:tracePt t="14965" x="7913688" y="1146175"/>
          <p14:tracePt t="14966" x="7926388" y="1146175"/>
          <p14:tracePt t="14967" x="7937500" y="1146175"/>
          <p14:tracePt t="14968" x="7948613" y="1152525"/>
          <p14:tracePt t="14969" x="7959725" y="1152525"/>
          <p14:tracePt t="14970" x="7970838" y="1152525"/>
          <p14:tracePt t="14971" x="7986713" y="1152525"/>
          <p14:tracePt t="14972" x="7999413" y="1152525"/>
          <p14:tracePt t="14973" x="8010525" y="1152525"/>
          <p14:tracePt t="14974" x="8021638" y="1152525"/>
          <p14:tracePt t="14975" x="8032750" y="1152525"/>
          <p14:tracePt t="14976" x="8043863" y="1152525"/>
          <p14:tracePt t="14977" x="8048625" y="1152525"/>
          <p14:tracePt t="14978" x="8061325" y="1152525"/>
          <p14:tracePt t="14979" x="8072438" y="1152525"/>
          <p14:tracePt t="14980" x="8083550" y="1152525"/>
          <p14:tracePt t="14981" x="8099425" y="1152525"/>
          <p14:tracePt t="14982" x="8110538" y="1152525"/>
          <p14:tracePt t="14983" x="8121650" y="1152525"/>
          <p14:tracePt t="14984" x="8134350" y="1152525"/>
          <p14:tracePt t="14985" x="8145463" y="1152525"/>
          <p14:tracePt t="14986" x="8156575" y="1152525"/>
          <p14:tracePt t="14988" x="8167688" y="1152525"/>
          <p14:tracePt t="14989" x="8178800" y="1152525"/>
          <p14:tracePt t="14990" x="8194675" y="1152525"/>
          <p14:tracePt t="14991" x="8207375" y="1152525"/>
          <p14:tracePt t="14992" x="8218488" y="1152525"/>
          <p14:tracePt t="14993" x="8223250" y="1152525"/>
          <p14:tracePt t="14994" x="8240713" y="1146175"/>
          <p14:tracePt t="14995" x="8251825" y="1146175"/>
          <p14:tracePt t="14996" x="8256588" y="1146175"/>
          <p14:tracePt t="14997" x="8269288" y="1146175"/>
          <p14:tracePt t="14998" x="8280400" y="1146175"/>
          <p14:tracePt t="14999" x="8291513" y="1141413"/>
          <p14:tracePt t="15002" x="8313738" y="1141413"/>
          <p14:tracePt t="15002" x="8324850" y="1141413"/>
          <p14:tracePt t="15004" x="8342313" y="1141413"/>
          <p14:tracePt t="15005" x="8353425" y="1141413"/>
          <p14:tracePt t="15006" x="8364538" y="1141413"/>
          <p14:tracePt t="15007" x="8375650" y="1141413"/>
          <p14:tracePt t="15008" x="8386763" y="1141413"/>
          <p14:tracePt t="15009" x="8386763" y="1135063"/>
          <p14:tracePt t="15010" x="8397875" y="1135063"/>
          <p14:tracePt t="15011" x="8408988" y="1135063"/>
          <p14:tracePt t="15012" x="8420100" y="1135063"/>
          <p14:tracePt t="15013" x="8431213" y="1130300"/>
          <p14:tracePt t="15015" x="8442325" y="1130300"/>
          <p14:tracePt t="15016" x="8459788" y="1130300"/>
          <p14:tracePt t="15017" x="8470900" y="1130300"/>
          <p14:tracePt t="15018" x="8482013" y="1130300"/>
          <p14:tracePt t="15020" x="8493125" y="1123950"/>
          <p14:tracePt t="15022" x="8504238" y="1123950"/>
          <p14:tracePt t="15023" x="8515350" y="1119188"/>
          <p14:tracePt t="15024" x="8526463" y="1119188"/>
          <p14:tracePt t="15025" x="8537575" y="1119188"/>
          <p14:tracePt t="15027" x="8550275" y="1119188"/>
          <p14:tracePt t="15028" x="8561388" y="1112838"/>
          <p14:tracePt t="15029" x="8572500" y="1112838"/>
          <p14:tracePt t="15031" x="8583613" y="1108075"/>
          <p14:tracePt t="15032" x="8594725" y="1108075"/>
          <p14:tracePt t="15034" x="8612188" y="1108075"/>
          <p14:tracePt t="15036" x="8623300" y="1101725"/>
          <p14:tracePt t="15037" x="8634413" y="1101725"/>
          <p14:tracePt t="15038" x="8639175" y="1095375"/>
          <p14:tracePt t="15039" x="8645525" y="1095375"/>
          <p14:tracePt t="15040" x="8656638" y="1095375"/>
          <p14:tracePt t="15041" x="8661400" y="1095375"/>
          <p14:tracePt t="15042" x="8667750" y="1095375"/>
          <p14:tracePt t="15043" x="8672513" y="1090613"/>
          <p14:tracePt t="15044" x="8685213" y="1090613"/>
          <p14:tracePt t="15045" x="8685213" y="1084263"/>
          <p14:tracePt t="15046" x="8696325" y="1084263"/>
          <p14:tracePt t="15047" x="8707438" y="1084263"/>
          <p14:tracePt t="15048" x="8712200" y="1084263"/>
          <p14:tracePt t="15050" x="8729663" y="1079500"/>
          <p14:tracePt t="15051" x="8734425" y="1079500"/>
          <p14:tracePt t="15052" x="8740775" y="1073150"/>
          <p14:tracePt t="15053" x="8745538" y="1073150"/>
          <p14:tracePt t="15054" x="8758238" y="1073150"/>
          <p14:tracePt t="15055" x="8763000" y="1073150"/>
          <p14:tracePt t="15056" x="8769350" y="1068388"/>
          <p14:tracePt t="15057" x="8774113" y="1068388"/>
          <p14:tracePt t="15058" x="8780463" y="1068388"/>
          <p14:tracePt t="15059" x="8785225" y="1068388"/>
          <p14:tracePt t="15060" x="8791575" y="1062038"/>
          <p14:tracePt t="15061" x="8796338" y="1062038"/>
          <p14:tracePt t="15062" x="8807450" y="1062038"/>
          <p14:tracePt t="15063" x="8813800" y="1062038"/>
          <p14:tracePt t="15064" x="8820150" y="1057275"/>
          <p14:tracePt t="15065" x="8831263" y="1057275"/>
          <p14:tracePt t="15066" x="8836025" y="1050925"/>
          <p14:tracePt t="15068" x="8842375" y="1050925"/>
          <p14:tracePt t="15069" x="8853488" y="1050925"/>
          <p14:tracePt t="15070" x="8858250" y="1050925"/>
          <p14:tracePt t="15071" x="8864600" y="1046163"/>
          <p14:tracePt t="15072" x="8875713" y="1046163"/>
          <p14:tracePt t="15073" x="8875713" y="1039813"/>
          <p14:tracePt t="15074" x="8880475" y="1039813"/>
          <p14:tracePt t="15075" x="8886825" y="1039813"/>
          <p14:tracePt t="15076" x="8897938" y="1039813"/>
          <p14:tracePt t="15077" x="8904288" y="1035050"/>
          <p14:tracePt t="15078" x="8909050" y="1035050"/>
          <p14:tracePt t="15079" x="8915400" y="1028700"/>
          <p14:tracePt t="15080" x="8920163" y="1028700"/>
          <p14:tracePt t="15081" x="8926513" y="1028700"/>
          <p14:tracePt t="15082" x="8931275" y="1028700"/>
          <p14:tracePt t="15083" x="8937625" y="1028700"/>
          <p14:tracePt t="15084" x="8937625" y="1022350"/>
          <p14:tracePt t="15085" x="8942388" y="1022350"/>
          <p14:tracePt t="15086" x="8948738" y="1022350"/>
          <p14:tracePt t="15087" x="8953500" y="1022350"/>
          <p14:tracePt t="15088" x="8966200" y="1022350"/>
          <p14:tracePt t="15089" x="8966200" y="1017588"/>
          <p14:tracePt t="15090" x="8970963" y="1017588"/>
          <p14:tracePt t="15091" x="8977313" y="1017588"/>
          <p14:tracePt t="15093" x="8988425" y="1011238"/>
          <p14:tracePt t="15094" x="8993188" y="1011238"/>
          <p14:tracePt t="15095" x="8999538" y="1006475"/>
          <p14:tracePt t="15097" x="9004300" y="1006475"/>
          <p14:tracePt t="15098" x="9015413" y="1006475"/>
          <p14:tracePt t="15099" x="9015413" y="1000125"/>
          <p14:tracePt t="15100" x="9021763" y="1000125"/>
          <p14:tracePt t="15101" x="9028113" y="1000125"/>
          <p14:tracePt t="15102" x="9032875" y="1000125"/>
          <p14:tracePt t="15103" x="9039225" y="995363"/>
          <p14:tracePt t="15105" x="9043988" y="995363"/>
          <p14:tracePt t="15106" x="9050338" y="989013"/>
          <p14:tracePt t="15108" x="9061450" y="989013"/>
          <p14:tracePt t="15109" x="9066213" y="984250"/>
          <p14:tracePt t="15111" x="9072563" y="984250"/>
          <p14:tracePt t="15112" x="9077325" y="984250"/>
          <p14:tracePt t="15113" x="9083675" y="977900"/>
          <p14:tracePt t="15115" x="9088438" y="977900"/>
          <p14:tracePt t="15116" x="9094788" y="973138"/>
          <p14:tracePt t="15118" x="9101138" y="973138"/>
          <p14:tracePt t="15119" x="9105900" y="966788"/>
          <p14:tracePt t="15121" x="9112250" y="966788"/>
          <p14:tracePt t="15122" x="9117013" y="966788"/>
          <p14:tracePt t="15123" x="9123363" y="962025"/>
          <p14:tracePt t="15125" x="9128125" y="962025"/>
          <p14:tracePt t="15126" x="9134475" y="955675"/>
          <p14:tracePt t="15127" x="9139238" y="955675"/>
          <p14:tracePt t="15128" x="9139238" y="949325"/>
          <p14:tracePt t="15129" x="9145588" y="949325"/>
          <p14:tracePt t="15130" x="9150350" y="949325"/>
          <p14:tracePt t="15131" x="9150350" y="944563"/>
          <p14:tracePt t="15132" x="9156700" y="944563"/>
          <p14:tracePt t="15135" x="9163050" y="944563"/>
          <p14:tracePt t="15135" x="9163050" y="938213"/>
          <p14:tracePt t="15136" x="9167813" y="933450"/>
          <p14:tracePt t="15138" x="9174163" y="933450"/>
          <p14:tracePt t="15139" x="9178925" y="927100"/>
          <p14:tracePt t="15141" x="9185275" y="927100"/>
          <p14:tracePt t="15143" x="9190038" y="922338"/>
          <p14:tracePt t="15145" x="9196388" y="915988"/>
          <p14:tracePt t="15146" x="9201150" y="915988"/>
          <p14:tracePt t="15148" x="9201150" y="911225"/>
          <p14:tracePt t="15149" x="9207500" y="911225"/>
          <p14:tracePt t="15151" x="9212263" y="904875"/>
          <p14:tracePt t="15154" x="9223375" y="900113"/>
          <p14:tracePt t="15156" x="9223375" y="893763"/>
          <p14:tracePt t="15157" x="9229725" y="893763"/>
          <p14:tracePt t="15158" x="9229725" y="887413"/>
          <p14:tracePt t="15160" x="9236075" y="887413"/>
          <p14:tracePt t="15161" x="9236075" y="882650"/>
          <p14:tracePt t="15163" x="9240838" y="882650"/>
          <p14:tracePt t="15164" x="9247188" y="876300"/>
          <p14:tracePt t="15166" x="9247188" y="871538"/>
          <p14:tracePt t="15167" x="9251950" y="871538"/>
          <p14:tracePt t="15170" x="9258300" y="865188"/>
          <p14:tracePt t="15171" x="9258300" y="860425"/>
          <p14:tracePt t="15174" x="9263063" y="854075"/>
          <p14:tracePt t="15175" x="9269413" y="854075"/>
          <p14:tracePt t="15176" x="9269413" y="849313"/>
          <p14:tracePt t="15178" x="9274175" y="849313"/>
          <p14:tracePt t="15179" x="9274175" y="842963"/>
          <p14:tracePt t="15180" x="9274175" y="838200"/>
          <p14:tracePt t="15182" x="9280525" y="838200"/>
          <p14:tracePt t="15183" x="9280525" y="831850"/>
          <p14:tracePt t="15186" x="9285288" y="827088"/>
          <p14:tracePt t="15189" x="9291638" y="820738"/>
          <p14:tracePt t="15190" x="9291638" y="814388"/>
          <p14:tracePt t="15193" x="9291638" y="809625"/>
          <p14:tracePt t="15194" x="9296400" y="809625"/>
          <p14:tracePt t="15195" x="9296400" y="803275"/>
          <p14:tracePt t="15198" x="9296400" y="798513"/>
          <p14:tracePt t="15199" x="9296400" y="792163"/>
          <p14:tracePt t="15200" x="9302750" y="792163"/>
          <p14:tracePt t="15203" x="9302750" y="787400"/>
          <p14:tracePt t="15205" x="9302750" y="781050"/>
          <p14:tracePt t="15207" x="9309100" y="776288"/>
          <p14:tracePt t="15208" x="9309100" y="769938"/>
          <p14:tracePt t="15211" x="9309100" y="765175"/>
          <p14:tracePt t="15212" x="9313863" y="765175"/>
          <p14:tracePt t="15213" x="9313863" y="758825"/>
          <p14:tracePt t="15215" x="9313863" y="752475"/>
          <p14:tracePt t="15217" x="9313863" y="747713"/>
          <p14:tracePt t="15219" x="9313863" y="741363"/>
          <p14:tracePt t="15221" x="9313863" y="736600"/>
          <p14:tracePt t="15224" x="9313863" y="730250"/>
          <p14:tracePt t="15225" x="9313863" y="725488"/>
          <p14:tracePt t="15226" x="9320213" y="725488"/>
          <p14:tracePt t="15227" x="9320213" y="719138"/>
          <p14:tracePt t="15229" x="9320213" y="714375"/>
          <p14:tracePt t="15231" x="9320213" y="708025"/>
          <p14:tracePt t="15234" x="9320213" y="703263"/>
          <p14:tracePt t="15235" x="9320213" y="696913"/>
          <p14:tracePt t="15238" x="9320213" y="692150"/>
          <p14:tracePt t="15240" x="9320213" y="685800"/>
          <p14:tracePt t="15242" x="9320213" y="679450"/>
          <p14:tracePt t="15243" x="9320213" y="674688"/>
          <p14:tracePt t="15246" x="9320213" y="668338"/>
          <p14:tracePt t="15247" x="9320213" y="663575"/>
          <p14:tracePt t="15249" x="9320213" y="657225"/>
          <p14:tracePt t="15250" x="9324975" y="657225"/>
          <p14:tracePt t="15251" x="9324975" y="652463"/>
          <p14:tracePt t="15254" x="9324975" y="646113"/>
          <p14:tracePt t="15257" x="9324975" y="641350"/>
          <p14:tracePt t="15258" x="9324975" y="635000"/>
          <p14:tracePt t="15261" x="9324975" y="630238"/>
          <p14:tracePt t="15263" x="9324975" y="623888"/>
          <p14:tracePt t="15265" x="9324975" y="619125"/>
          <p14:tracePt t="15268" x="9324975" y="612775"/>
          <p14:tracePt t="15269" x="9324975" y="606425"/>
          <p14:tracePt t="15272" x="9324975" y="601663"/>
          <p14:tracePt t="15274" x="9324975" y="595313"/>
          <p14:tracePt t="15276" x="9324975" y="590550"/>
          <p14:tracePt t="15278" x="9324975" y="584200"/>
          <p14:tracePt t="15280" x="9324975" y="579438"/>
          <p14:tracePt t="15282" x="9324975" y="573088"/>
          <p14:tracePt t="15284" x="9324975" y="568325"/>
          <p14:tracePt t="15286" x="9324975" y="561975"/>
          <p14:tracePt t="15288" x="9324975" y="557213"/>
          <p14:tracePt t="15290" x="9324975" y="550863"/>
          <p14:tracePt t="15292" x="9320213" y="544513"/>
          <p14:tracePt t="15293" x="9320213" y="539750"/>
          <p14:tracePt t="15296" x="9320213" y="533400"/>
          <p14:tracePt t="15298" x="9320213" y="528638"/>
          <p14:tracePt t="15300" x="9313863" y="528638"/>
          <p14:tracePt t="15301" x="9313863" y="522288"/>
          <p14:tracePt t="15302" x="9309100" y="517525"/>
          <p14:tracePt t="15304" x="9309100" y="511175"/>
          <p14:tracePt t="15305" x="9309100" y="506413"/>
          <p14:tracePt t="15306" x="9302750" y="500063"/>
          <p14:tracePt t="15308" x="9302750" y="495300"/>
          <p14:tracePt t="15310" x="9296400" y="488950"/>
          <p14:tracePt t="15311" x="9296400" y="484188"/>
          <p14:tracePt t="15312" x="9291638" y="484188"/>
          <p14:tracePt t="15313" x="9291638" y="477838"/>
          <p14:tracePt t="15315" x="9285288" y="471488"/>
          <p14:tracePt t="15316" x="9285288" y="466725"/>
          <p14:tracePt t="15317" x="9280525" y="460375"/>
          <p14:tracePt t="15318" x="9280525" y="455613"/>
          <p14:tracePt t="15320" x="9280525" y="449263"/>
          <p14:tracePt t="15321" x="9269413" y="444500"/>
          <p14:tracePt t="15322" x="9269413" y="438150"/>
          <p14:tracePt t="15324" x="9263063" y="433388"/>
          <p14:tracePt t="15325" x="9263063" y="427038"/>
          <p14:tracePt t="15326" x="9258300" y="422275"/>
          <p14:tracePt t="15328" x="9251950" y="422275"/>
          <p14:tracePt t="15329" x="9247188" y="409575"/>
          <p14:tracePt t="15330" x="9240838" y="404813"/>
          <p14:tracePt t="15331" x="9240838" y="398463"/>
          <p14:tracePt t="15333" x="9236075" y="398463"/>
          <p14:tracePt t="15335" x="9236075" y="393700"/>
          <p14:tracePt t="15335" x="9229725" y="387350"/>
          <p14:tracePt t="15336" x="9229725" y="382588"/>
          <p14:tracePt t="15337" x="9218613" y="376238"/>
          <p14:tracePt t="15339" x="9212263" y="371475"/>
          <p14:tracePt t="15340" x="9212263" y="365125"/>
          <p14:tracePt t="15341" x="9207500" y="360363"/>
          <p14:tracePt t="15342" x="9201150" y="360363"/>
          <p14:tracePt t="15343" x="9201150" y="354013"/>
          <p14:tracePt t="15344" x="9196388" y="349250"/>
          <p14:tracePt t="15346" x="9196388" y="342900"/>
          <p14:tracePt t="15347" x="9190038" y="342900"/>
          <p14:tracePt t="15348" x="9185275" y="336550"/>
          <p14:tracePt t="15349" x="9178925" y="331788"/>
          <p14:tracePt t="15350" x="9178925" y="325438"/>
          <p14:tracePt t="15351" x="9174163" y="325438"/>
          <p14:tracePt t="15352" x="9167813" y="325438"/>
          <p14:tracePt t="15353" x="9167813" y="320675"/>
          <p14:tracePt t="15354" x="9163050" y="320675"/>
          <p14:tracePt t="15355" x="9163050" y="314325"/>
          <p14:tracePt t="15356" x="9150350" y="309563"/>
          <p14:tracePt t="15357" x="9150350" y="303213"/>
          <p14:tracePt t="15358" x="9145588" y="303213"/>
          <p14:tracePt t="15360" x="9139238" y="298450"/>
          <p14:tracePt t="15362" x="9134475" y="292100"/>
          <p14:tracePt t="15363" x="9128125" y="287338"/>
          <p14:tracePt t="15365" x="9123363" y="280988"/>
          <p14:tracePt t="15366" x="9117013" y="280988"/>
          <p14:tracePt t="15367" x="9112250" y="280988"/>
          <p14:tracePt t="15368" x="9112250" y="276225"/>
          <p14:tracePt t="15369" x="9105900" y="269875"/>
          <p14:tracePt t="15370" x="9101138" y="263525"/>
          <p14:tracePt t="15371" x="9094788" y="258763"/>
          <p14:tracePt t="15373" x="9083675" y="258763"/>
          <p14:tracePt t="15374" x="9083675" y="252413"/>
          <p14:tracePt t="15375" x="9072563" y="252413"/>
          <p14:tracePt t="15376" x="9072563" y="247650"/>
          <p14:tracePt t="15377" x="9066213" y="247650"/>
          <p14:tracePt t="15378" x="9066213" y="241300"/>
          <p14:tracePt t="15379" x="9061450" y="241300"/>
          <p14:tracePt t="15380" x="9050338" y="236538"/>
          <p14:tracePt t="15382" x="9039225" y="230188"/>
          <p14:tracePt t="15383" x="9039225" y="225425"/>
          <p14:tracePt t="15384" x="9032875" y="225425"/>
          <p14:tracePt t="15385" x="9021763" y="219075"/>
          <p14:tracePt t="15387" x="9015413" y="214313"/>
          <p14:tracePt t="15388" x="9004300" y="214313"/>
          <p14:tracePt t="15389" x="9004300" y="207963"/>
          <p14:tracePt t="15390" x="8999538" y="201613"/>
          <p14:tracePt t="15391" x="8988425" y="201613"/>
          <p14:tracePt t="15392" x="8982075" y="196850"/>
          <p14:tracePt t="15393" x="8977313" y="190500"/>
          <p14:tracePt t="15394" x="8970963" y="190500"/>
          <p14:tracePt t="15395" x="8966200" y="185738"/>
          <p14:tracePt t="15396" x="8959850" y="185738"/>
          <p14:tracePt t="15397" x="8948738" y="185738"/>
          <p14:tracePt t="15398" x="8942388" y="179388"/>
          <p14:tracePt t="15399" x="8937625" y="174625"/>
          <p14:tracePt t="15400" x="8931275" y="174625"/>
          <p14:tracePt t="15401" x="8926513" y="168275"/>
          <p14:tracePt t="15402" x="8915400" y="163513"/>
          <p14:tracePt t="15403" x="8909050" y="163513"/>
          <p14:tracePt t="15404" x="8904288" y="163513"/>
          <p14:tracePt t="15405" x="8893175" y="157163"/>
          <p14:tracePt t="15406" x="8893175" y="152400"/>
          <p14:tracePt t="15407" x="8880475" y="152400"/>
          <p14:tracePt t="15408" x="8869363" y="146050"/>
          <p14:tracePt t="15409" x="8858250" y="141288"/>
          <p14:tracePt t="15410" x="8853488" y="141288"/>
          <p14:tracePt t="15411" x="8847138" y="141288"/>
          <p14:tracePt t="15412" x="8836025" y="134938"/>
          <p14:tracePt t="15413" x="8831263" y="128588"/>
          <p14:tracePt t="15414" x="8824913" y="128588"/>
          <p14:tracePt t="15415" x="8813800" y="128588"/>
          <p14:tracePt t="15416" x="8802688" y="123825"/>
          <p14:tracePt t="15418" x="8791575" y="117475"/>
          <p14:tracePt t="15419" x="8780463" y="117475"/>
          <p14:tracePt t="15421" x="8769350" y="112713"/>
          <p14:tracePt t="15421" x="8763000" y="106363"/>
          <p14:tracePt t="15422" x="8758238" y="106363"/>
          <p14:tracePt t="15423" x="8740775" y="106363"/>
          <p14:tracePt t="15424" x="8740775" y="101600"/>
          <p14:tracePt t="15425" x="8723313" y="95250"/>
          <p14:tracePt t="15426" x="8718550" y="95250"/>
          <p14:tracePt t="15427" x="8712200" y="95250"/>
          <p14:tracePt t="15428" x="8701088" y="90488"/>
          <p14:tracePt t="15429" x="8689975" y="84138"/>
          <p14:tracePt t="15430" x="8685213" y="84138"/>
          <p14:tracePt t="15431" x="8672513" y="84138"/>
          <p14:tracePt t="15432" x="8667750" y="84138"/>
          <p14:tracePt t="15433" x="8656638" y="79375"/>
          <p14:tracePt t="15434" x="8645525" y="73025"/>
          <p14:tracePt t="15435" x="8639175" y="73025"/>
          <p14:tracePt t="15436" x="8628063" y="66675"/>
          <p14:tracePt t="15437" x="8623300" y="66675"/>
          <p14:tracePt t="15438" x="8612188" y="66675"/>
          <p14:tracePt t="15439" x="8599488" y="61913"/>
          <p14:tracePt t="15440" x="8594725" y="55563"/>
          <p14:tracePt t="15441" x="8577263" y="55563"/>
          <p14:tracePt t="15442" x="8572500" y="55563"/>
          <p14:tracePt t="15443" x="8566150" y="55563"/>
          <p14:tracePt t="15444" x="8555038" y="50800"/>
          <p14:tracePt t="15445" x="8537575" y="50800"/>
          <p14:tracePt t="15446" x="8526463" y="44450"/>
          <p14:tracePt t="15447" x="8521700" y="44450"/>
          <p14:tracePt t="15448" x="8515350" y="44450"/>
          <p14:tracePt t="15449" x="8499475" y="39688"/>
          <p14:tracePt t="15451" x="8488363" y="39688"/>
          <p14:tracePt t="15453" x="8477250" y="33338"/>
          <p14:tracePt t="15453" x="8464550" y="33338"/>
          <p14:tracePt t="15454" x="8453438" y="33338"/>
          <p14:tracePt t="15456" x="8442325" y="28575"/>
          <p14:tracePt t="15457" x="8426450" y="28575"/>
          <p14:tracePt t="15458" x="8415338" y="22225"/>
          <p14:tracePt t="15459" x="8408988" y="22225"/>
          <p14:tracePt t="15460" x="8402638" y="22225"/>
          <p14:tracePt t="15461" x="8380413" y="17463"/>
          <p14:tracePt t="15462" x="8369300" y="17463"/>
          <p14:tracePt t="15463" x="8364538" y="17463"/>
          <p14:tracePt t="15464" x="8358188" y="17463"/>
          <p14:tracePt t="15465" x="8342313" y="17463"/>
          <p14:tracePt t="15466" x="8329613" y="11113"/>
          <p14:tracePt t="15467" x="8324850" y="11113"/>
          <p14:tracePt t="15468" x="8318500" y="11113"/>
          <p14:tracePt t="15469" x="8302625" y="6350"/>
          <p14:tracePt t="15470" x="8291513" y="6350"/>
          <p14:tracePt t="15471" x="8285163" y="6350"/>
          <p14:tracePt t="15472" x="8262938" y="6350"/>
          <p14:tracePt t="15473" x="8256588" y="6350"/>
          <p14:tracePt t="15474" x="8251825" y="6350"/>
          <p14:tracePt t="15475" x="8240713" y="6350"/>
          <p14:tracePt t="15476" x="8223250" y="6350"/>
          <p14:tracePt t="15477" x="8218488" y="0"/>
          <p14:tracePt t="15478" x="8212138" y="0"/>
          <p14:tracePt t="15479" x="8194675" y="0"/>
          <p14:tracePt t="15480" x="8183563" y="0"/>
          <p14:tracePt t="15481" x="8178800" y="0"/>
          <p14:tracePt t="15564" x="7380288" y="0"/>
          <p14:tracePt t="15565" x="7375525" y="0"/>
          <p14:tracePt t="15567" x="7358063" y="6350"/>
          <p14:tracePt t="15567" x="7351713" y="6350"/>
          <p14:tracePt t="15569" x="7340600" y="6350"/>
          <p14:tracePt t="15571" x="7335838" y="6350"/>
          <p14:tracePt t="15572" x="7324725" y="11113"/>
          <p14:tracePt t="15574" x="7318375" y="11113"/>
          <p14:tracePt t="15575" x="7313613" y="11113"/>
          <p14:tracePt t="15576" x="7307263" y="11113"/>
          <p14:tracePt t="15577" x="7302500" y="11113"/>
          <p14:tracePt t="15578" x="7296150" y="11113"/>
          <p14:tracePt t="15579" x="7285038" y="17463"/>
          <p14:tracePt t="15580" x="7278688" y="17463"/>
          <p14:tracePt t="15581" x="7273925" y="22225"/>
          <p14:tracePt t="15582" x="7267575" y="22225"/>
          <p14:tracePt t="15583" x="7262813" y="22225"/>
          <p14:tracePt t="15585" x="7251700" y="22225"/>
          <p14:tracePt t="15586" x="7251700" y="28575"/>
          <p14:tracePt t="15587" x="7245350" y="28575"/>
          <p14:tracePt t="15588" x="7240588" y="28575"/>
          <p14:tracePt t="15589" x="7234238" y="33338"/>
          <p14:tracePt t="15590" x="7227888" y="33338"/>
          <p14:tracePt t="15591" x="7216775" y="33338"/>
          <p14:tracePt t="15593" x="7212013" y="33338"/>
          <p14:tracePt t="15594" x="7205663" y="39688"/>
          <p14:tracePt t="15595" x="7200900" y="39688"/>
          <p14:tracePt t="15596" x="7194550" y="39688"/>
          <p14:tracePt t="15598" x="7189788" y="39688"/>
          <p14:tracePt t="15599" x="7183438" y="44450"/>
          <p14:tracePt t="15600" x="7172325" y="44450"/>
          <p14:tracePt t="15602" x="7167563" y="50800"/>
          <p14:tracePt t="15603" x="7161213" y="50800"/>
          <p14:tracePt t="15604" x="7154863" y="50800"/>
          <p14:tracePt t="15606" x="7150100" y="50800"/>
          <p14:tracePt t="15607" x="7143750" y="55563"/>
          <p14:tracePt t="15608" x="7132638" y="55563"/>
          <p14:tracePt t="15609" x="7127875" y="55563"/>
          <p14:tracePt t="15610" x="7127875" y="61913"/>
          <p14:tracePt t="15611" x="7121525" y="61913"/>
          <p14:tracePt t="15612" x="7116763" y="66675"/>
          <p14:tracePt t="15613" x="7110413" y="66675"/>
          <p14:tracePt t="15614" x="7105650" y="66675"/>
          <p14:tracePt t="15615" x="7099300" y="66675"/>
          <p14:tracePt t="15616" x="7099300" y="73025"/>
          <p14:tracePt t="15617" x="7092950" y="73025"/>
          <p14:tracePt t="15618" x="7088188" y="73025"/>
          <p14:tracePt t="15620" x="7081838" y="73025"/>
          <p14:tracePt t="15621" x="7081838" y="79375"/>
          <p14:tracePt t="15622" x="7077075" y="84138"/>
          <p14:tracePt t="15622" x="7065963" y="84138"/>
          <p14:tracePt t="15624" x="7059613" y="84138"/>
          <p14:tracePt t="15625" x="7059613" y="90488"/>
          <p14:tracePt t="15626" x="7048500" y="90488"/>
          <p14:tracePt t="15628" x="7043738" y="95250"/>
          <p14:tracePt t="15629" x="7037388" y="101600"/>
          <p14:tracePt t="15630" x="7032625" y="101600"/>
          <p14:tracePt t="15631" x="7026275" y="101600"/>
          <p14:tracePt t="15633" x="7019925" y="106363"/>
          <p14:tracePt t="15634" x="7015163" y="112713"/>
          <p14:tracePt t="15636" x="7008813" y="112713"/>
          <p14:tracePt t="15637" x="7004050" y="117475"/>
          <p14:tracePt t="15638" x="6997700" y="117475"/>
          <p14:tracePt t="15640" x="6992938" y="123825"/>
          <p14:tracePt t="15641" x="6986588" y="123825"/>
          <p14:tracePt t="15643" x="6975475" y="128588"/>
          <p14:tracePt t="15644" x="6975475" y="134938"/>
          <p14:tracePt t="15645" x="6970713" y="134938"/>
          <p14:tracePt t="15647" x="6959600" y="141288"/>
          <p14:tracePt t="15650" x="6953250" y="146050"/>
          <p14:tracePt t="15651" x="6946900" y="152400"/>
          <p14:tracePt t="15654" x="6935788" y="157163"/>
          <p14:tracePt t="15655" x="6931025" y="157163"/>
          <p14:tracePt t="15656" x="6931025" y="163513"/>
          <p14:tracePt t="15657" x="6924675" y="168275"/>
          <p14:tracePt t="15658" x="6919913" y="168275"/>
          <p14:tracePt t="15659" x="6919913" y="174625"/>
          <p14:tracePt t="15660" x="6913563" y="174625"/>
          <p14:tracePt t="15662" x="6908800" y="179388"/>
          <p14:tracePt t="15664" x="6897688" y="185738"/>
          <p14:tracePt t="15665" x="6897688" y="190500"/>
          <p14:tracePt t="15666" x="6891338" y="190500"/>
          <p14:tracePt t="15668" x="6884988" y="196850"/>
          <p14:tracePt t="15669" x="6880225" y="201613"/>
          <p14:tracePt t="15671" x="6873875" y="207963"/>
          <p14:tracePt t="15672" x="6869113" y="207963"/>
          <p14:tracePt t="15673" x="6869113" y="214313"/>
          <p14:tracePt t="15674" x="6862763" y="214313"/>
          <p14:tracePt t="15675" x="6858000" y="219075"/>
          <p14:tracePt t="15676" x="6858000" y="225425"/>
          <p14:tracePt t="15677" x="6851650" y="225425"/>
          <p14:tracePt t="15678" x="6846888" y="230188"/>
          <p14:tracePt t="15680" x="6840538" y="236538"/>
          <p14:tracePt t="15681" x="6835775" y="241300"/>
          <p14:tracePt t="15682" x="6829425" y="241300"/>
          <p14:tracePt t="15683" x="6829425" y="247650"/>
          <p14:tracePt t="15685" x="6824663" y="247650"/>
          <p14:tracePt t="15686" x="6824663" y="252413"/>
          <p14:tracePt t="15687" x="6818313" y="252413"/>
          <p14:tracePt t="15689" x="6818313" y="263525"/>
          <p14:tracePt t="15690" x="6807200" y="263525"/>
          <p14:tracePt t="15691" x="6807200" y="269875"/>
          <p14:tracePt t="15692" x="6800850" y="276225"/>
          <p14:tracePt t="15693" x="6800850" y="280988"/>
          <p14:tracePt t="15694" x="6796088" y="280988"/>
          <p14:tracePt t="15695" x="6796088" y="287338"/>
          <p14:tracePt t="15696" x="6789738" y="287338"/>
          <p14:tracePt t="15697" x="6789738" y="292100"/>
          <p14:tracePt t="15698" x="6784975" y="292100"/>
          <p14:tracePt t="15699" x="6784975" y="298450"/>
          <p14:tracePt t="15700" x="6784975" y="303213"/>
          <p14:tracePt t="15701" x="6778625" y="309563"/>
          <p14:tracePt t="15703" x="6778625" y="314325"/>
          <p14:tracePt t="15705" x="6773863" y="320675"/>
          <p14:tracePt t="15706" x="6773863" y="325438"/>
          <p14:tracePt t="15707" x="6767513" y="331788"/>
          <p14:tracePt t="15708" x="6762750" y="336550"/>
          <p14:tracePt t="15709" x="6762750" y="342900"/>
          <p14:tracePt t="15711" x="6762750" y="354013"/>
          <p14:tracePt t="15713" x="6756400" y="360363"/>
          <p14:tracePt t="15715" x="6751638" y="371475"/>
          <p14:tracePt t="15718" x="6751638" y="376238"/>
          <p14:tracePt t="15718" x="6751638" y="382588"/>
          <p14:tracePt t="15720" x="6751638" y="387350"/>
          <p14:tracePt t="15721" x="6751638" y="393700"/>
          <p14:tracePt t="15722" x="6751638" y="398463"/>
          <p14:tracePt t="15724" x="6745288" y="404813"/>
          <p14:tracePt t="15725" x="6745288" y="409575"/>
          <p14:tracePt t="15726" x="6745288" y="415925"/>
          <p14:tracePt t="15728" x="6745288" y="427038"/>
          <p14:tracePt t="15730" x="6745288" y="433388"/>
          <p14:tracePt t="15731" x="6745288" y="438150"/>
          <p14:tracePt t="15733" x="6745288" y="444500"/>
          <p14:tracePt t="15734" x="6745288" y="449263"/>
          <p14:tracePt t="15735" x="6745288" y="455613"/>
          <p14:tracePt t="15737" x="6745288" y="460375"/>
          <p14:tracePt t="15739" x="6745288" y="466725"/>
          <p14:tracePt t="15739" x="6745288" y="471488"/>
          <p14:tracePt t="15741" x="6745288" y="477838"/>
          <p14:tracePt t="15742" x="6745288" y="484188"/>
          <p14:tracePt t="15743" x="6745288" y="488950"/>
          <p14:tracePt t="15745" x="6745288" y="495300"/>
          <p14:tracePt t="15746" x="6751638" y="500063"/>
          <p14:tracePt t="15747" x="6751638" y="506413"/>
          <p14:tracePt t="15748" x="6756400" y="511175"/>
          <p14:tracePt t="15749" x="6756400" y="517525"/>
          <p14:tracePt t="15750" x="6756400" y="522288"/>
          <p14:tracePt t="15752" x="6762750" y="528638"/>
          <p14:tracePt t="15753" x="6762750" y="533400"/>
          <p14:tracePt t="15754" x="6762750" y="539750"/>
          <p14:tracePt t="15755" x="6767513" y="539750"/>
          <p14:tracePt t="15756" x="6767513" y="544513"/>
          <p14:tracePt t="15757" x="6773863" y="557213"/>
          <p14:tracePt t="15759" x="6778625" y="568325"/>
          <p14:tracePt t="15761" x="6784975" y="573088"/>
          <p14:tracePt t="15763" x="6789738" y="579438"/>
          <p14:tracePt t="15763" x="6796088" y="584200"/>
          <p14:tracePt t="15765" x="6796088" y="590550"/>
          <p14:tracePt t="15766" x="6800850" y="595313"/>
          <p14:tracePt t="15767" x="6800850" y="601663"/>
          <p14:tracePt t="15768" x="6811963" y="606425"/>
          <p14:tracePt t="15770" x="6811963" y="612775"/>
          <p14:tracePt t="15770" x="6818313" y="612775"/>
          <p14:tracePt t="15771" x="6824663" y="623888"/>
          <p14:tracePt t="15773" x="6829425" y="630238"/>
          <p14:tracePt t="15773" x="6829425" y="635000"/>
          <p14:tracePt t="15775" x="6840538" y="641350"/>
          <p14:tracePt t="15776" x="6846888" y="646113"/>
          <p14:tracePt t="15777" x="6851650" y="652463"/>
          <p14:tracePt t="15779" x="6858000" y="657225"/>
          <p14:tracePt t="15779" x="6869113" y="668338"/>
          <p14:tracePt t="15781" x="6873875" y="674688"/>
          <p14:tracePt t="15782" x="6880225" y="679450"/>
          <p14:tracePt t="15783" x="6891338" y="692150"/>
          <p14:tracePt t="15785" x="6897688" y="696913"/>
          <p14:tracePt t="15787" x="6913563" y="703263"/>
          <p14:tracePt t="15787" x="6913563" y="708025"/>
          <p14:tracePt t="15789" x="6924675" y="714375"/>
          <p14:tracePt t="15789" x="6931025" y="719138"/>
          <p14:tracePt t="15790" x="6935788" y="725488"/>
          <p14:tracePt t="15791" x="6946900" y="736600"/>
          <p14:tracePt t="15792" x="6953250" y="736600"/>
          <p14:tracePt t="15793" x="6964363" y="747713"/>
          <p14:tracePt t="15795" x="6975475" y="752475"/>
          <p14:tracePt t="15796" x="6986588" y="758825"/>
          <p14:tracePt t="15797" x="6997700" y="769938"/>
          <p14:tracePt t="15798" x="7008813" y="776288"/>
          <p14:tracePt t="15800" x="7026275" y="787400"/>
          <p14:tracePt t="15801" x="7037388" y="798513"/>
          <p14:tracePt t="15802" x="7048500" y="798513"/>
          <p14:tracePt t="15803" x="7048500" y="803275"/>
          <p14:tracePt t="15804" x="7065963" y="814388"/>
          <p14:tracePt t="15805" x="7070725" y="814388"/>
          <p14:tracePt t="15806" x="7088188" y="827088"/>
          <p14:tracePt t="15807" x="7088188" y="831850"/>
          <p14:tracePt t="15808" x="7105650" y="838200"/>
          <p14:tracePt t="15809" x="7116763" y="849313"/>
          <p14:tracePt t="15810" x="7127875" y="849313"/>
          <p14:tracePt t="15811" x="7138988" y="860425"/>
          <p14:tracePt t="15812" x="7150100" y="865188"/>
          <p14:tracePt t="15813" x="7161213" y="871538"/>
          <p14:tracePt t="15814" x="7172325" y="876300"/>
          <p14:tracePt t="15815" x="7183438" y="882650"/>
          <p14:tracePt t="15816" x="7194550" y="887413"/>
          <p14:tracePt t="15817" x="7205663" y="900113"/>
          <p14:tracePt t="15818" x="7216775" y="904875"/>
          <p14:tracePt t="15819" x="7227888" y="911225"/>
          <p14:tracePt t="15820" x="7240588" y="915988"/>
          <p14:tracePt t="15821" x="7251700" y="922338"/>
          <p14:tracePt t="15822" x="7273925" y="933450"/>
          <p14:tracePt t="15824" x="7285038" y="938213"/>
          <p14:tracePt t="15825" x="7302500" y="944563"/>
          <p14:tracePt t="15826" x="7324725" y="955675"/>
          <p14:tracePt t="15827" x="7324725" y="962025"/>
          <p14:tracePt t="15828" x="7340600" y="966788"/>
          <p14:tracePt t="15829" x="7362825" y="973138"/>
          <p14:tracePt t="15830" x="7375525" y="977900"/>
          <p14:tracePt t="15831" x="7386638" y="984250"/>
          <p14:tracePt t="15832" x="7402513" y="989013"/>
          <p14:tracePt t="15833" x="7413625" y="995363"/>
          <p14:tracePt t="15835" x="7424738" y="1000125"/>
          <p14:tracePt t="15835" x="7442200" y="1006475"/>
          <p14:tracePt t="15836" x="7459663" y="1011238"/>
          <p14:tracePt t="15837" x="7475538" y="1017588"/>
          <p14:tracePt t="15838" x="7481888" y="1022350"/>
          <p14:tracePt t="15839" x="7504113" y="1028700"/>
          <p14:tracePt t="15840" x="7515225" y="1035050"/>
          <p14:tracePt t="15841" x="7526338" y="1039813"/>
          <p14:tracePt t="15842" x="7537450" y="1046163"/>
          <p14:tracePt t="15843" x="7559675" y="1050925"/>
          <p14:tracePt t="15844" x="7577138" y="1057275"/>
          <p14:tracePt t="15845" x="7583488" y="1062038"/>
          <p14:tracePt t="15846" x="7599363" y="1068388"/>
          <p14:tracePt t="15847" x="7616825" y="1073150"/>
          <p14:tracePt t="15848" x="7627938" y="1079500"/>
          <p14:tracePt t="15849" x="7643813" y="1084263"/>
          <p14:tracePt t="15850" x="7661275" y="1084263"/>
          <p14:tracePt t="15851" x="7678738" y="1090613"/>
          <p14:tracePt t="15852" x="7683500" y="1095375"/>
          <p14:tracePt t="15853" x="7705725" y="1101725"/>
          <p14:tracePt t="15854" x="7718425" y="1101725"/>
          <p14:tracePt t="15855" x="7729538" y="1108075"/>
          <p14:tracePt t="15856" x="7740650" y="1112838"/>
          <p14:tracePt t="15857" x="7756525" y="1119188"/>
          <p14:tracePt t="15858" x="7785100" y="1119188"/>
          <p14:tracePt t="15859" x="7785100" y="1123950"/>
          <p14:tracePt t="15860" x="7807325" y="1130300"/>
          <p14:tracePt t="15861" x="7818438" y="1130300"/>
          <p14:tracePt t="15862" x="7835900" y="1135063"/>
          <p14:tracePt t="15863" x="7840663" y="1141413"/>
          <p14:tracePt t="15864" x="7858125" y="1146175"/>
          <p14:tracePt t="15865" x="7875588" y="1146175"/>
          <p14:tracePt t="15866" x="7886700" y="1146175"/>
          <p14:tracePt t="15867" x="7897813" y="1152525"/>
          <p14:tracePt t="15868" x="7913688" y="1157288"/>
          <p14:tracePt t="15869" x="7920038" y="1157288"/>
          <p14:tracePt t="15870" x="7937500" y="1163638"/>
          <p14:tracePt t="15871" x="7948613" y="1163638"/>
          <p14:tracePt t="15872" x="7964488" y="1169988"/>
          <p14:tracePt t="15873" x="7975600" y="1169988"/>
          <p14:tracePt t="15874" x="7986713" y="1174750"/>
          <p14:tracePt t="15875" x="7999413" y="1174750"/>
          <p14:tracePt t="15876" x="8010525" y="1181100"/>
          <p14:tracePt t="15877" x="8026400" y="1181100"/>
          <p14:tracePt t="16226" x="9342438" y="1062038"/>
          <p14:tracePt t="16239" x="9426575" y="1050925"/>
          <p14:tracePt t="16240" x="9444038" y="1046163"/>
          <p14:tracePt t="16241" x="9448800" y="1039813"/>
          <p14:tracePt t="16242" x="9459913" y="1039813"/>
          <p14:tracePt t="16243" x="9466263" y="1039813"/>
          <p14:tracePt t="16244" x="9471025" y="1039813"/>
          <p14:tracePt t="16245" x="9482138" y="1039813"/>
          <p14:tracePt t="16246" x="9488488" y="1035050"/>
          <p14:tracePt t="16247" x="9493250" y="1035050"/>
          <p14:tracePt t="16248" x="9504363" y="1035050"/>
          <p14:tracePt t="16249" x="9517063" y="1028700"/>
          <p14:tracePt t="16251" x="9528175" y="1028700"/>
          <p14:tracePt t="16252" x="9539288" y="1028700"/>
          <p14:tracePt t="16254" x="9550400" y="1022350"/>
          <p14:tracePt t="16255" x="9555163" y="1022350"/>
          <p14:tracePt t="16256" x="9561513" y="1022350"/>
          <p14:tracePt t="16257" x="9572625" y="1017588"/>
          <p14:tracePt t="16258" x="9578975" y="1017588"/>
          <p14:tracePt t="16259" x="9583738" y="1017588"/>
          <p14:tracePt t="16260" x="9594850" y="1017588"/>
          <p14:tracePt t="16261" x="9601200" y="1017588"/>
          <p14:tracePt t="16262" x="9612313" y="1011238"/>
          <p14:tracePt t="16263" x="9617075" y="1011238"/>
          <p14:tracePt t="16264" x="9623425" y="1011238"/>
          <p14:tracePt t="16265" x="9628188" y="1006475"/>
          <p14:tracePt t="16266" x="9639300" y="1006475"/>
          <p14:tracePt t="16267" x="9645650" y="1006475"/>
          <p14:tracePt t="16268" x="9652000" y="1006475"/>
          <p14:tracePt t="16269" x="9663113" y="1006475"/>
          <p14:tracePt t="16270" x="9674225" y="1000125"/>
          <p14:tracePt t="16272" x="9685338" y="1000125"/>
          <p14:tracePt t="16273" x="9690100" y="995363"/>
          <p14:tracePt t="16274" x="9696450" y="995363"/>
          <p14:tracePt t="16275" x="9707563" y="995363"/>
          <p14:tracePt t="16276" x="9713913" y="989013"/>
          <p14:tracePt t="16277" x="9718675" y="989013"/>
          <p14:tracePt t="16278" x="9725025" y="989013"/>
          <p14:tracePt t="16279" x="9740900" y="989013"/>
          <p14:tracePt t="16280" x="9747250" y="989013"/>
          <p14:tracePt t="16281" x="9752013" y="989013"/>
          <p14:tracePt t="16282" x="9763125" y="984250"/>
          <p14:tracePt t="16283" x="9774238" y="984250"/>
          <p14:tracePt t="16285" x="9786938" y="977900"/>
          <p14:tracePt t="16286" x="9798050" y="977900"/>
          <p14:tracePt t="16288" x="9809163" y="977900"/>
          <p14:tracePt t="16289" x="9813925" y="977900"/>
          <p14:tracePt t="16290" x="9820275" y="977900"/>
          <p14:tracePt t="16291" x="9825038" y="973138"/>
          <p14:tracePt t="16292" x="9831388" y="973138"/>
          <p14:tracePt t="16293" x="9842500" y="973138"/>
          <p14:tracePt t="16294" x="9847263" y="966788"/>
          <p14:tracePt t="16295" x="9853613" y="966788"/>
          <p14:tracePt t="16296" x="9859963" y="966788"/>
          <p14:tracePt t="16297" x="9864725" y="966788"/>
          <p14:tracePt t="16298" x="9871075" y="966788"/>
          <p14:tracePt t="16300" x="9882188" y="966788"/>
          <p14:tracePt t="16300" x="9886950" y="966788"/>
          <p14:tracePt t="16301" x="9893300" y="962025"/>
          <p14:tracePt t="16302" x="9898063" y="962025"/>
          <p14:tracePt t="16303" x="9904413" y="962025"/>
          <p14:tracePt t="16304" x="9909175" y="962025"/>
          <p14:tracePt t="16305" x="9915525" y="962025"/>
          <p14:tracePt t="16306" x="9921875" y="955675"/>
          <p14:tracePt t="16307" x="9926638" y="955675"/>
          <p14:tracePt t="16309" x="9937750" y="955675"/>
          <p14:tracePt t="16310" x="9948863" y="955675"/>
          <p14:tracePt t="16312" x="9959975" y="955675"/>
          <p14:tracePt t="16313" x="9966325" y="955675"/>
          <p14:tracePt t="16314" x="9966325" y="949325"/>
          <p14:tracePt t="16315" x="9977438" y="949325"/>
          <p14:tracePt t="16317" x="9982200" y="949325"/>
          <p14:tracePt t="16318" x="9988550" y="949325"/>
          <p14:tracePt t="16319" x="9994900" y="949325"/>
          <p14:tracePt t="16321" x="10006013" y="944563"/>
          <p14:tracePt t="16322" x="10010775" y="944563"/>
          <p14:tracePt t="16323" x="10017125" y="944563"/>
          <p14:tracePt t="16325" x="10028238" y="944563"/>
          <p14:tracePt t="16327" x="10033000" y="944563"/>
          <p14:tracePt t="16328" x="10039350" y="944563"/>
          <p14:tracePt t="16329" x="10044113" y="944563"/>
          <p14:tracePt t="16331" x="10050463" y="944563"/>
          <p14:tracePt t="16332" x="10055225" y="938213"/>
          <p14:tracePt t="16333" x="10061575" y="938213"/>
          <p14:tracePt t="16335" x="10067925" y="938213"/>
          <p14:tracePt t="16336" x="10079038" y="938213"/>
          <p14:tracePt t="16338" x="10083800" y="938213"/>
          <p14:tracePt t="16340" x="10090150" y="938213"/>
          <p14:tracePt t="16341" x="10094913" y="938213"/>
          <p14:tracePt t="16343" x="10101263" y="938213"/>
          <p14:tracePt t="16345" x="10106025" y="938213"/>
          <p14:tracePt t="16347" x="10112375" y="938213"/>
          <p14:tracePt t="16349" x="10117138" y="938213"/>
          <p14:tracePt t="16350" x="10123488" y="938213"/>
          <p14:tracePt t="16352" x="10129838" y="938213"/>
          <p14:tracePt t="16354" x="10134600" y="938213"/>
          <p14:tracePt t="16356" x="10140950" y="938213"/>
          <p14:tracePt t="16358" x="10145713" y="938213"/>
          <p14:tracePt t="16360" x="10152063" y="938213"/>
          <p14:tracePt t="16361" x="10152063" y="933450"/>
          <p14:tracePt t="16363" x="10156825" y="933450"/>
          <p14:tracePt t="16364" x="10163175" y="933450"/>
          <p14:tracePt t="16365" x="10167938" y="933450"/>
          <p14:tracePt t="16368" x="10174288" y="933450"/>
          <p14:tracePt t="16371" x="10179050" y="933450"/>
          <p14:tracePt t="16372" x="10185400" y="933450"/>
          <p14:tracePt t="16374" x="10190163" y="933450"/>
          <p14:tracePt t="16377" x="10196513" y="933450"/>
          <p14:tracePt t="16379" x="10202863" y="933450"/>
          <p14:tracePt t="16380" x="10207625" y="933450"/>
          <p14:tracePt t="16383" x="10213975" y="933450"/>
          <p14:tracePt t="16386" x="10218738" y="933450"/>
          <p14:tracePt t="16388" x="10225088" y="933450"/>
          <p14:tracePt t="16389" x="10229850" y="933450"/>
          <p14:tracePt t="16391" x="10236200" y="933450"/>
          <p14:tracePt t="16394" x="10240963" y="933450"/>
          <p14:tracePt t="16396" x="10247313" y="933450"/>
          <p14:tracePt t="16397" x="10252075" y="933450"/>
          <p14:tracePt t="16400" x="10258425" y="933450"/>
          <p14:tracePt t="16403" x="10264775" y="933450"/>
          <p14:tracePt t="16405" x="10269538" y="933450"/>
          <p14:tracePt t="16406" x="10275888" y="933450"/>
          <p14:tracePt t="16409" x="10280650" y="933450"/>
          <p14:tracePt t="16411" x="10287000" y="933450"/>
          <p14:tracePt t="16413" x="10291763" y="933450"/>
          <p14:tracePt t="16414" x="10298113" y="933450"/>
          <p14:tracePt t="16417" x="10302875" y="933450"/>
          <p14:tracePt t="16419" x="10309225" y="933450"/>
          <p14:tracePt t="16422" x="10320338" y="933450"/>
          <p14:tracePt t="16425" x="10325100" y="933450"/>
          <p14:tracePt t="16427" x="10331450" y="933450"/>
          <p14:tracePt t="16428" x="10337800" y="933450"/>
          <p14:tracePt t="16431" x="10342563" y="933450"/>
          <p14:tracePt t="16432" x="10348913" y="933450"/>
          <p14:tracePt t="16434" x="10348913" y="927100"/>
          <p14:tracePt t="16435" x="10353675" y="927100"/>
          <p14:tracePt t="16436" x="10360025" y="927100"/>
          <p14:tracePt t="16439" x="10364788" y="927100"/>
          <p14:tracePt t="16440" x="10371138" y="927100"/>
          <p14:tracePt t="16442" x="10375900" y="927100"/>
          <p14:tracePt t="16443" x="10382250" y="922338"/>
          <p14:tracePt t="16445" x="10387013" y="922338"/>
          <p14:tracePt t="16447" x="10393363" y="922338"/>
          <p14:tracePt t="16449" x="10398125" y="922338"/>
          <p14:tracePt t="16450" x="10404475" y="922338"/>
          <p14:tracePt t="16453" x="10410825" y="922338"/>
          <p14:tracePt t="16454" x="10415588" y="922338"/>
          <p14:tracePt t="16456" x="10421938" y="922338"/>
          <p14:tracePt t="16457" x="10426700" y="922338"/>
          <p14:tracePt t="16458" x="10433050" y="922338"/>
          <p14:tracePt t="16460" x="10444163" y="922338"/>
          <p14:tracePt t="16462" x="10448925" y="922338"/>
          <p14:tracePt t="16464" x="10455275" y="922338"/>
          <p14:tracePt t="16466" x="10460038" y="922338"/>
          <p14:tracePt t="16467" x="10466388" y="922338"/>
          <p14:tracePt t="16468" x="10472738" y="922338"/>
          <p14:tracePt t="16470" x="10483850" y="915988"/>
          <p14:tracePt t="16473" x="10488613" y="915988"/>
          <p14:tracePt t="16474" x="10494963" y="915988"/>
          <p14:tracePt t="16475" x="10499725" y="915988"/>
          <p14:tracePt t="16476" x="10506075" y="915988"/>
          <p14:tracePt t="16477" x="10510838" y="915988"/>
          <p14:tracePt t="16479" x="10517188" y="915988"/>
          <p14:tracePt t="16480" x="10521950" y="915988"/>
          <p14:tracePt t="16481" x="10528300" y="915988"/>
          <p14:tracePt t="16483" x="10539413" y="915988"/>
          <p14:tracePt t="16485" x="10545763" y="915988"/>
          <p14:tracePt t="16487" x="10550525" y="915988"/>
          <p14:tracePt t="16488" x="10556875" y="915988"/>
          <p14:tracePt t="16489" x="10561638" y="915988"/>
          <p14:tracePt t="16490" x="10572750" y="915988"/>
          <p14:tracePt t="16492" x="10579100" y="915988"/>
          <p14:tracePt t="16493" x="10583863" y="915988"/>
          <p14:tracePt t="16495" x="10594975" y="915988"/>
          <p14:tracePt t="16496" x="10601325" y="915988"/>
          <p14:tracePt t="16498" x="10612438" y="915988"/>
          <p14:tracePt t="16500" x="10618788" y="915988"/>
          <p14:tracePt t="16502" x="10641013" y="915988"/>
          <p14:tracePt t="16504" x="10652125" y="915988"/>
          <p14:tracePt t="16505" x="10656888" y="915988"/>
          <p14:tracePt t="16506" x="10663238" y="915988"/>
          <p14:tracePt t="16507" x="10668000" y="915988"/>
          <p14:tracePt t="16509" x="10680700" y="915988"/>
          <p14:tracePt t="16510" x="10685463" y="915988"/>
          <p14:tracePt t="16512" x="10696575" y="915988"/>
          <p14:tracePt t="16513" x="10707688" y="915988"/>
          <p14:tracePt t="16515" x="10714038" y="915988"/>
          <p14:tracePt t="16516" x="10725150" y="915988"/>
          <p14:tracePt t="16518" x="10729913" y="915988"/>
          <p14:tracePt t="16519" x="10747375" y="915988"/>
          <p14:tracePt t="16521" x="10753725" y="915988"/>
          <p14:tracePt t="16522" x="10758488" y="915988"/>
          <p14:tracePt t="16523" x="10764838" y="911225"/>
          <p14:tracePt t="16524" x="10775950" y="911225"/>
          <p14:tracePt t="16525" x="10780713" y="911225"/>
          <p14:tracePt t="16526" x="10787063" y="911225"/>
          <p14:tracePt t="16527" x="10791825" y="911225"/>
          <p14:tracePt t="16528" x="10802938" y="911225"/>
          <p14:tracePt t="16530" x="10809288" y="911225"/>
          <p14:tracePt t="16531" x="10815638" y="911225"/>
          <p14:tracePt t="16532" x="10820400" y="911225"/>
          <p14:tracePt t="16533" x="10831513" y="911225"/>
          <p14:tracePt t="16534" x="10837863" y="911225"/>
          <p14:tracePt t="16535" x="10842625" y="911225"/>
          <p14:tracePt t="16536" x="10853738" y="911225"/>
          <p14:tracePt t="16537" x="10860088" y="911225"/>
          <p14:tracePt t="16538" x="10860088" y="904875"/>
          <p14:tracePt t="16539" x="10864850" y="904875"/>
          <p14:tracePt t="16540" x="10871200" y="904875"/>
          <p14:tracePt t="16541" x="10875963" y="904875"/>
          <p14:tracePt t="16542" x="10888663" y="904875"/>
          <p14:tracePt t="16543" x="10893425" y="904875"/>
          <p14:tracePt t="16544" x="10899775" y="904875"/>
          <p14:tracePt t="16545" x="10904538" y="904875"/>
          <p14:tracePt t="16547" x="10915650" y="904875"/>
          <p14:tracePt t="16548" x="10922000" y="904875"/>
          <p14:tracePt t="16550" x="10933113" y="904875"/>
          <p14:tracePt t="16552" x="10937875" y="904875"/>
          <p14:tracePt t="16553" x="10948988" y="900113"/>
          <p14:tracePt t="16554" x="10955338" y="900113"/>
          <p14:tracePt t="16555" x="10961688" y="900113"/>
          <p14:tracePt t="16557" x="10966450" y="900113"/>
          <p14:tracePt t="16558" x="10977563" y="900113"/>
          <p14:tracePt t="16559" x="10983913" y="893763"/>
          <p14:tracePt t="16560" x="10988675" y="893763"/>
          <p14:tracePt t="16562" x="10999788" y="893763"/>
          <p14:tracePt t="16563" x="11006138" y="893763"/>
          <p14:tracePt t="16564" x="11010900" y="893763"/>
          <p14:tracePt t="16565" x="11017250" y="893763"/>
          <p14:tracePt t="16567" x="11028363" y="893763"/>
          <p14:tracePt t="16568" x="11034713" y="893763"/>
          <p14:tracePt t="16569" x="11034713" y="887413"/>
          <p14:tracePt t="16571" x="11045825" y="887413"/>
          <p14:tracePt t="16572" x="11050588" y="887413"/>
          <p14:tracePt t="16573" x="11061700" y="887413"/>
          <p14:tracePt t="16575" x="11068050" y="887413"/>
          <p14:tracePt t="16576" x="11072813" y="887413"/>
          <p14:tracePt t="16577" x="11079163" y="887413"/>
          <p14:tracePt t="16578" x="11083925" y="882650"/>
          <p14:tracePt t="16579" x="11090275" y="882650"/>
          <p14:tracePt t="16580" x="11096625" y="882650"/>
          <p14:tracePt t="16581" x="11096625" y="876300"/>
          <p14:tracePt t="16582" x="11107738" y="876300"/>
          <p14:tracePt t="16583" x="11112500" y="876300"/>
          <p14:tracePt t="16585" x="11123613" y="876300"/>
          <p14:tracePt t="16587" x="11129963" y="871538"/>
          <p14:tracePt t="16588" x="11134725" y="871538"/>
          <p14:tracePt t="16590" x="11141075" y="871538"/>
          <p14:tracePt t="16591" x="11152188" y="871538"/>
          <p14:tracePt t="16592" x="11156950" y="871538"/>
          <p14:tracePt t="16593" x="11156950" y="865188"/>
          <p14:tracePt t="16594" x="11163300" y="865188"/>
          <p14:tracePt t="16595" x="11169650" y="865188"/>
          <p14:tracePt t="16596" x="11174413" y="860425"/>
          <p14:tracePt t="16597" x="11180763" y="860425"/>
          <p14:tracePt t="16598" x="11185525" y="860425"/>
          <p14:tracePt t="16599" x="11191875" y="860425"/>
          <p14:tracePt t="16601" x="11196638" y="854075"/>
          <p14:tracePt t="16602" x="11202988" y="854075"/>
          <p14:tracePt t="16603" x="11207750" y="854075"/>
          <p14:tracePt t="16604" x="11214100" y="854075"/>
          <p14:tracePt t="16606" x="11218863" y="849313"/>
          <p14:tracePt t="16608" x="11225213" y="849313"/>
          <p14:tracePt t="16608" x="11231563" y="849313"/>
          <p14:tracePt t="16609" x="11236325" y="849313"/>
          <p14:tracePt t="16610" x="11242675" y="842963"/>
          <p14:tracePt t="16611" x="11247438" y="842963"/>
          <p14:tracePt t="16613" x="11253788" y="838200"/>
          <p14:tracePt t="16614" x="11264900" y="838200"/>
          <p14:tracePt t="16616" x="11269663" y="838200"/>
          <p14:tracePt t="16617" x="11276013" y="838200"/>
          <p14:tracePt t="16618" x="11280775" y="838200"/>
          <p14:tracePt t="16619" x="11280775" y="831850"/>
          <p14:tracePt t="16620" x="11291888" y="831850"/>
          <p14:tracePt t="16621" x="11291888" y="827088"/>
          <p14:tracePt t="16622" x="11298238" y="827088"/>
          <p14:tracePt t="16623" x="11304588" y="827088"/>
          <p14:tracePt t="16624" x="11309350" y="827088"/>
          <p14:tracePt t="16626" x="11315700" y="827088"/>
          <p14:tracePt t="16627" x="11315700" y="820738"/>
          <p14:tracePt t="16628" x="11320463" y="820738"/>
          <p14:tracePt t="16629" x="11326813" y="820738"/>
          <p14:tracePt t="16630" x="11331575" y="820738"/>
          <p14:tracePt t="16631" x="11337925" y="814388"/>
          <p14:tracePt t="16633" x="11342688" y="814388"/>
          <p14:tracePt t="16634" x="11349038" y="814388"/>
          <p14:tracePt t="16636" x="11353800" y="809625"/>
          <p14:tracePt t="16637" x="11360150" y="809625"/>
          <p14:tracePt t="16638" x="11366500" y="809625"/>
          <p14:tracePt t="16639" x="11366500" y="803275"/>
          <p14:tracePt t="16640" x="11371263" y="803275"/>
          <p14:tracePt t="16642" x="11377613" y="803275"/>
          <p14:tracePt t="16644" x="11382375" y="798513"/>
          <p14:tracePt t="16645" x="11388725" y="798513"/>
          <p14:tracePt t="16647" x="11393488" y="798513"/>
          <p14:tracePt t="16649" x="11399838" y="792163"/>
          <p14:tracePt t="16651" x="11404600" y="792163"/>
          <p14:tracePt t="16652" x="11410950" y="792163"/>
          <p14:tracePt t="16653" x="11410950" y="787400"/>
          <p14:tracePt t="16654" x="11415713" y="787400"/>
          <p14:tracePt t="16655" x="11415713" y="781050"/>
          <p14:tracePt t="16657" x="11422063" y="781050"/>
          <p14:tracePt t="16660" x="11426825" y="776288"/>
          <p14:tracePt t="16661" x="11433175" y="776288"/>
          <p14:tracePt t="16663" x="11433175" y="769938"/>
          <p14:tracePt t="16664" x="11439525" y="769938"/>
          <p14:tracePt t="16669" x="11444288" y="765175"/>
          <p14:tracePt t="16670" x="11444288" y="758825"/>
          <p14:tracePt t="16672" x="11450638" y="758825"/>
          <p14:tracePt t="16673" x="11450638" y="752475"/>
          <p14:tracePt t="16674" x="11455400" y="752475"/>
          <p14:tracePt t="16677" x="11455400" y="747713"/>
          <p14:tracePt t="16678" x="11461750" y="747713"/>
          <p14:tracePt t="16680" x="11461750" y="741363"/>
          <p14:tracePt t="16681" x="11461750" y="736600"/>
          <p14:tracePt t="16682" x="11466513" y="736600"/>
          <p14:tracePt t="16684" x="11466513" y="730250"/>
          <p14:tracePt t="16686" x="11472863" y="730250"/>
          <p14:tracePt t="16689" x="11472863" y="725488"/>
          <p14:tracePt t="16690" x="11477625" y="719138"/>
          <p14:tracePt t="16692" x="11483975" y="714375"/>
          <p14:tracePt t="16694" x="11483975" y="708025"/>
          <p14:tracePt t="16695" x="11488738" y="708025"/>
          <p14:tracePt t="16697" x="11488738" y="703263"/>
          <p14:tracePt t="16699" x="11495088" y="703263"/>
          <p14:tracePt t="16701" x="11495088" y="696913"/>
          <p14:tracePt t="16703" x="11499850" y="692150"/>
          <p14:tracePt t="16704" x="11506200" y="692150"/>
          <p14:tracePt t="16706" x="11506200" y="685800"/>
          <p14:tracePt t="16708" x="11512550" y="685800"/>
          <p14:tracePt t="16709" x="11512550" y="679450"/>
          <p14:tracePt t="16711" x="11517313" y="679450"/>
          <p14:tracePt t="16713" x="11517313" y="674688"/>
          <p14:tracePt t="16714" x="11523663" y="668338"/>
          <p14:tracePt t="16717" x="11528425" y="668338"/>
          <p14:tracePt t="16718" x="11528425" y="663575"/>
          <p14:tracePt t="16719" x="11534775" y="663575"/>
          <p14:tracePt t="16722" x="11539538" y="657225"/>
          <p14:tracePt t="16725" x="11539538" y="652463"/>
          <p14:tracePt t="16726" x="11545888" y="652463"/>
          <p14:tracePt t="16727" x="11550650" y="646113"/>
          <p14:tracePt t="16730" x="11557000" y="646113"/>
          <p14:tracePt t="16731" x="11557000" y="641350"/>
          <p14:tracePt t="16734" x="11561763" y="641350"/>
          <p14:tracePt t="16736" x="11561763" y="635000"/>
          <p14:tracePt t="16738" x="11568113" y="635000"/>
          <p14:tracePt t="16740" x="11574463" y="635000"/>
          <p14:tracePt t="16741" x="11574463" y="630238"/>
          <p14:tracePt t="16744" x="11579225" y="623888"/>
          <p14:tracePt t="16748" x="11585575" y="623888"/>
          <p14:tracePt t="16749" x="11585575" y="619125"/>
          <p14:tracePt t="16753" x="11590338" y="619125"/>
          <p14:tracePt t="16754" x="11590338" y="612775"/>
          <p14:tracePt t="16755" x="11596688" y="612775"/>
          <p14:tracePt t="16759" x="11601450" y="612775"/>
          <p14:tracePt t="16760" x="11601450" y="606425"/>
          <p14:tracePt t="16765" x="11607800" y="606425"/>
          <p14:tracePt t="16766" x="11607800" y="601663"/>
          <p14:tracePt t="16769" x="11612563" y="595313"/>
          <p14:tracePt t="16771" x="11618913" y="595313"/>
          <p14:tracePt t="16776" x="11618913" y="590550"/>
          <p14:tracePt t="16777" x="11623675" y="590550"/>
          <p14:tracePt t="16783" x="11630025" y="584200"/>
          <p14:tracePt t="16789" x="11634788" y="579438"/>
          <p14:tracePt t="16792" x="11634788" y="573088"/>
          <p14:tracePt t="16796" x="11641138" y="573088"/>
          <p14:tracePt t="16798" x="11641138" y="568325"/>
          <p14:tracePt t="16799" x="11647488" y="568325"/>
          <p14:tracePt t="16804" x="11647488" y="561975"/>
          <p14:tracePt t="16805" x="11652250" y="561975"/>
          <p14:tracePt t="16810" x="11652250" y="557213"/>
          <p14:tracePt t="16813" x="11652250" y="550863"/>
          <p14:tracePt t="16814" x="11658600" y="550863"/>
          <p14:tracePt t="16819" x="11658600" y="544513"/>
          <p14:tracePt t="16824" x="11663363" y="539750"/>
          <p14:tracePt t="16829" x="11663363" y="533400"/>
          <p14:tracePt t="16832" x="11663363" y="528638"/>
          <p14:tracePt t="16836" x="11663363" y="522288"/>
          <p14:tracePt t="16841" x="11663363" y="517525"/>
          <p14:tracePt t="16845" x="11663363" y="511175"/>
          <p14:tracePt t="16846" x="11663363" y="506413"/>
          <p14:tracePt t="16849" x="11663363" y="500063"/>
          <p14:tracePt t="16853" x="11663363" y="495300"/>
          <p14:tracePt t="16856" x="11663363" y="488950"/>
          <p14:tracePt t="16858" x="11663363" y="484188"/>
          <p14:tracePt t="16861" x="11663363" y="477838"/>
          <p14:tracePt t="16864" x="11658600" y="471488"/>
          <p14:tracePt t="16866" x="11658600" y="466725"/>
          <p14:tracePt t="16867" x="11658600" y="460375"/>
          <p14:tracePt t="16868" x="11652250" y="460375"/>
          <p14:tracePt t="16870" x="11652250" y="455613"/>
          <p14:tracePt t="16873" x="11647488" y="449263"/>
          <p14:tracePt t="16874" x="11641138" y="449263"/>
          <p14:tracePt t="16875" x="11641138" y="438150"/>
          <p14:tracePt t="16877" x="11634788" y="433388"/>
          <p14:tracePt t="16880" x="11630025" y="427038"/>
          <p14:tracePt t="16882" x="11630025" y="422275"/>
          <p14:tracePt t="16883" x="11618913" y="415925"/>
          <p14:tracePt t="16885" x="11612563" y="409575"/>
          <p14:tracePt t="16887" x="11607800" y="404813"/>
          <p14:tracePt t="16905" x="11539538" y="342900"/>
          <p14:tracePt t="16906" x="11534775" y="342900"/>
          <p14:tracePt t="16907" x="11528425" y="336550"/>
          <p14:tracePt t="16909" x="11517313" y="325438"/>
          <p14:tracePt t="16910" x="11512550" y="325438"/>
          <p14:tracePt t="16911" x="11512550" y="320675"/>
          <p14:tracePt t="16912" x="11499850" y="314325"/>
          <p14:tracePt t="16914" x="11495088" y="314325"/>
          <p14:tracePt t="16915" x="11488738" y="309563"/>
          <p14:tracePt t="16916" x="11483975" y="309563"/>
          <p14:tracePt t="16917" x="11472863" y="298450"/>
          <p14:tracePt t="16918" x="11466513" y="298450"/>
          <p14:tracePt t="16919" x="11461750" y="292100"/>
          <p14:tracePt t="16921" x="11450638" y="292100"/>
          <p14:tracePt t="16922" x="11444288" y="287338"/>
          <p14:tracePt t="16923" x="11439525" y="280988"/>
          <p14:tracePt t="16924" x="11433175" y="280988"/>
          <p14:tracePt t="16925" x="11422063" y="276225"/>
          <p14:tracePt t="16927" x="11404600" y="269875"/>
          <p14:tracePt t="16929" x="11393488" y="258763"/>
          <p14:tracePt t="16930" x="11382375" y="252413"/>
          <p14:tracePt t="16932" x="11371263" y="247650"/>
          <p14:tracePt t="16933" x="11353800" y="241300"/>
          <p14:tracePt t="16934" x="11349038" y="241300"/>
          <p14:tracePt t="16936" x="11337925" y="236538"/>
          <p14:tracePt t="16937" x="11320463" y="230188"/>
          <p14:tracePt t="16938" x="11315700" y="230188"/>
          <p14:tracePt t="16939" x="11315700" y="225425"/>
          <p14:tracePt t="16940" x="11304588" y="219075"/>
          <p14:tracePt t="16941" x="11291888" y="219075"/>
          <p14:tracePt t="16942" x="11280775" y="219075"/>
          <p14:tracePt t="16943" x="11269663" y="207963"/>
          <p14:tracePt t="16945" x="11258550" y="201613"/>
          <p14:tracePt t="16946" x="11242675" y="201613"/>
          <p14:tracePt t="16947" x="11236325" y="196850"/>
          <p14:tracePt t="16948" x="11225213" y="190500"/>
          <p14:tracePt t="16949" x="11218863" y="190500"/>
          <p14:tracePt t="16950" x="11207750" y="190500"/>
          <p14:tracePt t="16951" x="11196638" y="185738"/>
          <p14:tracePt t="16953" x="11185525" y="179388"/>
          <p14:tracePt t="16953" x="11180763" y="179388"/>
          <p14:tracePt t="16954" x="11169650" y="174625"/>
          <p14:tracePt t="16955" x="11156950" y="174625"/>
          <p14:tracePt t="16956" x="11152188" y="168275"/>
          <p14:tracePt t="16957" x="11141075" y="168275"/>
          <p14:tracePt t="16958" x="11129963" y="163513"/>
          <p14:tracePt t="16959" x="11112500" y="163513"/>
          <p14:tracePt t="16960" x="11101388" y="157163"/>
          <p14:tracePt t="16961" x="11090275" y="152400"/>
          <p14:tracePt t="16962" x="11083925" y="152400"/>
          <p14:tracePt t="16963" x="11072813" y="146050"/>
          <p14:tracePt t="16964" x="11068050" y="146050"/>
          <p14:tracePt t="16965" x="11056938" y="146050"/>
          <p14:tracePt t="16967" x="11045825" y="141288"/>
          <p14:tracePt t="16967" x="11034713" y="141288"/>
          <p14:tracePt t="16968" x="11023600" y="134938"/>
          <p14:tracePt t="16969" x="11010900" y="134938"/>
          <p14:tracePt t="16970" x="10999788" y="134938"/>
          <p14:tracePt t="16971" x="10988675" y="128588"/>
          <p14:tracePt t="16972" x="10977563" y="128588"/>
          <p14:tracePt t="16973" x="10961688" y="123825"/>
          <p14:tracePt t="16974" x="10944225" y="117475"/>
          <p14:tracePt t="16975" x="10933113" y="117475"/>
          <p14:tracePt t="16976" x="10926763" y="117475"/>
          <p14:tracePt t="16977" x="10915650" y="117475"/>
          <p14:tracePt t="16978" x="10904538" y="112713"/>
          <p14:tracePt t="16979" x="10888663" y="112713"/>
          <p14:tracePt t="16980" x="10875963" y="106363"/>
          <p14:tracePt t="16981" x="10864850" y="106363"/>
          <p14:tracePt t="16983" x="10842625" y="106363"/>
          <p14:tracePt t="16984" x="10837863" y="106363"/>
          <p14:tracePt t="16985" x="10826750" y="101600"/>
          <p14:tracePt t="16986" x="10815638" y="101600"/>
          <p14:tracePt t="16987" x="10798175" y="95250"/>
          <p14:tracePt t="16988" x="10787063" y="95250"/>
          <p14:tracePt t="16989" x="10775950" y="95250"/>
          <p14:tracePt t="16990" x="10764838" y="90488"/>
          <p14:tracePt t="16991" x="10753725" y="90488"/>
          <p14:tracePt t="16992" x="10741025" y="90488"/>
          <p14:tracePt t="16993" x="10725150" y="90488"/>
          <p14:tracePt t="16994" x="10714038" y="90488"/>
          <p14:tracePt t="16995" x="10702925" y="90488"/>
          <p14:tracePt t="16996" x="10691813" y="84138"/>
          <p14:tracePt t="16997" x="10680700" y="84138"/>
          <p14:tracePt t="16998" x="10663238" y="84138"/>
          <p14:tracePt t="16999" x="10652125" y="79375"/>
          <p14:tracePt t="17000" x="10634663" y="79375"/>
          <p14:tracePt t="17001" x="10623550" y="79375"/>
          <p14:tracePt t="17002" x="10612438" y="79375"/>
          <p14:tracePt t="17003" x="10601325" y="73025"/>
          <p14:tracePt t="17004" x="10590213" y="73025"/>
          <p14:tracePt t="17005" x="10579100" y="73025"/>
          <p14:tracePt t="17006" x="10567988" y="73025"/>
          <p14:tracePt t="17007" x="10550525" y="73025"/>
          <p14:tracePt t="17008" x="10533063" y="73025"/>
          <p14:tracePt t="17009" x="10521950" y="73025"/>
          <p14:tracePt t="17010" x="10510838" y="73025"/>
          <p14:tracePt t="17011" x="10499725" y="73025"/>
          <p14:tracePt t="17012" x="10483850" y="73025"/>
          <p14:tracePt t="17013" x="10477500" y="73025"/>
          <p14:tracePt t="17014" x="10460038" y="73025"/>
          <p14:tracePt t="17015" x="10444163" y="73025"/>
          <p14:tracePt t="17016" x="10433050" y="73025"/>
          <p14:tracePt t="17017" x="10415588" y="73025"/>
          <p14:tracePt t="17018" x="10410825" y="66675"/>
          <p14:tracePt t="17019" x="10393363" y="66675"/>
          <p14:tracePt t="17020" x="10387013" y="66675"/>
          <p14:tracePt t="17021" x="10371138" y="66675"/>
          <p14:tracePt t="17022" x="10364788" y="66675"/>
          <p14:tracePt t="17023" x="10348913" y="66675"/>
          <p14:tracePt t="17024" x="10337800" y="66675"/>
          <p14:tracePt t="17025" x="10331450" y="66675"/>
          <p14:tracePt t="17026" x="10313988" y="66675"/>
          <p14:tracePt t="17027" x="10302875" y="66675"/>
          <p14:tracePt t="17028" x="10291763" y="66675"/>
          <p14:tracePt t="17029" x="10280650" y="66675"/>
          <p14:tracePt t="17030" x="10269538" y="66675"/>
          <p14:tracePt t="17031" x="10252075" y="66675"/>
          <p14:tracePt t="17032" x="10236200" y="66675"/>
          <p14:tracePt t="17033" x="10229850" y="66675"/>
          <p14:tracePt t="17034" x="10225088" y="66675"/>
          <p14:tracePt t="17035" x="10207625" y="66675"/>
          <p14:tracePt t="17036" x="10202863" y="66675"/>
          <p14:tracePt t="17037" x="10190163" y="66675"/>
          <p14:tracePt t="17038" x="10174288" y="66675"/>
          <p14:tracePt t="17039" x="10167938" y="66675"/>
          <p14:tracePt t="17040" x="10163175" y="66675"/>
          <p14:tracePt t="17041" x="10145713" y="66675"/>
          <p14:tracePt t="17042" x="10134600" y="66675"/>
          <p14:tracePt t="17043" x="10129838" y="66675"/>
          <p14:tracePt t="17044" x="10112375" y="66675"/>
          <p14:tracePt t="17045" x="10101263" y="66675"/>
          <p14:tracePt t="17046" x="10090150" y="66675"/>
          <p14:tracePt t="17047" x="10079038" y="66675"/>
          <p14:tracePt t="17048" x="10072688" y="66675"/>
          <p14:tracePt t="17049" x="10067925" y="66675"/>
          <p14:tracePt t="17050" x="10055225" y="66675"/>
          <p14:tracePt t="17051" x="10044113" y="73025"/>
          <p14:tracePt t="17052" x="10033000" y="73025"/>
          <p14:tracePt t="17053" x="10028238" y="73025"/>
          <p14:tracePt t="17054" x="10021888" y="73025"/>
          <p14:tracePt t="17055" x="10010775" y="73025"/>
          <p14:tracePt t="17056" x="9994900" y="79375"/>
          <p14:tracePt t="17057" x="9982200" y="79375"/>
          <p14:tracePt t="17058" x="9977438" y="79375"/>
          <p14:tracePt t="17059" x="9971088" y="79375"/>
          <p14:tracePt t="17060" x="9959975" y="79375"/>
          <p14:tracePt t="17061" x="9955213" y="84138"/>
          <p14:tracePt t="17062" x="9944100" y="84138"/>
          <p14:tracePt t="17063" x="9937750" y="84138"/>
          <p14:tracePt t="17064" x="9926638" y="84138"/>
          <p14:tracePt t="17065" x="9921875" y="84138"/>
          <p14:tracePt t="17066" x="9915525" y="84138"/>
          <p14:tracePt t="17067" x="9904413" y="84138"/>
          <p14:tracePt t="17068" x="9893300" y="84138"/>
          <p14:tracePt t="17069" x="9886950" y="90488"/>
          <p14:tracePt t="17071" x="9875838" y="90488"/>
          <p14:tracePt t="17071" x="9871075" y="90488"/>
          <p14:tracePt t="17072" x="9864725" y="90488"/>
          <p14:tracePt t="17073" x="9859963" y="95250"/>
          <p14:tracePt t="17074" x="9847263" y="95250"/>
          <p14:tracePt t="17075" x="9842500" y="95250"/>
          <p14:tracePt t="17076" x="9836150" y="95250"/>
          <p14:tracePt t="17077" x="9825038" y="95250"/>
          <p14:tracePt t="17078" x="9813925" y="95250"/>
          <p14:tracePt t="17080" x="9802813" y="95250"/>
          <p14:tracePt t="17081" x="9802813" y="101600"/>
          <p14:tracePt t="17082" x="9798050" y="101600"/>
          <p14:tracePt t="17083" x="9791700" y="101600"/>
          <p14:tracePt t="17085" x="9780588" y="106363"/>
          <p14:tracePt t="17086" x="9769475" y="106363"/>
          <p14:tracePt t="17087" x="9763125" y="106363"/>
          <p14:tracePt t="17088" x="9758363" y="106363"/>
          <p14:tracePt t="17089" x="9747250" y="106363"/>
          <p14:tracePt t="17091" x="9740900" y="112713"/>
          <p14:tracePt t="17092" x="9736138" y="112713"/>
          <p14:tracePt t="17093" x="9729788" y="112713"/>
          <p14:tracePt t="17094" x="9725025" y="112713"/>
          <p14:tracePt t="17096" x="9713913" y="112713"/>
          <p14:tracePt t="17097" x="9707563" y="112713"/>
          <p14:tracePt t="17098" x="9707563" y="117475"/>
          <p14:tracePt t="17099" x="9701213" y="117475"/>
          <p14:tracePt t="17100" x="9696450" y="117475"/>
          <p14:tracePt t="17101" x="9685338" y="123825"/>
          <p14:tracePt t="17103" x="9678988" y="123825"/>
          <p14:tracePt t="17104" x="9674225" y="123825"/>
          <p14:tracePt t="17106" x="9667875" y="123825"/>
          <p14:tracePt t="17107" x="9663113" y="128588"/>
          <p14:tracePt t="17109" x="9656763" y="128588"/>
          <p14:tracePt t="17111" x="9652000" y="128588"/>
          <p14:tracePt t="17113" x="9645650" y="134938"/>
          <p14:tracePt t="17114" x="9639300" y="134938"/>
          <p14:tracePt t="17116" x="9634538" y="141288"/>
          <p14:tracePt t="17119" x="9628188" y="141288"/>
          <p14:tracePt t="17121" x="9623425" y="141288"/>
          <p14:tracePt t="17122" x="9623425" y="146050"/>
          <p14:tracePt t="17123" x="9617075" y="146050"/>
          <p14:tracePt t="17125" x="9612313" y="146050"/>
          <p14:tracePt t="17128" x="9612313" y="152400"/>
          <p14:tracePt t="17129" x="9605963" y="152400"/>
          <p14:tracePt t="17132" x="9601200" y="152400"/>
          <p14:tracePt t="17135" x="9594850" y="157163"/>
          <p14:tracePt t="17137" x="9594850" y="163513"/>
          <p14:tracePt t="17139" x="9590088" y="163513"/>
          <p14:tracePt t="17143" x="9590088" y="168275"/>
          <p14:tracePt t="17144" x="9583738" y="168275"/>
          <p14:tracePt t="17148" x="9578975" y="174625"/>
          <p14:tracePt t="17151" x="9572625" y="174625"/>
          <p14:tracePt t="17153" x="9572625" y="179388"/>
          <p14:tracePt t="17156" x="9572625" y="185738"/>
          <p14:tracePt t="17156" x="9566275" y="185738"/>
          <p14:tracePt t="17159" x="9566275" y="190500"/>
          <p14:tracePt t="17161" x="9561513" y="190500"/>
          <p14:tracePt t="17164" x="9561513" y="196850"/>
          <p14:tracePt t="17166" x="9555163" y="196850"/>
          <p14:tracePt t="17168" x="9555163" y="201613"/>
          <p14:tracePt t="17169" x="9550400" y="201613"/>
          <p14:tracePt t="17170" x="9550400" y="207963"/>
          <p14:tracePt t="17174" x="9544050" y="214313"/>
          <p14:tracePt t="17178" x="9544050" y="219075"/>
          <p14:tracePt t="17179" x="9539288" y="219075"/>
          <p14:tracePt t="17181" x="9539288" y="225425"/>
          <p14:tracePt t="17182" x="9539288" y="230188"/>
          <p14:tracePt t="17184" x="9532938" y="230188"/>
          <p14:tracePt t="17185" x="9532938" y="236538"/>
          <p14:tracePt t="17187" x="9528175" y="236538"/>
          <p14:tracePt t="17189" x="9528175" y="241300"/>
          <p14:tracePt t="17192" x="9528175" y="247650"/>
          <p14:tracePt t="17193" x="9521825" y="252413"/>
          <p14:tracePt t="17196" x="9521825" y="258763"/>
          <p14:tracePt t="17199" x="9517063" y="263525"/>
          <p14:tracePt t="17201" x="9517063" y="269875"/>
          <p14:tracePt t="17203" x="9517063" y="276225"/>
          <p14:tracePt t="17204" x="9517063" y="280988"/>
          <p14:tracePt t="17205" x="9510713" y="280988"/>
          <p14:tracePt t="17206" x="9510713" y="287338"/>
          <p14:tracePt t="17209" x="9510713" y="292100"/>
          <p14:tracePt t="17211" x="9510713" y="298450"/>
          <p14:tracePt t="17212" x="9504363" y="303213"/>
          <p14:tracePt t="17214" x="9504363" y="309563"/>
          <p14:tracePt t="17215" x="9499600" y="309563"/>
          <p14:tracePt t="17217" x="9499600" y="314325"/>
          <p14:tracePt t="17218" x="9499600" y="320675"/>
          <p14:tracePt t="17219" x="9499600" y="325438"/>
          <p14:tracePt t="17221" x="9499600" y="331788"/>
          <p14:tracePt t="17222" x="9493250" y="331788"/>
          <p14:tracePt t="17223" x="9493250" y="336550"/>
          <p14:tracePt t="17225" x="9493250" y="342900"/>
          <p14:tracePt t="17226" x="9493250" y="349250"/>
          <p14:tracePt t="17227" x="9493250" y="354013"/>
          <p14:tracePt t="17230" x="9488488" y="360363"/>
          <p14:tracePt t="17231" x="9488488" y="365125"/>
          <p14:tracePt t="17233" x="9482138" y="371475"/>
          <p14:tracePt t="17234" x="9482138" y="376238"/>
          <p14:tracePt t="17235" x="9482138" y="382588"/>
          <p14:tracePt t="17236" x="9482138" y="387350"/>
          <p14:tracePt t="17238" x="9482138" y="393700"/>
          <p14:tracePt t="17240" x="9477375" y="398463"/>
          <p14:tracePt t="17241" x="9477375" y="404813"/>
          <p14:tracePt t="17243" x="9477375" y="409575"/>
          <p14:tracePt t="17245" x="9477375" y="415925"/>
          <p14:tracePt t="17246" x="9477375" y="422275"/>
          <p14:tracePt t="17247" x="9471025" y="427038"/>
          <p14:tracePt t="17249" x="9471025" y="433388"/>
          <p14:tracePt t="17250" x="9466263" y="438150"/>
          <p14:tracePt t="17251" x="9466263" y="444500"/>
          <p14:tracePt t="17254" x="9466263" y="449263"/>
          <p14:tracePt t="17255" x="9466263" y="455613"/>
          <p14:tracePt t="17256" x="9466263" y="460375"/>
          <p14:tracePt t="17257" x="9466263" y="466725"/>
          <p14:tracePt t="17258" x="9459913" y="466725"/>
          <p14:tracePt t="17259" x="9459913" y="471488"/>
          <p14:tracePt t="17261" x="9459913" y="477838"/>
          <p14:tracePt t="17262" x="9459913" y="484188"/>
          <p14:tracePt t="17264" x="9459913" y="488950"/>
          <p14:tracePt t="17266" x="9459913" y="495300"/>
          <p14:tracePt t="17267" x="9459913" y="500063"/>
          <p14:tracePt t="17268" x="9455150" y="506413"/>
          <p14:tracePt t="17270" x="9455150" y="511175"/>
          <p14:tracePt t="17272" x="9455150" y="517525"/>
          <p14:tracePt t="17274" x="9455150" y="522288"/>
          <p14:tracePt t="17275" x="9455150" y="528638"/>
          <p14:tracePt t="17277" x="9455150" y="533400"/>
          <p14:tracePt t="17279" x="9455150" y="539750"/>
          <p14:tracePt t="17280" x="9455150" y="544513"/>
          <p14:tracePt t="17282" x="9455150" y="550863"/>
          <p14:tracePt t="17284" x="9448800" y="557213"/>
          <p14:tracePt t="17286" x="9448800" y="561975"/>
          <p14:tracePt t="17287" x="9448800" y="568325"/>
          <p14:tracePt t="17290" x="9448800" y="573088"/>
          <p14:tracePt t="17292" x="9448800" y="579438"/>
          <p14:tracePt t="17294" x="9448800" y="584200"/>
          <p14:tracePt t="17296" x="9448800" y="590550"/>
          <p14:tracePt t="17298" x="9448800" y="595313"/>
          <p14:tracePt t="17301" x="9448800" y="601663"/>
          <p14:tracePt t="17303" x="9448800" y="606425"/>
          <p14:tracePt t="17305" x="9448800" y="612775"/>
          <p14:tracePt t="17308" x="9448800" y="619125"/>
          <p14:tracePt t="17311" x="9448800" y="623888"/>
          <p14:tracePt t="17314" x="9448800" y="635000"/>
          <p14:tracePt t="17317" x="9448800" y="641350"/>
          <p14:tracePt t="17321" x="9448800" y="646113"/>
          <p14:tracePt t="17324" x="9448800" y="652463"/>
          <p14:tracePt t="17325" x="9448800" y="657225"/>
          <p14:tracePt t="17328" x="9448800" y="663575"/>
          <p14:tracePt t="17331" x="9455150" y="668338"/>
          <p14:tracePt t="17335" x="9455150" y="674688"/>
          <p14:tracePt t="17336" x="9455150" y="679450"/>
          <p14:tracePt t="17339" x="9459913" y="685800"/>
          <p14:tracePt t="17342" x="9459913" y="692150"/>
          <p14:tracePt t="17345" x="9466263" y="696913"/>
          <p14:tracePt t="17347" x="9466263" y="703263"/>
          <p14:tracePt t="17348" x="9471025" y="703263"/>
          <p14:tracePt t="17350" x="9471025" y="708025"/>
          <p14:tracePt t="17353" x="9477375" y="714375"/>
          <p14:tracePt t="17356" x="9477375" y="719138"/>
          <p14:tracePt t="17357" x="9482138" y="725488"/>
          <p14:tracePt t="17360" x="9482138" y="730250"/>
          <p14:tracePt t="17362" x="9488488" y="730250"/>
          <p14:tracePt t="17364" x="9493250" y="736600"/>
          <p14:tracePt t="17367" x="9493250" y="741363"/>
          <p14:tracePt t="17368" x="9499600" y="747713"/>
          <p14:tracePt t="17372" x="9499600" y="752475"/>
          <p14:tracePt t="17373" x="9504363" y="752475"/>
          <p14:tracePt t="17375" x="9504363" y="758825"/>
          <p14:tracePt t="17376" x="9510713" y="758825"/>
          <p14:tracePt t="17378" x="9517063" y="765175"/>
          <p14:tracePt t="17382" x="9521825" y="769938"/>
          <p14:tracePt t="17383" x="9521825" y="776288"/>
          <p14:tracePt t="17385" x="9528175" y="781050"/>
          <p14:tracePt t="17388" x="9532938" y="787400"/>
          <p14:tracePt t="17389" x="9539288" y="787400"/>
          <p14:tracePt t="17392" x="9539288" y="792163"/>
          <p14:tracePt t="17393" x="9544050" y="798513"/>
          <p14:tracePt t="17396" x="9550400" y="803275"/>
          <p14:tracePt t="17398" x="9555163" y="803275"/>
          <p14:tracePt t="17399" x="9555163" y="809625"/>
          <p14:tracePt t="17400" x="9561513" y="809625"/>
          <p14:tracePt t="17401" x="9561513" y="814388"/>
          <p14:tracePt t="17402" x="9566275" y="814388"/>
          <p14:tracePt t="17403" x="9566275" y="820738"/>
          <p14:tracePt t="17404" x="9572625" y="820738"/>
          <p14:tracePt t="17406" x="9572625" y="827088"/>
          <p14:tracePt t="17407" x="9578975" y="827088"/>
          <p14:tracePt t="17408" x="9583738" y="827088"/>
          <p14:tracePt t="17409" x="9583738" y="831850"/>
          <p14:tracePt t="17411" x="9590088" y="838200"/>
          <p14:tracePt t="17413" x="9594850" y="842963"/>
          <p14:tracePt t="17414" x="9601200" y="842963"/>
          <p14:tracePt t="17415" x="9605963" y="849313"/>
          <p14:tracePt t="17418" x="9612313" y="854075"/>
          <p14:tracePt t="17420" x="9623425" y="860425"/>
          <p14:tracePt t="17422" x="9628188" y="865188"/>
          <p14:tracePt t="17424" x="9634538" y="865188"/>
          <p14:tracePt t="17425" x="9639300" y="871538"/>
          <p14:tracePt t="17427" x="9645650" y="876300"/>
          <p14:tracePt t="17429" x="9652000" y="882650"/>
          <p14:tracePt t="17430" x="9656763" y="882650"/>
          <p14:tracePt t="17431" x="9663113" y="887413"/>
          <p14:tracePt t="17433" x="9667875" y="887413"/>
          <p14:tracePt t="17434" x="9674225" y="893763"/>
          <p14:tracePt t="17436" x="9678988" y="900113"/>
          <p14:tracePt t="17438" x="9690100" y="904875"/>
          <p14:tracePt t="17439" x="9696450" y="904875"/>
          <p14:tracePt t="17441" x="9701213" y="911225"/>
          <p14:tracePt t="17442" x="9701213" y="915988"/>
          <p14:tracePt t="17443" x="9713913" y="915988"/>
          <p14:tracePt t="17445" x="9718675" y="922338"/>
          <p14:tracePt t="17446" x="9725025" y="922338"/>
          <p14:tracePt t="17447" x="9729788" y="922338"/>
          <p14:tracePt t="17448" x="9729788" y="927100"/>
          <p14:tracePt t="17449" x="9736138" y="927100"/>
          <p14:tracePt t="17450" x="9740900" y="927100"/>
          <p14:tracePt t="17451" x="9752013" y="933450"/>
          <p14:tracePt t="17453" x="9758363" y="938213"/>
          <p14:tracePt t="17454" x="9763125" y="938213"/>
          <p14:tracePt t="17457" x="9774238" y="944563"/>
          <p14:tracePt t="17459" x="9786938" y="949325"/>
          <p14:tracePt t="17461" x="9798050" y="949325"/>
          <p14:tracePt t="17462" x="9798050" y="955675"/>
          <p14:tracePt t="17463" x="9802813" y="955675"/>
          <p14:tracePt t="17464" x="9809163" y="955675"/>
          <p14:tracePt t="17465" x="9813925" y="955675"/>
          <p14:tracePt t="17467" x="9820275" y="962025"/>
          <p14:tracePt t="17468" x="9831388" y="966788"/>
          <p14:tracePt t="17469" x="9836150" y="966788"/>
          <p14:tracePt t="17471" x="9842500" y="966788"/>
          <p14:tracePt t="17472" x="9847263" y="973138"/>
          <p14:tracePt t="17473" x="9853613" y="973138"/>
          <p14:tracePt t="17475" x="9864725" y="973138"/>
          <p14:tracePt t="17477" x="9871075" y="977900"/>
          <p14:tracePt t="17478" x="9875838" y="977900"/>
          <p14:tracePt t="17479" x="9882188" y="984250"/>
          <p14:tracePt t="17480" x="9886950" y="984250"/>
          <p14:tracePt t="17482" x="9898063" y="984250"/>
          <p14:tracePt t="17484" x="9909175" y="989013"/>
          <p14:tracePt t="17486" x="9915525" y="989013"/>
          <p14:tracePt t="17488" x="9921875" y="995363"/>
          <p14:tracePt t="17489" x="9926638" y="995363"/>
          <p14:tracePt t="17489" x="9932988" y="995363"/>
          <p14:tracePt t="17491" x="9937750" y="995363"/>
          <p14:tracePt t="17492" x="9948863" y="1000125"/>
          <p14:tracePt t="17494" x="9959975" y="1000125"/>
          <p14:tracePt t="17496" x="9966325" y="1000125"/>
          <p14:tracePt t="17497" x="9971088" y="1006475"/>
          <p14:tracePt t="17498" x="9977438" y="1006475"/>
          <p14:tracePt t="17499" x="9982200" y="1006475"/>
          <p14:tracePt t="17500" x="9988550" y="1011238"/>
          <p14:tracePt t="17502" x="9994900" y="1011238"/>
          <p14:tracePt t="17503" x="9999663" y="1011238"/>
          <p14:tracePt t="17504" x="10010775" y="1011238"/>
          <p14:tracePt t="17506" x="10017125" y="1011238"/>
          <p14:tracePt t="17507" x="10021888" y="1017588"/>
          <p14:tracePt t="17508" x="10028238" y="1017588"/>
          <p14:tracePt t="17509" x="10033000" y="1017588"/>
          <p14:tracePt t="17510" x="10039350" y="1017588"/>
          <p14:tracePt t="17511" x="10044113" y="1017588"/>
          <p14:tracePt t="17512" x="10050463" y="1017588"/>
          <p14:tracePt t="17513" x="10055225" y="1022350"/>
          <p14:tracePt t="17514" x="10061575" y="1022350"/>
          <p14:tracePt t="17515" x="10067925" y="1022350"/>
          <p14:tracePt t="17516" x="10072688" y="1028700"/>
          <p14:tracePt t="17517" x="10083800" y="1028700"/>
          <p14:tracePt t="17519" x="10090150" y="1028700"/>
          <p14:tracePt t="17521" x="10101263" y="1028700"/>
          <p14:tracePt t="17522" x="10112375" y="1035050"/>
          <p14:tracePt t="17523" x="10117138" y="1035050"/>
          <p14:tracePt t="17525" x="10123488" y="1035050"/>
          <p14:tracePt t="17526" x="10134600" y="1039813"/>
          <p14:tracePt t="17528" x="10140950" y="1039813"/>
          <p14:tracePt t="17529" x="10145713" y="1039813"/>
          <p14:tracePt t="17530" x="10163175" y="1039813"/>
          <p14:tracePt t="17532" x="10167938" y="1046163"/>
          <p14:tracePt t="17533" x="10174288" y="1046163"/>
          <p14:tracePt t="17534" x="10179050" y="1046163"/>
          <p14:tracePt t="17535" x="10185400" y="1046163"/>
          <p14:tracePt t="17536" x="10190163" y="1046163"/>
          <p14:tracePt t="17537" x="10196513" y="1046163"/>
          <p14:tracePt t="17538" x="10202863" y="1046163"/>
          <p14:tracePt t="17539" x="10213975" y="1050925"/>
          <p14:tracePt t="17540" x="10218738" y="1050925"/>
          <p14:tracePt t="17541" x="10225088" y="1057275"/>
          <p14:tracePt t="17542" x="10229850" y="1057275"/>
          <p14:tracePt t="17544" x="10240963" y="1057275"/>
          <p14:tracePt t="17545" x="10252075" y="1057275"/>
          <p14:tracePt t="17546" x="10258425" y="1057275"/>
          <p14:tracePt t="17547" x="10264775" y="1062038"/>
          <p14:tracePt t="17548" x="10269538" y="1062038"/>
          <p14:tracePt t="17549" x="10275888" y="1062038"/>
          <p14:tracePt t="17550" x="10280650" y="1062038"/>
          <p14:tracePt t="17551" x="10291763" y="1062038"/>
          <p14:tracePt t="17552" x="10298113" y="1062038"/>
          <p14:tracePt t="17553" x="10302875" y="1068388"/>
          <p14:tracePt t="17554" x="10309225" y="1068388"/>
          <p14:tracePt t="17555" x="10313988" y="1068388"/>
          <p14:tracePt t="17556" x="10320338" y="1068388"/>
          <p14:tracePt t="17557" x="10325100" y="1073150"/>
          <p14:tracePt t="17558" x="10337800" y="1073150"/>
          <p14:tracePt t="17559" x="10342563" y="1073150"/>
          <p14:tracePt t="17560" x="10353675" y="1073150"/>
          <p14:tracePt t="17561" x="10364788" y="1073150"/>
          <p14:tracePt t="17562" x="10371138" y="1073150"/>
          <p14:tracePt t="17563" x="10375900" y="1079500"/>
          <p14:tracePt t="17564" x="10387013" y="1079500"/>
          <p14:tracePt t="17566" x="10393363" y="1079500"/>
          <p14:tracePt t="17567" x="10404475" y="1079500"/>
          <p14:tracePt t="17569" x="10415588" y="1084263"/>
          <p14:tracePt t="17570" x="10421938" y="1084263"/>
          <p14:tracePt t="17571" x="10433050" y="1084263"/>
          <p14:tracePt t="17573" x="10444163" y="1084263"/>
          <p14:tracePt t="17574" x="10455275" y="1084263"/>
          <p14:tracePt t="17575" x="10460038" y="1084263"/>
          <p14:tracePt t="17576" x="10466388" y="1084263"/>
          <p14:tracePt t="17577" x="10472738" y="1084263"/>
          <p14:tracePt t="17578" x="10477500" y="1084263"/>
          <p14:tracePt t="17579" x="10483850" y="1084263"/>
          <p14:tracePt t="17580" x="10494963" y="1090613"/>
          <p14:tracePt t="17581" x="10499725" y="1090613"/>
          <p14:tracePt t="17582" x="10506075" y="1090613"/>
          <p14:tracePt t="17583" x="10517188" y="1090613"/>
          <p14:tracePt t="17585" x="10528300" y="1090613"/>
          <p14:tracePt t="17586" x="10539413" y="1090613"/>
          <p14:tracePt t="17587" x="10545763" y="1090613"/>
          <p14:tracePt t="17588" x="10550525" y="1090613"/>
          <p14:tracePt t="17589" x="10561638" y="1090613"/>
          <p14:tracePt t="17590" x="10567988" y="1090613"/>
          <p14:tracePt t="17591" x="10572750" y="1090613"/>
          <p14:tracePt t="17592" x="10583863" y="1090613"/>
          <p14:tracePt t="17593" x="10590213" y="1090613"/>
          <p14:tracePt t="17594" x="10594975" y="1090613"/>
          <p14:tracePt t="17595" x="10601325" y="1090613"/>
          <p14:tracePt t="17596" x="10612438" y="1090613"/>
          <p14:tracePt t="17597" x="10618788" y="1090613"/>
          <p14:tracePt t="17598" x="10623550" y="1090613"/>
          <p14:tracePt t="17599" x="10634663" y="1090613"/>
          <p14:tracePt t="17600" x="10641013" y="1090613"/>
          <p14:tracePt t="17601" x="10645775" y="1090613"/>
          <p14:tracePt t="17602" x="10652125" y="1090613"/>
          <p14:tracePt t="17603" x="10663238" y="1090613"/>
          <p14:tracePt t="17604" x="10668000" y="1090613"/>
          <p14:tracePt t="17606" x="10680700" y="1090613"/>
          <p14:tracePt t="17607" x="10691813" y="1090613"/>
          <p14:tracePt t="17609" x="10696575" y="1090613"/>
          <p14:tracePt t="17610" x="10707688" y="1090613"/>
          <p14:tracePt t="17611" x="10714038" y="1090613"/>
          <p14:tracePt t="17612" x="10718800" y="1090613"/>
          <p14:tracePt t="17613" x="10729913" y="1090613"/>
          <p14:tracePt t="17614" x="10741025" y="1090613"/>
          <p14:tracePt t="17615" x="10747375" y="1090613"/>
          <p14:tracePt t="17616" x="10753725" y="1090613"/>
          <p14:tracePt t="17617" x="10764838" y="1090613"/>
          <p14:tracePt t="17618" x="10769600" y="1090613"/>
          <p14:tracePt t="17620" x="10775950" y="1090613"/>
          <p14:tracePt t="17620" x="10780713" y="1090613"/>
          <p14:tracePt t="17621" x="10791825" y="1090613"/>
          <p14:tracePt t="17622" x="10809288" y="1084263"/>
          <p14:tracePt t="17624" x="10826750" y="1084263"/>
          <p14:tracePt t="17625" x="10831513" y="1084263"/>
          <p14:tracePt t="17627" x="10848975" y="1079500"/>
          <p14:tracePt t="17628" x="10860088" y="1079500"/>
          <p14:tracePt t="17629" x="10871200" y="1079500"/>
          <p14:tracePt t="17631" x="10882313" y="1073150"/>
          <p14:tracePt t="17632" x="10888663" y="1073150"/>
          <p14:tracePt t="17633" x="10893425" y="1073150"/>
          <p14:tracePt t="17634" x="10904538" y="1073150"/>
          <p14:tracePt t="17635" x="10922000" y="1073150"/>
          <p14:tracePt t="17636" x="10926763" y="1073150"/>
          <p14:tracePt t="17637" x="10933113" y="1073150"/>
          <p14:tracePt t="17638" x="10944225" y="1073150"/>
          <p14:tracePt t="17639" x="10948988" y="1073150"/>
          <p14:tracePt t="17640" x="10955338" y="1068388"/>
          <p14:tracePt t="17641" x="10972800" y="1068388"/>
          <p14:tracePt t="17642" x="10983913" y="1068388"/>
          <p14:tracePt t="17643" x="10988675" y="1068388"/>
          <p14:tracePt t="17644" x="10999788" y="1062038"/>
          <p14:tracePt t="17645" x="11006138" y="1062038"/>
          <p14:tracePt t="17646" x="11023600" y="1062038"/>
          <p14:tracePt t="17647" x="11034713" y="1062038"/>
          <p14:tracePt t="17648" x="11039475" y="1062038"/>
          <p14:tracePt t="17649" x="11045825" y="1062038"/>
          <p14:tracePt t="17650" x="11056938" y="1062038"/>
          <p14:tracePt t="17651" x="11072813" y="1057275"/>
          <p14:tracePt t="17652" x="11079163" y="1057275"/>
          <p14:tracePt t="17653" x="11083925" y="1057275"/>
          <p14:tracePt t="17654" x="11096625" y="1057275"/>
          <p14:tracePt t="17655" x="11112500" y="1050925"/>
          <p14:tracePt t="17656" x="11123613" y="1050925"/>
          <p14:tracePt t="17657" x="11129963" y="1046163"/>
          <p14:tracePt t="17658" x="11134725" y="1046163"/>
          <p14:tracePt t="17659" x="11145838" y="1046163"/>
          <p14:tracePt t="17660" x="11163300" y="1046163"/>
          <p14:tracePt t="17661" x="11174413" y="1046163"/>
          <p14:tracePt t="17662" x="11180763" y="1046163"/>
          <p14:tracePt t="17663" x="11185525" y="1039813"/>
          <p14:tracePt t="17664" x="11207750" y="1035050"/>
          <p14:tracePt t="17665" x="11214100" y="1035050"/>
          <p14:tracePt t="17666" x="11218863" y="1035050"/>
          <p14:tracePt t="17667" x="11225213" y="1035050"/>
          <p14:tracePt t="17668" x="11242675" y="1035050"/>
          <p14:tracePt t="17669" x="11253788" y="1028700"/>
          <p14:tracePt t="17670" x="11264900" y="1028700"/>
          <p14:tracePt t="17671" x="11276013" y="1022350"/>
          <p14:tracePt t="17672" x="11280775" y="1022350"/>
          <p14:tracePt t="17673" x="11287125" y="1022350"/>
          <p14:tracePt t="17674" x="11298238" y="1017588"/>
          <p14:tracePt t="17675" x="11309350" y="1017588"/>
          <p14:tracePt t="17676" x="11320463" y="1017588"/>
          <p14:tracePt t="17677" x="11331575" y="1011238"/>
          <p14:tracePt t="17678" x="11337925" y="1011238"/>
          <p14:tracePt t="17679" x="11349038" y="1006475"/>
          <p14:tracePt t="17680" x="11360150" y="1006475"/>
          <p14:tracePt t="17681" x="11371263" y="1006475"/>
          <p14:tracePt t="17682" x="11382375" y="1000125"/>
          <p14:tracePt t="17684" x="11393488" y="995363"/>
          <p14:tracePt t="17685" x="11410950" y="995363"/>
          <p14:tracePt t="17686" x="11422063" y="989013"/>
          <p14:tracePt t="17687" x="11426825" y="989013"/>
          <p14:tracePt t="17688" x="11433175" y="984250"/>
          <p14:tracePt t="17689" x="11444288" y="984250"/>
          <p14:tracePt t="17690" x="11455400" y="977900"/>
          <p14:tracePt t="17691" x="11461750" y="977900"/>
          <p14:tracePt t="17692" x="11466513" y="977900"/>
          <p14:tracePt t="17693" x="11477625" y="973138"/>
          <p14:tracePt t="17694" x="11488738" y="966788"/>
          <p14:tracePt t="17695" x="11495088" y="966788"/>
          <p14:tracePt t="17696" x="11499850" y="966788"/>
          <p14:tracePt t="17697" x="11512550" y="962025"/>
          <p14:tracePt t="17698" x="11523663" y="955675"/>
          <p14:tracePt t="17699" x="11528425" y="955675"/>
          <p14:tracePt t="17700" x="11534775" y="955675"/>
          <p14:tracePt t="17701" x="11545888" y="949325"/>
          <p14:tracePt t="17702" x="11557000" y="944563"/>
          <p14:tracePt t="17703" x="11561763" y="944563"/>
          <p14:tracePt t="17704" x="11568113" y="944563"/>
          <p14:tracePt t="17705" x="11579225" y="944563"/>
          <p14:tracePt t="17706" x="11590338" y="938213"/>
          <p14:tracePt t="17707" x="11596688" y="933450"/>
          <p14:tracePt t="17708" x="11601450" y="933450"/>
          <p14:tracePt t="17709" x="11612563" y="933450"/>
          <p14:tracePt t="17710" x="11623675" y="927100"/>
          <p14:tracePt t="17711" x="11630025" y="922338"/>
          <p14:tracePt t="17713" x="11652250" y="915988"/>
          <p14:tracePt t="17714" x="11658600" y="915988"/>
          <p14:tracePt t="17715" x="11663363" y="911225"/>
          <p14:tracePt t="17717" x="11674475" y="904875"/>
          <p14:tracePt t="17718" x="11685588" y="904875"/>
          <p14:tracePt t="17719" x="11696700" y="900113"/>
          <p14:tracePt t="17720" x="11707813" y="900113"/>
          <p14:tracePt t="17721" x="11714163" y="893763"/>
          <p14:tracePt t="17722" x="11720513" y="893763"/>
          <p14:tracePt t="17723" x="11725275" y="893763"/>
          <p14:tracePt t="17724" x="11731625" y="887413"/>
          <p14:tracePt t="17725" x="11742738" y="882650"/>
          <p14:tracePt t="17727" x="11758613" y="882650"/>
          <p14:tracePt t="17728" x="11764963" y="876300"/>
          <p14:tracePt t="17729" x="11769725" y="876300"/>
          <p14:tracePt t="17730" x="11782425" y="871538"/>
          <p14:tracePt t="17731" x="11787188" y="871538"/>
          <p14:tracePt t="17732" x="11793538" y="871538"/>
          <p14:tracePt t="17733" x="11798300" y="865188"/>
          <p14:tracePt t="17734" x="11809413" y="860425"/>
          <p14:tracePt t="17736" x="11820525" y="854075"/>
          <p14:tracePt t="17738" x="11826875" y="854075"/>
          <p14:tracePt t="17738" x="11831638" y="849313"/>
          <p14:tracePt t="17739" x="11842750" y="849313"/>
          <p14:tracePt t="17741" x="11849100" y="842963"/>
          <p14:tracePt t="17742" x="11855450" y="838200"/>
          <p14:tracePt t="17743" x="11866563" y="838200"/>
          <p14:tracePt t="17744" x="11871325" y="838200"/>
          <p14:tracePt t="17745" x="11877675" y="831850"/>
          <p14:tracePt t="17746" x="11888788" y="827088"/>
          <p14:tracePt t="17748" x="11893550" y="827088"/>
          <p14:tracePt t="17749" x="11893550" y="820738"/>
          <p14:tracePt t="17750" x="11904663" y="820738"/>
          <p14:tracePt t="17751" x="11911013" y="814388"/>
          <p14:tracePt t="17752" x="11917363" y="814388"/>
          <p14:tracePt t="17753" x="11922125" y="809625"/>
          <p14:tracePt t="17755" x="11928475" y="803275"/>
          <p14:tracePt t="17756" x="11939588" y="803275"/>
          <p14:tracePt t="17757" x="11939588" y="798513"/>
          <p14:tracePt t="17758" x="11944350" y="798513"/>
          <p14:tracePt t="17760" x="11950700" y="792163"/>
          <p14:tracePt t="17761" x="11955463" y="787400"/>
          <p14:tracePt t="17762" x="11961813" y="787400"/>
          <p14:tracePt t="17764" x="11966575" y="781050"/>
          <p14:tracePt t="17765" x="11972925" y="781050"/>
          <p14:tracePt t="17766" x="11977688" y="776288"/>
          <p14:tracePt t="17768" x="11984038" y="776288"/>
          <p14:tracePt t="17769" x="11984038" y="769938"/>
          <p14:tracePt t="17770" x="11990388" y="765175"/>
          <p14:tracePt t="17773" x="11995150" y="765175"/>
          <p14:tracePt t="17773" x="12001500" y="758825"/>
          <p14:tracePt t="17776" x="12006263" y="752475"/>
          <p14:tracePt t="17778" x="12012613" y="747713"/>
          <p14:tracePt t="17779" x="12017375" y="747713"/>
          <p14:tracePt t="17780" x="12017375" y="741363"/>
          <p14:tracePt t="17782" x="12023725" y="736600"/>
          <p14:tracePt t="17785" x="12028488" y="730250"/>
          <p14:tracePt t="17786" x="12028488" y="725488"/>
          <p14:tracePt t="17789" x="12034838" y="719138"/>
          <p14:tracePt t="17793" x="12034838" y="714375"/>
          <p14:tracePt t="17794" x="12039600" y="714375"/>
          <p14:tracePt t="17795" x="12039600" y="708025"/>
          <p14:tracePt t="17796" x="12045950" y="703263"/>
          <p14:tracePt t="17800" x="12045950" y="696913"/>
          <p14:tracePt t="17802" x="12045950" y="692150"/>
          <p14:tracePt t="17805" x="12045950" y="685800"/>
          <p14:tracePt t="17806" x="12050713" y="679450"/>
          <p14:tracePt t="17808" x="12050713" y="674688"/>
          <p14:tracePt t="17812" x="12050713" y="668338"/>
          <p14:tracePt t="17814" x="12050713" y="657225"/>
          <p14:tracePt t="17817" x="12050713" y="652463"/>
          <p14:tracePt t="17819" x="12050713" y="646113"/>
          <p14:tracePt t="17821" x="12050713" y="641350"/>
          <p14:tracePt t="17822" x="12050713" y="635000"/>
          <p14:tracePt t="17825" x="12050713" y="630238"/>
          <p14:tracePt t="17826" x="12050713" y="623888"/>
          <p14:tracePt t="17827" x="12045950" y="623888"/>
          <p14:tracePt t="17829" x="12039600" y="619125"/>
          <p14:tracePt t="17830" x="12039600" y="612775"/>
          <p14:tracePt t="17832" x="12039600" y="606425"/>
          <p14:tracePt t="17833" x="12034838" y="601663"/>
          <p14:tracePt t="17834" x="12034838" y="595313"/>
          <p14:tracePt t="17836" x="12034838" y="590550"/>
          <p14:tracePt t="17837" x="12028488" y="590550"/>
          <p14:tracePt t="17838" x="12028488" y="584200"/>
          <p14:tracePt t="17839" x="12028488" y="579438"/>
          <p14:tracePt t="17840" x="12023725" y="573088"/>
          <p14:tracePt t="17842" x="12017375" y="568325"/>
          <p14:tracePt t="17843" x="12017375" y="561975"/>
          <p14:tracePt t="17844" x="12012613" y="557213"/>
          <p14:tracePt t="17846" x="12006263" y="550863"/>
          <p14:tracePt t="17847" x="12006263" y="544513"/>
          <p14:tracePt t="17849" x="12001500" y="539750"/>
          <p14:tracePt t="17850" x="11995150" y="533400"/>
          <p14:tracePt t="17852" x="11995150" y="528638"/>
          <p14:tracePt t="17853" x="11990388" y="528638"/>
          <p14:tracePt t="17854" x="11990388" y="522288"/>
          <p14:tracePt t="17856" x="11984038" y="517525"/>
          <p14:tracePt t="17857" x="11984038" y="511175"/>
          <p14:tracePt t="17858" x="11977688" y="511175"/>
          <p14:tracePt t="17859" x="11972925" y="506413"/>
          <p14:tracePt t="17861" x="11966575" y="500063"/>
          <p14:tracePt t="17863" x="11966575" y="495300"/>
          <p14:tracePt t="17864" x="11961813" y="488950"/>
          <p14:tracePt t="17866" x="11955463" y="484188"/>
          <p14:tracePt t="17868" x="11955463" y="477838"/>
          <p14:tracePt t="17870" x="11950700" y="477838"/>
          <p14:tracePt t="17870" x="11944350" y="471488"/>
          <p14:tracePt t="17871" x="11944350" y="466725"/>
          <p14:tracePt t="17872" x="11939588" y="466725"/>
          <p14:tracePt t="17873" x="11939588" y="460375"/>
          <p14:tracePt t="17874" x="11933238" y="460375"/>
          <p14:tracePt t="17875" x="11933238" y="455613"/>
          <p14:tracePt t="17876" x="11928475" y="455613"/>
          <p14:tracePt t="17878" x="11922125" y="449263"/>
          <p14:tracePt t="17879" x="11917363" y="444500"/>
          <p14:tracePt t="17880" x="11917363" y="438150"/>
          <p14:tracePt t="17882" x="11904663" y="433388"/>
          <p14:tracePt t="17883" x="11904663" y="427038"/>
          <p14:tracePt t="17884" x="11899900" y="427038"/>
          <p14:tracePt t="17885" x="11899900" y="422275"/>
          <p14:tracePt t="17887" x="11893550" y="422275"/>
          <p14:tracePt t="17888" x="11888788" y="415925"/>
          <p14:tracePt t="17889" x="11882438" y="415925"/>
          <p14:tracePt t="17905" x="11820525" y="365125"/>
          <p14:tracePt t="17906" x="11815763" y="365125"/>
          <p14:tracePt t="17907" x="11804650" y="360363"/>
          <p14:tracePt t="17908" x="11798300" y="354013"/>
          <p14:tracePt t="17909" x="11793538" y="354013"/>
          <p14:tracePt t="17910" x="11787188" y="349250"/>
          <p14:tracePt t="17911" x="11782425" y="342900"/>
          <p14:tracePt t="17912" x="11769725" y="342900"/>
          <p14:tracePt t="17914" x="11764963" y="336550"/>
          <p14:tracePt t="17915" x="11753850" y="331788"/>
          <p14:tracePt t="17917" x="11742738" y="325438"/>
          <p14:tracePt t="17918" x="11736388" y="320675"/>
          <p14:tracePt t="17919" x="11725275" y="320675"/>
          <p14:tracePt t="17920" x="11725275" y="314325"/>
          <p14:tracePt t="17921" x="11714163" y="314325"/>
          <p14:tracePt t="17922" x="11707813" y="309563"/>
          <p14:tracePt t="17923" x="11703050" y="309563"/>
          <p14:tracePt t="17924" x="11691938" y="303213"/>
          <p14:tracePt t="17925" x="11691938" y="298450"/>
          <p14:tracePt t="17926" x="11680825" y="298450"/>
          <p14:tracePt t="17927" x="11669713" y="298450"/>
          <p14:tracePt t="17928" x="11658600" y="287338"/>
          <p14:tracePt t="17930" x="11647488" y="287338"/>
          <p14:tracePt t="17931" x="11634788" y="280988"/>
          <p14:tracePt t="17932" x="11630025" y="276225"/>
          <p14:tracePt t="17933" x="11623675" y="276225"/>
          <p14:tracePt t="17934" x="11612563" y="276225"/>
          <p14:tracePt t="17935" x="11607800" y="269875"/>
          <p14:tracePt t="17936" x="11590338" y="263525"/>
          <p14:tracePt t="17938" x="11574463" y="258763"/>
          <p14:tracePt t="17939" x="11561763" y="258763"/>
          <p14:tracePt t="17940" x="11557000" y="258763"/>
          <p14:tracePt t="17941" x="11550650" y="252413"/>
          <p14:tracePt t="17942" x="11539538" y="247650"/>
          <p14:tracePt t="17943" x="11523663" y="247650"/>
          <p14:tracePt t="17944" x="11517313" y="247650"/>
          <p14:tracePt t="17945" x="11512550" y="241300"/>
          <p14:tracePt t="17946" x="11499850" y="236538"/>
          <p14:tracePt t="17947" x="11495088" y="236538"/>
          <p14:tracePt t="17948" x="11477625" y="230188"/>
          <p14:tracePt t="17949" x="11466513" y="230188"/>
          <p14:tracePt t="17950" x="11461750" y="230188"/>
          <p14:tracePt t="17951" x="11455400" y="230188"/>
          <p14:tracePt t="17952" x="11444288" y="225425"/>
          <p14:tracePt t="17953" x="11433175" y="225425"/>
          <p14:tracePt t="17954" x="11422063" y="219075"/>
          <p14:tracePt t="17955" x="11415713" y="219075"/>
          <p14:tracePt t="17956" x="11399838" y="219075"/>
          <p14:tracePt t="17958" x="11388725" y="214313"/>
          <p14:tracePt t="17959" x="11377613" y="214313"/>
          <p14:tracePt t="17960" x="11366500" y="207963"/>
          <p14:tracePt t="17961" x="11353800" y="207963"/>
          <p14:tracePt t="17962" x="11342688" y="207963"/>
          <p14:tracePt t="17964" x="11331575" y="207963"/>
          <p14:tracePt t="17965" x="11315700" y="201613"/>
          <p14:tracePt t="17966" x="11304588" y="201613"/>
          <p14:tracePt t="17967" x="11291888" y="196850"/>
          <p14:tracePt t="17968" x="11280775" y="196850"/>
          <p14:tracePt t="17969" x="11276013" y="196850"/>
          <p14:tracePt t="17970" x="11264900" y="190500"/>
          <p14:tracePt t="17971" x="11253788" y="190500"/>
          <p14:tracePt t="17972" x="11242675" y="190500"/>
          <p14:tracePt t="17973" x="11236325" y="190500"/>
          <p14:tracePt t="17974" x="11225213" y="190500"/>
          <p14:tracePt t="17975" x="11218863" y="190500"/>
          <p14:tracePt t="17976" x="11207750" y="190500"/>
          <p14:tracePt t="17977" x="11196638" y="185738"/>
          <p14:tracePt t="17978" x="11185525" y="185738"/>
          <p14:tracePt t="17979" x="11180763" y="185738"/>
          <p14:tracePt t="17980" x="11163300" y="185738"/>
          <p14:tracePt t="17981" x="11156950" y="185738"/>
          <p14:tracePt t="17982" x="11145838" y="179388"/>
          <p14:tracePt t="17983" x="11134725" y="179388"/>
          <p14:tracePt t="17984" x="11129963" y="179388"/>
          <p14:tracePt t="17985" x="11112500" y="179388"/>
          <p14:tracePt t="17988" x="11090275" y="179388"/>
          <p14:tracePt t="17989" x="11079163" y="179388"/>
          <p14:tracePt t="17990" x="11068050" y="179388"/>
          <p14:tracePt t="17991" x="11056938" y="179388"/>
          <p14:tracePt t="17992" x="11056938" y="174625"/>
          <p14:tracePt t="17993" x="11039475" y="174625"/>
          <p14:tracePt t="17994" x="11028363" y="174625"/>
          <p14:tracePt t="17995" x="11017250" y="174625"/>
          <p14:tracePt t="17996" x="11006138" y="174625"/>
          <p14:tracePt t="17997" x="10995025" y="174625"/>
          <p14:tracePt t="17998" x="10988675" y="174625"/>
          <p14:tracePt t="17999" x="10983913" y="174625"/>
          <p14:tracePt t="18000" x="10972800" y="174625"/>
          <p14:tracePt t="18001" x="10955338" y="174625"/>
          <p14:tracePt t="18002" x="10948988" y="174625"/>
          <p14:tracePt t="18003" x="10944225" y="174625"/>
          <p14:tracePt t="18004" x="10937875" y="168275"/>
          <p14:tracePt t="18005" x="10915650" y="168275"/>
          <p14:tracePt t="18006" x="10904538" y="168275"/>
          <p14:tracePt t="18007" x="10899775" y="168275"/>
          <p14:tracePt t="18008" x="10893425" y="168275"/>
          <p14:tracePt t="18009" x="10875963" y="168275"/>
          <p14:tracePt t="18010" x="10864850" y="168275"/>
          <p14:tracePt t="18011" x="10860088" y="168275"/>
          <p14:tracePt t="18012" x="10853738" y="168275"/>
          <p14:tracePt t="18013" x="10837863" y="168275"/>
          <p14:tracePt t="18014" x="10831513" y="168275"/>
          <p14:tracePt t="18015" x="10820400" y="168275"/>
          <p14:tracePt t="18016" x="10815638" y="168275"/>
          <p14:tracePt t="18017" x="10798175" y="168275"/>
          <p14:tracePt t="18018" x="10791825" y="168275"/>
          <p14:tracePt t="18019" x="10775950" y="168275"/>
          <p14:tracePt t="18020" x="10769600" y="168275"/>
          <p14:tracePt t="18021" x="10753725" y="168275"/>
          <p14:tracePt t="18023" x="10741025" y="168275"/>
          <p14:tracePt t="18024" x="10729913" y="168275"/>
          <p14:tracePt t="18025" x="10718800" y="168275"/>
          <p14:tracePt t="18027" x="10707688" y="168275"/>
          <p14:tracePt t="18028" x="10696575" y="168275"/>
          <p14:tracePt t="18029" x="10685463" y="168275"/>
          <p14:tracePt t="18030" x="10674350" y="168275"/>
          <p14:tracePt t="18032" x="10663238" y="168275"/>
          <p14:tracePt t="18033" x="10652125" y="168275"/>
          <p14:tracePt t="18034" x="10645775" y="168275"/>
          <p14:tracePt t="18035" x="10634663" y="168275"/>
          <p14:tracePt t="18036" x="10623550" y="168275"/>
          <p14:tracePt t="18037" x="10618788" y="174625"/>
          <p14:tracePt t="18038" x="10612438" y="174625"/>
          <p14:tracePt t="18039" x="10601325" y="174625"/>
          <p14:tracePt t="18040" x="10594975" y="174625"/>
          <p14:tracePt t="18041" x="10590213" y="174625"/>
          <p14:tracePt t="18042" x="10579100" y="179388"/>
          <p14:tracePt t="18043" x="10572750" y="179388"/>
          <p14:tracePt t="18045" x="10561638" y="179388"/>
          <p14:tracePt t="18047" x="10550525" y="179388"/>
          <p14:tracePt t="18048" x="10545763" y="179388"/>
          <p14:tracePt t="18049" x="10533063" y="179388"/>
          <p14:tracePt t="18050" x="10528300" y="185738"/>
          <p14:tracePt t="18051" x="10521950" y="185738"/>
          <p14:tracePt t="18053" x="10510838" y="185738"/>
          <p14:tracePt t="18054" x="10506075" y="185738"/>
          <p14:tracePt t="18055" x="10499725" y="190500"/>
          <p14:tracePt t="18056" x="10494963" y="190500"/>
          <p14:tracePt t="18058" x="10483850" y="190500"/>
          <p14:tracePt t="18059" x="10477500" y="190500"/>
          <p14:tracePt t="18060" x="10472738" y="190500"/>
          <p14:tracePt t="18061" x="10466388" y="190500"/>
          <p14:tracePt t="18062" x="10466388" y="196850"/>
          <p14:tracePt t="18063" x="10460038" y="196850"/>
          <p14:tracePt t="18064" x="10455275" y="196850"/>
          <p14:tracePt t="18065" x="10448925" y="196850"/>
          <p14:tracePt t="18066" x="10444163" y="196850"/>
          <p14:tracePt t="18067" x="10437813" y="196850"/>
          <p14:tracePt t="18068" x="10433050" y="201613"/>
          <p14:tracePt t="18069" x="10426700" y="201613"/>
          <p14:tracePt t="18070" x="10421938" y="201613"/>
          <p14:tracePt t="18071" x="10415588" y="207963"/>
          <p14:tracePt t="18072" x="10410825" y="207963"/>
          <p14:tracePt t="18074" x="10404475" y="207963"/>
          <p14:tracePt t="18076" x="10393363" y="207963"/>
          <p14:tracePt t="18078" x="10387013" y="214313"/>
          <p14:tracePt t="18080" x="10382250" y="214313"/>
          <p14:tracePt t="18081" x="10375900" y="219075"/>
          <p14:tracePt t="18083" x="10371138" y="219075"/>
          <p14:tracePt t="18084" x="10364788" y="219075"/>
          <p14:tracePt t="18085" x="10360025" y="219075"/>
          <p14:tracePt t="18086" x="10353675" y="219075"/>
          <p14:tracePt t="18088" x="10348913" y="225425"/>
          <p14:tracePt t="18089" x="10342563" y="225425"/>
          <p14:tracePt t="18091" x="10337800" y="225425"/>
          <p14:tracePt t="18093" x="10331450" y="225425"/>
          <p14:tracePt t="18095" x="10325100" y="230188"/>
          <p14:tracePt t="18096" x="10320338" y="230188"/>
          <p14:tracePt t="18098" x="10313988" y="230188"/>
          <p14:tracePt t="18100" x="10309225" y="230188"/>
          <p14:tracePt t="18101" x="10309225" y="236538"/>
          <p14:tracePt t="18102" x="10302875" y="236538"/>
          <p14:tracePt t="18103" x="10298113" y="236538"/>
          <p14:tracePt t="18104" x="10298113" y="241300"/>
          <p14:tracePt t="18106" x="10291763" y="241300"/>
          <p14:tracePt t="18108" x="10287000" y="241300"/>
          <p14:tracePt t="18110" x="10280650" y="247650"/>
          <p14:tracePt t="18111" x="10275888" y="247650"/>
          <p14:tracePt t="18114" x="10269538" y="247650"/>
          <p14:tracePt t="18115" x="10264775" y="247650"/>
          <p14:tracePt t="18116" x="10264775" y="252413"/>
          <p14:tracePt t="18118" x="10258425" y="252413"/>
          <p14:tracePt t="18120" x="10252075" y="258763"/>
          <p14:tracePt t="18122" x="10247313" y="258763"/>
          <p14:tracePt t="18124" x="10240963" y="263525"/>
          <p14:tracePt t="18126" x="10236200" y="263525"/>
          <p14:tracePt t="18127" x="10229850" y="263525"/>
          <p14:tracePt t="18129" x="10225088" y="269875"/>
          <p14:tracePt t="18132" x="10218738" y="269875"/>
          <p14:tracePt t="18134" x="10218738" y="276225"/>
          <p14:tracePt t="18135" x="10213975" y="276225"/>
          <p14:tracePt t="18136" x="10207625" y="276225"/>
          <p14:tracePt t="18137" x="10207625" y="280988"/>
          <p14:tracePt t="18138" x="10202863" y="280988"/>
          <p14:tracePt t="18141" x="10196513" y="287338"/>
          <p14:tracePt t="18144" x="10190163" y="287338"/>
          <p14:tracePt t="18145" x="10185400" y="287338"/>
          <p14:tracePt t="18146" x="10185400" y="292100"/>
          <p14:tracePt t="18148" x="10179050" y="292100"/>
          <p14:tracePt t="18150" x="10174288" y="298450"/>
          <p14:tracePt t="18153" x="10167938" y="298450"/>
          <p14:tracePt t="18154" x="10167938" y="303213"/>
          <p14:tracePt t="18155" x="10163175" y="303213"/>
          <p14:tracePt t="18157" x="10163175" y="309563"/>
          <p14:tracePt t="18158" x="10156825" y="309563"/>
          <p14:tracePt t="18160" x="10152063" y="314325"/>
          <p14:tracePt t="18163" x="10145713" y="314325"/>
          <p14:tracePt t="18164" x="10140950" y="320675"/>
          <p14:tracePt t="18167" x="10134600" y="320675"/>
          <p14:tracePt t="18169" x="10134600" y="325438"/>
          <p14:tracePt t="18170" x="10129838" y="331788"/>
          <p14:tracePt t="18173" x="10123488" y="336550"/>
          <p14:tracePt t="18176" x="10117138" y="336550"/>
          <p14:tracePt t="18177" x="10117138" y="342900"/>
          <p14:tracePt t="18178" x="10112375" y="342900"/>
          <p14:tracePt t="18179" x="10112375" y="349250"/>
          <p14:tracePt t="18180" x="10106025" y="349250"/>
          <p14:tracePt t="18181" x="10106025" y="354013"/>
          <p14:tracePt t="18184" x="10101263" y="354013"/>
          <p14:tracePt t="18185" x="10094913" y="360363"/>
          <p14:tracePt t="18188" x="10090150" y="365125"/>
          <p14:tracePt t="18190" x="10083800" y="371475"/>
          <p14:tracePt t="18193" x="10083800" y="376238"/>
          <p14:tracePt t="18194" x="10079038" y="376238"/>
          <p14:tracePt t="18195" x="10072688" y="376238"/>
          <p14:tracePt t="18197" x="10072688" y="382588"/>
          <p14:tracePt t="18198" x="10067925" y="382588"/>
          <p14:tracePt t="18199" x="10067925" y="387350"/>
          <p14:tracePt t="18201" x="10061575" y="393700"/>
          <p14:tracePt t="18204" x="10055225" y="398463"/>
          <p14:tracePt t="18207" x="10050463" y="404813"/>
          <p14:tracePt t="18209" x="10044113" y="404813"/>
          <p14:tracePt t="18210" x="10044113" y="409575"/>
          <p14:tracePt t="18211" x="10044113" y="415925"/>
          <p14:tracePt t="18212" x="10039350" y="415925"/>
          <p14:tracePt t="18214" x="10033000" y="422275"/>
          <p14:tracePt t="18217" x="10033000" y="427038"/>
          <p14:tracePt t="18219" x="10028238" y="427038"/>
          <p14:tracePt t="18220" x="10021888" y="433388"/>
          <p14:tracePt t="18221" x="10021888" y="438150"/>
          <p14:tracePt t="18223" x="10017125" y="444500"/>
          <p14:tracePt t="18225" x="10017125" y="449263"/>
          <p14:tracePt t="18227" x="10010775" y="449263"/>
          <p14:tracePt t="18228" x="10010775" y="455613"/>
          <p14:tracePt t="18230" x="10010775" y="460375"/>
          <p14:tracePt t="18232" x="10010775" y="466725"/>
          <p14:tracePt t="18233" x="10006013" y="466725"/>
          <p14:tracePt t="18235" x="10006013" y="471488"/>
          <p14:tracePt t="18236" x="9999663" y="471488"/>
          <p14:tracePt t="18238" x="9999663" y="477838"/>
          <p14:tracePt t="18239" x="9999663" y="484188"/>
          <p14:tracePt t="18240" x="9999663" y="488950"/>
          <p14:tracePt t="18241" x="9994900" y="488950"/>
          <p14:tracePt t="18242" x="9994900" y="495300"/>
          <p14:tracePt t="18245" x="9994900" y="500063"/>
          <p14:tracePt t="18247" x="9994900" y="511175"/>
          <p14:tracePt t="18249" x="9994900" y="517525"/>
          <p14:tracePt t="18252" x="9994900" y="522288"/>
          <p14:tracePt t="18253" x="9994900" y="528638"/>
          <p14:tracePt t="18254" x="9988550" y="528638"/>
          <p14:tracePt t="18255" x="9988550" y="533400"/>
          <p14:tracePt t="18257" x="9988550" y="539750"/>
          <p14:tracePt t="18259" x="9988550" y="544513"/>
          <p14:tracePt t="18261" x="9988550" y="550863"/>
          <p14:tracePt t="18262" x="9988550" y="557213"/>
          <p14:tracePt t="18264" x="9988550" y="561975"/>
          <p14:tracePt t="18266" x="9988550" y="568325"/>
          <p14:tracePt t="18267" x="9988550" y="573088"/>
          <p14:tracePt t="18268" x="9988550" y="579438"/>
          <p14:tracePt t="18270" x="9988550" y="584200"/>
          <p14:tracePt t="18273" x="9988550" y="590550"/>
          <p14:tracePt t="18274" x="9988550" y="595313"/>
          <p14:tracePt t="18276" x="9988550" y="601663"/>
          <p14:tracePt t="18278" x="9988550" y="606425"/>
          <p14:tracePt t="18280" x="9994900" y="612775"/>
          <p14:tracePt t="18281" x="9994900" y="619125"/>
          <p14:tracePt t="18283" x="9994900" y="623888"/>
          <p14:tracePt t="18285" x="9994900" y="630238"/>
          <p14:tracePt t="18287" x="9999663" y="641350"/>
          <p14:tracePt t="18289" x="9999663" y="646113"/>
          <p14:tracePt t="18290" x="10006013" y="646113"/>
          <p14:tracePt t="18291" x="10006013" y="652463"/>
          <p14:tracePt t="18293" x="10006013" y="657225"/>
          <p14:tracePt t="18294" x="10006013" y="663575"/>
          <p14:tracePt t="18295" x="10010775" y="663575"/>
          <p14:tracePt t="18297" x="10010775" y="668338"/>
          <p14:tracePt t="18299" x="10010775" y="679450"/>
          <p14:tracePt t="18300" x="10017125" y="679450"/>
          <p14:tracePt t="18301" x="10017125" y="685800"/>
          <p14:tracePt t="18304" x="10017125" y="692150"/>
          <p14:tracePt t="18305" x="10021888" y="692150"/>
          <p14:tracePt t="18306" x="10021888" y="696913"/>
          <p14:tracePt t="18307" x="10028238" y="703263"/>
          <p14:tracePt t="18310" x="10028238" y="708025"/>
          <p14:tracePt t="18312" x="10033000" y="714375"/>
          <p14:tracePt t="18314" x="10033000" y="719138"/>
          <p14:tracePt t="18315" x="10039350" y="725488"/>
          <p14:tracePt t="18318" x="10039350" y="730250"/>
          <p14:tracePt t="18319" x="10044113" y="730250"/>
          <p14:tracePt t="18320" x="10050463" y="736600"/>
          <p14:tracePt t="18322" x="10050463" y="741363"/>
          <p14:tracePt t="18323" x="10055225" y="747713"/>
          <p14:tracePt t="18325" x="10061575" y="752475"/>
          <p14:tracePt t="18327" x="10067925" y="758825"/>
          <p14:tracePt t="18329" x="10067925" y="765175"/>
          <p14:tracePt t="18330" x="10072688" y="765175"/>
          <p14:tracePt t="18331" x="10072688" y="769938"/>
          <p14:tracePt t="18332" x="10079038" y="769938"/>
          <p14:tracePt t="18333" x="10079038" y="776288"/>
          <p14:tracePt t="18335" x="10083800" y="781050"/>
          <p14:tracePt t="18336" x="10090150" y="781050"/>
          <p14:tracePt t="18337" x="10090150" y="787400"/>
          <p14:tracePt t="18338" x="10094913" y="792163"/>
          <p14:tracePt t="18340" x="10101263" y="792163"/>
          <p14:tracePt t="18341" x="10101263" y="798513"/>
          <p14:tracePt t="18343" x="10106025" y="803275"/>
          <p14:tracePt t="18345" x="10112375" y="809625"/>
          <p14:tracePt t="18346" x="10117138" y="814388"/>
          <p14:tracePt t="18349" x="10123488" y="820738"/>
          <p14:tracePt t="18350" x="10129838" y="820738"/>
          <p14:tracePt t="18351" x="10134600" y="827088"/>
          <p14:tracePt t="18353" x="10140950" y="831850"/>
          <p14:tracePt t="18355" x="10140950" y="838200"/>
          <p14:tracePt t="18356" x="10145713" y="838200"/>
          <p14:tracePt t="18357" x="10145713" y="842963"/>
          <p14:tracePt t="18359" x="10152063" y="842963"/>
          <p14:tracePt t="18360" x="10156825" y="849313"/>
          <p14:tracePt t="18361" x="10163175" y="849313"/>
          <p14:tracePt t="18362" x="10163175" y="854075"/>
          <p14:tracePt t="18363" x="10167938" y="854075"/>
          <p14:tracePt t="18364" x="10174288" y="860425"/>
          <p14:tracePt t="18367" x="10179050" y="865188"/>
          <p14:tracePt t="18370" x="10185400" y="871538"/>
          <p14:tracePt t="18371" x="10190163" y="871538"/>
          <p14:tracePt t="18372" x="10196513" y="876300"/>
          <p14:tracePt t="18374" x="10202863" y="882650"/>
          <p14:tracePt t="18376" x="10207625" y="882650"/>
          <p14:tracePt t="18377" x="10207625" y="887413"/>
          <p14:tracePt t="18378" x="10213975" y="887413"/>
          <p14:tracePt t="18380" x="10218738" y="893763"/>
          <p14:tracePt t="18381" x="10225088" y="893763"/>
          <p14:tracePt t="18384" x="10229850" y="900113"/>
          <p14:tracePt t="18386" x="10236200" y="904875"/>
          <p14:tracePt t="18388" x="10240963" y="911225"/>
          <p14:tracePt t="18389" x="10247313" y="911225"/>
          <p14:tracePt t="18390" x="10252075" y="911225"/>
          <p14:tracePt t="18392" x="10252075" y="915988"/>
          <p14:tracePt t="18393" x="10264775" y="915988"/>
          <p14:tracePt t="18395" x="10269538" y="922338"/>
          <p14:tracePt t="18397" x="10275888" y="927100"/>
          <p14:tracePt t="18399" x="10280650" y="927100"/>
          <p14:tracePt t="18400" x="10287000" y="933450"/>
          <p14:tracePt t="18401" x="10291763" y="933450"/>
          <p14:tracePt t="18403" x="10298113" y="933450"/>
          <p14:tracePt t="18405" x="10302875" y="938213"/>
          <p14:tracePt t="18406" x="10309225" y="944563"/>
          <p14:tracePt t="18407" x="10313988" y="944563"/>
          <p14:tracePt t="18409" x="10325100" y="949325"/>
          <p14:tracePt t="18411" x="10331450" y="949325"/>
          <p14:tracePt t="18412" x="10337800" y="949325"/>
          <p14:tracePt t="18413" x="10342563" y="955675"/>
          <p14:tracePt t="18414" x="10348913" y="955675"/>
          <p14:tracePt t="18415" x="10353675" y="962025"/>
          <p14:tracePt t="18416" x="10360025" y="962025"/>
          <p14:tracePt t="18419" x="10364788" y="962025"/>
          <p14:tracePt t="18419" x="10371138" y="966788"/>
          <p14:tracePt t="18421" x="10382250" y="966788"/>
          <p14:tracePt t="18422" x="10387013" y="966788"/>
          <p14:tracePt t="18423" x="10387013" y="973138"/>
          <p14:tracePt t="18424" x="10393363" y="973138"/>
          <p14:tracePt t="18425" x="10404475" y="977900"/>
          <p14:tracePt t="18426" x="10410825" y="977900"/>
          <p14:tracePt t="18427" x="10415588" y="977900"/>
          <p14:tracePt t="18429" x="10421938" y="984250"/>
          <p14:tracePt t="18430" x="10433050" y="984250"/>
          <p14:tracePt t="18432" x="10444163" y="989013"/>
          <p14:tracePt t="18434" x="10448925" y="989013"/>
          <p14:tracePt t="18435" x="10460038" y="989013"/>
          <p14:tracePt t="18436" x="10460038" y="995363"/>
          <p14:tracePt t="18437" x="10466388" y="995363"/>
          <p14:tracePt t="18438" x="10472738" y="1000125"/>
          <p14:tracePt t="18439" x="10483850" y="1000125"/>
          <p14:tracePt t="18440" x="10488613" y="1000125"/>
          <p14:tracePt t="18441" x="10494963" y="1006475"/>
          <p14:tracePt t="18443" x="10506075" y="1006475"/>
          <p14:tracePt t="18444" x="10510838" y="1006475"/>
          <p14:tracePt t="18445" x="10510838" y="1011238"/>
          <p14:tracePt t="18446" x="10521950" y="1011238"/>
          <p14:tracePt t="18447" x="10521950" y="1017588"/>
          <p14:tracePt t="18448" x="10533063" y="1017588"/>
          <p14:tracePt t="18449" x="10539413" y="1017588"/>
          <p14:tracePt t="18450" x="10550525" y="1022350"/>
          <p14:tracePt t="18452" x="10561638" y="1028700"/>
          <p14:tracePt t="18455" x="10567988" y="1028700"/>
          <p14:tracePt t="18455" x="10583863" y="1035050"/>
          <p14:tracePt t="18457" x="10590213" y="1035050"/>
          <p14:tracePt t="18458" x="10601325" y="1039813"/>
          <p14:tracePt t="18459" x="10606088" y="1039813"/>
          <p14:tracePt t="18460" x="10612438" y="1039813"/>
          <p14:tracePt t="18461" x="10623550" y="1046163"/>
          <p14:tracePt t="18462" x="10629900" y="1050925"/>
          <p14:tracePt t="18464" x="10645775" y="1050925"/>
          <p14:tracePt t="18465" x="10656888" y="1050925"/>
          <p14:tracePt t="18466" x="10663238" y="1050925"/>
          <p14:tracePt t="18467" x="10663238" y="1057275"/>
          <p14:tracePt t="18468" x="10674350" y="1062038"/>
          <p14:tracePt t="18469" x="10685463" y="1062038"/>
          <p14:tracePt t="18471" x="10702925" y="1062038"/>
          <p14:tracePt t="18472" x="10707688" y="1068388"/>
          <p14:tracePt t="18474" x="10725150" y="1073150"/>
          <p14:tracePt t="18475" x="10736263" y="1073150"/>
          <p14:tracePt t="18477" x="10753725" y="1079500"/>
          <p14:tracePt t="18478" x="10758488" y="1079500"/>
          <p14:tracePt t="18480" x="10769600" y="1079500"/>
          <p14:tracePt t="18481" x="10787063" y="1084263"/>
          <p14:tracePt t="18482" x="10791825" y="1084263"/>
          <p14:tracePt t="18484" x="10802938" y="1090613"/>
          <p14:tracePt t="18486" x="10820400" y="1090613"/>
          <p14:tracePt t="18488" x="10837863" y="1090613"/>
          <p14:tracePt t="18489" x="10842625" y="1090613"/>
          <p14:tracePt t="18490" x="10853738" y="1095375"/>
          <p14:tracePt t="18492" x="10871200" y="1095375"/>
          <p14:tracePt t="18493" x="10875963" y="1095375"/>
          <p14:tracePt t="18495" x="10893425" y="1101725"/>
          <p14:tracePt t="18496" x="10899775" y="1101725"/>
          <p14:tracePt t="18498" x="10915650" y="1101725"/>
          <p14:tracePt t="18499" x="10926763" y="1101725"/>
          <p14:tracePt t="18502" x="10937875" y="1101725"/>
          <p14:tracePt t="18503" x="10948988" y="1101725"/>
          <p14:tracePt t="18504" x="10955338" y="1101725"/>
          <p14:tracePt t="18505" x="10961688" y="1101725"/>
          <p14:tracePt t="18506" x="10972800" y="1101725"/>
          <p14:tracePt t="18507" x="10977563" y="1101725"/>
          <p14:tracePt t="18508" x="10983913" y="1101725"/>
          <p14:tracePt t="18509" x="10988675" y="1101725"/>
          <p14:tracePt t="18510" x="10999788" y="1101725"/>
          <p14:tracePt t="18511" x="11006138" y="1101725"/>
          <p14:tracePt t="18512" x="11010900" y="1101725"/>
          <p14:tracePt t="18514" x="11023600" y="1101725"/>
          <p14:tracePt t="18516" x="11034713" y="1101725"/>
          <p14:tracePt t="18516" x="11039475" y="1101725"/>
          <p14:tracePt t="18517" x="11045825" y="1101725"/>
          <p14:tracePt t="18518" x="11056938" y="1101725"/>
          <p14:tracePt t="18519" x="11061700" y="1101725"/>
          <p14:tracePt t="18520" x="11068050" y="1101725"/>
          <p14:tracePt t="18521" x="11072813" y="1101725"/>
          <p14:tracePt t="18523" x="11079163" y="1101725"/>
          <p14:tracePt t="18524" x="11090275" y="1101725"/>
          <p14:tracePt t="18525" x="11101388" y="1101725"/>
          <p14:tracePt t="18526" x="11107738" y="1101725"/>
          <p14:tracePt t="18527" x="11112500" y="1101725"/>
          <p14:tracePt t="18528" x="11123613" y="1101725"/>
          <p14:tracePt t="18530" x="11134725" y="1101725"/>
          <p14:tracePt t="18531" x="11141075" y="1101725"/>
          <p14:tracePt t="18532" x="11145838" y="1101725"/>
          <p14:tracePt t="18533" x="11156950" y="1101725"/>
          <p14:tracePt t="18535" x="11163300" y="1101725"/>
          <p14:tracePt t="18536" x="11174413" y="1101725"/>
          <p14:tracePt t="18537" x="11180763" y="1101725"/>
          <p14:tracePt t="18538" x="11185525" y="1095375"/>
          <p14:tracePt t="18539" x="11191875" y="1095375"/>
          <p14:tracePt t="18541" x="11202988" y="1095375"/>
          <p14:tracePt t="18542" x="11207750" y="1095375"/>
          <p14:tracePt t="18543" x="11214100" y="1095375"/>
          <p14:tracePt t="18544" x="11225213" y="1095375"/>
          <p14:tracePt t="18546" x="11236325" y="1090613"/>
          <p14:tracePt t="18547" x="11242675" y="1090613"/>
          <p14:tracePt t="18548" x="11247438" y="1090613"/>
          <p14:tracePt t="18550" x="11258550" y="1084263"/>
          <p14:tracePt t="18551" x="11264900" y="1084263"/>
          <p14:tracePt t="18552" x="11269663" y="1084263"/>
          <p14:tracePt t="18553" x="11280775" y="1084263"/>
          <p14:tracePt t="18555" x="11287125" y="1084263"/>
          <p14:tracePt t="18556" x="11298238" y="1079500"/>
          <p14:tracePt t="18557" x="11304588" y="1079500"/>
          <p14:tracePt t="18558" x="11309350" y="1079500"/>
          <p14:tracePt t="18559" x="11315700" y="1073150"/>
          <p14:tracePt t="18560" x="11320463" y="1073150"/>
          <p14:tracePt t="18562" x="11331575" y="1073150"/>
          <p14:tracePt t="18563" x="11337925" y="1073150"/>
          <p14:tracePt t="18564" x="11349038" y="1068388"/>
          <p14:tracePt t="18565" x="11353800" y="1068388"/>
          <p14:tracePt t="18566" x="11360150" y="1062038"/>
          <p14:tracePt t="18567" x="11366500" y="1062038"/>
          <p14:tracePt t="18568" x="11371263" y="1062038"/>
          <p14:tracePt t="18570" x="11382375" y="1062038"/>
          <p14:tracePt t="18571" x="11382375" y="1057275"/>
          <p14:tracePt t="18572" x="11388725" y="1057275"/>
          <p14:tracePt t="18573" x="11393488" y="1057275"/>
          <p14:tracePt t="18574" x="11399838" y="1057275"/>
          <p14:tracePt t="18575" x="11410950" y="1050925"/>
          <p14:tracePt t="18576" x="11415713" y="1050925"/>
          <p14:tracePt t="18577" x="11422063" y="1046163"/>
          <p14:tracePt t="18578" x="11426825" y="1046163"/>
          <p14:tracePt t="18579" x="11433175" y="1046163"/>
          <p14:tracePt t="18580" x="11439525" y="1046163"/>
          <p14:tracePt t="18581" x="11444288" y="1039813"/>
          <p14:tracePt t="18583" x="11450638" y="1039813"/>
          <p14:tracePt t="18584" x="11455400" y="1035050"/>
          <p14:tracePt t="18585" x="11466513" y="1035050"/>
          <p14:tracePt t="18587" x="11472863" y="1028700"/>
          <p14:tracePt t="18588" x="11477625" y="1028700"/>
          <p14:tracePt t="18589" x="11483975" y="1022350"/>
          <p14:tracePt t="18590" x="11488738" y="1022350"/>
          <p14:tracePt t="18592" x="11495088" y="1022350"/>
          <p14:tracePt t="18593" x="11495088" y="1017588"/>
          <p14:tracePt t="18594" x="11499850" y="1017588"/>
          <p14:tracePt t="18595" x="11506200" y="1017588"/>
          <p14:tracePt t="18596" x="11517313" y="1011238"/>
          <p14:tracePt t="18598" x="11523663" y="1006475"/>
          <p14:tracePt t="18599" x="11528425" y="1006475"/>
          <p14:tracePt t="18601" x="11534775" y="1006475"/>
          <p14:tracePt t="18602" x="11539538" y="1000125"/>
          <p14:tracePt t="18604" x="11550650" y="1000125"/>
          <p14:tracePt t="18606" x="11557000" y="995363"/>
          <p14:tracePt t="18608" x="11561763" y="995363"/>
          <p14:tracePt t="18610" x="11568113" y="989013"/>
          <p14:tracePt t="18611" x="11574463" y="989013"/>
          <p14:tracePt t="18613" x="11579225" y="984250"/>
          <p14:tracePt t="18615" x="11590338" y="984250"/>
          <p14:tracePt t="18617" x="11596688" y="977900"/>
          <p14:tracePt t="18620" x="11601450" y="977900"/>
          <p14:tracePt t="18621" x="11607800" y="973138"/>
          <p14:tracePt t="18622" x="11612563" y="973138"/>
          <p14:tracePt t="18623" x="11618913" y="966788"/>
          <p14:tracePt t="18625" x="11623675" y="966788"/>
          <p14:tracePt t="18626" x="11630025" y="966788"/>
          <p14:tracePt t="18627" x="11630025" y="962025"/>
          <p14:tracePt t="18629" x="11634788" y="962025"/>
          <p14:tracePt t="18631" x="11641138" y="962025"/>
          <p14:tracePt t="18634" x="11647488" y="955675"/>
          <p14:tracePt t="18635" x="11652250" y="955675"/>
          <p14:tracePt t="18636" x="11658600" y="955675"/>
          <p14:tracePt t="18637" x="11658600" y="949325"/>
          <p14:tracePt t="18638" x="11663363" y="949325"/>
          <p14:tracePt t="18640" x="11669713" y="944563"/>
          <p14:tracePt t="18641" x="11674475" y="944563"/>
          <p14:tracePt t="18644" x="11680825" y="944563"/>
          <p14:tracePt t="18646" x="11680825" y="938213"/>
          <p14:tracePt t="18647" x="11685588" y="938213"/>
          <p14:tracePt t="18650" x="11696700" y="933450"/>
          <p14:tracePt t="18653" x="11703050" y="933450"/>
          <p14:tracePt t="18657" x="11707813" y="927100"/>
          <p14:tracePt t="18660" x="11714163" y="922338"/>
          <p14:tracePt t="18662" x="11720513" y="922338"/>
          <p14:tracePt t="18666" x="11725275" y="922338"/>
          <p14:tracePt t="18667" x="11725275" y="915988"/>
          <p14:tracePt t="18670" x="11731625" y="915988"/>
          <p14:tracePt t="18675" x="11731625" y="911225"/>
          <p14:tracePt t="18676" x="11736388" y="911225"/>
          <p14:tracePt t="18679" x="11742738" y="911225"/>
          <p14:tracePt t="18684" x="11742738" y="904875"/>
          <p14:tracePt t="18686" x="11747500" y="904875"/>
          <p14:tracePt t="18688" x="11747500" y="900113"/>
          <p14:tracePt t="18695" x="11753850" y="900113"/>
          <p14:tracePt t="18696" x="11753850" y="893763"/>
          <p14:tracePt t="18705" x="11753850" y="887413"/>
          <p14:tracePt t="18706" x="11758613" y="887413"/>
          <p14:tracePt t="18713" x="11764963" y="887413"/>
          <p14:tracePt t="18714" x="11764963" y="882650"/>
          <p14:tracePt t="18718" x="11764963" y="876300"/>
          <p14:tracePt t="18725" x="11769725" y="871538"/>
          <p14:tracePt t="18731" x="11769725" y="865188"/>
          <p14:tracePt t="18736" x="11776075" y="865188"/>
          <p14:tracePt t="18737" x="11776075" y="860425"/>
          <p14:tracePt t="18739" x="11776075" y="854075"/>
          <p14:tracePt t="18743" x="11776075" y="849313"/>
          <p14:tracePt t="18744" x="11782425" y="849313"/>
          <p14:tracePt t="18748" x="11782425" y="842963"/>
          <p14:tracePt t="18749" x="11787188" y="842963"/>
          <p14:tracePt t="18752" x="11787188" y="838200"/>
          <p14:tracePt t="18754" x="11787188" y="831850"/>
          <p14:tracePt t="18756" x="11793538" y="831850"/>
          <p14:tracePt t="18757" x="11793538" y="827088"/>
          <p14:tracePt t="18761" x="11793538" y="820738"/>
          <p14:tracePt t="18762" x="11798300" y="820738"/>
          <p14:tracePt t="18764" x="11798300" y="814388"/>
          <p14:tracePt t="18766" x="11798300" y="809625"/>
          <p14:tracePt t="18769" x="11804650" y="803275"/>
          <p14:tracePt t="18773" x="11809413" y="798513"/>
          <p14:tracePt t="18776" x="11809413" y="792163"/>
          <p14:tracePt t="18777" x="11809413" y="787400"/>
          <p14:tracePt t="18780" x="11809413" y="781050"/>
          <p14:tracePt t="18781" x="11815763" y="781050"/>
          <p14:tracePt t="18783" x="11815763" y="776288"/>
          <p14:tracePt t="18786" x="11815763" y="769938"/>
          <p14:tracePt t="18789" x="11820525" y="769938"/>
          <p14:tracePt t="18790" x="11820525" y="765175"/>
          <p14:tracePt t="18791" x="11820525" y="758825"/>
          <p14:tracePt t="18794" x="11820525" y="752475"/>
          <p14:tracePt t="18796" x="11820525" y="747713"/>
          <p14:tracePt t="18798" x="11820525" y="741363"/>
          <p14:tracePt t="18799" x="11826875" y="741363"/>
          <p14:tracePt t="18801" x="11826875" y="736600"/>
          <p14:tracePt t="18804" x="11826875" y="730250"/>
          <p14:tracePt t="18805" x="11831638" y="730250"/>
          <p14:tracePt t="18807" x="11831638" y="725488"/>
          <p14:tracePt t="18808" x="11831638" y="719138"/>
          <p14:tracePt t="18810" x="11831638" y="714375"/>
          <p14:tracePt t="18813" x="11831638" y="708025"/>
          <p14:tracePt t="18816" x="11831638" y="703263"/>
          <p14:tracePt t="18817" x="11831638" y="696913"/>
          <p14:tracePt t="18819" x="11831638" y="692150"/>
          <p14:tracePt t="18822" x="11831638" y="685800"/>
          <p14:tracePt t="18823" x="11831638" y="679450"/>
          <p14:tracePt t="18826" x="11831638" y="674688"/>
          <p14:tracePt t="18827" x="11831638" y="668338"/>
          <p14:tracePt t="18829" x="11831638" y="663575"/>
          <p14:tracePt t="18831" x="11831638" y="657225"/>
          <p14:tracePt t="18833" x="11831638" y="652463"/>
          <p14:tracePt t="18834" x="11831638" y="646113"/>
          <p14:tracePt t="18836" x="11831638" y="641350"/>
          <p14:tracePt t="18837" x="11826875" y="635000"/>
          <p14:tracePt t="18838" x="11826875" y="630238"/>
          <p14:tracePt t="18840" x="11826875" y="623888"/>
          <p14:tracePt t="18841" x="11820525" y="623888"/>
          <p14:tracePt t="18842" x="11820525" y="619125"/>
          <p14:tracePt t="18844" x="11820525" y="606425"/>
          <p14:tracePt t="18845" x="11815763" y="606425"/>
          <p14:tracePt t="18846" x="11815763" y="601663"/>
          <p14:tracePt t="18847" x="11809413" y="601663"/>
          <p14:tracePt t="18848" x="11809413" y="595313"/>
          <p14:tracePt t="18850" x="11804650" y="584200"/>
          <p14:tracePt t="18851" x="11804650" y="579438"/>
          <p14:tracePt t="18852" x="11798300" y="573088"/>
          <p14:tracePt t="18854" x="11793538" y="568325"/>
          <p14:tracePt t="18855" x="11787188" y="557213"/>
          <p14:tracePt t="18856" x="11787188" y="550863"/>
          <p14:tracePt t="18857" x="11782425" y="544513"/>
          <p14:tracePt t="18858" x="11776075" y="544513"/>
          <p14:tracePt t="18859" x="11776075" y="539750"/>
          <p14:tracePt t="18860" x="11769725" y="533400"/>
          <p14:tracePt t="18861" x="11769725" y="528638"/>
          <p14:tracePt t="18863" x="11764963" y="528638"/>
          <p14:tracePt t="18863" x="11758613" y="522288"/>
          <p14:tracePt t="18864" x="11747500" y="511175"/>
          <p14:tracePt t="18866" x="11742738" y="500063"/>
          <p14:tracePt t="18867" x="11736388" y="495300"/>
          <p14:tracePt t="18868" x="11731625" y="488950"/>
          <p14:tracePt t="18870" x="11720513" y="477838"/>
          <p14:tracePt t="18871" x="11707813" y="466725"/>
          <p14:tracePt t="18872" x="11703050" y="466725"/>
          <p14:tracePt t="18873" x="11696700" y="455613"/>
          <p14:tracePt t="18874" x="11691938" y="455613"/>
          <p14:tracePt t="18875" x="11685588" y="444500"/>
          <p14:tracePt t="18876" x="11669713" y="438150"/>
          <p14:tracePt t="18877" x="11663363" y="427038"/>
          <p14:tracePt t="18878" x="11658600" y="427038"/>
          <p14:tracePt t="18879" x="11658600" y="422275"/>
          <p14:tracePt t="18880" x="11647488" y="415925"/>
          <p14:tracePt t="18881" x="11634788" y="404813"/>
          <p14:tracePt t="18882" x="11623675" y="398463"/>
          <p14:tracePt t="18884" x="11607800" y="387350"/>
          <p14:tracePt t="18885" x="11596688" y="376238"/>
          <p14:tracePt t="18887" x="11585575" y="371475"/>
          <p14:tracePt t="18888" x="11574463" y="365125"/>
          <p14:tracePt t="18889" x="11568113" y="360363"/>
          <p14:tracePt t="18906" x="11399838" y="269875"/>
          <p14:tracePt t="18907" x="11382375" y="263525"/>
          <p14:tracePt t="18907" x="11371263" y="252413"/>
          <p14:tracePt t="18908" x="11353800" y="252413"/>
          <p14:tracePt t="18909" x="11349038" y="247650"/>
          <p14:tracePt t="18910" x="11326813" y="236538"/>
          <p14:tracePt t="18911" x="11309350" y="236538"/>
          <p14:tracePt t="18912" x="11304588" y="230188"/>
          <p14:tracePt t="18913" x="11287125" y="219075"/>
          <p14:tracePt t="18914" x="11280775" y="219075"/>
          <p14:tracePt t="18915" x="11258550" y="214313"/>
          <p14:tracePt t="18916" x="11247438" y="207963"/>
          <p14:tracePt t="18917" x="11236325" y="201613"/>
          <p14:tracePt t="18918" x="11225213" y="196850"/>
          <p14:tracePt t="18920" x="11185525" y="185738"/>
          <p14:tracePt t="18921" x="11180763" y="179388"/>
          <p14:tracePt t="18922" x="11156950" y="179388"/>
          <p14:tracePt t="18923" x="11145838" y="174625"/>
          <p14:tracePt t="18924" x="11134725" y="168275"/>
          <p14:tracePt t="18925" x="11118850" y="163513"/>
          <p14:tracePt t="18926" x="11096625" y="163513"/>
          <p14:tracePt t="18927" x="11079163" y="157163"/>
          <p14:tracePt t="18928" x="11068050" y="152400"/>
          <p14:tracePt t="18929" x="11056938" y="146050"/>
          <p14:tracePt t="18930" x="11034713" y="141288"/>
          <p14:tracePt t="18931" x="11017250" y="141288"/>
          <p14:tracePt t="18932" x="10999788" y="134938"/>
          <p14:tracePt t="18933" x="10977563" y="128588"/>
          <p14:tracePt t="18934" x="10966450" y="123825"/>
          <p14:tracePt t="18935" x="10955338" y="123825"/>
          <p14:tracePt t="18936" x="10933113" y="117475"/>
          <p14:tracePt t="18937" x="10910888" y="112713"/>
          <p14:tracePt t="18938" x="10899775" y="112713"/>
          <p14:tracePt t="18939" x="10875963" y="106363"/>
          <p14:tracePt t="18940" x="10860088" y="101600"/>
          <p14:tracePt t="18941" x="10837863" y="101600"/>
          <p14:tracePt t="18942" x="10820400" y="95250"/>
          <p14:tracePt t="18943" x="10802938" y="90488"/>
          <p14:tracePt t="18944" x="10775950" y="84138"/>
          <p14:tracePt t="18945" x="10758488" y="84138"/>
          <p14:tracePt t="18946" x="10736263" y="79375"/>
          <p14:tracePt t="18947" x="10718800" y="79375"/>
          <p14:tracePt t="18948" x="10696575" y="73025"/>
          <p14:tracePt t="18949" x="10680700" y="73025"/>
          <p14:tracePt t="18950" x="10656888" y="66675"/>
          <p14:tracePt t="18951" x="10641013" y="61913"/>
          <p14:tracePt t="18953" x="10601325" y="55563"/>
          <p14:tracePt t="18955" x="10556875" y="50800"/>
          <p14:tracePt t="18955" x="10533063" y="44450"/>
          <p14:tracePt t="18956" x="10517188" y="44450"/>
          <p14:tracePt t="18958" x="10466388" y="39688"/>
          <p14:tracePt t="18959" x="10437813" y="39688"/>
          <p14:tracePt t="18960" x="10410825" y="33338"/>
          <p14:tracePt t="18961" x="10382250" y="28575"/>
          <p14:tracePt t="18962" x="10364788" y="28575"/>
          <p14:tracePt t="18963" x="10337800" y="22225"/>
          <p14:tracePt t="18964" x="10309225" y="17463"/>
          <p14:tracePt t="18965" x="10287000" y="17463"/>
          <p14:tracePt t="18966" x="10247313" y="11113"/>
          <p14:tracePt t="18967" x="10229850" y="11113"/>
          <p14:tracePt t="18968" x="10202863" y="6350"/>
          <p14:tracePt t="18969" x="10167938" y="6350"/>
          <p14:tracePt t="18970" x="10134600" y="0"/>
          <p14:tracePt t="18971" x="10112375" y="0"/>
        </p14:tracePtLst>
      </p14:laserTraceLst>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a:extLst>
              <a:ext uri="{FF2B5EF4-FFF2-40B4-BE49-F238E27FC236}">
                <a16:creationId xmlns:a16="http://schemas.microsoft.com/office/drawing/2014/main" id="{0B48B3AE-B5D7-438D-8E4E-106D1FF21773}"/>
              </a:ext>
            </a:extLst>
          </p:cNvPr>
          <p:cNvPicPr>
            <a:picLocks noChangeAspect="1"/>
          </p:cNvPicPr>
          <p:nvPr/>
        </p:nvPicPr>
        <p:blipFill>
          <a:blip r:embed="rId5"/>
          <a:stretch>
            <a:fillRect/>
          </a:stretch>
        </p:blipFill>
        <p:spPr>
          <a:xfrm>
            <a:off x="0" y="1110684"/>
            <a:ext cx="12182113" cy="5318292"/>
          </a:xfrm>
          <a:prstGeom prst="rect">
            <a:avLst/>
          </a:prstGeom>
        </p:spPr>
      </p:pic>
      <p:sp>
        <p:nvSpPr>
          <p:cNvPr id="9" name="Footer Placeholder 8">
            <a:extLst>
              <a:ext uri="{FF2B5EF4-FFF2-40B4-BE49-F238E27FC236}">
                <a16:creationId xmlns:a16="http://schemas.microsoft.com/office/drawing/2014/main" id="{9A19BBDB-70BD-418A-B330-894A97070711}"/>
              </a:ext>
            </a:extLst>
          </p:cNvPr>
          <p:cNvSpPr>
            <a:spLocks noGrp="1"/>
          </p:cNvSpPr>
          <p:nvPr>
            <p:ph type="ftr" sz="quarter" idx="11"/>
          </p:nvPr>
        </p:nvSpPr>
        <p:spPr/>
        <p:txBody>
          <a:bodyPr/>
          <a:lstStyle/>
          <a:p>
            <a:r>
              <a:rPr lang="en-US"/>
              <a:t>Speaker: Eric Lieu</a:t>
            </a:r>
          </a:p>
        </p:txBody>
      </p:sp>
      <p:sp>
        <p:nvSpPr>
          <p:cNvPr id="2" name="Slide Number Placeholder 1">
            <a:extLst>
              <a:ext uri="{FF2B5EF4-FFF2-40B4-BE49-F238E27FC236}">
                <a16:creationId xmlns:a16="http://schemas.microsoft.com/office/drawing/2014/main" id="{CAD7D34E-F029-4FBD-8D21-45D62415C066}"/>
              </a:ext>
            </a:extLst>
          </p:cNvPr>
          <p:cNvSpPr>
            <a:spLocks noGrp="1"/>
          </p:cNvSpPr>
          <p:nvPr>
            <p:ph type="sldNum" sz="quarter" idx="12"/>
          </p:nvPr>
        </p:nvSpPr>
        <p:spPr/>
        <p:txBody>
          <a:bodyPr/>
          <a:lstStyle/>
          <a:p>
            <a:fld id="{D57F1E4F-1CFF-5643-939E-217C01CDF565}" type="slidenum">
              <a:rPr lang="en-US" smtClean="0"/>
              <a:pPr/>
              <a:t>54</a:t>
            </a:fld>
            <a:endParaRPr lang="en-US"/>
          </a:p>
        </p:txBody>
      </p:sp>
      <p:sp>
        <p:nvSpPr>
          <p:cNvPr id="7" name="TextBox 6">
            <a:extLst>
              <a:ext uri="{FF2B5EF4-FFF2-40B4-BE49-F238E27FC236}">
                <a16:creationId xmlns:a16="http://schemas.microsoft.com/office/drawing/2014/main" id="{40608D76-A69F-48E8-B544-5D0954BD42E7}"/>
              </a:ext>
            </a:extLst>
          </p:cNvPr>
          <p:cNvSpPr txBox="1"/>
          <p:nvPr/>
        </p:nvSpPr>
        <p:spPr>
          <a:xfrm>
            <a:off x="1332026" y="0"/>
            <a:ext cx="5175902" cy="769441"/>
          </a:xfrm>
          <a:prstGeom prst="rect">
            <a:avLst/>
          </a:prstGeom>
          <a:noFill/>
        </p:spPr>
        <p:txBody>
          <a:bodyPr wrap="square" lIns="91440" tIns="45720" rIns="91440" bIns="45720" anchor="t">
            <a:spAutoFit/>
          </a:bodyPr>
          <a:lstStyle/>
          <a:p>
            <a:r>
              <a:rPr lang="en-US" sz="4400">
                <a:solidFill>
                  <a:schemeClr val="tx1">
                    <a:lumMod val="75000"/>
                    <a:lumOff val="25000"/>
                  </a:schemeClr>
                </a:solidFill>
              </a:rPr>
              <a:t>Road 1 – Dam Road</a:t>
            </a:r>
            <a:endParaRPr lang="en-US" sz="4400">
              <a:solidFill>
                <a:schemeClr val="tx1">
                  <a:lumMod val="75000"/>
                  <a:lumOff val="25000"/>
                </a:schemeClr>
              </a:solidFill>
              <a:cs typeface="Calibri"/>
            </a:endParaRPr>
          </a:p>
        </p:txBody>
      </p:sp>
      <p:cxnSp>
        <p:nvCxnSpPr>
          <p:cNvPr id="16" name="Straight Connector 15">
            <a:extLst>
              <a:ext uri="{FF2B5EF4-FFF2-40B4-BE49-F238E27FC236}">
                <a16:creationId xmlns:a16="http://schemas.microsoft.com/office/drawing/2014/main" id="{1FDEA767-57E7-4F0A-8D1B-EED535D9EEB7}"/>
              </a:ext>
            </a:extLst>
          </p:cNvPr>
          <p:cNvCxnSpPr>
            <a:cxnSpLocks/>
          </p:cNvCxnSpPr>
          <p:nvPr/>
        </p:nvCxnSpPr>
        <p:spPr>
          <a:xfrm flipH="1">
            <a:off x="1331668" y="769441"/>
            <a:ext cx="5244153"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A5E3F0A1-E12E-4F62-BEB3-3605752BE739}"/>
              </a:ext>
            </a:extLst>
          </p:cNvPr>
          <p:cNvGrpSpPr/>
          <p:nvPr/>
        </p:nvGrpSpPr>
        <p:grpSpPr>
          <a:xfrm>
            <a:off x="9913028" y="1356704"/>
            <a:ext cx="1772293" cy="713656"/>
            <a:chOff x="-578930" y="5063849"/>
            <a:chExt cx="2215708" cy="733447"/>
          </a:xfrm>
        </p:grpSpPr>
        <p:sp>
          <p:nvSpPr>
            <p:cNvPr id="13" name="Rectangle 12">
              <a:extLst>
                <a:ext uri="{FF2B5EF4-FFF2-40B4-BE49-F238E27FC236}">
                  <a16:creationId xmlns:a16="http://schemas.microsoft.com/office/drawing/2014/main" id="{56EE0935-CA89-453B-B622-F8C47B6A9408}"/>
                </a:ext>
              </a:extLst>
            </p:cNvPr>
            <p:cNvSpPr/>
            <p:nvPr/>
          </p:nvSpPr>
          <p:spPr>
            <a:xfrm>
              <a:off x="-578930" y="5091085"/>
              <a:ext cx="538843" cy="7062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14" name="Arrow: Up 13">
              <a:extLst>
                <a:ext uri="{FF2B5EF4-FFF2-40B4-BE49-F238E27FC236}">
                  <a16:creationId xmlns:a16="http://schemas.microsoft.com/office/drawing/2014/main" id="{66EEC324-40AC-41FB-BC18-E6C21733CD90}"/>
                </a:ext>
              </a:extLst>
            </p:cNvPr>
            <p:cNvSpPr/>
            <p:nvPr/>
          </p:nvSpPr>
          <p:spPr>
            <a:xfrm>
              <a:off x="1324751" y="5063849"/>
              <a:ext cx="224518" cy="310243"/>
            </a:xfrm>
            <a:prstGeom prst="up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5" name="TextBox 14">
              <a:extLst>
                <a:ext uri="{FF2B5EF4-FFF2-40B4-BE49-F238E27FC236}">
                  <a16:creationId xmlns:a16="http://schemas.microsoft.com/office/drawing/2014/main" id="{786FBE3A-C8D7-4C4A-AB4D-859432EAD1E7}"/>
                </a:ext>
              </a:extLst>
            </p:cNvPr>
            <p:cNvSpPr txBox="1"/>
            <p:nvPr/>
          </p:nvSpPr>
          <p:spPr>
            <a:xfrm>
              <a:off x="1215523" y="5337396"/>
              <a:ext cx="421255" cy="379574"/>
            </a:xfrm>
            <a:prstGeom prst="rect">
              <a:avLst/>
            </a:prstGeom>
            <a:noFill/>
            <a:ln>
              <a:noFill/>
            </a:ln>
          </p:spPr>
          <p:txBody>
            <a:bodyPr wrap="none" lIns="91440" tIns="45720" rIns="91440" bIns="45720" rtlCol="0" anchor="t">
              <a:spAutoFit/>
            </a:bodyPr>
            <a:lstStyle/>
            <a:p>
              <a:r>
                <a:rPr lang="en-US" b="1">
                  <a:solidFill>
                    <a:srgbClr val="FFFF00"/>
                  </a:solidFill>
                </a:rPr>
                <a:t>N</a:t>
              </a:r>
            </a:p>
          </p:txBody>
        </p:sp>
      </p:grpSp>
      <p:sp>
        <p:nvSpPr>
          <p:cNvPr id="4" name="TextBox 3">
            <a:extLst>
              <a:ext uri="{FF2B5EF4-FFF2-40B4-BE49-F238E27FC236}">
                <a16:creationId xmlns:a16="http://schemas.microsoft.com/office/drawing/2014/main" id="{54DFAD42-D9BC-4599-B76B-87591AF3A676}"/>
              </a:ext>
            </a:extLst>
          </p:cNvPr>
          <p:cNvSpPr txBox="1"/>
          <p:nvPr/>
        </p:nvSpPr>
        <p:spPr>
          <a:xfrm rot="17220000">
            <a:off x="-517929" y="3459359"/>
            <a:ext cx="2776488"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FFFF00"/>
                </a:solidFill>
              </a:rPr>
              <a:t> </a:t>
            </a:r>
            <a:r>
              <a:rPr lang="en-US" sz="2000">
                <a:solidFill>
                  <a:srgbClr val="FFFF00"/>
                </a:solidFill>
              </a:rPr>
              <a:t>Eagle Canyon Road</a:t>
            </a:r>
          </a:p>
        </p:txBody>
      </p:sp>
      <p:sp>
        <p:nvSpPr>
          <p:cNvPr id="5" name="TextBox 4">
            <a:extLst>
              <a:ext uri="{FF2B5EF4-FFF2-40B4-BE49-F238E27FC236}">
                <a16:creationId xmlns:a16="http://schemas.microsoft.com/office/drawing/2014/main" id="{6CB817A7-CF41-4C89-9673-47BC03F3CC69}"/>
              </a:ext>
            </a:extLst>
          </p:cNvPr>
          <p:cNvSpPr txBox="1"/>
          <p:nvPr/>
        </p:nvSpPr>
        <p:spPr>
          <a:xfrm>
            <a:off x="6855395" y="4963130"/>
            <a:ext cx="184909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a:solidFill>
                  <a:srgbClr val="FFFF00"/>
                </a:solidFill>
                <a:cs typeface="Calibri"/>
              </a:rPr>
              <a:t>Concrete Dam </a:t>
            </a:r>
          </a:p>
        </p:txBody>
      </p:sp>
      <p:sp>
        <p:nvSpPr>
          <p:cNvPr id="19" name="TextBox 18">
            <a:extLst>
              <a:ext uri="{FF2B5EF4-FFF2-40B4-BE49-F238E27FC236}">
                <a16:creationId xmlns:a16="http://schemas.microsoft.com/office/drawing/2014/main" id="{9189DF79-3E7C-4C93-BE4D-A403E5668293}"/>
              </a:ext>
            </a:extLst>
          </p:cNvPr>
          <p:cNvSpPr txBox="1"/>
          <p:nvPr/>
        </p:nvSpPr>
        <p:spPr>
          <a:xfrm>
            <a:off x="3919977" y="4563020"/>
            <a:ext cx="1238721"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a:solidFill>
                  <a:srgbClr val="FFFF00"/>
                </a:solidFill>
                <a:cs typeface="Calibri"/>
              </a:rPr>
              <a:t>Turnout</a:t>
            </a:r>
          </a:p>
        </p:txBody>
      </p:sp>
      <p:sp>
        <p:nvSpPr>
          <p:cNvPr id="21" name="TextBox 20">
            <a:extLst>
              <a:ext uri="{FF2B5EF4-FFF2-40B4-BE49-F238E27FC236}">
                <a16:creationId xmlns:a16="http://schemas.microsoft.com/office/drawing/2014/main" id="{A1D90EE6-9AC7-4022-A613-DD5F69AA7B6D}"/>
              </a:ext>
            </a:extLst>
          </p:cNvPr>
          <p:cNvSpPr txBox="1"/>
          <p:nvPr/>
        </p:nvSpPr>
        <p:spPr>
          <a:xfrm>
            <a:off x="2633933" y="3243592"/>
            <a:ext cx="1749743"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a:solidFill>
                  <a:srgbClr val="FFFF00"/>
                </a:solidFill>
                <a:cs typeface="Calibri"/>
              </a:rPr>
              <a:t>Turnout</a:t>
            </a:r>
            <a:endParaRPr lang="en-US" sz="2000">
              <a:solidFill>
                <a:srgbClr val="000000"/>
              </a:solidFill>
              <a:cs typeface="Calibri"/>
            </a:endParaRPr>
          </a:p>
          <a:p>
            <a:pPr algn="r"/>
            <a:r>
              <a:rPr lang="en-US" sz="2000">
                <a:solidFill>
                  <a:srgbClr val="FFFF00"/>
                </a:solidFill>
                <a:cs typeface="Calibri"/>
              </a:rPr>
              <a:t>+ Intake Tower Entrance</a:t>
            </a:r>
            <a:endParaRPr lang="en-US" sz="2000">
              <a:cs typeface="Calibri"/>
            </a:endParaRPr>
          </a:p>
        </p:txBody>
      </p:sp>
      <p:sp>
        <p:nvSpPr>
          <p:cNvPr id="22" name="TextBox 21">
            <a:extLst>
              <a:ext uri="{FF2B5EF4-FFF2-40B4-BE49-F238E27FC236}">
                <a16:creationId xmlns:a16="http://schemas.microsoft.com/office/drawing/2014/main" id="{A263CCB2-0117-4534-9CBC-2AEF7A00FD29}"/>
              </a:ext>
            </a:extLst>
          </p:cNvPr>
          <p:cNvSpPr txBox="1"/>
          <p:nvPr/>
        </p:nvSpPr>
        <p:spPr>
          <a:xfrm>
            <a:off x="5298076" y="5522367"/>
            <a:ext cx="1253602"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a:solidFill>
                  <a:srgbClr val="FFFF00"/>
                </a:solidFill>
                <a:cs typeface="Calibri"/>
              </a:rPr>
              <a:t>0+00 (#0)</a:t>
            </a:r>
            <a:endParaRPr lang="en-US" sz="2000">
              <a:solidFill>
                <a:srgbClr val="FFFF00"/>
              </a:solidFill>
            </a:endParaRPr>
          </a:p>
        </p:txBody>
      </p:sp>
      <p:sp>
        <p:nvSpPr>
          <p:cNvPr id="23" name="TextBox 22">
            <a:extLst>
              <a:ext uri="{FF2B5EF4-FFF2-40B4-BE49-F238E27FC236}">
                <a16:creationId xmlns:a16="http://schemas.microsoft.com/office/drawing/2014/main" id="{48B0867A-3966-43D4-80BC-2DB3CD56D4B2}"/>
              </a:ext>
            </a:extLst>
          </p:cNvPr>
          <p:cNvSpPr txBox="1"/>
          <p:nvPr/>
        </p:nvSpPr>
        <p:spPr>
          <a:xfrm>
            <a:off x="1299687" y="1135577"/>
            <a:ext cx="1396306"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a:solidFill>
                  <a:srgbClr val="FFFF00"/>
                </a:solidFill>
                <a:cs typeface="Calibri"/>
              </a:rPr>
              <a:t>7+50 (#30)</a:t>
            </a:r>
            <a:endParaRPr lang="en-US" sz="2000">
              <a:solidFill>
                <a:srgbClr val="FFFF00"/>
              </a:solidFill>
            </a:endParaRPr>
          </a:p>
        </p:txBody>
      </p:sp>
      <p:sp>
        <p:nvSpPr>
          <p:cNvPr id="18" name="Content Placeholder 11">
            <a:extLst>
              <a:ext uri="{FF2B5EF4-FFF2-40B4-BE49-F238E27FC236}">
                <a16:creationId xmlns:a16="http://schemas.microsoft.com/office/drawing/2014/main" id="{39545E27-284B-4E36-96CF-2BDF67148459}"/>
              </a:ext>
            </a:extLst>
          </p:cNvPr>
          <p:cNvSpPr txBox="1">
            <a:spLocks/>
          </p:cNvSpPr>
          <p:nvPr/>
        </p:nvSpPr>
        <p:spPr>
          <a:xfrm>
            <a:off x="6931396" y="458222"/>
            <a:ext cx="2426491" cy="366253"/>
          </a:xfrm>
          <a:prstGeom prst="rect">
            <a:avLst/>
          </a:prstGeom>
        </p:spPr>
        <p:txBody>
          <a:bodyPr lIns="91440" tIns="45720" rIns="91440" bIns="45720" anchor="t"/>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85000"/>
                    <a:lumOff val="1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800" kern="1200">
                <a:solidFill>
                  <a:schemeClr val="tx1">
                    <a:lumMod val="85000"/>
                    <a:lumOff val="1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a:solidFill>
                  <a:schemeClr val="tx1"/>
                </a:solidFill>
                <a:cs typeface="Calibri"/>
              </a:rPr>
              <a:t>Total Length: 750 ft </a:t>
            </a:r>
          </a:p>
        </p:txBody>
      </p:sp>
      <p:sp>
        <p:nvSpPr>
          <p:cNvPr id="24" name="Content Placeholder 11">
            <a:extLst>
              <a:ext uri="{FF2B5EF4-FFF2-40B4-BE49-F238E27FC236}">
                <a16:creationId xmlns:a16="http://schemas.microsoft.com/office/drawing/2014/main" id="{1085A4E8-D543-4E31-9A98-52367F2A5217}"/>
              </a:ext>
            </a:extLst>
          </p:cNvPr>
          <p:cNvSpPr txBox="1">
            <a:spLocks/>
          </p:cNvSpPr>
          <p:nvPr/>
        </p:nvSpPr>
        <p:spPr>
          <a:xfrm>
            <a:off x="9357887" y="438523"/>
            <a:ext cx="2426491" cy="366253"/>
          </a:xfrm>
          <a:prstGeom prst="rect">
            <a:avLst/>
          </a:prstGeom>
        </p:spPr>
        <p:txBody>
          <a:bodyPr lIns="91440" tIns="45720" rIns="91440" bIns="45720" anchor="t"/>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85000"/>
                    <a:lumOff val="1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800" kern="1200">
                <a:solidFill>
                  <a:schemeClr val="tx1">
                    <a:lumMod val="85000"/>
                    <a:lumOff val="1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a:solidFill>
                  <a:schemeClr val="tx1"/>
                </a:solidFill>
                <a:cs typeface="Calibri"/>
              </a:rPr>
              <a:t>Average Grade: 15%</a:t>
            </a:r>
          </a:p>
        </p:txBody>
      </p:sp>
      <p:sp>
        <p:nvSpPr>
          <p:cNvPr id="20" name="Rectangle 19">
            <a:extLst>
              <a:ext uri="{FF2B5EF4-FFF2-40B4-BE49-F238E27FC236}">
                <a16:creationId xmlns:a16="http://schemas.microsoft.com/office/drawing/2014/main" id="{4B8D3668-395D-492C-AA87-D008C0987908}"/>
              </a:ext>
            </a:extLst>
          </p:cNvPr>
          <p:cNvSpPr/>
          <p:nvPr/>
        </p:nvSpPr>
        <p:spPr>
          <a:xfrm>
            <a:off x="4799674" y="3259303"/>
            <a:ext cx="2581835" cy="4001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43A67208-88E0-4EB3-A577-873484496202}"/>
              </a:ext>
            </a:extLst>
          </p:cNvPr>
          <p:cNvSpPr txBox="1"/>
          <p:nvPr/>
        </p:nvSpPr>
        <p:spPr>
          <a:xfrm>
            <a:off x="4799673" y="3243592"/>
            <a:ext cx="2581835"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a:solidFill>
                  <a:srgbClr val="FFFF00"/>
                </a:solidFill>
                <a:cs typeface="Calibri"/>
              </a:rPr>
              <a:t>Inclined Intake Tower</a:t>
            </a:r>
          </a:p>
        </p:txBody>
      </p:sp>
      <p:sp>
        <p:nvSpPr>
          <p:cNvPr id="26" name="TextBox 25">
            <a:extLst>
              <a:ext uri="{FF2B5EF4-FFF2-40B4-BE49-F238E27FC236}">
                <a16:creationId xmlns:a16="http://schemas.microsoft.com/office/drawing/2014/main" id="{C44BA797-4B4F-4C9F-B54B-FCD34DD135EE}"/>
              </a:ext>
            </a:extLst>
          </p:cNvPr>
          <p:cNvSpPr txBox="1"/>
          <p:nvPr/>
        </p:nvSpPr>
        <p:spPr>
          <a:xfrm>
            <a:off x="5251221" y="5788063"/>
            <a:ext cx="1986707"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a:solidFill>
                  <a:srgbClr val="FFFF00"/>
                </a:solidFill>
                <a:cs typeface="Calibri"/>
              </a:rPr>
              <a:t>Elevation: 897 ft</a:t>
            </a:r>
            <a:endParaRPr lang="en-US" sz="2000">
              <a:solidFill>
                <a:srgbClr val="FFFF00"/>
              </a:solidFill>
            </a:endParaRPr>
          </a:p>
        </p:txBody>
      </p:sp>
      <p:sp>
        <p:nvSpPr>
          <p:cNvPr id="27" name="TextBox 26">
            <a:extLst>
              <a:ext uri="{FF2B5EF4-FFF2-40B4-BE49-F238E27FC236}">
                <a16:creationId xmlns:a16="http://schemas.microsoft.com/office/drawing/2014/main" id="{A922D201-D71E-4CC1-AC40-5FA4B873BFC4}"/>
              </a:ext>
            </a:extLst>
          </p:cNvPr>
          <p:cNvSpPr txBox="1"/>
          <p:nvPr/>
        </p:nvSpPr>
        <p:spPr>
          <a:xfrm>
            <a:off x="1004486" y="1367708"/>
            <a:ext cx="216902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a:solidFill>
                  <a:srgbClr val="FFFF00"/>
                </a:solidFill>
                <a:cs typeface="Calibri"/>
              </a:rPr>
              <a:t>Elevation: 1009 ft</a:t>
            </a:r>
            <a:endParaRPr lang="en-US" sz="2000">
              <a:solidFill>
                <a:srgbClr val="FFFF00"/>
              </a:solidFill>
            </a:endParaRPr>
          </a:p>
        </p:txBody>
      </p:sp>
      <p:sp>
        <p:nvSpPr>
          <p:cNvPr id="31" name="TextBox 30">
            <a:extLst>
              <a:ext uri="{FF2B5EF4-FFF2-40B4-BE49-F238E27FC236}">
                <a16:creationId xmlns:a16="http://schemas.microsoft.com/office/drawing/2014/main" id="{30902D8C-FE69-4E58-BF65-6818776DB600}"/>
              </a:ext>
            </a:extLst>
          </p:cNvPr>
          <p:cNvSpPr txBox="1"/>
          <p:nvPr/>
        </p:nvSpPr>
        <p:spPr>
          <a:xfrm>
            <a:off x="9553227" y="4455299"/>
            <a:ext cx="1986707"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a:solidFill>
                  <a:srgbClr val="FFFF00"/>
                </a:solidFill>
                <a:cs typeface="Calibri"/>
              </a:rPr>
              <a:t>Hammer-Head Turnout</a:t>
            </a:r>
            <a:endParaRPr lang="en-US" sz="2000">
              <a:solidFill>
                <a:srgbClr val="FFFF00"/>
              </a:solidFill>
            </a:endParaRPr>
          </a:p>
        </p:txBody>
      </p:sp>
      <p:pic>
        <p:nvPicPr>
          <p:cNvPr id="6" name="Picture 5">
            <a:extLst>
              <a:ext uri="{FF2B5EF4-FFF2-40B4-BE49-F238E27FC236}">
                <a16:creationId xmlns:a16="http://schemas.microsoft.com/office/drawing/2014/main" id="{B230496B-E51F-49F7-9E4A-AF655E1E30FA}"/>
              </a:ext>
            </a:extLst>
          </p:cNvPr>
          <p:cNvPicPr>
            <a:picLocks noChangeAspect="1"/>
          </p:cNvPicPr>
          <p:nvPr/>
        </p:nvPicPr>
        <p:blipFill>
          <a:blip r:embed="rId6"/>
          <a:stretch>
            <a:fillRect/>
          </a:stretch>
        </p:blipFill>
        <p:spPr>
          <a:xfrm>
            <a:off x="0" y="769442"/>
            <a:ext cx="12182113" cy="5659534"/>
          </a:xfrm>
          <a:prstGeom prst="rect">
            <a:avLst/>
          </a:prstGeom>
        </p:spPr>
      </p:pic>
      <p:sp>
        <p:nvSpPr>
          <p:cNvPr id="28" name="TextBox 27">
            <a:extLst>
              <a:ext uri="{FF2B5EF4-FFF2-40B4-BE49-F238E27FC236}">
                <a16:creationId xmlns:a16="http://schemas.microsoft.com/office/drawing/2014/main" id="{E3647768-69AD-4A2C-BE82-0B16E202F782}"/>
              </a:ext>
            </a:extLst>
          </p:cNvPr>
          <p:cNvSpPr txBox="1"/>
          <p:nvPr/>
        </p:nvSpPr>
        <p:spPr>
          <a:xfrm>
            <a:off x="1615213" y="3312268"/>
            <a:ext cx="871018" cy="369332"/>
          </a:xfrm>
          <a:prstGeom prst="rect">
            <a:avLst/>
          </a:prstGeom>
          <a:solidFill>
            <a:srgbClr val="FFFFFF"/>
          </a:solidFill>
          <a:ln w="28575">
            <a:solidFill>
              <a:srgbClr val="00B0F0"/>
            </a:solidFill>
          </a:ln>
        </p:spPr>
        <p:txBody>
          <a:bodyPr wrap="square" rtlCol="0">
            <a:spAutoFit/>
          </a:bodyPr>
          <a:lstStyle/>
          <a:p>
            <a:r>
              <a:rPr lang="en-US">
                <a:solidFill>
                  <a:srgbClr val="00B050"/>
                </a:solidFill>
              </a:rPr>
              <a:t>Road 1</a:t>
            </a:r>
          </a:p>
        </p:txBody>
      </p:sp>
      <p:sp>
        <p:nvSpPr>
          <p:cNvPr id="32" name="TextBox 31">
            <a:extLst>
              <a:ext uri="{FF2B5EF4-FFF2-40B4-BE49-F238E27FC236}">
                <a16:creationId xmlns:a16="http://schemas.microsoft.com/office/drawing/2014/main" id="{DB9A00A0-CDF9-4BF8-90B0-3DDF476E8855}"/>
              </a:ext>
            </a:extLst>
          </p:cNvPr>
          <p:cNvSpPr txBox="1"/>
          <p:nvPr/>
        </p:nvSpPr>
        <p:spPr>
          <a:xfrm>
            <a:off x="1596753" y="1162372"/>
            <a:ext cx="1863649" cy="646331"/>
          </a:xfrm>
          <a:prstGeom prst="rect">
            <a:avLst/>
          </a:prstGeom>
          <a:solidFill>
            <a:srgbClr val="FFFFFF"/>
          </a:solidFill>
          <a:ln>
            <a:noFill/>
          </a:ln>
        </p:spPr>
        <p:txBody>
          <a:bodyPr wrap="square" rtlCol="0">
            <a:spAutoFit/>
          </a:bodyPr>
          <a:lstStyle/>
          <a:p>
            <a:r>
              <a:rPr lang="en-US">
                <a:solidFill>
                  <a:srgbClr val="FF0000"/>
                </a:solidFill>
              </a:rPr>
              <a:t>7+50 (#30)</a:t>
            </a:r>
          </a:p>
          <a:p>
            <a:r>
              <a:rPr lang="en-US">
                <a:solidFill>
                  <a:srgbClr val="FF0000"/>
                </a:solidFill>
              </a:rPr>
              <a:t>Elevation: 1009 ft</a:t>
            </a:r>
          </a:p>
        </p:txBody>
      </p:sp>
      <p:pic>
        <p:nvPicPr>
          <p:cNvPr id="11" name="Audio 10">
            <a:hlinkClick r:id="" action="ppaction://media"/>
            <a:extLst>
              <a:ext uri="{FF2B5EF4-FFF2-40B4-BE49-F238E27FC236}">
                <a16:creationId xmlns:a16="http://schemas.microsoft.com/office/drawing/2014/main" id="{5E21448A-55FE-4436-AC3D-4852C6B9192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79841245"/>
      </p:ext>
    </p:extLst>
  </p:cSld>
  <p:clrMapOvr>
    <a:masterClrMapping/>
  </p:clrMapOvr>
  <mc:AlternateContent xmlns:mc="http://schemas.openxmlformats.org/markup-compatibility/2006">
    <mc:Choice xmlns:p14="http://schemas.microsoft.com/office/powerpoint/2010/main" Requires="p14">
      <p:transition spd="slow" p14:dur="2000" advTm="11253"/>
    </mc:Choice>
    <mc:Fallback>
      <p:transition spd="slow" advTm="11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extLst>
    <p:ext uri="{3A86A75C-4F4B-4683-9AE1-C65F6400EC91}">
      <p14:laserTraceLst xmlns:p14="http://schemas.microsoft.com/office/powerpoint/2010/main">
        <p14:tracePtLst>
          <p14:tracePt t="183" x="6643688" y="4879975"/>
          <p14:tracePt t="199" x="6650038" y="4879975"/>
          <p14:tracePt t="206" x="6654800" y="4879975"/>
          <p14:tracePt t="216" x="6654800" y="4873625"/>
          <p14:tracePt t="219" x="6661150" y="4873625"/>
          <p14:tracePt t="227" x="6661150" y="4867275"/>
          <p14:tracePt t="231" x="6665913" y="4867275"/>
          <p14:tracePt t="242" x="6672263" y="4867275"/>
          <p14:tracePt t="247" x="6672263" y="4862513"/>
          <p14:tracePt t="248" x="6677025" y="4862513"/>
          <p14:tracePt t="262" x="6683375" y="4862513"/>
          <p14:tracePt t="264" x="6683375" y="4856163"/>
          <p14:tracePt t="279" x="6689725" y="4851400"/>
          <p14:tracePt t="295" x="6689725" y="4845050"/>
          <p14:tracePt t="303" x="6694488" y="4840288"/>
          <p14:tracePt t="319" x="6694488" y="4833938"/>
          <p14:tracePt t="338" x="6694488" y="4829175"/>
          <p14:tracePt t="370" x="6694488" y="4822825"/>
          <p14:tracePt t="384" x="6694488" y="4818063"/>
          <p14:tracePt t="407" x="6694488" y="4811713"/>
          <p14:tracePt t="423" x="6689725" y="4811713"/>
          <p14:tracePt t="428" x="6689725" y="4806950"/>
          <p14:tracePt t="443" x="6683375" y="4806950"/>
          <p14:tracePt t="452" x="6683375" y="4800600"/>
          <p14:tracePt t="465" x="6677025" y="4794250"/>
          <p14:tracePt t="475" x="6672263" y="4794250"/>
          <p14:tracePt t="491" x="6672263" y="4789488"/>
          <p14:tracePt t="492" x="6665913" y="4789488"/>
          <p14:tracePt t="503" x="6661150" y="4789488"/>
          <p14:tracePt t="509" x="6661150" y="4783138"/>
          <p14:tracePt t="511" x="6654800" y="4783138"/>
          <p14:tracePt t="515" x="6650038" y="4783138"/>
          <p14:tracePt t="521" x="6643688" y="4783138"/>
          <p14:tracePt t="527" x="6638925" y="4778375"/>
          <p14:tracePt t="530" x="6632575" y="4778375"/>
          <p14:tracePt t="532" x="6627813" y="4778375"/>
          <p14:tracePt t="533" x="6627813" y="4772025"/>
          <p14:tracePt t="537" x="6621463" y="4772025"/>
          <p14:tracePt t="540" x="6616700" y="4772025"/>
          <p14:tracePt t="543" x="6610350" y="4772025"/>
          <p14:tracePt t="544" x="6604000" y="4772025"/>
          <p14:tracePt t="546" x="6599238" y="4767263"/>
          <p14:tracePt t="549" x="6592888" y="4767263"/>
          <p14:tracePt t="551" x="6588125" y="4767263"/>
          <p14:tracePt t="552" x="6581775" y="4767263"/>
          <p14:tracePt t="555" x="6577013" y="4767263"/>
          <p14:tracePt t="557" x="6570663" y="4760913"/>
          <p14:tracePt t="559" x="6565900" y="4760913"/>
          <p14:tracePt t="560" x="6559550" y="4760913"/>
          <p14:tracePt t="563" x="6554788" y="4760913"/>
          <p14:tracePt t="564" x="6548438" y="4760913"/>
          <p14:tracePt t="566" x="6537325" y="4760913"/>
          <p14:tracePt t="568" x="6530975" y="4760913"/>
          <p14:tracePt t="569" x="6530975" y="4756150"/>
          <p14:tracePt t="570" x="6519863" y="4756150"/>
          <p14:tracePt t="572" x="6515100" y="4756150"/>
          <p14:tracePt t="574" x="6508750" y="4756150"/>
          <p14:tracePt t="575" x="6503988" y="4749800"/>
          <p14:tracePt t="576" x="6497638" y="4749800"/>
          <p14:tracePt t="578" x="6492875" y="4749800"/>
          <p14:tracePt t="579" x="6486525" y="4749800"/>
          <p14:tracePt t="580" x="6481763" y="4749800"/>
          <p14:tracePt t="581" x="6475413" y="4749800"/>
          <p14:tracePt t="582" x="6469063" y="4749800"/>
          <p14:tracePt t="584" x="6457950" y="4749800"/>
          <p14:tracePt t="586" x="6446838" y="4749800"/>
          <p14:tracePt t="587" x="6442075" y="4745038"/>
          <p14:tracePt t="588" x="6435725" y="4745038"/>
          <p14:tracePt t="589" x="6430963" y="4745038"/>
          <p14:tracePt t="591" x="6424613" y="4745038"/>
          <p14:tracePt t="592" x="6419850" y="4745038"/>
          <p14:tracePt t="593" x="6413500" y="4738688"/>
          <p14:tracePt t="594" x="6396038" y="4738688"/>
          <p14:tracePt t="596" x="6391275" y="4738688"/>
          <p14:tracePt t="597" x="6380163" y="4738688"/>
          <p14:tracePt t="598" x="6373813" y="4738688"/>
          <p14:tracePt t="599" x="6369050" y="4738688"/>
          <p14:tracePt t="601" x="6362700" y="4738688"/>
          <p14:tracePt t="602" x="6346825" y="4738688"/>
          <p14:tracePt t="603" x="6340475" y="4738688"/>
          <p14:tracePt t="605" x="6329363" y="4733925"/>
          <p14:tracePt t="606" x="6323013" y="4733925"/>
          <p14:tracePt t="607" x="6318250" y="4733925"/>
          <p14:tracePt t="608" x="6311900" y="4733925"/>
          <p14:tracePt t="609" x="6300788" y="4733925"/>
          <p14:tracePt t="610" x="6296025" y="4733925"/>
          <p14:tracePt t="611" x="6289675" y="4733925"/>
          <p14:tracePt t="612" x="6278563" y="4727575"/>
          <p14:tracePt t="613" x="6273800" y="4727575"/>
          <p14:tracePt t="614" x="6267450" y="4727575"/>
          <p14:tracePt t="615" x="6261100" y="4727575"/>
          <p14:tracePt t="616" x="6256338" y="4727575"/>
          <p14:tracePt t="619" x="6245225" y="4727575"/>
          <p14:tracePt t="619" x="6234113" y="4727575"/>
          <p14:tracePt t="620" x="6227763" y="4727575"/>
          <p14:tracePt t="621" x="6223000" y="4727575"/>
          <p14:tracePt t="622" x="6216650" y="4727575"/>
          <p14:tracePt t="623" x="6205538" y="4727575"/>
          <p14:tracePt t="624" x="6200775" y="4727575"/>
          <p14:tracePt t="625" x="6194425" y="4727575"/>
          <p14:tracePt t="626" x="6183313" y="4727575"/>
          <p14:tracePt t="627" x="6176963" y="4727575"/>
          <p14:tracePt t="628" x="6172200" y="4727575"/>
          <p14:tracePt t="629" x="6161088" y="4727575"/>
          <p14:tracePt t="630" x="6149975" y="4727575"/>
          <p14:tracePt t="631" x="6143625" y="4727575"/>
          <p14:tracePt t="632" x="6138863" y="4727575"/>
          <p14:tracePt t="633" x="6132513" y="4727575"/>
          <p14:tracePt t="634" x="6121400" y="4727575"/>
          <p14:tracePt t="636" x="6110288" y="4727575"/>
          <p14:tracePt t="637" x="6099175" y="4727575"/>
          <p14:tracePt t="639" x="6088063" y="4727575"/>
          <p14:tracePt t="640" x="6081713" y="4727575"/>
          <p14:tracePt t="641" x="6070600" y="4727575"/>
          <p14:tracePt t="642" x="6065838" y="4727575"/>
          <p14:tracePt t="643" x="6059488" y="4727575"/>
          <p14:tracePt t="644" x="6053138" y="4727575"/>
          <p14:tracePt t="645" x="6042025" y="4727575"/>
          <p14:tracePt t="647" x="6026150" y="4727575"/>
          <p14:tracePt t="648" x="6019800" y="4727575"/>
          <p14:tracePt t="649" x="6015038" y="4727575"/>
          <p14:tracePt t="650" x="6008688" y="4727575"/>
          <p14:tracePt t="651" x="5997575" y="4727575"/>
          <p14:tracePt t="653" x="5991225" y="4727575"/>
          <p14:tracePt t="654" x="5986463" y="4727575"/>
          <p14:tracePt t="655" x="5969000" y="4727575"/>
          <p14:tracePt t="656" x="5964238" y="4727575"/>
          <p14:tracePt t="657" x="5957888" y="4727575"/>
          <p14:tracePt t="658" x="5953125" y="4727575"/>
          <p14:tracePt t="660" x="5942013" y="4727575"/>
          <p14:tracePt t="661" x="5930900" y="4727575"/>
          <p14:tracePt t="662" x="5924550" y="4727575"/>
          <p14:tracePt t="663" x="5918200" y="4727575"/>
          <p14:tracePt t="664" x="5907088" y="4727575"/>
          <p14:tracePt t="665" x="5902325" y="4727575"/>
          <p14:tracePt t="667" x="5891213" y="4727575"/>
          <p14:tracePt t="669" x="5873750" y="4727575"/>
          <p14:tracePt t="671" x="5868988" y="4727575"/>
          <p14:tracePt t="672" x="5862638" y="4727575"/>
          <p14:tracePt t="673" x="5857875" y="4727575"/>
          <p14:tracePt t="674" x="5840413" y="4727575"/>
          <p14:tracePt t="676" x="5834063" y="4727575"/>
          <p14:tracePt t="677" x="5822950" y="4727575"/>
          <p14:tracePt t="679" x="5818188" y="4727575"/>
          <p14:tracePt t="681" x="5800725" y="4727575"/>
          <p14:tracePt t="682" x="5795963" y="4727575"/>
          <p14:tracePt t="683" x="5789613" y="4733925"/>
          <p14:tracePt t="684" x="5783263" y="4733925"/>
          <p14:tracePt t="685" x="5778500" y="4733925"/>
          <p14:tracePt t="686" x="5772150" y="4733925"/>
          <p14:tracePt t="687" x="5767388" y="4733925"/>
          <p14:tracePt t="688" x="5761038" y="4733925"/>
          <p14:tracePt t="690" x="5749925" y="4733925"/>
          <p14:tracePt t="692" x="5745163" y="4733925"/>
          <p14:tracePt t="693" x="5738813" y="4738688"/>
          <p14:tracePt t="694" x="5734050" y="4738688"/>
          <p14:tracePt t="695" x="5727700" y="4738688"/>
          <p14:tracePt t="696" x="5722938" y="4738688"/>
          <p14:tracePt t="697" x="5716588" y="4738688"/>
          <p14:tracePt t="698" x="5705475" y="4738688"/>
          <p14:tracePt t="699" x="5705475" y="4745038"/>
          <p14:tracePt t="700" x="5699125" y="4745038"/>
          <p14:tracePt t="702" x="5694363" y="4749800"/>
          <p14:tracePt t="703" x="5688013" y="4749800"/>
          <p14:tracePt t="704" x="5683250" y="4749800"/>
          <p14:tracePt t="705" x="5672138" y="4749800"/>
          <p14:tracePt t="708" x="5665788" y="4756150"/>
          <p14:tracePt t="709" x="5661025" y="4756150"/>
          <p14:tracePt t="710" x="5654675" y="4760913"/>
          <p14:tracePt t="712" x="5649913" y="4760913"/>
          <p14:tracePt t="713" x="5643563" y="4760913"/>
          <p14:tracePt t="714" x="5637213" y="4760913"/>
          <p14:tracePt t="715" x="5637213" y="4767263"/>
          <p14:tracePt t="716" x="5632450" y="4767263"/>
          <p14:tracePt t="718" x="5626100" y="4767263"/>
          <p14:tracePt t="719" x="5621338" y="4772025"/>
          <p14:tracePt t="720" x="5614988" y="4772025"/>
          <p14:tracePt t="722" x="5610225" y="4778375"/>
          <p14:tracePt t="724" x="5603875" y="4783138"/>
          <p14:tracePt t="726" x="5599113" y="4783138"/>
          <p14:tracePt t="727" x="5592763" y="4789488"/>
          <p14:tracePt t="728" x="5588000" y="4789488"/>
          <p14:tracePt t="730" x="5581650" y="4794250"/>
          <p14:tracePt t="731" x="5575300" y="4800600"/>
          <p14:tracePt t="733" x="5570538" y="4800600"/>
          <p14:tracePt t="734" x="5570538" y="4806950"/>
          <p14:tracePt t="736" x="5564188" y="4806950"/>
          <p14:tracePt t="738" x="5564188" y="4811713"/>
          <p14:tracePt t="739" x="5553075" y="4811713"/>
          <p14:tracePt t="740" x="5553075" y="4818063"/>
          <p14:tracePt t="741" x="5553075" y="4822825"/>
          <p14:tracePt t="742" x="5548313" y="4822825"/>
          <p14:tracePt t="743" x="5541963" y="4829175"/>
          <p14:tracePt t="745" x="5537200" y="4829175"/>
          <p14:tracePt t="746" x="5537200" y="4833938"/>
          <p14:tracePt t="747" x="5530850" y="4833938"/>
          <p14:tracePt t="748" x="5530850" y="4840288"/>
          <p14:tracePt t="749" x="5526088" y="4845050"/>
          <p14:tracePt t="751" x="5519738" y="4851400"/>
          <p14:tracePt t="753" x="5514975" y="4856163"/>
          <p14:tracePt t="755" x="5508625" y="4862513"/>
          <p14:tracePt t="756" x="5508625" y="4867275"/>
          <p14:tracePt t="758" x="5502275" y="4873625"/>
          <p14:tracePt t="760" x="5502275" y="4879975"/>
          <p14:tracePt t="761" x="5497513" y="4879975"/>
          <p14:tracePt t="762" x="5491163" y="4884738"/>
          <p14:tracePt t="763" x="5491163" y="4891088"/>
          <p14:tracePt t="764" x="5486400" y="4895850"/>
          <p14:tracePt t="767" x="5486400" y="4902200"/>
          <p14:tracePt t="768" x="5480050" y="4906963"/>
          <p14:tracePt t="769" x="5475288" y="4913313"/>
          <p14:tracePt t="771" x="5475288" y="4924425"/>
          <p14:tracePt t="773" x="5468938" y="4924425"/>
          <p14:tracePt t="774" x="5468938" y="4929188"/>
          <p14:tracePt t="775" x="5464175" y="4935538"/>
          <p14:tracePt t="777" x="5464175" y="4946650"/>
          <p14:tracePt t="780" x="5457825" y="4957763"/>
          <p14:tracePt t="782" x="5453063" y="4964113"/>
          <p14:tracePt t="783" x="5453063" y="4968875"/>
          <p14:tracePt t="786" x="5446713" y="4979988"/>
          <p14:tracePt t="787" x="5446713" y="4986338"/>
          <p14:tracePt t="788" x="5440363" y="4991100"/>
          <p14:tracePt t="789" x="5440363" y="5002213"/>
          <p14:tracePt t="791" x="5440363" y="5008563"/>
          <p14:tracePt t="792" x="5435600" y="5014913"/>
          <p14:tracePt t="793" x="5435600" y="5019675"/>
          <p14:tracePt t="795" x="5435600" y="5030788"/>
          <p14:tracePt t="796" x="5435600" y="5037138"/>
          <p14:tracePt t="797" x="5429250" y="5037138"/>
          <p14:tracePt t="798" x="5429250" y="5048250"/>
          <p14:tracePt t="800" x="5424488" y="5053013"/>
          <p14:tracePt t="801" x="5424488" y="5059363"/>
          <p14:tracePt t="802" x="5424488" y="5064125"/>
          <p14:tracePt t="804" x="5424488" y="5076825"/>
          <p14:tracePt t="805" x="5424488" y="5081588"/>
          <p14:tracePt t="806" x="5424488" y="5087938"/>
          <p14:tracePt t="807" x="5418138" y="5087938"/>
          <p14:tracePt t="808" x="5418138" y="5092700"/>
          <p14:tracePt t="809" x="5418138" y="5103813"/>
          <p14:tracePt t="810" x="5418138" y="5110163"/>
          <p14:tracePt t="811" x="5418138" y="5114925"/>
          <p14:tracePt t="813" x="5418138" y="5121275"/>
          <p14:tracePt t="814" x="5418138" y="5132388"/>
          <p14:tracePt t="815" x="5418138" y="5137150"/>
          <p14:tracePt t="816" x="5418138" y="5143500"/>
          <p14:tracePt t="818" x="5418138" y="5154613"/>
          <p14:tracePt t="819" x="5418138" y="5160963"/>
          <p14:tracePt t="820" x="5413375" y="5165725"/>
          <p14:tracePt t="821" x="5413375" y="5176838"/>
          <p14:tracePt t="822" x="5413375" y="5183188"/>
          <p14:tracePt t="823" x="5413375" y="5187950"/>
          <p14:tracePt t="824" x="5413375" y="5194300"/>
          <p14:tracePt t="826" x="5413375" y="5205413"/>
          <p14:tracePt t="827" x="5413375" y="5210175"/>
          <p14:tracePt t="828" x="5413375" y="5216525"/>
          <p14:tracePt t="829" x="5413375" y="5222875"/>
          <p14:tracePt t="830" x="5413375" y="5227638"/>
          <p14:tracePt t="831" x="5413375" y="5238750"/>
          <p14:tracePt t="832" x="5413375" y="5245100"/>
          <p14:tracePt t="834" x="5413375" y="5260975"/>
          <p14:tracePt t="836" x="5413375" y="5267325"/>
          <p14:tracePt t="837" x="5413375" y="5272088"/>
          <p14:tracePt t="838" x="5413375" y="5284788"/>
          <p14:tracePt t="839" x="5413375" y="5289550"/>
          <p14:tracePt t="840" x="5413375" y="5295900"/>
          <p14:tracePt t="841" x="5413375" y="5300663"/>
          <p14:tracePt t="842" x="5413375" y="5311775"/>
          <p14:tracePt t="843" x="5413375" y="5318125"/>
          <p14:tracePt t="844" x="5418138" y="5329238"/>
          <p14:tracePt t="845" x="5418138" y="5334000"/>
          <p14:tracePt t="847" x="5418138" y="5340350"/>
          <p14:tracePt t="848" x="5418138" y="5345113"/>
          <p14:tracePt t="849" x="5418138" y="5351463"/>
          <p14:tracePt t="850" x="5418138" y="5362575"/>
          <p14:tracePt t="851" x="5424488" y="5373688"/>
          <p14:tracePt t="852" x="5424488" y="5380038"/>
          <p14:tracePt t="853" x="5429250" y="5384800"/>
          <p14:tracePt t="854" x="5429250" y="5391150"/>
          <p14:tracePt t="855" x="5429250" y="5395913"/>
          <p14:tracePt t="856" x="5429250" y="5413375"/>
          <p14:tracePt t="857" x="5435600" y="5413375"/>
          <p14:tracePt t="858" x="5435600" y="5419725"/>
          <p14:tracePt t="859" x="5435600" y="5424488"/>
          <p14:tracePt t="860" x="5440363" y="5430838"/>
          <p14:tracePt t="861" x="5440363" y="5435600"/>
          <p14:tracePt t="862" x="5440363" y="5441950"/>
          <p14:tracePt t="863" x="5446713" y="5453063"/>
          <p14:tracePt t="864" x="5446713" y="5457825"/>
          <p14:tracePt t="865" x="5453063" y="5468938"/>
          <p14:tracePt t="867" x="5453063" y="5480050"/>
          <p14:tracePt t="868" x="5457825" y="5492750"/>
          <p14:tracePt t="869" x="5464175" y="5497513"/>
          <p14:tracePt t="870" x="5464175" y="5503863"/>
          <p14:tracePt t="871" x="5464175" y="5514975"/>
          <p14:tracePt t="872" x="5468938" y="5519738"/>
          <p14:tracePt t="873" x="5475288" y="5526088"/>
          <p14:tracePt t="874" x="5475288" y="5530850"/>
          <p14:tracePt t="875" x="5480050" y="5541963"/>
          <p14:tracePt t="876" x="5480050" y="5548313"/>
          <p14:tracePt t="877" x="5480050" y="5553075"/>
          <p14:tracePt t="878" x="5486400" y="5559425"/>
          <p14:tracePt t="879" x="5491163" y="5565775"/>
          <p14:tracePt t="880" x="5491163" y="5570538"/>
          <p14:tracePt t="881" x="5497513" y="5581650"/>
          <p14:tracePt t="882" x="5502275" y="5588000"/>
          <p14:tracePt t="883" x="5502275" y="5599113"/>
          <p14:tracePt t="884" x="5508625" y="5599113"/>
          <p14:tracePt t="885" x="5514975" y="5610225"/>
          <p14:tracePt t="886" x="5514975" y="5614988"/>
          <p14:tracePt t="887" x="5519738" y="5621338"/>
          <p14:tracePt t="888" x="5519738" y="5627688"/>
          <p14:tracePt t="889" x="5530850" y="5638800"/>
          <p14:tracePt t="891" x="5537200" y="5649913"/>
          <p14:tracePt t="892" x="5541963" y="5654675"/>
          <p14:tracePt t="893" x="5541963" y="5661025"/>
          <p14:tracePt t="894" x="5553075" y="5665788"/>
          <p14:tracePt t="895" x="5553075" y="5672138"/>
          <p14:tracePt t="896" x="5559425" y="5676900"/>
          <p14:tracePt t="897" x="5564188" y="5688013"/>
          <p14:tracePt t="898" x="5570538" y="5694363"/>
          <p14:tracePt t="899" x="5575300" y="5700713"/>
          <p14:tracePt t="900" x="5581650" y="5705475"/>
          <p14:tracePt t="902" x="5588000" y="5716588"/>
          <p14:tracePt t="903" x="5599113" y="5722938"/>
          <p14:tracePt t="904" x="5610225" y="5734050"/>
          <p14:tracePt t="918" x="5705475" y="5818188"/>
          <p14:tracePt t="920" x="5716588" y="5829300"/>
          <p14:tracePt t="921" x="5722938" y="5835650"/>
          <p14:tracePt t="922" x="5734050" y="5840413"/>
          <p14:tracePt t="924" x="5745163" y="5846763"/>
          <p14:tracePt t="925" x="5756275" y="5851525"/>
          <p14:tracePt t="926" x="5767388" y="5862638"/>
          <p14:tracePt t="927" x="5772150" y="5868988"/>
          <p14:tracePt t="928" x="5778500" y="5868988"/>
          <p14:tracePt t="929" x="5783263" y="5873750"/>
          <p14:tracePt t="930" x="5795963" y="5880100"/>
          <p14:tracePt t="931" x="5811838" y="5884863"/>
          <p14:tracePt t="932" x="5811838" y="5891213"/>
          <p14:tracePt t="933" x="5818188" y="5891213"/>
          <p14:tracePt t="934" x="5840413" y="5902325"/>
          <p14:tracePt t="935" x="5845175" y="5902325"/>
          <p14:tracePt t="936" x="5845175" y="5908675"/>
          <p14:tracePt t="937" x="5857875" y="5913438"/>
          <p14:tracePt t="938" x="5873750" y="5919788"/>
          <p14:tracePt t="939" x="5880100" y="5924550"/>
          <p14:tracePt t="940" x="5891213" y="5930900"/>
          <p14:tracePt t="941" x="5895975" y="5930900"/>
          <p14:tracePt t="942" x="5907088" y="5935663"/>
          <p14:tracePt t="943" x="5918200" y="5942013"/>
          <p14:tracePt t="944" x="5924550" y="5942013"/>
          <p14:tracePt t="945" x="5930900" y="5946775"/>
          <p14:tracePt t="946" x="5946775" y="5953125"/>
          <p14:tracePt t="947" x="5957888" y="5957888"/>
          <p14:tracePt t="948" x="5964238" y="5957888"/>
          <p14:tracePt t="949" x="5980113" y="5964238"/>
          <p14:tracePt t="950" x="5986463" y="5970588"/>
          <p14:tracePt t="952" x="5991225" y="5970588"/>
          <p14:tracePt t="952" x="6008688" y="5975350"/>
          <p14:tracePt t="953" x="6015038" y="5981700"/>
          <p14:tracePt t="954" x="6030913" y="5981700"/>
          <p14:tracePt t="955" x="6042025" y="5986463"/>
          <p14:tracePt t="956" x="6053138" y="5992813"/>
          <p14:tracePt t="957" x="6065838" y="5997575"/>
          <p14:tracePt t="958" x="6076950" y="5997575"/>
          <p14:tracePt t="959" x="6092825" y="6003925"/>
          <p14:tracePt t="960" x="6099175" y="6003925"/>
          <p14:tracePt t="961" x="6110288" y="6008688"/>
          <p14:tracePt t="962" x="6121400" y="6008688"/>
          <p14:tracePt t="963" x="6138863" y="6015038"/>
          <p14:tracePt t="964" x="6143625" y="6015038"/>
          <p14:tracePt t="966" x="6165850" y="6026150"/>
          <p14:tracePt t="967" x="6176963" y="6026150"/>
          <p14:tracePt t="969" x="6200775" y="6030913"/>
          <p14:tracePt t="969" x="6205538" y="6037263"/>
          <p14:tracePt t="970" x="6216650" y="6037263"/>
          <p14:tracePt t="971" x="6227763" y="6043613"/>
          <p14:tracePt t="972" x="6245225" y="6043613"/>
          <p14:tracePt t="973" x="6256338" y="6043613"/>
          <p14:tracePt t="974" x="6273800" y="6048375"/>
          <p14:tracePt t="975" x="6284913" y="6054725"/>
          <p14:tracePt t="976" x="6296025" y="6054725"/>
          <p14:tracePt t="977" x="6307138" y="6059488"/>
          <p14:tracePt t="978" x="6318250" y="6059488"/>
          <p14:tracePt t="980" x="6329363" y="6059488"/>
          <p14:tracePt t="980" x="6346825" y="6065838"/>
          <p14:tracePt t="981" x="6369050" y="6070600"/>
          <p14:tracePt t="982" x="6380163" y="6070600"/>
          <p14:tracePt t="983" x="6391275" y="6076950"/>
          <p14:tracePt t="984" x="6402388" y="6076950"/>
          <p14:tracePt t="985" x="6419850" y="6076950"/>
          <p14:tracePt t="986" x="6435725" y="6081713"/>
          <p14:tracePt t="987" x="6453188" y="6081713"/>
          <p14:tracePt t="988" x="6464300" y="6088063"/>
          <p14:tracePt t="989" x="6475413" y="6088063"/>
          <p14:tracePt t="990" x="6486525" y="6092825"/>
          <p14:tracePt t="991" x="6497638" y="6092825"/>
          <p14:tracePt t="992" x="6519863" y="6092825"/>
          <p14:tracePt t="993" x="6530975" y="6092825"/>
          <p14:tracePt t="994" x="6554788" y="6099175"/>
          <p14:tracePt t="995" x="6565900" y="6099175"/>
          <p14:tracePt t="996" x="6577013" y="6099175"/>
          <p14:tracePt t="997" x="6588125" y="6105525"/>
          <p14:tracePt t="998" x="6604000" y="6105525"/>
          <p14:tracePt t="999" x="6627813" y="6110288"/>
          <p14:tracePt t="1000" x="6638925" y="6110288"/>
          <p14:tracePt t="1001" x="6650038" y="6110288"/>
          <p14:tracePt t="1002" x="6665913" y="6110288"/>
          <p14:tracePt t="1003" x="6683375" y="6110288"/>
          <p14:tracePt t="1004" x="6694488" y="6110288"/>
          <p14:tracePt t="1005" x="6705600" y="6116638"/>
          <p14:tracePt t="1006" x="6723063" y="6116638"/>
          <p14:tracePt t="1007" x="6745288" y="6116638"/>
          <p14:tracePt t="1008" x="6756400" y="6121400"/>
          <p14:tracePt t="1009" x="6773863" y="6121400"/>
          <p14:tracePt t="1010" x="6784975" y="6121400"/>
          <p14:tracePt t="1011" x="6796088" y="6121400"/>
          <p14:tracePt t="1012" x="6811963" y="6127750"/>
          <p14:tracePt t="1013" x="6835775" y="6127750"/>
          <p14:tracePt t="1014" x="6851650" y="6127750"/>
          <p14:tracePt t="1015" x="6862763" y="6127750"/>
          <p14:tracePt t="1016" x="6880225" y="6127750"/>
          <p14:tracePt t="1017" x="6891338" y="6127750"/>
          <p14:tracePt t="1018" x="6902450" y="6127750"/>
          <p14:tracePt t="1019" x="6913563" y="6127750"/>
          <p14:tracePt t="1020" x="6935788" y="6127750"/>
          <p14:tracePt t="1021" x="6946900" y="6132513"/>
          <p14:tracePt t="1022" x="6970713" y="6132513"/>
          <p14:tracePt t="1023" x="6981825" y="6132513"/>
          <p14:tracePt t="1024" x="6997700" y="6132513"/>
          <p14:tracePt t="1025" x="7008813" y="6132513"/>
          <p14:tracePt t="1026" x="7032625" y="6132513"/>
          <p14:tracePt t="1027" x="7043738" y="6132513"/>
          <p14:tracePt t="1028" x="7059613" y="6132513"/>
          <p14:tracePt t="1029" x="7077075" y="6132513"/>
          <p14:tracePt t="1030" x="7088188" y="6138863"/>
          <p14:tracePt t="1031" x="7099300" y="6138863"/>
          <p14:tracePt t="1032" x="7121525" y="6138863"/>
          <p14:tracePt t="1033" x="7132638" y="6138863"/>
          <p14:tracePt t="1034" x="7150100" y="6138863"/>
          <p14:tracePt t="1035" x="7161213" y="6138863"/>
          <p14:tracePt t="1036" x="7172325" y="6138863"/>
          <p14:tracePt t="1037" x="7189788" y="6138863"/>
          <p14:tracePt t="1038" x="7216775" y="6138863"/>
          <p14:tracePt t="1039" x="7234238" y="6138863"/>
          <p14:tracePt t="1040" x="7245350" y="6138863"/>
          <p14:tracePt t="1041" x="7256463" y="6138863"/>
          <p14:tracePt t="1042" x="7267575" y="6138863"/>
          <p14:tracePt t="1043" x="7289800" y="6138863"/>
          <p14:tracePt t="1044" x="7302500" y="6138863"/>
          <p14:tracePt t="1045" x="7324725" y="6138863"/>
          <p14:tracePt t="1046" x="7335838" y="6138863"/>
          <p14:tracePt t="1047" x="7346950" y="6138863"/>
          <p14:tracePt t="1048" x="7362825" y="6138863"/>
          <p14:tracePt t="1049" x="7386638" y="6138863"/>
          <p14:tracePt t="1050" x="7397750" y="6138863"/>
          <p14:tracePt t="1051" x="7413625" y="6138863"/>
          <p14:tracePt t="1052" x="7424738" y="6138863"/>
          <p14:tracePt t="1053" x="7442200" y="6138863"/>
          <p14:tracePt t="1054" x="7464425" y="6138863"/>
          <p14:tracePt t="1055" x="7475538" y="6138863"/>
          <p14:tracePt t="1056" x="7493000" y="6138863"/>
          <p14:tracePt t="1057" x="7504113" y="6138863"/>
          <p14:tracePt t="1058" x="7515225" y="6138863"/>
          <p14:tracePt t="1059" x="7537450" y="6138863"/>
          <p14:tracePt t="1060" x="7554913" y="6138863"/>
          <p14:tracePt t="1061" x="7570788" y="6138863"/>
          <p14:tracePt t="1062" x="7583488" y="6138863"/>
          <p14:tracePt t="1063" x="7594600" y="6138863"/>
          <p14:tracePt t="1064" x="7610475" y="6138863"/>
          <p14:tracePt t="1065" x="7632700" y="6138863"/>
          <p14:tracePt t="1066" x="7643813" y="6138863"/>
          <p14:tracePt t="1067" x="7661275" y="6138863"/>
          <p14:tracePt t="1068" x="7678738" y="6138863"/>
          <p14:tracePt t="1069" x="7689850" y="6138863"/>
          <p14:tracePt t="1070" x="7700963" y="6138863"/>
          <p14:tracePt t="1071" x="7723188" y="6138863"/>
          <p14:tracePt t="1072" x="7734300" y="6138863"/>
          <p14:tracePt t="1073" x="7751763" y="6138863"/>
          <p14:tracePt t="1074" x="7762875" y="6138863"/>
          <p14:tracePt t="1075" x="7778750" y="6138863"/>
          <p14:tracePt t="1076" x="7796213" y="6138863"/>
          <p14:tracePt t="1077" x="7813675" y="6138863"/>
          <p14:tracePt t="1078" x="7824788" y="6138863"/>
          <p14:tracePt t="1079" x="7840663" y="6132513"/>
          <p14:tracePt t="1080" x="7858125" y="6132513"/>
          <p14:tracePt t="1081" x="7869238" y="6132513"/>
          <p14:tracePt t="1082" x="7880350" y="6132513"/>
          <p14:tracePt t="1084" x="7902575" y="6132513"/>
          <p14:tracePt t="1085" x="7920038" y="6132513"/>
          <p14:tracePt t="1086" x="7937500" y="6127750"/>
          <p14:tracePt t="1087" x="7948613" y="6127750"/>
          <p14:tracePt t="1088" x="7970838" y="6127750"/>
          <p14:tracePt t="1089" x="7981950" y="6121400"/>
          <p14:tracePt t="1090" x="7993063" y="6121400"/>
          <p14:tracePt t="1091" x="8010525" y="6121400"/>
          <p14:tracePt t="1092" x="8015288" y="6116638"/>
          <p14:tracePt t="1093" x="8032750" y="6116638"/>
          <p14:tracePt t="1094" x="8043863" y="6116638"/>
          <p14:tracePt t="1095" x="8061325" y="6116638"/>
          <p14:tracePt t="1096" x="8072438" y="6116638"/>
          <p14:tracePt t="1097" x="8088313" y="6110288"/>
          <p14:tracePt t="1099" x="8094663" y="6110288"/>
          <p14:tracePt t="1099" x="8110538" y="6105525"/>
          <p14:tracePt t="1100" x="8116888" y="6105525"/>
          <p14:tracePt t="1101" x="8134350" y="6099175"/>
          <p14:tracePt t="1102" x="8145463" y="6099175"/>
          <p14:tracePt t="1103" x="8161338" y="6099175"/>
          <p14:tracePt t="1104" x="8167688" y="6092825"/>
          <p14:tracePt t="1105" x="8183563" y="6092825"/>
          <p14:tracePt t="1106" x="8194675" y="6088063"/>
          <p14:tracePt t="1107" x="8201025" y="6088063"/>
          <p14:tracePt t="1108" x="8218488" y="6088063"/>
          <p14:tracePt t="1109" x="8223250" y="6081713"/>
          <p14:tracePt t="1110" x="8234363" y="6081713"/>
          <p14:tracePt t="1111" x="8251825" y="6076950"/>
          <p14:tracePt t="1112" x="8256588" y="6076950"/>
          <p14:tracePt t="1113" x="8274050" y="6070600"/>
          <p14:tracePt t="1114" x="8285163" y="6070600"/>
          <p14:tracePt t="1115" x="8291513" y="6065838"/>
          <p14:tracePt t="1116" x="8307388" y="6065838"/>
          <p14:tracePt t="1117" x="8318500" y="6059488"/>
          <p14:tracePt t="1119" x="8329613" y="6059488"/>
          <p14:tracePt t="1121" x="8342313" y="6054725"/>
          <p14:tracePt t="1122" x="8369300" y="6043613"/>
          <p14:tracePt t="1124" x="8386763" y="6043613"/>
          <p14:tracePt t="1125" x="8391525" y="6037263"/>
          <p14:tracePt t="1126" x="8402638" y="6037263"/>
          <p14:tracePt t="1128" x="8415338" y="6030913"/>
          <p14:tracePt t="1128" x="8426450" y="6030913"/>
          <p14:tracePt t="1129" x="8437563" y="6026150"/>
          <p14:tracePt t="1130" x="8448675" y="6019800"/>
          <p14:tracePt t="1131" x="8453438" y="6019800"/>
          <p14:tracePt t="1133" x="8459788" y="6019800"/>
          <p14:tracePt t="1133" x="8477250" y="6015038"/>
          <p14:tracePt t="1134" x="8488363" y="6008688"/>
          <p14:tracePt t="1135" x="8493125" y="6003925"/>
          <p14:tracePt t="1136" x="8499475" y="6003925"/>
          <p14:tracePt t="1137" x="8510588" y="6003925"/>
          <p14:tracePt t="1138" x="8521700" y="5992813"/>
          <p14:tracePt t="1139" x="8532813" y="5992813"/>
          <p14:tracePt t="1140" x="8543925" y="5986463"/>
          <p14:tracePt t="1142" x="8555038" y="5981700"/>
          <p14:tracePt t="1143" x="8566150" y="5975350"/>
          <p14:tracePt t="1144" x="8577263" y="5975350"/>
          <p14:tracePt t="1145" x="8577263" y="5970588"/>
          <p14:tracePt t="1147" x="8583613" y="5970588"/>
          <p14:tracePt t="1147" x="8594725" y="5964238"/>
          <p14:tracePt t="1149" x="8612188" y="5953125"/>
          <p14:tracePt t="1150" x="8623300" y="5953125"/>
          <p14:tracePt t="1151" x="8628063" y="5946775"/>
          <p14:tracePt t="1152" x="8634413" y="5946775"/>
          <p14:tracePt t="1153" x="8645525" y="5942013"/>
          <p14:tracePt t="1154" x="8650288" y="5935663"/>
          <p14:tracePt t="1155" x="8656638" y="5935663"/>
          <p14:tracePt t="1156" x="8661400" y="5930900"/>
          <p14:tracePt t="1157" x="8667750" y="5924550"/>
          <p14:tracePt t="1158" x="8678863" y="5924550"/>
          <p14:tracePt t="1159" x="8678863" y="5919788"/>
          <p14:tracePt t="1160" x="8685213" y="5913438"/>
          <p14:tracePt t="1162" x="8696325" y="5908675"/>
          <p14:tracePt t="1163" x="8707438" y="5902325"/>
          <p14:tracePt t="1165" x="8718550" y="5895975"/>
          <p14:tracePt t="1166" x="8723313" y="5891213"/>
          <p14:tracePt t="1167" x="8723313" y="5884863"/>
          <p14:tracePt t="1168" x="8729663" y="5884863"/>
          <p14:tracePt t="1169" x="8734425" y="5880100"/>
          <p14:tracePt t="1170" x="8745538" y="5873750"/>
          <p14:tracePt t="1171" x="8745538" y="5868988"/>
          <p14:tracePt t="1172" x="8751888" y="5868988"/>
          <p14:tracePt t="1173" x="8758238" y="5857875"/>
          <p14:tracePt t="1174" x="8763000" y="5857875"/>
          <p14:tracePt t="1175" x="8769350" y="5851525"/>
          <p14:tracePt t="1176" x="8769350" y="5846763"/>
          <p14:tracePt t="1178" x="8774113" y="5840413"/>
          <p14:tracePt t="1179" x="8785225" y="5829300"/>
          <p14:tracePt t="1181" x="8791575" y="5822950"/>
          <p14:tracePt t="1182" x="8796338" y="5818188"/>
          <p14:tracePt t="1183" x="8796338" y="5811838"/>
          <p14:tracePt t="1184" x="8807450" y="5807075"/>
          <p14:tracePt t="1186" x="8813800" y="5800725"/>
          <p14:tracePt t="1188" x="8813800" y="5795963"/>
          <p14:tracePt t="1189" x="8824913" y="5784850"/>
          <p14:tracePt t="1190" x="8824913" y="5778500"/>
          <p14:tracePt t="1191" x="8831263" y="5778500"/>
          <p14:tracePt t="1192" x="8831263" y="5773738"/>
          <p14:tracePt t="1194" x="8836025" y="5762625"/>
          <p14:tracePt t="1195" x="8842375" y="5762625"/>
          <p14:tracePt t="1196" x="8842375" y="5749925"/>
          <p14:tracePt t="1197" x="8847138" y="5745163"/>
          <p14:tracePt t="1199" x="8847138" y="5738813"/>
          <p14:tracePt t="1200" x="8853488" y="5734050"/>
          <p14:tracePt t="1202" x="8858250" y="5722938"/>
          <p14:tracePt t="1203" x="8858250" y="5716588"/>
          <p14:tracePt t="1204" x="8864600" y="5716588"/>
          <p14:tracePt t="1205" x="8864600" y="5711825"/>
          <p14:tracePt t="1206" x="8864600" y="5705475"/>
          <p14:tracePt t="1207" x="8869363" y="5700713"/>
          <p14:tracePt t="1208" x="8869363" y="5694363"/>
          <p14:tracePt t="1209" x="8875713" y="5688013"/>
          <p14:tracePt t="1210" x="8875713" y="5683250"/>
          <p14:tracePt t="1211" x="8875713" y="5676900"/>
          <p14:tracePt t="1212" x="8875713" y="5672138"/>
          <p14:tracePt t="1213" x="8880475" y="5665788"/>
          <p14:tracePt t="1214" x="8880475" y="5661025"/>
          <p14:tracePt t="1216" x="8880475" y="5654675"/>
          <p14:tracePt t="1216" x="8880475" y="5649913"/>
          <p14:tracePt t="1217" x="8880475" y="5643563"/>
          <p14:tracePt t="1218" x="8880475" y="5638800"/>
          <p14:tracePt t="1219" x="8880475" y="5632450"/>
          <p14:tracePt t="1220" x="8886825" y="5627688"/>
          <p14:tracePt t="1221" x="8886825" y="5621338"/>
          <p14:tracePt t="1222" x="8886825" y="5614988"/>
          <p14:tracePt t="1224" x="8886825" y="5603875"/>
          <p14:tracePt t="1225" x="8886825" y="5599113"/>
          <p14:tracePt t="1226" x="8893175" y="5592763"/>
          <p14:tracePt t="1227" x="8893175" y="5588000"/>
          <p14:tracePt t="1228" x="8893175" y="5576888"/>
          <p14:tracePt t="1230" x="8893175" y="5570538"/>
          <p14:tracePt t="1230" x="8893175" y="5565775"/>
          <p14:tracePt t="1231" x="8893175" y="5559425"/>
          <p14:tracePt t="1232" x="8893175" y="5553075"/>
          <p14:tracePt t="1233" x="8893175" y="5548313"/>
          <p14:tracePt t="1234" x="8893175" y="5541963"/>
          <p14:tracePt t="1235" x="8893175" y="5537200"/>
          <p14:tracePt t="1236" x="8893175" y="5530850"/>
          <p14:tracePt t="1237" x="8893175" y="5526088"/>
          <p14:tracePt t="1238" x="8893175" y="5519738"/>
          <p14:tracePt t="1239" x="8893175" y="5514975"/>
          <p14:tracePt t="1240" x="8893175" y="5503863"/>
          <p14:tracePt t="1241" x="8893175" y="5492750"/>
          <p14:tracePt t="1243" x="8886825" y="5480050"/>
          <p14:tracePt t="1245" x="8880475" y="5475288"/>
          <p14:tracePt t="1246" x="8880475" y="5464175"/>
          <p14:tracePt t="1247" x="8880475" y="5453063"/>
          <p14:tracePt t="1248" x="8875713" y="5446713"/>
          <p14:tracePt t="1249" x="8875713" y="5441950"/>
          <p14:tracePt t="1251" x="8869363" y="5435600"/>
          <p14:tracePt t="1251" x="8869363" y="5430838"/>
          <p14:tracePt t="1252" x="8869363" y="5419725"/>
          <p14:tracePt t="1253" x="8864600" y="5413375"/>
          <p14:tracePt t="1254" x="8858250" y="5413375"/>
          <p14:tracePt t="1255" x="8858250" y="5402263"/>
          <p14:tracePt t="1256" x="8853488" y="5391150"/>
          <p14:tracePt t="1258" x="8847138" y="5380038"/>
          <p14:tracePt t="1259" x="8847138" y="5373688"/>
          <p14:tracePt t="1260" x="8836025" y="5368925"/>
          <p14:tracePt t="1261" x="8836025" y="5357813"/>
          <p14:tracePt t="1262" x="8836025" y="5351463"/>
          <p14:tracePt t="1263" x="8831263" y="5351463"/>
          <p14:tracePt t="1264" x="8824913" y="5340350"/>
          <p14:tracePt t="1265" x="8820150" y="5329238"/>
          <p14:tracePt t="1266" x="8813800" y="5318125"/>
          <p14:tracePt t="1268" x="8802688" y="5311775"/>
          <p14:tracePt t="1269" x="8802688" y="5300663"/>
          <p14:tracePt t="1270" x="8796338" y="5300663"/>
          <p14:tracePt t="1271" x="8791575" y="5289550"/>
          <p14:tracePt t="1272" x="8785225" y="5284788"/>
          <p14:tracePt t="1273" x="8785225" y="5278438"/>
          <p14:tracePt t="1274" x="8774113" y="5272088"/>
          <p14:tracePt t="1275" x="8769350" y="5260975"/>
          <p14:tracePt t="1276" x="8763000" y="5249863"/>
          <p14:tracePt t="1278" x="8751888" y="5245100"/>
          <p14:tracePt t="1279" x="8745538" y="5233988"/>
          <p14:tracePt t="1280" x="8734425" y="5227638"/>
          <p14:tracePt t="1282" x="8729663" y="5222875"/>
          <p14:tracePt t="1283" x="8718550" y="5205413"/>
          <p14:tracePt t="1284" x="8712200" y="5205413"/>
          <p14:tracePt t="1285" x="8701088" y="5194300"/>
          <p14:tracePt t="1287" x="8685213" y="5176838"/>
          <p14:tracePt t="1288" x="8678863" y="5176838"/>
          <p14:tracePt t="1289" x="8672513" y="5172075"/>
          <p14:tracePt t="1290" x="8661400" y="5160963"/>
          <p14:tracePt t="1291" x="8650288" y="5154613"/>
          <p14:tracePt t="1293" x="8639175" y="5143500"/>
          <p14:tracePt t="1294" x="8628063" y="5137150"/>
          <p14:tracePt t="1295" x="8623300" y="5132388"/>
          <p14:tracePt t="1296" x="8616950" y="5126038"/>
          <p14:tracePt t="1297" x="8599488" y="5121275"/>
          <p14:tracePt t="1298" x="8594725" y="5114925"/>
          <p14:tracePt t="1299" x="8583613" y="5103813"/>
          <p14:tracePt t="1300" x="8572500" y="5103813"/>
          <p14:tracePt t="1301" x="8555038" y="5092700"/>
          <p14:tracePt t="1302" x="8550275" y="5087938"/>
          <p14:tracePt t="1303" x="8537575" y="5081588"/>
          <p14:tracePt t="1304" x="8521700" y="5070475"/>
          <p14:tracePt t="1305" x="8515350" y="5070475"/>
          <p14:tracePt t="1306" x="8504238" y="5059363"/>
          <p14:tracePt t="1307" x="8499475" y="5059363"/>
          <p14:tracePt t="1308" x="8477250" y="5053013"/>
          <p14:tracePt t="1309" x="8470900" y="5048250"/>
          <p14:tracePt t="1310" x="8453438" y="5037138"/>
          <p14:tracePt t="1311" x="8442325" y="5037138"/>
          <p14:tracePt t="1312" x="8431213" y="5026025"/>
          <p14:tracePt t="1313" x="8420100" y="5019675"/>
          <p14:tracePt t="1314" x="8408988" y="5019675"/>
          <p14:tracePt t="1315" x="8397875" y="5008563"/>
          <p14:tracePt t="1316" x="8380413" y="5008563"/>
          <p14:tracePt t="1317" x="8369300" y="5002213"/>
          <p14:tracePt t="1318" x="8358188" y="4997450"/>
          <p14:tracePt t="1319" x="8342313" y="4986338"/>
          <p14:tracePt t="1320" x="8329613" y="4986338"/>
          <p14:tracePt t="1321" x="8318500" y="4979988"/>
          <p14:tracePt t="1322" x="8296275" y="4975225"/>
          <p14:tracePt t="1323" x="8285163" y="4968875"/>
          <p14:tracePt t="1324" x="8269288" y="4964113"/>
          <p14:tracePt t="1325" x="8256588" y="4957763"/>
          <p14:tracePt t="1326" x="8240713" y="4953000"/>
          <p14:tracePt t="1327" x="8223250" y="4953000"/>
          <p14:tracePt t="1328" x="8212138" y="4946650"/>
          <p14:tracePt t="1329" x="8194675" y="4941888"/>
          <p14:tracePt t="1330" x="8189913" y="4941888"/>
          <p14:tracePt t="1331" x="8172450" y="4935538"/>
          <p14:tracePt t="1332" x="8150225" y="4929188"/>
          <p14:tracePt t="1334" x="8116888" y="4918075"/>
          <p14:tracePt t="1335" x="8110538" y="4918075"/>
          <p14:tracePt t="1336" x="8094663" y="4913313"/>
          <p14:tracePt t="1337" x="8072438" y="4902200"/>
          <p14:tracePt t="1338" x="8054975" y="4895850"/>
          <p14:tracePt t="1339" x="8037513" y="4895850"/>
          <p14:tracePt t="1340" x="8032750" y="4895850"/>
          <p14:tracePt t="1341" x="8004175" y="4891088"/>
          <p14:tracePt t="1342" x="7993063" y="4884738"/>
          <p14:tracePt t="1343" x="7975600" y="4879975"/>
          <p14:tracePt t="1344" x="7959725" y="4879975"/>
          <p14:tracePt t="1345" x="7937500" y="4873625"/>
          <p14:tracePt t="1346" x="7920038" y="4867275"/>
          <p14:tracePt t="1348" x="7908925" y="4862513"/>
          <p14:tracePt t="1348" x="7897813" y="4862513"/>
          <p14:tracePt t="1349" x="7875588" y="4856163"/>
          <p14:tracePt t="1350" x="7864475" y="4856163"/>
          <p14:tracePt t="1351" x="7840663" y="4851400"/>
          <p14:tracePt t="1352" x="7824788" y="4851400"/>
          <p14:tracePt t="1353" x="7807325" y="4845050"/>
          <p14:tracePt t="1354" x="7791450" y="4840288"/>
          <p14:tracePt t="1355" x="7773988" y="4840288"/>
          <p14:tracePt t="1356" x="7756525" y="4840288"/>
          <p14:tracePt t="1357" x="7740650" y="4833938"/>
          <p14:tracePt t="1358" x="7723188" y="4833938"/>
          <p14:tracePt t="1359" x="7705725" y="4829175"/>
          <p14:tracePt t="1360" x="7689850" y="4822825"/>
          <p14:tracePt t="1361" x="7672388" y="4822825"/>
          <p14:tracePt t="1362" x="7656513" y="4822825"/>
          <p14:tracePt t="1363" x="7632700" y="4818063"/>
          <p14:tracePt t="1364" x="7616825" y="4818063"/>
          <p14:tracePt t="1365" x="7605713" y="4811713"/>
          <p14:tracePt t="1366" x="7583488" y="4811713"/>
          <p14:tracePt t="1367" x="7559675" y="4806950"/>
          <p14:tracePt t="1368" x="7543800" y="4806950"/>
          <p14:tracePt t="1369" x="7526338" y="4800600"/>
          <p14:tracePt t="1370" x="7521575" y="4800600"/>
          <p14:tracePt t="1371" x="7497763" y="4800600"/>
          <p14:tracePt t="1372" x="7481888" y="4800600"/>
          <p14:tracePt t="1373" x="7459663" y="4800600"/>
          <p14:tracePt t="1374" x="7442200" y="4794250"/>
          <p14:tracePt t="1375" x="7424738" y="4794250"/>
          <p14:tracePt t="1376" x="7408863" y="4794250"/>
          <p14:tracePt t="1377" x="7391400" y="4789488"/>
          <p14:tracePt t="1378" x="7375525" y="4789488"/>
          <p14:tracePt t="1379" x="7351713" y="4789488"/>
          <p14:tracePt t="1380" x="7335838" y="4783138"/>
          <p14:tracePt t="1381" x="7324725" y="4783138"/>
          <p14:tracePt t="1382" x="7313613" y="4783138"/>
          <p14:tracePt t="1383" x="7285038" y="4783138"/>
          <p14:tracePt t="1384" x="7278688" y="4783138"/>
          <p14:tracePt t="1385" x="7262813" y="4783138"/>
          <p14:tracePt t="1386" x="7245350" y="4783138"/>
          <p14:tracePt t="1387" x="7216775" y="4783138"/>
          <p14:tracePt t="1388" x="7200900" y="4783138"/>
          <p14:tracePt t="1389" x="7189788" y="4783138"/>
          <p14:tracePt t="1390" x="7167563" y="4783138"/>
          <p14:tracePt t="1391" x="7150100" y="4783138"/>
          <p14:tracePt t="1392" x="7132638" y="4783138"/>
          <p14:tracePt t="1393" x="7127875" y="4783138"/>
          <p14:tracePt t="1394" x="7110413" y="4783138"/>
          <p14:tracePt t="1395" x="7088188" y="4783138"/>
          <p14:tracePt t="1396" x="7070725" y="4783138"/>
          <p14:tracePt t="1397" x="7059613" y="4783138"/>
          <p14:tracePt t="1398" x="7048500" y="4783138"/>
          <p14:tracePt t="1399" x="7032625" y="4783138"/>
          <p14:tracePt t="1400" x="7015163" y="4783138"/>
          <p14:tracePt t="1401" x="6992938" y="4783138"/>
          <p14:tracePt t="1402" x="6981825" y="4783138"/>
          <p14:tracePt t="1403" x="6970713" y="4783138"/>
          <p14:tracePt t="1404" x="6953250" y="4783138"/>
          <p14:tracePt t="1405" x="6931025" y="4783138"/>
          <p14:tracePt t="1406" x="6913563" y="4783138"/>
          <p14:tracePt t="1407" x="6897688" y="4783138"/>
          <p14:tracePt t="1408" x="6891338" y="4789488"/>
          <p14:tracePt t="1409" x="6873875" y="4789488"/>
          <p14:tracePt t="1410" x="6869113" y="4789488"/>
          <p14:tracePt t="1411" x="6851650" y="4789488"/>
          <p14:tracePt t="1412" x="6835775" y="4794250"/>
          <p14:tracePt t="1413" x="6818313" y="4794250"/>
          <p14:tracePt t="1414" x="6807200" y="4800600"/>
          <p14:tracePt t="1415" x="6789738" y="4806950"/>
          <p14:tracePt t="1416" x="6773863" y="4806950"/>
          <p14:tracePt t="1417" x="6762750" y="4806950"/>
          <p14:tracePt t="1418" x="6745288" y="4811713"/>
          <p14:tracePt t="1419" x="6738938" y="4811713"/>
          <p14:tracePt t="1420" x="6723063" y="4818063"/>
          <p14:tracePt t="1421" x="6711950" y="4822825"/>
          <p14:tracePt t="1422" x="6694488" y="4822825"/>
          <p14:tracePt t="1423" x="6683375" y="4829175"/>
          <p14:tracePt t="1424" x="6672263" y="4833938"/>
          <p14:tracePt t="1425" x="6661150" y="4840288"/>
          <p14:tracePt t="1426" x="6650038" y="4840288"/>
          <p14:tracePt t="1427" x="6632575" y="4845050"/>
          <p14:tracePt t="1428" x="6616700" y="4851400"/>
          <p14:tracePt t="1429" x="6610350" y="4856163"/>
          <p14:tracePt t="1430" x="6592888" y="4856163"/>
          <p14:tracePt t="1431" x="6581775" y="4862513"/>
          <p14:tracePt t="1432" x="6565900" y="4867275"/>
          <p14:tracePt t="1433" x="6559550" y="4867275"/>
          <p14:tracePt t="1434" x="6548438" y="4873625"/>
          <p14:tracePt t="1435" x="6537325" y="4879975"/>
          <p14:tracePt t="1436" x="6519863" y="4884738"/>
          <p14:tracePt t="1437" x="6515100" y="4891088"/>
          <p14:tracePt t="1438" x="6503988" y="4895850"/>
          <p14:tracePt t="1439" x="6492875" y="4902200"/>
          <p14:tracePt t="1440" x="6475413" y="4902200"/>
          <p14:tracePt t="1441" x="6464300" y="4913313"/>
          <p14:tracePt t="1442" x="6453188" y="4913313"/>
          <p14:tracePt t="1443" x="6446838" y="4918075"/>
          <p14:tracePt t="1444" x="6442075" y="4924425"/>
          <p14:tracePt t="1445" x="6419850" y="4929188"/>
          <p14:tracePt t="1446" x="6419850" y="4935538"/>
          <p14:tracePt t="1447" x="6402388" y="4941888"/>
          <p14:tracePt t="1448" x="6396038" y="4946650"/>
          <p14:tracePt t="1449" x="6384925" y="4953000"/>
          <p14:tracePt t="1450" x="6373813" y="4957763"/>
          <p14:tracePt t="1451" x="6369050" y="4964113"/>
          <p14:tracePt t="1452" x="6351588" y="4968875"/>
          <p14:tracePt t="1453" x="6340475" y="4975225"/>
          <p14:tracePt t="1454" x="6340475" y="4979988"/>
          <p14:tracePt t="1455" x="6323013" y="4986338"/>
          <p14:tracePt t="1456" x="6318250" y="4991100"/>
          <p14:tracePt t="1457" x="6311900" y="4991100"/>
          <p14:tracePt t="1458" x="6300788" y="5002213"/>
          <p14:tracePt t="1459" x="6284913" y="5008563"/>
          <p14:tracePt t="1460" x="6273800" y="5019675"/>
          <p14:tracePt t="1461" x="6267450" y="5019675"/>
          <p14:tracePt t="1462" x="6256338" y="5037138"/>
          <p14:tracePt t="1463" x="6245225" y="5037138"/>
          <p14:tracePt t="1464" x="6238875" y="5041900"/>
          <p14:tracePt t="1466" x="6227763" y="5048250"/>
          <p14:tracePt t="1466" x="6216650" y="5059363"/>
          <p14:tracePt t="1468" x="6205538" y="5070475"/>
          <p14:tracePt t="1469" x="6194425" y="5076825"/>
          <p14:tracePt t="1470" x="6194425" y="5081588"/>
          <p14:tracePt t="1471" x="6183313" y="5092700"/>
          <p14:tracePt t="1472" x="6176963" y="5092700"/>
          <p14:tracePt t="1473" x="6165850" y="5103813"/>
          <p14:tracePt t="1474" x="6161088" y="5110163"/>
          <p14:tracePt t="1475" x="6149975" y="5121275"/>
          <p14:tracePt t="1476" x="6143625" y="5126038"/>
          <p14:tracePt t="1477" x="6138863" y="5132388"/>
          <p14:tracePt t="1478" x="6132513" y="5137150"/>
          <p14:tracePt t="1479" x="6126163" y="5143500"/>
          <p14:tracePt t="1480" x="6115050" y="5154613"/>
          <p14:tracePt t="1481" x="6103938" y="5165725"/>
          <p14:tracePt t="1482" x="6099175" y="5172075"/>
          <p14:tracePt t="1483" x="6092825" y="5183188"/>
          <p14:tracePt t="1484" x="6088063" y="5183188"/>
          <p14:tracePt t="1485" x="6081713" y="5187950"/>
          <p14:tracePt t="1486" x="6076950" y="5199063"/>
          <p14:tracePt t="1487" x="6070600" y="5205413"/>
          <p14:tracePt t="1488" x="6059488" y="5216525"/>
          <p14:tracePt t="1489" x="6053138" y="5227638"/>
          <p14:tracePt t="1490" x="6048375" y="5227638"/>
          <p14:tracePt t="1491" x="6042025" y="5238750"/>
          <p14:tracePt t="1492" x="6037263" y="5256213"/>
          <p14:tracePt t="1493" x="6030913" y="5256213"/>
          <p14:tracePt t="1494" x="6026150" y="5267325"/>
          <p14:tracePt t="1495" x="6026150" y="5272088"/>
          <p14:tracePt t="1496" x="6019800" y="5278438"/>
          <p14:tracePt t="1497" x="6008688" y="5289550"/>
          <p14:tracePt t="1498" x="6003925" y="5300663"/>
          <p14:tracePt t="1499" x="6003925" y="5311775"/>
          <p14:tracePt t="1500" x="5997575" y="5311775"/>
          <p14:tracePt t="1501" x="5991225" y="5322888"/>
          <p14:tracePt t="1502" x="5986463" y="5334000"/>
          <p14:tracePt t="1503" x="5980113" y="5345113"/>
          <p14:tracePt t="1504" x="5980113" y="5351463"/>
          <p14:tracePt t="1505" x="5975350" y="5357813"/>
          <p14:tracePt t="1506" x="5969000" y="5368925"/>
          <p14:tracePt t="1507" x="5964238" y="5380038"/>
          <p14:tracePt t="1508" x="5957888" y="5391150"/>
          <p14:tracePt t="1509" x="5953125" y="5402263"/>
          <p14:tracePt t="1510" x="5946775" y="5413375"/>
          <p14:tracePt t="1512" x="5942013" y="5430838"/>
          <p14:tracePt t="1513" x="5935663" y="5441950"/>
          <p14:tracePt t="1515" x="5930900" y="5453063"/>
          <p14:tracePt t="1515" x="5924550" y="5464175"/>
          <p14:tracePt t="1517" x="5924550" y="5475288"/>
          <p14:tracePt t="1518" x="5918200" y="5492750"/>
          <p14:tracePt t="1519" x="5913438" y="5503863"/>
          <p14:tracePt t="1520" x="5907088" y="5514975"/>
          <p14:tracePt t="1521" x="5907088" y="5519738"/>
          <p14:tracePt t="1522" x="5907088" y="5526088"/>
          <p14:tracePt t="1523" x="5902325" y="5541963"/>
          <p14:tracePt t="1524" x="5895975" y="5541963"/>
          <p14:tracePt t="1525" x="5895975" y="5553075"/>
          <p14:tracePt t="1526" x="5891213" y="5570538"/>
          <p14:tracePt t="1527" x="5891213" y="5576888"/>
          <p14:tracePt t="1528" x="5884863" y="5588000"/>
          <p14:tracePt t="1529" x="5884863" y="5592763"/>
          <p14:tracePt t="1530" x="5884863" y="5603875"/>
          <p14:tracePt t="1531" x="5880100" y="5614988"/>
          <p14:tracePt t="1532" x="5880100" y="5632450"/>
          <p14:tracePt t="1533" x="5873750" y="5638800"/>
          <p14:tracePt t="1534" x="5873750" y="5643563"/>
          <p14:tracePt t="1535" x="5873750" y="5654675"/>
          <p14:tracePt t="1536" x="5873750" y="5672138"/>
          <p14:tracePt t="1537" x="5868988" y="5683250"/>
          <p14:tracePt t="1538" x="5868988" y="5688013"/>
          <p14:tracePt t="1539" x="5862638" y="5705475"/>
          <p14:tracePt t="1540" x="5862638" y="5711825"/>
          <p14:tracePt t="1541" x="5862638" y="5722938"/>
          <p14:tracePt t="1542" x="5857875" y="5734050"/>
          <p14:tracePt t="1543" x="5857875" y="5738813"/>
          <p14:tracePt t="1544" x="5857875" y="5756275"/>
          <p14:tracePt t="1546" x="5857875" y="5773738"/>
          <p14:tracePt t="1547" x="5857875" y="5784850"/>
          <p14:tracePt t="1548" x="5857875" y="5795963"/>
          <p14:tracePt t="1549" x="5857875" y="5800725"/>
          <p14:tracePt t="1550" x="5857875" y="5818188"/>
          <p14:tracePt t="1551" x="5857875" y="5822950"/>
          <p14:tracePt t="1552" x="5857875" y="5835650"/>
          <p14:tracePt t="1553" x="5857875" y="5846763"/>
          <p14:tracePt t="1554" x="5857875" y="5851525"/>
          <p14:tracePt t="1555" x="5857875" y="5857875"/>
          <p14:tracePt t="1556" x="5857875" y="5873750"/>
          <p14:tracePt t="1557" x="5857875" y="5884863"/>
          <p14:tracePt t="1558" x="5857875" y="5895975"/>
          <p14:tracePt t="1559" x="5857875" y="5902325"/>
          <p14:tracePt t="1560" x="5857875" y="5908675"/>
          <p14:tracePt t="1561" x="5857875" y="5924550"/>
          <p14:tracePt t="1563" x="5857875" y="5946775"/>
          <p14:tracePt t="1564" x="5857875" y="5953125"/>
          <p14:tracePt t="1565" x="5857875" y="5957888"/>
          <p14:tracePt t="1566" x="5857875" y="5970588"/>
          <p14:tracePt t="1567" x="5857875" y="5975350"/>
          <p14:tracePt t="1568" x="5857875" y="5986463"/>
          <p14:tracePt t="1570" x="5862638" y="6003925"/>
          <p14:tracePt t="1570" x="5868988" y="6008688"/>
          <p14:tracePt t="1571" x="5868988" y="6019800"/>
          <p14:tracePt t="1572" x="5868988" y="6026150"/>
          <p14:tracePt t="1573" x="5868988" y="6037263"/>
          <p14:tracePt t="1574" x="5873750" y="6043613"/>
          <p14:tracePt t="1575" x="5873750" y="6048375"/>
          <p14:tracePt t="1576" x="5873750" y="6059488"/>
          <p14:tracePt t="1577" x="5884863" y="6076950"/>
          <p14:tracePt t="1578" x="5884863" y="6081713"/>
          <p14:tracePt t="1579" x="5891213" y="6092825"/>
          <p14:tracePt t="1580" x="5891213" y="6099175"/>
          <p14:tracePt t="1581" x="5895975" y="6105525"/>
          <p14:tracePt t="1582" x="5902325" y="6116638"/>
          <p14:tracePt t="1584" x="5902325" y="6121400"/>
          <p14:tracePt t="1584" x="5907088" y="6127750"/>
          <p14:tracePt t="1585" x="5918200" y="6143625"/>
          <p14:tracePt t="1586" x="5918200" y="6154738"/>
          <p14:tracePt t="1588" x="5930900" y="6165850"/>
          <p14:tracePt t="1589" x="5935663" y="6178550"/>
          <p14:tracePt t="1590" x="5942013" y="6183313"/>
          <p14:tracePt t="1591" x="5942013" y="6194425"/>
          <p14:tracePt t="1592" x="5946775" y="6200775"/>
          <p14:tracePt t="1593" x="5953125" y="6211888"/>
          <p14:tracePt t="1594" x="5957888" y="6211888"/>
          <p14:tracePt t="1595" x="5969000" y="6227763"/>
          <p14:tracePt t="1596" x="5975350" y="6234113"/>
          <p14:tracePt t="1597" x="5980113" y="6238875"/>
          <p14:tracePt t="1598" x="5986463" y="6245225"/>
          <p14:tracePt t="1599" x="5997575" y="6256338"/>
          <p14:tracePt t="1600" x="6003925" y="6262688"/>
          <p14:tracePt t="1601" x="6008688" y="6273800"/>
          <p14:tracePt t="1602" x="6015038" y="6273800"/>
          <p14:tracePt t="1603" x="6026150" y="6284913"/>
          <p14:tracePt t="1604" x="6030913" y="6289675"/>
          <p14:tracePt t="1605" x="6042025" y="6296025"/>
          <p14:tracePt t="1606" x="6053138" y="6307138"/>
          <p14:tracePt t="1608" x="6065838" y="6318250"/>
          <p14:tracePt t="1609" x="6076950" y="6324600"/>
          <p14:tracePt t="1610" x="6081713" y="6329363"/>
          <p14:tracePt t="1611" x="6092825" y="6340475"/>
          <p14:tracePt t="1612" x="6103938" y="6346825"/>
          <p14:tracePt t="1613" x="6115050" y="6351588"/>
          <p14:tracePt t="1614" x="6126163" y="6362700"/>
          <p14:tracePt t="1615" x="6138863" y="6362700"/>
          <p14:tracePt t="1616" x="6143625" y="6369050"/>
          <p14:tracePt t="1617" x="6154738" y="6373813"/>
          <p14:tracePt t="1618" x="6172200" y="6386513"/>
          <p14:tracePt t="1619" x="6176963" y="6391275"/>
          <p14:tracePt t="1620" x="6188075" y="6397625"/>
          <p14:tracePt t="1621" x="6200775" y="6402388"/>
          <p14:tracePt t="1622" x="6216650" y="6408738"/>
          <p14:tracePt t="1623" x="6227763" y="6413500"/>
          <p14:tracePt t="1624" x="6238875" y="6419850"/>
          <p14:tracePt t="1625" x="6245225" y="6424613"/>
          <p14:tracePt t="1626" x="6261100" y="6424613"/>
          <p14:tracePt t="1627" x="6273800" y="6430963"/>
          <p14:tracePt t="1628" x="6284913" y="6442075"/>
          <p14:tracePt t="1629" x="6296025" y="6442075"/>
          <p14:tracePt t="1630" x="6311900" y="6448425"/>
          <p14:tracePt t="1631" x="6323013" y="6453188"/>
          <p14:tracePt t="1632" x="6340475" y="6453188"/>
          <p14:tracePt t="1633" x="6351588" y="6459538"/>
          <p14:tracePt t="1634" x="6362700" y="6464300"/>
          <p14:tracePt t="1635" x="6373813" y="6470650"/>
          <p14:tracePt t="1636" x="6396038" y="6470650"/>
          <p14:tracePt t="1637" x="6413500" y="6475413"/>
          <p14:tracePt t="1638" x="6430963" y="6481763"/>
          <p14:tracePt t="1639" x="6442075" y="6486525"/>
          <p14:tracePt t="1640" x="6453188" y="6486525"/>
          <p14:tracePt t="1641" x="6464300" y="6486525"/>
          <p14:tracePt t="1642" x="6486525" y="6492875"/>
          <p14:tracePt t="1643" x="6503988" y="6497638"/>
          <p14:tracePt t="1644" x="6519863" y="6503988"/>
          <p14:tracePt t="1645" x="6530975" y="6503988"/>
          <p14:tracePt t="1646" x="6559550" y="6508750"/>
          <p14:tracePt t="1647" x="6577013" y="6508750"/>
          <p14:tracePt t="1648" x="6588125" y="6508750"/>
          <p14:tracePt t="1649" x="6610350" y="6515100"/>
          <p14:tracePt t="1650" x="6627813" y="6521450"/>
          <p14:tracePt t="1651" x="6638925" y="6521450"/>
          <p14:tracePt t="1652" x="6665913" y="6526213"/>
          <p14:tracePt t="1653" x="6683375" y="6526213"/>
          <p14:tracePt t="1654" x="6700838" y="6526213"/>
          <p14:tracePt t="1655" x="6723063" y="6532563"/>
          <p14:tracePt t="1656" x="6738938" y="6532563"/>
          <p14:tracePt t="1657" x="6751638" y="6532563"/>
          <p14:tracePt t="1658" x="6773863" y="6532563"/>
          <p14:tracePt t="1659" x="6789738" y="6532563"/>
          <p14:tracePt t="1660" x="6811963" y="6537325"/>
          <p14:tracePt t="1661" x="6835775" y="6537325"/>
          <p14:tracePt t="1662" x="6858000" y="6537325"/>
          <p14:tracePt t="1663" x="6873875" y="6537325"/>
          <p14:tracePt t="1664" x="6897688" y="6537325"/>
          <p14:tracePt t="1665" x="6913563" y="6537325"/>
          <p14:tracePt t="1666" x="6935788" y="6543675"/>
          <p14:tracePt t="1667" x="6953250" y="6543675"/>
          <p14:tracePt t="1668" x="6981825" y="6543675"/>
          <p14:tracePt t="1669" x="6997700" y="6543675"/>
          <p14:tracePt t="1670" x="7019925" y="6543675"/>
          <p14:tracePt t="1671" x="7037388" y="6543675"/>
          <p14:tracePt t="1672" x="7059613" y="6543675"/>
          <p14:tracePt t="1673" x="7077075" y="6543675"/>
          <p14:tracePt t="1674" x="7105650" y="6543675"/>
          <p14:tracePt t="1675" x="7121525" y="6543675"/>
          <p14:tracePt t="1676" x="7143750" y="6543675"/>
          <p14:tracePt t="1677" x="7161213" y="6543675"/>
          <p14:tracePt t="1678" x="7183438" y="6543675"/>
          <p14:tracePt t="1679" x="7200900" y="6543675"/>
          <p14:tracePt t="1680" x="7234238" y="6543675"/>
          <p14:tracePt t="1681" x="7251700" y="6543675"/>
          <p14:tracePt t="1682" x="7278688" y="6537325"/>
          <p14:tracePt t="1683" x="7302500" y="6537325"/>
          <p14:tracePt t="1684" x="7318375" y="6537325"/>
          <p14:tracePt t="1685" x="7340600" y="6537325"/>
          <p14:tracePt t="1686" x="7358063" y="6537325"/>
          <p14:tracePt t="1687" x="7386638" y="6532563"/>
          <p14:tracePt t="1688" x="7402513" y="6532563"/>
          <p14:tracePt t="1689" x="7431088" y="6526213"/>
          <p14:tracePt t="1690" x="7448550" y="6526213"/>
          <p14:tracePt t="1691" x="7470775" y="6521450"/>
          <p14:tracePt t="1692" x="7486650" y="6521450"/>
          <p14:tracePt t="1693" x="7510463" y="6515100"/>
          <p14:tracePt t="1694" x="7526338" y="6515100"/>
          <p14:tracePt t="1695" x="7554913" y="6515100"/>
          <p14:tracePt t="1696" x="7570788" y="6508750"/>
          <p14:tracePt t="1697" x="7599363" y="6503988"/>
          <p14:tracePt t="1698" x="7616825" y="6503988"/>
          <p14:tracePt t="1699" x="7639050" y="6497638"/>
          <p14:tracePt t="1700" x="7656513" y="6492875"/>
          <p14:tracePt t="1702" x="7694613" y="6486525"/>
          <p14:tracePt t="1703" x="7712075" y="6486525"/>
          <p14:tracePt t="1704" x="7740650" y="6481763"/>
          <p14:tracePt t="1705" x="7756525" y="6475413"/>
          <p14:tracePt t="1706" x="7767638" y="6475413"/>
          <p14:tracePt t="1707" x="7791450" y="6470650"/>
          <p14:tracePt t="1709" x="7829550" y="6464300"/>
          <p14:tracePt t="1710" x="7847013" y="6459538"/>
          <p14:tracePt t="1711" x="7864475" y="6453188"/>
          <p14:tracePt t="1712" x="7875588" y="6448425"/>
          <p14:tracePt t="1713" x="7897813" y="6442075"/>
          <p14:tracePt t="1714" x="7920038" y="6442075"/>
          <p14:tracePt t="1716" x="7959725" y="6430963"/>
          <p14:tracePt t="1717" x="7975600" y="6424613"/>
          <p14:tracePt t="1718" x="7981950" y="6424613"/>
          <p14:tracePt t="1719" x="7999413" y="6419850"/>
          <p14:tracePt t="1720" x="8015288" y="6413500"/>
          <p14:tracePt t="1721" x="8037513" y="6408738"/>
          <p14:tracePt t="1722" x="8048625" y="6408738"/>
          <p14:tracePt t="1723" x="8061325" y="6402388"/>
          <p14:tracePt t="1724" x="8083550" y="6391275"/>
          <p14:tracePt t="1725" x="8094663" y="6386513"/>
          <p14:tracePt t="1726" x="8110538" y="6386513"/>
          <p14:tracePt t="1727" x="8128000" y="6380163"/>
          <p14:tracePt t="1728" x="8139113" y="6373813"/>
          <p14:tracePt t="1729" x="8150225" y="6369050"/>
          <p14:tracePt t="1730" x="8167688" y="6362700"/>
          <p14:tracePt t="1731" x="8178800" y="6362700"/>
          <p14:tracePt t="1732" x="8194675" y="6351588"/>
          <p14:tracePt t="1733" x="8207375" y="6346825"/>
          <p14:tracePt t="1734" x="8218488" y="6340475"/>
          <p14:tracePt t="1735" x="8229600" y="6335713"/>
          <p14:tracePt t="1736" x="8240713" y="6335713"/>
          <p14:tracePt t="1737" x="8256588" y="6324600"/>
          <p14:tracePt t="1738" x="8262938" y="6318250"/>
          <p14:tracePt t="1739" x="8280400" y="6318250"/>
          <p14:tracePt t="1740" x="8296275" y="6307138"/>
          <p14:tracePt t="1741" x="8302625" y="6300788"/>
          <p14:tracePt t="1742" x="8307388" y="6300788"/>
          <p14:tracePt t="1743" x="8318500" y="6296025"/>
          <p14:tracePt t="1744" x="8335963" y="6284913"/>
          <p14:tracePt t="1745" x="8342313" y="6278563"/>
          <p14:tracePt t="1746" x="8353425" y="6273800"/>
          <p14:tracePt t="1747" x="8364538" y="6267450"/>
          <p14:tracePt t="1748" x="8369300" y="6262688"/>
          <p14:tracePt t="1749" x="8375650" y="6262688"/>
          <p14:tracePt t="1750" x="8386763" y="6256338"/>
          <p14:tracePt t="1752" x="8397875" y="6245225"/>
          <p14:tracePt t="1752" x="8402638" y="6238875"/>
          <p14:tracePt t="1753" x="8415338" y="6234113"/>
          <p14:tracePt t="1754" x="8420100" y="6223000"/>
          <p14:tracePt t="1755" x="8431213" y="6216650"/>
          <p14:tracePt t="1756" x="8437563" y="6211888"/>
          <p14:tracePt t="1757" x="8442325" y="6205538"/>
          <p14:tracePt t="1758" x="8448675" y="6200775"/>
          <p14:tracePt t="1759" x="8459788" y="6194425"/>
          <p14:tracePt t="1760" x="8464550" y="6189663"/>
          <p14:tracePt t="1761" x="8470900" y="6178550"/>
          <p14:tracePt t="1763" x="8482013" y="6165850"/>
          <p14:tracePt t="1764" x="8488363" y="6161088"/>
          <p14:tracePt t="1765" x="8493125" y="6161088"/>
          <p14:tracePt t="1766" x="8499475" y="6149975"/>
          <p14:tracePt t="1767" x="8504238" y="6143625"/>
          <p14:tracePt t="1769" x="8510588" y="6132513"/>
          <p14:tracePt t="1770" x="8515350" y="6121400"/>
          <p14:tracePt t="1772" x="8526463" y="6110288"/>
          <p14:tracePt t="1773" x="8526463" y="6105525"/>
          <p14:tracePt t="1775" x="8537575" y="6092825"/>
          <p14:tracePt t="1776" x="8537575" y="6081713"/>
          <p14:tracePt t="1777" x="8537575" y="6076950"/>
          <p14:tracePt t="1778" x="8543925" y="6070600"/>
          <p14:tracePt t="1779" x="8550275" y="6059488"/>
          <p14:tracePt t="1780" x="8550275" y="6054725"/>
          <p14:tracePt t="1781" x="8550275" y="6048375"/>
          <p14:tracePt t="1782" x="8555038" y="6043613"/>
          <p14:tracePt t="1783" x="8555038" y="6030913"/>
          <p14:tracePt t="1784" x="8561388" y="6026150"/>
          <p14:tracePt t="1785" x="8561388" y="6019800"/>
          <p14:tracePt t="1786" x="8561388" y="6008688"/>
          <p14:tracePt t="1787" x="8561388" y="5997575"/>
          <p14:tracePt t="1789" x="8561388" y="5986463"/>
          <p14:tracePt t="1790" x="8561388" y="5981700"/>
          <p14:tracePt t="1791" x="8561388" y="5975350"/>
          <p14:tracePt t="1792" x="8566150" y="5964238"/>
          <p14:tracePt t="1793" x="8566150" y="5946775"/>
          <p14:tracePt t="1794" x="8566150" y="5935663"/>
          <p14:tracePt t="1795" x="8566150" y="5930900"/>
          <p14:tracePt t="1796" x="8566150" y="5924550"/>
          <p14:tracePt t="1797" x="8566150" y="5913438"/>
          <p14:tracePt t="1798" x="8566150" y="5902325"/>
          <p14:tracePt t="1799" x="8566150" y="5895975"/>
          <p14:tracePt t="1800" x="8566150" y="5891213"/>
          <p14:tracePt t="1801" x="8566150" y="5873750"/>
          <p14:tracePt t="1802" x="8566150" y="5862638"/>
          <p14:tracePt t="1803" x="8566150" y="5851525"/>
          <p14:tracePt t="1804" x="8566150" y="5846763"/>
          <p14:tracePt t="1805" x="8561388" y="5829300"/>
          <p14:tracePt t="1806" x="8561388" y="5822950"/>
          <p14:tracePt t="1807" x="8555038" y="5807075"/>
          <p14:tracePt t="1808" x="8550275" y="5789613"/>
          <p14:tracePt t="1809" x="8550275" y="5784850"/>
          <p14:tracePt t="1810" x="8550275" y="5778500"/>
          <p14:tracePt t="1811" x="8543925" y="5762625"/>
          <p14:tracePt t="1812" x="8543925" y="5749925"/>
          <p14:tracePt t="1813" x="8537575" y="5745163"/>
          <p14:tracePt t="1814" x="8532813" y="5727700"/>
          <p14:tracePt t="1815" x="8532813" y="5716588"/>
          <p14:tracePt t="1816" x="8526463" y="5705475"/>
          <p14:tracePt t="1817" x="8521700" y="5688013"/>
          <p14:tracePt t="1818" x="8521700" y="5676900"/>
          <p14:tracePt t="1819" x="8515350" y="5665788"/>
          <p14:tracePt t="1820" x="8504238" y="5649913"/>
          <p14:tracePt t="1821" x="8504238" y="5643563"/>
          <p14:tracePt t="1822" x="8499475" y="5627688"/>
          <p14:tracePt t="1823" x="8493125" y="5621338"/>
          <p14:tracePt t="1824" x="8488363" y="5599113"/>
          <p14:tracePt t="1825" x="8482013" y="5588000"/>
          <p14:tracePt t="1826" x="8477250" y="5576888"/>
          <p14:tracePt t="1827" x="8470900" y="5565775"/>
          <p14:tracePt t="1828" x="8464550" y="5553075"/>
          <p14:tracePt t="1829" x="8459788" y="5537200"/>
          <p14:tracePt t="1830" x="8453438" y="5526088"/>
          <p14:tracePt t="1831" x="8442325" y="5508625"/>
          <p14:tracePt t="1832" x="8437563" y="5497513"/>
          <p14:tracePt t="1834" x="8426450" y="5468938"/>
          <p14:tracePt t="1835" x="8420100" y="5457825"/>
          <p14:tracePt t="1836" x="8402638" y="5435600"/>
          <p14:tracePt t="1837" x="8402638" y="5424488"/>
          <p14:tracePt t="1838" x="8391525" y="5407025"/>
          <p14:tracePt t="1839" x="8380413" y="5395913"/>
          <p14:tracePt t="1840" x="8380413" y="5384800"/>
          <p14:tracePt t="1841" x="8364538" y="5362575"/>
          <p14:tracePt t="1842" x="8358188" y="5351463"/>
          <p14:tracePt t="1843" x="8347075" y="5334000"/>
          <p14:tracePt t="1844" x="8342313" y="5322888"/>
          <p14:tracePt t="1845" x="8329613" y="5300663"/>
          <p14:tracePt t="1846" x="8318500" y="5284788"/>
          <p14:tracePt t="1847" x="8307388" y="5272088"/>
          <p14:tracePt t="1848" x="8302625" y="5260975"/>
          <p14:tracePt t="1849" x="8291513" y="5238750"/>
          <p14:tracePt t="1850" x="8274050" y="5227638"/>
          <p14:tracePt t="1851" x="8274050" y="5216525"/>
          <p14:tracePt t="1852" x="8256588" y="5194300"/>
          <p14:tracePt t="1853" x="8245475" y="5176838"/>
          <p14:tracePt t="1854" x="8234363" y="5165725"/>
          <p14:tracePt t="1855" x="8223250" y="5143500"/>
          <p14:tracePt t="1856" x="8212138" y="5126038"/>
          <p14:tracePt t="1857" x="8207375" y="5121275"/>
          <p14:tracePt t="1858" x="8183563" y="5087938"/>
          <p14:tracePt t="1859" x="8178800" y="5081588"/>
          <p14:tracePt t="1860" x="8161338" y="5059363"/>
          <p14:tracePt t="1861" x="8145463" y="5041900"/>
          <p14:tracePt t="1862" x="8134350" y="5019675"/>
          <p14:tracePt t="1863" x="8121650" y="5002213"/>
          <p14:tracePt t="1864" x="8105775" y="4986338"/>
          <p14:tracePt t="1865" x="8088313" y="4968875"/>
          <p14:tracePt t="1866" x="8083550" y="4964113"/>
          <p14:tracePt t="1867" x="8061325" y="4935538"/>
          <p14:tracePt t="1869" x="8032750" y="4902200"/>
          <p14:tracePt t="1870" x="8026400" y="4891088"/>
          <p14:tracePt t="1871" x="8004175" y="4867275"/>
          <p14:tracePt t="1872" x="7999413" y="4856163"/>
          <p14:tracePt t="1874" x="7975600" y="4829175"/>
          <p14:tracePt t="1874" x="7959725" y="4818063"/>
          <p14:tracePt t="1875" x="7948613" y="4794250"/>
          <p14:tracePt t="1876" x="7931150" y="4778375"/>
          <p14:tracePt t="1877" x="7913688" y="4767263"/>
          <p14:tracePt t="1878" x="7897813" y="4738688"/>
          <p14:tracePt t="1879" x="7875588" y="4716463"/>
          <p14:tracePt t="1880" x="7864475" y="4705350"/>
          <p14:tracePt t="1881" x="7847013" y="4683125"/>
          <p14:tracePt t="1883" x="7807325" y="4643438"/>
          <p14:tracePt t="1884" x="7796213" y="4637088"/>
          <p14:tracePt t="1885" x="7778750" y="4614863"/>
          <p14:tracePt t="1886" x="7756525" y="4598988"/>
          <p14:tracePt t="1887" x="7745413" y="4581525"/>
          <p14:tracePt t="1890" x="7694613" y="4537075"/>
          <p14:tracePt t="1891" x="7667625" y="4502150"/>
          <p14:tracePt t="1893" x="7643813" y="4479925"/>
          <p14:tracePt t="1894" x="7605713" y="4446588"/>
          <p14:tracePt t="1895" x="7583488" y="4429125"/>
          <p14:tracePt t="1897" x="7554913" y="4395788"/>
          <p14:tracePt t="1899" x="7521575" y="4367213"/>
          <p14:tracePt t="1900" x="7493000" y="4340225"/>
          <p14:tracePt t="1901" x="7470775" y="4322763"/>
          <p14:tracePt t="1902" x="7453313" y="4305300"/>
          <p14:tracePt t="1903" x="7431088" y="4289425"/>
          <p14:tracePt t="1904" x="7413625" y="4267200"/>
          <p14:tracePt t="1905" x="7397750" y="4256088"/>
          <p14:tracePt t="1918" x="7127875" y="4035425"/>
          <p14:tracePt t="1919" x="7116763" y="4024313"/>
          <p14:tracePt t="1920" x="7088188" y="4002088"/>
          <p14:tracePt t="1921" x="7070725" y="3986213"/>
          <p14:tracePt t="1922" x="7043738" y="3962400"/>
          <p14:tracePt t="1923" x="7032625" y="3957638"/>
          <p14:tracePt t="1924" x="7004050" y="3935413"/>
          <p14:tracePt t="1925" x="6986588" y="3924300"/>
          <p14:tracePt t="1926" x="6964363" y="3906838"/>
          <p14:tracePt t="1927" x="6946900" y="3895725"/>
          <p14:tracePt t="1928" x="6919913" y="3873500"/>
          <p14:tracePt t="1929" x="6908800" y="3862388"/>
          <p14:tracePt t="1930" x="6880225" y="3844925"/>
          <p14:tracePt t="1931" x="6862763" y="3833813"/>
          <p14:tracePt t="1932" x="6835775" y="3811588"/>
          <p14:tracePt t="1933" x="6824663" y="3805238"/>
          <p14:tracePt t="1935" x="6800850" y="3783013"/>
          <p14:tracePt t="1936" x="6762750" y="3760788"/>
          <p14:tracePt t="1937" x="6734175" y="3738563"/>
          <p14:tracePt t="1938" x="6711950" y="3721100"/>
          <p14:tracePt t="1939" x="6694488" y="3709988"/>
          <p14:tracePt t="1940" x="6677025" y="3698875"/>
          <p14:tracePt t="1941" x="6650038" y="3681413"/>
          <p14:tracePt t="1942" x="6632575" y="3670300"/>
          <p14:tracePt t="1943" x="6604000" y="3654425"/>
          <p14:tracePt t="1944" x="6592888" y="3643313"/>
          <p14:tracePt t="1945" x="6565900" y="3625850"/>
          <p14:tracePt t="1946" x="6548438" y="3608388"/>
          <p14:tracePt t="1947" x="6530975" y="3603625"/>
          <p14:tracePt t="1948" x="6503988" y="3586163"/>
          <p14:tracePt t="1949" x="6486525" y="3575050"/>
          <p14:tracePt t="1950" x="6469063" y="3563938"/>
          <p14:tracePt t="1951" x="6446838" y="3552825"/>
          <p14:tracePt t="1952" x="6430963" y="3541713"/>
          <p14:tracePt t="1953" x="6408738" y="3530600"/>
          <p14:tracePt t="1954" x="6391275" y="3519488"/>
          <p14:tracePt t="1955" x="6362700" y="3502025"/>
          <p14:tracePt t="1956" x="6351588" y="3490913"/>
          <p14:tracePt t="1957" x="6329363" y="3479800"/>
          <p14:tracePt t="1958" x="6300788" y="3468688"/>
          <p14:tracePt t="1959" x="6289675" y="3457575"/>
          <p14:tracePt t="1960" x="6267450" y="3446463"/>
          <p14:tracePt t="1961" x="6245225" y="3435350"/>
          <p14:tracePt t="1962" x="6227763" y="3429000"/>
          <p14:tracePt t="1963" x="6211888" y="3417888"/>
          <p14:tracePt t="1964" x="6183313" y="3400425"/>
          <p14:tracePt t="1966" x="6143625" y="3384550"/>
          <p14:tracePt t="1967" x="6126163" y="3373438"/>
          <p14:tracePt t="1968" x="6103938" y="3362325"/>
          <p14:tracePt t="1969" x="6088063" y="3355975"/>
          <p14:tracePt t="1970" x="6065838" y="3344863"/>
          <p14:tracePt t="1971" x="6048375" y="3338513"/>
          <p14:tracePt t="1972" x="6037263" y="3333750"/>
          <p14:tracePt t="1973" x="6003925" y="3316288"/>
          <p14:tracePt t="1974" x="5991225" y="3311525"/>
          <p14:tracePt t="1975" x="5969000" y="3300413"/>
          <p14:tracePt t="1976" x="5957888" y="3294063"/>
          <p14:tracePt t="1977" x="5935663" y="3287713"/>
          <p14:tracePt t="1978" x="5907088" y="3276600"/>
          <p14:tracePt t="1980" x="5868988" y="3260725"/>
          <p14:tracePt t="1981" x="5851525" y="3254375"/>
          <p14:tracePt t="1982" x="5840413" y="3249613"/>
          <p14:tracePt t="1983" x="5818188" y="3238500"/>
          <p14:tracePt t="1984" x="5800725" y="3232150"/>
          <p14:tracePt t="1985" x="5783263" y="3227388"/>
          <p14:tracePt t="1986" x="5761038" y="3214688"/>
          <p14:tracePt t="1987" x="5749925" y="3214688"/>
          <p14:tracePt t="1988" x="5722938" y="3203575"/>
          <p14:tracePt t="1989" x="5705475" y="3198813"/>
          <p14:tracePt t="1990" x="5683250" y="3192463"/>
          <p14:tracePt t="1991" x="5672138" y="3187700"/>
          <p14:tracePt t="1992" x="5643563" y="3181350"/>
          <p14:tracePt t="1993" x="5626100" y="3181350"/>
          <p14:tracePt t="1994" x="5614988" y="3176588"/>
          <p14:tracePt t="1995" x="5592763" y="3165475"/>
          <p14:tracePt t="1996" x="5575300" y="3159125"/>
          <p14:tracePt t="1997" x="5564188" y="3159125"/>
          <p14:tracePt t="1998" x="5548313" y="3159125"/>
          <p14:tracePt t="1999" x="5526088" y="3152775"/>
          <p14:tracePt t="2000" x="5508625" y="3148013"/>
          <p14:tracePt t="2001" x="5497513" y="3141663"/>
          <p14:tracePt t="2002" x="5475288" y="3136900"/>
          <p14:tracePt t="2003" x="5457825" y="3136900"/>
          <p14:tracePt t="2004" x="5440363" y="3136900"/>
          <p14:tracePt t="2005" x="5424488" y="3130550"/>
          <p14:tracePt t="2006" x="5407025" y="3130550"/>
          <p14:tracePt t="2007" x="5395913" y="3125788"/>
          <p14:tracePt t="2008" x="5380038" y="3125788"/>
          <p14:tracePt t="2009" x="5362575" y="3119438"/>
          <p14:tracePt t="2010" x="5345113" y="3119438"/>
          <p14:tracePt t="2011" x="5329238" y="3119438"/>
          <p14:tracePt t="2012" x="5307013" y="3119438"/>
          <p14:tracePt t="2013" x="5294313" y="3119438"/>
          <p14:tracePt t="2014" x="5283200" y="3114675"/>
          <p14:tracePt t="2015" x="5267325" y="3114675"/>
          <p14:tracePt t="2016" x="5249863" y="3114675"/>
          <p14:tracePt t="2017" x="5245100" y="3114675"/>
          <p14:tracePt t="2018" x="5227638" y="3114675"/>
          <p14:tracePt t="2019" x="5210175" y="3114675"/>
          <p14:tracePt t="2020" x="5187950" y="3114675"/>
          <p14:tracePt t="2021" x="5176838" y="3114675"/>
          <p14:tracePt t="2022" x="5159375" y="3114675"/>
          <p14:tracePt t="2023" x="5148263" y="3114675"/>
          <p14:tracePt t="2024" x="5137150" y="3114675"/>
          <p14:tracePt t="2025" x="5121275" y="3114675"/>
          <p14:tracePt t="2026" x="5103813" y="3114675"/>
          <p14:tracePt t="2027" x="5099050" y="3114675"/>
          <p14:tracePt t="2028" x="5081588" y="3114675"/>
          <p14:tracePt t="2029" x="5064125" y="3114675"/>
          <p14:tracePt t="2030" x="5053013" y="3114675"/>
          <p14:tracePt t="2031" x="5037138" y="3114675"/>
          <p14:tracePt t="2032" x="5024438" y="3114675"/>
          <p14:tracePt t="2033" x="5008563" y="3114675"/>
          <p14:tracePt t="2035" x="4991100" y="3114675"/>
          <p14:tracePt t="2036" x="4986338" y="3119438"/>
          <p14:tracePt t="2037" x="4968875" y="3119438"/>
          <p14:tracePt t="2038" x="4957763" y="3125788"/>
          <p14:tracePt t="2039" x="4946650" y="3125788"/>
          <p14:tracePt t="2040" x="4929188" y="3125788"/>
          <p14:tracePt t="2041" x="4918075" y="3125788"/>
          <p14:tracePt t="2042" x="4906963" y="3130550"/>
          <p14:tracePt t="2043" x="4895850" y="3136900"/>
          <p14:tracePt t="2044" x="4884738" y="3141663"/>
          <p14:tracePt t="2045" x="4867275" y="3141663"/>
          <p14:tracePt t="2046" x="4862513" y="3141663"/>
          <p14:tracePt t="2047" x="4851400" y="3148013"/>
          <p14:tracePt t="2048" x="4840288" y="3152775"/>
          <p14:tracePt t="2049" x="4833938" y="3152775"/>
          <p14:tracePt t="2050" x="4822825" y="3152775"/>
          <p14:tracePt t="2051" x="4811713" y="3159125"/>
          <p14:tracePt t="2052" x="4800600" y="3165475"/>
          <p14:tracePt t="2053" x="4794250" y="3165475"/>
          <p14:tracePt t="2054" x="4778375" y="3170238"/>
          <p14:tracePt t="2055" x="4772025" y="3170238"/>
          <p14:tracePt t="2056" x="4767263" y="3176588"/>
          <p14:tracePt t="2057" x="4756150" y="3176588"/>
          <p14:tracePt t="2058" x="4743450" y="3181350"/>
          <p14:tracePt t="2059" x="4738688" y="3181350"/>
          <p14:tracePt t="2060" x="4732338" y="3181350"/>
          <p14:tracePt t="2061" x="4721225" y="3187700"/>
          <p14:tracePt t="2062" x="4710113" y="3198813"/>
          <p14:tracePt t="2063" x="4705350" y="3198813"/>
          <p14:tracePt t="2064" x="4699000" y="3198813"/>
          <p14:tracePt t="2065" x="4694238" y="3203575"/>
          <p14:tracePt t="2066" x="4681538" y="3203575"/>
          <p14:tracePt t="2067" x="4676775" y="3203575"/>
          <p14:tracePt t="2068" x="4670425" y="3209925"/>
          <p14:tracePt t="2069" x="4665663" y="3209925"/>
          <p14:tracePt t="2070" x="4654550" y="3214688"/>
          <p14:tracePt t="2072" x="4648200" y="3221038"/>
          <p14:tracePt t="2073" x="4637088" y="3221038"/>
          <p14:tracePt t="2074" x="4632325" y="3227388"/>
          <p14:tracePt t="2075" x="4621213" y="3227388"/>
          <p14:tracePt t="2076" x="4621213" y="3232150"/>
          <p14:tracePt t="2077" x="4614863" y="3232150"/>
          <p14:tracePt t="2078" x="4608513" y="3238500"/>
          <p14:tracePt t="2080" x="4597400" y="3238500"/>
          <p14:tracePt t="2083" x="4586288" y="3243263"/>
          <p14:tracePt t="2085" x="4575175" y="3249613"/>
          <p14:tracePt t="2087" x="4570413" y="3254375"/>
          <p14:tracePt t="2088" x="4564063" y="3254375"/>
          <p14:tracePt t="2090" x="4559300" y="3254375"/>
          <p14:tracePt t="2092" x="4552950" y="3260725"/>
          <p14:tracePt t="2094" x="4548188" y="3260725"/>
          <p14:tracePt t="2095" x="4541838" y="3260725"/>
          <p14:tracePt t="2098" x="4535488" y="3265488"/>
          <p14:tracePt t="2101" x="4530725" y="3265488"/>
          <p14:tracePt t="2104" x="4524375" y="3265488"/>
          <p14:tracePt t="2106" x="4519613" y="3265488"/>
          <p14:tracePt t="2112" x="4513263" y="3265488"/>
          <p14:tracePt t="2116" x="4508500" y="3265488"/>
          <p14:tracePt t="2125" x="4502150" y="3265488"/>
          <p14:tracePt t="2128" x="4497388" y="3265488"/>
          <p14:tracePt t="2136" x="4491038" y="3265488"/>
          <p14:tracePt t="2143" x="4486275" y="3265488"/>
          <p14:tracePt t="2147" x="4479925" y="3265488"/>
          <p14:tracePt t="2149" x="4473575" y="3265488"/>
          <p14:tracePt t="2153" x="4468813" y="3265488"/>
          <p14:tracePt t="2156" x="4462463" y="3265488"/>
          <p14:tracePt t="2158" x="4457700" y="3265488"/>
          <p14:tracePt t="2160" x="4451350" y="3265488"/>
          <p14:tracePt t="2163" x="4446588" y="3265488"/>
          <p14:tracePt t="2165" x="4440238" y="3265488"/>
          <p14:tracePt t="2166" x="4435475" y="3265488"/>
          <p14:tracePt t="2167" x="4429125" y="3265488"/>
          <p14:tracePt t="2169" x="4424363" y="3265488"/>
          <p14:tracePt t="2171" x="4413250" y="3265488"/>
          <p14:tracePt t="2173" x="4406900" y="3265488"/>
          <p14:tracePt t="2174" x="4400550" y="3265488"/>
          <p14:tracePt t="2175" x="4395788" y="3265488"/>
          <p14:tracePt t="2177" x="4389438" y="3265488"/>
          <p14:tracePt t="2178" x="4384675" y="3265488"/>
          <p14:tracePt t="2180" x="4373563" y="3265488"/>
          <p14:tracePt t="2182" x="4367213" y="3265488"/>
          <p14:tracePt t="2183" x="4362450" y="3265488"/>
          <p14:tracePt t="2184" x="4356100" y="3271838"/>
          <p14:tracePt t="2185" x="4351338" y="3271838"/>
          <p14:tracePt t="2186" x="4344988" y="3271838"/>
          <p14:tracePt t="2187" x="4333875" y="3271838"/>
          <p14:tracePt t="2188" x="4322763" y="3276600"/>
          <p14:tracePt t="2190" x="4316413" y="3276600"/>
          <p14:tracePt t="2191" x="4311650" y="3276600"/>
          <p14:tracePt t="2192" x="4305300" y="3276600"/>
          <p14:tracePt t="2193" x="4300538" y="3276600"/>
          <p14:tracePt t="2194" x="4294188" y="3276600"/>
          <p14:tracePt t="2195" x="4289425" y="3282950"/>
          <p14:tracePt t="2196" x="4283075" y="3282950"/>
          <p14:tracePt t="2197" x="4271963" y="3287713"/>
          <p14:tracePt t="2198" x="4265613" y="3287713"/>
          <p14:tracePt t="2199" x="4260850" y="3287713"/>
          <p14:tracePt t="2200" x="4254500" y="3287713"/>
          <p14:tracePt t="2201" x="4249738" y="3287713"/>
          <p14:tracePt t="2202" x="4243388" y="3294063"/>
          <p14:tracePt t="2203" x="4238625" y="3294063"/>
          <p14:tracePt t="2204" x="4232275" y="3294063"/>
          <p14:tracePt t="2205" x="4221163" y="3300413"/>
          <p14:tracePt t="2206" x="4216400" y="3300413"/>
          <p14:tracePt t="2207" x="4210050" y="3305175"/>
          <p14:tracePt t="2208" x="4205288" y="3305175"/>
          <p14:tracePt t="2210" x="4192588" y="3305175"/>
          <p14:tracePt t="2211" x="4192588" y="3311525"/>
          <p14:tracePt t="2212" x="4187825" y="3316288"/>
          <p14:tracePt t="2213" x="4181475" y="3316288"/>
          <p14:tracePt t="2214" x="4170363" y="3316288"/>
          <p14:tracePt t="2216" x="4159250" y="3322638"/>
          <p14:tracePt t="2217" x="4154488" y="3327400"/>
          <p14:tracePt t="2218" x="4148138" y="3327400"/>
          <p14:tracePt t="2219" x="4148138" y="3333750"/>
          <p14:tracePt t="2220" x="4143375" y="3333750"/>
          <p14:tracePt t="2221" x="4137025" y="3333750"/>
          <p14:tracePt t="2222" x="4130675" y="3344863"/>
          <p14:tracePt t="2223" x="4119563" y="3344863"/>
          <p14:tracePt t="2224" x="4114800" y="3344863"/>
          <p14:tracePt t="2225" x="4108450" y="3349625"/>
          <p14:tracePt t="2226" x="4103688" y="3349625"/>
          <p14:tracePt t="2227" x="4103688" y="3355975"/>
          <p14:tracePt t="2228" x="4097338" y="3362325"/>
          <p14:tracePt t="2229" x="4092575" y="3362325"/>
          <p14:tracePt t="2230" x="4086225" y="3362325"/>
          <p14:tracePt t="2231" x="4081463" y="3367088"/>
          <p14:tracePt t="2232" x="4075113" y="3367088"/>
          <p14:tracePt t="2233" x="4070350" y="3378200"/>
          <p14:tracePt t="2235" x="4064000" y="3378200"/>
          <p14:tracePt t="2236" x="4057650" y="3389313"/>
          <p14:tracePt t="2237" x="4046538" y="3389313"/>
          <p14:tracePt t="2238" x="4046538" y="3395663"/>
          <p14:tracePt t="2239" x="4041775" y="3395663"/>
          <p14:tracePt t="2240" x="4035425" y="3400425"/>
          <p14:tracePt t="2241" x="4030663" y="3406775"/>
          <p14:tracePt t="2243" x="4024313" y="3411538"/>
          <p14:tracePt t="2245" x="4019550" y="3417888"/>
          <p14:tracePt t="2246" x="4013200" y="3417888"/>
          <p14:tracePt t="2247" x="4008438" y="3429000"/>
          <p14:tracePt t="2249" x="3997325" y="3440113"/>
          <p14:tracePt t="2251" x="3990975" y="3446463"/>
          <p14:tracePt t="2252" x="3990975" y="3451225"/>
          <p14:tracePt t="2253" x="3984625" y="3457575"/>
          <p14:tracePt t="2254" x="3979863" y="3457575"/>
          <p14:tracePt t="2255" x="3979863" y="3462338"/>
          <p14:tracePt t="2256" x="3973513" y="3468688"/>
          <p14:tracePt t="2258" x="3968750" y="3473450"/>
          <p14:tracePt t="2259" x="3962400" y="3484563"/>
          <p14:tracePt t="2261" x="3962400" y="3490913"/>
          <p14:tracePt t="2262" x="3957638" y="3490913"/>
          <p14:tracePt t="2263" x="3957638" y="3502025"/>
          <p14:tracePt t="2265" x="3951288" y="3508375"/>
          <p14:tracePt t="2265" x="3946525" y="3513138"/>
          <p14:tracePt t="2266" x="3946525" y="3519488"/>
          <p14:tracePt t="2267" x="3946525" y="3524250"/>
          <p14:tracePt t="2268" x="3946525" y="3530600"/>
          <p14:tracePt t="2269" x="3940175" y="3530600"/>
          <p14:tracePt t="2270" x="3935413" y="3535363"/>
          <p14:tracePt t="2271" x="3935413" y="3541713"/>
          <p14:tracePt t="2272" x="3935413" y="3546475"/>
          <p14:tracePt t="2273" x="3935413" y="3552825"/>
          <p14:tracePt t="2274" x="3935413" y="3557588"/>
          <p14:tracePt t="2275" x="3929063" y="3563938"/>
          <p14:tracePt t="2277" x="3929063" y="3575050"/>
          <p14:tracePt t="2278" x="3922713" y="3586163"/>
          <p14:tracePt t="2279" x="3922713" y="3592513"/>
          <p14:tracePt t="2280" x="3922713" y="3597275"/>
          <p14:tracePt t="2281" x="3922713" y="3603625"/>
          <p14:tracePt t="2282" x="3922713" y="3608388"/>
          <p14:tracePt t="2283" x="3922713" y="3614738"/>
          <p14:tracePt t="2285" x="3922713" y="3625850"/>
          <p14:tracePt t="2286" x="3922713" y="3630613"/>
          <p14:tracePt t="2287" x="3922713" y="3636963"/>
          <p14:tracePt t="2288" x="3922713" y="3643313"/>
          <p14:tracePt t="2289" x="3922713" y="3648075"/>
          <p14:tracePt t="2290" x="3922713" y="3659188"/>
          <p14:tracePt t="2291" x="3922713" y="3665538"/>
          <p14:tracePt t="2292" x="3922713" y="3670300"/>
          <p14:tracePt t="2293" x="3922713" y="3676650"/>
          <p14:tracePt t="2294" x="3922713" y="3681413"/>
          <p14:tracePt t="2295" x="3922713" y="3687763"/>
          <p14:tracePt t="2296" x="3922713" y="3692525"/>
          <p14:tracePt t="2297" x="3922713" y="3698875"/>
          <p14:tracePt t="2298" x="3929063" y="3705225"/>
          <p14:tracePt t="2299" x="3929063" y="3709988"/>
          <p14:tracePt t="2300" x="3929063" y="3727450"/>
          <p14:tracePt t="2301" x="3935413" y="3727450"/>
          <p14:tracePt t="2302" x="3935413" y="3732213"/>
          <p14:tracePt t="2303" x="3940175" y="3749675"/>
          <p14:tracePt t="2304" x="3946525" y="3749675"/>
          <p14:tracePt t="2305" x="3946525" y="3754438"/>
          <p14:tracePt t="2306" x="3946525" y="3760788"/>
          <p14:tracePt t="2307" x="3951288" y="3765550"/>
          <p14:tracePt t="2308" x="3957638" y="3771900"/>
          <p14:tracePt t="2309" x="3957638" y="3778250"/>
          <p14:tracePt t="2310" x="3968750" y="3794125"/>
          <p14:tracePt t="2311" x="3968750" y="3800475"/>
          <p14:tracePt t="2313" x="3973513" y="3805238"/>
          <p14:tracePt t="2314" x="3979863" y="3822700"/>
          <p14:tracePt t="2315" x="3990975" y="3827463"/>
          <p14:tracePt t="2316" x="3990975" y="3833813"/>
          <p14:tracePt t="2317" x="3997325" y="3838575"/>
          <p14:tracePt t="2318" x="4002088" y="3844925"/>
          <p14:tracePt t="2319" x="4008438" y="3851275"/>
          <p14:tracePt t="2320" x="4019550" y="3862388"/>
          <p14:tracePt t="2321" x="4024313" y="3873500"/>
          <p14:tracePt t="2323" x="4035425" y="3884613"/>
          <p14:tracePt t="2324" x="4041775" y="3889375"/>
          <p14:tracePt t="2325" x="4052888" y="3895725"/>
          <p14:tracePt t="2326" x="4052888" y="3900488"/>
          <p14:tracePt t="2327" x="4057650" y="3906838"/>
          <p14:tracePt t="2328" x="4075113" y="3917950"/>
          <p14:tracePt t="2329" x="4081463" y="3924300"/>
          <p14:tracePt t="2330" x="4092575" y="3935413"/>
          <p14:tracePt t="2331" x="4097338" y="3940175"/>
          <p14:tracePt t="2332" x="4103688" y="3940175"/>
          <p14:tracePt t="2333" x="4108450" y="3946525"/>
          <p14:tracePt t="2335" x="4119563" y="3957638"/>
          <p14:tracePt t="2335" x="4130675" y="3962400"/>
          <p14:tracePt t="2336" x="4143375" y="3973513"/>
          <p14:tracePt t="2337" x="4148138" y="3979863"/>
          <p14:tracePt t="2338" x="4159250" y="3990975"/>
          <p14:tracePt t="2339" x="4170363" y="3997325"/>
          <p14:tracePt t="2340" x="4181475" y="4008438"/>
          <p14:tracePt t="2341" x="4192588" y="4008438"/>
          <p14:tracePt t="2342" x="4198938" y="4013200"/>
          <p14:tracePt t="2343" x="4216400" y="4024313"/>
          <p14:tracePt t="2344" x="4221163" y="4030663"/>
          <p14:tracePt t="2345" x="4232275" y="4035425"/>
          <p14:tracePt t="2346" x="4243388" y="4041775"/>
          <p14:tracePt t="2348" x="4260850" y="4059238"/>
          <p14:tracePt t="2349" x="4283075" y="4064000"/>
          <p14:tracePt t="2350" x="4283075" y="4070350"/>
          <p14:tracePt t="2351" x="4300538" y="4075113"/>
          <p14:tracePt t="2352" x="4311650" y="4086225"/>
          <p14:tracePt t="2353" x="4322763" y="4092575"/>
          <p14:tracePt t="2354" x="4333875" y="4097338"/>
          <p14:tracePt t="2355" x="4344988" y="4103688"/>
          <p14:tracePt t="2356" x="4356100" y="4108450"/>
          <p14:tracePt t="2357" x="4367213" y="4121150"/>
          <p14:tracePt t="2358" x="4378325" y="4121150"/>
          <p14:tracePt t="2359" x="4389438" y="4132263"/>
          <p14:tracePt t="2360" x="4400550" y="4137025"/>
          <p14:tracePt t="2361" x="4418013" y="4143375"/>
          <p14:tracePt t="2362" x="4424363" y="4148138"/>
          <p14:tracePt t="2363" x="4435475" y="4154488"/>
          <p14:tracePt t="2364" x="4446588" y="4159250"/>
          <p14:tracePt t="2365" x="4462463" y="4170363"/>
          <p14:tracePt t="2366" x="4479925" y="4176713"/>
          <p14:tracePt t="2367" x="4479925" y="4181475"/>
          <p14:tracePt t="2369" x="4513263" y="4194175"/>
          <p14:tracePt t="2370" x="4524375" y="4198938"/>
          <p14:tracePt t="2371" x="4535488" y="4205288"/>
          <p14:tracePt t="2372" x="4548188" y="4210050"/>
          <p14:tracePt t="2373" x="4559300" y="4216400"/>
          <p14:tracePt t="2374" x="4570413" y="4221163"/>
          <p14:tracePt t="2375" x="4586288" y="4232275"/>
          <p14:tracePt t="2376" x="4592638" y="4232275"/>
          <p14:tracePt t="2377" x="4603750" y="4238625"/>
          <p14:tracePt t="2378" x="4621213" y="4243388"/>
          <p14:tracePt t="2379" x="4632325" y="4249738"/>
          <p14:tracePt t="2380" x="4643438" y="4256088"/>
          <p14:tracePt t="2381" x="4654550" y="4260850"/>
          <p14:tracePt t="2382" x="4665663" y="4267200"/>
          <p14:tracePt t="2383" x="4676775" y="4271963"/>
          <p14:tracePt t="2384" x="4687888" y="4278313"/>
          <p14:tracePt t="2385" x="4699000" y="4283075"/>
          <p14:tracePt t="2386" x="4710113" y="4289425"/>
          <p14:tracePt t="2387" x="4727575" y="4289425"/>
          <p14:tracePt t="2389" x="4738688" y="4300538"/>
          <p14:tracePt t="2390" x="4760913" y="4305300"/>
          <p14:tracePt t="2391" x="4772025" y="4316413"/>
          <p14:tracePt t="2392" x="4783138" y="4322763"/>
          <p14:tracePt t="2393" x="4794250" y="4322763"/>
          <p14:tracePt t="2394" x="4805363" y="4329113"/>
          <p14:tracePt t="2395" x="4816475" y="4333875"/>
          <p14:tracePt t="2397" x="4833938" y="4340225"/>
          <p14:tracePt t="2397" x="4845050" y="4344988"/>
          <p14:tracePt t="2399" x="4862513" y="4351338"/>
          <p14:tracePt t="2400" x="4873625" y="4356100"/>
          <p14:tracePt t="2401" x="4889500" y="4362450"/>
          <p14:tracePt t="2403" x="4902200" y="4367213"/>
          <p14:tracePt t="2404" x="4913313" y="4373563"/>
          <p14:tracePt t="2405" x="4929188" y="4378325"/>
          <p14:tracePt t="2406" x="4940300" y="4378325"/>
          <p14:tracePt t="2407" x="4951413" y="4384675"/>
          <p14:tracePt t="2408" x="4964113" y="4395788"/>
          <p14:tracePt t="2409" x="4975225" y="4395788"/>
          <p14:tracePt t="2410" x="4979988" y="4395788"/>
          <p14:tracePt t="2411" x="4997450" y="4406900"/>
          <p14:tracePt t="2412" x="5002213" y="4406900"/>
          <p14:tracePt t="2413" x="5013325" y="4406900"/>
          <p14:tracePt t="2414" x="5024438" y="4413250"/>
          <p14:tracePt t="2415" x="5041900" y="4418013"/>
          <p14:tracePt t="2416" x="5048250" y="4424363"/>
          <p14:tracePt t="2417" x="5059363" y="4424363"/>
          <p14:tracePt t="2418" x="5075238" y="4429125"/>
          <p14:tracePt t="2419" x="5081588" y="4435475"/>
          <p14:tracePt t="2420" x="5086350" y="4435475"/>
          <p14:tracePt t="2421" x="5099050" y="4435475"/>
          <p14:tracePt t="2422" x="5110163" y="4446588"/>
          <p14:tracePt t="2423" x="5121275" y="4446588"/>
          <p14:tracePt t="2424" x="5132388" y="4451350"/>
          <p14:tracePt t="2425" x="5148263" y="4457700"/>
          <p14:tracePt t="2426" x="5154613" y="4457700"/>
          <p14:tracePt t="2427" x="5165725" y="4464050"/>
          <p14:tracePt t="2428" x="5176838" y="4468813"/>
          <p14:tracePt t="2429" x="5183188" y="4468813"/>
          <p14:tracePt t="2430" x="5194300" y="4468813"/>
          <p14:tracePt t="2431" x="5205413" y="4475163"/>
          <p14:tracePt t="2432" x="5216525" y="4479925"/>
          <p14:tracePt t="2433" x="5221288" y="4479925"/>
          <p14:tracePt t="2434" x="5238750" y="4486275"/>
          <p14:tracePt t="2435" x="5249863" y="4491038"/>
          <p14:tracePt t="2436" x="5256213" y="4491038"/>
          <p14:tracePt t="2437" x="5267325" y="4497388"/>
          <p14:tracePt t="2438" x="5272088" y="4497388"/>
          <p14:tracePt t="2439" x="5283200" y="4497388"/>
          <p14:tracePt t="2440" x="5294313" y="4502150"/>
          <p14:tracePt t="2441" x="5307013" y="4508500"/>
          <p14:tracePt t="2442" x="5318125" y="4508500"/>
          <p14:tracePt t="2443" x="5334000" y="4513263"/>
          <p14:tracePt t="2444" x="5340350" y="4513263"/>
          <p14:tracePt t="2445" x="5351463" y="4519613"/>
          <p14:tracePt t="2446" x="5356225" y="4519613"/>
          <p14:tracePt t="2447" x="5367338" y="4519613"/>
          <p14:tracePt t="2448" x="5380038" y="4524375"/>
          <p14:tracePt t="2449" x="5395913" y="4530725"/>
          <p14:tracePt t="2450" x="5402263" y="4537075"/>
          <p14:tracePt t="2451" x="5413375" y="4537075"/>
          <p14:tracePt t="2452" x="5429250" y="4537075"/>
          <p14:tracePt t="2453" x="5435600" y="4541838"/>
          <p14:tracePt t="2454" x="5440363" y="4541838"/>
          <p14:tracePt t="2455" x="5457825" y="4548188"/>
          <p14:tracePt t="2456" x="5468938" y="4548188"/>
          <p14:tracePt t="2457" x="5475288" y="4548188"/>
          <p14:tracePt t="2458" x="5491163" y="4552950"/>
          <p14:tracePt t="2459" x="5497513" y="4552950"/>
          <p14:tracePt t="2460" x="5508625" y="4559300"/>
          <p14:tracePt t="2461" x="5514975" y="4559300"/>
          <p14:tracePt t="2462" x="5530850" y="4564063"/>
          <p14:tracePt t="2463" x="5537200" y="4564063"/>
          <p14:tracePt t="2464" x="5553075" y="4564063"/>
          <p14:tracePt t="2466" x="5575300" y="4570413"/>
          <p14:tracePt t="2468" x="5592763" y="4570413"/>
          <p14:tracePt t="2469" x="5599113" y="4575175"/>
          <p14:tracePt t="2470" x="5614988" y="4575175"/>
          <p14:tracePt t="2471" x="5621338" y="4575175"/>
          <p14:tracePt t="2472" x="5637213" y="4581525"/>
          <p14:tracePt t="2474" x="5649913" y="4581525"/>
          <p14:tracePt t="2475" x="5665788" y="4581525"/>
          <p14:tracePt t="2476" x="5676900" y="4581525"/>
          <p14:tracePt t="2477" x="5683250" y="4581525"/>
          <p14:tracePt t="2478" x="5688013" y="4581525"/>
          <p14:tracePt t="2480" x="5705475" y="4586288"/>
          <p14:tracePt t="2480" x="5716588" y="4586288"/>
          <p14:tracePt t="2481" x="5722938" y="4586288"/>
          <p14:tracePt t="2482" x="5727700" y="4586288"/>
          <p14:tracePt t="2483" x="5745163" y="4586288"/>
          <p14:tracePt t="2484" x="5749925" y="4586288"/>
          <p14:tracePt t="2485" x="5761038" y="4586288"/>
          <p14:tracePt t="2486" x="5767388" y="4586288"/>
          <p14:tracePt t="2487" x="5772150" y="4586288"/>
          <p14:tracePt t="2488" x="5789613" y="4592638"/>
          <p14:tracePt t="2489" x="5800725" y="4592638"/>
          <p14:tracePt t="2490" x="5811838" y="4592638"/>
          <p14:tracePt t="2491" x="5818188" y="4592638"/>
          <p14:tracePt t="2492" x="5822950" y="4592638"/>
          <p14:tracePt t="2493" x="5840413" y="4592638"/>
          <p14:tracePt t="2494" x="5851525" y="4592638"/>
          <p14:tracePt t="2495" x="5857875" y="4592638"/>
          <p14:tracePt t="2496" x="5862638" y="4592638"/>
          <p14:tracePt t="2497" x="5868988" y="4592638"/>
          <p14:tracePt t="2498" x="5884863" y="4592638"/>
          <p14:tracePt t="2499" x="5895975" y="4592638"/>
          <p14:tracePt t="2500" x="5902325" y="4592638"/>
          <p14:tracePt t="2501" x="5913438" y="4592638"/>
          <p14:tracePt t="2502" x="5918200" y="4592638"/>
          <p14:tracePt t="2503" x="5930900" y="4592638"/>
          <p14:tracePt t="2504" x="5946775" y="4586288"/>
          <p14:tracePt t="2505" x="5953125" y="4586288"/>
          <p14:tracePt t="2507" x="5964238" y="4586288"/>
          <p14:tracePt t="2508" x="5980113" y="4586288"/>
          <p14:tracePt t="2509" x="5986463" y="4581525"/>
          <p14:tracePt t="2511" x="5997575" y="4581525"/>
          <p14:tracePt t="2512" x="6015038" y="4575175"/>
          <p14:tracePt t="2513" x="6019800" y="4575175"/>
          <p14:tracePt t="2515" x="6030913" y="4575175"/>
          <p14:tracePt t="2516" x="6048375" y="4570413"/>
          <p14:tracePt t="2517" x="6053138" y="4570413"/>
          <p14:tracePt t="2519" x="6065838" y="4564063"/>
          <p14:tracePt t="2520" x="6081713" y="4564063"/>
          <p14:tracePt t="2521" x="6088063" y="4564063"/>
          <p14:tracePt t="2522" x="6088063" y="4559300"/>
          <p14:tracePt t="2523" x="6099175" y="4559300"/>
          <p14:tracePt t="2524" x="6115050" y="4552950"/>
          <p14:tracePt t="2525" x="6121400" y="4552950"/>
          <p14:tracePt t="2527" x="6132513" y="4548188"/>
          <p14:tracePt t="2528" x="6143625" y="4541838"/>
          <p14:tracePt t="2530" x="6154738" y="4541838"/>
          <p14:tracePt t="2531" x="6165850" y="4537075"/>
          <p14:tracePt t="2532" x="6176963" y="4537075"/>
          <p14:tracePt t="2533" x="6176963" y="4530725"/>
          <p14:tracePt t="2534" x="6188075" y="4530725"/>
          <p14:tracePt t="2535" x="6194425" y="4530725"/>
          <p14:tracePt t="2536" x="6200775" y="4524375"/>
          <p14:tracePt t="2537" x="6211888" y="4519613"/>
          <p14:tracePt t="2538" x="6223000" y="4519613"/>
          <p14:tracePt t="2539" x="6227763" y="4519613"/>
          <p14:tracePt t="2540" x="6234113" y="4519613"/>
          <p14:tracePt t="2541" x="6245225" y="4508500"/>
          <p14:tracePt t="2542" x="6249988" y="4508500"/>
          <p14:tracePt t="2544" x="6261100" y="4502150"/>
          <p14:tracePt t="2545" x="6273800" y="4497388"/>
          <p14:tracePt t="2547" x="6278563" y="4497388"/>
          <p14:tracePt t="2548" x="6289675" y="4491038"/>
          <p14:tracePt t="2549" x="6300788" y="4486275"/>
          <p14:tracePt t="2550" x="6307138" y="4486275"/>
          <p14:tracePt t="2551" x="6311900" y="4486275"/>
          <p14:tracePt t="2552" x="6318250" y="4479925"/>
          <p14:tracePt t="2553" x="6323013" y="4475163"/>
          <p14:tracePt t="2554" x="6329363" y="4475163"/>
          <p14:tracePt t="2556" x="6340475" y="4468813"/>
          <p14:tracePt t="2557" x="6351588" y="4464050"/>
          <p14:tracePt t="2558" x="6357938" y="4464050"/>
          <p14:tracePt t="2559" x="6362700" y="4457700"/>
          <p14:tracePt t="2560" x="6362700" y="4451350"/>
          <p14:tracePt t="2561" x="6373813" y="4451350"/>
          <p14:tracePt t="2562" x="6380163" y="4446588"/>
          <p14:tracePt t="2563" x="6384925" y="4446588"/>
          <p14:tracePt t="2564" x="6391275" y="4440238"/>
          <p14:tracePt t="2566" x="6402388" y="4435475"/>
          <p14:tracePt t="2568" x="6413500" y="4424363"/>
          <p14:tracePt t="2569" x="6419850" y="4424363"/>
          <p14:tracePt t="2570" x="6424613" y="4424363"/>
          <p14:tracePt t="2571" x="6430963" y="4418013"/>
          <p14:tracePt t="2573" x="6435725" y="4413250"/>
          <p14:tracePt t="2574" x="6446838" y="4406900"/>
          <p14:tracePt t="2576" x="6453188" y="4402138"/>
          <p14:tracePt t="2577" x="6457950" y="4402138"/>
          <p14:tracePt t="2578" x="6464300" y="4395788"/>
          <p14:tracePt t="2579" x="6469063" y="4395788"/>
          <p14:tracePt t="2580" x="6469063" y="4391025"/>
          <p14:tracePt t="2581" x="6475413" y="4384675"/>
          <p14:tracePt t="2582" x="6481763" y="4384675"/>
          <p14:tracePt t="2583" x="6492875" y="4378325"/>
          <p14:tracePt t="2585" x="6497638" y="4373563"/>
          <p14:tracePt t="2586" x="6503988" y="4367213"/>
          <p14:tracePt t="2587" x="6508750" y="4367213"/>
          <p14:tracePt t="2588" x="6515100" y="4362450"/>
          <p14:tracePt t="2590" x="6519863" y="4356100"/>
          <p14:tracePt t="2591" x="6519863" y="4351338"/>
          <p14:tracePt t="2592" x="6530975" y="4351338"/>
          <p14:tracePt t="2593" x="6530975" y="4344988"/>
          <p14:tracePt t="2594" x="6537325" y="4344988"/>
          <p14:tracePt t="2595" x="6537325" y="4340225"/>
          <p14:tracePt t="2596" x="6548438" y="4333875"/>
          <p14:tracePt t="2598" x="6554788" y="4329113"/>
          <p14:tracePt t="2599" x="6559550" y="4329113"/>
          <p14:tracePt t="2600" x="6559550" y="4322763"/>
          <p14:tracePt t="2601" x="6565900" y="4316413"/>
          <p14:tracePt t="2602" x="6570663" y="4311650"/>
          <p14:tracePt t="2603" x="6577013" y="4311650"/>
          <p14:tracePt t="2604" x="6577013" y="4305300"/>
          <p14:tracePt t="2605" x="6581775" y="4300538"/>
          <p14:tracePt t="2607" x="6592888" y="4294188"/>
          <p14:tracePt t="2608" x="6592888" y="4289425"/>
          <p14:tracePt t="2609" x="6599238" y="4283075"/>
          <p14:tracePt t="2612" x="6599238" y="4278313"/>
          <p14:tracePt t="2612" x="6610350" y="4271963"/>
          <p14:tracePt t="2614" x="6616700" y="4267200"/>
          <p14:tracePt t="2615" x="6621463" y="4267200"/>
          <p14:tracePt t="2616" x="6621463" y="4256088"/>
          <p14:tracePt t="2617" x="6627813" y="4256088"/>
          <p14:tracePt t="2618" x="6627813" y="4249738"/>
          <p14:tracePt t="2619" x="6632575" y="4243388"/>
          <p14:tracePt t="2621" x="6638925" y="4238625"/>
          <p14:tracePt t="2622" x="6643688" y="4227513"/>
          <p14:tracePt t="2624" x="6650038" y="4221163"/>
          <p14:tracePt t="2626" x="6654800" y="4216400"/>
          <p14:tracePt t="2627" x="6661150" y="4210050"/>
          <p14:tracePt t="2628" x="6661150" y="4205288"/>
          <p14:tracePt t="2629" x="6665913" y="4198938"/>
          <p14:tracePt t="2630" x="6665913" y="4194175"/>
          <p14:tracePt t="2633" x="6672263" y="4187825"/>
          <p14:tracePt t="2634" x="6677025" y="4181475"/>
          <p14:tracePt t="2635" x="6683375" y="4176713"/>
          <p14:tracePt t="2636" x="6683375" y="4170363"/>
          <p14:tracePt t="2637" x="6683375" y="4165600"/>
          <p14:tracePt t="2639" x="6689725" y="4159250"/>
          <p14:tracePt t="2640" x="6694488" y="4154488"/>
          <p14:tracePt t="2641" x="6694488" y="4143375"/>
          <p14:tracePt t="2642" x="6700838" y="4143375"/>
          <p14:tracePt t="2643" x="6700838" y="4137025"/>
          <p14:tracePt t="2645" x="6705600" y="4125913"/>
          <p14:tracePt t="2646" x="6711950" y="4121150"/>
          <p14:tracePt t="2647" x="6711950" y="4114800"/>
          <p14:tracePt t="2649" x="6711950" y="4108450"/>
          <p14:tracePt t="2650" x="6716713" y="4092575"/>
          <p14:tracePt t="2651" x="6723063" y="4092575"/>
          <p14:tracePt t="2652" x="6723063" y="4086225"/>
          <p14:tracePt t="2653" x="6723063" y="4075113"/>
          <p14:tracePt t="2655" x="6727825" y="4070350"/>
          <p14:tracePt t="2656" x="6727825" y="4064000"/>
          <p14:tracePt t="2657" x="6734175" y="4052888"/>
          <p14:tracePt t="2658" x="6734175" y="4048125"/>
          <p14:tracePt t="2660" x="6734175" y="4041775"/>
          <p14:tracePt t="2661" x="6738938" y="4035425"/>
          <p14:tracePt t="2662" x="6738938" y="4030663"/>
          <p14:tracePt t="2663" x="6738938" y="4019550"/>
          <p14:tracePt t="2665" x="6738938" y="4013200"/>
          <p14:tracePt t="2666" x="6745288" y="4008438"/>
          <p14:tracePt t="2667" x="6745288" y="3997325"/>
          <p14:tracePt t="2669" x="6745288" y="3990975"/>
          <p14:tracePt t="2670" x="6751638" y="3986213"/>
          <p14:tracePt t="2670" x="6751638" y="3979863"/>
          <p14:tracePt t="2671" x="6751638" y="3968750"/>
          <p14:tracePt t="2673" x="6751638" y="3957638"/>
          <p14:tracePt t="2674" x="6751638" y="3951288"/>
          <p14:tracePt t="2675" x="6756400" y="3951288"/>
          <p14:tracePt t="2676" x="6756400" y="3940175"/>
          <p14:tracePt t="2677" x="6756400" y="3929063"/>
          <p14:tracePt t="2678" x="6756400" y="3924300"/>
          <p14:tracePt t="2679" x="6762750" y="3924300"/>
          <p14:tracePt t="2680" x="6762750" y="3913188"/>
          <p14:tracePt t="2682" x="6762750" y="3906838"/>
          <p14:tracePt t="2683" x="6762750" y="3895725"/>
          <p14:tracePt t="2684" x="6762750" y="3889375"/>
          <p14:tracePt t="2685" x="6762750" y="3884613"/>
          <p14:tracePt t="2686" x="6762750" y="3878263"/>
          <p14:tracePt t="2687" x="6762750" y="3867150"/>
          <p14:tracePt t="2688" x="6762750" y="3862388"/>
          <p14:tracePt t="2689" x="6762750" y="3856038"/>
          <p14:tracePt t="2690" x="6762750" y="3844925"/>
          <p14:tracePt t="2691" x="6762750" y="3838575"/>
          <p14:tracePt t="2693" x="6762750" y="3822700"/>
          <p14:tracePt t="2694" x="6762750" y="3816350"/>
          <p14:tracePt t="2696" x="6762750" y="3805238"/>
          <p14:tracePt t="2697" x="6762750" y="3794125"/>
          <p14:tracePt t="2699" x="6762750" y="3783013"/>
          <p14:tracePt t="2700" x="6762750" y="3771900"/>
          <p14:tracePt t="2702" x="6762750" y="3760788"/>
          <p14:tracePt t="2703" x="6762750" y="3754438"/>
          <p14:tracePt t="2705" x="6762750" y="3743325"/>
          <p14:tracePt t="2706" x="6762750" y="3732213"/>
          <p14:tracePt t="2708" x="6762750" y="3721100"/>
          <p14:tracePt t="2709" x="6762750" y="3709988"/>
          <p14:tracePt t="2711" x="6762750" y="3698875"/>
          <p14:tracePt t="2712" x="6756400" y="3692525"/>
          <p14:tracePt t="2713" x="6756400" y="3687763"/>
          <p14:tracePt t="2714" x="6756400" y="3676650"/>
          <p14:tracePt t="2716" x="6756400" y="3670300"/>
          <p14:tracePt t="2717" x="6751638" y="3659188"/>
          <p14:tracePt t="2718" x="6745288" y="3654425"/>
          <p14:tracePt t="2719" x="6745288" y="3648075"/>
          <p14:tracePt t="2720" x="6745288" y="3643313"/>
          <p14:tracePt t="2721" x="6745288" y="3636963"/>
          <p14:tracePt t="2722" x="6738938" y="3630613"/>
          <p14:tracePt t="2723" x="6738938" y="3619500"/>
          <p14:tracePt t="2724" x="6734175" y="3614738"/>
          <p14:tracePt t="2725" x="6734175" y="3608388"/>
          <p14:tracePt t="2726" x="6727825" y="3603625"/>
          <p14:tracePt t="2727" x="6727825" y="3592513"/>
          <p14:tracePt t="2729" x="6723063" y="3586163"/>
          <p14:tracePt t="2730" x="6716713" y="3575050"/>
          <p14:tracePt t="2731" x="6716713" y="3570288"/>
          <p14:tracePt t="2732" x="6711950" y="3557588"/>
          <p14:tracePt t="2734" x="6705600" y="3546475"/>
          <p14:tracePt t="2736" x="6700838" y="3535363"/>
          <p14:tracePt t="2737" x="6694488" y="3530600"/>
          <p14:tracePt t="2738" x="6689725" y="3524250"/>
          <p14:tracePt t="2739" x="6689725" y="3519488"/>
          <p14:tracePt t="2740" x="6683375" y="3513138"/>
          <p14:tracePt t="2741" x="6677025" y="3502025"/>
          <p14:tracePt t="2742" x="6672263" y="3495675"/>
          <p14:tracePt t="2744" x="6661150" y="3484563"/>
          <p14:tracePt t="2745" x="6654800" y="3479800"/>
          <p14:tracePt t="2746" x="6654800" y="3473450"/>
          <p14:tracePt t="2747" x="6650038" y="3468688"/>
          <p14:tracePt t="2748" x="6638925" y="3462338"/>
          <p14:tracePt t="2749" x="6638925" y="3457575"/>
          <p14:tracePt t="2750" x="6627813" y="3451225"/>
          <p14:tracePt t="2751" x="6621463" y="3440113"/>
          <p14:tracePt t="2752" x="6616700" y="3435350"/>
          <p14:tracePt t="2753" x="6616700" y="3429000"/>
          <p14:tracePt t="2754" x="6604000" y="3422650"/>
          <p14:tracePt t="2755" x="6592888" y="3417888"/>
          <p14:tracePt t="2756" x="6588125" y="3411538"/>
          <p14:tracePt t="2757" x="6588125" y="3406775"/>
          <p14:tracePt t="2758" x="6577013" y="3400425"/>
          <p14:tracePt t="2759" x="6565900" y="3395663"/>
          <p14:tracePt t="2760" x="6554788" y="3384550"/>
          <p14:tracePt t="2761" x="6554788" y="3378200"/>
          <p14:tracePt t="2762" x="6548438" y="3378200"/>
          <p14:tracePt t="2763" x="6537325" y="3373438"/>
          <p14:tracePt t="2765" x="6530975" y="3362325"/>
          <p14:tracePt t="2765" x="6515100" y="3355975"/>
          <p14:tracePt t="2766" x="6508750" y="3355975"/>
          <p14:tracePt t="2767" x="6497638" y="3344863"/>
          <p14:tracePt t="2768" x="6486525" y="3338513"/>
          <p14:tracePt t="2770" x="6475413" y="3327400"/>
          <p14:tracePt t="2771" x="6464300" y="3322638"/>
          <p14:tracePt t="2772" x="6453188" y="3316288"/>
          <p14:tracePt t="2773" x="6442075" y="3311525"/>
          <p14:tracePt t="2774" x="6430963" y="3305175"/>
          <p14:tracePt t="2775" x="6413500" y="3300413"/>
          <p14:tracePt t="2776" x="6408738" y="3294063"/>
          <p14:tracePt t="2777" x="6402388" y="3287713"/>
          <p14:tracePt t="2778" x="6391275" y="3287713"/>
          <p14:tracePt t="2779" x="6373813" y="3282950"/>
          <p14:tracePt t="2780" x="6362700" y="3271838"/>
          <p14:tracePt t="2781" x="6357938" y="3271838"/>
          <p14:tracePt t="2782" x="6340475" y="3265488"/>
          <p14:tracePt t="2783" x="6329363" y="3260725"/>
          <p14:tracePt t="2784" x="6311900" y="3254375"/>
          <p14:tracePt t="2785" x="6307138" y="3249613"/>
          <p14:tracePt t="2786" x="6289675" y="3243263"/>
          <p14:tracePt t="2787" x="6278563" y="3238500"/>
          <p14:tracePt t="2788" x="6261100" y="3238500"/>
          <p14:tracePt t="2789" x="6261100" y="3232150"/>
          <p14:tracePt t="2790" x="6245225" y="3227388"/>
          <p14:tracePt t="2791" x="6227763" y="3227388"/>
          <p14:tracePt t="2792" x="6223000" y="3221038"/>
          <p14:tracePt t="2793" x="6200775" y="3214688"/>
          <p14:tracePt t="2794" x="6194425" y="3214688"/>
          <p14:tracePt t="2795" x="6176963" y="3209925"/>
          <p14:tracePt t="2796" x="6161088" y="3203575"/>
          <p14:tracePt t="2797" x="6143625" y="3198813"/>
          <p14:tracePt t="2798" x="6138863" y="3198813"/>
          <p14:tracePt t="2799" x="6115050" y="3192463"/>
          <p14:tracePt t="2800" x="6099175" y="3187700"/>
          <p14:tracePt t="2801" x="6092825" y="3187700"/>
          <p14:tracePt t="2802" x="6076950" y="3181350"/>
          <p14:tracePt t="2803" x="6059488" y="3176588"/>
          <p14:tracePt t="2804" x="6042025" y="3176588"/>
          <p14:tracePt t="2806" x="6037263" y="3176588"/>
          <p14:tracePt t="2807" x="6019800" y="3170238"/>
          <p14:tracePt t="2807" x="5997575" y="3165475"/>
          <p14:tracePt t="2808" x="5980113" y="3165475"/>
          <p14:tracePt t="2809" x="5975350" y="3159125"/>
          <p14:tracePt t="2811" x="5942013" y="3159125"/>
          <p14:tracePt t="2812" x="5930900" y="3152775"/>
          <p14:tracePt t="2814" x="5895975" y="3148013"/>
          <p14:tracePt t="2815" x="5880100" y="3148013"/>
          <p14:tracePt t="2816" x="5862638" y="3141663"/>
          <p14:tracePt t="2817" x="5851525" y="3141663"/>
          <p14:tracePt t="2819" x="5834063" y="3141663"/>
          <p14:tracePt t="2820" x="5800725" y="3136900"/>
          <p14:tracePt t="2821" x="5783263" y="3136900"/>
          <p14:tracePt t="2822" x="5772150" y="3136900"/>
          <p14:tracePt t="2823" x="5761038" y="3130550"/>
          <p14:tracePt t="2824" x="5738813" y="3130550"/>
          <p14:tracePt t="2825" x="5722938" y="3130550"/>
          <p14:tracePt t="2826" x="5705475" y="3125788"/>
          <p14:tracePt t="2827" x="5694363" y="3125788"/>
          <p14:tracePt t="2828" x="5676900" y="3125788"/>
          <p14:tracePt t="2829" x="5661025" y="3125788"/>
          <p14:tracePt t="2830" x="5643563" y="3125788"/>
          <p14:tracePt t="2831" x="5626100" y="3125788"/>
          <p14:tracePt t="2832" x="5614988" y="3125788"/>
          <p14:tracePt t="2833" x="5603875" y="3125788"/>
          <p14:tracePt t="2835" x="5564188" y="3119438"/>
          <p14:tracePt t="2836" x="5553075" y="3119438"/>
          <p14:tracePt t="2837" x="5530850" y="3119438"/>
          <p14:tracePt t="2838" x="5514975" y="3119438"/>
          <p14:tracePt t="2839" x="5497513" y="3119438"/>
          <p14:tracePt t="2840" x="5486400" y="3119438"/>
          <p14:tracePt t="2841" x="5475288" y="3119438"/>
          <p14:tracePt t="2842" x="5453063" y="3119438"/>
          <p14:tracePt t="2843" x="5440363" y="3119438"/>
          <p14:tracePt t="2844" x="5418138" y="3119438"/>
          <p14:tracePt t="2845" x="5402263" y="3119438"/>
          <p14:tracePt t="2846" x="5380038" y="3119438"/>
          <p14:tracePt t="2847" x="5367338" y="3119438"/>
          <p14:tracePt t="2848" x="5351463" y="3119438"/>
          <p14:tracePt t="2849" x="5340350" y="3119438"/>
          <p14:tracePt t="2850" x="5329238" y="3119438"/>
          <p14:tracePt t="2851" x="5307013" y="3119438"/>
          <p14:tracePt t="2852" x="5283200" y="3119438"/>
          <p14:tracePt t="2853" x="5272088" y="3119438"/>
          <p14:tracePt t="2854" x="5260975" y="3119438"/>
          <p14:tracePt t="2855" x="5238750" y="3119438"/>
          <p14:tracePt t="2856" x="5221288" y="3119438"/>
          <p14:tracePt t="2857" x="5210175" y="3119438"/>
          <p14:tracePt t="2858" x="5194300" y="3119438"/>
          <p14:tracePt t="2859" x="5183188" y="3119438"/>
          <p14:tracePt t="2860" x="5154613" y="3119438"/>
          <p14:tracePt t="2861" x="5137150" y="3119438"/>
          <p14:tracePt t="2862" x="5126038" y="3119438"/>
          <p14:tracePt t="2863" x="5114925" y="3119438"/>
          <p14:tracePt t="2864" x="5092700" y="3119438"/>
          <p14:tracePt t="2865" x="5081588" y="3119438"/>
          <p14:tracePt t="2866" x="5064125" y="3119438"/>
          <p14:tracePt t="2867" x="5053013" y="3119438"/>
          <p14:tracePt t="2868" x="5041900" y="3119438"/>
          <p14:tracePt t="2869" x="5024438" y="3119438"/>
          <p14:tracePt t="2870" x="5002213" y="3119438"/>
          <p14:tracePt t="2871" x="4986338" y="3119438"/>
          <p14:tracePt t="2872" x="4968875" y="3119438"/>
          <p14:tracePt t="2873" x="4957763" y="3119438"/>
          <p14:tracePt t="2874" x="4946650" y="3119438"/>
          <p14:tracePt t="2875" x="4935538" y="3119438"/>
          <p14:tracePt t="2876" x="4924425" y="3119438"/>
          <p14:tracePt t="2877" x="4895850" y="3119438"/>
          <p14:tracePt t="2878" x="4884738" y="3119438"/>
          <p14:tracePt t="2879" x="4867275" y="3119438"/>
          <p14:tracePt t="2880" x="4856163" y="3125788"/>
          <p14:tracePt t="2881" x="4840288" y="3125788"/>
          <p14:tracePt t="2883" x="4816475" y="3125788"/>
          <p14:tracePt t="2884" x="4805363" y="3130550"/>
          <p14:tracePt t="2885" x="4794250" y="3130550"/>
          <p14:tracePt t="2886" x="4783138" y="3130550"/>
          <p14:tracePt t="2887" x="4760913" y="3136900"/>
          <p14:tracePt t="2888" x="4749800" y="3136900"/>
          <p14:tracePt t="2889" x="4738688" y="3136900"/>
          <p14:tracePt t="2890" x="4727575" y="3136900"/>
          <p14:tracePt t="2891" x="4716463" y="3136900"/>
          <p14:tracePt t="2892" x="4705350" y="3141663"/>
          <p14:tracePt t="2893" x="4694238" y="3141663"/>
          <p14:tracePt t="2894" x="4676775" y="3148013"/>
          <p14:tracePt t="2895" x="4670425" y="3148013"/>
          <p14:tracePt t="2896" x="4659313" y="3148013"/>
          <p14:tracePt t="2897" x="4648200" y="3148013"/>
          <p14:tracePt t="2898" x="4643438" y="3148013"/>
          <p14:tracePt t="2899" x="4632325" y="3152775"/>
          <p14:tracePt t="2900" x="4621213" y="3152775"/>
          <p14:tracePt t="2901" x="4608513" y="3159125"/>
          <p14:tracePt t="2902" x="4603750" y="3159125"/>
          <p14:tracePt t="2903" x="4586288" y="3165475"/>
          <p14:tracePt t="2917" x="4473575" y="3198813"/>
          <p14:tracePt t="2933" x="4389438" y="3238500"/>
          <p14:tracePt t="2933" x="4384675" y="3243263"/>
          <p14:tracePt t="2934" x="4378325" y="3249613"/>
          <p14:tracePt t="2935" x="4373563" y="3254375"/>
          <p14:tracePt t="2936" x="4367213" y="3254375"/>
          <p14:tracePt t="2938" x="4362450" y="3260725"/>
          <p14:tracePt t="2939" x="4356100" y="3265488"/>
          <p14:tracePt t="2940" x="4351338" y="3271838"/>
          <p14:tracePt t="2942" x="4351338" y="3276600"/>
          <p14:tracePt t="2943" x="4338638" y="3282950"/>
          <p14:tracePt t="2944" x="4338638" y="3287713"/>
          <p14:tracePt t="2945" x="4333875" y="3287713"/>
          <p14:tracePt t="2946" x="4333875" y="3294063"/>
          <p14:tracePt t="2947" x="4327525" y="3300413"/>
          <p14:tracePt t="2948" x="4322763" y="3305175"/>
          <p14:tracePt t="2950" x="4316413" y="3311525"/>
          <p14:tracePt t="2951" x="4316413" y="3316288"/>
          <p14:tracePt t="2953" x="4311650" y="3322638"/>
          <p14:tracePt t="2955" x="4311650" y="3333750"/>
          <p14:tracePt t="2956" x="4305300" y="3338513"/>
          <p14:tracePt t="2957" x="4300538" y="3338513"/>
          <p14:tracePt t="2958" x="4300538" y="3344863"/>
          <p14:tracePt t="2959" x="4300538" y="3349625"/>
          <p14:tracePt t="2960" x="4294188" y="3355975"/>
          <p14:tracePt t="2961" x="4289425" y="3362325"/>
          <p14:tracePt t="2962" x="4289425" y="3367088"/>
          <p14:tracePt t="2963" x="4289425" y="3373438"/>
          <p14:tracePt t="2964" x="4289425" y="3378200"/>
          <p14:tracePt t="2965" x="4283075" y="3378200"/>
          <p14:tracePt t="2966" x="4283075" y="3384550"/>
          <p14:tracePt t="2967" x="4283075" y="3395663"/>
          <p14:tracePt t="2968" x="4283075" y="3400425"/>
          <p14:tracePt t="2969" x="4278313" y="3400425"/>
          <p14:tracePt t="2970" x="4278313" y="3406775"/>
          <p14:tracePt t="2971" x="4271963" y="3417888"/>
          <p14:tracePt t="2972" x="4271963" y="3422650"/>
          <p14:tracePt t="2973" x="4271963" y="3429000"/>
          <p14:tracePt t="2975" x="4271963" y="3435350"/>
          <p14:tracePt t="2976" x="4265613" y="3451225"/>
          <p14:tracePt t="2977" x="4265613" y="3457575"/>
          <p14:tracePt t="2978" x="4265613" y="3462338"/>
          <p14:tracePt t="2979" x="4260850" y="3468688"/>
          <p14:tracePt t="2980" x="4260850" y="3473450"/>
          <p14:tracePt t="2981" x="4260850" y="3479800"/>
          <p14:tracePt t="2982" x="4260850" y="3484563"/>
          <p14:tracePt t="2984" x="4260850" y="3495675"/>
          <p14:tracePt t="2985" x="4260850" y="3502025"/>
          <p14:tracePt t="2987" x="4260850" y="3513138"/>
          <p14:tracePt t="2988" x="4260850" y="3519488"/>
          <p14:tracePt t="2989" x="4260850" y="3524250"/>
          <p14:tracePt t="2990" x="4260850" y="3530600"/>
          <p14:tracePt t="2991" x="4260850" y="3535363"/>
          <p14:tracePt t="2992" x="4254500" y="3546475"/>
          <p14:tracePt t="2993" x="4254500" y="3557588"/>
          <p14:tracePt t="2995" x="4254500" y="3563938"/>
          <p14:tracePt t="2996" x="4254500" y="3575050"/>
          <p14:tracePt t="2998" x="4254500" y="3581400"/>
          <p14:tracePt t="2999" x="4254500" y="3592513"/>
          <p14:tracePt t="3001" x="4254500" y="3603625"/>
          <p14:tracePt t="3002" x="4254500" y="3614738"/>
          <p14:tracePt t="3003" x="4254500" y="3619500"/>
          <p14:tracePt t="3004" x="4254500" y="3625850"/>
          <p14:tracePt t="3005" x="4254500" y="3636963"/>
          <p14:tracePt t="3006" x="4254500" y="3648075"/>
          <p14:tracePt t="3008" x="4254500" y="3654425"/>
          <p14:tracePt t="3009" x="4254500" y="3665538"/>
          <p14:tracePt t="3010" x="4254500" y="3676650"/>
          <p14:tracePt t="3011" x="4254500" y="3681413"/>
          <p14:tracePt t="3012" x="4254500" y="3687763"/>
          <p14:tracePt t="3013" x="4254500" y="3698875"/>
          <p14:tracePt t="3015" x="4254500" y="3709988"/>
          <p14:tracePt t="3016" x="4260850" y="3721100"/>
          <p14:tracePt t="3017" x="4260850" y="3727450"/>
          <p14:tracePt t="3019" x="4265613" y="3743325"/>
          <p14:tracePt t="3020" x="4265613" y="3749675"/>
          <p14:tracePt t="3021" x="4265613" y="3760788"/>
          <p14:tracePt t="3023" x="4265613" y="3765550"/>
          <p14:tracePt t="3024" x="4265613" y="3771900"/>
          <p14:tracePt t="3025" x="4271963" y="3783013"/>
          <p14:tracePt t="3026" x="4271963" y="3789363"/>
          <p14:tracePt t="3027" x="4271963" y="3800475"/>
          <p14:tracePt t="3029" x="4278313" y="3816350"/>
          <p14:tracePt t="3030" x="4278313" y="3822700"/>
          <p14:tracePt t="3031" x="4278313" y="3827463"/>
          <p14:tracePt t="3032" x="4283075" y="3838575"/>
          <p14:tracePt t="3033" x="4283075" y="3844925"/>
          <p14:tracePt t="3034" x="4289425" y="3856038"/>
          <p14:tracePt t="3035" x="4289425" y="3867150"/>
          <p14:tracePt t="3037" x="4289425" y="3878263"/>
          <p14:tracePt t="3038" x="4294188" y="3884613"/>
          <p14:tracePt t="3039" x="4294188" y="3889375"/>
          <p14:tracePt t="3040" x="4294188" y="3900488"/>
          <p14:tracePt t="3041" x="4300538" y="3906838"/>
          <p14:tracePt t="3042" x="4300538" y="3917950"/>
          <p14:tracePt t="3043" x="4305300" y="3924300"/>
          <p14:tracePt t="3045" x="4311650" y="3940175"/>
          <p14:tracePt t="3046" x="4311650" y="3946525"/>
          <p14:tracePt t="3047" x="4311650" y="3951288"/>
          <p14:tracePt t="3048" x="4316413" y="3957638"/>
          <p14:tracePt t="3049" x="4316413" y="3962400"/>
          <p14:tracePt t="3050" x="4322763" y="3973513"/>
          <p14:tracePt t="3051" x="4322763" y="3979863"/>
          <p14:tracePt t="3052" x="4322763" y="3986213"/>
          <p14:tracePt t="3053" x="4327525" y="3997325"/>
          <p14:tracePt t="3054" x="4333875" y="4002088"/>
          <p14:tracePt t="3055" x="4333875" y="4008438"/>
          <p14:tracePt t="3056" x="4338638" y="4013200"/>
          <p14:tracePt t="3058" x="4338638" y="4024313"/>
          <p14:tracePt t="3060" x="4351338" y="4035425"/>
          <p14:tracePt t="3061" x="4351338" y="4048125"/>
          <p14:tracePt t="3063" x="4362450" y="4059238"/>
          <p14:tracePt t="3064" x="4362450" y="4064000"/>
          <p14:tracePt t="3065" x="4362450" y="4070350"/>
          <p14:tracePt t="3066" x="4367213" y="4070350"/>
          <p14:tracePt t="3067" x="4367213" y="4081463"/>
          <p14:tracePt t="3068" x="4373563" y="4086225"/>
          <p14:tracePt t="3069" x="4378325" y="4092575"/>
          <p14:tracePt t="3071" x="4384675" y="4103688"/>
          <p14:tracePt t="3073" x="4389438" y="4108450"/>
          <p14:tracePt t="3074" x="4395788" y="4121150"/>
          <p14:tracePt t="3076" x="4406900" y="4132263"/>
          <p14:tracePt t="3077" x="4406900" y="4137025"/>
          <p14:tracePt t="3078" x="4413250" y="4143375"/>
          <p14:tracePt t="3079" x="4413250" y="4148138"/>
          <p14:tracePt t="3080" x="4418013" y="4148138"/>
          <p14:tracePt t="3081" x="4424363" y="4154488"/>
          <p14:tracePt t="3082" x="4424363" y="4159250"/>
          <p14:tracePt t="3083" x="4435475" y="4165600"/>
          <p14:tracePt t="3084" x="4435475" y="4170363"/>
          <p14:tracePt t="3085" x="4440238" y="4176713"/>
          <p14:tracePt t="3086" x="4446588" y="4187825"/>
          <p14:tracePt t="3087" x="4451350" y="4187825"/>
          <p14:tracePt t="3088" x="4457700" y="4194175"/>
          <p14:tracePt t="3089" x="4462463" y="4198938"/>
          <p14:tracePt t="3090" x="4468813" y="4210050"/>
          <p14:tracePt t="3091" x="4473575" y="4210050"/>
          <p14:tracePt t="3092" x="4479925" y="4216400"/>
          <p14:tracePt t="3093" x="4486275" y="4221163"/>
          <p14:tracePt t="3094" x="4491038" y="4227513"/>
          <p14:tracePt t="3095" x="4497388" y="4227513"/>
          <p14:tracePt t="3096" x="4502150" y="4238625"/>
          <p14:tracePt t="3098" x="4513263" y="4243388"/>
          <p14:tracePt t="3099" x="4519613" y="4249738"/>
          <p14:tracePt t="3100" x="4519613" y="4256088"/>
          <p14:tracePt t="3101" x="4524375" y="4256088"/>
          <p14:tracePt t="3102" x="4541838" y="4267200"/>
          <p14:tracePt t="3103" x="4541838" y="4271963"/>
          <p14:tracePt t="3104" x="4548188" y="4271963"/>
          <p14:tracePt t="3105" x="4559300" y="4278313"/>
          <p14:tracePt t="3106" x="4564063" y="4283075"/>
          <p14:tracePt t="3107" x="4575175" y="4289425"/>
          <p14:tracePt t="3108" x="4575175" y="4294188"/>
          <p14:tracePt t="3109" x="4581525" y="4294188"/>
          <p14:tracePt t="3110" x="4592638" y="4300538"/>
          <p14:tracePt t="3111" x="4597400" y="4305300"/>
          <p14:tracePt t="3112" x="4603750" y="4305300"/>
          <p14:tracePt t="3113" x="4608513" y="4311650"/>
          <p14:tracePt t="3114" x="4614863" y="4316413"/>
          <p14:tracePt t="3115" x="4625975" y="4316413"/>
          <p14:tracePt t="3116" x="4632325" y="4322763"/>
          <p14:tracePt t="3117" x="4643438" y="4329113"/>
          <p14:tracePt t="3119" x="4659313" y="4340225"/>
          <p14:tracePt t="3120" x="4665663" y="4340225"/>
          <p14:tracePt t="3121" x="4670425" y="4344988"/>
          <p14:tracePt t="3123" x="4699000" y="4356100"/>
          <p14:tracePt t="3124" x="4705350" y="4356100"/>
          <p14:tracePt t="3125" x="4710113" y="4356100"/>
          <p14:tracePt t="3126" x="4721225" y="4362450"/>
          <p14:tracePt t="3127" x="4732338" y="4367213"/>
          <p14:tracePt t="3128" x="4743450" y="4373563"/>
          <p14:tracePt t="3129" x="4756150" y="4373563"/>
          <p14:tracePt t="3130" x="4767263" y="4378325"/>
          <p14:tracePt t="3132" x="4778375" y="4384675"/>
          <p14:tracePt t="3133" x="4789488" y="4384675"/>
          <p14:tracePt t="3134" x="4805363" y="4391025"/>
          <p14:tracePt t="3135" x="4816475" y="4395788"/>
          <p14:tracePt t="3136" x="4829175" y="4395788"/>
          <p14:tracePt t="3137" x="4833938" y="4402138"/>
          <p14:tracePt t="3138" x="4851400" y="4402138"/>
          <p14:tracePt t="3139" x="4862513" y="4402138"/>
          <p14:tracePt t="3140" x="4873625" y="4406900"/>
          <p14:tracePt t="3141" x="4884738" y="4413250"/>
          <p14:tracePt t="3142" x="4889500" y="4413250"/>
          <p14:tracePt t="3143" x="4902200" y="4413250"/>
          <p14:tracePt t="3144" x="4913313" y="4413250"/>
          <p14:tracePt t="3145" x="4924425" y="4413250"/>
          <p14:tracePt t="3146" x="4935538" y="4418013"/>
          <p14:tracePt t="3147" x="4946650" y="4418013"/>
          <p14:tracePt t="3148" x="4957763" y="4424363"/>
          <p14:tracePt t="3149" x="4975225" y="4424363"/>
          <p14:tracePt t="3150" x="4991100" y="4424363"/>
          <p14:tracePt t="3151" x="5002213" y="4429125"/>
          <p14:tracePt t="3152" x="5013325" y="4429125"/>
          <p14:tracePt t="3153" x="5024438" y="4429125"/>
          <p14:tracePt t="3154" x="5037138" y="4429125"/>
          <p14:tracePt t="3155" x="5048250" y="4429125"/>
          <p14:tracePt t="3156" x="5064125" y="4429125"/>
          <p14:tracePt t="3157" x="5086350" y="4429125"/>
          <p14:tracePt t="3158" x="5103813" y="4429125"/>
          <p14:tracePt t="3159" x="5114925" y="4429125"/>
          <p14:tracePt t="3160" x="5126038" y="4429125"/>
          <p14:tracePt t="3161" x="5143500" y="4435475"/>
          <p14:tracePt t="3162" x="5154613" y="4435475"/>
          <p14:tracePt t="3163" x="5165725" y="4435475"/>
          <p14:tracePt t="3164" x="5176838" y="4435475"/>
          <p14:tracePt t="3165" x="5194300" y="4435475"/>
          <p14:tracePt t="3166" x="5205413" y="4435475"/>
          <p14:tracePt t="3168" x="5238750" y="4435475"/>
          <p14:tracePt t="3169" x="5256213" y="4435475"/>
          <p14:tracePt t="3170" x="5272088" y="4435475"/>
          <p14:tracePt t="3171" x="5283200" y="4435475"/>
          <p14:tracePt t="3172" x="5294313" y="4435475"/>
          <p14:tracePt t="3173" x="5307013" y="4435475"/>
          <p14:tracePt t="3174" x="5322888" y="4435475"/>
          <p14:tracePt t="3175" x="5345113" y="4435475"/>
          <p14:tracePt t="3176" x="5356225" y="4435475"/>
          <p14:tracePt t="3177" x="5373688" y="4435475"/>
          <p14:tracePt t="3178" x="5391150" y="4435475"/>
          <p14:tracePt t="3179" x="5402263" y="4435475"/>
          <p14:tracePt t="3180" x="5413375" y="4435475"/>
          <p14:tracePt t="3181" x="5440363" y="4429125"/>
          <p14:tracePt t="3182" x="5446713" y="4429125"/>
          <p14:tracePt t="3183" x="5468938" y="4424363"/>
          <p14:tracePt t="3184" x="5486400" y="4424363"/>
          <p14:tracePt t="3185" x="5497513" y="4424363"/>
          <p14:tracePt t="3186" x="5519738" y="4418013"/>
          <p14:tracePt t="3187" x="5530850" y="4418013"/>
          <p14:tracePt t="3188" x="5548313" y="4413250"/>
          <p14:tracePt t="3189" x="5559425" y="4413250"/>
          <p14:tracePt t="3190" x="5570538" y="4413250"/>
          <p14:tracePt t="3191" x="5592763" y="4406900"/>
          <p14:tracePt t="3192" x="5610225" y="4406900"/>
          <p14:tracePt t="3193" x="5626100" y="4402138"/>
          <p14:tracePt t="3194" x="5643563" y="4402138"/>
          <p14:tracePt t="3195" x="5654675" y="4395788"/>
          <p14:tracePt t="3196" x="5676900" y="4391025"/>
          <p14:tracePt t="3197" x="5688013" y="4391025"/>
          <p14:tracePt t="3198" x="5699125" y="4391025"/>
          <p14:tracePt t="3199" x="5716588" y="4391025"/>
          <p14:tracePt t="3200" x="5727700" y="4384675"/>
          <p14:tracePt t="3201" x="5745163" y="4378325"/>
          <p14:tracePt t="3202" x="5772150" y="4373563"/>
          <p14:tracePt t="3203" x="5783263" y="4373563"/>
          <p14:tracePt t="3204" x="5800725" y="4373563"/>
          <p14:tracePt t="3205" x="5811838" y="4367213"/>
          <p14:tracePt t="3206" x="5822950" y="4367213"/>
          <p14:tracePt t="3207" x="5840413" y="4362450"/>
          <p14:tracePt t="3208" x="5862638" y="4356100"/>
          <p14:tracePt t="3209" x="5873750" y="4356100"/>
          <p14:tracePt t="3210" x="5891213" y="4356100"/>
          <p14:tracePt t="3211" x="5902325" y="4351338"/>
          <p14:tracePt t="3212" x="5913438" y="4344988"/>
          <p14:tracePt t="3213" x="5924550" y="4344988"/>
          <p14:tracePt t="3214" x="5946775" y="4340225"/>
          <p14:tracePt t="3215" x="5964238" y="4340225"/>
          <p14:tracePt t="3216" x="5980113" y="4333875"/>
          <p14:tracePt t="3217" x="5991225" y="4329113"/>
          <p14:tracePt t="3218" x="6003925" y="4329113"/>
          <p14:tracePt t="3219" x="6015038" y="4322763"/>
          <p14:tracePt t="3220" x="6037263" y="4322763"/>
          <p14:tracePt t="3221" x="6053138" y="4316413"/>
          <p14:tracePt t="3222" x="6065838" y="4311650"/>
          <p14:tracePt t="3223" x="6081713" y="4305300"/>
          <p14:tracePt t="3224" x="6099175" y="4305300"/>
          <p14:tracePt t="3225" x="6110288" y="4305300"/>
          <p14:tracePt t="3226" x="6121400" y="4300538"/>
          <p14:tracePt t="3227" x="6132513" y="4294188"/>
          <p14:tracePt t="3228" x="6149975" y="4289425"/>
          <p14:tracePt t="3229" x="6172200" y="4289425"/>
          <p14:tracePt t="3230" x="6176963" y="4283075"/>
          <p14:tracePt t="3231" x="6194425" y="4278313"/>
          <p14:tracePt t="3233" x="6223000" y="4271963"/>
          <p14:tracePt t="3234" x="6238875" y="4267200"/>
          <p14:tracePt t="3235" x="6256338" y="4260850"/>
          <p14:tracePt t="3236" x="6267450" y="4256088"/>
          <p14:tracePt t="3237" x="6278563" y="4249738"/>
          <p14:tracePt t="3238" x="6289675" y="4249738"/>
          <p14:tracePt t="3239" x="6307138" y="4249738"/>
          <p14:tracePt t="3240" x="6318250" y="4243388"/>
          <p14:tracePt t="3241" x="6329363" y="4238625"/>
          <p14:tracePt t="3242" x="6334125" y="4238625"/>
          <p14:tracePt t="3243" x="6351588" y="4227513"/>
          <p14:tracePt t="3244" x="6373813" y="4221163"/>
          <p14:tracePt t="3245" x="6380163" y="4216400"/>
          <p14:tracePt t="3246" x="6396038" y="4216400"/>
          <p14:tracePt t="3247" x="6402388" y="4210050"/>
          <p14:tracePt t="3248" x="6419850" y="4205288"/>
          <p14:tracePt t="3249" x="6430963" y="4205288"/>
          <p14:tracePt t="3251" x="6453188" y="4194175"/>
          <p14:tracePt t="3252" x="6464300" y="4187825"/>
          <p14:tracePt t="3253" x="6475413" y="4181475"/>
          <p14:tracePt t="3254" x="6486525" y="4176713"/>
          <p14:tracePt t="3255" x="6497638" y="4170363"/>
          <p14:tracePt t="3256" x="6508750" y="4170363"/>
          <p14:tracePt t="3257" x="6508750" y="4165600"/>
          <p14:tracePt t="3258" x="6519863" y="4165600"/>
          <p14:tracePt t="3259" x="6530975" y="4159250"/>
          <p14:tracePt t="3260" x="6548438" y="4148138"/>
          <p14:tracePt t="3261" x="6559550" y="4148138"/>
          <p14:tracePt t="3262" x="6565900" y="4137025"/>
          <p14:tracePt t="3263" x="6570663" y="4137025"/>
          <p14:tracePt t="3265" x="6588125" y="4132263"/>
          <p14:tracePt t="3266" x="6599238" y="4121150"/>
          <p14:tracePt t="3267" x="6610350" y="4114800"/>
          <p14:tracePt t="3268" x="6621463" y="4108450"/>
          <p14:tracePt t="3269" x="6627813" y="4103688"/>
          <p14:tracePt t="3270" x="6638925" y="4097338"/>
          <p14:tracePt t="3272" x="6650038" y="4092575"/>
          <p14:tracePt t="3273" x="6661150" y="4081463"/>
          <p14:tracePt t="3274" x="6665913" y="4081463"/>
          <p14:tracePt t="3275" x="6677025" y="4070350"/>
          <p14:tracePt t="3276" x="6683375" y="4070350"/>
          <p14:tracePt t="3277" x="6689725" y="4064000"/>
          <p14:tracePt t="3278" x="6694488" y="4059238"/>
          <p14:tracePt t="3279" x="6700838" y="4052888"/>
          <p14:tracePt t="3280" x="6711950" y="4048125"/>
          <p14:tracePt t="3281" x="6716713" y="4035425"/>
          <p14:tracePt t="3282" x="6727825" y="4035425"/>
          <p14:tracePt t="3283" x="6734175" y="4024313"/>
          <p14:tracePt t="3284" x="6738938" y="4024313"/>
          <p14:tracePt t="3285" x="6738938" y="4019550"/>
          <p14:tracePt t="3286" x="6751638" y="4013200"/>
          <p14:tracePt t="3287" x="6751638" y="4008438"/>
          <p14:tracePt t="3288" x="6756400" y="4008438"/>
          <p14:tracePt t="3289" x="6767513" y="3997325"/>
          <p14:tracePt t="3290" x="6773863" y="3990975"/>
          <p14:tracePt t="3291" x="6773863" y="3986213"/>
          <p14:tracePt t="3292" x="6778625" y="3979863"/>
          <p14:tracePt t="3293" x="6784975" y="3973513"/>
          <p14:tracePt t="3294" x="6789738" y="3968750"/>
          <p14:tracePt t="3295" x="6796088" y="3962400"/>
          <p14:tracePt t="3296" x="6800850" y="3957638"/>
          <p14:tracePt t="3297" x="6807200" y="3951288"/>
          <p14:tracePt t="3298" x="6807200" y="3946525"/>
          <p14:tracePt t="3300" x="6811963" y="3935413"/>
          <p14:tracePt t="3301" x="6818313" y="3935413"/>
          <p14:tracePt t="3302" x="6824663" y="3929063"/>
          <p14:tracePt t="3303" x="6829425" y="3917950"/>
          <p14:tracePt t="3304" x="6829425" y="3913188"/>
          <p14:tracePt t="3306" x="6835775" y="3900488"/>
          <p14:tracePt t="3307" x="6840538" y="3895725"/>
          <p14:tracePt t="3308" x="6840538" y="3889375"/>
          <p14:tracePt t="3309" x="6840538" y="3884613"/>
          <p14:tracePt t="3310" x="6846888" y="3878263"/>
          <p14:tracePt t="3311" x="6851650" y="3873500"/>
          <p14:tracePt t="3312" x="6851650" y="3867150"/>
          <p14:tracePt t="3313" x="6851650" y="3862388"/>
          <p14:tracePt t="3314" x="6851650" y="3856038"/>
          <p14:tracePt t="3315" x="6858000" y="3851275"/>
          <p14:tracePt t="3316" x="6858000" y="3844925"/>
          <p14:tracePt t="3317" x="6858000" y="3838575"/>
          <p14:tracePt t="3318" x="6858000" y="3833813"/>
          <p14:tracePt t="3319" x="6858000" y="3827463"/>
          <p14:tracePt t="3320" x="6862763" y="3822700"/>
          <p14:tracePt t="3321" x="6862763" y="3816350"/>
          <p14:tracePt t="3323" x="6862763" y="3805238"/>
          <p14:tracePt t="3324" x="6862763" y="3800475"/>
          <p14:tracePt t="3325" x="6862763" y="3794125"/>
          <p14:tracePt t="3326" x="6869113" y="3789363"/>
          <p14:tracePt t="3327" x="6869113" y="3778250"/>
          <p14:tracePt t="3328" x="6869113" y="3771900"/>
          <p14:tracePt t="3330" x="6869113" y="3765550"/>
          <p14:tracePt t="3331" x="6869113" y="3754438"/>
          <p14:tracePt t="3332" x="6869113" y="3749675"/>
          <p14:tracePt t="3333" x="6869113" y="3743325"/>
          <p14:tracePt t="3334" x="6869113" y="3738563"/>
          <p14:tracePt t="3336" x="6869113" y="3727450"/>
          <p14:tracePt t="3337" x="6862763" y="3716338"/>
          <p14:tracePt t="3338" x="6862763" y="3709988"/>
          <p14:tracePt t="3339" x="6862763" y="3705225"/>
          <p14:tracePt t="3340" x="6862763" y="3692525"/>
          <p14:tracePt t="3341" x="6858000" y="3692525"/>
          <p14:tracePt t="3342" x="6858000" y="3687763"/>
          <p14:tracePt t="3343" x="6858000" y="3681413"/>
          <p14:tracePt t="3344" x="6858000" y="3676650"/>
          <p14:tracePt t="3345" x="6851650" y="3665538"/>
          <p14:tracePt t="3346" x="6846888" y="3659188"/>
          <p14:tracePt t="3347" x="6846888" y="3654425"/>
          <p14:tracePt t="3348" x="6846888" y="3643313"/>
          <p14:tracePt t="3349" x="6840538" y="3636963"/>
          <p14:tracePt t="3350" x="6835775" y="3630613"/>
          <p14:tracePt t="3351" x="6835775" y="3619500"/>
          <p14:tracePt t="3352" x="6829425" y="3614738"/>
          <p14:tracePt t="3353" x="6824663" y="3608388"/>
          <p14:tracePt t="3354" x="6824663" y="3597275"/>
          <p14:tracePt t="3355" x="6818313" y="3592513"/>
          <p14:tracePt t="3356" x="6818313" y="3586163"/>
          <p14:tracePt t="3357" x="6811963" y="3581400"/>
          <p14:tracePt t="3358" x="6807200" y="3570288"/>
          <p14:tracePt t="3360" x="6800850" y="3557588"/>
          <p14:tracePt t="3361" x="6796088" y="3552825"/>
          <p14:tracePt t="3362" x="6789738" y="3546475"/>
          <p14:tracePt t="3363" x="6789738" y="3535363"/>
          <p14:tracePt t="3364" x="6784975" y="3530600"/>
          <p14:tracePt t="3365" x="6778625" y="3524250"/>
          <p14:tracePt t="3366" x="6773863" y="3508375"/>
          <p14:tracePt t="3367" x="6767513" y="3508375"/>
          <p14:tracePt t="3368" x="6762750" y="3495675"/>
          <p14:tracePt t="3369" x="6756400" y="3490913"/>
          <p14:tracePt t="3370" x="6756400" y="3484563"/>
          <p14:tracePt t="3371" x="6745288" y="3479800"/>
          <p14:tracePt t="3372" x="6745288" y="3473450"/>
          <p14:tracePt t="3373" x="6738938" y="3462338"/>
          <p14:tracePt t="3374" x="6727825" y="3451225"/>
          <p14:tracePt t="3375" x="6723063" y="3446463"/>
          <p14:tracePt t="3376" x="6716713" y="3440113"/>
          <p14:tracePt t="3377" x="6705600" y="3435350"/>
          <p14:tracePt t="3378" x="6700838" y="3422650"/>
          <p14:tracePt t="3380" x="6689725" y="3411538"/>
          <p14:tracePt t="3381" x="6683375" y="3400425"/>
          <p14:tracePt t="3383" x="6665913" y="3389313"/>
          <p14:tracePt t="3385" x="6654800" y="3378200"/>
          <p14:tracePt t="3386" x="6650038" y="3367088"/>
          <p14:tracePt t="3387" x="6643688" y="3367088"/>
          <p14:tracePt t="3388" x="6632575" y="3355975"/>
          <p14:tracePt t="3389" x="6621463" y="3349625"/>
          <p14:tracePt t="3390" x="6616700" y="3338513"/>
          <p14:tracePt t="3391" x="6610350" y="3338513"/>
          <p14:tracePt t="3392" x="6604000" y="3327400"/>
          <p14:tracePt t="3393" x="6588125" y="3322638"/>
          <p14:tracePt t="3394" x="6588125" y="3316288"/>
          <p14:tracePt t="3395" x="6581775" y="3311525"/>
          <p14:tracePt t="3397" x="6559550" y="3300413"/>
          <p14:tracePt t="3398" x="6548438" y="3287713"/>
          <p14:tracePt t="3400" x="6530975" y="3276600"/>
          <p14:tracePt t="3401" x="6519863" y="3271838"/>
          <p14:tracePt t="3403" x="6503988" y="3260725"/>
          <p14:tracePt t="3404" x="6497638" y="3254375"/>
          <p14:tracePt t="3405" x="6492875" y="3249613"/>
          <p14:tracePt t="3406" x="6475413" y="3243263"/>
          <p14:tracePt t="3407" x="6469063" y="3238500"/>
          <p14:tracePt t="3408" x="6464300" y="3238500"/>
          <p14:tracePt t="3409" x="6446838" y="3227388"/>
          <p14:tracePt t="3410" x="6442075" y="3221038"/>
          <p14:tracePt t="3411" x="6430963" y="3214688"/>
          <p14:tracePt t="3412" x="6419850" y="3209925"/>
          <p14:tracePt t="3413" x="6402388" y="3203575"/>
          <p14:tracePt t="3414" x="6391275" y="3198813"/>
          <p14:tracePt t="3415" x="6380163" y="3192463"/>
          <p14:tracePt t="3416" x="6373813" y="3192463"/>
          <p14:tracePt t="3418" x="6362700" y="3187700"/>
          <p14:tracePt t="3418" x="6351588" y="3176588"/>
          <p14:tracePt t="3419" x="6340475" y="3176588"/>
          <p14:tracePt t="3420" x="6329363" y="3170238"/>
          <p14:tracePt t="3421" x="6311900" y="3165475"/>
          <p14:tracePt t="3422" x="6300788" y="3159125"/>
          <p14:tracePt t="3423" x="6296025" y="3159125"/>
          <p14:tracePt t="3424" x="6278563" y="3148013"/>
          <p14:tracePt t="3425" x="6267450" y="3141663"/>
          <p14:tracePt t="3426" x="6249988" y="3141663"/>
          <p14:tracePt t="3427" x="6245225" y="3136900"/>
          <p14:tracePt t="3428" x="6234113" y="3130550"/>
          <p14:tracePt t="3429" x="6216650" y="3130550"/>
          <p14:tracePt t="3430" x="6200775" y="3125788"/>
          <p14:tracePt t="3431" x="6194425" y="3125788"/>
          <p14:tracePt t="3432" x="6176963" y="3119438"/>
          <p14:tracePt t="3433" x="6172200" y="3114675"/>
          <p14:tracePt t="3434" x="6154738" y="3114675"/>
          <p14:tracePt t="3435" x="6138863" y="3108325"/>
          <p14:tracePt t="3436" x="6126163" y="3103563"/>
          <p14:tracePt t="3437" x="6110288" y="3097213"/>
          <p14:tracePt t="3438" x="6092825" y="3097213"/>
          <p14:tracePt t="3439" x="6088063" y="3097213"/>
          <p14:tracePt t="3440" x="6070600" y="3092450"/>
          <p14:tracePt t="3441" x="6053138" y="3086100"/>
          <p14:tracePt t="3442" x="6042025" y="3086100"/>
          <p14:tracePt t="3443" x="6026150" y="3079750"/>
          <p14:tracePt t="3444" x="6008688" y="3079750"/>
          <p14:tracePt t="3445" x="6003925" y="3074988"/>
          <p14:tracePt t="3446" x="5986463" y="3074988"/>
          <p14:tracePt t="3447" x="5964238" y="3068638"/>
          <p14:tracePt t="3448" x="5946775" y="3063875"/>
          <p14:tracePt t="3449" x="5930900" y="3063875"/>
          <p14:tracePt t="3450" x="5918200" y="3063875"/>
          <p14:tracePt t="3451" x="5907088" y="3057525"/>
          <p14:tracePt t="3452" x="5884863" y="3057525"/>
          <p14:tracePt t="3453" x="5868988" y="3052763"/>
          <p14:tracePt t="3454" x="5862638" y="3052763"/>
          <p14:tracePt t="3455" x="5840413" y="3046413"/>
          <p14:tracePt t="3456" x="5834063" y="3046413"/>
          <p14:tracePt t="3457" x="5811838" y="3046413"/>
          <p14:tracePt t="3458" x="5795963" y="3041650"/>
          <p14:tracePt t="3459" x="5778500" y="3041650"/>
          <p14:tracePt t="3460" x="5756275" y="3035300"/>
          <p14:tracePt t="3461" x="5738813" y="3035300"/>
          <p14:tracePt t="3462" x="5727700" y="3030538"/>
          <p14:tracePt t="3463" x="5716588" y="3030538"/>
          <p14:tracePt t="3464" x="5699125" y="3030538"/>
          <p14:tracePt t="3465" x="5683250" y="3030538"/>
          <p14:tracePt t="3466" x="5665788" y="3030538"/>
          <p14:tracePt t="3467" x="5649913" y="3024188"/>
          <p14:tracePt t="3468" x="5626100" y="3024188"/>
          <p14:tracePt t="3469" x="5610225" y="3019425"/>
          <p14:tracePt t="3470" x="5592763" y="3019425"/>
          <p14:tracePt t="3471" x="5570538" y="3019425"/>
          <p14:tracePt t="3472" x="5553075" y="3013075"/>
          <p14:tracePt t="3473" x="5537200" y="3013075"/>
          <p14:tracePt t="3474" x="5519738" y="3013075"/>
          <p14:tracePt t="3475" x="5497513" y="3006725"/>
          <p14:tracePt t="3476" x="5486400" y="3006725"/>
          <p14:tracePt t="3477" x="5475288" y="3006725"/>
          <p14:tracePt t="3478" x="5446713" y="3006725"/>
          <p14:tracePt t="3479" x="5429250" y="3006725"/>
          <p14:tracePt t="3480" x="5413375" y="3006725"/>
          <p14:tracePt t="3481" x="5395913" y="3006725"/>
          <p14:tracePt t="3482" x="5380038" y="3001963"/>
          <p14:tracePt t="3483" x="5362575" y="3001963"/>
          <p14:tracePt t="3484" x="5345113" y="3001963"/>
          <p14:tracePt t="3485" x="5322888" y="3001963"/>
          <p14:tracePt t="3486" x="5311775" y="3001963"/>
          <p14:tracePt t="3487" x="5289550" y="3001963"/>
          <p14:tracePt t="3488" x="5272088" y="2995613"/>
          <p14:tracePt t="3489" x="5256213" y="2995613"/>
          <p14:tracePt t="3490" x="5245100" y="2995613"/>
          <p14:tracePt t="3491" x="5216525" y="2995613"/>
          <p14:tracePt t="3492" x="5199063" y="2995613"/>
          <p14:tracePt t="3493" x="5176838" y="2995613"/>
          <p14:tracePt t="3494" x="5165725" y="2995613"/>
          <p14:tracePt t="3495" x="5148263" y="2995613"/>
          <p14:tracePt t="3496" x="5137150" y="2995613"/>
          <p14:tracePt t="3497" x="5110163" y="2995613"/>
          <p14:tracePt t="3498" x="5092700" y="2995613"/>
          <p14:tracePt t="3499" x="5086350" y="2995613"/>
          <p14:tracePt t="3500" x="5070475" y="2995613"/>
          <p14:tracePt t="3501" x="5048250" y="2995613"/>
          <p14:tracePt t="3502" x="5030788" y="2995613"/>
          <p14:tracePt t="3503" x="5019675" y="2995613"/>
          <p14:tracePt t="3504" x="4997450" y="2995613"/>
          <p14:tracePt t="3505" x="4979988" y="2995613"/>
          <p14:tracePt t="3506" x="4964113" y="2995613"/>
          <p14:tracePt t="3507" x="4946650" y="2995613"/>
          <p14:tracePt t="3508" x="4929188" y="2995613"/>
          <p14:tracePt t="3509" x="4913313" y="2995613"/>
          <p14:tracePt t="3510" x="4895850" y="2995613"/>
          <p14:tracePt t="3511" x="4884738" y="2995613"/>
          <p14:tracePt t="3512" x="4862513" y="2995613"/>
          <p14:tracePt t="3513" x="4845050" y="3001963"/>
          <p14:tracePt t="3515" x="4811713" y="3001963"/>
          <p14:tracePt t="3516" x="4800600" y="3001963"/>
          <p14:tracePt t="3517" x="4789488" y="3001963"/>
          <p14:tracePt t="3518" x="4772025" y="3006725"/>
          <p14:tracePt t="3519" x="4760913" y="3006725"/>
          <p14:tracePt t="3520" x="4749800" y="3006725"/>
          <p14:tracePt t="3521" x="4727575" y="3013075"/>
          <p14:tracePt t="3522" x="4716463" y="3013075"/>
          <p14:tracePt t="3523" x="4694238" y="3019425"/>
          <p14:tracePt t="3524" x="4687888" y="3019425"/>
          <p14:tracePt t="3525" x="4670425" y="3019425"/>
          <p14:tracePt t="3526" x="4654550" y="3024188"/>
          <p14:tracePt t="3527" x="4643438" y="3024188"/>
          <p14:tracePt t="3528" x="4632325" y="3030538"/>
          <p14:tracePt t="3529" x="4621213" y="3030538"/>
          <p14:tracePt t="3530" x="4603750" y="3035300"/>
          <p14:tracePt t="3531" x="4592638" y="3035300"/>
          <p14:tracePt t="3532" x="4581525" y="3035300"/>
          <p14:tracePt t="3533" x="4570413" y="3041650"/>
          <p14:tracePt t="3534" x="4559300" y="3041650"/>
          <p14:tracePt t="3535" x="4541838" y="3046413"/>
          <p14:tracePt t="3536" x="4524375" y="3052763"/>
          <p14:tracePt t="3537" x="4513263" y="3052763"/>
          <p14:tracePt t="3538" x="4502150" y="3052763"/>
          <p14:tracePt t="3539" x="4491038" y="3057525"/>
          <p14:tracePt t="3540" x="4486275" y="3057525"/>
          <p14:tracePt t="3541" x="4468813" y="3063875"/>
          <p14:tracePt t="3542" x="4462463" y="3063875"/>
          <p14:tracePt t="3543" x="4451350" y="3068638"/>
          <p14:tracePt t="3544" x="4440238" y="3074988"/>
          <p14:tracePt t="3545" x="4429125" y="3079750"/>
          <p14:tracePt t="3546" x="4418013" y="3079750"/>
          <p14:tracePt t="3547" x="4406900" y="3079750"/>
          <p14:tracePt t="3548" x="4395788" y="3086100"/>
          <p14:tracePt t="3549" x="4389438" y="3092450"/>
          <p14:tracePt t="3550" x="4378325" y="3092450"/>
          <p14:tracePt t="3551" x="4373563" y="3092450"/>
          <p14:tracePt t="3552" x="4362450" y="3097213"/>
          <p14:tracePt t="3553" x="4356100" y="3103563"/>
          <p14:tracePt t="3554" x="4344988" y="3103563"/>
          <p14:tracePt t="3555" x="4338638" y="3108325"/>
          <p14:tracePt t="3556" x="4333875" y="3114675"/>
          <p14:tracePt t="3557" x="4327525" y="3114675"/>
          <p14:tracePt t="3558" x="4322763" y="3114675"/>
          <p14:tracePt t="3559" x="4311650" y="3119438"/>
          <p14:tracePt t="3560" x="4300538" y="3125788"/>
          <p14:tracePt t="3561" x="4289425" y="3125788"/>
          <p14:tracePt t="3562" x="4289425" y="3130550"/>
          <p14:tracePt t="3563" x="4278313" y="3136900"/>
          <p14:tracePt t="3564" x="4271963" y="3136900"/>
          <p14:tracePt t="3565" x="4265613" y="3141663"/>
          <p14:tracePt t="3566" x="4260850" y="3141663"/>
          <p14:tracePt t="3567" x="4249738" y="3148013"/>
          <p14:tracePt t="3569" x="4243388" y="3152775"/>
          <p14:tracePt t="3570" x="4238625" y="3152775"/>
          <p14:tracePt t="3571" x="4227513" y="3165475"/>
          <p14:tracePt t="3572" x="4221163" y="3165475"/>
          <p14:tracePt t="3574" x="4210050" y="3176588"/>
          <p14:tracePt t="3575" x="4205288" y="3176588"/>
          <p14:tracePt t="3576" x="4198938" y="3176588"/>
          <p14:tracePt t="3577" x="4192588" y="3181350"/>
          <p14:tracePt t="3579" x="4187825" y="3187700"/>
          <p14:tracePt t="3580" x="4176713" y="3192463"/>
          <p14:tracePt t="3582" x="4165600" y="3203575"/>
          <p14:tracePt t="3583" x="4159250" y="3203575"/>
          <p14:tracePt t="3584" x="4154488" y="3209925"/>
          <p14:tracePt t="3586" x="4148138" y="3209925"/>
          <p14:tracePt t="3587" x="4143375" y="3221038"/>
          <p14:tracePt t="3588" x="4137025" y="3221038"/>
          <p14:tracePt t="3589" x="4130675" y="3227388"/>
          <p14:tracePt t="3590" x="4125913" y="3232150"/>
          <p14:tracePt t="3591" x="4125913" y="3238500"/>
          <p14:tracePt t="3592" x="4119563" y="3238500"/>
          <p14:tracePt t="3594" x="4108450" y="3249613"/>
          <p14:tracePt t="3596" x="4103688" y="3254375"/>
          <p14:tracePt t="3598" x="4103688" y="3260725"/>
          <p14:tracePt t="3599" x="4092575" y="3265488"/>
          <p14:tracePt t="3600" x="4092575" y="3271838"/>
          <p14:tracePt t="3601" x="4086225" y="3271838"/>
          <p14:tracePt t="3602" x="4086225" y="3276600"/>
          <p14:tracePt t="3603" x="4081463" y="3282950"/>
          <p14:tracePt t="3604" x="4075113" y="3287713"/>
          <p14:tracePt t="3606" x="4070350" y="3294063"/>
          <p14:tracePt t="3607" x="4070350" y="3300413"/>
          <p14:tracePt t="3609" x="4057650" y="3305175"/>
          <p14:tracePt t="3610" x="4057650" y="3316288"/>
          <p14:tracePt t="3612" x="4052888" y="3322638"/>
          <p14:tracePt t="3614" x="4046538" y="3333750"/>
          <p14:tracePt t="3615" x="4046538" y="3338513"/>
          <p14:tracePt t="3617" x="4046538" y="3344863"/>
          <p14:tracePt t="3619" x="4035425" y="3362325"/>
          <p14:tracePt t="3621" x="4035425" y="3367088"/>
          <p14:tracePt t="3622" x="4030663" y="3373438"/>
          <p14:tracePt t="3623" x="4030663" y="3378200"/>
          <p14:tracePt t="3624" x="4024313" y="3384550"/>
          <p14:tracePt t="3625" x="4024313" y="3389313"/>
          <p14:tracePt t="3626" x="4024313" y="3395663"/>
          <p14:tracePt t="3627" x="4024313" y="3400425"/>
          <p14:tracePt t="3628" x="4024313" y="3406775"/>
          <p14:tracePt t="3629" x="4019550" y="3411538"/>
          <p14:tracePt t="3630" x="4019550" y="3417888"/>
          <p14:tracePt t="3631" x="4019550" y="3422650"/>
          <p14:tracePt t="3633" x="4019550" y="3435350"/>
          <p14:tracePt t="3634" x="4019550" y="3440113"/>
          <p14:tracePt t="3635" x="4019550" y="3446463"/>
          <p14:tracePt t="3636" x="4019550" y="3457575"/>
          <p14:tracePt t="3637" x="4013200" y="3462338"/>
          <p14:tracePt t="3638" x="4013200" y="3468688"/>
          <p14:tracePt t="3639" x="4013200" y="3473450"/>
          <p14:tracePt t="3640" x="4013200" y="3479800"/>
          <p14:tracePt t="3641" x="4013200" y="3484563"/>
          <p14:tracePt t="3642" x="4013200" y="3490913"/>
          <p14:tracePt t="3643" x="4013200" y="3495675"/>
          <p14:tracePt t="3644" x="4013200" y="3513138"/>
          <p14:tracePt t="3645" x="4013200" y="3519488"/>
          <p14:tracePt t="3647" x="4013200" y="3530600"/>
          <p14:tracePt t="3648" x="4013200" y="3535363"/>
          <p14:tracePt t="3650" x="4013200" y="3552825"/>
          <p14:tracePt t="3651" x="4013200" y="3557588"/>
          <p14:tracePt t="3652" x="4013200" y="3570288"/>
          <p14:tracePt t="3654" x="4013200" y="3581400"/>
          <p14:tracePt t="3656" x="4013200" y="3586163"/>
          <p14:tracePt t="3657" x="4019550" y="3603625"/>
          <p14:tracePt t="3658" x="4024313" y="3608388"/>
          <p14:tracePt t="3659" x="4024313" y="3614738"/>
          <p14:tracePt t="3661" x="4024313" y="3625850"/>
          <p14:tracePt t="3661" x="4024313" y="3630613"/>
          <p14:tracePt t="3662" x="4030663" y="3643313"/>
          <p14:tracePt t="3663" x="4035425" y="3648075"/>
          <p14:tracePt t="3664" x="4035425" y="3654425"/>
          <p14:tracePt t="3665" x="4035425" y="3665538"/>
          <p14:tracePt t="3666" x="4041775" y="3676650"/>
          <p14:tracePt t="3668" x="4046538" y="3687763"/>
          <p14:tracePt t="3669" x="4052888" y="3698875"/>
          <p14:tracePt t="3670" x="4052888" y="3709988"/>
          <p14:tracePt t="3671" x="4057650" y="3709988"/>
          <p14:tracePt t="3672" x="4057650" y="3721100"/>
          <p14:tracePt t="3673" x="4064000" y="3732213"/>
          <p14:tracePt t="3674" x="4070350" y="3743325"/>
          <p14:tracePt t="3675" x="4070350" y="3749675"/>
          <p14:tracePt t="3676" x="4075113" y="3754438"/>
          <p14:tracePt t="3677" x="4081463" y="3765550"/>
          <p14:tracePt t="3678" x="4086225" y="3771900"/>
          <p14:tracePt t="3679" x="4086225" y="3783013"/>
          <p14:tracePt t="3680" x="4097338" y="3789363"/>
          <p14:tracePt t="3681" x="4097338" y="3794125"/>
          <p14:tracePt t="3682" x="4108450" y="3811588"/>
          <p14:tracePt t="3684" x="4114800" y="3822700"/>
          <p14:tracePt t="3685" x="4125913" y="3833813"/>
          <p14:tracePt t="3686" x="4125913" y="3838575"/>
          <p14:tracePt t="3687" x="4130675" y="3838575"/>
          <p14:tracePt t="3688" x="4130675" y="3851275"/>
          <p14:tracePt t="3689" x="4143375" y="3862388"/>
          <p14:tracePt t="3690" x="4148138" y="3873500"/>
          <p14:tracePt t="3691" x="4154488" y="3878263"/>
          <p14:tracePt t="3692" x="4165600" y="3889375"/>
          <p14:tracePt t="3693" x="4170363" y="3895725"/>
          <p14:tracePt t="3694" x="4170363" y="3900488"/>
          <p14:tracePt t="3695" x="4181475" y="3913188"/>
          <p14:tracePt t="3696" x="4187825" y="3917950"/>
          <p14:tracePt t="3697" x="4198938" y="3929063"/>
          <p14:tracePt t="3698" x="4198938" y="3935413"/>
          <p14:tracePt t="3699" x="4210050" y="3940175"/>
          <p14:tracePt t="3700" x="4221163" y="3957638"/>
          <p14:tracePt t="3701" x="4227513" y="3962400"/>
          <p14:tracePt t="3703" x="4243388" y="3979863"/>
          <p14:tracePt t="3704" x="4249738" y="3986213"/>
          <p14:tracePt t="3705" x="4254500" y="3990975"/>
          <p14:tracePt t="3706" x="4265613" y="3997325"/>
          <p14:tracePt t="3707" x="4278313" y="4008438"/>
          <p14:tracePt t="3708" x="4283075" y="4013200"/>
          <p14:tracePt t="3709" x="4289425" y="4024313"/>
          <p14:tracePt t="3710" x="4294188" y="4024313"/>
          <p14:tracePt t="3711" x="4300538" y="4035425"/>
          <p14:tracePt t="3712" x="4316413" y="4041775"/>
          <p14:tracePt t="3713" x="4322763" y="4048125"/>
          <p14:tracePt t="3714" x="4333875" y="4059238"/>
          <p14:tracePt t="3715" x="4344988" y="4064000"/>
          <p14:tracePt t="3717" x="4362450" y="4081463"/>
          <p14:tracePt t="3718" x="4373563" y="4086225"/>
          <p14:tracePt t="3719" x="4384675" y="4092575"/>
          <p14:tracePt t="3720" x="4389438" y="4097338"/>
          <p14:tracePt t="3721" x="4400550" y="4108450"/>
          <p14:tracePt t="3722" x="4413250" y="4114800"/>
          <p14:tracePt t="3723" x="4418013" y="4121150"/>
          <p14:tracePt t="3724" x="4429125" y="4121150"/>
          <p14:tracePt t="3725" x="4435475" y="4132263"/>
          <p14:tracePt t="3726" x="4446588" y="4137025"/>
          <p14:tracePt t="3727" x="4462463" y="4143375"/>
          <p14:tracePt t="3728" x="4473575" y="4148138"/>
          <p14:tracePt t="3729" x="4479925" y="4154488"/>
          <p14:tracePt t="3730" x="4491038" y="4165600"/>
          <p14:tracePt t="3731" x="4508500" y="4165600"/>
          <p14:tracePt t="3732" x="4513263" y="4170363"/>
          <p14:tracePt t="3733" x="4524375" y="4181475"/>
          <p14:tracePt t="3734" x="4535488" y="4181475"/>
          <p14:tracePt t="3736" x="4548188" y="4194175"/>
          <p14:tracePt t="3737" x="4559300" y="4194175"/>
          <p14:tracePt t="3738" x="4570413" y="4198938"/>
          <p14:tracePt t="3739" x="4586288" y="4205288"/>
          <p14:tracePt t="3740" x="4592638" y="4210050"/>
          <p14:tracePt t="3741" x="4603750" y="4216400"/>
          <p14:tracePt t="3742" x="4621213" y="4221163"/>
          <p14:tracePt t="3744" x="4637088" y="4227513"/>
          <p14:tracePt t="3745" x="4648200" y="4232275"/>
          <p14:tracePt t="3746" x="4654550" y="4232275"/>
          <p14:tracePt t="3747" x="4665663" y="4238625"/>
          <p14:tracePt t="3748" x="4676775" y="4238625"/>
          <p14:tracePt t="3749" x="4687888" y="4243388"/>
          <p14:tracePt t="3750" x="4699000" y="4249738"/>
          <p14:tracePt t="3751" x="4710113" y="4249738"/>
          <p14:tracePt t="3752" x="4721225" y="4256088"/>
          <p14:tracePt t="3753" x="4732338" y="4260850"/>
          <p14:tracePt t="3755" x="4738688" y="4260850"/>
          <p14:tracePt t="3755" x="4743450" y="4260850"/>
          <p14:tracePt t="3756" x="4760913" y="4260850"/>
          <p14:tracePt t="3757" x="4772025" y="4267200"/>
          <p14:tracePt t="3758" x="4778375" y="4271963"/>
          <p14:tracePt t="3759" x="4794250" y="4271963"/>
          <p14:tracePt t="3761" x="4811713" y="4271963"/>
          <p14:tracePt t="3762" x="4816475" y="4278313"/>
          <p14:tracePt t="3763" x="4833938" y="4283075"/>
          <p14:tracePt t="3765" x="4856163" y="4289425"/>
          <p14:tracePt t="3767" x="4867275" y="4289425"/>
          <p14:tracePt t="3769" x="4889500" y="4289425"/>
          <p14:tracePt t="3770" x="4902200" y="4294188"/>
          <p14:tracePt t="3772" x="4913313" y="4294188"/>
          <p14:tracePt t="3773" x="4924425" y="4300538"/>
          <p14:tracePt t="3775" x="4935538" y="4300538"/>
          <p14:tracePt t="3776" x="4946650" y="4300538"/>
          <p14:tracePt t="3777" x="4964113" y="4300538"/>
          <p14:tracePt t="3779" x="4979988" y="4300538"/>
          <p14:tracePt t="3780" x="4986338" y="4305300"/>
          <p14:tracePt t="3781" x="4997450" y="4305300"/>
          <p14:tracePt t="3782" x="5002213" y="4305300"/>
          <p14:tracePt t="3783" x="5013325" y="4311650"/>
          <p14:tracePt t="3784" x="5019675" y="4311650"/>
          <p14:tracePt t="3786" x="5030788" y="4311650"/>
          <p14:tracePt t="3787" x="5041900" y="4311650"/>
          <p14:tracePt t="3789" x="5053013" y="4311650"/>
          <p14:tracePt t="3790" x="5059363" y="4311650"/>
          <p14:tracePt t="3791" x="5064125" y="4311650"/>
          <p14:tracePt t="3792" x="5075238" y="4316413"/>
          <p14:tracePt t="3793" x="5081588" y="4316413"/>
          <p14:tracePt t="3794" x="5086350" y="4316413"/>
          <p14:tracePt t="3795" x="5092700" y="4316413"/>
          <p14:tracePt t="3796" x="5099050" y="4316413"/>
          <p14:tracePt t="3797" x="5103813" y="4316413"/>
          <p14:tracePt t="3798" x="5114925" y="4316413"/>
          <p14:tracePt t="3799" x="5121275" y="4322763"/>
          <p14:tracePt t="3801" x="5126038" y="4322763"/>
          <p14:tracePt t="3801" x="5132388" y="4322763"/>
          <p14:tracePt t="3803" x="5143500" y="4322763"/>
          <p14:tracePt t="3805" x="5148263" y="4322763"/>
          <p14:tracePt t="3806" x="5154613" y="4322763"/>
          <p14:tracePt t="3807" x="5159375" y="4322763"/>
          <p14:tracePt t="3808" x="5165725" y="4322763"/>
          <p14:tracePt t="3810" x="5176838" y="4322763"/>
          <p14:tracePt t="3811" x="5183188" y="4322763"/>
          <p14:tracePt t="3813" x="5187950" y="4322763"/>
          <p14:tracePt t="3814" x="5194300" y="4322763"/>
          <p14:tracePt t="3816" x="5199063" y="4322763"/>
          <p14:tracePt t="3818" x="5205413" y="4322763"/>
          <p14:tracePt t="3820" x="5210175" y="4322763"/>
          <p14:tracePt t="3821" x="5216525" y="4322763"/>
          <p14:tracePt t="3822" x="5221288" y="4322763"/>
          <p14:tracePt t="3825" x="5227638" y="4322763"/>
          <p14:tracePt t="3828" x="5232400" y="4322763"/>
          <p14:tracePt t="3830" x="5238750" y="4322763"/>
          <p14:tracePt t="3833" x="5245100" y="4322763"/>
          <p14:tracePt t="3837" x="5249863" y="4322763"/>
          <p14:tracePt t="3842" x="5249863" y="4316413"/>
          <p14:tracePt t="3846" x="5249863" y="4311650"/>
          <p14:tracePt t="3848" x="5256213" y="4311650"/>
          <p14:tracePt t="3852" x="5256213" y="4305300"/>
          <p14:tracePt t="3858" x="5256213" y="4300538"/>
          <p14:tracePt t="3863" x="5256213" y="4294188"/>
          <p14:tracePt t="3865" x="5256213" y="4289425"/>
          <p14:tracePt t="3869" x="5256213" y="4283075"/>
          <p14:tracePt t="3873" x="5256213" y="4278313"/>
          <p14:tracePt t="3876" x="5256213" y="4271963"/>
          <p14:tracePt t="3878" x="5256213" y="4267200"/>
          <p14:tracePt t="3881" x="5256213" y="4260850"/>
          <p14:tracePt t="3883" x="5249863" y="4260850"/>
          <p14:tracePt t="3884" x="5249863" y="4256088"/>
          <p14:tracePt t="3887" x="5249863" y="4249738"/>
          <p14:tracePt t="3888" x="5245100" y="4249738"/>
          <p14:tracePt t="3889" x="5245100" y="4243388"/>
          <p14:tracePt t="3891" x="5245100" y="4238625"/>
          <p14:tracePt t="3892" x="5238750" y="4238625"/>
          <p14:tracePt t="3893" x="5238750" y="4232275"/>
          <p14:tracePt t="3894" x="5232400" y="4232275"/>
          <p14:tracePt t="3896" x="5232400" y="4227513"/>
          <p14:tracePt t="3899" x="5227638" y="4216400"/>
          <p14:tracePt t="3901" x="5221288" y="4210050"/>
          <p14:tracePt t="3903" x="5221288" y="4205288"/>
          <p14:tracePt t="3904" x="5216525" y="4205288"/>
          <p14:tracePt t="3905" x="5210175" y="4198938"/>
          <p14:tracePt t="3906" x="5210175" y="4194175"/>
          <p14:tracePt t="3918" x="5183188" y="4159250"/>
          <p14:tracePt t="3920" x="5176838" y="4154488"/>
          <p14:tracePt t="3921" x="5172075" y="4154488"/>
          <p14:tracePt t="3922" x="5172075" y="4148138"/>
          <p14:tracePt t="3923" x="5165725" y="4148138"/>
          <p14:tracePt t="3924" x="5165725" y="4143375"/>
          <p14:tracePt t="3925" x="5165725" y="4137025"/>
          <p14:tracePt t="3926" x="5159375" y="4137025"/>
          <p14:tracePt t="3928" x="5154613" y="4132263"/>
          <p14:tracePt t="3929" x="5148263" y="4132263"/>
          <p14:tracePt t="3930" x="5148263" y="4121150"/>
          <p14:tracePt t="3931" x="5143500" y="4121150"/>
          <p14:tracePt t="3933" x="5143500" y="4114800"/>
          <p14:tracePt t="3934" x="5137150" y="4114800"/>
          <p14:tracePt t="3936" x="5126038" y="4103688"/>
          <p14:tracePt t="3938" x="5121275" y="4097338"/>
          <p14:tracePt t="3941" x="5114925" y="4092575"/>
          <p14:tracePt t="3942" x="5110163" y="4092575"/>
          <p14:tracePt t="3943" x="5110163" y="4086225"/>
          <p14:tracePt t="3944" x="5103813" y="4081463"/>
          <p14:tracePt t="3946" x="5099050" y="4081463"/>
          <p14:tracePt t="3947" x="5099050" y="4075113"/>
          <p14:tracePt t="3948" x="5092700" y="4075113"/>
          <p14:tracePt t="3949" x="5086350" y="4075113"/>
          <p14:tracePt t="3950" x="5086350" y="4064000"/>
          <p14:tracePt t="3951" x="5081588" y="4064000"/>
          <p14:tracePt t="3953" x="5075238" y="4059238"/>
          <p14:tracePt t="3955" x="5070475" y="4059238"/>
          <p14:tracePt t="3956" x="5064125" y="4048125"/>
          <p14:tracePt t="3959" x="5059363" y="4041775"/>
          <p14:tracePt t="3960" x="5053013" y="4041775"/>
          <p14:tracePt t="3962" x="5048250" y="4035425"/>
          <p14:tracePt t="3964" x="5041900" y="4030663"/>
          <p14:tracePt t="3967" x="5041900" y="4024313"/>
          <p14:tracePt t="3968" x="5037138" y="4024313"/>
          <p14:tracePt t="3969" x="5030788" y="4019550"/>
          <p14:tracePt t="3971" x="5024438" y="4019550"/>
          <p14:tracePt t="3972" x="5024438" y="4013200"/>
          <p14:tracePt t="3974" x="5019675" y="4013200"/>
          <p14:tracePt t="3975" x="5019675" y="4008438"/>
          <p14:tracePt t="3977" x="5013325" y="4008438"/>
          <p14:tracePt t="3978" x="5013325" y="4002088"/>
          <p14:tracePt t="3979" x="5013325" y="3997325"/>
          <p14:tracePt t="3980" x="5008563" y="3997325"/>
          <p14:tracePt t="3981" x="5002213" y="3997325"/>
          <p14:tracePt t="3983" x="5002213" y="3990975"/>
          <p14:tracePt t="3985" x="4997450" y="3990975"/>
          <p14:tracePt t="3986" x="4997450" y="3986213"/>
          <p14:tracePt t="3989" x="4991100" y="3979863"/>
          <p14:tracePt t="3991" x="4991100" y="3973513"/>
          <p14:tracePt t="3993" x="4986338" y="3973513"/>
          <p14:tracePt t="3994" x="4986338" y="3968750"/>
          <p14:tracePt t="3995" x="4979988" y="3968750"/>
          <p14:tracePt t="3997" x="4979988" y="3962400"/>
          <p14:tracePt t="3999" x="4975225" y="3962400"/>
          <p14:tracePt t="4000" x="4975225" y="3957638"/>
          <p14:tracePt t="4002" x="4975225" y="3951288"/>
          <p14:tracePt t="4004" x="4968875" y="3951288"/>
          <p14:tracePt t="4005" x="4968875" y="3946525"/>
          <p14:tracePt t="4008" x="4968875" y="3940175"/>
          <p14:tracePt t="4011" x="4964113" y="3940175"/>
          <p14:tracePt t="4012" x="4964113" y="3935413"/>
          <p14:tracePt t="4015" x="4964113" y="3929063"/>
          <p14:tracePt t="4016" x="4957763" y="3929063"/>
          <p14:tracePt t="4017" x="4957763" y="3924300"/>
          <p14:tracePt t="4020" x="4957763" y="3917950"/>
          <p14:tracePt t="4022" x="4957763" y="3913188"/>
          <p14:tracePt t="4024" x="4957763" y="3906838"/>
          <p14:tracePt t="4028" x="4957763" y="3900488"/>
          <p14:tracePt t="4030" x="4957763" y="3895725"/>
          <p14:tracePt t="4032" x="4957763" y="3889375"/>
          <p14:tracePt t="4034" x="4957763" y="3884613"/>
          <p14:tracePt t="4037" x="4957763" y="3878263"/>
          <p14:tracePt t="4040" x="4957763" y="3873500"/>
          <p14:tracePt t="4042" x="4957763" y="3867150"/>
          <p14:tracePt t="4043" x="4957763" y="3862388"/>
          <p14:tracePt t="4046" x="4957763" y="3856038"/>
          <p14:tracePt t="4048" x="4957763" y="3851275"/>
          <p14:tracePt t="4051" x="4957763" y="3844925"/>
          <p14:tracePt t="4052" x="4957763" y="3838575"/>
          <p14:tracePt t="4055" x="4957763" y="3833813"/>
          <p14:tracePt t="4057" x="4957763" y="3827463"/>
          <p14:tracePt t="4059" x="4957763" y="3822700"/>
          <p14:tracePt t="4062" x="4957763" y="3816350"/>
          <p14:tracePt t="4064" x="4964113" y="3811588"/>
          <p14:tracePt t="4065" x="4964113" y="3805238"/>
          <p14:tracePt t="4067" x="4964113" y="3800475"/>
          <p14:tracePt t="4068" x="4968875" y="3794125"/>
          <p14:tracePt t="4071" x="4968875" y="3789363"/>
          <p14:tracePt t="4073" x="4975225" y="3783013"/>
          <p14:tracePt t="4075" x="4975225" y="3778250"/>
          <p14:tracePt t="4077" x="4975225" y="3771900"/>
          <p14:tracePt t="4079" x="4979988" y="3765550"/>
          <p14:tracePt t="4081" x="4986338" y="3760788"/>
          <p14:tracePt t="4083" x="4986338" y="3754438"/>
          <p14:tracePt t="4085" x="4991100" y="3749675"/>
          <p14:tracePt t="4087" x="4991100" y="3743325"/>
          <p14:tracePt t="4090" x="4991100" y="3738563"/>
          <p14:tracePt t="4091" x="4997450" y="3732213"/>
          <p14:tracePt t="4093" x="5002213" y="3727450"/>
          <p14:tracePt t="4095" x="5002213" y="3721100"/>
          <p14:tracePt t="4099" x="5002213" y="3716338"/>
          <p14:tracePt t="4099" x="5008563" y="3716338"/>
          <p14:tracePt t="4100" x="5008563" y="3709988"/>
          <p14:tracePt t="4102" x="5008563" y="3705225"/>
          <p14:tracePt t="4104" x="5013325" y="3705225"/>
          <p14:tracePt t="4105" x="5013325" y="3698875"/>
          <p14:tracePt t="4107" x="5013325" y="3692525"/>
          <p14:tracePt t="4108" x="5013325" y="3687763"/>
          <p14:tracePt t="4109" x="5019675" y="3687763"/>
          <p14:tracePt t="4110" x="5019675" y="3681413"/>
          <p14:tracePt t="4113" x="5024438" y="3681413"/>
          <p14:tracePt t="4114" x="5024438" y="3676650"/>
          <p14:tracePt t="4116" x="5024438" y="3670300"/>
          <p14:tracePt t="4117" x="5024438" y="3665538"/>
          <p14:tracePt t="4119" x="5030788" y="3659188"/>
          <p14:tracePt t="4122" x="5030788" y="3654425"/>
          <p14:tracePt t="4124" x="5030788" y="3648075"/>
          <p14:tracePt t="4125" x="5037138" y="3648075"/>
          <p14:tracePt t="4128" x="5037138" y="3643313"/>
          <p14:tracePt t="4130" x="5037138" y="3636963"/>
          <p14:tracePt t="4133" x="5037138" y="3630613"/>
          <p14:tracePt t="4134" x="5041900" y="3630613"/>
          <p14:tracePt t="4135" x="5041900" y="3625850"/>
          <p14:tracePt t="4139" x="5041900" y="3619500"/>
          <p14:tracePt t="4140" x="5048250" y="3619500"/>
          <p14:tracePt t="4141" x="5048250" y="3614738"/>
          <p14:tracePt t="4146" x="5048250" y="3608388"/>
          <p14:tracePt t="4149" x="5048250" y="3603625"/>
          <p14:tracePt t="4150" x="5048250" y="3597275"/>
          <p14:tracePt t="4156" x="5048250" y="3592513"/>
          <p14:tracePt t="4160" x="5048250" y="3586163"/>
          <p14:tracePt t="4164" x="5048250" y="3581400"/>
          <p14:tracePt t="4167" x="5048250" y="3575050"/>
          <p14:tracePt t="4170" x="5048250" y="3570288"/>
          <p14:tracePt t="4174" x="5041900" y="3563938"/>
          <p14:tracePt t="4179" x="5041900" y="3557588"/>
          <p14:tracePt t="4182" x="5037138" y="3552825"/>
          <p14:tracePt t="4186" x="5037138" y="3546475"/>
          <p14:tracePt t="4187" x="5030788" y="3546475"/>
          <p14:tracePt t="4190" x="5030788" y="3541713"/>
          <p14:tracePt t="4192" x="5024438" y="3541713"/>
          <p14:tracePt t="4194" x="5019675" y="3541713"/>
          <p14:tracePt t="4196" x="5019675" y="3535363"/>
          <p14:tracePt t="4198" x="5013325" y="3530600"/>
          <p14:tracePt t="4203" x="5008563" y="3524250"/>
          <p14:tracePt t="4206" x="5002213" y="3524250"/>
          <p14:tracePt t="4208" x="4997450" y="3519488"/>
          <p14:tracePt t="4211" x="4991100" y="3519488"/>
          <p14:tracePt t="4214" x="4986338" y="3513138"/>
          <p14:tracePt t="4216" x="4979988" y="3508375"/>
          <p14:tracePt t="4218" x="4975225" y="3508375"/>
          <p14:tracePt t="4221" x="4968875" y="3508375"/>
          <p14:tracePt t="4222" x="4964113" y="3502025"/>
          <p14:tracePt t="4225" x="4957763" y="3502025"/>
          <p14:tracePt t="4226" x="4951413" y="3502025"/>
          <p14:tracePt t="4228" x="4946650" y="3495675"/>
          <p14:tracePt t="4230" x="4940300" y="3495675"/>
          <p14:tracePt t="4232" x="4935538" y="3495675"/>
          <p14:tracePt t="4234" x="4929188" y="3490913"/>
          <p14:tracePt t="4235" x="4924425" y="3490913"/>
          <p14:tracePt t="4236" x="4918075" y="3490913"/>
          <p14:tracePt t="4238" x="4913313" y="3484563"/>
          <p14:tracePt t="4239" x="4906963" y="3484563"/>
          <p14:tracePt t="4241" x="4902200" y="3484563"/>
          <p14:tracePt t="4243" x="4895850" y="3484563"/>
          <p14:tracePt t="4244" x="4889500" y="3484563"/>
          <p14:tracePt t="4245" x="4889500" y="3479800"/>
          <p14:tracePt t="4246" x="4884738" y="3479800"/>
          <p14:tracePt t="4248" x="4878388" y="3479800"/>
          <p14:tracePt t="4249" x="4873625" y="3479800"/>
          <p14:tracePt t="4251" x="4862513" y="3479800"/>
          <p14:tracePt t="4253" x="4856163" y="3479800"/>
          <p14:tracePt t="4254" x="4851400" y="3479800"/>
          <p14:tracePt t="4255" x="4845050" y="3473450"/>
          <p14:tracePt t="4257" x="4840288" y="3473450"/>
          <p14:tracePt t="4258" x="4833938" y="3473450"/>
          <p14:tracePt t="4259" x="4829175" y="3473450"/>
          <p14:tracePt t="4261" x="4822825" y="3473450"/>
          <p14:tracePt t="4263" x="4811713" y="3468688"/>
          <p14:tracePt t="4264" x="4805363" y="3468688"/>
          <p14:tracePt t="4266" x="4794250" y="3468688"/>
          <p14:tracePt t="4268" x="4789488" y="3468688"/>
          <p14:tracePt t="4270" x="4778375" y="3468688"/>
          <p14:tracePt t="4272" x="4772025" y="3468688"/>
          <p14:tracePt t="4273" x="4760913" y="3468688"/>
          <p14:tracePt t="4275" x="4749800" y="3468688"/>
          <p14:tracePt t="4277" x="4743450" y="3468688"/>
          <p14:tracePt t="4279" x="4732338" y="3468688"/>
          <p14:tracePt t="4280" x="4727575" y="3468688"/>
          <p14:tracePt t="4282" x="4721225" y="3468688"/>
          <p14:tracePt t="4283" x="4716463" y="3468688"/>
          <p14:tracePt t="4284" x="4710113" y="3468688"/>
          <p14:tracePt t="4286" x="4699000" y="3468688"/>
          <p14:tracePt t="4287" x="4694238" y="3468688"/>
          <p14:tracePt t="4289" x="4687888" y="3468688"/>
          <p14:tracePt t="4290" x="4681538" y="3468688"/>
          <p14:tracePt t="4291" x="4676775" y="3468688"/>
          <p14:tracePt t="4292" x="4670425" y="3468688"/>
          <p14:tracePt t="4293" x="4665663" y="3468688"/>
          <p14:tracePt t="4294" x="4659313" y="3468688"/>
          <p14:tracePt t="4295" x="4654550" y="3468688"/>
          <p14:tracePt t="4296" x="4648200" y="3468688"/>
          <p14:tracePt t="4297" x="4648200" y="3473450"/>
          <p14:tracePt t="4298" x="4643438" y="3473450"/>
          <p14:tracePt t="4299" x="4632325" y="3473450"/>
          <p14:tracePt t="4301" x="4625975" y="3473450"/>
          <p14:tracePt t="4302" x="4621213" y="3473450"/>
          <p14:tracePt t="4303" x="4614863" y="3473450"/>
          <p14:tracePt t="4304" x="4608513" y="3479800"/>
          <p14:tracePt t="4307" x="4597400" y="3479800"/>
          <p14:tracePt t="4308" x="4592638" y="3479800"/>
          <p14:tracePt t="4310" x="4581525" y="3484563"/>
          <p14:tracePt t="4312" x="4575175" y="3484563"/>
          <p14:tracePt t="4313" x="4570413" y="3490913"/>
          <p14:tracePt t="4314" x="4564063" y="3490913"/>
          <p14:tracePt t="4315" x="4559300" y="3490913"/>
          <p14:tracePt t="4316" x="4552950" y="3490913"/>
          <p14:tracePt t="4318" x="4548188" y="3495675"/>
          <p14:tracePt t="4320" x="4535488" y="3502025"/>
          <p14:tracePt t="4322" x="4530725" y="3502025"/>
          <p14:tracePt t="4324" x="4519613" y="3508375"/>
          <p14:tracePt t="4325" x="4513263" y="3508375"/>
          <p14:tracePt t="4326" x="4508500" y="3508375"/>
          <p14:tracePt t="4328" x="4502150" y="3513138"/>
          <p14:tracePt t="4329" x="4497388" y="3513138"/>
          <p14:tracePt t="4330" x="4497388" y="3519488"/>
          <p14:tracePt t="4331" x="4491038" y="3519488"/>
          <p14:tracePt t="4332" x="4486275" y="3519488"/>
          <p14:tracePt t="4333" x="4486275" y="3524250"/>
          <p14:tracePt t="4334" x="4479925" y="3524250"/>
          <p14:tracePt t="4335" x="4473575" y="3524250"/>
          <p14:tracePt t="4336" x="4468813" y="3530600"/>
          <p14:tracePt t="4337" x="4462463" y="3530600"/>
          <p14:tracePt t="4339" x="4462463" y="3535363"/>
          <p14:tracePt t="4340" x="4457700" y="3535363"/>
          <p14:tracePt t="4341" x="4451350" y="3541713"/>
          <p14:tracePt t="4342" x="4446588" y="3541713"/>
          <p14:tracePt t="4344" x="4440238" y="3546475"/>
          <p14:tracePt t="4345" x="4435475" y="3546475"/>
          <p14:tracePt t="4346" x="4429125" y="3552825"/>
          <p14:tracePt t="4347" x="4429125" y="3557588"/>
          <p14:tracePt t="4348" x="4418013" y="3557588"/>
          <p14:tracePt t="4349" x="4418013" y="3563938"/>
          <p14:tracePt t="4350" x="4413250" y="3563938"/>
          <p14:tracePt t="4352" x="4413250" y="3570288"/>
          <p14:tracePt t="4353" x="4406900" y="3570288"/>
          <p14:tracePt t="4354" x="4400550" y="3575050"/>
          <p14:tracePt t="4355" x="4395788" y="3575050"/>
          <p14:tracePt t="4356" x="4395788" y="3581400"/>
          <p14:tracePt t="4357" x="4389438" y="3586163"/>
          <p14:tracePt t="4359" x="4384675" y="3592513"/>
          <p14:tracePt t="4360" x="4378325" y="3592513"/>
          <p14:tracePt t="4361" x="4378325" y="3597275"/>
          <p14:tracePt t="4362" x="4373563" y="3597275"/>
          <p14:tracePt t="4363" x="4373563" y="3603625"/>
          <p14:tracePt t="4364" x="4367213" y="3603625"/>
          <p14:tracePt t="4366" x="4367213" y="3608388"/>
          <p14:tracePt t="4367" x="4362450" y="3614738"/>
          <p14:tracePt t="4368" x="4356100" y="3619500"/>
          <p14:tracePt t="4370" x="4351338" y="3625850"/>
          <p14:tracePt t="4372" x="4344988" y="3630613"/>
          <p14:tracePt t="4373" x="4344988" y="3636963"/>
          <p14:tracePt t="4374" x="4338638" y="3643313"/>
          <p14:tracePt t="4377" x="4333875" y="3648075"/>
          <p14:tracePt t="4378" x="4333875" y="3654425"/>
          <p14:tracePt t="4379" x="4327525" y="3659188"/>
          <p14:tracePt t="4380" x="4322763" y="3659188"/>
          <p14:tracePt t="4381" x="4322763" y="3665538"/>
          <p14:tracePt t="4382" x="4322763" y="3670300"/>
          <p14:tracePt t="4384" x="4316413" y="3676650"/>
          <p14:tracePt t="4385" x="4316413" y="3681413"/>
          <p14:tracePt t="4386" x="4316413" y="3687763"/>
          <p14:tracePt t="4387" x="4311650" y="3687763"/>
          <p14:tracePt t="4388" x="4311650" y="3692525"/>
          <p14:tracePt t="4390" x="4311650" y="3698875"/>
          <p14:tracePt t="4391" x="4305300" y="3698875"/>
          <p14:tracePt t="4392" x="4305300" y="3705225"/>
          <p14:tracePt t="4393" x="4300538" y="3709988"/>
          <p14:tracePt t="4394" x="4300538" y="3716338"/>
          <p14:tracePt t="4396" x="4300538" y="3721100"/>
          <p14:tracePt t="4397" x="4294188" y="3721100"/>
          <p14:tracePt t="4398" x="4294188" y="3727450"/>
          <p14:tracePt t="4399" x="4294188" y="3732213"/>
          <p14:tracePt t="4401" x="4294188" y="3738563"/>
          <p14:tracePt t="4403" x="4289425" y="3749675"/>
          <p14:tracePt t="4405" x="4283075" y="3754438"/>
          <p14:tracePt t="4407" x="4283075" y="3765550"/>
          <p14:tracePt t="4410" x="4283075" y="3771900"/>
          <p14:tracePt t="4411" x="4283075" y="3778250"/>
          <p14:tracePt t="4413" x="4278313" y="3783013"/>
          <p14:tracePt t="4414" x="4278313" y="3789363"/>
          <p14:tracePt t="4416" x="4278313" y="3794125"/>
          <p14:tracePt t="4418" x="4278313" y="3800475"/>
          <p14:tracePt t="4420" x="4278313" y="3805238"/>
          <p14:tracePt t="4421" x="4278313" y="3811588"/>
          <p14:tracePt t="4423" x="4271963" y="3816350"/>
          <p14:tracePt t="4424" x="4271963" y="3822700"/>
          <p14:tracePt t="4426" x="4271963" y="3827463"/>
          <p14:tracePt t="4427" x="4271963" y="3833813"/>
          <p14:tracePt t="4429" x="4271963" y="3838575"/>
          <p14:tracePt t="4432" x="4271963" y="3844925"/>
          <p14:tracePt t="4434" x="4271963" y="3851275"/>
          <p14:tracePt t="4435" x="4271963" y="3856038"/>
          <p14:tracePt t="4437" x="4271963" y="3862388"/>
          <p14:tracePt t="4439" x="4271963" y="3867150"/>
          <p14:tracePt t="4441" x="4271963" y="3873500"/>
          <p14:tracePt t="4442" x="4271963" y="3878263"/>
          <p14:tracePt t="4444" x="4271963" y="3884613"/>
          <p14:tracePt t="4447" x="4271963" y="3889375"/>
          <p14:tracePt t="4449" x="4271963" y="3895725"/>
          <p14:tracePt t="4450" x="4271963" y="3900488"/>
          <p14:tracePt t="4451" x="4271963" y="3906838"/>
          <p14:tracePt t="4453" x="4271963" y="3913188"/>
          <p14:tracePt t="4455" x="4271963" y="3917950"/>
          <p14:tracePt t="4456" x="4271963" y="3924300"/>
          <p14:tracePt t="4458" x="4271963" y="3929063"/>
          <p14:tracePt t="4461" x="4271963" y="3935413"/>
          <p14:tracePt t="4463" x="4278313" y="3940175"/>
          <p14:tracePt t="4464" x="4278313" y="3946525"/>
          <p14:tracePt t="4466" x="4278313" y="3951288"/>
          <p14:tracePt t="4469" x="4283075" y="3957638"/>
          <p14:tracePt t="4471" x="4283075" y="3962400"/>
          <p14:tracePt t="4472" x="4289425" y="3968750"/>
          <p14:tracePt t="4473" x="4289425" y="3973513"/>
          <p14:tracePt t="4475" x="4289425" y="3979863"/>
          <p14:tracePt t="4476" x="4289425" y="3986213"/>
          <p14:tracePt t="4477" x="4294188" y="3986213"/>
          <p14:tracePt t="4478" x="4294188" y="3990975"/>
          <p14:tracePt t="4481" x="4294188" y="3997325"/>
          <p14:tracePt t="4482" x="4300538" y="4008438"/>
          <p14:tracePt t="4484" x="4305300" y="4013200"/>
          <p14:tracePt t="4486" x="4305300" y="4019550"/>
          <p14:tracePt t="4487" x="4305300" y="4024313"/>
          <p14:tracePt t="4489" x="4311650" y="4035425"/>
          <p14:tracePt t="4491" x="4311650" y="4041775"/>
          <p14:tracePt t="4493" x="4311650" y="4048125"/>
          <p14:tracePt t="4494" x="4316413" y="4052888"/>
          <p14:tracePt t="4495" x="4316413" y="4059238"/>
          <p14:tracePt t="4496" x="4322763" y="4059238"/>
          <p14:tracePt t="4497" x="4322763" y="4064000"/>
          <p14:tracePt t="4499" x="4322763" y="4075113"/>
          <p14:tracePt t="4501" x="4327525" y="4081463"/>
          <p14:tracePt t="4503" x="4327525" y="4092575"/>
          <p14:tracePt t="4505" x="4333875" y="4097338"/>
          <p14:tracePt t="4506" x="4333875" y="4103688"/>
          <p14:tracePt t="4508" x="4338638" y="4108450"/>
          <p14:tracePt t="4509" x="4338638" y="4114800"/>
          <p14:tracePt t="4511" x="4338638" y="4125913"/>
          <p14:tracePt t="4512" x="4344988" y="4125913"/>
          <p14:tracePt t="4513" x="4344988" y="4132263"/>
          <p14:tracePt t="4514" x="4344988" y="4137025"/>
          <p14:tracePt t="4515" x="4344988" y="4143375"/>
          <p14:tracePt t="4516" x="4351338" y="4148138"/>
          <p14:tracePt t="4518" x="4356100" y="4154488"/>
          <p14:tracePt t="4519" x="4356100" y="4159250"/>
          <p14:tracePt t="4520" x="4356100" y="4165600"/>
          <p14:tracePt t="4522" x="4362450" y="4176713"/>
          <p14:tracePt t="4524" x="4362450" y="4181475"/>
          <p14:tracePt t="4526" x="4362450" y="4187825"/>
          <p14:tracePt t="4527" x="4367213" y="4194175"/>
          <p14:tracePt t="4529" x="4373563" y="4205288"/>
          <p14:tracePt t="4530" x="4373563" y="4210050"/>
          <p14:tracePt t="4531" x="4373563" y="4216400"/>
          <p14:tracePt t="4533" x="4378325" y="4227513"/>
          <p14:tracePt t="4535" x="4378325" y="4232275"/>
          <p14:tracePt t="4536" x="4378325" y="4238625"/>
          <p14:tracePt t="4537" x="4378325" y="4243388"/>
          <p14:tracePt t="4538" x="4384675" y="4243388"/>
          <p14:tracePt t="4539" x="4384675" y="4249738"/>
          <p14:tracePt t="4540" x="4389438" y="4260850"/>
          <p14:tracePt t="4542" x="4389438" y="4267200"/>
          <p14:tracePt t="4543" x="4389438" y="4271963"/>
          <p14:tracePt t="4544" x="4395788" y="4278313"/>
          <p14:tracePt t="4545" x="4395788" y="4289425"/>
          <p14:tracePt t="4546" x="4400550" y="4289425"/>
          <p14:tracePt t="4547" x="4400550" y="4294188"/>
          <p14:tracePt t="4548" x="4400550" y="4300538"/>
          <p14:tracePt t="4549" x="4400550" y="4305300"/>
          <p14:tracePt t="4551" x="4400550" y="4311650"/>
          <p14:tracePt t="4552" x="4406900" y="4322763"/>
          <p14:tracePt t="4553" x="4406900" y="4329113"/>
          <p14:tracePt t="4554" x="4406900" y="4333875"/>
          <p14:tracePt t="4556" x="4406900" y="4340225"/>
          <p14:tracePt t="4557" x="4413250" y="4351338"/>
          <p14:tracePt t="4558" x="4413250" y="4356100"/>
          <p14:tracePt t="4559" x="4418013" y="4362450"/>
          <p14:tracePt t="4561" x="4418013" y="4367213"/>
          <p14:tracePt t="4562" x="4418013" y="4378325"/>
          <p14:tracePt t="4563" x="4418013" y="4384675"/>
          <p14:tracePt t="4564" x="4424363" y="4391025"/>
          <p14:tracePt t="4565" x="4424363" y="4395788"/>
          <p14:tracePt t="4566" x="4429125" y="4402138"/>
          <p14:tracePt t="4567" x="4429125" y="4406900"/>
          <p14:tracePt t="4568" x="4429125" y="4413250"/>
          <p14:tracePt t="4569" x="4429125" y="4418013"/>
          <p14:tracePt t="4570" x="4429125" y="4424363"/>
          <p14:tracePt t="4571" x="4435475" y="4424363"/>
          <p14:tracePt t="4572" x="4435475" y="4435475"/>
          <p14:tracePt t="4573" x="4435475" y="4440238"/>
          <p14:tracePt t="4574" x="4440238" y="4451350"/>
          <p14:tracePt t="4575" x="4440238" y="4457700"/>
          <p14:tracePt t="4576" x="4446588" y="4464050"/>
          <p14:tracePt t="4577" x="4446588" y="4468813"/>
          <p14:tracePt t="4578" x="4446588" y="4475163"/>
          <p14:tracePt t="4579" x="4451350" y="4486275"/>
          <p14:tracePt t="4580" x="4451350" y="4491038"/>
          <p14:tracePt t="4582" x="4451350" y="4502150"/>
          <p14:tracePt t="4583" x="4457700" y="4502150"/>
          <p14:tracePt t="4584" x="4462463" y="4513263"/>
          <p14:tracePt t="4585" x="4462463" y="4524375"/>
          <p14:tracePt t="4587" x="4468813" y="4530725"/>
          <p14:tracePt t="4588" x="4468813" y="4537075"/>
          <p14:tracePt t="4589" x="4473575" y="4541838"/>
          <p14:tracePt t="4590" x="4473575" y="4552950"/>
          <p14:tracePt t="4591" x="4479925" y="4564063"/>
          <p14:tracePt t="4593" x="4486275" y="4575175"/>
          <p14:tracePt t="4594" x="4486275" y="4586288"/>
          <p14:tracePt t="4595" x="4491038" y="4592638"/>
          <p14:tracePt t="4596" x="4497388" y="4598988"/>
          <p14:tracePt t="4597" x="4497388" y="4610100"/>
          <p14:tracePt t="4598" x="4502150" y="4614863"/>
          <p14:tracePt t="4600" x="4508500" y="4625975"/>
          <p14:tracePt t="4602" x="4513263" y="4637088"/>
          <p14:tracePt t="4603" x="4513263" y="4648200"/>
          <p14:tracePt t="4604" x="4519613" y="4654550"/>
          <p14:tracePt t="4605" x="4519613" y="4659313"/>
          <p14:tracePt t="4606" x="4524375" y="4665663"/>
          <p14:tracePt t="4607" x="4530725" y="4676775"/>
          <p14:tracePt t="4608" x="4535488" y="4683125"/>
          <p14:tracePt t="4609" x="4535488" y="4687888"/>
          <p14:tracePt t="4610" x="4535488" y="4699000"/>
          <p14:tracePt t="4611" x="4541838" y="4699000"/>
          <p14:tracePt t="4612" x="4548188" y="4710113"/>
          <p14:tracePt t="4614" x="4552950" y="4721225"/>
          <p14:tracePt t="4615" x="4559300" y="4727575"/>
          <p14:tracePt t="4616" x="4559300" y="4738688"/>
          <p14:tracePt t="4617" x="4564063" y="4738688"/>
          <p14:tracePt t="4618" x="4564063" y="4749800"/>
          <p14:tracePt t="4619" x="4570413" y="4760913"/>
          <p14:tracePt t="4620" x="4575175" y="4767263"/>
          <p14:tracePt t="4621" x="4575175" y="4772025"/>
          <p14:tracePt t="4622" x="4575175" y="4778375"/>
          <p14:tracePt t="4623" x="4581525" y="4778375"/>
          <p14:tracePt t="4624" x="4586288" y="4789488"/>
          <p14:tracePt t="4625" x="4586288" y="4806950"/>
          <p14:tracePt t="4627" x="4592638" y="4811713"/>
          <p14:tracePt t="4628" x="4597400" y="4822825"/>
          <p14:tracePt t="4629" x="4597400" y="4829175"/>
          <p14:tracePt t="4630" x="4603750" y="4833938"/>
          <p14:tracePt t="4631" x="4603750" y="4840288"/>
          <p14:tracePt t="4632" x="4608513" y="4851400"/>
          <p14:tracePt t="4633" x="4608513" y="4856163"/>
          <p14:tracePt t="4634" x="4614863" y="4862513"/>
          <p14:tracePt t="4635" x="4621213" y="4873625"/>
          <p14:tracePt t="4636" x="4621213" y="4879975"/>
          <p14:tracePt t="4637" x="4621213" y="4884738"/>
          <p14:tracePt t="4638" x="4625975" y="4895850"/>
          <p14:tracePt t="4639" x="4632325" y="4902200"/>
          <p14:tracePt t="4640" x="4632325" y="4906963"/>
          <p14:tracePt t="4641" x="4632325" y="4918075"/>
          <p14:tracePt t="4642" x="4637088" y="4924425"/>
          <p14:tracePt t="4644" x="4643438" y="4941888"/>
          <p14:tracePt t="4645" x="4643438" y="4946650"/>
          <p14:tracePt t="4647" x="4643438" y="4957763"/>
          <p14:tracePt t="4648" x="4648200" y="4968875"/>
          <p14:tracePt t="4649" x="4654550" y="4979988"/>
          <p14:tracePt t="4651" x="4654550" y="4991100"/>
          <p14:tracePt t="4652" x="4654550" y="5002213"/>
          <p14:tracePt t="4653" x="4654550" y="5008563"/>
          <p14:tracePt t="4654" x="4659313" y="5019675"/>
          <p14:tracePt t="4655" x="4665663" y="5026025"/>
          <p14:tracePt t="4656" x="4665663" y="5030788"/>
          <p14:tracePt t="4657" x="4665663" y="5041900"/>
          <p14:tracePt t="4658" x="4665663" y="5053013"/>
          <p14:tracePt t="4659" x="4670425" y="5059363"/>
          <p14:tracePt t="4660" x="4670425" y="5064125"/>
          <p14:tracePt t="4661" x="4676775" y="5081588"/>
          <p14:tracePt t="4662" x="4676775" y="5087938"/>
          <p14:tracePt t="4663" x="4676775" y="5092700"/>
          <p14:tracePt t="4664" x="4676775" y="5103813"/>
          <p14:tracePt t="4665" x="4676775" y="5110163"/>
          <p14:tracePt t="4666" x="4681538" y="5110163"/>
          <p14:tracePt t="4668" x="4687888" y="5132388"/>
          <p14:tracePt t="4669" x="4687888" y="5137150"/>
          <p14:tracePt t="4671" x="4687888" y="5149850"/>
          <p14:tracePt t="4671" x="4687888" y="5154613"/>
          <p14:tracePt t="4672" x="4687888" y="5160963"/>
          <p14:tracePt t="4674" x="4687888" y="5172075"/>
          <p14:tracePt t="4674" x="4694238" y="5176838"/>
          <p14:tracePt t="4675" x="4694238" y="5183188"/>
          <p14:tracePt t="4676" x="4694238" y="5194300"/>
          <p14:tracePt t="4677" x="4699000" y="5205413"/>
          <p14:tracePt t="4679" x="4699000" y="5216525"/>
          <p14:tracePt t="4680" x="4699000" y="5227638"/>
          <p14:tracePt t="4682" x="4699000" y="5245100"/>
          <p14:tracePt t="4683" x="4705350" y="5249863"/>
          <p14:tracePt t="4684" x="4705350" y="5256213"/>
          <p14:tracePt t="4685" x="4705350" y="5267325"/>
          <p14:tracePt t="4686" x="4710113" y="5272088"/>
          <p14:tracePt t="4687" x="4710113" y="5284788"/>
          <p14:tracePt t="4688" x="4710113" y="5289550"/>
          <p14:tracePt t="4690" x="4710113" y="5300663"/>
          <p14:tracePt t="4691" x="4710113" y="5311775"/>
          <p14:tracePt t="4693" x="4710113" y="5322888"/>
          <p14:tracePt t="4694" x="4710113" y="5329238"/>
          <p14:tracePt t="4695" x="4710113" y="5340350"/>
          <p14:tracePt t="4696" x="4716463" y="5345113"/>
          <p14:tracePt t="4697" x="4716463" y="5351463"/>
          <p14:tracePt t="4698" x="4716463" y="5357813"/>
          <p14:tracePt t="4699" x="4716463" y="5362575"/>
          <p14:tracePt t="4700" x="4716463" y="5368925"/>
          <p14:tracePt t="4701" x="4716463" y="5373688"/>
          <p14:tracePt t="4702" x="4716463" y="5380038"/>
          <p14:tracePt t="4703" x="4721225" y="5384800"/>
          <p14:tracePt t="4704" x="4721225" y="5391150"/>
          <p14:tracePt t="4705" x="4721225" y="5395913"/>
          <p14:tracePt t="4706" x="4721225" y="5402263"/>
          <p14:tracePt t="4707" x="4721225" y="5407025"/>
          <p14:tracePt t="4708" x="4721225" y="5413375"/>
          <p14:tracePt t="4709" x="4721225" y="5419725"/>
          <p14:tracePt t="4710" x="4721225" y="5424488"/>
          <p14:tracePt t="4711" x="4721225" y="5435600"/>
          <p14:tracePt t="4713" x="4721225" y="5441950"/>
          <p14:tracePt t="4714" x="4721225" y="5446713"/>
          <p14:tracePt t="4715" x="4721225" y="5453063"/>
          <p14:tracePt t="4716" x="4727575" y="5453063"/>
          <p14:tracePt t="4717" x="4727575" y="5457825"/>
          <p14:tracePt t="4718" x="4727575" y="5464175"/>
          <p14:tracePt t="4719" x="4727575" y="5468938"/>
          <p14:tracePt t="4721" x="4727575" y="5475288"/>
          <p14:tracePt t="4722" x="4727575" y="5480050"/>
          <p14:tracePt t="4724" x="4727575" y="5486400"/>
          <p14:tracePt t="4725" x="4727575" y="5492750"/>
          <p14:tracePt t="4726" x="4732338" y="5503863"/>
          <p14:tracePt t="4728" x="4732338" y="5508625"/>
          <p14:tracePt t="4730" x="4738688" y="5514975"/>
          <p14:tracePt t="4732" x="4738688" y="5519738"/>
          <p14:tracePt t="4733" x="4738688" y="5526088"/>
          <p14:tracePt t="4736" x="4738688" y="5530850"/>
          <p14:tracePt t="4738" x="4738688" y="5537200"/>
          <p14:tracePt t="4740" x="4743450" y="5537200"/>
          <p14:tracePt t="4741" x="4743450" y="5541963"/>
          <p14:tracePt t="4743" x="4743450" y="5548313"/>
          <p14:tracePt t="4748" x="4743450" y="5553075"/>
          <p14:tracePt t="4760" x="4743450" y="5559425"/>
          <p14:tracePt t="4778" x="4743450" y="5553075"/>
          <p14:tracePt t="4783" x="4743450" y="5548313"/>
          <p14:tracePt t="4786" x="4749800" y="5541963"/>
          <p14:tracePt t="4790" x="4749800" y="5537200"/>
          <p14:tracePt t="4793" x="4749800" y="5530850"/>
          <p14:tracePt t="4795" x="4749800" y="5526088"/>
          <p14:tracePt t="4797" x="4749800" y="5519738"/>
          <p14:tracePt t="4800" x="4749800" y="5514975"/>
          <p14:tracePt t="4802" x="4756150" y="5508625"/>
          <p14:tracePt t="4805" x="4756150" y="5503863"/>
          <p14:tracePt t="4806" x="4756150" y="5497513"/>
          <p14:tracePt t="4809" x="4756150" y="5492750"/>
          <p14:tracePt t="4812" x="4756150" y="5486400"/>
          <p14:tracePt t="4814" x="4756150" y="5480050"/>
          <p14:tracePt t="4815" x="4756150" y="5475288"/>
          <p14:tracePt t="4817" x="4756150" y="5468938"/>
          <p14:tracePt t="4820" x="4756150" y="5464175"/>
          <p14:tracePt t="4823" x="4756150" y="5457825"/>
          <p14:tracePt t="4824" x="4756150" y="5453063"/>
          <p14:tracePt t="4826" x="4756150" y="5446713"/>
          <p14:tracePt t="4828" x="4756150" y="5441950"/>
          <p14:tracePt t="4830" x="4756150" y="5435600"/>
          <p14:tracePt t="4831" x="4756150" y="5430838"/>
          <p14:tracePt t="4833" x="4756150" y="5424488"/>
          <p14:tracePt t="4835" x="4756150" y="5419725"/>
          <p14:tracePt t="4838" x="4756150" y="5413375"/>
          <p14:tracePt t="4839" x="4756150" y="5407025"/>
          <p14:tracePt t="4841" x="4756150" y="5402263"/>
          <p14:tracePt t="4843" x="4756150" y="5395913"/>
          <p14:tracePt t="4845" x="4756150" y="5384800"/>
          <p14:tracePt t="4847" x="4756150" y="5380038"/>
          <p14:tracePt t="4849" x="4756150" y="5373688"/>
          <p14:tracePt t="4851" x="4756150" y="5368925"/>
          <p14:tracePt t="4853" x="4756150" y="5362575"/>
          <p14:tracePt t="4855" x="4756150" y="5357813"/>
          <p14:tracePt t="4857" x="4756150" y="5351463"/>
          <p14:tracePt t="4859" x="4756150" y="5345113"/>
          <p14:tracePt t="4860" x="4756150" y="5340350"/>
          <p14:tracePt t="4862" x="4756150" y="5334000"/>
          <p14:tracePt t="4864" x="4756150" y="5329238"/>
          <p14:tracePt t="4865" x="4756150" y="5322888"/>
          <p14:tracePt t="4866" x="4756150" y="5318125"/>
          <p14:tracePt t="4868" x="4756150" y="5311775"/>
          <p14:tracePt t="4870" x="4756150" y="5307013"/>
          <p14:tracePt t="4872" x="4756150" y="5300663"/>
          <p14:tracePt t="4873" x="4756150" y="5295900"/>
          <p14:tracePt t="4874" x="4756150" y="5289550"/>
          <p14:tracePt t="4876" x="4756150" y="5284788"/>
          <p14:tracePt t="4877" x="4756150" y="5278438"/>
          <p14:tracePt t="4879" x="4756150" y="5272088"/>
          <p14:tracePt t="4881" x="4756150" y="5267325"/>
          <p14:tracePt t="4883" x="4756150" y="5256213"/>
          <p14:tracePt t="4884" x="4749800" y="5256213"/>
          <p14:tracePt t="4885" x="4749800" y="5249863"/>
          <p14:tracePt t="4886" x="4749800" y="5245100"/>
          <p14:tracePt t="4887" x="4749800" y="5238750"/>
          <p14:tracePt t="4889" x="4749800" y="5233988"/>
          <p14:tracePt t="4890" x="4749800" y="5227638"/>
          <p14:tracePt t="4892" x="4749800" y="5222875"/>
          <p14:tracePt t="4893" x="4749800" y="5216525"/>
          <p14:tracePt t="4894" x="4743450" y="5210175"/>
          <p14:tracePt t="4895" x="4743450" y="5205413"/>
          <p14:tracePt t="4896" x="4743450" y="5199063"/>
          <p14:tracePt t="4898" x="4743450" y="5187950"/>
          <p14:tracePt t="4900" x="4743450" y="5183188"/>
          <p14:tracePt t="4902" x="4738688" y="5176838"/>
          <p14:tracePt t="4903" x="4738688" y="5172075"/>
          <p14:tracePt t="4904" x="4732338" y="5165725"/>
          <p14:tracePt t="4905" x="4732338" y="5160963"/>
          <p14:tracePt t="4906" x="4732338" y="5154613"/>
          <p14:tracePt t="4918" x="4716463" y="5092700"/>
          <p14:tracePt t="4919" x="4710113" y="5081588"/>
          <p14:tracePt t="4921" x="4710113" y="5076825"/>
          <p14:tracePt t="4922" x="4705350" y="5070475"/>
          <p14:tracePt t="4923" x="4705350" y="5064125"/>
          <p14:tracePt t="4924" x="4699000" y="5059363"/>
          <p14:tracePt t="4925" x="4699000" y="5053013"/>
          <p14:tracePt t="4926" x="4699000" y="5048250"/>
          <p14:tracePt t="4927" x="4694238" y="5041900"/>
          <p14:tracePt t="4928" x="4694238" y="5037138"/>
          <p14:tracePt t="4929" x="4687888" y="5037138"/>
          <p14:tracePt t="4930" x="4687888" y="5026025"/>
          <p14:tracePt t="4932" x="4681538" y="5019675"/>
          <p14:tracePt t="4932" x="4676775" y="5014913"/>
          <p14:tracePt t="4933" x="4676775" y="5002213"/>
          <p14:tracePt t="4935" x="4670425" y="4997450"/>
          <p14:tracePt t="4936" x="4670425" y="4991100"/>
          <p14:tracePt t="4937" x="4670425" y="4986338"/>
          <p14:tracePt t="4938" x="4659313" y="4979988"/>
          <p14:tracePt t="4939" x="4659313" y="4975225"/>
          <p14:tracePt t="4940" x="4659313" y="4968875"/>
          <p14:tracePt t="4941" x="4654550" y="4964113"/>
          <p14:tracePt t="4942" x="4648200" y="4957763"/>
          <p14:tracePt t="4944" x="4643438" y="4946650"/>
          <p14:tracePt t="4946" x="4637088" y="4929188"/>
          <p14:tracePt t="4947" x="4632325" y="4929188"/>
          <p14:tracePt t="4948" x="4632325" y="4924425"/>
          <p14:tracePt t="4949" x="4625975" y="4918075"/>
          <p14:tracePt t="4950" x="4621213" y="4913313"/>
          <p14:tracePt t="4951" x="4621213" y="4906963"/>
          <p14:tracePt t="4952" x="4608513" y="4895850"/>
          <p14:tracePt t="4953" x="4608513" y="4891088"/>
          <p14:tracePt t="4954" x="4603750" y="4884738"/>
          <p14:tracePt t="4955" x="4603750" y="4879975"/>
          <p14:tracePt t="4957" x="4592638" y="4867275"/>
          <p14:tracePt t="4958" x="4586288" y="4862513"/>
          <p14:tracePt t="4959" x="4581525" y="4856163"/>
          <p14:tracePt t="4960" x="4581525" y="4851400"/>
          <p14:tracePt t="4961" x="4575175" y="4845050"/>
          <p14:tracePt t="4962" x="4575175" y="4840288"/>
          <p14:tracePt t="4963" x="4570413" y="4833938"/>
          <p14:tracePt t="4964" x="4564063" y="4829175"/>
          <p14:tracePt t="4965" x="4559300" y="4818063"/>
          <p14:tracePt t="4966" x="4552950" y="4818063"/>
          <p14:tracePt t="4967" x="4548188" y="4811713"/>
          <p14:tracePt t="4968" x="4548188" y="4800600"/>
          <p14:tracePt t="4969" x="4535488" y="4794250"/>
          <p14:tracePt t="4971" x="4530725" y="4789488"/>
          <p14:tracePt t="4972" x="4524375" y="4778375"/>
          <p14:tracePt t="4973" x="4519613" y="4778375"/>
          <p14:tracePt t="4974" x="4513263" y="4767263"/>
          <p14:tracePt t="4976" x="4502150" y="4756150"/>
          <p14:tracePt t="4978" x="4491038" y="4745038"/>
          <p14:tracePt t="4979" x="4486275" y="4738688"/>
          <p14:tracePt t="4980" x="4486275" y="4733925"/>
          <p14:tracePt t="4981" x="4479925" y="4733925"/>
          <p14:tracePt t="4982" x="4479925" y="4727575"/>
          <p14:tracePt t="4983" x="4468813" y="4716463"/>
          <p14:tracePt t="4984" x="4462463" y="4710113"/>
          <p14:tracePt t="4986" x="4457700" y="4699000"/>
          <p14:tracePt t="4987" x="4451350" y="4699000"/>
          <p14:tracePt t="4988" x="4446588" y="4694238"/>
          <p14:tracePt t="4989" x="4440238" y="4687888"/>
          <p14:tracePt t="4990" x="4429125" y="4676775"/>
          <p14:tracePt t="4991" x="4424363" y="4665663"/>
          <p14:tracePt t="4993" x="4413250" y="4654550"/>
          <p14:tracePt t="4994" x="4406900" y="4648200"/>
          <p14:tracePt t="4995" x="4400550" y="4643438"/>
          <p14:tracePt t="4996" x="4400550" y="4637088"/>
          <p14:tracePt t="4997" x="4389438" y="4632325"/>
          <p14:tracePt t="4998" x="4384675" y="4625975"/>
          <p14:tracePt t="4999" x="4378325" y="4621213"/>
          <p14:tracePt t="5000" x="4373563" y="4614863"/>
          <p14:tracePt t="5001" x="4367213" y="4610100"/>
          <p14:tracePt t="5003" x="4362450" y="4598988"/>
          <p14:tracePt t="5004" x="4356100" y="4592638"/>
          <p14:tracePt t="5005" x="4344988" y="4586288"/>
          <p14:tracePt t="5006" x="4338638" y="4581525"/>
          <p14:tracePt t="5007" x="4333875" y="4575175"/>
          <p14:tracePt t="5009" x="4327525" y="4570413"/>
          <p14:tracePt t="5010" x="4311650" y="4552950"/>
          <p14:tracePt t="5012" x="4300538" y="4541838"/>
          <p14:tracePt t="5015" x="4294188" y="4537075"/>
          <p14:tracePt t="5016" x="4283075" y="4524375"/>
          <p14:tracePt t="5017" x="4271963" y="4513263"/>
          <p14:tracePt t="5019" x="4265613" y="4508500"/>
          <p14:tracePt t="5020" x="4254500" y="4497388"/>
          <p14:tracePt t="5021" x="4249738" y="4491038"/>
          <p14:tracePt t="5022" x="4243388" y="4486275"/>
          <p14:tracePt t="5023" x="4238625" y="4479925"/>
          <p14:tracePt t="5024" x="4227513" y="4475163"/>
          <p14:tracePt t="5025" x="4227513" y="4468813"/>
          <p14:tracePt t="5026" x="4210050" y="4457700"/>
          <p14:tracePt t="5027" x="4210050" y="4451350"/>
          <p14:tracePt t="5028" x="4198938" y="4446588"/>
          <p14:tracePt t="5029" x="4192588" y="4440238"/>
          <p14:tracePt t="5030" x="4187825" y="4435475"/>
          <p14:tracePt t="5031" x="4176713" y="4424363"/>
          <p14:tracePt t="5032" x="4170363" y="4418013"/>
          <p14:tracePt t="5033" x="4165600" y="4413250"/>
          <p14:tracePt t="5035" x="4159250" y="4402138"/>
          <p14:tracePt t="5036" x="4148138" y="4402138"/>
          <p14:tracePt t="5037" x="4143375" y="4384675"/>
          <p14:tracePt t="5038" x="4137025" y="4384675"/>
          <p14:tracePt t="5039" x="4130675" y="4373563"/>
          <p14:tracePt t="5040" x="4119563" y="4367213"/>
          <p14:tracePt t="5041" x="4114800" y="4362450"/>
          <p14:tracePt t="5042" x="4108450" y="4362450"/>
          <p14:tracePt t="5043" x="4103688" y="4351338"/>
          <p14:tracePt t="5044" x="4092575" y="4344988"/>
          <p14:tracePt t="5045" x="4081463" y="4340225"/>
          <p14:tracePt t="5046" x="4081463" y="4329113"/>
          <p14:tracePt t="5047" x="4070350" y="4322763"/>
          <p14:tracePt t="5048" x="4064000" y="4316413"/>
          <p14:tracePt t="5050" x="4046538" y="4300538"/>
          <p14:tracePt t="5051" x="4041775" y="4300538"/>
          <p14:tracePt t="5052" x="4035425" y="4294188"/>
          <p14:tracePt t="5053" x="4030663" y="4289425"/>
          <p14:tracePt t="5054" x="4024313" y="4278313"/>
          <p14:tracePt t="5055" x="4013200" y="4271963"/>
          <p14:tracePt t="5056" x="4008438" y="4260850"/>
          <p14:tracePt t="5057" x="4002088" y="4260850"/>
          <p14:tracePt t="5058" x="3990975" y="4256088"/>
          <p14:tracePt t="5059" x="3990975" y="4249738"/>
          <p14:tracePt t="5060" x="3979863" y="4238625"/>
          <p14:tracePt t="5061" x="3968750" y="4232275"/>
          <p14:tracePt t="5063" x="3957638" y="4221163"/>
          <p14:tracePt t="5064" x="3951288" y="4221163"/>
          <p14:tracePt t="5065" x="3946525" y="4210050"/>
          <p14:tracePt t="5066" x="3929063" y="4198938"/>
          <p14:tracePt t="5067" x="3922713" y="4194175"/>
          <p14:tracePt t="5068" x="3917950" y="4194175"/>
          <p14:tracePt t="5069" x="3911600" y="4187825"/>
          <p14:tracePt t="5070" x="3900488" y="4176713"/>
          <p14:tracePt t="5071" x="3889375" y="4170363"/>
          <p14:tracePt t="5073" x="3878263" y="4159250"/>
          <p14:tracePt t="5074" x="3867150" y="4154488"/>
          <p14:tracePt t="5075" x="3862388" y="4143375"/>
          <p14:tracePt t="5076" x="3849688" y="4137025"/>
          <p14:tracePt t="5077" x="3838575" y="4132263"/>
          <p14:tracePt t="5078" x="3833813" y="4121150"/>
          <p14:tracePt t="5079" x="3827463" y="4121150"/>
          <p14:tracePt t="5080" x="3822700" y="4114800"/>
          <p14:tracePt t="5081" x="3811588" y="4103688"/>
          <p14:tracePt t="5082" x="3800475" y="4097338"/>
          <p14:tracePt t="5083" x="3789363" y="4086225"/>
          <p14:tracePt t="5084" x="3783013" y="4086225"/>
          <p14:tracePt t="5085" x="3771900" y="4075113"/>
          <p14:tracePt t="5086" x="3760788" y="4070350"/>
          <p14:tracePt t="5087" x="3754438" y="4059238"/>
          <p14:tracePt t="5088" x="3749675" y="4059238"/>
          <p14:tracePt t="5089" x="3738563" y="4052888"/>
          <p14:tracePt t="5090" x="3732213" y="4048125"/>
          <p14:tracePt t="5091" x="3721100" y="4035425"/>
          <p14:tracePt t="5092" x="3703638" y="4030663"/>
          <p14:tracePt t="5093" x="3698875" y="4019550"/>
          <p14:tracePt t="5094" x="3687763" y="4019550"/>
          <p14:tracePt t="5095" x="3676650" y="4008438"/>
          <p14:tracePt t="5096" x="3670300" y="4002088"/>
          <p14:tracePt t="5097" x="3659188" y="3997325"/>
          <p14:tracePt t="5098" x="3648075" y="3986213"/>
          <p14:tracePt t="5099" x="3636963" y="3979863"/>
          <p14:tracePt t="5100" x="3630613" y="3973513"/>
          <p14:tracePt t="5101" x="3625850" y="3973513"/>
          <p14:tracePt t="5102" x="3614738" y="3962400"/>
          <p14:tracePt t="5103" x="3603625" y="3957638"/>
          <p14:tracePt t="5104" x="3592513" y="3951288"/>
          <p14:tracePt t="5105" x="3579813" y="3946525"/>
          <p14:tracePt t="5106" x="3575050" y="3935413"/>
          <p14:tracePt t="5107" x="3563938" y="3929063"/>
          <p14:tracePt t="5108" x="3552825" y="3924300"/>
          <p14:tracePt t="5109" x="3541713" y="3917950"/>
          <p14:tracePt t="5110" x="3530600" y="3906838"/>
          <p14:tracePt t="5111" x="3513138" y="3900488"/>
          <p14:tracePt t="5113" x="3506788" y="3895725"/>
          <p14:tracePt t="5113" x="3495675" y="3884613"/>
          <p14:tracePt t="5114" x="3484563" y="3878263"/>
          <p14:tracePt t="5115" x="3473450" y="3873500"/>
          <p14:tracePt t="5116" x="3462338" y="3867150"/>
          <p14:tracePt t="5117" x="3451225" y="3856038"/>
          <p14:tracePt t="5118" x="3440113" y="3851275"/>
          <p14:tracePt t="5119" x="3433763" y="3844925"/>
          <p14:tracePt t="5120" x="3422650" y="3838575"/>
          <p14:tracePt t="5121" x="3411538" y="3833813"/>
          <p14:tracePt t="5122" x="3400425" y="3827463"/>
          <p14:tracePt t="5124" x="3395663" y="3822700"/>
          <p14:tracePt t="5125" x="3378200" y="3811588"/>
          <p14:tracePt t="5126" x="3360738" y="3794125"/>
          <p14:tracePt t="5127" x="3349625" y="3794125"/>
          <p14:tracePt t="5128" x="3333750" y="3783013"/>
          <p14:tracePt t="5130" x="3327400" y="3778250"/>
          <p14:tracePt t="5130" x="3316288" y="3771900"/>
          <p14:tracePt t="5131" x="3305175" y="3765550"/>
          <p14:tracePt t="5132" x="3298825" y="3765550"/>
          <p14:tracePt t="5133" x="3282950" y="3749675"/>
          <p14:tracePt t="5134" x="3276600" y="3749675"/>
          <p14:tracePt t="5135" x="3271838" y="3743325"/>
          <p14:tracePt t="5136" x="3260725" y="3732213"/>
          <p14:tracePt t="5137" x="3243263" y="3727450"/>
          <p14:tracePt t="5138" x="3232150" y="3716338"/>
          <p14:tracePt t="5139" x="3225800" y="3716338"/>
          <p14:tracePt t="5140" x="3214688" y="3705225"/>
          <p14:tracePt t="5141" x="3203575" y="3705225"/>
          <p14:tracePt t="5142" x="3192463" y="3692525"/>
          <p14:tracePt t="5143" x="3181350" y="3687763"/>
          <p14:tracePt t="5144" x="3163888" y="3676650"/>
          <p14:tracePt t="5145" x="3159125" y="3670300"/>
          <p14:tracePt t="5146" x="3148013" y="3665538"/>
          <p14:tracePt t="5147" x="3136900" y="3659188"/>
          <p14:tracePt t="5148" x="3130550" y="3659188"/>
          <p14:tracePt t="5149" x="3119438" y="3643313"/>
          <p14:tracePt t="5150" x="3108325" y="3643313"/>
          <p14:tracePt t="5151" x="3097213" y="3630613"/>
          <p14:tracePt t="5152" x="3086100" y="3625850"/>
          <p14:tracePt t="5153" x="3074988" y="3619500"/>
          <p14:tracePt t="5154" x="3063875" y="3614738"/>
          <p14:tracePt t="5156" x="3046413" y="3597275"/>
          <p14:tracePt t="5157" x="3041650" y="3597275"/>
          <p14:tracePt t="5158" x="3028950" y="3592513"/>
          <p14:tracePt t="5159" x="3017838" y="3586163"/>
          <p14:tracePt t="5160" x="3013075" y="3581400"/>
          <p14:tracePt t="5161" x="3001963" y="3570288"/>
          <p14:tracePt t="5162" x="2990850" y="3563938"/>
          <p14:tracePt t="5163" x="2979738" y="3557588"/>
          <p14:tracePt t="5164" x="2968625" y="3552825"/>
          <p14:tracePt t="5165" x="2951163" y="3541713"/>
          <p14:tracePt t="5166" x="2944813" y="3541713"/>
          <p14:tracePt t="5168" x="2940050" y="3530600"/>
          <p14:tracePt t="5168" x="2922588" y="3524250"/>
          <p14:tracePt t="5169" x="2917825" y="3519488"/>
          <p14:tracePt t="5170" x="2906713" y="3513138"/>
          <p14:tracePt t="5171" x="2895600" y="3508375"/>
          <p14:tracePt t="5172" x="2889250" y="3502025"/>
          <p14:tracePt t="5173" x="2871788" y="3490913"/>
          <p14:tracePt t="5174" x="2867025" y="3490913"/>
          <p14:tracePt t="5175" x="2860675" y="3479800"/>
          <p14:tracePt t="5176" x="2849563" y="3473450"/>
          <p14:tracePt t="5177" x="2838450" y="3468688"/>
          <p14:tracePt t="5178" x="2820988" y="3462338"/>
          <p14:tracePt t="5179" x="2816225" y="3451225"/>
          <p14:tracePt t="5180" x="2798763" y="3446463"/>
          <p14:tracePt t="5182" x="2787650" y="3435350"/>
          <p14:tracePt t="5183" x="2771775" y="3429000"/>
          <p14:tracePt t="5184" x="2765425" y="3417888"/>
          <p14:tracePt t="5186" x="2747963" y="3411538"/>
          <p14:tracePt t="5187" x="2736850" y="3406775"/>
          <p14:tracePt t="5188" x="2732088" y="3395663"/>
          <p14:tracePt t="5189" x="2720975" y="3389313"/>
          <p14:tracePt t="5190" x="2709863" y="3384550"/>
          <p14:tracePt t="5191" x="2698750" y="3378200"/>
          <p14:tracePt t="5192" x="2692400" y="3367088"/>
          <p14:tracePt t="5193" x="2674938" y="3362325"/>
          <p14:tracePt t="5194" x="2663825" y="3355975"/>
          <p14:tracePt t="5195" x="2663825" y="3349625"/>
          <p14:tracePt t="5196" x="2652713" y="3344863"/>
          <p14:tracePt t="5197" x="2636838" y="3338513"/>
          <p14:tracePt t="5198" x="2636838" y="3333750"/>
          <p14:tracePt t="5199" x="2630488" y="3327400"/>
          <p14:tracePt t="5200" x="2613025" y="3322638"/>
          <p14:tracePt t="5201" x="2608263" y="3316288"/>
          <p14:tracePt t="5202" x="2597150" y="3305175"/>
          <p14:tracePt t="5203" x="2586038" y="3300413"/>
          <p14:tracePt t="5204" x="2579688" y="3294063"/>
          <p14:tracePt t="5205" x="2568575" y="3282950"/>
          <p14:tracePt t="5206" x="2557463" y="3276600"/>
          <p14:tracePt t="5207" x="2552700" y="3271838"/>
          <p14:tracePt t="5208" x="2540000" y="3271838"/>
          <p14:tracePt t="5209" x="2528888" y="3260725"/>
          <p14:tracePt t="5210" x="2524125" y="3254375"/>
          <p14:tracePt t="5211" x="2513013" y="3243263"/>
          <p14:tracePt t="5212" x="2501900" y="3243263"/>
          <p14:tracePt t="5213" x="2495550" y="3232150"/>
          <p14:tracePt t="5214" x="2484438" y="3227388"/>
          <p14:tracePt t="5215" x="2473325" y="3221038"/>
          <p14:tracePt t="5216" x="2473325" y="3214688"/>
          <p14:tracePt t="5217" x="2462213" y="3209925"/>
          <p14:tracePt t="5218" x="2451100" y="3203575"/>
          <p14:tracePt t="5219" x="2439988" y="3192463"/>
          <p14:tracePt t="5220" x="2433638" y="3192463"/>
          <p14:tracePt t="5221" x="2422525" y="3181350"/>
          <p14:tracePt t="5222" x="2417763" y="3176588"/>
          <p14:tracePt t="5223" x="2411413" y="3170238"/>
          <p14:tracePt t="5224" x="2400300" y="3165475"/>
          <p14:tracePt t="5225" x="2389188" y="3152775"/>
          <p14:tracePt t="5226" x="2378075" y="3148013"/>
          <p14:tracePt t="5228" x="2371725" y="3141663"/>
          <p14:tracePt t="5229" x="2355850" y="3130550"/>
          <p14:tracePt t="5231" x="2349500" y="3125788"/>
          <p14:tracePt t="5231" x="2344738" y="3119438"/>
          <p14:tracePt t="5232" x="2338388" y="3114675"/>
          <p14:tracePt t="5233" x="2332038" y="3114675"/>
          <p14:tracePt t="5234" x="2316163" y="3103563"/>
          <p14:tracePt t="5235" x="2309813" y="3097213"/>
          <p14:tracePt t="5236" x="2305050" y="3086100"/>
          <p14:tracePt t="5237" x="2298700" y="3086100"/>
          <p14:tracePt t="5238" x="2287588" y="3074988"/>
          <p14:tracePt t="5239" x="2282825" y="3068638"/>
          <p14:tracePt t="5240" x="2270125" y="3063875"/>
          <p14:tracePt t="5241" x="2270125" y="3057525"/>
          <p14:tracePt t="5242" x="2259013" y="3052763"/>
          <p14:tracePt t="5243" x="2247900" y="3041650"/>
          <p14:tracePt t="5244" x="2236788" y="3035300"/>
          <p14:tracePt t="5245" x="2236788" y="3030538"/>
          <p14:tracePt t="5246" x="2232025" y="3030538"/>
          <p14:tracePt t="5247" x="2225675" y="3024188"/>
          <p14:tracePt t="5248" x="2209800" y="3013075"/>
          <p14:tracePt t="5249" x="2203450" y="3006725"/>
          <p14:tracePt t="5250" x="2197100" y="2995613"/>
          <p14:tracePt t="5252" x="2181225" y="2984500"/>
          <p14:tracePt t="5253" x="2174875" y="2973388"/>
          <p14:tracePt t="5254" x="2170113" y="2973388"/>
          <p14:tracePt t="5255" x="2159000" y="2962275"/>
          <p14:tracePt t="5257" x="2147888" y="2951163"/>
          <p14:tracePt t="5258" x="2141538" y="2944813"/>
          <p14:tracePt t="5259" x="2130425" y="2940050"/>
          <p14:tracePt t="5260" x="2130425" y="2933700"/>
          <p14:tracePt t="5261" x="2124075" y="2928938"/>
          <p14:tracePt t="5262" x="2112963" y="2917825"/>
          <p14:tracePt t="5263" x="2101850" y="2911475"/>
          <p14:tracePt t="5264" x="2097088" y="2906713"/>
          <p14:tracePt t="5266" x="2085975" y="2895600"/>
          <p14:tracePt t="5267" x="2079625" y="2884488"/>
          <p14:tracePt t="5268" x="2068513" y="2878138"/>
          <p14:tracePt t="5270" x="2057400" y="2860675"/>
          <p14:tracePt t="5271" x="2051050" y="2855913"/>
          <p14:tracePt t="5272" x="2046288" y="2849563"/>
          <p14:tracePt t="5273" x="2039938" y="2849563"/>
          <p14:tracePt t="5274" x="2035175" y="2838450"/>
          <p14:tracePt t="5275" x="2028825" y="2827338"/>
          <p14:tracePt t="5276" x="2017713" y="2822575"/>
          <p14:tracePt t="5278" x="2006600" y="2809875"/>
          <p14:tracePt t="5279" x="2001838" y="2798763"/>
          <p14:tracePt t="5280" x="1995488" y="2794000"/>
          <p14:tracePt t="5283" x="1984375" y="2782888"/>
          <p14:tracePt t="5283" x="1978025" y="2776538"/>
          <p14:tracePt t="5284" x="1973263" y="2765425"/>
          <p14:tracePt t="5285" x="1962150" y="2760663"/>
          <p14:tracePt t="5286" x="1962150" y="2754313"/>
          <p14:tracePt t="5287" x="1955800" y="2743200"/>
          <p14:tracePt t="5288" x="1944688" y="2743200"/>
          <p14:tracePt t="5289" x="1939925" y="2725738"/>
          <p14:tracePt t="5291" x="1927225" y="2714625"/>
          <p14:tracePt t="5292" x="1922463" y="2709863"/>
          <p14:tracePt t="5293" x="1916113" y="2698750"/>
          <p14:tracePt t="5295" x="1905000" y="2687638"/>
          <p14:tracePt t="5296" x="1893888" y="2676525"/>
          <p14:tracePt t="5297" x="1889125" y="2670175"/>
          <p14:tracePt t="5298" x="1882775" y="2659063"/>
          <p14:tracePt t="5300" x="1878013" y="2647950"/>
          <p14:tracePt t="5301" x="1866900" y="2641600"/>
          <p14:tracePt t="5302" x="1860550" y="2630488"/>
          <p14:tracePt t="5303" x="1860550" y="2625725"/>
          <p14:tracePt t="5304" x="1849438" y="2619375"/>
          <p14:tracePt t="5305" x="1843088" y="2608263"/>
          <p14:tracePt t="5306" x="1838325" y="2601913"/>
          <p14:tracePt t="5308" x="1827213" y="2590800"/>
          <p14:tracePt t="5309" x="1820863" y="2574925"/>
          <p14:tracePt t="5310" x="1816100" y="2574925"/>
          <p14:tracePt t="5311" x="1816100" y="2568575"/>
          <p14:tracePt t="5312" x="1809750" y="2557463"/>
          <p14:tracePt t="5313" x="1804988" y="2552700"/>
          <p14:tracePt t="5314" x="1793875" y="2541588"/>
          <p14:tracePt t="5316" x="1787525" y="2528888"/>
          <p14:tracePt t="5317" x="1781175" y="2517775"/>
          <p14:tracePt t="5318" x="1776413" y="2513013"/>
          <p14:tracePt t="5319" x="1765300" y="2501900"/>
          <p14:tracePt t="5320" x="1765300" y="2495550"/>
          <p14:tracePt t="5321" x="1758950" y="2484438"/>
          <p14:tracePt t="5322" x="1754188" y="2484438"/>
          <p14:tracePt t="5323" x="1747838" y="2466975"/>
          <p14:tracePt t="5325" x="1736725" y="2455863"/>
          <p14:tracePt t="5326" x="1736725" y="2451100"/>
          <p14:tracePt t="5327" x="1731963" y="2451100"/>
          <p14:tracePt t="5328" x="1731963" y="2439988"/>
          <p14:tracePt t="5329" x="1719263" y="2428875"/>
          <p14:tracePt t="5330" x="1714500" y="2422525"/>
          <p14:tracePt t="5331" x="1714500" y="2417763"/>
          <p14:tracePt t="5332" x="1703388" y="2406650"/>
          <p14:tracePt t="5333" x="1697038" y="2393950"/>
          <p14:tracePt t="5334" x="1692275" y="2393950"/>
          <p14:tracePt t="5335" x="1692275" y="2389188"/>
          <p14:tracePt t="5336" x="1685925" y="2378075"/>
          <p14:tracePt t="5337" x="1674813" y="2366963"/>
          <p14:tracePt t="5338" x="1674813" y="2360613"/>
          <p14:tracePt t="5339" x="1670050" y="2360613"/>
          <p14:tracePt t="5340" x="1663700" y="2349500"/>
          <p14:tracePt t="5341" x="1658938" y="2338388"/>
          <p14:tracePt t="5342" x="1652588" y="2327275"/>
          <p14:tracePt t="5343" x="1652588" y="2320925"/>
          <p14:tracePt t="5344" x="1646238" y="2316163"/>
          <p14:tracePt t="5345" x="1635125" y="2309813"/>
          <p14:tracePt t="5346" x="1635125" y="2305050"/>
          <p14:tracePt t="5347" x="1630363" y="2298700"/>
          <p14:tracePt t="5348" x="1619250" y="2287588"/>
          <p14:tracePt t="5349" x="1619250" y="2276475"/>
          <p14:tracePt t="5350" x="1612900" y="2276475"/>
          <p14:tracePt t="5351" x="1608138" y="2265363"/>
          <p14:tracePt t="5352" x="1601788" y="2254250"/>
          <p14:tracePt t="5353" x="1597025" y="2247900"/>
          <p14:tracePt t="5354" x="1597025" y="2243138"/>
          <p14:tracePt t="5355" x="1585913" y="2236788"/>
          <p14:tracePt t="5356" x="1579563" y="2232025"/>
          <p14:tracePt t="5357" x="1579563" y="2225675"/>
          <p14:tracePt t="5358" x="1573213" y="2220913"/>
          <p14:tracePt t="5359" x="1562100" y="2203450"/>
          <p14:tracePt t="5360" x="1557338" y="2198688"/>
          <p14:tracePt t="5362" x="1550988" y="2185988"/>
          <p14:tracePt t="5363" x="1546225" y="2181225"/>
          <p14:tracePt t="5364" x="1535113" y="2170113"/>
          <p14:tracePt t="5366" x="1528763" y="2159000"/>
          <p14:tracePt t="5367" x="1524000" y="2152650"/>
          <p14:tracePt t="5368" x="1517650" y="2152650"/>
          <p14:tracePt t="5369" x="1511300" y="2141538"/>
          <p14:tracePt t="5370" x="1511300" y="2136775"/>
          <p14:tracePt t="5371" x="1500188" y="2124075"/>
          <p14:tracePt t="5373" x="1489075" y="2112963"/>
          <p14:tracePt t="5374" x="1489075" y="2108200"/>
          <p14:tracePt t="5375" x="1484313" y="2101850"/>
          <p14:tracePt t="5376" x="1477963" y="2097088"/>
          <p14:tracePt t="5377" x="1466850" y="2085975"/>
          <p14:tracePt t="5378" x="1466850" y="2079625"/>
          <p14:tracePt t="5379" x="1462088" y="2079625"/>
          <p14:tracePt t="5380" x="1455738" y="2068513"/>
          <p14:tracePt t="5381" x="1450975" y="2063750"/>
          <p14:tracePt t="5383" x="1444625" y="2051050"/>
          <p14:tracePt t="5384" x="1438275" y="2046288"/>
          <p14:tracePt t="5385" x="1427163" y="2035175"/>
          <p14:tracePt t="5387" x="1411288" y="2017713"/>
          <p14:tracePt t="5388" x="1411288" y="2012950"/>
          <p14:tracePt t="5390" x="1393825" y="2001838"/>
          <p14:tracePt t="5391" x="1393825" y="1995488"/>
          <p14:tracePt t="5392" x="1382713" y="1984375"/>
          <p14:tracePt t="5393" x="1382713" y="1978025"/>
          <p14:tracePt t="5394" x="1371600" y="1973263"/>
          <p14:tracePt t="5396" x="1365250" y="1966913"/>
          <p14:tracePt t="5397" x="1360488" y="1962150"/>
          <p14:tracePt t="5398" x="1354138" y="1951038"/>
          <p14:tracePt t="5399" x="1349375" y="1951038"/>
          <p14:tracePt t="5400" x="1343025" y="1944688"/>
          <p14:tracePt t="5401" x="1338263" y="1933575"/>
          <p14:tracePt t="5403" x="1327150" y="1922463"/>
          <p14:tracePt t="5405" x="1320800" y="1916113"/>
          <p14:tracePt t="5406" x="1309688" y="1905000"/>
          <p14:tracePt t="5408" x="1303338" y="1900238"/>
          <p14:tracePt t="5409" x="1298575" y="1889125"/>
          <p14:tracePt t="5410" x="1292225" y="1889125"/>
          <p14:tracePt t="5411" x="1287463" y="1878013"/>
          <p14:tracePt t="5412" x="1281113" y="1878013"/>
          <p14:tracePt t="5413" x="1276350" y="1866900"/>
          <p14:tracePt t="5414" x="1270000" y="1866900"/>
          <p14:tracePt t="5415" x="1265238" y="1855788"/>
          <p14:tracePt t="5416" x="1258888" y="1855788"/>
          <p14:tracePt t="5417" x="1258888" y="1849438"/>
          <p14:tracePt t="5418" x="1247775" y="1843088"/>
          <p14:tracePt t="5421" x="1243013" y="1838325"/>
          <p14:tracePt t="5421" x="1236663" y="1831975"/>
          <p14:tracePt t="5422" x="1230313" y="1827213"/>
          <p14:tracePt t="5423" x="1225550" y="1820863"/>
          <p14:tracePt t="5424" x="1225550" y="1816100"/>
          <p14:tracePt t="5425" x="1219200" y="1816100"/>
          <p14:tracePt t="5426" x="1214438" y="1809750"/>
          <p14:tracePt t="5427" x="1208088" y="1804988"/>
          <p14:tracePt t="5428" x="1203325" y="1798638"/>
          <p14:tracePt t="5430" x="1192213" y="1793875"/>
          <p14:tracePt t="5432" x="1185863" y="1787525"/>
          <p14:tracePt t="5433" x="1185863" y="1781175"/>
          <p14:tracePt t="5434" x="1174750" y="1776413"/>
          <p14:tracePt t="5435" x="1168400" y="1770063"/>
          <p14:tracePt t="5436" x="1163638" y="1765300"/>
          <p14:tracePt t="5438" x="1157288" y="1758950"/>
          <p14:tracePt t="5439" x="1152525" y="1754188"/>
          <p14:tracePt t="5440" x="1146175" y="1754188"/>
          <p14:tracePt t="5441" x="1146175" y="1747838"/>
          <p14:tracePt t="5442" x="1141413" y="1747838"/>
          <p14:tracePt t="5443" x="1141413" y="1743075"/>
          <p14:tracePt t="5444" x="1135063" y="1743075"/>
          <p14:tracePt t="5445" x="1130300" y="1736725"/>
          <p14:tracePt t="5446" x="1123950" y="1731963"/>
          <p14:tracePt t="5448" x="1119188" y="1725613"/>
          <p14:tracePt t="5449" x="1112838" y="1725613"/>
          <p14:tracePt t="5450" x="1108075" y="1720850"/>
          <p14:tracePt t="5451" x="1108075" y="1714500"/>
          <p14:tracePt t="5452" x="1101725" y="1714500"/>
          <p14:tracePt t="5453" x="1101725" y="1708150"/>
          <p14:tracePt t="5454" x="1090613" y="1703388"/>
          <p14:tracePt t="5455" x="1090613" y="1697038"/>
          <p14:tracePt t="5456" x="1084263" y="1697038"/>
          <p14:tracePt t="5457" x="1079500" y="1697038"/>
          <p14:tracePt t="5458" x="1073150" y="1692275"/>
          <p14:tracePt t="5460" x="1068388" y="1685925"/>
          <p14:tracePt t="5461" x="1062038" y="1685925"/>
          <p14:tracePt t="5462" x="1057275" y="1681163"/>
          <p14:tracePt t="5463" x="1050925" y="1674813"/>
          <p14:tracePt t="5465" x="1046163" y="1670050"/>
          <p14:tracePt t="5467" x="1039813" y="1670050"/>
          <p14:tracePt t="5468" x="1035050" y="1663700"/>
          <p14:tracePt t="5470" x="1028700" y="1663700"/>
          <p14:tracePt t="5471" x="1022350" y="1658938"/>
          <p14:tracePt t="5472" x="1017588" y="1652588"/>
          <p14:tracePt t="5474" x="1011238" y="1652588"/>
          <p14:tracePt t="5475" x="1011238" y="1647825"/>
          <p14:tracePt t="5476" x="1006475" y="1647825"/>
          <p14:tracePt t="5477" x="1000125" y="1647825"/>
          <p14:tracePt t="5478" x="995363" y="1641475"/>
          <p14:tracePt t="5479" x="989013" y="1635125"/>
          <p14:tracePt t="5481" x="984250" y="1635125"/>
          <p14:tracePt t="5483" x="977900" y="1635125"/>
          <p14:tracePt t="5483" x="977900" y="1630363"/>
          <p14:tracePt t="5484" x="973138" y="1630363"/>
          <p14:tracePt t="5486" x="966788" y="1630363"/>
          <p14:tracePt t="5487" x="960438" y="1624013"/>
          <p14:tracePt t="5489" x="955675" y="1624013"/>
          <p14:tracePt t="5491" x="949325" y="1619250"/>
          <p14:tracePt t="5494" x="944563" y="1619250"/>
          <p14:tracePt t="5495" x="938213" y="1612900"/>
          <p14:tracePt t="5497" x="933450" y="1612900"/>
          <p14:tracePt t="5500" x="927100" y="1612900"/>
          <p14:tracePt t="5501" x="927100" y="1608138"/>
          <p14:tracePt t="5503" x="922338" y="1608138"/>
          <p14:tracePt t="5504" x="915988" y="1608138"/>
          <p14:tracePt t="5509" x="911225" y="1608138"/>
          <p14:tracePt t="5514" x="904875" y="1608138"/>
          <p14:tracePt t="5526" x="900113" y="1608138"/>
          <p14:tracePt t="5569" x="900113" y="1612900"/>
          <p14:tracePt t="5572" x="900113" y="1619250"/>
          <p14:tracePt t="5579" x="900113" y="1624013"/>
          <p14:tracePt t="5583" x="904875" y="1624013"/>
          <p14:tracePt t="5584" x="904875" y="1630363"/>
          <p14:tracePt t="5589" x="904875" y="1635125"/>
          <p14:tracePt t="5591" x="911225" y="1635125"/>
          <p14:tracePt t="5592" x="911225" y="1641475"/>
          <p14:tracePt t="5596" x="911225" y="1647825"/>
          <p14:tracePt t="5597" x="915988" y="1647825"/>
          <p14:tracePt t="5600" x="922338" y="1652588"/>
          <p14:tracePt t="5605" x="927100" y="1658938"/>
          <p14:tracePt t="5607" x="927100" y="1663700"/>
          <p14:tracePt t="5609" x="933450" y="1663700"/>
          <p14:tracePt t="5611" x="933450" y="1670050"/>
          <p14:tracePt t="5613" x="938213" y="1670050"/>
          <p14:tracePt t="5614" x="944563" y="1670050"/>
          <p14:tracePt t="5615" x="944563" y="1674813"/>
          <p14:tracePt t="5617" x="949325" y="1674813"/>
          <p14:tracePt t="5618" x="949325" y="1681163"/>
          <p14:tracePt t="5621" x="955675" y="1681163"/>
          <p14:tracePt t="5622" x="955675" y="1685925"/>
          <p14:tracePt t="5624" x="955675" y="1692275"/>
          <p14:tracePt t="5625" x="960438" y="1692275"/>
          <p14:tracePt t="5626" x="966788" y="1692275"/>
          <p14:tracePt t="5628" x="966788" y="1697038"/>
          <p14:tracePt t="5630" x="973138" y="1697038"/>
          <p14:tracePt t="5632" x="973138" y="1703388"/>
          <p14:tracePt t="5634" x="977900" y="1703388"/>
          <p14:tracePt t="5637" x="984250" y="1708150"/>
          <p14:tracePt t="5638" x="984250" y="1714500"/>
          <p14:tracePt t="5639" x="989013" y="1714500"/>
          <p14:tracePt t="5641" x="995363" y="1714500"/>
          <p14:tracePt t="5642" x="995363" y="1720850"/>
          <p14:tracePt t="5644" x="1000125" y="1720850"/>
          <p14:tracePt t="5645" x="1000125" y="1725613"/>
          <p14:tracePt t="5647" x="1006475" y="1725613"/>
          <p14:tracePt t="5649" x="1011238" y="1731963"/>
          <p14:tracePt t="5651" x="1017588" y="1736725"/>
          <p14:tracePt t="5654" x="1022350" y="1743075"/>
          <p14:tracePt t="5656" x="1028700" y="1743075"/>
          <p14:tracePt t="5657" x="1028700" y="1747838"/>
          <p14:tracePt t="5658" x="1035050" y="1747838"/>
          <p14:tracePt t="5659" x="1039813" y="1747838"/>
          <p14:tracePt t="5660" x="1039813" y="1754188"/>
          <p14:tracePt t="5661" x="1046163" y="1758950"/>
          <p14:tracePt t="5663" x="1050925" y="1758950"/>
          <p14:tracePt t="5664" x="1050925" y="1765300"/>
          <p14:tracePt t="5666" x="1057275" y="1765300"/>
          <p14:tracePt t="5667" x="1062038" y="1770063"/>
          <p14:tracePt t="5668" x="1068388" y="1770063"/>
          <p14:tracePt t="5669" x="1068388" y="1776413"/>
          <p14:tracePt t="5670" x="1073150" y="1781175"/>
          <p14:tracePt t="5671" x="1079500" y="1781175"/>
          <p14:tracePt t="5673" x="1084263" y="1787525"/>
          <p14:tracePt t="5675" x="1090613" y="1787525"/>
          <p14:tracePt t="5676" x="1095375" y="1798638"/>
          <p14:tracePt t="5677" x="1101725" y="1798638"/>
          <p14:tracePt t="5678" x="1101725" y="1804988"/>
          <p14:tracePt t="5679" x="1108075" y="1804988"/>
          <p14:tracePt t="5681" x="1119188" y="1809750"/>
          <p14:tracePt t="5683" x="1123950" y="1816100"/>
          <p14:tracePt t="5684" x="1123950" y="1820863"/>
          <p14:tracePt t="5685" x="1135063" y="1820863"/>
          <p14:tracePt t="5686" x="1141413" y="1827213"/>
          <p14:tracePt t="5687" x="1146175" y="1831975"/>
          <p14:tracePt t="5688" x="1152525" y="1831975"/>
          <p14:tracePt t="5689" x="1152525" y="1838325"/>
          <p14:tracePt t="5690" x="1163638" y="1838325"/>
          <p14:tracePt t="5692" x="1168400" y="1843088"/>
          <p14:tracePt t="5693" x="1174750" y="1849438"/>
          <p14:tracePt t="5694" x="1185863" y="1855788"/>
          <p14:tracePt t="5695" x="1185863" y="1860550"/>
          <p14:tracePt t="5696" x="1196975" y="1860550"/>
          <p14:tracePt t="5697" x="1203325" y="1866900"/>
          <p14:tracePt t="5698" x="1208088" y="1871663"/>
          <p14:tracePt t="5699" x="1214438" y="1871663"/>
          <p14:tracePt t="5700" x="1219200" y="1878013"/>
          <p14:tracePt t="5701" x="1225550" y="1882775"/>
          <p14:tracePt t="5703" x="1236663" y="1889125"/>
          <p14:tracePt t="5705" x="1243013" y="1893888"/>
          <p14:tracePt t="5706" x="1254125" y="1900238"/>
          <p14:tracePt t="5707" x="1258888" y="1900238"/>
          <p14:tracePt t="5708" x="1265238" y="1905000"/>
          <p14:tracePt t="5709" x="1270000" y="1905000"/>
          <p14:tracePt t="5710" x="1276350" y="1911350"/>
          <p14:tracePt t="5711" x="1287463" y="1916113"/>
          <p14:tracePt t="5713" x="1298575" y="1922463"/>
          <p14:tracePt t="5714" x="1303338" y="1928813"/>
          <p14:tracePt t="5715" x="1309688" y="1928813"/>
          <p14:tracePt t="5716" x="1316038" y="1933575"/>
          <p14:tracePt t="5717" x="1320800" y="1939925"/>
          <p14:tracePt t="5718" x="1327150" y="1939925"/>
          <p14:tracePt t="5719" x="1338263" y="1951038"/>
          <p14:tracePt t="5721" x="1349375" y="1955800"/>
          <p14:tracePt t="5723" x="1360488" y="1962150"/>
          <p14:tracePt t="5724" x="1365250" y="1966913"/>
          <p14:tracePt t="5725" x="1371600" y="1973263"/>
          <p14:tracePt t="5726" x="1376363" y="1973263"/>
          <p14:tracePt t="5727" x="1382713" y="1973263"/>
          <p14:tracePt t="5728" x="1389063" y="1978025"/>
          <p14:tracePt t="5729" x="1393825" y="1984375"/>
          <p14:tracePt t="5730" x="1400175" y="1990725"/>
          <p14:tracePt t="5731" x="1404938" y="1990725"/>
          <p14:tracePt t="5732" x="1411288" y="1995488"/>
          <p14:tracePt t="5733" x="1416050" y="1995488"/>
          <p14:tracePt t="5734" x="1422400" y="2001838"/>
          <p14:tracePt t="5735" x="1433513" y="2006600"/>
          <p14:tracePt t="5737" x="1438275" y="2012950"/>
          <p14:tracePt t="5738" x="1450975" y="2017713"/>
          <p14:tracePt t="5740" x="1462088" y="2024063"/>
          <p14:tracePt t="5742" x="1466850" y="2028825"/>
          <p14:tracePt t="5743" x="1473200" y="2035175"/>
          <p14:tracePt t="5744" x="1477963" y="2035175"/>
          <p14:tracePt t="5745" x="1477963" y="2039938"/>
          <p14:tracePt t="5746" x="1489075" y="2039938"/>
          <p14:tracePt t="5747" x="1495425" y="2051050"/>
          <p14:tracePt t="5748" x="1500188" y="2051050"/>
          <p14:tracePt t="5750" x="1517650" y="2063750"/>
          <p14:tracePt t="5752" x="1524000" y="2068513"/>
          <p14:tracePt t="5753" x="1528763" y="2074863"/>
          <p14:tracePt t="5754" x="1535113" y="2079625"/>
          <p14:tracePt t="5755" x="1539875" y="2079625"/>
          <p14:tracePt t="5756" x="1546225" y="2085975"/>
          <p14:tracePt t="5757" x="1550988" y="2090738"/>
          <p14:tracePt t="5758" x="1557338" y="2097088"/>
          <p14:tracePt t="5759" x="1562100" y="2097088"/>
          <p14:tracePt t="5760" x="1568450" y="2101850"/>
          <p14:tracePt t="5761" x="1573213" y="2108200"/>
          <p14:tracePt t="5763" x="1585913" y="2112963"/>
          <p14:tracePt t="5764" x="1590675" y="2119313"/>
          <p14:tracePt t="5765" x="1597025" y="2124075"/>
          <p14:tracePt t="5767" x="1608138" y="2136775"/>
          <p14:tracePt t="5769" x="1612900" y="2141538"/>
          <p14:tracePt t="5770" x="1624013" y="2147888"/>
          <p14:tracePt t="5771" x="1624013" y="2152650"/>
          <p14:tracePt t="5772" x="1630363" y="2152650"/>
          <p14:tracePt t="5773" x="1635125" y="2163763"/>
          <p14:tracePt t="5774" x="1646238" y="2163763"/>
          <p14:tracePt t="5775" x="1646238" y="2170113"/>
          <p14:tracePt t="5776" x="1652588" y="2174875"/>
          <p14:tracePt t="5777" x="1663700" y="2185988"/>
          <p14:tracePt t="5779" x="1674813" y="2192338"/>
          <p14:tracePt t="5780" x="1674813" y="2198688"/>
          <p14:tracePt t="5781" x="1681163" y="2203450"/>
          <p14:tracePt t="5782" x="1685925" y="2209800"/>
          <p14:tracePt t="5783" x="1692275" y="2214563"/>
          <p14:tracePt t="5784" x="1697038" y="2214563"/>
          <p14:tracePt t="5785" x="1703388" y="2220913"/>
          <p14:tracePt t="5786" x="1719263" y="2236788"/>
          <p14:tracePt t="5788" x="1725613" y="2243138"/>
          <p14:tracePt t="5789" x="1731963" y="2247900"/>
          <p14:tracePt t="5790" x="1736725" y="2259013"/>
          <p14:tracePt t="5792" x="1754188" y="2271713"/>
          <p14:tracePt t="5793" x="1758950" y="2276475"/>
          <p14:tracePt t="5794" x="1765300" y="2282825"/>
          <p14:tracePt t="5796" x="1776413" y="2293938"/>
          <p14:tracePt t="5797" x="1781175" y="2298700"/>
          <p14:tracePt t="5798" x="1787525" y="2305050"/>
          <p14:tracePt t="5800" x="1798638" y="2316163"/>
          <p14:tracePt t="5802" x="1804988" y="2327275"/>
          <p14:tracePt t="5803" x="1820863" y="2338388"/>
          <p14:tracePt t="5805" x="1827213" y="2344738"/>
          <p14:tracePt t="5806" x="1831975" y="2349500"/>
          <p14:tracePt t="5807" x="1843088" y="2360613"/>
          <p14:tracePt t="5809" x="1849438" y="2371725"/>
          <p14:tracePt t="5810" x="1860550" y="2378075"/>
          <p14:tracePt t="5811" x="1866900" y="2382838"/>
          <p14:tracePt t="5812" x="1866900" y="2389188"/>
          <p14:tracePt t="5814" x="1878013" y="2393950"/>
          <p14:tracePt t="5814" x="1882775" y="2406650"/>
          <p14:tracePt t="5816" x="1893888" y="2417763"/>
          <p14:tracePt t="5817" x="1900238" y="2422525"/>
          <p14:tracePt t="5819" x="1911350" y="2428875"/>
          <p14:tracePt t="5820" x="1916113" y="2444750"/>
          <p14:tracePt t="5821" x="1927225" y="2444750"/>
          <p14:tracePt t="5822" x="1927225" y="2451100"/>
          <p14:tracePt t="5823" x="1933575" y="2462213"/>
          <p14:tracePt t="5824" x="1939925" y="2466975"/>
          <p14:tracePt t="5825" x="1951038" y="2473325"/>
          <p14:tracePt t="5826" x="1951038" y="2479675"/>
          <p14:tracePt t="5827" x="1962150" y="2490788"/>
          <p14:tracePt t="5829" x="1966913" y="2495550"/>
          <p14:tracePt t="5830" x="1973263" y="2501900"/>
          <p14:tracePt t="5831" x="1984375" y="2513013"/>
          <p14:tracePt t="5832" x="1989138" y="2517775"/>
          <p14:tracePt t="5833" x="1989138" y="2524125"/>
          <p14:tracePt t="5835" x="2001838" y="2535238"/>
          <p14:tracePt t="5835" x="2006600" y="2541588"/>
          <p14:tracePt t="5836" x="2012950" y="2546350"/>
          <p14:tracePt t="5837" x="2017713" y="2546350"/>
          <p14:tracePt t="5838" x="2024063" y="2557463"/>
          <p14:tracePt t="5839" x="2028825" y="2568575"/>
          <p14:tracePt t="5840" x="2035175" y="2574925"/>
          <p14:tracePt t="5841" x="2039938" y="2574925"/>
          <p14:tracePt t="5842" x="2046288" y="2586038"/>
          <p14:tracePt t="5843" x="2051050" y="2590800"/>
          <p14:tracePt t="5844" x="2062163" y="2601913"/>
          <p14:tracePt t="5845" x="2068513" y="2614613"/>
          <p14:tracePt t="5847" x="2085975" y="2625725"/>
          <p14:tracePt t="5848" x="2090738" y="2636838"/>
          <p14:tracePt t="5849" x="2097088" y="2641600"/>
          <p14:tracePt t="5850" x="2097088" y="2647950"/>
          <p14:tracePt t="5851" x="2101850" y="2652713"/>
          <p14:tracePt t="5852" x="2112963" y="2663825"/>
          <p14:tracePt t="5853" x="2119313" y="2676525"/>
          <p14:tracePt t="5854" x="2124075" y="2676525"/>
          <p14:tracePt t="5855" x="2130425" y="2681288"/>
          <p14:tracePt t="5856" x="2136775" y="2687638"/>
          <p14:tracePt t="5857" x="2141538" y="2698750"/>
          <p14:tracePt t="5858" x="2152650" y="2709863"/>
          <p14:tracePt t="5859" x="2159000" y="2714625"/>
          <p14:tracePt t="5860" x="2163763" y="2720975"/>
          <p14:tracePt t="5861" x="2163763" y="2725738"/>
          <p14:tracePt t="5862" x="2181225" y="2736850"/>
          <p14:tracePt t="5863" x="2185988" y="2749550"/>
          <p14:tracePt t="5864" x="2192338" y="2754313"/>
          <p14:tracePt t="5865" x="2192338" y="2760663"/>
          <p14:tracePt t="5866" x="2203450" y="2765425"/>
          <p14:tracePt t="5867" x="2209800" y="2776538"/>
          <p14:tracePt t="5868" x="2220913" y="2787650"/>
          <p14:tracePt t="5869" x="2220913" y="2794000"/>
          <p14:tracePt t="5870" x="2225675" y="2798763"/>
          <p14:tracePt t="5871" x="2232025" y="2805113"/>
          <p14:tracePt t="5872" x="2243138" y="2816225"/>
          <p14:tracePt t="5873" x="2247900" y="2827338"/>
          <p14:tracePt t="5874" x="2254250" y="2827338"/>
          <p14:tracePt t="5875" x="2265363" y="2844800"/>
          <p14:tracePt t="5877" x="2276475" y="2849563"/>
          <p14:tracePt t="5878" x="2282825" y="2867025"/>
          <p14:tracePt t="5879" x="2287588" y="2867025"/>
          <p14:tracePt t="5880" x="2287588" y="2871788"/>
          <p14:tracePt t="5881" x="2298700" y="2884488"/>
          <p14:tracePt t="5882" x="2305050" y="2889250"/>
          <p14:tracePt t="5883" x="2316163" y="2900363"/>
          <p14:tracePt t="5884" x="2316163" y="2906713"/>
          <p14:tracePt t="5885" x="2320925" y="2911475"/>
          <p14:tracePt t="5886" x="2327275" y="2917825"/>
          <p14:tracePt t="5887" x="2338388" y="2928938"/>
          <p14:tracePt t="5888" x="2344738" y="2940050"/>
          <p14:tracePt t="5889" x="2349500" y="2944813"/>
          <p14:tracePt t="5891" x="2360613" y="2957513"/>
          <p14:tracePt t="5892" x="2366963" y="2968625"/>
          <p14:tracePt t="5893" x="2378075" y="2973388"/>
          <p14:tracePt t="5894" x="2378075" y="2984500"/>
          <p14:tracePt t="5895" x="2382838" y="2984500"/>
          <p14:tracePt t="5896" x="2389188" y="2995613"/>
          <p14:tracePt t="5897" x="2393950" y="3001963"/>
          <p14:tracePt t="5898" x="2393950" y="3006725"/>
          <p14:tracePt t="5899" x="2405063" y="3013075"/>
          <p14:tracePt t="5900" x="2411413" y="3024188"/>
          <p14:tracePt t="5901" x="2422525" y="3035300"/>
          <p14:tracePt t="5902" x="2428875" y="3041650"/>
          <p14:tracePt t="5903" x="2433638" y="3046413"/>
          <p14:tracePt t="5904" x="2433638" y="3052763"/>
          <p14:tracePt t="5905" x="2444750" y="3063875"/>
          <p14:tracePt t="5919" x="2524125" y="3159125"/>
          <p14:tracePt t="5920" x="2535238" y="3176588"/>
          <p14:tracePt t="5921" x="2546350" y="3187700"/>
          <p14:tracePt t="5923" x="2557463" y="3198813"/>
          <p14:tracePt t="5924" x="2563813" y="3209925"/>
          <p14:tracePt t="5925" x="2568575" y="3221038"/>
          <p14:tracePt t="5926" x="2579688" y="3227388"/>
          <p14:tracePt t="5927" x="2586038" y="3238500"/>
          <p14:tracePt t="5929" x="2590800" y="3249613"/>
          <p14:tracePt t="5930" x="2601913" y="3260725"/>
          <p14:tracePt t="5932" x="2619375" y="3276600"/>
          <p14:tracePt t="5933" x="2625725" y="3282950"/>
          <p14:tracePt t="5934" x="2636838" y="3294063"/>
          <p14:tracePt t="5935" x="2636838" y="3300413"/>
          <p14:tracePt t="5936" x="2641600" y="3305175"/>
          <p14:tracePt t="5937" x="2652713" y="3316288"/>
          <p14:tracePt t="5938" x="2663825" y="3327400"/>
          <p14:tracePt t="5939" x="2670175" y="3333750"/>
          <p14:tracePt t="5940" x="2674938" y="3349625"/>
          <p14:tracePt t="5941" x="2681288" y="3349625"/>
          <p14:tracePt t="5942" x="2687638" y="3362325"/>
          <p14:tracePt t="5943" x="2698750" y="3373438"/>
          <p14:tracePt t="5946" x="2709863" y="3384550"/>
          <p14:tracePt t="5946" x="2714625" y="3395663"/>
          <p14:tracePt t="5947" x="2725738" y="3400425"/>
          <p14:tracePt t="5948" x="2732088" y="3411538"/>
          <p14:tracePt t="5949" x="2736850" y="3422650"/>
          <p14:tracePt t="5950" x="2754313" y="3435350"/>
          <p14:tracePt t="5951" x="2760663" y="3440113"/>
          <p14:tracePt t="5952" x="2765425" y="3451225"/>
          <p14:tracePt t="5953" x="2771775" y="3462338"/>
          <p14:tracePt t="5954" x="2782888" y="3468688"/>
          <p14:tracePt t="5955" x="2782888" y="3473450"/>
          <p14:tracePt t="5956" x="2794000" y="3490913"/>
          <p14:tracePt t="5957" x="2798763" y="3490913"/>
          <p14:tracePt t="5958" x="2805113" y="3502025"/>
          <p14:tracePt t="5959" x="2816225" y="3513138"/>
          <p14:tracePt t="5960" x="2820988" y="3519488"/>
          <p14:tracePt t="5961" x="2833688" y="3530600"/>
          <p14:tracePt t="5962" x="2838450" y="3541713"/>
          <p14:tracePt t="5963" x="2849563" y="3546475"/>
          <p14:tracePt t="5964" x="2860675" y="3557588"/>
          <p14:tracePt t="5965" x="2867025" y="3563938"/>
          <p14:tracePt t="5966" x="2878138" y="3581400"/>
          <p14:tracePt t="5967" x="2882900" y="3586163"/>
          <p14:tracePt t="5968" x="2895600" y="3597275"/>
          <p14:tracePt t="5969" x="2895600" y="3608388"/>
          <p14:tracePt t="5970" x="2900363" y="3608388"/>
          <p14:tracePt t="5971" x="2917825" y="3619500"/>
          <p14:tracePt t="5972" x="2922588" y="3630613"/>
          <p14:tracePt t="5973" x="2928938" y="3636963"/>
          <p14:tracePt t="5974" x="2933700" y="3648075"/>
          <p14:tracePt t="5975" x="2944813" y="3654425"/>
          <p14:tracePt t="5976" x="2951163" y="3665538"/>
          <p14:tracePt t="5977" x="2962275" y="3676650"/>
          <p14:tracePt t="5978" x="2973388" y="3687763"/>
          <p14:tracePt t="5979" x="2984500" y="3692525"/>
          <p14:tracePt t="5981" x="2990850" y="3705225"/>
          <p14:tracePt t="5982" x="3001963" y="3716338"/>
          <p14:tracePt t="5983" x="3006725" y="3727450"/>
          <p14:tracePt t="5984" x="3024188" y="3738563"/>
          <p14:tracePt t="5986" x="3035300" y="3749675"/>
          <p14:tracePt t="5987" x="3041650" y="3760788"/>
          <p14:tracePt t="5988" x="3052763" y="3765550"/>
          <p14:tracePt t="5989" x="3057525" y="3778250"/>
          <p14:tracePt t="5990" x="3063875" y="3783013"/>
          <p14:tracePt t="5991" x="3068638" y="3794125"/>
          <p14:tracePt t="5992" x="3086100" y="3800475"/>
          <p14:tracePt t="5993" x="3086100" y="3805238"/>
          <p14:tracePt t="5994" x="3103563" y="3822700"/>
          <p14:tracePt t="5996" x="3114675" y="3833813"/>
          <p14:tracePt t="5997" x="3125788" y="3844925"/>
          <p14:tracePt t="5999" x="3136900" y="3856038"/>
          <p14:tracePt t="6000" x="3141663" y="3862388"/>
          <p14:tracePt t="6001" x="3152775" y="3873500"/>
          <p14:tracePt t="6002" x="3159125" y="3878263"/>
          <p14:tracePt t="6003" x="3163888" y="3884613"/>
          <p14:tracePt t="6004" x="3176588" y="3895725"/>
          <p14:tracePt t="6005" x="3181350" y="3900488"/>
          <p14:tracePt t="6006" x="3187700" y="3906838"/>
          <p14:tracePt t="6007" x="3192463" y="3913188"/>
          <p14:tracePt t="6008" x="3203575" y="3924300"/>
          <p14:tracePt t="6009" x="3209925" y="3929063"/>
          <p14:tracePt t="6010" x="3221038" y="3940175"/>
          <p14:tracePt t="6011" x="3232150" y="3951288"/>
          <p14:tracePt t="6013" x="3243263" y="3962400"/>
          <p14:tracePt t="6014" x="3254375" y="3968750"/>
          <p14:tracePt t="6015" x="3254375" y="3973513"/>
          <p14:tracePt t="6016" x="3265488" y="3986213"/>
          <p14:tracePt t="6017" x="3276600" y="3990975"/>
          <p14:tracePt t="6018" x="3282950" y="4002088"/>
          <p14:tracePt t="6019" x="3287713" y="4002088"/>
          <p14:tracePt t="6020" x="3298825" y="4013200"/>
          <p14:tracePt t="6021" x="3305175" y="4024313"/>
          <p14:tracePt t="6022" x="3311525" y="4024313"/>
          <p14:tracePt t="6023" x="3316288" y="4035425"/>
          <p14:tracePt t="6024" x="3327400" y="4041775"/>
          <p14:tracePt t="6025" x="3333750" y="4048125"/>
          <p14:tracePt t="6026" x="3338513" y="4052888"/>
          <p14:tracePt t="6027" x="3355975" y="4064000"/>
          <p14:tracePt t="6028" x="3360738" y="4075113"/>
          <p14:tracePt t="6029" x="3371850" y="4081463"/>
          <p14:tracePt t="6030" x="3384550" y="4092575"/>
          <p14:tracePt t="6032" x="3395663" y="4103688"/>
          <p14:tracePt t="6033" x="3406775" y="4108450"/>
          <p14:tracePt t="6034" x="3406775" y="4114800"/>
          <p14:tracePt t="6035" x="3417888" y="4121150"/>
          <p14:tracePt t="6036" x="3429000" y="4132263"/>
          <p14:tracePt t="6037" x="3433763" y="4137025"/>
          <p14:tracePt t="6038" x="3451225" y="4148138"/>
          <p14:tracePt t="6039" x="3457575" y="4154488"/>
          <p14:tracePt t="6040" x="3462338" y="4159250"/>
          <p14:tracePt t="6041" x="3473450" y="4170363"/>
          <p14:tracePt t="6042" x="3479800" y="4176713"/>
          <p14:tracePt t="6043" x="3490913" y="4181475"/>
          <p14:tracePt t="6044" x="3495675" y="4187825"/>
          <p14:tracePt t="6045" x="3502025" y="4194175"/>
          <p14:tracePt t="6046" x="3513138" y="4198938"/>
          <p14:tracePt t="6047" x="3519488" y="4210050"/>
          <p14:tracePt t="6048" x="3530600" y="4216400"/>
          <p14:tracePt t="6049" x="3541713" y="4221163"/>
          <p14:tracePt t="6050" x="3546475" y="4227513"/>
          <p14:tracePt t="6051" x="3557588" y="4238625"/>
          <p14:tracePt t="6052" x="3568700" y="4243388"/>
          <p14:tracePt t="6053" x="3568700" y="4249738"/>
          <p14:tracePt t="6054" x="3579813" y="4260850"/>
          <p14:tracePt t="6055" x="3592513" y="4260850"/>
          <p14:tracePt t="6056" x="3597275" y="4271963"/>
          <p14:tracePt t="6057" x="3603625" y="4271963"/>
          <p14:tracePt t="6058" x="3614738" y="4283075"/>
          <p14:tracePt t="6059" x="3619500" y="4283075"/>
          <p14:tracePt t="6060" x="3630613" y="4300538"/>
          <p14:tracePt t="6061" x="3636963" y="4300538"/>
          <p14:tracePt t="6062" x="3648075" y="4311650"/>
          <p14:tracePt t="6064" x="3659188" y="4316413"/>
          <p14:tracePt t="6065" x="3670300" y="4322763"/>
          <p14:tracePt t="6066" x="3676650" y="4333875"/>
          <p14:tracePt t="6067" x="3681413" y="4333875"/>
          <p14:tracePt t="6068" x="3687763" y="4340225"/>
          <p14:tracePt t="6069" x="3698875" y="4344988"/>
          <p14:tracePt t="6070" x="3703638" y="4351338"/>
          <p14:tracePt t="6071" x="3714750" y="4356100"/>
          <p14:tracePt t="6072" x="3727450" y="4367213"/>
          <p14:tracePt t="6074" x="3738563" y="4373563"/>
          <p14:tracePt t="6075" x="3743325" y="4384675"/>
          <p14:tracePt t="6077" x="3754438" y="4391025"/>
          <p14:tracePt t="6078" x="3760788" y="4391025"/>
          <p14:tracePt t="6079" x="3765550" y="4395788"/>
          <p14:tracePt t="6080" x="3776663" y="4402138"/>
          <p14:tracePt t="6081" x="3789363" y="4413250"/>
          <p14:tracePt t="6083" x="3800475" y="4424363"/>
          <p14:tracePt t="6084" x="3805238" y="4424363"/>
          <p14:tracePt t="6085" x="3811588" y="4429125"/>
          <p14:tracePt t="6086" x="3822700" y="4435475"/>
          <p14:tracePt t="6087" x="3822700" y="4440238"/>
          <p14:tracePt t="6088" x="3833813" y="4446588"/>
          <p14:tracePt t="6089" x="3838575" y="4446588"/>
          <p14:tracePt t="6090" x="3844925" y="4451350"/>
          <p14:tracePt t="6091" x="3849688" y="4457700"/>
          <p14:tracePt t="6092" x="3862388" y="4468813"/>
          <p14:tracePt t="6093" x="3873500" y="4468813"/>
          <p14:tracePt t="6094" x="3873500" y="4475163"/>
          <p14:tracePt t="6095" x="3884613" y="4479925"/>
          <p14:tracePt t="6096" x="3889375" y="4486275"/>
          <p14:tracePt t="6097" x="3895725" y="4486275"/>
          <p14:tracePt t="6098" x="3900488" y="4491038"/>
          <p14:tracePt t="6099" x="3911600" y="4497388"/>
          <p14:tracePt t="6100" x="3917950" y="4502150"/>
          <p14:tracePt t="6101" x="3922713" y="4508500"/>
          <p14:tracePt t="6102" x="3929063" y="4508500"/>
          <p14:tracePt t="6103" x="3935413" y="4513263"/>
          <p14:tracePt t="6104" x="3940175" y="4519613"/>
          <p14:tracePt t="6105" x="3946525" y="4524375"/>
          <p14:tracePt t="6106" x="3951288" y="4530725"/>
          <p14:tracePt t="6107" x="3957638" y="4530725"/>
          <p14:tracePt t="6108" x="3968750" y="4537075"/>
          <p14:tracePt t="6109" x="3973513" y="4537075"/>
          <p14:tracePt t="6110" x="3984625" y="4548188"/>
          <p14:tracePt t="6112" x="3997325" y="4559300"/>
          <p14:tracePt t="6113" x="4002088" y="4559300"/>
          <p14:tracePt t="6115" x="4019550" y="4570413"/>
          <p14:tracePt t="6116" x="4024313" y="4570413"/>
          <p14:tracePt t="6117" x="4030663" y="4575175"/>
          <p14:tracePt t="6118" x="4041775" y="4581525"/>
          <p14:tracePt t="6120" x="4046538" y="4586288"/>
          <p14:tracePt t="6121" x="4064000" y="4598988"/>
          <p14:tracePt t="6122" x="4070350" y="4598988"/>
          <p14:tracePt t="6123" x="4070350" y="4603750"/>
          <p14:tracePt t="6124" x="4081463" y="4610100"/>
          <p14:tracePt t="6126" x="4092575" y="4614863"/>
          <p14:tracePt t="6127" x="4103688" y="4621213"/>
          <p14:tracePt t="6128" x="4108450" y="4625975"/>
          <p14:tracePt t="6129" x="4114800" y="4625975"/>
          <p14:tracePt t="6130" x="4125913" y="4632325"/>
          <p14:tracePt t="6131" x="4125913" y="4643438"/>
          <p14:tracePt t="6132" x="4130675" y="4643438"/>
          <p14:tracePt t="6133" x="4143375" y="4648200"/>
          <p14:tracePt t="6134" x="4148138" y="4654550"/>
          <p14:tracePt t="6136" x="4165600" y="4659313"/>
          <p14:tracePt t="6137" x="4170363" y="4665663"/>
          <p14:tracePt t="6138" x="4176713" y="4665663"/>
          <p14:tracePt t="6139" x="4181475" y="4672013"/>
          <p14:tracePt t="6140" x="4187825" y="4676775"/>
          <p14:tracePt t="6141" x="4192588" y="4676775"/>
          <p14:tracePt t="6142" x="4205288" y="4687888"/>
          <p14:tracePt t="6143" x="4210050" y="4687888"/>
          <p14:tracePt t="6144" x="4216400" y="4687888"/>
          <p14:tracePt t="6145" x="4221163" y="4699000"/>
          <p14:tracePt t="6146" x="4227513" y="4699000"/>
          <p14:tracePt t="6147" x="4232275" y="4705350"/>
          <p14:tracePt t="6148" x="4243388" y="4705350"/>
          <p14:tracePt t="6149" x="4249738" y="4710113"/>
          <p14:tracePt t="6150" x="4249738" y="4716463"/>
          <p14:tracePt t="6151" x="4260850" y="4721225"/>
          <p14:tracePt t="6152" x="4271963" y="4727575"/>
          <p14:tracePt t="6154" x="4283075" y="4733925"/>
          <p14:tracePt t="6155" x="4289425" y="4738688"/>
          <p14:tracePt t="6157" x="4300538" y="4745038"/>
          <p14:tracePt t="6158" x="4311650" y="4749800"/>
          <p14:tracePt t="6160" x="4316413" y="4756150"/>
          <p14:tracePt t="6161" x="4327525" y="4756150"/>
          <p14:tracePt t="6162" x="4327525" y="4760913"/>
          <p14:tracePt t="6163" x="4338638" y="4767263"/>
          <p14:tracePt t="6164" x="4351338" y="4767263"/>
          <p14:tracePt t="6165" x="4351338" y="4772025"/>
          <p14:tracePt t="6166" x="4356100" y="4778375"/>
          <p14:tracePt t="6167" x="4367213" y="4783138"/>
          <p14:tracePt t="6169" x="4378325" y="4789488"/>
          <p14:tracePt t="6170" x="4384675" y="4794250"/>
          <p14:tracePt t="6172" x="4395788" y="4800600"/>
          <p14:tracePt t="6173" x="4406900" y="4806950"/>
          <p14:tracePt t="6175" x="4418013" y="4811713"/>
          <p14:tracePt t="6176" x="4424363" y="4811713"/>
          <p14:tracePt t="6177" x="4429125" y="4818063"/>
          <p14:tracePt t="6178" x="4435475" y="4822825"/>
          <p14:tracePt t="6179" x="4446588" y="4822825"/>
          <p14:tracePt t="6180" x="4446588" y="4829175"/>
          <p14:tracePt t="6182" x="4462463" y="4840288"/>
          <p14:tracePt t="6183" x="4468813" y="4840288"/>
          <p14:tracePt t="6184" x="4479925" y="4845050"/>
          <p14:tracePt t="6185" x="4486275" y="4851400"/>
          <p14:tracePt t="6186" x="4491038" y="4851400"/>
          <p14:tracePt t="6187" x="4497388" y="4856163"/>
          <p14:tracePt t="6188" x="4502150" y="4862513"/>
          <p14:tracePt t="6189" x="4508500" y="4862513"/>
          <p14:tracePt t="6190" x="4513263" y="4867275"/>
          <p14:tracePt t="6191" x="4519613" y="4867275"/>
          <p14:tracePt t="6192" x="4530725" y="4873625"/>
          <p14:tracePt t="6193" x="4530725" y="4879975"/>
          <p14:tracePt t="6194" x="4535488" y="4879975"/>
          <p14:tracePt t="6195" x="4548188" y="4884738"/>
          <p14:tracePt t="6196" x="4552950" y="4891088"/>
          <p14:tracePt t="6197" x="4559300" y="4891088"/>
          <p14:tracePt t="6198" x="4559300" y="4895850"/>
          <p14:tracePt t="6199" x="4564063" y="4895850"/>
          <p14:tracePt t="6200" x="4575175" y="4902200"/>
          <p14:tracePt t="6201" x="4581525" y="4906963"/>
          <p14:tracePt t="6202" x="4586288" y="4906963"/>
          <p14:tracePt t="6203" x="4592638" y="4913313"/>
          <p14:tracePt t="6204" x="4597400" y="4913313"/>
          <p14:tracePt t="6205" x="4603750" y="4918075"/>
          <p14:tracePt t="6206" x="4608513" y="4924425"/>
          <p14:tracePt t="6207" x="4614863" y="4924425"/>
          <p14:tracePt t="6208" x="4621213" y="4929188"/>
          <p14:tracePt t="6210" x="4632325" y="4935538"/>
          <p14:tracePt t="6211" x="4637088" y="4941888"/>
          <p14:tracePt t="6212" x="4643438" y="4941888"/>
          <p14:tracePt t="6213" x="4648200" y="4941888"/>
          <p14:tracePt t="6214" x="4648200" y="4946650"/>
          <p14:tracePt t="6215" x="4659313" y="4946650"/>
          <p14:tracePt t="6217" x="4670425" y="4957763"/>
          <p14:tracePt t="6218" x="4676775" y="4957763"/>
          <p14:tracePt t="6219" x="4681538" y="4964113"/>
          <p14:tracePt t="6220" x="4687888" y="4964113"/>
          <p14:tracePt t="6222" x="4694238" y="4968875"/>
          <p14:tracePt t="6223" x="4699000" y="4975225"/>
          <p14:tracePt t="6224" x="4705350" y="4975225"/>
          <p14:tracePt t="6225" x="4710113" y="4979988"/>
          <p14:tracePt t="6227" x="4716463" y="4979988"/>
          <p14:tracePt t="6228" x="4727575" y="4991100"/>
          <p14:tracePt t="6230" x="4738688" y="4997450"/>
          <p14:tracePt t="6232" x="4743450" y="5002213"/>
          <p14:tracePt t="6233" x="4749800" y="5002213"/>
          <p14:tracePt t="6234" x="4756150" y="5008563"/>
          <p14:tracePt t="6235" x="4760913" y="5008563"/>
          <p14:tracePt t="6237" x="4767263" y="5014913"/>
          <p14:tracePt t="6238" x="4772025" y="5019675"/>
          <p14:tracePt t="6239" x="4778375" y="5019675"/>
          <p14:tracePt t="6240" x="4783138" y="5026025"/>
          <p14:tracePt t="6242" x="4794250" y="5030788"/>
          <p14:tracePt t="6244" x="4800600" y="5037138"/>
          <p14:tracePt t="6246" x="4805363" y="5041900"/>
          <p14:tracePt t="6247" x="4811713" y="5041900"/>
          <p14:tracePt t="6248" x="4816475" y="5048250"/>
          <p14:tracePt t="6250" x="4822825" y="5048250"/>
          <p14:tracePt t="6252" x="4829175" y="5053013"/>
          <p14:tracePt t="6252" x="4833938" y="5059363"/>
          <p14:tracePt t="6254" x="4840288" y="5064125"/>
          <p14:tracePt t="6255" x="4845050" y="5064125"/>
          <p14:tracePt t="6256" x="4851400" y="5070475"/>
          <p14:tracePt t="6258" x="4856163" y="5070475"/>
          <p14:tracePt t="6259" x="4862513" y="5076825"/>
          <p14:tracePt t="6260" x="4862513" y="5081588"/>
          <p14:tracePt t="6262" x="4873625" y="5081588"/>
          <p14:tracePt t="6263" x="4873625" y="5087938"/>
          <p14:tracePt t="6264" x="4878388" y="5087938"/>
          <p14:tracePt t="6265" x="4878388" y="5092700"/>
          <p14:tracePt t="6266" x="4889500" y="5099050"/>
          <p14:tracePt t="6268" x="4895850" y="5103813"/>
          <p14:tracePt t="6270" x="4902200" y="5103813"/>
          <p14:tracePt t="6271" x="4906963" y="5114925"/>
          <p14:tracePt t="6272" x="4913313" y="5114925"/>
          <p14:tracePt t="6274" x="4918075" y="5121275"/>
          <p14:tracePt t="6276" x="4924425" y="5121275"/>
          <p14:tracePt t="6277" x="4929188" y="5126038"/>
          <p14:tracePt t="6278" x="4935538" y="5126038"/>
          <p14:tracePt t="6279" x="4935538" y="5132388"/>
          <p14:tracePt t="6280" x="4940300" y="5137150"/>
          <p14:tracePt t="6281" x="4946650" y="5137150"/>
          <p14:tracePt t="6282" x="4946650" y="5143500"/>
          <p14:tracePt t="6283" x="4951413" y="5143500"/>
          <p14:tracePt t="6285" x="4957763" y="5149850"/>
          <p14:tracePt t="6286" x="4964113" y="5149850"/>
          <p14:tracePt t="6287" x="4968875" y="5154613"/>
          <p14:tracePt t="6288" x="4968875" y="5160963"/>
          <p14:tracePt t="6289" x="4975225" y="5160963"/>
          <p14:tracePt t="6291" x="4979988" y="5165725"/>
          <p14:tracePt t="6292" x="4986338" y="5165725"/>
          <p14:tracePt t="6294" x="4991100" y="5172075"/>
          <p14:tracePt t="6296" x="4997450" y="5176838"/>
          <p14:tracePt t="6297" x="5002213" y="5183188"/>
          <p14:tracePt t="6298" x="5008563" y="5183188"/>
          <p14:tracePt t="6299" x="5008563" y="5187950"/>
          <p14:tracePt t="6300" x="5013325" y="5187950"/>
          <p14:tracePt t="6301" x="5019675" y="5187950"/>
          <p14:tracePt t="6302" x="5019675" y="5194300"/>
          <p14:tracePt t="6303" x="5024438" y="5194300"/>
          <p14:tracePt t="6304" x="5024438" y="5199063"/>
          <p14:tracePt t="6305" x="5030788" y="5199063"/>
          <p14:tracePt t="6306" x="5037138" y="5205413"/>
          <p14:tracePt t="6307" x="5041900" y="5205413"/>
          <p14:tracePt t="6309" x="5048250" y="5210175"/>
          <p14:tracePt t="6312" x="5053013" y="5216525"/>
          <p14:tracePt t="6313" x="5059363" y="5222875"/>
          <p14:tracePt t="6315" x="5064125" y="5222875"/>
          <p14:tracePt t="6316" x="5064125" y="5227638"/>
          <p14:tracePt t="6317" x="5070475" y="5227638"/>
          <p14:tracePt t="6319" x="5075238" y="5233988"/>
          <p14:tracePt t="6320" x="5081588" y="5238750"/>
          <p14:tracePt t="6323" x="5086350" y="5238750"/>
          <p14:tracePt t="6324" x="5086350" y="5245100"/>
          <p14:tracePt t="6325" x="5092700" y="5245100"/>
          <p14:tracePt t="6327" x="5099050" y="5249863"/>
          <p14:tracePt t="6328" x="5103813" y="5249863"/>
          <p14:tracePt t="6331" x="5110163" y="5256213"/>
          <p14:tracePt t="6335" x="5114925" y="5260975"/>
          <p14:tracePt t="6336" x="5121275" y="5267325"/>
          <p14:tracePt t="6338" x="5126038" y="5267325"/>
          <p14:tracePt t="6339" x="5126038" y="5272088"/>
          <p14:tracePt t="6340" x="5132388" y="5272088"/>
          <p14:tracePt t="6343" x="5137150" y="5278438"/>
          <p14:tracePt t="6347" x="5143500" y="5278438"/>
          <p14:tracePt t="6349" x="5148263" y="5284788"/>
          <p14:tracePt t="6350" x="5148263" y="5289550"/>
          <p14:tracePt t="6352" x="5154613" y="5289550"/>
          <p14:tracePt t="6355" x="5154613" y="5295900"/>
          <p14:tracePt t="6356" x="5159375" y="5295900"/>
          <p14:tracePt t="6359" x="5165725" y="5300663"/>
          <p14:tracePt t="6363" x="5172075" y="5300663"/>
          <p14:tracePt t="6364" x="5172075" y="5307013"/>
          <p14:tracePt t="6365" x="5176838" y="5307013"/>
          <p14:tracePt t="6366" x="5176838" y="5311775"/>
          <p14:tracePt t="6369" x="5183188" y="5311775"/>
          <p14:tracePt t="6370" x="5183188" y="5318125"/>
          <p14:tracePt t="6374" x="5187950" y="5318125"/>
          <p14:tracePt t="6376" x="5187950" y="5322888"/>
          <p14:tracePt t="6379" x="5194300" y="5322888"/>
          <p14:tracePt t="6381" x="5199063" y="5322888"/>
          <p14:tracePt t="6382" x="5199063" y="5329238"/>
          <p14:tracePt t="6385" x="5199063" y="5334000"/>
          <p14:tracePt t="6386" x="5205413" y="5334000"/>
          <p14:tracePt t="6392" x="5205413" y="5340350"/>
          <p14:tracePt t="6393" x="5210175" y="5340350"/>
          <p14:tracePt t="6400" x="5216525" y="5340350"/>
          <p14:tracePt t="6401" x="5216525" y="5345113"/>
          <p14:tracePt t="6404" x="5221288" y="5345113"/>
          <p14:tracePt t="6413" x="5221288" y="5351463"/>
          <p14:tracePt t="6415" x="5227638" y="5351463"/>
          <p14:tracePt t="6458" x="5227638" y="5345113"/>
          <p14:tracePt t="6462" x="5221288" y="5340350"/>
          <p14:tracePt t="6464" x="5216525" y="5340350"/>
          <p14:tracePt t="6466" x="5216525" y="5334000"/>
          <p14:tracePt t="6467" x="5216525" y="5329238"/>
          <p14:tracePt t="6468" x="5210175" y="5329238"/>
          <p14:tracePt t="6470" x="5210175" y="5322888"/>
          <p14:tracePt t="6471" x="5205413" y="5322888"/>
          <p14:tracePt t="6472" x="5205413" y="5318125"/>
          <p14:tracePt t="6474" x="5199063" y="5318125"/>
          <p14:tracePt t="6475" x="5194300" y="5311775"/>
          <p14:tracePt t="6476" x="5194300" y="5307013"/>
          <p14:tracePt t="6478" x="5187950" y="5307013"/>
          <p14:tracePt t="6479" x="5187950" y="5300663"/>
          <p14:tracePt t="6481" x="5183188" y="5300663"/>
          <p14:tracePt t="6481" x="5183188" y="5295900"/>
          <p14:tracePt t="6482" x="5176838" y="5295900"/>
          <p14:tracePt t="6483" x="5172075" y="5289550"/>
          <p14:tracePt t="6484" x="5172075" y="5284788"/>
          <p14:tracePt t="6485" x="5165725" y="5284788"/>
          <p14:tracePt t="6486" x="5165725" y="5278438"/>
          <p14:tracePt t="6487" x="5154613" y="5272088"/>
          <p14:tracePt t="6488" x="5154613" y="5267325"/>
          <p14:tracePt t="6490" x="5148263" y="5260975"/>
          <p14:tracePt t="6491" x="5143500" y="5256213"/>
          <p14:tracePt t="6492" x="5132388" y="5256213"/>
          <p14:tracePt t="6493" x="5132388" y="5245100"/>
          <p14:tracePt t="6494" x="5126038" y="5245100"/>
          <p14:tracePt t="6495" x="5126038" y="5238750"/>
          <p14:tracePt t="6496" x="5121275" y="5238750"/>
          <p14:tracePt t="6497" x="5110163" y="5227638"/>
          <p14:tracePt t="6498" x="5103813" y="5227638"/>
          <p14:tracePt t="6499" x="5103813" y="5222875"/>
          <p14:tracePt t="6500" x="5092700" y="5216525"/>
          <p14:tracePt t="6501" x="5086350" y="5210175"/>
          <p14:tracePt t="6502" x="5081588" y="5205413"/>
          <p14:tracePt t="6503" x="5081588" y="5199063"/>
          <p14:tracePt t="6504" x="5070475" y="5194300"/>
          <p14:tracePt t="6505" x="5064125" y="5187950"/>
          <p14:tracePt t="6507" x="5053013" y="5176838"/>
          <p14:tracePt t="6508" x="5048250" y="5176838"/>
          <p14:tracePt t="6509" x="5041900" y="5172075"/>
          <p14:tracePt t="6510" x="5030788" y="5165725"/>
          <p14:tracePt t="6511" x="5024438" y="5160963"/>
          <p14:tracePt t="6512" x="5019675" y="5154613"/>
          <p14:tracePt t="6513" x="5013325" y="5149850"/>
          <p14:tracePt t="6514" x="5008563" y="5143500"/>
          <p14:tracePt t="6515" x="4997450" y="5137150"/>
          <p14:tracePt t="6516" x="4991100" y="5126038"/>
          <p14:tracePt t="6517" x="4986338" y="5126038"/>
          <p14:tracePt t="6518" x="4979988" y="5121275"/>
          <p14:tracePt t="6519" x="4968875" y="5110163"/>
          <p14:tracePt t="6520" x="4964113" y="5110163"/>
          <p14:tracePt t="6521" x="4964113" y="5103813"/>
          <p14:tracePt t="6522" x="4951413" y="5099050"/>
          <p14:tracePt t="6523" x="4940300" y="5092700"/>
          <p14:tracePt t="6524" x="4935538" y="5081588"/>
          <p14:tracePt t="6525" x="4929188" y="5076825"/>
          <p14:tracePt t="6526" x="4924425" y="5076825"/>
          <p14:tracePt t="6527" x="4918075" y="5070475"/>
          <p14:tracePt t="6528" x="4902200" y="5059363"/>
          <p14:tracePt t="6529" x="4895850" y="5053013"/>
          <p14:tracePt t="6530" x="4889500" y="5048250"/>
          <p14:tracePt t="6531" x="4884738" y="5041900"/>
          <p14:tracePt t="6532" x="4878388" y="5037138"/>
          <p14:tracePt t="6533" x="4867275" y="5030788"/>
          <p14:tracePt t="6534" x="4856163" y="5019675"/>
          <p14:tracePt t="6535" x="4851400" y="5019675"/>
          <p14:tracePt t="6536" x="4840288" y="5008563"/>
          <p14:tracePt t="6537" x="4840288" y="5002213"/>
          <p14:tracePt t="6538" x="4829175" y="4997450"/>
          <p14:tracePt t="6539" x="4816475" y="4991100"/>
          <p14:tracePt t="6540" x="4805363" y="4979988"/>
          <p14:tracePt t="6541" x="4800600" y="4979988"/>
          <p14:tracePt t="6542" x="4789488" y="4968875"/>
          <p14:tracePt t="6544" x="4778375" y="4957763"/>
          <p14:tracePt t="6545" x="4767263" y="4953000"/>
          <p14:tracePt t="6546" x="4760913" y="4941888"/>
          <p14:tracePt t="6547" x="4749800" y="4941888"/>
          <p14:tracePt t="6548" x="4743450" y="4929188"/>
          <p14:tracePt t="6549" x="4732338" y="4924425"/>
          <p14:tracePt t="6550" x="4727575" y="4918075"/>
          <p14:tracePt t="6551" x="4721225" y="4918075"/>
          <p14:tracePt t="6552" x="4705350" y="4902200"/>
          <p14:tracePt t="6553" x="4699000" y="4895850"/>
          <p14:tracePt t="6554" x="4694238" y="4891088"/>
          <p14:tracePt t="6555" x="4681538" y="4884738"/>
          <p14:tracePt t="6556" x="4676775" y="4879975"/>
          <p14:tracePt t="6557" x="4670425" y="4867275"/>
          <p14:tracePt t="6558" x="4659313" y="4862513"/>
          <p14:tracePt t="6559" x="4654550" y="4856163"/>
          <p14:tracePt t="6560" x="4648200" y="4851400"/>
          <p14:tracePt t="6561" x="4637088" y="4845050"/>
          <p14:tracePt t="6562" x="4632325" y="4840288"/>
          <p14:tracePt t="6563" x="4621213" y="4829175"/>
          <p14:tracePt t="6564" x="4608513" y="4822825"/>
          <p14:tracePt t="6565" x="4603750" y="4811713"/>
          <p14:tracePt t="6566" x="4592638" y="4811713"/>
          <p14:tracePt t="6567" x="4581525" y="4800600"/>
          <p14:tracePt t="6569" x="4570413" y="4789488"/>
          <p14:tracePt t="6570" x="4564063" y="4783138"/>
          <p14:tracePt t="6571" x="4552950" y="4772025"/>
          <p14:tracePt t="6572" x="4541838" y="4767263"/>
          <p14:tracePt t="6573" x="4535488" y="4756150"/>
          <p14:tracePt t="6574" x="4524375" y="4749800"/>
          <p14:tracePt t="6575" x="4519613" y="4745038"/>
          <p14:tracePt t="6576" x="4513263" y="4738688"/>
          <p14:tracePt t="6577" x="4502150" y="4733925"/>
          <p14:tracePt t="6578" x="4497388" y="4721225"/>
          <p14:tracePt t="6579" x="4486275" y="4716463"/>
          <p14:tracePt t="6580" x="4473575" y="4705350"/>
          <p14:tracePt t="6582" x="4462463" y="4694238"/>
          <p14:tracePt t="6585" x="4446588" y="4683125"/>
          <p14:tracePt t="6585" x="4440238" y="4672013"/>
          <p14:tracePt t="6586" x="4429125" y="4665663"/>
          <p14:tracePt t="6587" x="4424363" y="4659313"/>
          <p14:tracePt t="6588" x="4418013" y="4654550"/>
          <p14:tracePt t="6589" x="4413250" y="4648200"/>
          <p14:tracePt t="6590" x="4400550" y="4643438"/>
          <p14:tracePt t="6591" x="4395788" y="4632325"/>
          <p14:tracePt t="6592" x="4389438" y="4625975"/>
          <p14:tracePt t="6593" x="4378325" y="4614863"/>
          <p14:tracePt t="6595" x="4367213" y="4610100"/>
          <p14:tracePt t="6596" x="4356100" y="4598988"/>
          <p14:tracePt t="6597" x="4351338" y="4592638"/>
          <p14:tracePt t="6599" x="4344988" y="4581525"/>
          <p14:tracePt t="6599" x="4338638" y="4581525"/>
          <p14:tracePt t="6600" x="4333875" y="4570413"/>
          <p14:tracePt t="6601" x="4322763" y="4564063"/>
          <p14:tracePt t="6602" x="4316413" y="4559300"/>
          <p14:tracePt t="6603" x="4311650" y="4559300"/>
          <p14:tracePt t="6604" x="4305300" y="4548188"/>
          <p14:tracePt t="6605" x="4300538" y="4541838"/>
          <p14:tracePt t="6606" x="4289425" y="4530725"/>
          <p14:tracePt t="6608" x="4278313" y="4524375"/>
          <p14:tracePt t="6609" x="4271963" y="4513263"/>
          <p14:tracePt t="6610" x="4265613" y="4508500"/>
          <p14:tracePt t="6611" x="4260850" y="4502150"/>
          <p14:tracePt t="6612" x="4249738" y="4497388"/>
          <p14:tracePt t="6613" x="4249738" y="4491038"/>
          <p14:tracePt t="6614" x="4243388" y="4491038"/>
          <p14:tracePt t="6615" x="4238625" y="4479925"/>
          <p14:tracePt t="6616" x="4232275" y="4475163"/>
          <p14:tracePt t="6617" x="4232275" y="4468813"/>
          <p14:tracePt t="6618" x="4221163" y="4464050"/>
          <p14:tracePt t="6619" x="4216400" y="4457700"/>
          <p14:tracePt t="6620" x="4210050" y="4457700"/>
          <p14:tracePt t="6621" x="4205288" y="4446588"/>
          <p14:tracePt t="6622" x="4198938" y="4440238"/>
          <p14:tracePt t="6623" x="4198938" y="4435475"/>
          <p14:tracePt t="6624" x="4192588" y="4429125"/>
          <p14:tracePt t="6626" x="4181475" y="4418013"/>
          <p14:tracePt t="6627" x="4176713" y="4418013"/>
          <p14:tracePt t="6628" x="4176713" y="4413250"/>
          <p14:tracePt t="6629" x="4170363" y="4406900"/>
          <p14:tracePt t="6630" x="4165600" y="4402138"/>
          <p14:tracePt t="6631" x="4159250" y="4395788"/>
          <p14:tracePt t="6632" x="4154488" y="4391025"/>
          <p14:tracePt t="6634" x="4148138" y="4378325"/>
          <p14:tracePt t="6635" x="4143375" y="4378325"/>
          <p14:tracePt t="6636" x="4143375" y="4373563"/>
          <p14:tracePt t="6637" x="4137025" y="4367213"/>
          <p14:tracePt t="6638" x="4137025" y="4362450"/>
          <p14:tracePt t="6639" x="4130675" y="4362450"/>
          <p14:tracePt t="6640" x="4125913" y="4356100"/>
          <p14:tracePt t="6641" x="4119563" y="4344988"/>
          <p14:tracePt t="6643" x="4114800" y="4340225"/>
          <p14:tracePt t="6644" x="4108450" y="4333875"/>
          <p14:tracePt t="6645" x="4108450" y="4329113"/>
          <p14:tracePt t="6646" x="4103688" y="4329113"/>
          <p14:tracePt t="6647" x="4103688" y="4322763"/>
          <p14:tracePt t="6649" x="4092575" y="4311650"/>
          <p14:tracePt t="6651" x="4092575" y="4305300"/>
          <p14:tracePt t="6652" x="4086225" y="4305300"/>
          <p14:tracePt t="6653" x="4086225" y="4300538"/>
          <p14:tracePt t="6654" x="4086225" y="4294188"/>
          <p14:tracePt t="6655" x="4081463" y="4294188"/>
          <p14:tracePt t="6656" x="4075113" y="4289425"/>
          <p14:tracePt t="6657" x="4075113" y="4283075"/>
          <p14:tracePt t="6658" x="4075113" y="4278313"/>
          <p14:tracePt t="6659" x="4070350" y="4278313"/>
          <p14:tracePt t="6660" x="4070350" y="4271963"/>
          <p14:tracePt t="6662" x="4064000" y="4260850"/>
          <p14:tracePt t="6664" x="4064000" y="4256088"/>
          <p14:tracePt t="6665" x="4057650" y="4256088"/>
          <p14:tracePt t="6666" x="4057650" y="4249738"/>
          <p14:tracePt t="6667" x="4052888" y="4249738"/>
          <p14:tracePt t="6669" x="4052888" y="4243388"/>
          <p14:tracePt t="6670" x="4046538" y="4232275"/>
          <p14:tracePt t="6672" x="4046538" y="4227513"/>
          <p14:tracePt t="6674" x="4046538" y="4221163"/>
          <p14:tracePt t="6675" x="4041775" y="4216400"/>
          <p14:tracePt t="6678" x="4041775" y="4210050"/>
          <p14:tracePt t="6680" x="4041775" y="4205288"/>
          <p14:tracePt t="6681" x="4035425" y="4205288"/>
          <p14:tracePt t="6682" x="4035425" y="4198938"/>
          <p14:tracePt t="6684" x="4030663" y="4194175"/>
          <p14:tracePt t="6685" x="4030663" y="4187825"/>
          <p14:tracePt t="6688" x="4030663" y="4181475"/>
          <p14:tracePt t="6690" x="4030663" y="4176713"/>
          <p14:tracePt t="6691" x="4030663" y="4170363"/>
          <p14:tracePt t="6692" x="4024313" y="4170363"/>
          <p14:tracePt t="6694" x="4024313" y="4165600"/>
          <p14:tracePt t="6697" x="4024313" y="4159250"/>
          <p14:tracePt t="6699" x="4024313" y="4154488"/>
          <p14:tracePt t="6700" x="4024313" y="4148138"/>
          <p14:tracePt t="6703" x="4024313" y="4143375"/>
          <p14:tracePt t="6704" x="4019550" y="4143375"/>
          <p14:tracePt t="6706" x="4019550" y="4137025"/>
          <p14:tracePt t="6708" x="4019550" y="4132263"/>
          <p14:tracePt t="6709" x="4019550" y="4125913"/>
          <p14:tracePt t="6713" x="4019550" y="4121150"/>
          <p14:tracePt t="6717" x="4019550" y="4114800"/>
          <p14:tracePt t="6718" x="4019550" y="4108450"/>
          <p14:tracePt t="6719" x="4013200" y="4108450"/>
          <p14:tracePt t="6720" x="4013200" y="4103688"/>
          <p14:tracePt t="6723" x="4013200" y="4097338"/>
          <p14:tracePt t="6725" x="4008438" y="4097338"/>
          <p14:tracePt t="6726" x="4008438" y="4092575"/>
          <p14:tracePt t="6728" x="4008438" y="4086225"/>
          <p14:tracePt t="6731" x="4008438" y="4081463"/>
          <p14:tracePt t="6733" x="4008438" y="4075113"/>
          <p14:tracePt t="6735" x="4002088" y="4075113"/>
          <p14:tracePt t="6736" x="4002088" y="4070350"/>
          <p14:tracePt t="6739" x="4002088" y="4064000"/>
          <p14:tracePt t="6740" x="4002088" y="4059238"/>
          <p14:tracePt t="6743" x="4002088" y="4052888"/>
          <p14:tracePt t="6745" x="3997325" y="4052888"/>
          <p14:tracePt t="6746" x="3997325" y="4048125"/>
          <p14:tracePt t="6750" x="3997325" y="4041775"/>
          <p14:tracePt t="6752" x="3997325" y="4035425"/>
          <p14:tracePt t="6754" x="3997325" y="4030663"/>
          <p14:tracePt t="6755" x="3990975" y="4030663"/>
          <p14:tracePt t="6758" x="3990975" y="4024313"/>
          <p14:tracePt t="6762" x="3984625" y="4019550"/>
          <p14:tracePt t="6765" x="3984625" y="4013200"/>
          <p14:tracePt t="6767" x="3984625" y="4008438"/>
          <p14:tracePt t="6771" x="3984625" y="4002088"/>
          <p14:tracePt t="6775" x="3984625" y="3997325"/>
          <p14:tracePt t="6778" x="3984625" y="3990975"/>
          <p14:tracePt t="6780" x="3979863" y="3986213"/>
          <p14:tracePt t="6784" x="3979863" y="3979863"/>
          <p14:tracePt t="6788" x="3979863" y="3973513"/>
          <p14:tracePt t="6792" x="3979863" y="3968750"/>
          <p14:tracePt t="6794" x="3979863" y="3962400"/>
          <p14:tracePt t="6798" x="3979863" y="3957638"/>
          <p14:tracePt t="6802" x="3979863" y="3951288"/>
          <p14:tracePt t="6806" x="3973513" y="3946525"/>
          <p14:tracePt t="6807" x="3973513" y="3940175"/>
          <p14:tracePt t="6811" x="3973513" y="3935413"/>
          <p14:tracePt t="6817" x="3973513" y="3929063"/>
          <p14:tracePt t="6820" x="3973513" y="3924300"/>
          <p14:tracePt t="6822" x="3973513" y="3917950"/>
          <p14:tracePt t="6826" x="3973513" y="3913188"/>
          <p14:tracePt t="6830" x="3973513" y="3906838"/>
          <p14:tracePt t="6832" x="3968750" y="3906838"/>
          <p14:tracePt t="6835" x="3968750" y="3900488"/>
          <p14:tracePt t="6837" x="3968750" y="3895725"/>
          <p14:tracePt t="6839" x="3962400" y="3895725"/>
          <p14:tracePt t="6841" x="3962400" y="3889375"/>
          <p14:tracePt t="6845" x="3962400" y="3884613"/>
          <p14:tracePt t="6850" x="3962400" y="3878263"/>
          <p14:tracePt t="6851" x="3957638" y="3878263"/>
          <p14:tracePt t="6852" x="3957638" y="3873500"/>
          <p14:tracePt t="6857" x="3957638" y="3867150"/>
          <p14:tracePt t="6861" x="3957638" y="3862388"/>
          <p14:tracePt t="6863" x="3951288" y="3862388"/>
          <p14:tracePt t="6866" x="3951288" y="3856038"/>
          <p14:tracePt t="6869" x="3951288" y="3851275"/>
          <p14:tracePt t="6875" x="3951288" y="3844925"/>
          <p14:tracePt t="6876" x="3946525" y="3844925"/>
          <p14:tracePt t="6881" x="3946525" y="3838575"/>
          <p14:tracePt t="6882" x="3940175" y="3838575"/>
          <p14:tracePt t="6888" x="3940175" y="3833813"/>
          <p14:tracePt t="6895" x="3940175" y="3827463"/>
          <p14:tracePt t="6897" x="3935413" y="3827463"/>
          <p14:tracePt t="6899" x="3935413" y="3822700"/>
          <p14:tracePt t="6919" x="3929063" y="3811588"/>
          <p14:tracePt t="6927" x="3929063" y="3805238"/>
          <p14:tracePt t="6932" x="3922713" y="3800475"/>
          <p14:tracePt t="6940" x="3917950" y="3800475"/>
          <p14:tracePt t="6941" x="3917950" y="3794125"/>
          <p14:tracePt t="6951" x="3917950" y="3789363"/>
          <p14:tracePt t="6956" x="3911600" y="3789363"/>
          <p14:tracePt t="6960" x="3911600" y="3783013"/>
          <p14:tracePt t="6965" x="3911600" y="3778250"/>
          <p14:tracePt t="6971" x="3906838" y="3778250"/>
          <p14:tracePt t="6976" x="3906838" y="3771900"/>
          <p14:tracePt t="6983" x="3900488" y="3771900"/>
          <p14:tracePt t="6985" x="3900488" y="3765550"/>
          <p14:tracePt t="6989" x="3895725" y="3765550"/>
          <p14:tracePt t="6995" x="3895725" y="3760788"/>
          <p14:tracePt t="6999" x="3889375" y="3760788"/>
          <p14:tracePt t="7000" x="3889375" y="3754438"/>
          <p14:tracePt t="7007" x="3884613" y="3754438"/>
          <p14:tracePt t="7011" x="3884613" y="3749675"/>
          <p14:tracePt t="7015" x="3878263" y="3749675"/>
          <p14:tracePt t="7022" x="3878263" y="3743325"/>
          <p14:tracePt t="7024" x="3873500" y="3743325"/>
          <p14:tracePt t="7028" x="3867150" y="3743325"/>
          <p14:tracePt t="7035" x="3867150" y="3738563"/>
          <p14:tracePt t="7039" x="3862388" y="3738563"/>
          <p14:tracePt t="7043" x="3862388" y="3732213"/>
          <p14:tracePt t="7048" x="3856038" y="3732213"/>
          <p14:tracePt t="7058" x="3856038" y="3727450"/>
          <p14:tracePt t="7059" x="3849688" y="3727450"/>
          <p14:tracePt t="7063" x="3844925" y="3727450"/>
          <p14:tracePt t="7071" x="3838575" y="3727450"/>
          <p14:tracePt t="7072" x="3838575" y="3721100"/>
          <p14:tracePt t="7078" x="3833813" y="3721100"/>
          <p14:tracePt t="7085" x="3827463" y="3716338"/>
          <p14:tracePt t="7087" x="3822700" y="3716338"/>
          <p14:tracePt t="7091" x="3822700" y="3709988"/>
          <p14:tracePt t="7093" x="3816350" y="3709988"/>
          <p14:tracePt t="7099" x="3811588" y="3709988"/>
          <p14:tracePt t="7101" x="3811588" y="3705225"/>
          <p14:tracePt t="7102" x="3805238" y="3705225"/>
          <p14:tracePt t="7104" x="3800475" y="3705225"/>
          <p14:tracePt t="7108" x="3794125" y="3705225"/>
          <p14:tracePt t="7110" x="3794125" y="3698875"/>
          <p14:tracePt t="7113" x="3789363" y="3698875"/>
          <p14:tracePt t="7117" x="3783013" y="3698875"/>
          <p14:tracePt t="7119" x="3776663" y="3698875"/>
          <p14:tracePt t="7121" x="3776663" y="3692525"/>
          <p14:tracePt t="7123" x="3771900" y="3692525"/>
          <p14:tracePt t="7125" x="3765550" y="3687763"/>
          <p14:tracePt t="7129" x="3760788" y="3687763"/>
          <p14:tracePt t="7132" x="3754438" y="3687763"/>
          <p14:tracePt t="7136" x="3749675" y="3687763"/>
          <p14:tracePt t="7137" x="3749675" y="3681413"/>
          <p14:tracePt t="7140" x="3743325" y="3681413"/>
          <p14:tracePt t="7144" x="3738563" y="3681413"/>
          <p14:tracePt t="7147" x="3732213" y="3681413"/>
          <p14:tracePt t="7151" x="3727450" y="3676650"/>
          <p14:tracePt t="7156" x="3721100" y="3676650"/>
          <p14:tracePt t="7161" x="3714750" y="3676650"/>
          <p14:tracePt t="7167" x="3709988" y="3676650"/>
          <p14:tracePt t="7169" x="3703638" y="3676650"/>
          <p14:tracePt t="7171" x="3703638" y="3670300"/>
          <p14:tracePt t="7175" x="3698875" y="3670300"/>
          <p14:tracePt t="7179" x="3692525" y="3670300"/>
          <p14:tracePt t="7184" x="3687763" y="3670300"/>
          <p14:tracePt t="7186" x="3681413" y="3670300"/>
          <p14:tracePt t="7190" x="3676650" y="3670300"/>
          <p14:tracePt t="7195" x="3670300" y="3670300"/>
          <p14:tracePt t="7199" x="3665538" y="3670300"/>
          <p14:tracePt t="7201" x="3659188" y="3670300"/>
          <p14:tracePt t="7204" x="3654425" y="3670300"/>
          <p14:tracePt t="7208" x="3648075" y="3670300"/>
          <p14:tracePt t="7212" x="3641725" y="3670300"/>
          <p14:tracePt t="7214" x="3636963" y="3670300"/>
          <p14:tracePt t="7218" x="3630613" y="3670300"/>
          <p14:tracePt t="7221" x="3625850" y="3670300"/>
          <p14:tracePt t="7225" x="3619500" y="3670300"/>
          <p14:tracePt t="7227" x="3614738" y="3670300"/>
          <p14:tracePt t="7231" x="3608388" y="3670300"/>
          <p14:tracePt t="7234" x="3603625" y="3676650"/>
          <p14:tracePt t="7237" x="3597275" y="3676650"/>
          <p14:tracePt t="7239" x="3592513" y="3676650"/>
          <p14:tracePt t="7243" x="3586163" y="3681413"/>
          <p14:tracePt t="7247" x="3579813" y="3681413"/>
          <p14:tracePt t="7250" x="3575050" y="3687763"/>
          <p14:tracePt t="7252" x="3568700" y="3687763"/>
          <p14:tracePt t="7253" x="3568700" y="3692525"/>
          <p14:tracePt t="7255" x="3563938" y="3692525"/>
          <p14:tracePt t="7259" x="3557588" y="3698875"/>
          <p14:tracePt t="7262" x="3552825" y="3698875"/>
          <p14:tracePt t="7265" x="3546475" y="3705225"/>
          <p14:tracePt t="7268" x="3541713" y="3705225"/>
          <p14:tracePt t="7270" x="3541713" y="3709988"/>
          <p14:tracePt t="7272" x="3535363" y="3709988"/>
          <p14:tracePt t="7273" x="3535363" y="3716338"/>
          <p14:tracePt t="7276" x="3530600" y="3716338"/>
          <p14:tracePt t="7278" x="3530600" y="3721100"/>
          <p14:tracePt t="7280" x="3524250" y="3721100"/>
          <p14:tracePt t="7281" x="3519488" y="3721100"/>
          <p14:tracePt t="7282" x="3519488" y="3727450"/>
          <p14:tracePt t="7285" x="3513138" y="3727450"/>
          <p14:tracePt t="7286" x="3513138" y="3732213"/>
          <p14:tracePt t="7288" x="3513138" y="3738563"/>
          <p14:tracePt t="7290" x="3506788" y="3738563"/>
          <p14:tracePt t="7292" x="3506788" y="3743325"/>
          <p14:tracePt t="7293" x="3502025" y="3743325"/>
          <p14:tracePt t="7295" x="3495675" y="3743325"/>
          <p14:tracePt t="7296" x="3495675" y="3749675"/>
          <p14:tracePt t="7299" x="3490913" y="3749675"/>
          <p14:tracePt t="7300" x="3490913" y="3754438"/>
          <p14:tracePt t="7302" x="3490913" y="3760788"/>
          <p14:tracePt t="7304" x="3484563" y="3760788"/>
          <p14:tracePt t="7306" x="3484563" y="3765550"/>
          <p14:tracePt t="7308" x="3479800" y="3765550"/>
          <p14:tracePt t="7309" x="3479800" y="3771900"/>
          <p14:tracePt t="7310" x="3473450" y="3771900"/>
          <p14:tracePt t="7313" x="3473450" y="3778250"/>
          <p14:tracePt t="7315" x="3468688" y="3783013"/>
          <p14:tracePt t="7318" x="3468688" y="3789363"/>
          <p14:tracePt t="7321" x="3462338" y="3789363"/>
          <p14:tracePt t="7322" x="3462338" y="3794125"/>
          <p14:tracePt t="7325" x="3462338" y="3800475"/>
          <p14:tracePt t="7327" x="3457575" y="3805238"/>
          <p14:tracePt t="7330" x="3457575" y="3811588"/>
          <p14:tracePt t="7331" x="3451225" y="3811588"/>
          <p14:tracePt t="7333" x="3451225" y="3816350"/>
          <p14:tracePt t="7336" x="3451225" y="3822700"/>
          <p14:tracePt t="7338" x="3446463" y="3827463"/>
          <p14:tracePt t="7341" x="3446463" y="3833813"/>
          <p14:tracePt t="7345" x="3446463" y="3838575"/>
          <p14:tracePt t="7347" x="3446463" y="3844925"/>
          <p14:tracePt t="7350" x="3440113" y="3851275"/>
          <p14:tracePt t="7352" x="3440113" y="3856038"/>
          <p14:tracePt t="7356" x="3440113" y="3862388"/>
          <p14:tracePt t="7359" x="3440113" y="3867150"/>
          <p14:tracePt t="7361" x="3440113" y="3873500"/>
          <p14:tracePt t="7363" x="3440113" y="3878263"/>
          <p14:tracePt t="7366" x="3440113" y="3884613"/>
          <p14:tracePt t="7369" x="3440113" y="3889375"/>
          <p14:tracePt t="7371" x="3433763" y="3889375"/>
          <p14:tracePt t="7372" x="3433763" y="3895725"/>
          <p14:tracePt t="7374" x="3433763" y="3900488"/>
          <p14:tracePt t="7377" x="3433763" y="3906838"/>
          <p14:tracePt t="7380" x="3433763" y="3913188"/>
          <p14:tracePt t="7383" x="3433763" y="3917950"/>
          <p14:tracePt t="7384" x="3433763" y="3924300"/>
          <p14:tracePt t="7388" x="3433763" y="3929063"/>
          <p14:tracePt t="7390" x="3433763" y="3935413"/>
          <p14:tracePt t="7395" x="3433763" y="3940175"/>
          <p14:tracePt t="7396" x="3433763" y="3946525"/>
          <p14:tracePt t="7399" x="3433763" y="3951288"/>
          <p14:tracePt t="7402" x="3433763" y="3957638"/>
          <p14:tracePt t="7406" x="3433763" y="3962400"/>
          <p14:tracePt t="7407" x="3433763" y="3968750"/>
          <p14:tracePt t="7410" x="3433763" y="3973513"/>
          <p14:tracePt t="7413" x="3433763" y="3979863"/>
          <p14:tracePt t="7416" x="3433763" y="3986213"/>
          <p14:tracePt t="7418" x="3433763" y="3990975"/>
          <p14:tracePt t="7420" x="3440113" y="3990975"/>
          <p14:tracePt t="7421" x="3440113" y="3997325"/>
          <p14:tracePt t="7425" x="3440113" y="4002088"/>
          <p14:tracePt t="7428" x="3440113" y="4008438"/>
          <p14:tracePt t="7429" x="3440113" y="4013200"/>
          <p14:tracePt t="7430" x="3446463" y="4013200"/>
          <p14:tracePt t="7432" x="3446463" y="4019550"/>
          <p14:tracePt t="7435" x="3446463" y="4024313"/>
          <p14:tracePt t="7438" x="3451225" y="4030663"/>
          <p14:tracePt t="7442" x="3457575" y="4035425"/>
          <p14:tracePt t="7443" x="3457575" y="4041775"/>
          <p14:tracePt t="7447" x="3457575" y="4048125"/>
          <p14:tracePt t="7449" x="3462338" y="4048125"/>
          <p14:tracePt t="7450" x="3462338" y="4052888"/>
          <p14:tracePt t="7453" x="3462338" y="4059238"/>
          <p14:tracePt t="7454" x="3468688" y="4064000"/>
          <p14:tracePt t="7458" x="3468688" y="4070350"/>
          <p14:tracePt t="7460" x="3473450" y="4070350"/>
          <p14:tracePt t="7461" x="3473450" y="4075113"/>
          <p14:tracePt t="7463" x="3479800" y="4075113"/>
          <p14:tracePt t="7464" x="3479800" y="4081463"/>
          <p14:tracePt t="7467" x="3479800" y="4086225"/>
          <p14:tracePt t="7469" x="3484563" y="4092575"/>
          <p14:tracePt t="7472" x="3484563" y="4097338"/>
          <p14:tracePt t="7474" x="3490913" y="4097338"/>
          <p14:tracePt t="7476" x="3490913" y="4103688"/>
          <p14:tracePt t="7477" x="3490913" y="4108450"/>
          <p14:tracePt t="7478" x="3495675" y="4108450"/>
          <p14:tracePt t="7481" x="3502025" y="4114800"/>
          <p14:tracePt t="7483" x="3502025" y="4121150"/>
          <p14:tracePt t="7484" x="3506788" y="4121150"/>
          <p14:tracePt t="7487" x="3506788" y="4125913"/>
          <p14:tracePt t="7489" x="3513138" y="4132263"/>
          <p14:tracePt t="7492" x="3513138" y="4137025"/>
          <p14:tracePt t="7493" x="3519488" y="4137025"/>
          <p14:tracePt t="7495" x="3524250" y="4137025"/>
          <p14:tracePt t="7496" x="3524250" y="4143375"/>
          <p14:tracePt t="7498" x="3530600" y="4143375"/>
          <p14:tracePt t="7500" x="3530600" y="4148138"/>
          <p14:tracePt t="7502" x="3530600" y="4154488"/>
          <p14:tracePt t="7503" x="3535363" y="4154488"/>
          <p14:tracePt t="7506" x="3541713" y="4159250"/>
          <p14:tracePt t="7510" x="3546475" y="4159250"/>
          <p14:tracePt t="7511" x="3546475" y="4165600"/>
          <p14:tracePt t="7512" x="3552825" y="4165600"/>
          <p14:tracePt t="7515" x="3557588" y="4170363"/>
          <p14:tracePt t="7519" x="3557588" y="4176713"/>
          <p14:tracePt t="7520" x="3563938" y="4176713"/>
          <p14:tracePt t="7522" x="3568700" y="4176713"/>
          <p14:tracePt t="7523" x="3568700" y="4181475"/>
          <p14:tracePt t="7524" x="3575050" y="4181475"/>
          <p14:tracePt t="7527" x="3579813" y="4181475"/>
          <p14:tracePt t="7528" x="3579813" y="4187825"/>
          <p14:tracePt t="7530" x="3586163" y="4187825"/>
          <p14:tracePt t="7533" x="3592513" y="4194175"/>
          <p14:tracePt t="7535" x="3597275" y="4194175"/>
          <p14:tracePt t="7538" x="3603625" y="4194175"/>
          <p14:tracePt t="7539" x="3603625" y="4198938"/>
          <p14:tracePt t="7540" x="3608388" y="4198938"/>
          <p14:tracePt t="7542" x="3608388" y="4205288"/>
          <p14:tracePt t="7543" x="3614738" y="4205288"/>
          <p14:tracePt t="7544" x="3619500" y="4205288"/>
          <p14:tracePt t="7547" x="3625850" y="4205288"/>
          <p14:tracePt t="7548" x="3625850" y="4210050"/>
          <p14:tracePt t="7549" x="3630613" y="4210050"/>
          <p14:tracePt t="7551" x="3636963" y="4210050"/>
          <p14:tracePt t="7552" x="3641725" y="4210050"/>
          <p14:tracePt t="7553" x="3641725" y="4216400"/>
          <p14:tracePt t="7554" x="3648075" y="4216400"/>
          <p14:tracePt t="7556" x="3654425" y="4216400"/>
          <p14:tracePt t="7558" x="3659188" y="4216400"/>
          <p14:tracePt t="7559" x="3665538" y="4216400"/>
          <p14:tracePt t="7560" x="3665538" y="4221163"/>
          <p14:tracePt t="7561" x="3670300" y="4221163"/>
          <p14:tracePt t="7563" x="3676650" y="4221163"/>
          <p14:tracePt t="7564" x="3681413" y="4227513"/>
          <p14:tracePt t="7565" x="3687763" y="4227513"/>
          <p14:tracePt t="7567" x="3692525" y="4227513"/>
          <p14:tracePt t="7569" x="3698875" y="4227513"/>
          <p14:tracePt t="7570" x="3703638" y="4227513"/>
          <p14:tracePt t="7571" x="3714750" y="4232275"/>
          <p14:tracePt t="7573" x="3721100" y="4232275"/>
          <p14:tracePt t="7575" x="3727450" y="4232275"/>
          <p14:tracePt t="7576" x="3732213" y="4238625"/>
          <p14:tracePt t="7577" x="3738563" y="4238625"/>
          <p14:tracePt t="7579" x="3743325" y="4238625"/>
          <p14:tracePt t="7580" x="3754438" y="4238625"/>
          <p14:tracePt t="7582" x="3765550" y="4238625"/>
          <p14:tracePt t="7584" x="3771900" y="4238625"/>
          <p14:tracePt t="7585" x="3776663" y="4238625"/>
          <p14:tracePt t="7587" x="3789363" y="4238625"/>
          <p14:tracePt t="7589" x="3794125" y="4238625"/>
          <p14:tracePt t="7590" x="3800475" y="4243388"/>
          <p14:tracePt t="7591" x="3811588" y="4243388"/>
          <p14:tracePt t="7592" x="3816350" y="4243388"/>
          <p14:tracePt t="7593" x="3822700" y="4243388"/>
          <p14:tracePt t="7595" x="3827463" y="4243388"/>
          <p14:tracePt t="7596" x="3838575" y="4243388"/>
          <p14:tracePt t="7597" x="3844925" y="4243388"/>
          <p14:tracePt t="7598" x="3849688" y="4243388"/>
          <p14:tracePt t="7599" x="3856038" y="4243388"/>
          <p14:tracePt t="7600" x="3862388" y="4243388"/>
          <p14:tracePt t="7601" x="3867150" y="4243388"/>
          <p14:tracePt t="7602" x="3873500" y="4243388"/>
          <p14:tracePt t="7603" x="3878263" y="4243388"/>
          <p14:tracePt t="7604" x="3884613" y="4243388"/>
          <p14:tracePt t="7605" x="3895725" y="4243388"/>
          <p14:tracePt t="7606" x="3900488" y="4243388"/>
          <p14:tracePt t="7607" x="3906838" y="4243388"/>
          <p14:tracePt t="7609" x="3911600" y="4243388"/>
          <p14:tracePt t="7610" x="3929063" y="4243388"/>
          <p14:tracePt t="7613" x="3946525" y="4243388"/>
          <p14:tracePt t="7614" x="3951288" y="4243388"/>
          <p14:tracePt t="7615" x="3957638" y="4243388"/>
          <p14:tracePt t="7616" x="3962400" y="4243388"/>
          <p14:tracePt t="7617" x="3968750" y="4243388"/>
          <p14:tracePt t="7619" x="3979863" y="4243388"/>
          <p14:tracePt t="7620" x="3990975" y="4243388"/>
          <p14:tracePt t="7621" x="3997325" y="4243388"/>
          <p14:tracePt t="7622" x="4002088" y="4243388"/>
          <p14:tracePt t="7623" x="4008438" y="4243388"/>
          <p14:tracePt t="7624" x="4013200" y="4243388"/>
          <p14:tracePt t="7625" x="4019550" y="4243388"/>
          <p14:tracePt t="7626" x="4024313" y="4243388"/>
          <p14:tracePt t="7628" x="4035425" y="4243388"/>
          <p14:tracePt t="7629" x="4046538" y="4243388"/>
          <p14:tracePt t="7630" x="4052888" y="4243388"/>
          <p14:tracePt t="7631" x="4057650" y="4243388"/>
          <p14:tracePt t="7632" x="4064000" y="4243388"/>
          <p14:tracePt t="7634" x="4075113" y="4243388"/>
          <p14:tracePt t="7635" x="4081463" y="4243388"/>
          <p14:tracePt t="7636" x="4086225" y="4243388"/>
          <p14:tracePt t="7637" x="4092575" y="4243388"/>
          <p14:tracePt t="7638" x="4103688" y="4243388"/>
          <p14:tracePt t="7639" x="4108450" y="4243388"/>
          <p14:tracePt t="7640" x="4114800" y="4243388"/>
          <p14:tracePt t="7641" x="4125913" y="4243388"/>
          <p14:tracePt t="7643" x="4130675" y="4243388"/>
          <p14:tracePt t="7644" x="4137025" y="4243388"/>
          <p14:tracePt t="7645" x="4143375" y="4243388"/>
          <p14:tracePt t="7646" x="4154488" y="4243388"/>
          <p14:tracePt t="7647" x="4159250" y="4243388"/>
          <p14:tracePt t="7648" x="4165600" y="4243388"/>
          <p14:tracePt t="7650" x="4170363" y="4243388"/>
          <p14:tracePt t="7651" x="4181475" y="4243388"/>
          <p14:tracePt t="7653" x="4187825" y="4243388"/>
          <p14:tracePt t="7654" x="4192588" y="4243388"/>
          <p14:tracePt t="7655" x="4198938" y="4243388"/>
          <p14:tracePt t="7656" x="4210050" y="4243388"/>
          <p14:tracePt t="7658" x="4216400" y="4243388"/>
          <p14:tracePt t="7659" x="4221163" y="4243388"/>
          <p14:tracePt t="7661" x="4232275" y="4243388"/>
          <p14:tracePt t="7662" x="4238625" y="4238625"/>
          <p14:tracePt t="7663" x="4243388" y="4238625"/>
          <p14:tracePt t="7665" x="4249738" y="4238625"/>
          <p14:tracePt t="7666" x="4254500" y="4238625"/>
          <p14:tracePt t="7667" x="4260850" y="4238625"/>
          <p14:tracePt t="7668" x="4260850" y="4232275"/>
          <p14:tracePt t="7669" x="4265613" y="4232275"/>
          <p14:tracePt t="7670" x="4271963" y="4232275"/>
          <p14:tracePt t="7672" x="4278313" y="4232275"/>
          <p14:tracePt t="7673" x="4283075" y="4232275"/>
          <p14:tracePt t="7674" x="4289425" y="4232275"/>
          <p14:tracePt t="7676" x="4294188" y="4232275"/>
          <p14:tracePt t="7678" x="4300538" y="4227513"/>
          <p14:tracePt t="7680" x="4305300" y="4227513"/>
          <p14:tracePt t="7681" x="4311650" y="4227513"/>
          <p14:tracePt t="7683" x="4316413" y="4227513"/>
          <p14:tracePt t="7684" x="4322763" y="4221163"/>
          <p14:tracePt t="7687" x="4327525" y="4221163"/>
          <p14:tracePt t="7689" x="4333875" y="4221163"/>
          <p14:tracePt t="7690" x="4333875" y="4216400"/>
          <p14:tracePt t="7691" x="4338638" y="4216400"/>
          <p14:tracePt t="7692" x="4344988" y="4216400"/>
          <p14:tracePt t="7693" x="4344988" y="4210050"/>
          <p14:tracePt t="7695" x="4351338" y="4210050"/>
          <p14:tracePt t="7698" x="4356100" y="4205288"/>
          <p14:tracePt t="7701" x="4362450" y="4198938"/>
          <p14:tracePt t="7703" x="4367213" y="4198938"/>
          <p14:tracePt t="7705" x="4367213" y="4194175"/>
          <p14:tracePt t="7707" x="4367213" y="4187825"/>
          <p14:tracePt t="7708" x="4373563" y="4187825"/>
          <p14:tracePt t="7710" x="4373563" y="4181475"/>
          <p14:tracePt t="7713" x="4373563" y="4176713"/>
          <p14:tracePt t="7714" x="4378325" y="4176713"/>
          <p14:tracePt t="7716" x="4378325" y="4170363"/>
          <p14:tracePt t="7718" x="4378325" y="4165600"/>
          <p14:tracePt t="7721" x="4378325" y="4159250"/>
          <p14:tracePt t="7723" x="4384675" y="4154488"/>
          <p14:tracePt t="7725" x="4384675" y="4148138"/>
          <p14:tracePt t="7726" x="4384675" y="4143375"/>
          <p14:tracePt t="7728" x="4384675" y="4137025"/>
          <p14:tracePt t="7731" x="4384675" y="4132263"/>
          <p14:tracePt t="7732" x="4384675" y="4125913"/>
          <p14:tracePt t="7733" x="4384675" y="4121150"/>
          <p14:tracePt t="7735" x="4384675" y="4114800"/>
          <p14:tracePt t="7737" x="4384675" y="4108450"/>
          <p14:tracePt t="7739" x="4384675" y="4103688"/>
          <p14:tracePt t="7740" x="4384675" y="4097338"/>
          <p14:tracePt t="7741" x="4384675" y="4092575"/>
          <p14:tracePt t="7743" x="4384675" y="4086225"/>
          <p14:tracePt t="7744" x="4384675" y="4081463"/>
          <p14:tracePt t="7745" x="4384675" y="4075113"/>
          <p14:tracePt t="7747" x="4384675" y="4070350"/>
          <p14:tracePt t="7749" x="4384675" y="4059238"/>
          <p14:tracePt t="7750" x="4384675" y="4052888"/>
          <p14:tracePt t="7752" x="4384675" y="4048125"/>
          <p14:tracePt t="7753" x="4378325" y="4041775"/>
          <p14:tracePt t="7755" x="4378325" y="4035425"/>
          <p14:tracePt t="7756" x="4378325" y="4030663"/>
          <p14:tracePt t="7757" x="4378325" y="4024313"/>
          <p14:tracePt t="7758" x="4378325" y="4019550"/>
          <p14:tracePt t="7759" x="4373563" y="4019550"/>
          <p14:tracePt t="7760" x="4373563" y="4008438"/>
          <p14:tracePt t="7761" x="4367213" y="4002088"/>
          <p14:tracePt t="7763" x="4367213" y="3990975"/>
          <p14:tracePt t="7765" x="4362450" y="3986213"/>
          <p14:tracePt t="7767" x="4362450" y="3973513"/>
          <p14:tracePt t="7768" x="4356100" y="3968750"/>
          <p14:tracePt t="7769" x="4356100" y="3962400"/>
          <p14:tracePt t="7770" x="4356100" y="3957638"/>
          <p14:tracePt t="7771" x="4351338" y="3957638"/>
          <p14:tracePt t="7772" x="4351338" y="3951288"/>
          <p14:tracePt t="7773" x="4351338" y="3940175"/>
          <p14:tracePt t="7774" x="4344988" y="3935413"/>
          <p14:tracePt t="7775" x="4344988" y="3929063"/>
          <p14:tracePt t="7776" x="4338638" y="3929063"/>
          <p14:tracePt t="7777" x="4338638" y="3924300"/>
          <p14:tracePt t="7778" x="4338638" y="3917950"/>
          <p14:tracePt t="7780" x="4333875" y="3906838"/>
          <p14:tracePt t="7781" x="4333875" y="3900488"/>
          <p14:tracePt t="7782" x="4327525" y="3900488"/>
          <p14:tracePt t="7783" x="4322763" y="3889375"/>
          <p14:tracePt t="7784" x="4322763" y="3884613"/>
          <p14:tracePt t="7785" x="4322763" y="3878263"/>
          <p14:tracePt t="7786" x="4316413" y="3878263"/>
          <p14:tracePt t="7787" x="4316413" y="3873500"/>
          <p14:tracePt t="7788" x="4311650" y="3862388"/>
          <p14:tracePt t="7790" x="4305300" y="3851275"/>
          <p14:tracePt t="7792" x="4305300" y="3844925"/>
          <p14:tracePt t="7793" x="4294188" y="3838575"/>
          <p14:tracePt t="7794" x="4294188" y="3833813"/>
          <p14:tracePt t="7795" x="4289425" y="3827463"/>
          <p14:tracePt t="7797" x="4289425" y="3822700"/>
          <p14:tracePt t="7798" x="4283075" y="3816350"/>
          <p14:tracePt t="7799" x="4278313" y="3811588"/>
          <p14:tracePt t="7800" x="4278313" y="3805238"/>
          <p14:tracePt t="7801" x="4271963" y="3800475"/>
          <p14:tracePt t="7803" x="4265613" y="3794125"/>
          <p14:tracePt t="7805" x="4260850" y="3783013"/>
          <p14:tracePt t="7807" x="4254500" y="3778250"/>
          <p14:tracePt t="7808" x="4249738" y="3765550"/>
          <p14:tracePt t="7809" x="4243388" y="3765550"/>
          <p14:tracePt t="7810" x="4243388" y="3760788"/>
          <p14:tracePt t="7811" x="4238625" y="3754438"/>
          <p14:tracePt t="7812" x="4232275" y="3749675"/>
          <p14:tracePt t="7813" x="4227513" y="3743325"/>
          <p14:tracePt t="7814" x="4221163" y="3743325"/>
          <p14:tracePt t="7815" x="4221163" y="3738563"/>
          <p14:tracePt t="7816" x="4216400" y="3732213"/>
          <p14:tracePt t="7818" x="4205288" y="3721100"/>
          <p14:tracePt t="7821" x="4192588" y="3709988"/>
          <p14:tracePt t="7822" x="4187825" y="3705225"/>
          <p14:tracePt t="7824" x="4181475" y="3698875"/>
          <p14:tracePt t="7825" x="4170363" y="3692525"/>
          <p14:tracePt t="7826" x="4170363" y="3687763"/>
          <p14:tracePt t="7827" x="4165600" y="3687763"/>
          <p14:tracePt t="7828" x="4159250" y="3681413"/>
          <p14:tracePt t="7829" x="4154488" y="3676650"/>
          <p14:tracePt t="7830" x="4148138" y="3670300"/>
          <p14:tracePt t="7831" x="4143375" y="3670300"/>
          <p14:tracePt t="7832" x="4137025" y="3665538"/>
          <p14:tracePt t="7833" x="4137025" y="3659188"/>
          <p14:tracePt t="7834" x="4130675" y="3659188"/>
          <p14:tracePt t="7835" x="4125913" y="3654425"/>
          <p14:tracePt t="7836" x="4114800" y="3648075"/>
          <p14:tracePt t="7837" x="4108450" y="3648075"/>
          <p14:tracePt t="7838" x="4103688" y="3643313"/>
          <p14:tracePt t="7839" x="4097338" y="3636963"/>
          <p14:tracePt t="7841" x="4086225" y="3630613"/>
          <p14:tracePt t="7843" x="4075113" y="3630613"/>
          <p14:tracePt t="7844" x="4070350" y="3625850"/>
          <p14:tracePt t="7845" x="4064000" y="3619500"/>
          <p14:tracePt t="7846" x="4057650" y="3619500"/>
          <p14:tracePt t="7848" x="4046538" y="3614738"/>
          <p14:tracePt t="7849" x="4046538" y="3608388"/>
          <p14:tracePt t="7850" x="4041775" y="3608388"/>
          <p14:tracePt t="7851" x="4030663" y="3603625"/>
          <p14:tracePt t="7852" x="4024313" y="3603625"/>
          <p14:tracePt t="7853" x="4013200" y="3597275"/>
          <p14:tracePt t="7855" x="4008438" y="3597275"/>
          <p14:tracePt t="7856" x="4002088" y="3597275"/>
          <p14:tracePt t="7857" x="3997325" y="3592513"/>
          <p14:tracePt t="7858" x="3990975" y="3592513"/>
          <p14:tracePt t="7859" x="3984625" y="3586163"/>
          <p14:tracePt t="7860" x="3973513" y="3586163"/>
          <p14:tracePt t="7861" x="3962400" y="3581400"/>
          <p14:tracePt t="7863" x="3957638" y="3581400"/>
          <p14:tracePt t="7864" x="3951288" y="3575050"/>
          <p14:tracePt t="7865" x="3946525" y="3575050"/>
          <p14:tracePt t="7866" x="3940175" y="3575050"/>
          <p14:tracePt t="7867" x="3929063" y="3575050"/>
          <p14:tracePt t="7869" x="3922713" y="3575050"/>
          <p14:tracePt t="7870" x="3911600" y="3570288"/>
          <p14:tracePt t="7871" x="3906838" y="3570288"/>
          <p14:tracePt t="7872" x="3900488" y="3570288"/>
          <p14:tracePt t="7873" x="3895725" y="3570288"/>
          <p14:tracePt t="7874" x="3889375" y="3563938"/>
          <p14:tracePt t="7875" x="3884613" y="3563938"/>
          <p14:tracePt t="7876" x="3878263" y="3563938"/>
          <p14:tracePt t="7877" x="3867150" y="3563938"/>
          <p14:tracePt t="7878" x="3862388" y="3563938"/>
          <p14:tracePt t="7879" x="3856038" y="3563938"/>
          <p14:tracePt t="7880" x="3849688" y="3563938"/>
          <p14:tracePt t="7881" x="3844925" y="3563938"/>
          <p14:tracePt t="7882" x="3838575" y="3563938"/>
          <p14:tracePt t="7884" x="3833813" y="3563938"/>
          <p14:tracePt t="7885" x="3822700" y="3563938"/>
          <p14:tracePt t="7886" x="3816350" y="3563938"/>
          <p14:tracePt t="7888" x="3805238" y="3563938"/>
          <p14:tracePt t="7889" x="3794125" y="3563938"/>
          <p14:tracePt t="7890" x="3789363" y="3563938"/>
          <p14:tracePt t="7892" x="3776663" y="3563938"/>
          <p14:tracePt t="7894" x="3771900" y="3563938"/>
          <p14:tracePt t="7896" x="3760788" y="3563938"/>
          <p14:tracePt t="7897" x="3754438" y="3563938"/>
          <p14:tracePt t="7898" x="3749675" y="3563938"/>
          <p14:tracePt t="7899" x="3743325" y="3563938"/>
          <p14:tracePt t="7900" x="3732213" y="3563938"/>
          <p14:tracePt t="7902" x="3727450" y="3563938"/>
          <p14:tracePt t="7903" x="3721100" y="3570288"/>
          <p14:tracePt t="7904" x="3709988" y="3570288"/>
          <p14:tracePt t="7906" x="3703638" y="3570288"/>
          <p14:tracePt t="7907" x="3698875" y="3570288"/>
          <p14:tracePt t="7919" x="3636963" y="3592513"/>
          <p14:tracePt t="7920" x="3630613" y="3592513"/>
          <p14:tracePt t="7921" x="3625850" y="3597275"/>
          <p14:tracePt t="7923" x="3619500" y="3597275"/>
          <p14:tracePt t="7924" x="3614738" y="3597275"/>
          <p14:tracePt t="7925" x="3614738" y="3603625"/>
          <p14:tracePt t="7926" x="3603625" y="3603625"/>
          <p14:tracePt t="7927" x="3597275" y="3603625"/>
          <p14:tracePt t="7928" x="3592513" y="3608388"/>
          <p14:tracePt t="7930" x="3586163" y="3614738"/>
          <p14:tracePt t="7931" x="3575050" y="3614738"/>
          <p14:tracePt t="7932" x="3575050" y="3619500"/>
          <p14:tracePt t="7933" x="3568700" y="3619500"/>
          <p14:tracePt t="7935" x="3557588" y="3619500"/>
          <p14:tracePt t="7936" x="3557588" y="3625850"/>
          <p14:tracePt t="7937" x="3552825" y="3625850"/>
          <p14:tracePt t="7938" x="3552825" y="3630613"/>
          <p14:tracePt t="7939" x="3541713" y="3630613"/>
          <p14:tracePt t="7940" x="3541713" y="3636963"/>
          <p14:tracePt t="7941" x="3535363" y="3636963"/>
          <p14:tracePt t="7942" x="3530600" y="3636963"/>
          <p14:tracePt t="7943" x="3524250" y="3643313"/>
          <p14:tracePt t="7944" x="3524250" y="3648075"/>
          <p14:tracePt t="7945" x="3519488" y="3648075"/>
          <p14:tracePt t="7947" x="3513138" y="3654425"/>
          <p14:tracePt t="7948" x="3506788" y="3654425"/>
          <p14:tracePt t="7949" x="3502025" y="3659188"/>
          <p14:tracePt t="7951" x="3495675" y="3659188"/>
          <p14:tracePt t="7952" x="3495675" y="3665538"/>
          <p14:tracePt t="7953" x="3490913" y="3670300"/>
          <p14:tracePt t="7955" x="3484563" y="3670300"/>
          <p14:tracePt t="7956" x="3479800" y="3676650"/>
          <p14:tracePt t="7957" x="3473450" y="3681413"/>
          <p14:tracePt t="7959" x="3468688" y="3687763"/>
          <p14:tracePt t="7960" x="3462338" y="3687763"/>
          <p14:tracePt t="7961" x="3462338" y="3692525"/>
          <p14:tracePt t="7963" x="3457575" y="3698875"/>
          <p14:tracePt t="7965" x="3451225" y="3705225"/>
          <p14:tracePt t="7966" x="3451225" y="3709988"/>
          <p14:tracePt t="7967" x="3446463" y="3709988"/>
          <p14:tracePt t="7968" x="3440113" y="3709988"/>
          <p14:tracePt t="7969" x="3440113" y="3716338"/>
          <p14:tracePt t="7970" x="3433763" y="3716338"/>
          <p14:tracePt t="7971" x="3433763" y="3727450"/>
          <p14:tracePt t="7973" x="3429000" y="3727450"/>
          <p14:tracePt t="7974" x="3429000" y="3732213"/>
          <p14:tracePt t="7975" x="3422650" y="3732213"/>
          <p14:tracePt t="7976" x="3422650" y="3738563"/>
          <p14:tracePt t="7977" x="3417888" y="3743325"/>
          <p14:tracePt t="7978" x="3417888" y="3749675"/>
          <p14:tracePt t="7979" x="3411538" y="3749675"/>
          <p14:tracePt t="7980" x="3411538" y="3754438"/>
          <p14:tracePt t="7982" x="3406775" y="3760788"/>
          <p14:tracePt t="7983" x="3400425" y="3760788"/>
          <p14:tracePt t="7984" x="3400425" y="3765550"/>
          <p14:tracePt t="7985" x="3400425" y="3771900"/>
          <p14:tracePt t="7986" x="3395663" y="3778250"/>
          <p14:tracePt t="7989" x="3395663" y="3783013"/>
          <p14:tracePt t="7990" x="3389313" y="3789363"/>
          <p14:tracePt t="7992" x="3389313" y="3794125"/>
          <p14:tracePt t="7994" x="3384550" y="3800475"/>
          <p14:tracePt t="7995" x="3378200" y="3811588"/>
          <p14:tracePt t="7997" x="3378200" y="3816350"/>
          <p14:tracePt t="7998" x="3378200" y="3822700"/>
          <p14:tracePt t="8000" x="3371850" y="3827463"/>
          <p14:tracePt t="8002" x="3371850" y="3833813"/>
          <p14:tracePt t="8003" x="3371850" y="3838575"/>
          <p14:tracePt t="8004" x="3367088" y="3844925"/>
          <p14:tracePt t="8006" x="3367088" y="3851275"/>
          <p14:tracePt t="8007" x="3360738" y="3856038"/>
          <p14:tracePt t="8008" x="3360738" y="3862388"/>
          <p14:tracePt t="8009" x="3360738" y="3867150"/>
          <p14:tracePt t="8011" x="3360738" y="3878263"/>
          <p14:tracePt t="8014" x="3355975" y="3884613"/>
          <p14:tracePt t="8015" x="3355975" y="3895725"/>
          <p14:tracePt t="8017" x="3355975" y="3900488"/>
          <p14:tracePt t="8018" x="3355975" y="3906838"/>
          <p14:tracePt t="8019" x="3355975" y="3913188"/>
          <p14:tracePt t="8021" x="3355975" y="3917950"/>
          <p14:tracePt t="8023" x="3355975" y="3929063"/>
          <p14:tracePt t="8024" x="3355975" y="3935413"/>
          <p14:tracePt t="8025" x="3355975" y="3940175"/>
          <p14:tracePt t="8026" x="3355975" y="3946525"/>
          <p14:tracePt t="8028" x="3355975" y="3951288"/>
          <p14:tracePt t="8030" x="3355975" y="3962400"/>
          <p14:tracePt t="8032" x="3355975" y="3968750"/>
          <p14:tracePt t="8033" x="3355975" y="3973513"/>
          <p14:tracePt t="8034" x="3355975" y="3979863"/>
          <p14:tracePt t="8035" x="3355975" y="3986213"/>
          <p14:tracePt t="8037" x="3355975" y="3990975"/>
          <p14:tracePt t="8039" x="3355975" y="3997325"/>
          <p14:tracePt t="8040" x="3355975" y="4002088"/>
          <p14:tracePt t="8041" x="3355975" y="4008438"/>
          <p14:tracePt t="8042" x="3355975" y="4013200"/>
          <p14:tracePt t="8043" x="3355975" y="4019550"/>
          <p14:tracePt t="8044" x="3355975" y="4024313"/>
          <p14:tracePt t="8046" x="3355975" y="4035425"/>
          <p14:tracePt t="8048" x="3355975" y="4041775"/>
          <p14:tracePt t="8049" x="3355975" y="4048125"/>
          <p14:tracePt t="8050" x="3355975" y="4052888"/>
          <p14:tracePt t="8052" x="3360738" y="4064000"/>
          <p14:tracePt t="8054" x="3367088" y="4070350"/>
          <p14:tracePt t="8055" x="3367088" y="4075113"/>
          <p14:tracePt t="8056" x="3367088" y="4081463"/>
          <p14:tracePt t="8057" x="3367088" y="4086225"/>
          <p14:tracePt t="8058" x="3371850" y="4092575"/>
          <p14:tracePt t="8059" x="3371850" y="4097338"/>
          <p14:tracePt t="8061" x="3371850" y="4103688"/>
          <p14:tracePt t="8062" x="3378200" y="4103688"/>
          <p14:tracePt t="8063" x="3378200" y="4114800"/>
          <p14:tracePt t="8064" x="3384550" y="4121150"/>
          <p14:tracePt t="8065" x="3384550" y="4125913"/>
          <p14:tracePt t="8067" x="3389313" y="4137025"/>
          <p14:tracePt t="8069" x="3395663" y="4143375"/>
          <p14:tracePt t="8071" x="3395663" y="4154488"/>
          <p14:tracePt t="8073" x="3400425" y="4159250"/>
          <p14:tracePt t="8075" x="3406775" y="4170363"/>
          <p14:tracePt t="8076" x="3406775" y="4176713"/>
          <p14:tracePt t="8077" x="3411538" y="4181475"/>
          <p14:tracePt t="8079" x="3411538" y="4187825"/>
          <p14:tracePt t="8080" x="3417888" y="4194175"/>
          <p14:tracePt t="8082" x="3417888" y="4198938"/>
          <p14:tracePt t="8083" x="3417888" y="4205288"/>
          <p14:tracePt t="8084" x="3422650" y="4205288"/>
          <p14:tracePt t="8086" x="3429000" y="4216400"/>
          <p14:tracePt t="8087" x="3433763" y="4221163"/>
          <p14:tracePt t="8089" x="3433763" y="4227513"/>
          <p14:tracePt t="8090" x="3440113" y="4232275"/>
          <p14:tracePt t="8092" x="3446463" y="4238625"/>
          <p14:tracePt t="8093" x="3446463" y="4243388"/>
          <p14:tracePt t="8094" x="3451225" y="4243388"/>
          <p14:tracePt t="8095" x="3451225" y="4249738"/>
          <p14:tracePt t="8097" x="3457575" y="4256088"/>
          <p14:tracePt t="8098" x="3457575" y="4260850"/>
          <p14:tracePt t="8100" x="3462338" y="4267200"/>
          <p14:tracePt t="8101" x="3468688" y="4267200"/>
          <p14:tracePt t="8102" x="3468688" y="4271963"/>
          <p14:tracePt t="8103" x="3473450" y="4271963"/>
          <p14:tracePt t="8104" x="3473450" y="4278313"/>
          <p14:tracePt t="8105" x="3473450" y="4283075"/>
          <p14:tracePt t="8106" x="3479800" y="4289425"/>
          <p14:tracePt t="8107" x="3484563" y="4289425"/>
          <p14:tracePt t="8109" x="3490913" y="4294188"/>
          <p14:tracePt t="8110" x="3495675" y="4300538"/>
          <p14:tracePt t="8112" x="3502025" y="4305300"/>
          <p14:tracePt t="8113" x="3506788" y="4305300"/>
          <p14:tracePt t="8114" x="3506788" y="4311650"/>
          <p14:tracePt t="8115" x="3513138" y="4316413"/>
          <p14:tracePt t="8117" x="3519488" y="4316413"/>
          <p14:tracePt t="8118" x="3524250" y="4322763"/>
          <p14:tracePt t="8120" x="3530600" y="4329113"/>
          <p14:tracePt t="8123" x="3535363" y="4333875"/>
          <p14:tracePt t="8124" x="3541713" y="4333875"/>
          <p14:tracePt t="8126" x="3546475" y="4340225"/>
          <p14:tracePt t="8128" x="3552825" y="4344988"/>
          <p14:tracePt t="8129" x="3557588" y="4351338"/>
          <p14:tracePt t="8130" x="3563938" y="4351338"/>
          <p14:tracePt t="8131" x="3568700" y="4356100"/>
          <p14:tracePt t="8134" x="3579813" y="4362450"/>
          <p14:tracePt t="8135" x="3586163" y="4362450"/>
          <p14:tracePt t="8137" x="3597275" y="4367213"/>
          <p14:tracePt t="8139" x="3603625" y="4367213"/>
          <p14:tracePt t="8140" x="3608388" y="4373563"/>
          <p14:tracePt t="8141" x="3614738" y="4378325"/>
          <p14:tracePt t="8142" x="3619500" y="4378325"/>
          <p14:tracePt t="8144" x="3625850" y="4378325"/>
          <p14:tracePt t="8145" x="3630613" y="4384675"/>
          <p14:tracePt t="8148" x="3636963" y="4384675"/>
          <p14:tracePt t="8148" x="3648075" y="4384675"/>
          <p14:tracePt t="8150" x="3654425" y="4391025"/>
          <p14:tracePt t="8151" x="3659188" y="4395788"/>
          <p14:tracePt t="8152" x="3665538" y="4395788"/>
          <p14:tracePt t="8155" x="3676650" y="4395788"/>
          <p14:tracePt t="8157" x="3681413" y="4402138"/>
          <p14:tracePt t="8157" x="3687763" y="4402138"/>
          <p14:tracePt t="8158" x="3692525" y="4402138"/>
          <p14:tracePt t="8159" x="3698875" y="4402138"/>
          <p14:tracePt t="8160" x="3703638" y="4402138"/>
          <p14:tracePt t="8162" x="3714750" y="4406900"/>
          <p14:tracePt t="8163" x="3721100" y="4406900"/>
          <p14:tracePt t="8164" x="3727450" y="4406900"/>
          <p14:tracePt t="8166" x="3732213" y="4406900"/>
          <p14:tracePt t="8167" x="3743325" y="4413250"/>
          <p14:tracePt t="8169" x="3749675" y="4413250"/>
          <p14:tracePt t="8169" x="3754438" y="4413250"/>
          <p14:tracePt t="8171" x="3760788" y="4413250"/>
          <p14:tracePt t="8172" x="3771900" y="4413250"/>
          <p14:tracePt t="8174" x="3776663" y="4413250"/>
          <p14:tracePt t="8175" x="3783013" y="4413250"/>
          <p14:tracePt t="8176" x="3789363" y="4413250"/>
          <p14:tracePt t="8177" x="3794125" y="4413250"/>
          <p14:tracePt t="8178" x="3800475" y="4413250"/>
          <p14:tracePt t="8179" x="3805238" y="4413250"/>
          <p14:tracePt t="8180" x="3811588" y="4413250"/>
          <p14:tracePt t="8182" x="3822700" y="4413250"/>
          <p14:tracePt t="8183" x="3827463" y="4413250"/>
          <p14:tracePt t="8185" x="3838575" y="4413250"/>
          <p14:tracePt t="8187" x="3844925" y="4413250"/>
          <p14:tracePt t="8188" x="3856038" y="4413250"/>
          <p14:tracePt t="8190" x="3862388" y="4413250"/>
          <p14:tracePt t="8191" x="3867150" y="4413250"/>
          <p14:tracePt t="8192" x="3873500" y="4413250"/>
          <p14:tracePt t="8193" x="3884613" y="4413250"/>
          <p14:tracePt t="8194" x="3889375" y="4413250"/>
          <p14:tracePt t="8195" x="3889375" y="4406900"/>
          <p14:tracePt t="8197" x="3900488" y="4406900"/>
          <p14:tracePt t="8198" x="3911600" y="4406900"/>
          <p14:tracePt t="8199" x="3917950" y="4406900"/>
          <p14:tracePt t="8200" x="3922713" y="4406900"/>
          <p14:tracePt t="8201" x="3929063" y="4402138"/>
          <p14:tracePt t="8203" x="3940175" y="4402138"/>
          <p14:tracePt t="8204" x="3946525" y="4402138"/>
          <p14:tracePt t="8205" x="3951288" y="4402138"/>
          <p14:tracePt t="8206" x="3957638" y="4395788"/>
          <p14:tracePt t="8208" x="3962400" y="4395788"/>
          <p14:tracePt t="8209" x="3968750" y="4391025"/>
          <p14:tracePt t="8210" x="3973513" y="4391025"/>
          <p14:tracePt t="8211" x="3984625" y="4391025"/>
          <p14:tracePt t="8212" x="3990975" y="4391025"/>
          <p14:tracePt t="8213" x="3997325" y="4384675"/>
          <p14:tracePt t="8215" x="4002088" y="4378325"/>
          <p14:tracePt t="8216" x="4013200" y="4378325"/>
          <p14:tracePt t="8218" x="4019550" y="4378325"/>
          <p14:tracePt t="8219" x="4024313" y="4373563"/>
          <p14:tracePt t="8220" x="4035425" y="4373563"/>
          <p14:tracePt t="8221" x="4035425" y="4367213"/>
          <p14:tracePt t="8222" x="4041775" y="4367213"/>
          <p14:tracePt t="8224" x="4052888" y="4362450"/>
          <p14:tracePt t="8225" x="4057650" y="4362450"/>
          <p14:tracePt t="8226" x="4064000" y="4362450"/>
          <p14:tracePt t="8228" x="4070350" y="4362450"/>
          <p14:tracePt t="8229" x="4070350" y="4356100"/>
          <p14:tracePt t="8230" x="4081463" y="4351338"/>
          <p14:tracePt t="8232" x="4086225" y="4351338"/>
          <p14:tracePt t="8233" x="4092575" y="4344988"/>
          <p14:tracePt t="8234" x="4097338" y="4344988"/>
          <p14:tracePt t="8236" x="4103688" y="4340225"/>
          <p14:tracePt t="8237" x="4108450" y="4333875"/>
          <p14:tracePt t="8239" x="4114800" y="4333875"/>
          <p14:tracePt t="8240" x="4119563" y="4333875"/>
          <p14:tracePt t="8241" x="4119563" y="4329113"/>
          <p14:tracePt t="8242" x="4125913" y="4329113"/>
          <p14:tracePt t="8243" x="4130675" y="4322763"/>
          <p14:tracePt t="8244" x="4130675" y="4316413"/>
          <p14:tracePt t="8245" x="4137025" y="4316413"/>
          <p14:tracePt t="8246" x="4143375" y="4316413"/>
          <p14:tracePt t="8247" x="4148138" y="4311650"/>
          <p14:tracePt t="8249" x="4154488" y="4305300"/>
          <p14:tracePt t="8252" x="4159250" y="4300538"/>
          <p14:tracePt t="8253" x="4165600" y="4294188"/>
          <p14:tracePt t="8254" x="4170363" y="4294188"/>
          <p14:tracePt t="8255" x="4170363" y="4289425"/>
          <p14:tracePt t="8256" x="4176713" y="4289425"/>
          <p14:tracePt t="8259" x="4181475" y="4283075"/>
          <p14:tracePt t="8260" x="4187825" y="4278313"/>
          <p14:tracePt t="8261" x="4192588" y="4271963"/>
          <p14:tracePt t="8262" x="4192588" y="4267200"/>
          <p14:tracePt t="8263" x="4198938" y="4267200"/>
          <p14:tracePt t="8264" x="4198938" y="4260850"/>
          <p14:tracePt t="8266" x="4205288" y="4256088"/>
          <p14:tracePt t="8267" x="4210050" y="4256088"/>
          <p14:tracePt t="8268" x="4216400" y="4249738"/>
          <p14:tracePt t="8270" x="4216400" y="4243388"/>
          <p14:tracePt t="8272" x="4221163" y="4238625"/>
          <p14:tracePt t="8273" x="4221163" y="4232275"/>
          <p14:tracePt t="8274" x="4227513" y="4232275"/>
          <p14:tracePt t="8275" x="4227513" y="4227513"/>
          <p14:tracePt t="8277" x="4232275" y="4221163"/>
          <p14:tracePt t="8278" x="4238625" y="4221163"/>
          <p14:tracePt t="8280" x="4238625" y="4216400"/>
          <p14:tracePt t="8280" x="4238625" y="4210050"/>
          <p14:tracePt t="8281" x="4243388" y="4210050"/>
          <p14:tracePt t="8282" x="4243388" y="4205288"/>
          <p14:tracePt t="8284" x="4249738" y="4198938"/>
          <p14:tracePt t="8286" x="4249738" y="4187825"/>
          <p14:tracePt t="8287" x="4254500" y="4187825"/>
          <p14:tracePt t="8288" x="4260850" y="4181475"/>
          <p14:tracePt t="8290" x="4260850" y="4176713"/>
          <p14:tracePt t="8292" x="4265613" y="4170363"/>
          <p14:tracePt t="8293" x="4265613" y="4165600"/>
          <p14:tracePt t="8294" x="4265613" y="4159250"/>
          <p14:tracePt t="8296" x="4271963" y="4159250"/>
          <p14:tracePt t="8297" x="4271963" y="4154488"/>
          <p14:tracePt t="8298" x="4271963" y="4148138"/>
          <p14:tracePt t="8299" x="4278313" y="4143375"/>
          <p14:tracePt t="8301" x="4283075" y="4132263"/>
          <p14:tracePt t="8303" x="4283075" y="4125913"/>
          <p14:tracePt t="8305" x="4289425" y="4121150"/>
          <p14:tracePt t="8306" x="4289425" y="4114800"/>
          <p14:tracePt t="8307" x="4289425" y="4108450"/>
          <p14:tracePt t="8309" x="4289425" y="4103688"/>
          <p14:tracePt t="8311" x="4294188" y="4097338"/>
          <p14:tracePt t="8311" x="4294188" y="4092575"/>
          <p14:tracePt t="8312" x="4300538" y="4092575"/>
          <p14:tracePt t="8313" x="4300538" y="4086225"/>
          <p14:tracePt t="8315" x="4300538" y="4081463"/>
          <p14:tracePt t="8315" x="4300538" y="4075113"/>
          <p14:tracePt t="8317" x="4300538" y="4070350"/>
          <p14:tracePt t="8318" x="4305300" y="4064000"/>
          <p14:tracePt t="8319" x="4305300" y="4059238"/>
          <p14:tracePt t="8320" x="4305300" y="4052888"/>
          <p14:tracePt t="8322" x="4305300" y="4048125"/>
          <p14:tracePt t="8323" x="4305300" y="4041775"/>
          <p14:tracePt t="8325" x="4305300" y="4035425"/>
          <p14:tracePt t="8326" x="4305300" y="4024313"/>
          <p14:tracePt t="8327" x="4311650" y="4024313"/>
          <p14:tracePt t="8328" x="4311650" y="4019550"/>
          <p14:tracePt t="8330" x="4311650" y="4013200"/>
          <p14:tracePt t="8331" x="4311650" y="4008438"/>
          <p14:tracePt t="8332" x="4311650" y="4002088"/>
          <p14:tracePt t="8333" x="4311650" y="3997325"/>
          <p14:tracePt t="8335" x="4311650" y="3990975"/>
          <p14:tracePt t="8336" x="4311650" y="3986213"/>
          <p14:tracePt t="8337" x="4311650" y="3979863"/>
          <p14:tracePt t="8338" x="4311650" y="3973513"/>
          <p14:tracePt t="8339" x="4311650" y="3968750"/>
          <p14:tracePt t="8340" x="4311650" y="3962400"/>
          <p14:tracePt t="8342" x="4311650" y="3957638"/>
          <p14:tracePt t="8343" x="4311650" y="3951288"/>
          <p14:tracePt t="8345" x="4311650" y="3946525"/>
          <p14:tracePt t="8346" x="4311650" y="3935413"/>
          <p14:tracePt t="8347" x="4311650" y="3929063"/>
          <p14:tracePt t="8349" x="4311650" y="3924300"/>
          <p14:tracePt t="8350" x="4311650" y="3917950"/>
          <p14:tracePt t="8351" x="4311650" y="3913188"/>
          <p14:tracePt t="8353" x="4311650" y="3906838"/>
          <p14:tracePt t="8355" x="4311650" y="3895725"/>
          <p14:tracePt t="8356" x="4311650" y="3889375"/>
          <p14:tracePt t="8357" x="4311650" y="3884613"/>
          <p14:tracePt t="8358" x="4311650" y="3878263"/>
          <p14:tracePt t="8360" x="4311650" y="3867150"/>
          <p14:tracePt t="8363" x="4311650" y="3862388"/>
          <p14:tracePt t="8364" x="4311650" y="3856038"/>
          <p14:tracePt t="8365" x="4311650" y="3851275"/>
          <p14:tracePt t="8366" x="4305300" y="3844925"/>
          <p14:tracePt t="8367" x="4305300" y="3838575"/>
          <p14:tracePt t="8368" x="4300538" y="3833813"/>
          <p14:tracePt t="8370" x="4300538" y="3827463"/>
          <p14:tracePt t="8371" x="4300538" y="3822700"/>
          <p14:tracePt t="8372" x="4300538" y="3816350"/>
          <p14:tracePt t="8374" x="4294188" y="3805238"/>
          <p14:tracePt t="8375" x="4294188" y="3800475"/>
          <p14:tracePt t="8377" x="4289425" y="3789363"/>
          <p14:tracePt t="8379" x="4283075" y="3783013"/>
          <p14:tracePt t="8381" x="4283075" y="3778250"/>
          <p14:tracePt t="8382" x="4283075" y="3771900"/>
          <p14:tracePt t="8383" x="4278313" y="3765550"/>
          <p14:tracePt t="8385" x="4278313" y="3760788"/>
          <p14:tracePt t="8386" x="4271963" y="3754438"/>
          <p14:tracePt t="8387" x="4265613" y="3749675"/>
          <p14:tracePt t="8388" x="4265613" y="3743325"/>
          <p14:tracePt t="8390" x="4260850" y="3738563"/>
          <p14:tracePt t="8391" x="4260850" y="3732213"/>
          <p14:tracePt t="8393" x="4254500" y="3727450"/>
          <p14:tracePt t="8394" x="4254500" y="3721100"/>
          <p14:tracePt t="8396" x="4249738" y="3709988"/>
          <p14:tracePt t="8397" x="4243388" y="3709988"/>
          <p14:tracePt t="8398" x="4243388" y="3705225"/>
          <p14:tracePt t="8399" x="4238625" y="3705225"/>
          <p14:tracePt t="8400" x="4238625" y="3698875"/>
          <p14:tracePt t="8401" x="4238625" y="3692525"/>
          <p14:tracePt t="8402" x="4232275" y="3692525"/>
          <p14:tracePt t="8403" x="4232275" y="3687763"/>
          <p14:tracePt t="8404" x="4227513" y="3687763"/>
          <p14:tracePt t="8405" x="4227513" y="3676650"/>
          <p14:tracePt t="8406" x="4221163" y="3676650"/>
          <p14:tracePt t="8407" x="4221163" y="3670300"/>
          <p14:tracePt t="8408" x="4216400" y="3670300"/>
          <p14:tracePt t="8410" x="4210050" y="3665538"/>
          <p14:tracePt t="8412" x="4205288" y="3659188"/>
          <p14:tracePt t="8413" x="4205288" y="3654425"/>
          <p14:tracePt t="8414" x="4198938" y="3654425"/>
          <p14:tracePt t="8415" x="4198938" y="3648075"/>
          <p14:tracePt t="8416" x="4192588" y="3643313"/>
          <p14:tracePt t="8419" x="4181475" y="3636963"/>
          <p14:tracePt t="8420" x="4181475" y="3630613"/>
          <p14:tracePt t="8421" x="4176713" y="3630613"/>
          <p14:tracePt t="8423" x="4170363" y="3619500"/>
          <p14:tracePt t="8424" x="4165600" y="3619500"/>
          <p14:tracePt t="8426" x="4159250" y="3614738"/>
          <p14:tracePt t="8428" x="4154488" y="3608388"/>
          <p14:tracePt t="8430" x="4148138" y="3608388"/>
          <p14:tracePt t="8431" x="4143375" y="3603625"/>
          <p14:tracePt t="8433" x="4137025" y="3597275"/>
          <p14:tracePt t="8435" x="4130675" y="3597275"/>
          <p14:tracePt t="8436" x="4130675" y="3592513"/>
          <p14:tracePt t="8437" x="4125913" y="3592513"/>
          <p14:tracePt t="8438" x="4119563" y="3592513"/>
          <p14:tracePt t="8439" x="4114800" y="3586163"/>
          <p14:tracePt t="8441" x="4108450" y="3586163"/>
          <p14:tracePt t="8442" x="4103688" y="3581400"/>
          <p14:tracePt t="8444" x="4097338" y="3575050"/>
          <p14:tracePt t="8445" x="4092575" y="3575050"/>
          <p14:tracePt t="8447" x="4086225" y="3570288"/>
          <p14:tracePt t="8448" x="4081463" y="3570288"/>
          <p14:tracePt t="8450" x="4075113" y="3570288"/>
          <p14:tracePt t="8452" x="4064000" y="3563938"/>
          <p14:tracePt t="8453" x="4057650" y="3563938"/>
          <p14:tracePt t="8455" x="4052888" y="3563938"/>
          <p14:tracePt t="8456" x="4046538" y="3557588"/>
          <p14:tracePt t="8457" x="4041775" y="3557588"/>
          <p14:tracePt t="8459" x="4030663" y="3552825"/>
          <p14:tracePt t="8461" x="4024313" y="3552825"/>
          <p14:tracePt t="8462" x="4019550" y="3552825"/>
          <p14:tracePt t="8463" x="4013200" y="3552825"/>
          <p14:tracePt t="8464" x="4008438" y="3546475"/>
          <p14:tracePt t="8465" x="4002088" y="3546475"/>
          <p14:tracePt t="8466" x="3997325" y="3546475"/>
          <p14:tracePt t="8467" x="3990975" y="3546475"/>
          <p14:tracePt t="8468" x="3990975" y="3541713"/>
          <p14:tracePt t="8469" x="3979863" y="3541713"/>
          <p14:tracePt t="8471" x="3973513" y="3541713"/>
          <p14:tracePt t="8472" x="3968750" y="3541713"/>
          <p14:tracePt t="8474" x="3957638" y="3541713"/>
          <p14:tracePt t="8475" x="3951288" y="3541713"/>
          <p14:tracePt t="8476" x="3946525" y="3541713"/>
          <p14:tracePt t="8477" x="3940175" y="3541713"/>
          <p14:tracePt t="8478" x="3935413" y="3541713"/>
          <p14:tracePt t="8479" x="3929063" y="3541713"/>
          <p14:tracePt t="8480" x="3922713" y="3541713"/>
          <p14:tracePt t="8481" x="3917950" y="3541713"/>
          <p14:tracePt t="8482" x="3911600" y="3541713"/>
          <p14:tracePt t="8483" x="3906838" y="3541713"/>
          <p14:tracePt t="8485" x="3895725" y="3541713"/>
          <p14:tracePt t="8486" x="3889375" y="3541713"/>
          <p14:tracePt t="8488" x="3878263" y="3541713"/>
          <p14:tracePt t="8489" x="3867150" y="3541713"/>
          <p14:tracePt t="8491" x="3862388" y="3541713"/>
          <p14:tracePt t="8492" x="3849688" y="3541713"/>
          <p14:tracePt t="8494" x="3838575" y="3541713"/>
          <p14:tracePt t="8495" x="3827463" y="3541713"/>
          <p14:tracePt t="8496" x="3822700" y="3541713"/>
          <p14:tracePt t="8497" x="3816350" y="3541713"/>
          <p14:tracePt t="8498" x="3811588" y="3541713"/>
          <p14:tracePt t="8499" x="3805238" y="3541713"/>
          <p14:tracePt t="8500" x="3800475" y="3541713"/>
          <p14:tracePt t="8501" x="3794125" y="3541713"/>
          <p14:tracePt t="8502" x="3783013" y="3541713"/>
          <p14:tracePt t="8503" x="3776663" y="3541713"/>
          <p14:tracePt t="8504" x="3771900" y="3546475"/>
          <p14:tracePt t="8505" x="3765550" y="3546475"/>
          <p14:tracePt t="8506" x="3760788" y="3546475"/>
          <p14:tracePt t="8507" x="3754438" y="3546475"/>
          <p14:tracePt t="8508" x="3743325" y="3546475"/>
          <p14:tracePt t="8509" x="3738563" y="3546475"/>
          <p14:tracePt t="8510" x="3727450" y="3552825"/>
          <p14:tracePt t="8512" x="3721100" y="3552825"/>
          <p14:tracePt t="8513" x="3714750" y="3557588"/>
          <p14:tracePt t="8514" x="3709988" y="3557588"/>
          <p14:tracePt t="8516" x="3687763" y="3557588"/>
          <p14:tracePt t="8517" x="3687763" y="3563938"/>
          <p14:tracePt t="8518" x="3676650" y="3570288"/>
          <p14:tracePt t="8519" x="3665538" y="3570288"/>
          <p14:tracePt t="8521" x="3659188" y="3570288"/>
          <p14:tracePt t="8522" x="3648075" y="3575050"/>
          <p14:tracePt t="8523" x="3636963" y="3581400"/>
          <p14:tracePt t="8525" x="3625850" y="3581400"/>
          <p14:tracePt t="8526" x="3619500" y="3581400"/>
          <p14:tracePt t="8527" x="3614738" y="3586163"/>
          <p14:tracePt t="8528" x="3608388" y="3586163"/>
          <p14:tracePt t="8529" x="3603625" y="3592513"/>
          <p14:tracePt t="8530" x="3597275" y="3592513"/>
          <p14:tracePt t="8531" x="3586163" y="3597275"/>
          <p14:tracePt t="8533" x="3579813" y="3597275"/>
          <p14:tracePt t="8534" x="3575050" y="3603625"/>
          <p14:tracePt t="8535" x="3568700" y="3603625"/>
          <p14:tracePt t="8536" x="3557588" y="3608388"/>
          <p14:tracePt t="8538" x="3552825" y="3614738"/>
          <p14:tracePt t="8539" x="3541713" y="3614738"/>
          <p14:tracePt t="8540" x="3535363" y="3619500"/>
          <p14:tracePt t="8541" x="3530600" y="3625850"/>
          <p14:tracePt t="8542" x="3524250" y="3625850"/>
          <p14:tracePt t="8543" x="3519488" y="3630613"/>
          <p14:tracePt t="8544" x="3513138" y="3630613"/>
          <p14:tracePt t="8545" x="3513138" y="3636963"/>
          <p14:tracePt t="8546" x="3502025" y="3636963"/>
          <p14:tracePt t="8547" x="3495675" y="3648075"/>
          <p14:tracePt t="8548" x="3490913" y="3648075"/>
          <p14:tracePt t="8549" x="3484563" y="3654425"/>
          <p14:tracePt t="8550" x="3479800" y="3654425"/>
          <p14:tracePt t="8551" x="3473450" y="3659188"/>
          <p14:tracePt t="8552" x="3473450" y="3665538"/>
          <p14:tracePt t="8553" x="3462338" y="3665538"/>
          <p14:tracePt t="8554" x="3462338" y="3670300"/>
          <p14:tracePt t="8555" x="3457575" y="3670300"/>
          <p14:tracePt t="8556" x="3457575" y="3676650"/>
          <p14:tracePt t="8557" x="3446463" y="3681413"/>
          <p14:tracePt t="8558" x="3440113" y="3687763"/>
          <p14:tracePt t="8559" x="3433763" y="3692525"/>
          <p14:tracePt t="8561" x="3429000" y="3698875"/>
          <p14:tracePt t="8563" x="3417888" y="3709988"/>
          <p14:tracePt t="8565" x="3411538" y="3716338"/>
          <p14:tracePt t="8567" x="3406775" y="3721100"/>
          <p14:tracePt t="8568" x="3400425" y="3727450"/>
          <p14:tracePt t="8569" x="3400425" y="3732213"/>
          <p14:tracePt t="8570" x="3395663" y="3738563"/>
          <p14:tracePt t="8572" x="3389313" y="3743325"/>
          <p14:tracePt t="8573" x="3389313" y="3749675"/>
          <p14:tracePt t="8574" x="3384550" y="3754438"/>
          <p14:tracePt t="8575" x="3378200" y="3760788"/>
          <p14:tracePt t="8577" x="3378200" y="3765550"/>
          <p14:tracePt t="8578" x="3367088" y="3771900"/>
          <p14:tracePt t="8579" x="3367088" y="3778250"/>
          <p14:tracePt t="8580" x="3367088" y="3783013"/>
          <p14:tracePt t="8581" x="3360738" y="3789363"/>
          <p14:tracePt t="8583" x="3355975" y="3794125"/>
          <p14:tracePt t="8584" x="3355975" y="3800475"/>
          <p14:tracePt t="8585" x="3349625" y="3805238"/>
          <p14:tracePt t="8586" x="3349625" y="3811588"/>
          <p14:tracePt t="8588" x="3349625" y="3816350"/>
          <p14:tracePt t="8589" x="3344863" y="3816350"/>
          <p14:tracePt t="8590" x="3344863" y="3827463"/>
          <p14:tracePt t="8592" x="3344863" y="3833813"/>
          <p14:tracePt t="8593" x="3338513" y="3838575"/>
          <p14:tracePt t="8594" x="3338513" y="3844925"/>
          <p14:tracePt t="8595" x="3333750" y="3851275"/>
          <p14:tracePt t="8596" x="3333750" y="3856038"/>
          <p14:tracePt t="8597" x="3333750" y="3862388"/>
          <p14:tracePt t="8598" x="3333750" y="3867150"/>
          <p14:tracePt t="8600" x="3333750" y="3873500"/>
          <p14:tracePt t="8601" x="3333750" y="3878263"/>
          <p14:tracePt t="8603" x="3333750" y="3884613"/>
          <p14:tracePt t="8604" x="3333750" y="3889375"/>
          <p14:tracePt t="8605" x="3333750" y="3895725"/>
          <p14:tracePt t="8606" x="3333750" y="3900488"/>
          <p14:tracePt t="8607" x="3333750" y="3906838"/>
          <p14:tracePt t="8608" x="3333750" y="3913188"/>
          <p14:tracePt t="8609" x="3333750" y="3917950"/>
          <p14:tracePt t="8611" x="3333750" y="3924300"/>
          <p14:tracePt t="8612" x="3333750" y="3929063"/>
          <p14:tracePt t="8613" x="3333750" y="3935413"/>
          <p14:tracePt t="8615" x="3333750" y="3940175"/>
          <p14:tracePt t="8616" x="3333750" y="3946525"/>
          <p14:tracePt t="8617" x="3333750" y="3951288"/>
          <p14:tracePt t="8618" x="3333750" y="3957638"/>
          <p14:tracePt t="8619" x="3333750" y="3962400"/>
          <p14:tracePt t="8620" x="3333750" y="3968750"/>
          <p14:tracePt t="8622" x="3333750" y="3973513"/>
          <p14:tracePt t="8624" x="3333750" y="3986213"/>
          <p14:tracePt t="8625" x="3338513" y="3986213"/>
          <p14:tracePt t="8626" x="3338513" y="3990975"/>
          <p14:tracePt t="8627" x="3338513" y="3997325"/>
          <p14:tracePt t="8628" x="3338513" y="4002088"/>
          <p14:tracePt t="8629" x="3344863" y="4002088"/>
          <p14:tracePt t="8630" x="3344863" y="4008438"/>
          <p14:tracePt t="8631" x="3344863" y="4013200"/>
          <p14:tracePt t="8632" x="3344863" y="4019550"/>
          <p14:tracePt t="8633" x="3349625" y="4024313"/>
          <p14:tracePt t="8635" x="3355975" y="4035425"/>
          <p14:tracePt t="8637" x="3360738" y="4041775"/>
          <p14:tracePt t="8639" x="3360738" y="4048125"/>
          <p14:tracePt t="8640" x="3367088" y="4048125"/>
          <p14:tracePt t="8641" x="3367088" y="4059238"/>
          <p14:tracePt t="8643" x="3371850" y="4064000"/>
          <p14:tracePt t="8644" x="3378200" y="4064000"/>
          <p14:tracePt t="8645" x="3378200" y="4070350"/>
          <p14:tracePt t="8648" x="3384550" y="4081463"/>
          <p14:tracePt t="8649" x="3389313" y="4086225"/>
          <p14:tracePt t="8651" x="3395663" y="4092575"/>
          <p14:tracePt t="8652" x="3395663" y="4097338"/>
          <p14:tracePt t="8653" x="3400425" y="4097338"/>
          <p14:tracePt t="8654" x="3400425" y="4103688"/>
          <p14:tracePt t="8655" x="3406775" y="4103688"/>
          <p14:tracePt t="8656" x="3406775" y="4108450"/>
          <p14:tracePt t="8657" x="3411538" y="4108450"/>
          <p14:tracePt t="8658" x="3417888" y="4121150"/>
          <p14:tracePt t="8659" x="3422650" y="4121150"/>
          <p14:tracePt t="8660" x="3422650" y="4125913"/>
          <p14:tracePt t="8662" x="3433763" y="4132263"/>
          <p14:tracePt t="8664" x="3440113" y="4137025"/>
          <p14:tracePt t="8666" x="3446463" y="4148138"/>
          <p14:tracePt t="8667" x="3451225" y="4148138"/>
          <p14:tracePt t="8669" x="3457575" y="4148138"/>
          <p14:tracePt t="8669" x="3457575" y="4154488"/>
          <p14:tracePt t="8671" x="3462338" y="4154488"/>
          <p14:tracePt t="8671" x="3468688" y="4159250"/>
          <p14:tracePt t="8672" x="3473450" y="4159250"/>
          <p14:tracePt t="8673" x="3479800" y="4165600"/>
          <p14:tracePt t="8675" x="3484563" y="4170363"/>
          <p14:tracePt t="8676" x="3495675" y="4170363"/>
          <p14:tracePt t="8677" x="3495675" y="4176713"/>
          <p14:tracePt t="8678" x="3506788" y="4181475"/>
          <p14:tracePt t="8679" x="3513138" y="4181475"/>
          <p14:tracePt t="8680" x="3513138" y="4187825"/>
          <p14:tracePt t="8681" x="3524250" y="4187825"/>
          <p14:tracePt t="8682" x="3524250" y="4194175"/>
          <p14:tracePt t="8683" x="3530600" y="4194175"/>
          <p14:tracePt t="8684" x="3535363" y="4198938"/>
          <p14:tracePt t="8685" x="3541713" y="4198938"/>
          <p14:tracePt t="8686" x="3546475" y="4205288"/>
          <p14:tracePt t="8687" x="3552825" y="4205288"/>
          <p14:tracePt t="8688" x="3557588" y="4205288"/>
          <p14:tracePt t="8689" x="3568700" y="4210050"/>
          <p14:tracePt t="8690" x="3568700" y="4216400"/>
          <p14:tracePt t="8691" x="3579813" y="4216400"/>
          <p14:tracePt t="8693" x="3586163" y="4221163"/>
          <p14:tracePt t="8694" x="3592513" y="4221163"/>
          <p14:tracePt t="8695" x="3597275" y="4221163"/>
          <p14:tracePt t="8696" x="3608388" y="4227513"/>
          <p14:tracePt t="8697" x="3619500" y="4227513"/>
          <p14:tracePt t="8698" x="3619500" y="4232275"/>
          <p14:tracePt t="8699" x="3625850" y="4232275"/>
          <p14:tracePt t="8700" x="3641725" y="4238625"/>
          <p14:tracePt t="8702" x="3648075" y="4238625"/>
          <p14:tracePt t="8703" x="3654425" y="4243388"/>
          <p14:tracePt t="8704" x="3659188" y="4243388"/>
          <p14:tracePt t="8705" x="3670300" y="4243388"/>
          <p14:tracePt t="8706" x="3676650" y="4243388"/>
          <p14:tracePt t="8707" x="3681413" y="4249738"/>
          <p14:tracePt t="8708" x="3687763" y="4249738"/>
          <p14:tracePt t="8709" x="3703638" y="4256088"/>
          <p14:tracePt t="8710" x="3709988" y="4256088"/>
          <p14:tracePt t="8712" x="3721100" y="4256088"/>
          <p14:tracePt t="8713" x="3732213" y="4256088"/>
          <p14:tracePt t="8715" x="3743325" y="4260850"/>
          <p14:tracePt t="8716" x="3749675" y="4260850"/>
          <p14:tracePt t="8717" x="3754438" y="4260850"/>
          <p14:tracePt t="8718" x="3765550" y="4267200"/>
          <p14:tracePt t="8719" x="3771900" y="4267200"/>
          <p14:tracePt t="8720" x="3776663" y="4267200"/>
          <p14:tracePt t="8721" x="3789363" y="4267200"/>
          <p14:tracePt t="8722" x="3794125" y="4267200"/>
          <p14:tracePt t="8723" x="3800475" y="4267200"/>
          <p14:tracePt t="8724" x="3811588" y="4267200"/>
          <p14:tracePt t="8725" x="3816350" y="4267200"/>
          <p14:tracePt t="8726" x="3822700" y="4267200"/>
          <p14:tracePt t="8727" x="3833813" y="4267200"/>
          <p14:tracePt t="8728" x="3844925" y="4267200"/>
          <p14:tracePt t="8729" x="3844925" y="4271963"/>
          <p14:tracePt t="8730" x="3856038" y="4271963"/>
          <p14:tracePt t="8731" x="3862388" y="4271963"/>
          <p14:tracePt t="8732" x="3867150" y="4271963"/>
          <p14:tracePt t="8733" x="3878263" y="4271963"/>
          <p14:tracePt t="8734" x="3889375" y="4271963"/>
          <p14:tracePt t="8735" x="3895725" y="4271963"/>
          <p14:tracePt t="8736" x="3900488" y="4271963"/>
          <p14:tracePt t="8737" x="3911600" y="4271963"/>
          <p14:tracePt t="8738" x="3922713" y="4271963"/>
          <p14:tracePt t="8740" x="3935413" y="4271963"/>
          <p14:tracePt t="8741" x="3946525" y="4271963"/>
          <p14:tracePt t="8743" x="3957638" y="4271963"/>
          <p14:tracePt t="8744" x="3962400" y="4271963"/>
          <p14:tracePt t="8745" x="3968750" y="4271963"/>
          <p14:tracePt t="8746" x="3979863" y="4271963"/>
          <p14:tracePt t="8747" x="3984625" y="4271963"/>
          <p14:tracePt t="8748" x="3990975" y="4271963"/>
          <p14:tracePt t="8749" x="4002088" y="4271963"/>
          <p14:tracePt t="8750" x="4008438" y="4271963"/>
          <p14:tracePt t="8752" x="4019550" y="4271963"/>
          <p14:tracePt t="8753" x="4030663" y="4271963"/>
          <p14:tracePt t="8755" x="4035425" y="4271963"/>
          <p14:tracePt t="8756" x="4046538" y="4271963"/>
          <p14:tracePt t="8757" x="4057650" y="4271963"/>
          <p14:tracePt t="8759" x="4064000" y="4267200"/>
          <p14:tracePt t="8760" x="4075113" y="4267200"/>
          <p14:tracePt t="8761" x="4081463" y="4267200"/>
          <p14:tracePt t="8762" x="4092575" y="4260850"/>
          <p14:tracePt t="8763" x="4097338" y="4260850"/>
          <p14:tracePt t="8764" x="4108450" y="4260850"/>
          <p14:tracePt t="8766" x="4114800" y="4260850"/>
          <p14:tracePt t="8767" x="4119563" y="4260850"/>
          <p14:tracePt t="8768" x="4125913" y="4256088"/>
          <p14:tracePt t="8769" x="4137025" y="4256088"/>
          <p14:tracePt t="8770" x="4143375" y="4249738"/>
          <p14:tracePt t="8771" x="4148138" y="4249738"/>
          <p14:tracePt t="8773" x="4159250" y="4249738"/>
          <p14:tracePt t="8774" x="4165600" y="4249738"/>
          <p14:tracePt t="8775" x="4170363" y="4243388"/>
          <p14:tracePt t="8776" x="4176713" y="4243388"/>
          <p14:tracePt t="8777" x="4181475" y="4238625"/>
          <p14:tracePt t="8778" x="4187825" y="4238625"/>
          <p14:tracePt t="8780" x="4192588" y="4238625"/>
          <p14:tracePt t="8782" x="4198938" y="4238625"/>
          <p14:tracePt t="8783" x="4205288" y="4232275"/>
          <p14:tracePt t="8784" x="4210050" y="4232275"/>
          <p14:tracePt t="8785" x="4210050" y="4227513"/>
          <p14:tracePt t="8786" x="4221163" y="4227513"/>
          <p14:tracePt t="8788" x="4227513" y="4227513"/>
          <p14:tracePt t="8789" x="4232275" y="4221163"/>
          <p14:tracePt t="8790" x="4238625" y="4221163"/>
          <p14:tracePt t="8792" x="4243388" y="4221163"/>
          <p14:tracePt t="8793" x="4243388" y="4216400"/>
          <p14:tracePt t="8794" x="4249738" y="4216400"/>
          <p14:tracePt t="8796" x="4254500" y="4216400"/>
          <p14:tracePt t="8797" x="4254500" y="4210050"/>
          <p14:tracePt t="8798" x="4260850" y="4210050"/>
          <p14:tracePt t="8799" x="4265613" y="4205288"/>
          <p14:tracePt t="8801" x="4271963" y="4205288"/>
          <p14:tracePt t="8804" x="4278313" y="4198938"/>
          <p14:tracePt t="8805" x="4283075" y="4198938"/>
          <p14:tracePt t="8806" x="4289425" y="4194175"/>
          <p14:tracePt t="8809" x="4294188" y="4194175"/>
          <p14:tracePt t="8811" x="4294188" y="4187825"/>
          <p14:tracePt t="8812" x="4300538" y="4187825"/>
          <p14:tracePt t="8813" x="4305300" y="4181475"/>
          <p14:tracePt t="8815" x="4311650" y="4181475"/>
          <p14:tracePt t="8816" x="4311650" y="4176713"/>
          <p14:tracePt t="8818" x="4316413" y="4176713"/>
          <p14:tracePt t="8820" x="4316413" y="4170363"/>
          <p14:tracePt t="8822" x="4322763" y="4170363"/>
          <p14:tracePt t="8823" x="4327525" y="4165600"/>
          <p14:tracePt t="8824" x="4327525" y="4159250"/>
          <p14:tracePt t="8826" x="4333875" y="4159250"/>
          <p14:tracePt t="8828" x="4333875" y="4154488"/>
          <p14:tracePt t="8830" x="4338638" y="4154488"/>
          <p14:tracePt t="8831" x="4338638" y="4148138"/>
          <p14:tracePt t="8834" x="4344988" y="4143375"/>
          <p14:tracePt t="8836" x="4351338" y="4137025"/>
          <p14:tracePt t="8839" x="4351338" y="4132263"/>
          <p14:tracePt t="8840" x="4356100" y="4132263"/>
          <p14:tracePt t="8842" x="4356100" y="4125913"/>
          <p14:tracePt t="8845" x="4356100" y="4121150"/>
          <p14:tracePt t="8847" x="4362450" y="4121150"/>
          <p14:tracePt t="8848" x="4362450" y="4114800"/>
          <p14:tracePt t="8849" x="4362450" y="4108450"/>
          <p14:tracePt t="8852" x="4362450" y="4103688"/>
          <p14:tracePt t="8854" x="4367213" y="4097338"/>
          <p14:tracePt t="8856" x="4367213" y="4092575"/>
          <p14:tracePt t="8857" x="4367213" y="4086225"/>
          <p14:tracePt t="8859" x="4373563" y="4081463"/>
          <p14:tracePt t="8861" x="4373563" y="4075113"/>
          <p14:tracePt t="8864" x="4373563" y="4070350"/>
          <p14:tracePt t="8864" x="4373563" y="4064000"/>
          <p14:tracePt t="8866" x="4373563" y="4059238"/>
          <p14:tracePt t="8868" x="4373563" y="4052888"/>
          <p14:tracePt t="8869" x="4373563" y="4048125"/>
          <p14:tracePt t="8872" x="4373563" y="4041775"/>
          <p14:tracePt t="8874" x="4373563" y="4035425"/>
          <p14:tracePt t="8875" x="4373563" y="4030663"/>
          <p14:tracePt t="8876" x="4373563" y="4024313"/>
          <p14:tracePt t="8878" x="4373563" y="4019550"/>
          <p14:tracePt t="8879" x="4373563" y="4013200"/>
          <p14:tracePt t="8881" x="4373563" y="4008438"/>
          <p14:tracePt t="8882" x="4373563" y="4002088"/>
          <p14:tracePt t="8884" x="4373563" y="3997325"/>
          <p14:tracePt t="8885" x="4373563" y="3986213"/>
          <p14:tracePt t="8887" x="4373563" y="3979863"/>
          <p14:tracePt t="8889" x="4373563" y="3973513"/>
          <p14:tracePt t="8890" x="4373563" y="3968750"/>
          <p14:tracePt t="8892" x="4367213" y="3962400"/>
          <p14:tracePt t="8893" x="4367213" y="3951288"/>
          <p14:tracePt t="8895" x="4367213" y="3946525"/>
          <p14:tracePt t="8896" x="4367213" y="3940175"/>
          <p14:tracePt t="8899" x="4362450" y="3929063"/>
          <p14:tracePt t="8901" x="4362450" y="3924300"/>
          <p14:tracePt t="8902" x="4356100" y="3913188"/>
          <p14:tracePt t="8903" x="4351338" y="3906838"/>
          <p14:tracePt t="8905" x="4351338" y="3900488"/>
          <p14:tracePt t="8906" x="4351338" y="3895725"/>
          <p14:tracePt t="8907" x="4344988" y="3889375"/>
          <p14:tracePt t="8908" x="4344988" y="3884613"/>
          <p14:tracePt t="8909" x="4338638" y="3878263"/>
          <p14:tracePt t="8920" x="4316413" y="3827463"/>
          <p14:tracePt t="8921" x="4311650" y="3816350"/>
          <p14:tracePt t="8922" x="4305300" y="3816350"/>
          <p14:tracePt t="8923" x="4305300" y="3811588"/>
          <p14:tracePt t="8925" x="4300538" y="3800475"/>
          <p14:tracePt t="8926" x="4294188" y="3794125"/>
          <p14:tracePt t="8927" x="4289425" y="3789363"/>
          <p14:tracePt t="8929" x="4283075" y="3783013"/>
          <p14:tracePt t="8931" x="4278313" y="3771900"/>
          <p14:tracePt t="8933" x="4271963" y="3765550"/>
          <p14:tracePt t="8934" x="4271963" y="3760788"/>
          <p14:tracePt t="8935" x="4265613" y="3754438"/>
          <p14:tracePt t="8936" x="4260850" y="3749675"/>
          <p14:tracePt t="8938" x="4254500" y="3743325"/>
          <p14:tracePt t="8940" x="4249738" y="3738563"/>
          <p14:tracePt t="8941" x="4243388" y="3732213"/>
          <p14:tracePt t="8942" x="4238625" y="3727450"/>
          <p14:tracePt t="8943" x="4238625" y="3721100"/>
          <p14:tracePt t="8945" x="4227513" y="3716338"/>
          <p14:tracePt t="8947" x="4221163" y="3705225"/>
          <p14:tracePt t="8948" x="4216400" y="3705225"/>
          <p14:tracePt t="8950" x="4210050" y="3698875"/>
          <p14:tracePt t="8951" x="4205288" y="3692525"/>
          <p14:tracePt t="8952" x="4198938" y="3687763"/>
          <p14:tracePt t="8954" x="4192588" y="3681413"/>
          <p14:tracePt t="8956" x="4181475" y="3676650"/>
          <p14:tracePt t="8957" x="4181475" y="3670300"/>
          <p14:tracePt t="8958" x="4176713" y="3670300"/>
          <p14:tracePt t="8959" x="4176713" y="3665538"/>
          <p14:tracePt t="8960" x="4165600" y="3665538"/>
          <p14:tracePt t="8961" x="4165600" y="3659188"/>
          <p14:tracePt t="8962" x="4159250" y="3659188"/>
          <p14:tracePt t="8963" x="4159250" y="3654425"/>
          <p14:tracePt t="8964" x="4154488" y="3648075"/>
          <p14:tracePt t="8965" x="4148138" y="3648075"/>
          <p14:tracePt t="8966" x="4143375" y="3643313"/>
          <p14:tracePt t="8968" x="4137025" y="3643313"/>
          <p14:tracePt t="8968" x="4130675" y="3643313"/>
          <p14:tracePt t="8969" x="4130675" y="3636963"/>
          <p14:tracePt t="8970" x="4125913" y="3630613"/>
          <p14:tracePt t="8971" x="4119563" y="3630613"/>
          <p14:tracePt t="8972" x="4114800" y="3625850"/>
          <p14:tracePt t="8973" x="4114800" y="3619500"/>
          <p14:tracePt t="8974" x="4103688" y="3619500"/>
          <p14:tracePt t="8975" x="4097338" y="3614738"/>
          <p14:tracePt t="8977" x="4086225" y="3614738"/>
          <p14:tracePt t="8979" x="4081463" y="3608388"/>
          <p14:tracePt t="8980" x="4075113" y="3603625"/>
          <p14:tracePt t="8981" x="4070350" y="3603625"/>
          <p14:tracePt t="8982" x="4064000" y="3603625"/>
          <p14:tracePt t="8983" x="4064000" y="3597275"/>
          <p14:tracePt t="8984" x="4057650" y="3597275"/>
          <p14:tracePt t="8985" x="4046538" y="3592513"/>
          <p14:tracePt t="8987" x="4035425" y="3586163"/>
          <p14:tracePt t="8989" x="4024313" y="3581400"/>
          <p14:tracePt t="8990" x="4019550" y="3581400"/>
          <p14:tracePt t="8991" x="4013200" y="3581400"/>
          <p14:tracePt t="8992" x="4008438" y="3581400"/>
          <p14:tracePt t="8993" x="4008438" y="3575050"/>
          <p14:tracePt t="8994" x="4002088" y="3575050"/>
          <p14:tracePt t="8995" x="3997325" y="3575050"/>
          <p14:tracePt t="8996" x="3990975" y="3575050"/>
          <p14:tracePt t="8997" x="3984625" y="3570288"/>
          <p14:tracePt t="8998" x="3979863" y="3570288"/>
          <p14:tracePt t="9000" x="3968750" y="3563938"/>
          <p14:tracePt t="9001" x="3962400" y="3563938"/>
          <p14:tracePt t="9002" x="3957638" y="3563938"/>
          <p14:tracePt t="9004" x="3951288" y="3563938"/>
          <p14:tracePt t="9005" x="3946525" y="3563938"/>
          <p14:tracePt t="9007" x="3940175" y="3557588"/>
          <p14:tracePt t="9008" x="3929063" y="3557588"/>
          <p14:tracePt t="9009" x="3922713" y="3557588"/>
          <p14:tracePt t="9010" x="3917950" y="3557588"/>
          <p14:tracePt t="9012" x="3911600" y="3557588"/>
          <p14:tracePt t="9013" x="3900488" y="3557588"/>
          <p14:tracePt t="9016" x="3889375" y="3557588"/>
          <p14:tracePt t="9017" x="3884613" y="3557588"/>
          <p14:tracePt t="9018" x="3878263" y="3552825"/>
          <p14:tracePt t="9019" x="3873500" y="3552825"/>
          <p14:tracePt t="9020" x="3867150" y="3552825"/>
          <p14:tracePt t="9021" x="3862388" y="3552825"/>
          <p14:tracePt t="9023" x="3849688" y="3552825"/>
          <p14:tracePt t="9025" x="3844925" y="3552825"/>
          <p14:tracePt t="9027" x="3833813" y="3552825"/>
          <p14:tracePt t="9030" x="3827463" y="3552825"/>
          <p14:tracePt t="9030" x="3816350" y="3552825"/>
          <p14:tracePt t="9032" x="3811588" y="3552825"/>
          <p14:tracePt t="9033" x="3800475" y="3552825"/>
          <p14:tracePt t="9035" x="3794125" y="3552825"/>
          <p14:tracePt t="9036" x="3789363" y="3552825"/>
          <p14:tracePt t="9037" x="3783013" y="3552825"/>
          <p14:tracePt t="9038" x="3776663" y="3552825"/>
          <p14:tracePt t="9040" x="3765550" y="3552825"/>
          <p14:tracePt t="9041" x="3760788" y="3552825"/>
          <p14:tracePt t="9043" x="3754438" y="3552825"/>
          <p14:tracePt t="9044" x="3749675" y="3552825"/>
          <p14:tracePt t="9045" x="3738563" y="3552825"/>
          <p14:tracePt t="9047" x="3732213" y="3557588"/>
          <p14:tracePt t="9048" x="3727450" y="3557588"/>
          <p14:tracePt t="9051" x="3721100" y="3557588"/>
          <p14:tracePt t="9051" x="3714750" y="3557588"/>
          <p14:tracePt t="9052" x="3709988" y="3563938"/>
          <p14:tracePt t="9054" x="3698875" y="3563938"/>
          <p14:tracePt t="9055" x="3692525" y="3563938"/>
          <p14:tracePt t="9056" x="3687763" y="3563938"/>
          <p14:tracePt t="9057" x="3681413" y="3570288"/>
          <p14:tracePt t="9059" x="3676650" y="3570288"/>
          <p14:tracePt t="9060" x="3670300" y="3570288"/>
          <p14:tracePt t="9061" x="3665538" y="3570288"/>
          <p14:tracePt t="9063" x="3654425" y="3575050"/>
          <p14:tracePt t="9064" x="3648075" y="3575050"/>
          <p14:tracePt t="9065" x="3648075" y="3581400"/>
          <p14:tracePt t="9066" x="3641725" y="3581400"/>
          <p14:tracePt t="9067" x="3636963" y="3581400"/>
          <p14:tracePt t="9068" x="3625850" y="3581400"/>
          <p14:tracePt t="9070" x="3619500" y="3586163"/>
          <p14:tracePt t="9071" x="3614738" y="3586163"/>
          <p14:tracePt t="9073" x="3603625" y="3586163"/>
          <p14:tracePt t="9075" x="3597275" y="3592513"/>
          <p14:tracePt t="9076" x="3592513" y="3597275"/>
          <p14:tracePt t="9077" x="3586163" y="3597275"/>
          <p14:tracePt t="9079" x="3579813" y="3597275"/>
          <p14:tracePt t="9080" x="3575050" y="3597275"/>
          <p14:tracePt t="9081" x="3568700" y="3603625"/>
          <p14:tracePt t="9082" x="3563938" y="3603625"/>
          <p14:tracePt t="9083" x="3557588" y="3603625"/>
          <p14:tracePt t="9084" x="3552825" y="3603625"/>
          <p14:tracePt t="9085" x="3552825" y="3608388"/>
          <p14:tracePt t="9086" x="3546475" y="3608388"/>
          <p14:tracePt t="9087" x="3546475" y="3614738"/>
          <p14:tracePt t="9088" x="3535363" y="3614738"/>
          <p14:tracePt t="9090" x="3530600" y="3619500"/>
          <p14:tracePt t="9091" x="3524250" y="3619500"/>
          <p14:tracePt t="9092" x="3519488" y="3619500"/>
          <p14:tracePt t="9094" x="3513138" y="3625850"/>
          <p14:tracePt t="9096" x="3506788" y="3625850"/>
          <p14:tracePt t="9097" x="3506788" y="3630613"/>
          <p14:tracePt t="9098" x="3495675" y="3636963"/>
          <p14:tracePt t="9099" x="3490913" y="3636963"/>
          <p14:tracePt t="9101" x="3484563" y="3636963"/>
          <p14:tracePt t="9101" x="3484563" y="3643313"/>
          <p14:tracePt t="9103" x="3479800" y="3643313"/>
          <p14:tracePt t="9104" x="3473450" y="3648075"/>
          <p14:tracePt t="9106" x="3468688" y="3654425"/>
          <p14:tracePt t="9108" x="3462338" y="3659188"/>
          <p14:tracePt t="9109" x="3457575" y="3659188"/>
          <p14:tracePt t="9111" x="3451225" y="3665538"/>
          <p14:tracePt t="9112" x="3446463" y="3665538"/>
          <p14:tracePt t="9114" x="3446463" y="3670300"/>
          <p14:tracePt t="9115" x="3440113" y="3676650"/>
          <p14:tracePt t="9116" x="3440113" y="3681413"/>
          <p14:tracePt t="9117" x="3433763" y="3681413"/>
          <p14:tracePt t="9119" x="3429000" y="3687763"/>
          <p14:tracePt t="9120" x="3429000" y="3692525"/>
          <p14:tracePt t="9121" x="3422650" y="3692525"/>
          <p14:tracePt t="9122" x="3422650" y="3698875"/>
          <p14:tracePt t="9123" x="3417888" y="3698875"/>
          <p14:tracePt t="9124" x="3417888" y="3705225"/>
          <p14:tracePt t="9125" x="3411538" y="3705225"/>
          <p14:tracePt t="9126" x="3411538" y="3709988"/>
          <p14:tracePt t="9128" x="3411538" y="3716338"/>
          <p14:tracePt t="9129" x="3400425" y="3721100"/>
          <p14:tracePt t="9130" x="3400425" y="3727450"/>
          <p14:tracePt t="9132" x="3400425" y="3732213"/>
          <p14:tracePt t="9133" x="3395663" y="3738563"/>
          <p14:tracePt t="9135" x="3389313" y="3743325"/>
          <p14:tracePt t="9137" x="3389313" y="3754438"/>
          <p14:tracePt t="9138" x="3384550" y="3754438"/>
          <p14:tracePt t="9139" x="3384550" y="3760788"/>
          <p14:tracePt t="9140" x="3384550" y="3765550"/>
          <p14:tracePt t="9141" x="3378200" y="3771900"/>
          <p14:tracePt t="9143" x="3378200" y="3778250"/>
          <p14:tracePt t="9145" x="3378200" y="3783013"/>
          <p14:tracePt t="9146" x="3371850" y="3789363"/>
          <p14:tracePt t="9147" x="3371850" y="3794125"/>
          <p14:tracePt t="9148" x="3367088" y="3794125"/>
          <p14:tracePt t="9149" x="3367088" y="3800475"/>
          <p14:tracePt t="9150" x="3367088" y="3805238"/>
          <p14:tracePt t="9151" x="3367088" y="3811588"/>
          <p14:tracePt t="9153" x="3360738" y="3822700"/>
          <p14:tracePt t="9154" x="3360738" y="3827463"/>
          <p14:tracePt t="9156" x="3360738" y="3833813"/>
          <p14:tracePt t="9157" x="3360738" y="3838575"/>
          <p14:tracePt t="9158" x="3360738" y="3844925"/>
          <p14:tracePt t="9160" x="3360738" y="3851275"/>
          <p14:tracePt t="9161" x="3360738" y="3856038"/>
          <p14:tracePt t="9162" x="3360738" y="3862388"/>
          <p14:tracePt t="9163" x="3355975" y="3867150"/>
          <p14:tracePt t="9165" x="3355975" y="3873500"/>
          <p14:tracePt t="9166" x="3355975" y="3878263"/>
          <p14:tracePt t="9167" x="3355975" y="3889375"/>
          <p14:tracePt t="9169" x="3355975" y="3895725"/>
          <p14:tracePt t="9170" x="3355975" y="3900488"/>
          <p14:tracePt t="9171" x="3355975" y="3906838"/>
          <p14:tracePt t="9172" x="3355975" y="3913188"/>
          <p14:tracePt t="9174" x="3355975" y="3917950"/>
          <p14:tracePt t="9175" x="3355975" y="3924300"/>
          <p14:tracePt t="9176" x="3355975" y="3929063"/>
          <p14:tracePt t="9177" x="3355975" y="3935413"/>
          <p14:tracePt t="9179" x="3355975" y="3940175"/>
          <p14:tracePt t="9180" x="3355975" y="3946525"/>
          <p14:tracePt t="9181" x="3355975" y="3951288"/>
          <p14:tracePt t="9183" x="3355975" y="3957638"/>
          <p14:tracePt t="9184" x="3355975" y="3962400"/>
          <p14:tracePt t="9185" x="3355975" y="3968750"/>
          <p14:tracePt t="9187" x="3355975" y="3979863"/>
          <p14:tracePt t="9188" x="3355975" y="3986213"/>
          <p14:tracePt t="9189" x="3355975" y="3990975"/>
          <p14:tracePt t="9190" x="3360738" y="3990975"/>
          <p14:tracePt t="9192" x="3360738" y="4002088"/>
          <p14:tracePt t="9193" x="3367088" y="4008438"/>
          <p14:tracePt t="9194" x="3367088" y="4013200"/>
          <p14:tracePt t="9196" x="3367088" y="4019550"/>
          <p14:tracePt t="9197" x="3367088" y="4024313"/>
          <p14:tracePt t="9199" x="3371850" y="4030663"/>
          <p14:tracePt t="9200" x="3371850" y="4035425"/>
          <p14:tracePt t="9201" x="3371850" y="4041775"/>
          <p14:tracePt t="9202" x="3371850" y="4048125"/>
          <p14:tracePt t="9203" x="3378200" y="4048125"/>
          <p14:tracePt t="9204" x="3378200" y="4052888"/>
          <p14:tracePt t="9206" x="3384550" y="4059238"/>
          <p14:tracePt t="9207" x="3384550" y="4064000"/>
          <p14:tracePt t="9208" x="3384550" y="4070350"/>
          <p14:tracePt t="9210" x="3389313" y="4081463"/>
          <p14:tracePt t="9213" x="3389313" y="4086225"/>
          <p14:tracePt t="9214" x="3395663" y="4092575"/>
          <p14:tracePt t="9215" x="3395663" y="4097338"/>
          <p14:tracePt t="9216" x="3395663" y="4103688"/>
          <p14:tracePt t="9218" x="3400425" y="4103688"/>
          <p14:tracePt t="9219" x="3400425" y="4108450"/>
          <p14:tracePt t="9220" x="3406775" y="4114800"/>
          <p14:tracePt t="9221" x="3406775" y="4121150"/>
          <p14:tracePt t="9222" x="3411538" y="4125913"/>
          <p14:tracePt t="9224" x="3411538" y="4132263"/>
          <p14:tracePt t="9225" x="3411538" y="4137025"/>
          <p14:tracePt t="9226" x="3417888" y="4137025"/>
          <p14:tracePt t="9227" x="3417888" y="4143375"/>
          <p14:tracePt t="9228" x="3422650" y="4148138"/>
          <p14:tracePt t="9230" x="3422650" y="4154488"/>
          <p14:tracePt t="9231" x="3429000" y="4154488"/>
          <p14:tracePt t="9232" x="3429000" y="4159250"/>
          <p14:tracePt t="9233" x="3433763" y="4165600"/>
          <p14:tracePt t="9235" x="3433763" y="4170363"/>
          <p14:tracePt t="9236" x="3433763" y="4176713"/>
          <p14:tracePt t="9237" x="3440113" y="4176713"/>
          <p14:tracePt t="9238" x="3446463" y="4181475"/>
          <p14:tracePt t="9240" x="3451225" y="4194175"/>
          <p14:tracePt t="9242" x="3451225" y="4198938"/>
          <p14:tracePt t="9244" x="3457575" y="4198938"/>
          <p14:tracePt t="9245" x="3462338" y="4205288"/>
          <p14:tracePt t="9246" x="3462338" y="4210050"/>
          <p14:tracePt t="9247" x="3468688" y="4216400"/>
          <p14:tracePt t="9249" x="3468688" y="4221163"/>
          <p14:tracePt t="9250" x="3473450" y="4221163"/>
          <p14:tracePt t="9251" x="3473450" y="4227513"/>
          <p14:tracePt t="9252" x="3479800" y="4227513"/>
          <p14:tracePt t="9253" x="3484563" y="4232275"/>
          <p14:tracePt t="9254" x="3484563" y="4238625"/>
          <p14:tracePt t="9255" x="3490913" y="4243388"/>
          <p14:tracePt t="9256" x="3495675" y="4243388"/>
          <p14:tracePt t="9257" x="3495675" y="4249738"/>
          <p14:tracePt t="9259" x="3502025" y="4256088"/>
          <p14:tracePt t="9261" x="3506788" y="4260850"/>
          <p14:tracePt t="9263" x="3513138" y="4267200"/>
          <p14:tracePt t="9264" x="3519488" y="4271963"/>
          <p14:tracePt t="9266" x="3524250" y="4278313"/>
          <p14:tracePt t="9268" x="3524250" y="4283075"/>
          <p14:tracePt t="9269" x="3535363" y="4283075"/>
          <p14:tracePt t="9270" x="3535363" y="4289425"/>
          <p14:tracePt t="9271" x="3541713" y="4289425"/>
          <p14:tracePt t="9272" x="3541713" y="4294188"/>
          <p14:tracePt t="9273" x="3546475" y="4294188"/>
          <p14:tracePt t="9276" x="3552825" y="4300538"/>
          <p14:tracePt t="9277" x="3557588" y="4305300"/>
          <p14:tracePt t="9278" x="3563938" y="4305300"/>
          <p14:tracePt t="9279" x="3563938" y="4311650"/>
          <p14:tracePt t="9280" x="3568700" y="4311650"/>
          <p14:tracePt t="9281" x="3575050" y="4316413"/>
          <p14:tracePt t="9283" x="3579813" y="4316413"/>
          <p14:tracePt t="9285" x="3586163" y="4322763"/>
          <p14:tracePt t="9286" x="3592513" y="4329113"/>
          <p14:tracePt t="9287" x="3597275" y="4329113"/>
          <p14:tracePt t="9290" x="3603625" y="4333875"/>
          <p14:tracePt t="9291" x="3608388" y="4333875"/>
          <p14:tracePt t="9292" x="3614738" y="4333875"/>
          <p14:tracePt t="9293" x="3614738" y="4340225"/>
          <p14:tracePt t="9294" x="3619500" y="4340225"/>
          <p14:tracePt t="9296" x="3625850" y="4344988"/>
          <p14:tracePt t="9297" x="3630613" y="4344988"/>
          <p14:tracePt t="9298" x="3636963" y="4344988"/>
          <p14:tracePt t="9301" x="3641725" y="4351338"/>
          <p14:tracePt t="9302" x="3654425" y="4351338"/>
          <p14:tracePt t="9304" x="3659188" y="4351338"/>
          <p14:tracePt t="9306" x="3665538" y="4351338"/>
          <p14:tracePt t="9307" x="3670300" y="4351338"/>
          <p14:tracePt t="9308" x="3676650" y="4351338"/>
          <p14:tracePt t="9309" x="3676650" y="4356100"/>
          <p14:tracePt t="9310" x="3687763" y="4356100"/>
          <p14:tracePt t="9312" x="3692525" y="4356100"/>
          <p14:tracePt t="9314" x="3698875" y="4356100"/>
          <p14:tracePt t="9316" x="3709988" y="4356100"/>
          <p14:tracePt t="9318" x="3714750" y="4356100"/>
          <p14:tracePt t="9319" x="3721100" y="4356100"/>
          <p14:tracePt t="9321" x="3727450" y="4356100"/>
          <p14:tracePt t="9322" x="3732213" y="4356100"/>
          <p14:tracePt t="9323" x="3743325" y="4356100"/>
          <p14:tracePt t="9325" x="3749675" y="4356100"/>
          <p14:tracePt t="9327" x="3754438" y="4356100"/>
          <p14:tracePt t="9329" x="3765550" y="4356100"/>
          <p14:tracePt t="9330" x="3771900" y="4356100"/>
          <p14:tracePt t="9332" x="3783013" y="4356100"/>
          <p14:tracePt t="9334" x="3789363" y="4356100"/>
          <p14:tracePt t="9336" x="3794125" y="4356100"/>
          <p14:tracePt t="9337" x="3800475" y="4356100"/>
          <p14:tracePt t="9338" x="3811588" y="4356100"/>
          <p14:tracePt t="9340" x="3816350" y="4356100"/>
          <p14:tracePt t="9341" x="3822700" y="4356100"/>
          <p14:tracePt t="9342" x="3827463" y="4356100"/>
          <p14:tracePt t="9343" x="3833813" y="4356100"/>
          <p14:tracePt t="9345" x="3838575" y="4351338"/>
          <p14:tracePt t="9347" x="3849688" y="4351338"/>
          <p14:tracePt t="9348" x="3849688" y="4344988"/>
          <p14:tracePt t="9349" x="3856038" y="4344988"/>
          <p14:tracePt t="9350" x="3862388" y="4344988"/>
          <p14:tracePt t="9351" x="3867150" y="4344988"/>
          <p14:tracePt t="9353" x="3878263" y="4344988"/>
          <p14:tracePt t="9354" x="3878263" y="4340225"/>
          <p14:tracePt t="9355" x="3884613" y="4340225"/>
          <p14:tracePt t="9356" x="3889375" y="4340225"/>
          <p14:tracePt t="9357" x="3895725" y="4340225"/>
          <p14:tracePt t="9358" x="3900488" y="4340225"/>
          <p14:tracePt t="9359" x="3906838" y="4333875"/>
          <p14:tracePt t="9360" x="3911600" y="4333875"/>
          <p14:tracePt t="9361" x="3911600" y="4329113"/>
          <p14:tracePt t="9362" x="3917950" y="4329113"/>
          <p14:tracePt t="9363" x="3922713" y="4329113"/>
          <p14:tracePt t="9364" x="3929063" y="4329113"/>
          <p14:tracePt t="9365" x="3929063" y="4322763"/>
          <p14:tracePt t="9366" x="3935413" y="4322763"/>
          <p14:tracePt t="9368" x="3940175" y="4322763"/>
          <p14:tracePt t="9369" x="3946525" y="4316413"/>
          <p14:tracePt t="9370" x="3951288" y="4316413"/>
          <p14:tracePt t="9371" x="3957638" y="4311650"/>
          <p14:tracePt t="9372" x="3962400" y="4311650"/>
          <p14:tracePt t="9374" x="3968750" y="4305300"/>
          <p14:tracePt t="9375" x="3973513" y="4305300"/>
          <p14:tracePt t="9376" x="3979863" y="4305300"/>
          <p14:tracePt t="9377" x="3979863" y="4300538"/>
          <p14:tracePt t="9378" x="3984625" y="4300538"/>
          <p14:tracePt t="9379" x="3984625" y="4294188"/>
          <p14:tracePt t="9380" x="3990975" y="4294188"/>
          <p14:tracePt t="9382" x="3997325" y="4289425"/>
          <p14:tracePt t="9384" x="4002088" y="4289425"/>
          <p14:tracePt t="9385" x="4008438" y="4283075"/>
          <p14:tracePt t="9386" x="4013200" y="4278313"/>
          <p14:tracePt t="9388" x="4019550" y="4278313"/>
          <p14:tracePt t="9389" x="4024313" y="4271963"/>
          <p14:tracePt t="9391" x="4030663" y="4271963"/>
          <p14:tracePt t="9392" x="4030663" y="4267200"/>
          <p14:tracePt t="9393" x="4035425" y="4267200"/>
          <p14:tracePt t="9394" x="4041775" y="4260850"/>
          <p14:tracePt t="9395" x="4046538" y="4256088"/>
          <p14:tracePt t="9398" x="4052888" y="4249738"/>
          <p14:tracePt t="9399" x="4057650" y="4249738"/>
          <p14:tracePt t="9400" x="4064000" y="4243388"/>
          <p14:tracePt t="9402" x="4070350" y="4238625"/>
          <p14:tracePt t="9405" x="4075113" y="4232275"/>
          <p14:tracePt t="9406" x="4081463" y="4227513"/>
          <p14:tracePt t="9407" x="4086225" y="4227513"/>
          <p14:tracePt t="9408" x="4086225" y="4221163"/>
          <p14:tracePt t="9409" x="4092575" y="4221163"/>
          <p14:tracePt t="9411" x="4097338" y="4216400"/>
          <p14:tracePt t="9412" x="4097338" y="4210050"/>
          <p14:tracePt t="9413" x="4103688" y="4210050"/>
          <p14:tracePt t="9414" x="4103688" y="4205288"/>
          <p14:tracePt t="9416" x="4108450" y="4198938"/>
          <p14:tracePt t="9417" x="4114800" y="4198938"/>
          <p14:tracePt t="9418" x="4114800" y="4194175"/>
          <p14:tracePt t="9420" x="4119563" y="4194175"/>
          <p14:tracePt t="9421" x="4119563" y="4187825"/>
          <p14:tracePt t="9422" x="4125913" y="4181475"/>
          <p14:tracePt t="9423" x="4130675" y="4176713"/>
          <p14:tracePt t="9425" x="4130675" y="4170363"/>
          <p14:tracePt t="9426" x="4137025" y="4170363"/>
          <p14:tracePt t="9427" x="4137025" y="4165600"/>
          <p14:tracePt t="9429" x="4148138" y="4159250"/>
          <p14:tracePt t="9430" x="4148138" y="4154488"/>
          <p14:tracePt t="9431" x="4148138" y="4148138"/>
          <p14:tracePt t="9432" x="4154488" y="4148138"/>
          <p14:tracePt t="9433" x="4154488" y="4143375"/>
          <p14:tracePt t="9435" x="4159250" y="4137025"/>
          <p14:tracePt t="9436" x="4159250" y="4132263"/>
          <p14:tracePt t="9437" x="4165600" y="4125913"/>
          <p14:tracePt t="9439" x="4170363" y="4121150"/>
          <p14:tracePt t="9441" x="4170363" y="4114800"/>
          <p14:tracePt t="9442" x="4176713" y="4108450"/>
          <p14:tracePt t="9443" x="4176713" y="4103688"/>
          <p14:tracePt t="9445" x="4181475" y="4097338"/>
          <p14:tracePt t="9447" x="4181475" y="4092575"/>
          <p14:tracePt t="9448" x="4181475" y="4086225"/>
          <p14:tracePt t="9449" x="4187825" y="4086225"/>
          <p14:tracePt t="9450" x="4192588" y="4081463"/>
          <p14:tracePt t="9451" x="4192588" y="4075113"/>
          <p14:tracePt t="9452" x="4192588" y="4070350"/>
          <p14:tracePt t="9454" x="4192588" y="4064000"/>
          <p14:tracePt t="9455" x="4198938" y="4064000"/>
          <p14:tracePt t="9456" x="4198938" y="4059238"/>
          <p14:tracePt t="9457" x="4198938" y="4052888"/>
          <p14:tracePt t="9458" x="4205288" y="4048125"/>
          <p14:tracePt t="9460" x="4210050" y="4041775"/>
          <p14:tracePt t="9462" x="4210050" y="4035425"/>
          <p14:tracePt t="9463" x="4210050" y="4030663"/>
          <p14:tracePt t="9464" x="4210050" y="4019550"/>
          <p14:tracePt t="9465" x="4216400" y="4019550"/>
          <p14:tracePt t="9466" x="4216400" y="4013200"/>
          <p14:tracePt t="9468" x="4216400" y="4008438"/>
          <p14:tracePt t="9470" x="4221163" y="4002088"/>
          <p14:tracePt t="9471" x="4221163" y="3997325"/>
          <p14:tracePt t="9473" x="4221163" y="3990975"/>
          <p14:tracePt t="9474" x="4221163" y="3986213"/>
          <p14:tracePt t="9475" x="4227513" y="3986213"/>
          <p14:tracePt t="9476" x="4227513" y="3973513"/>
          <p14:tracePt t="9478" x="4227513" y="3968750"/>
          <p14:tracePt t="9479" x="4232275" y="3968750"/>
          <p14:tracePt t="9480" x="4232275" y="3962400"/>
          <p14:tracePt t="9481" x="4232275" y="3957638"/>
          <p14:tracePt t="9483" x="4232275" y="3951288"/>
          <p14:tracePt t="9485" x="4232275" y="3946525"/>
          <p14:tracePt t="9487" x="4232275" y="3940175"/>
          <p14:tracePt t="9488" x="4232275" y="3935413"/>
          <p14:tracePt t="9489" x="4238625" y="3929063"/>
          <p14:tracePt t="9491" x="4238625" y="3924300"/>
          <p14:tracePt t="9493" x="4238625" y="3917950"/>
          <p14:tracePt t="9494" x="4238625" y="3913188"/>
          <p14:tracePt t="9496" x="4238625" y="3906838"/>
          <p14:tracePt t="9499" x="4238625" y="3900488"/>
          <p14:tracePt t="9499" x="4238625" y="3895725"/>
          <p14:tracePt t="9500" x="4238625" y="3889375"/>
          <p14:tracePt t="9502" x="4238625" y="3884613"/>
          <p14:tracePt t="9504" x="4238625" y="3878263"/>
          <p14:tracePt t="9505" x="4238625" y="3873500"/>
          <p14:tracePt t="9507" x="4238625" y="3867150"/>
          <p14:tracePt t="9509" x="4238625" y="3862388"/>
          <p14:tracePt t="9511" x="4238625" y="3856038"/>
          <p14:tracePt t="9513" x="4238625" y="3844925"/>
          <p14:tracePt t="9515" x="4238625" y="3838575"/>
          <p14:tracePt t="9518" x="4238625" y="3833813"/>
          <p14:tracePt t="9519" x="4238625" y="3827463"/>
          <p14:tracePt t="9521" x="4232275" y="3822700"/>
          <p14:tracePt t="9523" x="4232275" y="3816350"/>
          <p14:tracePt t="9524" x="4227513" y="3811588"/>
          <p14:tracePt t="9526" x="4227513" y="3805238"/>
          <p14:tracePt t="9528" x="4227513" y="3800475"/>
          <p14:tracePt t="9530" x="4221163" y="3794125"/>
          <p14:tracePt t="9531" x="4221163" y="3789363"/>
          <p14:tracePt t="9533" x="4216400" y="3783013"/>
          <p14:tracePt t="9535" x="4210050" y="3783013"/>
          <p14:tracePt t="9536" x="4210050" y="3778250"/>
          <p14:tracePt t="9538" x="4205288" y="3771900"/>
          <p14:tracePt t="9539" x="4205288" y="3765550"/>
          <p14:tracePt t="9541" x="4205288" y="3760788"/>
          <p14:tracePt t="9542" x="4198938" y="3760788"/>
          <p14:tracePt t="9544" x="4198938" y="3754438"/>
          <p14:tracePt t="9545" x="4187825" y="3749675"/>
          <p14:tracePt t="9547" x="4187825" y="3743325"/>
          <p14:tracePt t="9548" x="4181475" y="3743325"/>
          <p14:tracePt t="9549" x="4181475" y="3738563"/>
          <p14:tracePt t="9551" x="4176713" y="3732213"/>
          <p14:tracePt t="9553" x="4170363" y="3732213"/>
          <p14:tracePt t="9554" x="4165600" y="3727450"/>
          <p14:tracePt t="9555" x="4165600" y="3721100"/>
          <p14:tracePt t="9556" x="4159250" y="3721100"/>
          <p14:tracePt t="9557" x="4159250" y="3716338"/>
          <p14:tracePt t="9558" x="4154488" y="3716338"/>
          <p14:tracePt t="9559" x="4154488" y="3709988"/>
          <p14:tracePt t="9560" x="4148138" y="3709988"/>
          <p14:tracePt t="9561" x="4143375" y="3709988"/>
          <p14:tracePt t="9562" x="4143375" y="3705225"/>
          <p14:tracePt t="9563" x="4137025" y="3698875"/>
          <p14:tracePt t="9565" x="4125913" y="3692525"/>
          <p14:tracePt t="9567" x="4119563" y="3692525"/>
          <p14:tracePt t="9568" x="4119563" y="3687763"/>
          <p14:tracePt t="9569" x="4108450" y="3681413"/>
          <p14:tracePt t="9571" x="4103688" y="3681413"/>
          <p14:tracePt t="9572" x="4103688" y="3676650"/>
          <p14:tracePt t="9573" x="4097338" y="3676650"/>
          <p14:tracePt t="9574" x="4092575" y="3676650"/>
          <p14:tracePt t="9575" x="4081463" y="3670300"/>
          <p14:tracePt t="9576" x="4081463" y="3665538"/>
          <p14:tracePt t="9577" x="4075113" y="3665538"/>
          <p14:tracePt t="9579" x="4070350" y="3665538"/>
          <p14:tracePt t="9580" x="4064000" y="3659188"/>
          <p14:tracePt t="9581" x="4057650" y="3659188"/>
          <p14:tracePt t="9583" x="4052888" y="3654425"/>
          <p14:tracePt t="9584" x="4046538" y="3654425"/>
          <p14:tracePt t="9585" x="4041775" y="3648075"/>
          <p14:tracePt t="9586" x="4035425" y="3648075"/>
          <p14:tracePt t="9588" x="4024313" y="3648075"/>
          <p14:tracePt t="9589" x="4019550" y="3643313"/>
          <p14:tracePt t="9590" x="4013200" y="3643313"/>
          <p14:tracePt t="9592" x="4008438" y="3643313"/>
          <p14:tracePt t="9593" x="3990975" y="3636963"/>
          <p14:tracePt t="9595" x="3984625" y="3630613"/>
          <p14:tracePt t="9596" x="3979863" y="3630613"/>
          <p14:tracePt t="9597" x="3973513" y="3630613"/>
          <p14:tracePt t="9598" x="3968750" y="3630613"/>
          <p14:tracePt t="9599" x="3962400" y="3630613"/>
          <p14:tracePt t="9600" x="3957638" y="3625850"/>
          <p14:tracePt t="9601" x="3951288" y="3625850"/>
          <p14:tracePt t="9603" x="3940175" y="3625850"/>
          <p14:tracePt t="9605" x="3935413" y="3625850"/>
          <p14:tracePt t="9606" x="3917950" y="3619500"/>
          <p14:tracePt t="9607" x="3911600" y="3619500"/>
          <p14:tracePt t="9609" x="3900488" y="3619500"/>
          <p14:tracePt t="9611" x="3889375" y="3614738"/>
          <p14:tracePt t="9613" x="3884613" y="3614738"/>
          <p14:tracePt t="9614" x="3878263" y="3614738"/>
          <p14:tracePt t="9615" x="3873500" y="3614738"/>
          <p14:tracePt t="9616" x="3867150" y="3614738"/>
          <p14:tracePt t="9617" x="3862388" y="3614738"/>
          <p14:tracePt t="9618" x="3856038" y="3614738"/>
          <p14:tracePt t="9619" x="3849688" y="3614738"/>
          <p14:tracePt t="9620" x="3844925" y="3614738"/>
          <p14:tracePt t="9621" x="3838575" y="3614738"/>
          <p14:tracePt t="9622" x="3833813" y="3614738"/>
          <p14:tracePt t="9623" x="3822700" y="3614738"/>
          <p14:tracePt t="9624" x="3816350" y="3614738"/>
          <p14:tracePt t="9625" x="3811588" y="3614738"/>
          <p14:tracePt t="9626" x="3805238" y="3614738"/>
          <p14:tracePt t="9627" x="3800475" y="3614738"/>
          <p14:tracePt t="9628" x="3794125" y="3614738"/>
          <p14:tracePt t="9630" x="3789363" y="3614738"/>
          <p14:tracePt t="9631" x="3776663" y="3614738"/>
          <p14:tracePt t="9632" x="3771900" y="3614738"/>
          <p14:tracePt t="9633" x="3765550" y="3614738"/>
          <p14:tracePt t="9634" x="3754438" y="3614738"/>
          <p14:tracePt t="9636" x="3749675" y="3614738"/>
          <p14:tracePt t="9637" x="3743325" y="3614738"/>
          <p14:tracePt t="9638" x="3738563" y="3614738"/>
          <p14:tracePt t="9639" x="3732213" y="3614738"/>
          <p14:tracePt t="9640" x="3727450" y="3614738"/>
          <p14:tracePt t="9641" x="3714750" y="3614738"/>
          <p14:tracePt t="9642" x="3709988" y="3614738"/>
          <p14:tracePt t="9643" x="3703638" y="3614738"/>
          <p14:tracePt t="9644" x="3698875" y="3614738"/>
          <p14:tracePt t="9645" x="3687763" y="3614738"/>
          <p14:tracePt t="9647" x="3676650" y="3614738"/>
          <p14:tracePt t="9648" x="3670300" y="3619500"/>
          <p14:tracePt t="9649" x="3659188" y="3619500"/>
          <p14:tracePt t="9651" x="3654425" y="3619500"/>
          <p14:tracePt t="9652" x="3648075" y="3619500"/>
          <p14:tracePt t="9653" x="3641725" y="3619500"/>
          <p14:tracePt t="9654" x="3630613" y="3619500"/>
          <p14:tracePt t="9655" x="3619500" y="3625850"/>
          <p14:tracePt t="9657" x="3608388" y="3625850"/>
          <p14:tracePt t="9658" x="3603625" y="3625850"/>
          <p14:tracePt t="9660" x="3592513" y="3630613"/>
          <p14:tracePt t="9661" x="3579813" y="3630613"/>
          <p14:tracePt t="9662" x="3575050" y="3630613"/>
          <p14:tracePt t="9663" x="3568700" y="3636963"/>
          <p14:tracePt t="9664" x="3563938" y="3636963"/>
          <p14:tracePt t="9666" x="3552825" y="3636963"/>
          <p14:tracePt t="9667" x="3541713" y="3643313"/>
          <p14:tracePt t="9668" x="3535363" y="3643313"/>
          <p14:tracePt t="9669" x="3530600" y="3648075"/>
          <p14:tracePt t="9670" x="3524250" y="3648075"/>
          <p14:tracePt t="9671" x="3519488" y="3648075"/>
          <p14:tracePt t="9672" x="3513138" y="3648075"/>
          <p14:tracePt t="9673" x="3506788" y="3654425"/>
          <p14:tracePt t="9674" x="3502025" y="3654425"/>
          <p14:tracePt t="9675" x="3495675" y="3654425"/>
          <p14:tracePt t="9676" x="3490913" y="3654425"/>
          <p14:tracePt t="9677" x="3484563" y="3659188"/>
          <p14:tracePt t="9678" x="3473450" y="3665538"/>
          <p14:tracePt t="9680" x="3468688" y="3665538"/>
          <p14:tracePt t="9681" x="3457575" y="3670300"/>
          <p14:tracePt t="9683" x="3457575" y="3676650"/>
          <p14:tracePt t="9683" x="3451225" y="3676650"/>
          <p14:tracePt t="9685" x="3440113" y="3676650"/>
          <p14:tracePt t="9686" x="3433763" y="3681413"/>
          <p14:tracePt t="9687" x="3429000" y="3681413"/>
          <p14:tracePt t="9689" x="3422650" y="3687763"/>
          <p14:tracePt t="9690" x="3411538" y="3692525"/>
          <p14:tracePt t="9692" x="3400425" y="3698875"/>
          <p14:tracePt t="9693" x="3395663" y="3705225"/>
          <p14:tracePt t="9694" x="3389313" y="3705225"/>
          <p14:tracePt t="9696" x="3384550" y="3709988"/>
          <p14:tracePt t="9697" x="3378200" y="3709988"/>
          <p14:tracePt t="9698" x="3371850" y="3716338"/>
          <p14:tracePt t="9699" x="3367088" y="3721100"/>
          <p14:tracePt t="9702" x="3355975" y="3727450"/>
          <p14:tracePt t="9704" x="3349625" y="3727450"/>
          <p14:tracePt t="9705" x="3344863" y="3738563"/>
          <p14:tracePt t="9706" x="3338513" y="3738563"/>
          <p14:tracePt t="9707" x="3338513" y="3743325"/>
          <p14:tracePt t="9708" x="3333750" y="3743325"/>
          <p14:tracePt t="9710" x="3327400" y="3749675"/>
          <p14:tracePt t="9711" x="3322638" y="3754438"/>
          <p14:tracePt t="9713" x="3316288" y="3760788"/>
          <p14:tracePt t="9714" x="3311525" y="3765550"/>
          <p14:tracePt t="9715" x="3305175" y="3765550"/>
          <p14:tracePt t="9716" x="3305175" y="3771900"/>
          <p14:tracePt t="9718" x="3298825" y="3778250"/>
          <p14:tracePt t="9719" x="3294063" y="3778250"/>
          <p14:tracePt t="9720" x="3294063" y="3783013"/>
          <p14:tracePt t="9721" x="3287713" y="3789363"/>
          <p14:tracePt t="9723" x="3287713" y="3794125"/>
          <p14:tracePt t="9724" x="3282950" y="3794125"/>
          <p14:tracePt t="9725" x="3282950" y="3800475"/>
          <p14:tracePt t="9726" x="3276600" y="3805238"/>
          <p14:tracePt t="9727" x="3271838" y="3811588"/>
          <p14:tracePt t="9729" x="3271838" y="3816350"/>
          <p14:tracePt t="9730" x="3265488" y="3822700"/>
          <p14:tracePt t="9732" x="3260725" y="3827463"/>
          <p14:tracePt t="9733" x="3260725" y="3833813"/>
          <p14:tracePt t="9734" x="3254375" y="3833813"/>
          <p14:tracePt t="9735" x="3254375" y="3838575"/>
          <p14:tracePt t="9736" x="3254375" y="3844925"/>
          <p14:tracePt t="9737" x="3249613" y="3844925"/>
          <p14:tracePt t="9738" x="3249613" y="3851275"/>
          <p14:tracePt t="9739" x="3249613" y="3856038"/>
          <p14:tracePt t="9740" x="3243263" y="3862388"/>
          <p14:tracePt t="9742" x="3243263" y="3867150"/>
          <p14:tracePt t="9743" x="3238500" y="3873500"/>
          <p14:tracePt t="9745" x="3238500" y="3878263"/>
          <p14:tracePt t="9746" x="3232150" y="3884613"/>
          <p14:tracePt t="9748" x="3232150" y="3895725"/>
          <p14:tracePt t="9750" x="3225800" y="3900488"/>
          <p14:tracePt t="9752" x="3225800" y="3906838"/>
          <p14:tracePt t="9754" x="3225800" y="3917950"/>
          <p14:tracePt t="9755" x="3221038" y="3917950"/>
          <p14:tracePt t="9756" x="3221038" y="3924300"/>
          <p14:tracePt t="9757" x="3221038" y="3929063"/>
          <p14:tracePt t="9758" x="3214688" y="3935413"/>
          <p14:tracePt t="9759" x="3214688" y="3940175"/>
          <p14:tracePt t="9761" x="3214688" y="3946525"/>
          <p14:tracePt t="9762" x="3214688" y="3951288"/>
          <p14:tracePt t="9763" x="3214688" y="3957638"/>
          <p14:tracePt t="9764" x="3214688" y="3962400"/>
          <p14:tracePt t="9766" x="3214688" y="3968750"/>
          <p14:tracePt t="9767" x="3214688" y="3973513"/>
          <p14:tracePt t="9769" x="3214688" y="3979863"/>
          <p14:tracePt t="9770" x="3214688" y="3986213"/>
          <p14:tracePt t="9771" x="3214688" y="3990975"/>
          <p14:tracePt t="9772" x="3214688" y="3997325"/>
          <p14:tracePt t="9774" x="3214688" y="4002088"/>
          <p14:tracePt t="9775" x="3214688" y="4008438"/>
          <p14:tracePt t="9776" x="3214688" y="4013200"/>
          <p14:tracePt t="9777" x="3214688" y="4019550"/>
          <p14:tracePt t="9780" x="3214688" y="4030663"/>
          <p14:tracePt t="9781" x="3214688" y="4035425"/>
          <p14:tracePt t="9783" x="3214688" y="4048125"/>
          <p14:tracePt t="9785" x="3214688" y="4052888"/>
          <p14:tracePt t="9786" x="3214688" y="4059238"/>
          <p14:tracePt t="9787" x="3214688" y="4064000"/>
          <p14:tracePt t="9788" x="3214688" y="4070350"/>
          <p14:tracePt t="9790" x="3221038" y="4075113"/>
          <p14:tracePt t="9791" x="3221038" y="4081463"/>
          <p14:tracePt t="9792" x="3221038" y="4086225"/>
          <p14:tracePt t="9794" x="3221038" y="4092575"/>
          <p14:tracePt t="9795" x="3225800" y="4097338"/>
          <p14:tracePt t="9796" x="3225800" y="4103688"/>
          <p14:tracePt t="9798" x="3225800" y="4108450"/>
          <p14:tracePt t="9799" x="3225800" y="4114800"/>
          <p14:tracePt t="9800" x="3232150" y="4121150"/>
          <p14:tracePt t="9803" x="3238500" y="4132263"/>
          <p14:tracePt t="9804" x="3238500" y="4137025"/>
          <p14:tracePt t="9805" x="3238500" y="4143375"/>
          <p14:tracePt t="9806" x="3243263" y="4143375"/>
          <p14:tracePt t="9807" x="3243263" y="4148138"/>
          <p14:tracePt t="9808" x="3243263" y="4154488"/>
          <p14:tracePt t="9809" x="3249613" y="4154488"/>
          <p14:tracePt t="9810" x="3249613" y="4159250"/>
          <p14:tracePt t="9811" x="3254375" y="4165600"/>
          <p14:tracePt t="9813" x="3254375" y="4170363"/>
          <p14:tracePt t="9815" x="3260725" y="4170363"/>
          <p14:tracePt t="9815" x="3260725" y="4181475"/>
          <p14:tracePt t="9817" x="3265488" y="4187825"/>
          <p14:tracePt t="9819" x="3265488" y="4194175"/>
          <p14:tracePt t="9821" x="3271838" y="4194175"/>
          <p14:tracePt t="9822" x="3276600" y="4205288"/>
          <p14:tracePt t="9823" x="3282950" y="4210050"/>
          <p14:tracePt t="9825" x="3287713" y="4216400"/>
          <p14:tracePt t="9826" x="3294063" y="4216400"/>
          <p14:tracePt t="9827" x="3294063" y="4221163"/>
          <p14:tracePt t="9828" x="3298825" y="4227513"/>
          <p14:tracePt t="9830" x="3298825" y="4232275"/>
          <p14:tracePt t="9831" x="3305175" y="4232275"/>
          <p14:tracePt t="9832" x="3305175" y="4238625"/>
          <p14:tracePt t="9833" x="3311525" y="4238625"/>
          <p14:tracePt t="9834" x="3316288" y="4249738"/>
          <p14:tracePt t="9835" x="3322638" y="4249738"/>
          <p14:tracePt t="9836" x="3322638" y="4256088"/>
          <p14:tracePt t="9837" x="3327400" y="4256088"/>
          <p14:tracePt t="9839" x="3338513" y="4267200"/>
          <p14:tracePt t="9841" x="3344863" y="4271963"/>
          <p14:tracePt t="9843" x="3349625" y="4271963"/>
          <p14:tracePt t="9844" x="3355975" y="4278313"/>
          <p14:tracePt t="9845" x="3355975" y="4283075"/>
          <p14:tracePt t="9846" x="3360738" y="4283075"/>
          <p14:tracePt t="9847" x="3367088" y="4289425"/>
          <p14:tracePt t="9848" x="3371850" y="4289425"/>
          <p14:tracePt t="9849" x="3378200" y="4294188"/>
          <p14:tracePt t="9851" x="3384550" y="4300538"/>
          <p14:tracePt t="9852" x="3389313" y="4300538"/>
          <p14:tracePt t="9853" x="3395663" y="4305300"/>
          <p14:tracePt t="9854" x="3400425" y="4311650"/>
          <p14:tracePt t="9855" x="3406775" y="4311650"/>
          <p14:tracePt t="9856" x="3411538" y="4316413"/>
          <p14:tracePt t="9858" x="3417888" y="4316413"/>
          <p14:tracePt t="9859" x="3422650" y="4322763"/>
          <p14:tracePt t="9860" x="3433763" y="4322763"/>
          <p14:tracePt t="9861" x="3433763" y="4329113"/>
          <p14:tracePt t="9862" x="3440113" y="4333875"/>
          <p14:tracePt t="9863" x="3446463" y="4333875"/>
          <p14:tracePt t="9864" x="3451225" y="4333875"/>
          <p14:tracePt t="9865" x="3457575" y="4340225"/>
          <p14:tracePt t="9866" x="3462338" y="4340225"/>
          <p14:tracePt t="9867" x="3468688" y="4344988"/>
          <p14:tracePt t="9868" x="3473450" y="4351338"/>
          <p14:tracePt t="9869" x="3479800" y="4351338"/>
          <p14:tracePt t="9870" x="3484563" y="4351338"/>
          <p14:tracePt t="9871" x="3490913" y="4356100"/>
          <p14:tracePt t="9872" x="3495675" y="4356100"/>
          <p14:tracePt t="9873" x="3502025" y="4362450"/>
          <p14:tracePt t="9874" x="3506788" y="4362450"/>
          <p14:tracePt t="9875" x="3513138" y="4362450"/>
          <p14:tracePt t="9877" x="3519488" y="4367213"/>
          <p14:tracePt t="9878" x="3530600" y="4373563"/>
          <p14:tracePt t="9879" x="3535363" y="4373563"/>
          <p14:tracePt t="9880" x="3541713" y="4373563"/>
          <p14:tracePt t="9881" x="3546475" y="4373563"/>
          <p14:tracePt t="9882" x="3552825" y="4378325"/>
          <p14:tracePt t="9883" x="3557588" y="4378325"/>
          <p14:tracePt t="9885" x="3563938" y="4378325"/>
          <p14:tracePt t="9886" x="3575050" y="4378325"/>
          <p14:tracePt t="9887" x="3575050" y="4384675"/>
          <p14:tracePt t="9888" x="3579813" y="4384675"/>
          <p14:tracePt t="9889" x="3586163" y="4384675"/>
          <p14:tracePt t="9890" x="3592513" y="4384675"/>
          <p14:tracePt t="9891" x="3592513" y="4391025"/>
          <p14:tracePt t="9892" x="3597275" y="4391025"/>
          <p14:tracePt t="9893" x="3603625" y="4391025"/>
          <p14:tracePt t="9894" x="3608388" y="4391025"/>
          <p14:tracePt t="9896" x="3614738" y="4391025"/>
          <p14:tracePt t="9897" x="3619500" y="4391025"/>
          <p14:tracePt t="9899" x="3625850" y="4391025"/>
          <p14:tracePt t="9900" x="3630613" y="4391025"/>
          <p14:tracePt t="9901" x="3636963" y="4391025"/>
          <p14:tracePt t="9903" x="3641725" y="4391025"/>
          <p14:tracePt t="9904" x="3648075" y="4391025"/>
          <p14:tracePt t="9921" x="3692525" y="4378325"/>
          <p14:tracePt t="9921" x="3698875" y="4378325"/>
          <p14:tracePt t="9924" x="3703638" y="4378325"/>
          <p14:tracePt t="9925" x="3703638" y="4373563"/>
          <p14:tracePt t="9927" x="3709988" y="4373563"/>
          <p14:tracePt t="9929" x="3714750" y="4367213"/>
          <p14:tracePt t="9931" x="3721100" y="4367213"/>
          <p14:tracePt t="9933" x="3721100" y="4356100"/>
          <p14:tracePt t="9935" x="3727450" y="4356100"/>
          <p14:tracePt t="9937" x="3727450" y="4351338"/>
          <p14:tracePt t="9939" x="3732213" y="4344988"/>
          <p14:tracePt t="9941" x="3738563" y="4344988"/>
          <p14:tracePt t="9942" x="3738563" y="4340225"/>
          <p14:tracePt t="9943" x="3738563" y="4333875"/>
          <p14:tracePt t="9947" x="3738563" y="4329113"/>
          <p14:tracePt t="9947" x="3743325" y="4329113"/>
          <p14:tracePt t="9949" x="3743325" y="4322763"/>
          <p14:tracePt t="9950" x="3743325" y="4316413"/>
          <p14:tracePt t="9951" x="3743325" y="4311650"/>
          <p14:tracePt t="9953" x="3749675" y="4311650"/>
          <p14:tracePt t="9954" x="3749675" y="4305300"/>
          <p14:tracePt t="9956" x="3749675" y="4300538"/>
          <p14:tracePt t="9957" x="3749675" y="4294188"/>
          <p14:tracePt t="9959" x="3749675" y="4289425"/>
          <p14:tracePt t="9961" x="3749675" y="4283075"/>
          <p14:tracePt t="9963" x="3749675" y="4278313"/>
          <p14:tracePt t="9964" x="3754438" y="4271963"/>
          <p14:tracePt t="9966" x="3754438" y="4267200"/>
          <p14:tracePt t="9968" x="3754438" y="4256088"/>
          <p14:tracePt t="9969" x="3760788" y="4249738"/>
          <p14:tracePt t="9971" x="3760788" y="4243388"/>
          <p14:tracePt t="9972" x="3760788" y="4238625"/>
          <p14:tracePt t="9974" x="3760788" y="4232275"/>
          <p14:tracePt t="9976" x="3760788" y="4227513"/>
          <p14:tracePt t="9978" x="3760788" y="4216400"/>
          <p14:tracePt t="9980" x="3760788" y="4205288"/>
          <p14:tracePt t="9982" x="3765550" y="4198938"/>
          <p14:tracePt t="9984" x="3765550" y="4187825"/>
          <p14:tracePt t="9986" x="3765550" y="4181475"/>
          <p14:tracePt t="9987" x="3765550" y="4176713"/>
          <p14:tracePt t="9989" x="3765550" y="4170363"/>
          <p14:tracePt t="9990" x="3765550" y="4165600"/>
          <p14:tracePt t="9991" x="3765550" y="4159250"/>
          <p14:tracePt t="9992" x="3771900" y="4154488"/>
          <p14:tracePt t="9993" x="3771900" y="4148138"/>
          <p14:tracePt t="9995" x="3771900" y="4143375"/>
          <p14:tracePt t="9996" x="3771900" y="4137025"/>
          <p14:tracePt t="9998" x="3776663" y="4132263"/>
          <p14:tracePt t="9999" x="3776663" y="4121150"/>
          <p14:tracePt t="10001" x="3776663" y="4114800"/>
          <p14:tracePt t="10003" x="3776663" y="4108450"/>
          <p14:tracePt t="10004" x="3776663" y="4103688"/>
          <p14:tracePt t="10006" x="3776663" y="4097338"/>
          <p14:tracePt t="10007" x="3776663" y="4092575"/>
          <p14:tracePt t="10009" x="3783013" y="4081463"/>
          <p14:tracePt t="10011" x="3783013" y="4075113"/>
          <p14:tracePt t="10012" x="3783013" y="4070350"/>
          <p14:tracePt t="10014" x="3789363" y="4064000"/>
          <p14:tracePt t="10015" x="3789363" y="4059238"/>
          <p14:tracePt t="10016" x="3789363" y="4052888"/>
          <p14:tracePt t="10017" x="3789363" y="4048125"/>
          <p14:tracePt t="10019" x="3789363" y="4041775"/>
          <p14:tracePt t="10021" x="3789363" y="4030663"/>
          <p14:tracePt t="10023" x="3789363" y="4019550"/>
          <p14:tracePt t="10025" x="3789363" y="4013200"/>
          <p14:tracePt t="10027" x="3789363" y="4008438"/>
          <p14:tracePt t="10029" x="3789363" y="4002088"/>
          <p14:tracePt t="10031" x="3789363" y="3997325"/>
          <p14:tracePt t="10032" x="3794125" y="3990975"/>
          <p14:tracePt t="10033" x="3794125" y="3986213"/>
          <p14:tracePt t="10035" x="3794125" y="3973513"/>
          <p14:tracePt t="10037" x="3794125" y="3968750"/>
          <p14:tracePt t="10039" x="3794125" y="3962400"/>
          <p14:tracePt t="10041" x="3794125" y="3957638"/>
          <p14:tracePt t="10042" x="3794125" y="3951288"/>
          <p14:tracePt t="10044" x="3794125" y="3946525"/>
          <p14:tracePt t="10046" x="3794125" y="3935413"/>
          <p14:tracePt t="10048" x="3794125" y="3929063"/>
          <p14:tracePt t="10051" x="3794125" y="3924300"/>
          <p14:tracePt t="10052" x="3794125" y="3917950"/>
          <p14:tracePt t="10053" x="3794125" y="3913188"/>
          <p14:tracePt t="10055" x="3794125" y="3906838"/>
          <p14:tracePt t="10058" x="3794125" y="3900488"/>
          <p14:tracePt t="10060" x="3794125" y="3895725"/>
          <p14:tracePt t="10061" x="3794125" y="3889375"/>
          <p14:tracePt t="10063" x="3789363" y="3889375"/>
          <p14:tracePt t="10064" x="3789363" y="3884613"/>
          <p14:tracePt t="10066" x="3789363" y="3878263"/>
          <p14:tracePt t="10068" x="3789363" y="3873500"/>
          <p14:tracePt t="10070" x="3783013" y="3867150"/>
          <p14:tracePt t="10072" x="3783013" y="3862388"/>
          <p14:tracePt t="10073" x="3776663" y="3862388"/>
          <p14:tracePt t="10074" x="3776663" y="3856038"/>
          <p14:tracePt t="10077" x="3776663" y="3851275"/>
          <p14:tracePt t="10078" x="3771900" y="3851275"/>
          <p14:tracePt t="10081" x="3771900" y="3844925"/>
          <p14:tracePt t="10083" x="3765550" y="3838575"/>
          <p14:tracePt t="10086" x="3765550" y="3833813"/>
          <p14:tracePt t="10088" x="3760788" y="3833813"/>
          <p14:tracePt t="10089" x="3760788" y="3827463"/>
          <p14:tracePt t="10090" x="3754438" y="3827463"/>
          <p14:tracePt t="10093" x="3749675" y="3822700"/>
          <p14:tracePt t="10094" x="3749675" y="3816350"/>
          <p14:tracePt t="10096" x="3743325" y="3816350"/>
          <p14:tracePt t="10099" x="3738563" y="3811588"/>
          <p14:tracePt t="10101" x="3732213" y="3811588"/>
          <p14:tracePt t="10103" x="3727450" y="3805238"/>
          <p14:tracePt t="10106" x="3721100" y="3805238"/>
          <p14:tracePt t="10108" x="3714750" y="3800475"/>
          <p14:tracePt t="10109" x="3709988" y="3800475"/>
          <p14:tracePt t="10110" x="3709988" y="3794125"/>
          <p14:tracePt t="10111" x="3703638" y="3794125"/>
          <p14:tracePt t="10113" x="3698875" y="3794125"/>
          <p14:tracePt t="10115" x="3692525" y="3794125"/>
          <p14:tracePt t="10116" x="3687763" y="3789363"/>
          <p14:tracePt t="10118" x="3681413" y="3789363"/>
          <p14:tracePt t="10120" x="3676650" y="3789363"/>
          <p14:tracePt t="10122" x="3670300" y="3789363"/>
          <p14:tracePt t="10123" x="3670300" y="3783013"/>
          <p14:tracePt t="10124" x="3665538" y="3783013"/>
          <p14:tracePt t="10125" x="3659188" y="3783013"/>
          <p14:tracePt t="10126" x="3654425" y="3783013"/>
          <p14:tracePt t="10128" x="3648075" y="3783013"/>
          <p14:tracePt t="10129" x="3641725" y="3783013"/>
          <p14:tracePt t="10131" x="3636963" y="3783013"/>
          <p14:tracePt t="10132" x="3630613" y="3783013"/>
          <p14:tracePt t="10133" x="3625850" y="3778250"/>
          <p14:tracePt t="10134" x="3619500" y="3778250"/>
          <p14:tracePt t="10135" x="3614738" y="3778250"/>
          <p14:tracePt t="10136" x="3608388" y="3778250"/>
          <p14:tracePt t="10138" x="3603625" y="3778250"/>
          <p14:tracePt t="10140" x="3597275" y="3778250"/>
          <p14:tracePt t="10141" x="3592513" y="3778250"/>
          <p14:tracePt t="10142" x="3586163" y="3778250"/>
          <p14:tracePt t="10143" x="3575050" y="3778250"/>
          <p14:tracePt t="10145" x="3568700" y="3778250"/>
          <p14:tracePt t="10146" x="3563938" y="3771900"/>
          <p14:tracePt t="10148" x="3557588" y="3771900"/>
          <p14:tracePt t="10149" x="3552825" y="3771900"/>
          <p14:tracePt t="10151" x="3541713" y="3771900"/>
          <p14:tracePt t="10152" x="3535363" y="3771900"/>
          <p14:tracePt t="10153" x="3530600" y="3771900"/>
          <p14:tracePt t="10154" x="3524250" y="3771900"/>
          <p14:tracePt t="10155" x="3519488" y="3771900"/>
          <p14:tracePt t="10156" x="3513138" y="3771900"/>
          <p14:tracePt t="10157" x="3506788" y="3771900"/>
          <p14:tracePt t="10159" x="3502025" y="3771900"/>
          <p14:tracePt t="10160" x="3495675" y="3771900"/>
          <p14:tracePt t="10161" x="3490913" y="3771900"/>
          <p14:tracePt t="10162" x="3484563" y="3771900"/>
          <p14:tracePt t="10163" x="3479800" y="3771900"/>
          <p14:tracePt t="10164" x="3473450" y="3771900"/>
          <p14:tracePt t="10165" x="3468688" y="3771900"/>
          <p14:tracePt t="10167" x="3462338" y="3771900"/>
          <p14:tracePt t="10169" x="3457575" y="3771900"/>
          <p14:tracePt t="10170" x="3451225" y="3771900"/>
          <p14:tracePt t="10171" x="3446463" y="3771900"/>
          <p14:tracePt t="10172" x="3440113" y="3771900"/>
          <p14:tracePt t="10173" x="3433763" y="3771900"/>
          <p14:tracePt t="10174" x="3429000" y="3771900"/>
          <p14:tracePt t="10176" x="3422650" y="3771900"/>
          <p14:tracePt t="10178" x="3417888" y="3771900"/>
          <p14:tracePt t="10179" x="3411538" y="3771900"/>
          <p14:tracePt t="10180" x="3406775" y="3771900"/>
          <p14:tracePt t="10181" x="3406775" y="3778250"/>
          <p14:tracePt t="10183" x="3400425" y="3778250"/>
          <p14:tracePt t="10184" x="3389313" y="3778250"/>
          <p14:tracePt t="10186" x="3384550" y="3778250"/>
          <p14:tracePt t="10188" x="3378200" y="3778250"/>
          <p14:tracePt t="10190" x="3371850" y="3778250"/>
          <p14:tracePt t="10191" x="3367088" y="3778250"/>
          <p14:tracePt t="10193" x="3360738" y="3778250"/>
          <p14:tracePt t="10196" x="3355975" y="3778250"/>
          <p14:tracePt t="10199" x="3349625" y="3778250"/>
          <p14:tracePt t="10200" x="3344863" y="3778250"/>
          <p14:tracePt t="10203" x="3338513" y="3778250"/>
          <p14:tracePt t="10205" x="3333750" y="3778250"/>
          <p14:tracePt t="10209" x="3327400" y="3778250"/>
          <p14:tracePt t="10210" x="3322638" y="3778250"/>
          <p14:tracePt t="10214" x="3316288" y="3778250"/>
          <p14:tracePt t="10218" x="3311525" y="3778250"/>
          <p14:tracePt t="10224" x="3305175" y="3778250"/>
          <p14:tracePt t="10227" x="3298825" y="3778250"/>
          <p14:tracePt t="10236" x="3294063" y="3778250"/>
          <p14:tracePt t="10284" x="3294063" y="3771900"/>
          <p14:tracePt t="10296" x="3294063" y="3765550"/>
          <p14:tracePt t="10298" x="3287713" y="3765550"/>
          <p14:tracePt t="10306" x="3287713" y="3760788"/>
          <p14:tracePt t="10314" x="3287713" y="3754438"/>
          <p14:tracePt t="10317" x="3287713" y="3749675"/>
          <p14:tracePt t="10321" x="3282950" y="3749675"/>
          <p14:tracePt t="10323" x="3282950" y="3743325"/>
          <p14:tracePt t="10326" x="3276600" y="3743325"/>
          <p14:tracePt t="10327" x="3276600" y="3738563"/>
          <p14:tracePt t="10331" x="3276600" y="3732213"/>
          <p14:tracePt t="10333" x="3276600" y="3727450"/>
          <p14:tracePt t="10335" x="3271838" y="3727450"/>
          <p14:tracePt t="10337" x="3271838" y="3721100"/>
          <p14:tracePt t="10341" x="3271838" y="3716338"/>
          <p14:tracePt t="10342" x="3265488" y="3716338"/>
          <p14:tracePt t="10345" x="3265488" y="3709988"/>
          <p14:tracePt t="10346" x="3265488" y="3705225"/>
          <p14:tracePt t="10348" x="3260725" y="3705225"/>
          <p14:tracePt t="10350" x="3260725" y="3698875"/>
          <p14:tracePt t="10351" x="3254375" y="3698875"/>
          <p14:tracePt t="10353" x="3254375" y="3692525"/>
          <p14:tracePt t="10356" x="3249613" y="3687763"/>
          <p14:tracePt t="10357" x="3249613" y="3681413"/>
          <p14:tracePt t="10361" x="3243263" y="3676650"/>
          <p14:tracePt t="10364" x="3243263" y="3670300"/>
          <p14:tracePt t="10366" x="3238500" y="3665538"/>
          <p14:tracePt t="10367" x="3238500" y="3659188"/>
          <p14:tracePt t="10371" x="3238500" y="3654425"/>
          <p14:tracePt t="10372" x="3232150" y="3654425"/>
          <p14:tracePt t="10373" x="3225800" y="3648075"/>
          <p14:tracePt t="10375" x="3225800" y="3643313"/>
          <p14:tracePt t="10376" x="3225800" y="3636963"/>
          <p14:tracePt t="10378" x="3221038" y="3636963"/>
          <p14:tracePt t="10379" x="3221038" y="3630613"/>
          <p14:tracePt t="10382" x="3221038" y="3625850"/>
          <p14:tracePt t="10383" x="3214688" y="3625850"/>
          <p14:tracePt t="10384" x="3214688" y="3619500"/>
          <p14:tracePt t="10386" x="3209925" y="3614738"/>
          <p14:tracePt t="10387" x="3209925" y="3608388"/>
          <p14:tracePt t="10388" x="3203575" y="3608388"/>
          <p14:tracePt t="10389" x="3203575" y="3603625"/>
          <p14:tracePt t="10391" x="3203575" y="3597275"/>
          <p14:tracePt t="10392" x="3198813" y="3597275"/>
          <p14:tracePt t="10394" x="3198813" y="3592513"/>
          <p14:tracePt t="10395" x="3198813" y="3586163"/>
          <p14:tracePt t="10396" x="3192463" y="3586163"/>
          <p14:tracePt t="10397" x="3192463" y="3581400"/>
          <p14:tracePt t="10400" x="3187700" y="3575050"/>
          <p14:tracePt t="10401" x="3181350" y="3575050"/>
          <p14:tracePt t="10402" x="3181350" y="3570288"/>
          <p14:tracePt t="10403" x="3181350" y="3563938"/>
          <p14:tracePt t="10404" x="3176588" y="3563938"/>
          <p14:tracePt t="10405" x="3176588" y="3557588"/>
          <p14:tracePt t="10406" x="3176588" y="3552825"/>
          <p14:tracePt t="10407" x="3170238" y="3546475"/>
          <p14:tracePt t="10409" x="3170238" y="3541713"/>
          <p14:tracePt t="10410" x="3163888" y="3541713"/>
          <p14:tracePt t="10412" x="3159125" y="3535363"/>
          <p14:tracePt t="10414" x="3159125" y="3530600"/>
          <p14:tracePt t="10415" x="3152775" y="3524250"/>
          <p14:tracePt t="10417" x="3148013" y="3519488"/>
          <p14:tracePt t="10419" x="3141663" y="3513138"/>
          <p14:tracePt t="10421" x="3136900" y="3508375"/>
          <p14:tracePt t="10422" x="3136900" y="3502025"/>
          <p14:tracePt t="10423" x="3130550" y="3502025"/>
          <p14:tracePt t="10424" x="3130550" y="3495675"/>
          <p14:tracePt t="10425" x="3125788" y="3495675"/>
          <p14:tracePt t="10426" x="3125788" y="3490913"/>
          <p14:tracePt t="10428" x="3119438" y="3484563"/>
          <p14:tracePt t="10429" x="3114675" y="3479800"/>
          <p14:tracePt t="10431" x="3108325" y="3473450"/>
          <p14:tracePt t="10433" x="3103563" y="3468688"/>
          <p14:tracePt t="10435" x="3103563" y="3462338"/>
          <p14:tracePt t="10436" x="3097213" y="3462338"/>
          <p14:tracePt t="10437" x="3090863" y="3457575"/>
          <p14:tracePt t="10438" x="3090863" y="3451225"/>
          <p14:tracePt t="10439" x="3086100" y="3451225"/>
          <p14:tracePt t="10440" x="3086100" y="3446463"/>
          <p14:tracePt t="10441" x="3074988" y="3446463"/>
          <p14:tracePt t="10442" x="3074988" y="3440113"/>
          <p14:tracePt t="10443" x="3068638" y="3435350"/>
          <p14:tracePt t="10445" x="3063875" y="3429000"/>
          <p14:tracePt t="10447" x="3057525" y="3422650"/>
          <p14:tracePt t="10448" x="3052763" y="3417888"/>
          <p14:tracePt t="10449" x="3046413" y="3411538"/>
          <p14:tracePt t="10450" x="3041650" y="3406775"/>
          <p14:tracePt t="10452" x="3035300" y="3400425"/>
          <p14:tracePt t="10454" x="3028950" y="3395663"/>
          <p14:tracePt t="10455" x="3024188" y="3395663"/>
          <p14:tracePt t="10456" x="3017838" y="3389313"/>
          <p14:tracePt t="10457" x="3017838" y="3384550"/>
          <p14:tracePt t="10458" x="3013075" y="3378200"/>
          <p14:tracePt t="10460" x="3001963" y="3373438"/>
          <p14:tracePt t="10461" x="3001963" y="3367088"/>
          <p14:tracePt t="10462" x="2995613" y="3367088"/>
          <p14:tracePt t="10463" x="2990850" y="3362325"/>
          <p14:tracePt t="10464" x="2984500" y="3355975"/>
          <p14:tracePt t="10466" x="2973388" y="3349625"/>
          <p14:tracePt t="10467" x="2973388" y="3344863"/>
          <p14:tracePt t="10468" x="2968625" y="3344863"/>
          <p14:tracePt t="10469" x="2962275" y="3333750"/>
          <p14:tracePt t="10470" x="2955925" y="3333750"/>
          <p14:tracePt t="10472" x="2951163" y="3322638"/>
          <p14:tracePt t="10473" x="2940050" y="3316288"/>
          <p14:tracePt t="10474" x="2933700" y="3311525"/>
          <p14:tracePt t="10476" x="2928938" y="3300413"/>
          <p14:tracePt t="10477" x="2917825" y="3300413"/>
          <p14:tracePt t="10479" x="2911475" y="3287713"/>
          <p14:tracePt t="10480" x="2895600" y="3282950"/>
          <p14:tracePt t="10481" x="2895600" y="3271838"/>
          <p14:tracePt t="10482" x="2889250" y="3271838"/>
          <p14:tracePt t="10483" x="2882900" y="3265488"/>
          <p14:tracePt t="10484" x="2878138" y="3260725"/>
          <p14:tracePt t="10486" x="2860675" y="3243263"/>
          <p14:tracePt t="10487" x="2855913" y="3243263"/>
          <p14:tracePt t="10489" x="2844800" y="3227388"/>
          <p14:tracePt t="10490" x="2838450" y="3227388"/>
          <p14:tracePt t="10491" x="2833688" y="3221038"/>
          <p14:tracePt t="10492" x="2820988" y="3214688"/>
          <p14:tracePt t="10493" x="2820988" y="3209925"/>
          <p14:tracePt t="10494" x="2809875" y="3203575"/>
          <p14:tracePt t="10495" x="2809875" y="3198813"/>
          <p14:tracePt t="10496" x="2798763" y="3192463"/>
          <p14:tracePt t="10497" x="2794000" y="3187700"/>
          <p14:tracePt t="10498" x="2794000" y="3181350"/>
          <p14:tracePt t="10499" x="2782888" y="3176588"/>
          <p14:tracePt t="10500" x="2776538" y="3170238"/>
          <p14:tracePt t="10501" x="2771775" y="3170238"/>
          <p14:tracePt t="10502" x="2765425" y="3159125"/>
          <p14:tracePt t="10503" x="2760663" y="3159125"/>
          <p14:tracePt t="10504" x="2754313" y="3152775"/>
          <p14:tracePt t="10506" x="2747963" y="3148013"/>
          <p14:tracePt t="10506" x="2743200" y="3136900"/>
          <p14:tracePt t="10508" x="2732088" y="3130550"/>
          <p14:tracePt t="10509" x="2720975" y="3119438"/>
          <p14:tracePt t="10511" x="2714625" y="3114675"/>
          <p14:tracePt t="10512" x="2703513" y="3108325"/>
          <p14:tracePt t="10513" x="2698750" y="3097213"/>
          <p14:tracePt t="10514" x="2692400" y="3092450"/>
          <p14:tracePt t="10515" x="2687638" y="3086100"/>
          <p14:tracePt t="10516" x="2681288" y="3079750"/>
          <p14:tracePt t="10517" x="2674938" y="3074988"/>
          <p14:tracePt t="10518" x="2670175" y="3074988"/>
          <p14:tracePt t="10519" x="2663825" y="3063875"/>
          <p14:tracePt t="10520" x="2659063" y="3063875"/>
          <p14:tracePt t="10521" x="2659063" y="3057525"/>
          <p14:tracePt t="10522" x="2647950" y="3052763"/>
          <p14:tracePt t="10523" x="2641600" y="3046413"/>
          <p14:tracePt t="10524" x="2636838" y="3041650"/>
          <p14:tracePt t="10525" x="2630488" y="3035300"/>
          <p14:tracePt t="10526" x="2619375" y="3024188"/>
          <p14:tracePt t="10527" x="2613025" y="3019425"/>
          <p14:tracePt t="10529" x="2601913" y="3006725"/>
          <p14:tracePt t="10530" x="2597150" y="3001963"/>
          <p14:tracePt t="10531" x="2590800" y="2995613"/>
          <p14:tracePt t="10532" x="2586038" y="2990850"/>
          <p14:tracePt t="10533" x="2579688" y="2984500"/>
          <p14:tracePt t="10534" x="2574925" y="2979738"/>
          <p14:tracePt t="10535" x="2568575" y="2973388"/>
          <p14:tracePt t="10536" x="2563813" y="2968625"/>
          <p14:tracePt t="10537" x="2557463" y="2962275"/>
          <p14:tracePt t="10538" x="2552700" y="2962275"/>
          <p14:tracePt t="10539" x="2546350" y="2951163"/>
          <p14:tracePt t="10540" x="2535238" y="2940050"/>
          <p14:tracePt t="10541" x="2528888" y="2933700"/>
          <p14:tracePt t="10543" x="2517775" y="2922588"/>
          <p14:tracePt t="10544" x="2513013" y="2917825"/>
          <p14:tracePt t="10545" x="2506663" y="2911475"/>
          <p14:tracePt t="10546" x="2501900" y="2906713"/>
          <p14:tracePt t="10547" x="2490788" y="2900363"/>
          <p14:tracePt t="10548" x="2490788" y="2895600"/>
          <p14:tracePt t="10549" x="2484438" y="2895600"/>
          <p14:tracePt t="10550" x="2478088" y="2884488"/>
          <p14:tracePt t="10551" x="2466975" y="2871788"/>
          <p14:tracePt t="10552" x="2462213" y="2867025"/>
          <p14:tracePt t="10553" x="2455863" y="2860675"/>
          <p14:tracePt t="10554" x="2451100" y="2860675"/>
          <p14:tracePt t="10555" x="2444750" y="2849563"/>
          <p14:tracePt t="10556" x="2439988" y="2844800"/>
          <p14:tracePt t="10557" x="2433638" y="2838450"/>
          <p14:tracePt t="10558" x="2428875" y="2833688"/>
          <p14:tracePt t="10559" x="2417763" y="2827338"/>
          <p14:tracePt t="10560" x="2405063" y="2816225"/>
          <p14:tracePt t="10562" x="2400300" y="2809875"/>
          <p14:tracePt t="10563" x="2393950" y="2805113"/>
          <p14:tracePt t="10565" x="2378075" y="2787650"/>
          <p14:tracePt t="10566" x="2371725" y="2782888"/>
          <p14:tracePt t="10567" x="2366963" y="2776538"/>
          <p14:tracePt t="10568" x="2360613" y="2771775"/>
          <p14:tracePt t="10569" x="2344738" y="2754313"/>
          <p14:tracePt t="10570" x="2338388" y="2754313"/>
          <p14:tracePt t="10571" x="2332038" y="2743200"/>
          <p14:tracePt t="10572" x="2327275" y="2743200"/>
          <p14:tracePt t="10573" x="2320925" y="2732088"/>
          <p14:tracePt t="10574" x="2309813" y="2725738"/>
          <p14:tracePt t="10575" x="2305050" y="2720975"/>
          <p14:tracePt t="10576" x="2293938" y="2709863"/>
          <p14:tracePt t="10578" x="2287588" y="2698750"/>
          <p14:tracePt t="10579" x="2270125" y="2692400"/>
          <p14:tracePt t="10580" x="2265363" y="2681288"/>
          <p14:tracePt t="10581" x="2259013" y="2676525"/>
          <p14:tracePt t="10582" x="2259013" y="2670175"/>
          <p14:tracePt t="10583" x="2247900" y="2663825"/>
          <p14:tracePt t="10584" x="2236788" y="2659063"/>
          <p14:tracePt t="10585" x="2232025" y="2647950"/>
          <p14:tracePt t="10586" x="2220913" y="2641600"/>
          <p14:tracePt t="10587" x="2209800" y="2630488"/>
          <p14:tracePt t="10588" x="2203450" y="2625725"/>
          <p14:tracePt t="10589" x="2192338" y="2619375"/>
          <p14:tracePt t="10590" x="2185988" y="2608263"/>
          <p14:tracePt t="10591" x="2181225" y="2608263"/>
          <p14:tracePt t="10592" x="2174875" y="2597150"/>
          <p14:tracePt t="10593" x="2163763" y="2586038"/>
          <p14:tracePt t="10594" x="2152650" y="2579688"/>
          <p14:tracePt t="10595" x="2147888" y="2568575"/>
          <p14:tracePt t="10596" x="2136775" y="2563813"/>
          <p14:tracePt t="10597" x="2130425" y="2552700"/>
          <p14:tracePt t="10598" x="2119313" y="2546350"/>
          <p14:tracePt t="10599" x="2112963" y="2535238"/>
          <p14:tracePt t="10600" x="2108200" y="2535238"/>
          <p14:tracePt t="10601" x="2101850" y="2528888"/>
          <p14:tracePt t="10602" x="2090738" y="2517775"/>
          <p14:tracePt t="10603" x="2085975" y="2513013"/>
          <p14:tracePt t="10604" x="2074863" y="2495550"/>
          <p14:tracePt t="10605" x="2068513" y="2490788"/>
          <p14:tracePt t="10606" x="2057400" y="2484438"/>
          <p14:tracePt t="10607" x="2051050" y="2473325"/>
          <p14:tracePt t="10608" x="2039938" y="2466975"/>
          <p14:tracePt t="10609" x="2028825" y="2455863"/>
          <p14:tracePt t="10610" x="2024063" y="2451100"/>
          <p14:tracePt t="10611" x="2017713" y="2444750"/>
          <p14:tracePt t="10612" x="2012950" y="2439988"/>
          <p14:tracePt t="10613" x="2001838" y="2428875"/>
          <p14:tracePt t="10614" x="1995488" y="2417763"/>
          <p14:tracePt t="10615" x="1984375" y="2411413"/>
          <p14:tracePt t="10616" x="1973263" y="2393950"/>
          <p14:tracePt t="10617" x="1966913" y="2389188"/>
          <p14:tracePt t="10618" x="1955800" y="2382838"/>
          <p14:tracePt t="10619" x="1951038" y="2366963"/>
          <p14:tracePt t="10620" x="1939925" y="2360613"/>
          <p14:tracePt t="10621" x="1927225" y="2349500"/>
          <p14:tracePt t="10622" x="1922463" y="2344738"/>
          <p14:tracePt t="10623" x="1911350" y="2338388"/>
          <p14:tracePt t="10624" x="1905000" y="2327275"/>
          <p14:tracePt t="10625" x="1893888" y="2316163"/>
          <p14:tracePt t="10626" x="1889125" y="2305050"/>
          <p14:tracePt t="10627" x="1878013" y="2298700"/>
          <p14:tracePt t="10628" x="1878013" y="2293938"/>
          <p14:tracePt t="10629" x="1871663" y="2282825"/>
          <p14:tracePt t="10630" x="1860550" y="2276475"/>
          <p14:tracePt t="10631" x="1854200" y="2271713"/>
          <p14:tracePt t="10632" x="1843088" y="2254250"/>
          <p14:tracePt t="10633" x="1838325" y="2247900"/>
          <p14:tracePt t="10634" x="1820863" y="2236788"/>
          <p14:tracePt t="10635" x="1816100" y="2225675"/>
          <p14:tracePt t="10636" x="1809750" y="2220913"/>
          <p14:tracePt t="10637" x="1798638" y="2209800"/>
          <p14:tracePt t="10638" x="1793875" y="2198688"/>
          <p14:tracePt t="10639" x="1781175" y="2185988"/>
          <p14:tracePt t="10640" x="1776413" y="2174875"/>
          <p14:tracePt t="10641" x="1765300" y="2170113"/>
          <p14:tracePt t="10642" x="1754188" y="2159000"/>
          <p14:tracePt t="10643" x="1747838" y="2147888"/>
          <p14:tracePt t="10644" x="1736725" y="2136775"/>
          <p14:tracePt t="10645" x="1731963" y="2130425"/>
          <p14:tracePt t="10646" x="1714500" y="2108200"/>
          <p14:tracePt t="10647" x="1703388" y="2101850"/>
          <p14:tracePt t="10648" x="1697038" y="2090738"/>
          <p14:tracePt t="10649" x="1685925" y="2079625"/>
          <p14:tracePt t="10650" x="1681163" y="2068513"/>
          <p14:tracePt t="10651" x="1670050" y="2063750"/>
          <p14:tracePt t="10652" x="1658938" y="2046288"/>
          <p14:tracePt t="10653" x="1646238" y="2035175"/>
          <p14:tracePt t="10654" x="1641475" y="2028825"/>
          <p14:tracePt t="10655" x="1630363" y="2012950"/>
          <p14:tracePt t="10656" x="1624013" y="2006600"/>
          <p14:tracePt t="10657" x="1619250" y="1995488"/>
          <p14:tracePt t="10658" x="1608138" y="1984375"/>
          <p14:tracePt t="10659" x="1597025" y="1978025"/>
          <p14:tracePt t="10660" x="1579563" y="1955800"/>
          <p14:tracePt t="10663" x="1568450" y="1939925"/>
          <p14:tracePt t="10663" x="1557338" y="1928813"/>
          <p14:tracePt t="10664" x="1546225" y="1911350"/>
          <p14:tracePt t="10665" x="1535113" y="1905000"/>
          <p14:tracePt t="10666" x="1528763" y="1893888"/>
          <p14:tracePt t="10667" x="1524000" y="1882775"/>
          <p14:tracePt t="10669" x="1506538" y="1866900"/>
          <p14:tracePt t="10670" x="1484313" y="1843088"/>
          <p14:tracePt t="10671" x="1477963" y="1838325"/>
          <p14:tracePt t="10672" x="1462088" y="1820863"/>
          <p14:tracePt t="10673" x="1455738" y="1809750"/>
          <p14:tracePt t="10674" x="1444625" y="1798638"/>
          <p14:tracePt t="10675" x="1438275" y="1793875"/>
          <p14:tracePt t="10676" x="1422400" y="1770063"/>
          <p14:tracePt t="10677" x="1411288" y="1758950"/>
          <p14:tracePt t="10678" x="1404938" y="1754188"/>
          <p14:tracePt t="10679" x="1389063" y="1736725"/>
          <p14:tracePt t="10680" x="1382713" y="1725613"/>
          <p14:tracePt t="10681" x="1371600" y="1720850"/>
          <p14:tracePt t="10682" x="1365250" y="1703388"/>
          <p14:tracePt t="10683" x="1349375" y="1685925"/>
          <p14:tracePt t="10684" x="1338263" y="1674813"/>
          <p14:tracePt t="10685" x="1331913" y="1658938"/>
          <p14:tracePt t="10687" x="1320800" y="1652588"/>
          <p14:tracePt t="10687" x="1309688" y="1641475"/>
          <p14:tracePt t="10688" x="1298575" y="1624013"/>
          <p14:tracePt t="10689" x="1281113" y="1608138"/>
          <p14:tracePt t="10690" x="1276350" y="1601788"/>
          <p14:tracePt t="10691" x="1265238" y="1590675"/>
          <p14:tracePt t="10692" x="1258888" y="1579563"/>
          <p14:tracePt t="10693" x="1236663" y="1557338"/>
          <p14:tracePt t="10694" x="1230313" y="1546225"/>
          <p14:tracePt t="10695" x="1219200" y="1535113"/>
          <p14:tracePt t="10696" x="1208088" y="1528763"/>
          <p14:tracePt t="10697" x="1203325" y="1512888"/>
          <p14:tracePt t="10698" x="1185863" y="1500188"/>
          <p14:tracePt t="10699" x="1174750" y="1489075"/>
          <p14:tracePt t="10700" x="1163638" y="1473200"/>
          <p14:tracePt t="10701" x="1146175" y="1455738"/>
          <p14:tracePt t="10702" x="1141413" y="1444625"/>
          <p14:tracePt t="10703" x="1123950" y="1427163"/>
          <p14:tracePt t="10704" x="1119188" y="1422400"/>
          <p14:tracePt t="10705" x="1108075" y="1411288"/>
          <p14:tracePt t="10706" x="1095375" y="1400175"/>
          <p14:tracePt t="10707" x="1084263" y="1382713"/>
          <p14:tracePt t="10708" x="1068388" y="1371600"/>
          <p14:tracePt t="10709" x="1057275" y="1360488"/>
          <p14:tracePt t="10710" x="1046163" y="1338263"/>
          <p14:tracePt t="10711" x="1035050" y="1327150"/>
          <p14:tracePt t="10712" x="1022350" y="1316038"/>
          <p14:tracePt t="10713" x="1006475" y="1298575"/>
          <p14:tracePt t="10714" x="1000125" y="1292225"/>
          <p14:tracePt t="10715" x="989013" y="1281113"/>
          <p14:tracePt t="10716" x="977900" y="1265238"/>
          <p14:tracePt t="10717" x="966788" y="1254125"/>
          <p14:tracePt t="10718" x="944563" y="1236663"/>
          <p14:tracePt t="10719" x="938213" y="1225550"/>
          <p14:tracePt t="10720" x="927100" y="1214438"/>
          <p14:tracePt t="10721" x="911225" y="1192213"/>
          <p14:tracePt t="10722" x="900113" y="1185863"/>
          <p14:tracePt t="10723" x="882650" y="1169988"/>
          <p14:tracePt t="10724" x="876300" y="1157288"/>
          <p14:tracePt t="10725" x="865188" y="1146175"/>
          <p14:tracePt t="10726" x="849313" y="1135063"/>
          <p14:tracePt t="10727" x="842963" y="1119188"/>
          <p14:tracePt t="10728" x="814388" y="1101725"/>
          <p14:tracePt t="10729" x="803275" y="1084263"/>
          <p14:tracePt t="10730" x="798513" y="1073150"/>
          <p14:tracePt t="10731" x="781050" y="1062038"/>
          <p14:tracePt t="10732" x="769938" y="1050925"/>
          <p14:tracePt t="10733" x="758825" y="1035050"/>
          <p14:tracePt t="10734" x="741363" y="1022350"/>
          <p14:tracePt t="10735" x="730250" y="1011238"/>
          <p14:tracePt t="10736" x="719138" y="995363"/>
          <p14:tracePt t="10737" x="703263" y="984250"/>
          <p14:tracePt t="10738" x="692150" y="973138"/>
          <p14:tracePt t="10739" x="679450" y="955675"/>
          <p14:tracePt t="10740" x="663575" y="944563"/>
          <p14:tracePt t="10741" x="652463" y="933450"/>
          <p14:tracePt t="10742" x="641350" y="922338"/>
          <p14:tracePt t="10743" x="630238" y="911225"/>
          <p14:tracePt t="10744" x="612775" y="887413"/>
          <p14:tracePt t="10745" x="601663" y="882650"/>
          <p14:tracePt t="10746" x="590550" y="871538"/>
          <p14:tracePt t="10747" x="573088" y="854075"/>
          <p14:tracePt t="10748" x="561975" y="842963"/>
          <p14:tracePt t="10749" x="544513" y="831850"/>
          <p14:tracePt t="10750" x="533400" y="814388"/>
          <p14:tracePt t="10751" x="522288" y="803275"/>
          <p14:tracePt t="10752" x="506413" y="792163"/>
          <p14:tracePt t="10753" x="500063" y="781050"/>
          <p14:tracePt t="10754" x="484188" y="765175"/>
          <p14:tracePt t="10755" x="466725" y="752475"/>
          <p14:tracePt t="10756" x="455613" y="741363"/>
          <p14:tracePt t="10757" x="449263" y="736600"/>
          <p14:tracePt t="10758" x="427038" y="714375"/>
          <p14:tracePt t="10759" x="415925" y="703263"/>
          <p14:tracePt t="10760" x="404813" y="696913"/>
          <p14:tracePt t="10761" x="387350" y="674688"/>
          <p14:tracePt t="10762" x="382588" y="668338"/>
          <p14:tracePt t="10763" x="365125" y="652463"/>
          <p14:tracePt t="10764" x="354013" y="646113"/>
          <p14:tracePt t="10765" x="342900" y="630238"/>
          <p14:tracePt t="10767" x="314325" y="606425"/>
          <p14:tracePt t="10768" x="309563" y="595313"/>
          <p14:tracePt t="10769" x="287338" y="579438"/>
          <p14:tracePt t="10770" x="280988" y="573088"/>
          <p14:tracePt t="10771" x="269875" y="557213"/>
          <p14:tracePt t="10772" x="252413" y="550863"/>
          <p14:tracePt t="10773" x="236538" y="528638"/>
          <p14:tracePt t="10774" x="225425" y="522288"/>
          <p14:tracePt t="10775" x="214313" y="511175"/>
          <p14:tracePt t="10776" x="207963" y="500063"/>
          <p14:tracePt t="10777" x="196850" y="495300"/>
          <p14:tracePt t="10778" x="174625" y="471488"/>
          <p14:tracePt t="10779" x="168275" y="466725"/>
          <p14:tracePt t="10780" x="152400" y="455613"/>
          <p14:tracePt t="10781" x="146050" y="444500"/>
          <p14:tracePt t="10782" x="134938" y="438150"/>
          <p14:tracePt t="10783" x="123825" y="427038"/>
          <p14:tracePt t="10784" x="106363" y="409575"/>
          <p14:tracePt t="10785" x="101600" y="404813"/>
          <p14:tracePt t="10786" x="84138" y="387350"/>
          <p14:tracePt t="10787" x="73025" y="382588"/>
          <p14:tracePt t="10788" x="66675" y="371475"/>
          <p14:tracePt t="10789" x="50800" y="360363"/>
          <p14:tracePt t="10790" x="39688" y="349250"/>
          <p14:tracePt t="10791" x="33338" y="342900"/>
          <p14:tracePt t="10792" x="22225" y="331788"/>
          <p14:tracePt t="10793" x="11113" y="320675"/>
          <p14:tracePt t="10794" x="0" y="309563"/>
        </p14:tracePtLst>
      </p14:laserTraceLst>
    </p:ext>
  </p:extLs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9A19BBDB-70BD-418A-B330-894A97070711}"/>
              </a:ext>
            </a:extLst>
          </p:cNvPr>
          <p:cNvSpPr>
            <a:spLocks noGrp="1"/>
          </p:cNvSpPr>
          <p:nvPr>
            <p:ph type="ftr" sz="quarter" idx="11"/>
          </p:nvPr>
        </p:nvSpPr>
        <p:spPr/>
        <p:txBody>
          <a:bodyPr/>
          <a:lstStyle/>
          <a:p>
            <a:r>
              <a:rPr lang="en-US"/>
              <a:t>Speaker: Eric Lieu</a:t>
            </a:r>
          </a:p>
        </p:txBody>
      </p:sp>
      <p:sp>
        <p:nvSpPr>
          <p:cNvPr id="2" name="Slide Number Placeholder 1">
            <a:extLst>
              <a:ext uri="{FF2B5EF4-FFF2-40B4-BE49-F238E27FC236}">
                <a16:creationId xmlns:a16="http://schemas.microsoft.com/office/drawing/2014/main" id="{CAD7D34E-F029-4FBD-8D21-45D62415C066}"/>
              </a:ext>
            </a:extLst>
          </p:cNvPr>
          <p:cNvSpPr>
            <a:spLocks noGrp="1"/>
          </p:cNvSpPr>
          <p:nvPr>
            <p:ph type="sldNum" sz="quarter" idx="12"/>
          </p:nvPr>
        </p:nvSpPr>
        <p:spPr/>
        <p:txBody>
          <a:bodyPr/>
          <a:lstStyle/>
          <a:p>
            <a:fld id="{D57F1E4F-1CFF-5643-939E-217C01CDF565}" type="slidenum">
              <a:rPr lang="en-US" smtClean="0"/>
              <a:pPr/>
              <a:t>55</a:t>
            </a:fld>
            <a:endParaRPr lang="en-US"/>
          </a:p>
        </p:txBody>
      </p:sp>
      <p:sp>
        <p:nvSpPr>
          <p:cNvPr id="7" name="TextBox 6">
            <a:extLst>
              <a:ext uri="{FF2B5EF4-FFF2-40B4-BE49-F238E27FC236}">
                <a16:creationId xmlns:a16="http://schemas.microsoft.com/office/drawing/2014/main" id="{40608D76-A69F-48E8-B544-5D0954BD42E7}"/>
              </a:ext>
            </a:extLst>
          </p:cNvPr>
          <p:cNvSpPr txBox="1"/>
          <p:nvPr/>
        </p:nvSpPr>
        <p:spPr>
          <a:xfrm>
            <a:off x="1229199" y="0"/>
            <a:ext cx="7715748" cy="769441"/>
          </a:xfrm>
          <a:prstGeom prst="rect">
            <a:avLst/>
          </a:prstGeom>
          <a:noFill/>
        </p:spPr>
        <p:txBody>
          <a:bodyPr wrap="square" lIns="91440" tIns="45720" rIns="91440" bIns="45720" anchor="t">
            <a:spAutoFit/>
          </a:bodyPr>
          <a:lstStyle/>
          <a:p>
            <a:r>
              <a:rPr lang="en-US" sz="4400">
                <a:solidFill>
                  <a:schemeClr val="tx1">
                    <a:lumMod val="75000"/>
                    <a:lumOff val="25000"/>
                  </a:schemeClr>
                </a:solidFill>
                <a:cs typeface="Calibri"/>
              </a:rPr>
              <a:t>Intake Tower Turnout/ Entrance</a:t>
            </a:r>
          </a:p>
        </p:txBody>
      </p:sp>
      <p:cxnSp>
        <p:nvCxnSpPr>
          <p:cNvPr id="16" name="Straight Connector 15">
            <a:extLst>
              <a:ext uri="{FF2B5EF4-FFF2-40B4-BE49-F238E27FC236}">
                <a16:creationId xmlns:a16="http://schemas.microsoft.com/office/drawing/2014/main" id="{1FDEA767-57E7-4F0A-8D1B-EED535D9EEB7}"/>
              </a:ext>
            </a:extLst>
          </p:cNvPr>
          <p:cNvCxnSpPr>
            <a:cxnSpLocks/>
          </p:cNvCxnSpPr>
          <p:nvPr/>
        </p:nvCxnSpPr>
        <p:spPr>
          <a:xfrm flipH="1">
            <a:off x="1331668" y="769441"/>
            <a:ext cx="5244153"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DF35848-DFFC-4636-A8CD-B703D6D2CAFF}"/>
              </a:ext>
            </a:extLst>
          </p:cNvPr>
          <p:cNvPicPr>
            <a:picLocks noChangeAspect="1"/>
          </p:cNvPicPr>
          <p:nvPr/>
        </p:nvPicPr>
        <p:blipFill>
          <a:blip r:embed="rId5"/>
          <a:stretch>
            <a:fillRect/>
          </a:stretch>
        </p:blipFill>
        <p:spPr>
          <a:xfrm>
            <a:off x="-1" y="1080519"/>
            <a:ext cx="12192000" cy="5355868"/>
          </a:xfrm>
          <a:prstGeom prst="rect">
            <a:avLst/>
          </a:prstGeom>
        </p:spPr>
      </p:pic>
      <p:pic>
        <p:nvPicPr>
          <p:cNvPr id="8" name="Picture 7">
            <a:extLst>
              <a:ext uri="{FF2B5EF4-FFF2-40B4-BE49-F238E27FC236}">
                <a16:creationId xmlns:a16="http://schemas.microsoft.com/office/drawing/2014/main" id="{887A9DD8-C0B0-4950-85D3-D13D70B34462}"/>
              </a:ext>
            </a:extLst>
          </p:cNvPr>
          <p:cNvPicPr>
            <a:picLocks noChangeAspect="1"/>
          </p:cNvPicPr>
          <p:nvPr/>
        </p:nvPicPr>
        <p:blipFill>
          <a:blip r:embed="rId6"/>
          <a:stretch>
            <a:fillRect/>
          </a:stretch>
        </p:blipFill>
        <p:spPr>
          <a:xfrm>
            <a:off x="0" y="809505"/>
            <a:ext cx="12191999" cy="5626882"/>
          </a:xfrm>
          <a:prstGeom prst="rect">
            <a:avLst/>
          </a:prstGeom>
        </p:spPr>
      </p:pic>
      <p:sp>
        <p:nvSpPr>
          <p:cNvPr id="13" name="TextBox 12">
            <a:extLst>
              <a:ext uri="{FF2B5EF4-FFF2-40B4-BE49-F238E27FC236}">
                <a16:creationId xmlns:a16="http://schemas.microsoft.com/office/drawing/2014/main" id="{EB2F98AE-5D34-4A02-9302-956685EA5F88}"/>
              </a:ext>
            </a:extLst>
          </p:cNvPr>
          <p:cNvSpPr txBox="1"/>
          <p:nvPr/>
        </p:nvSpPr>
        <p:spPr>
          <a:xfrm>
            <a:off x="3953744" y="3659760"/>
            <a:ext cx="2275694" cy="369332"/>
          </a:xfrm>
          <a:prstGeom prst="rect">
            <a:avLst/>
          </a:prstGeom>
          <a:solidFill>
            <a:srgbClr val="FFFFFF"/>
          </a:solidFill>
          <a:ln>
            <a:noFill/>
          </a:ln>
        </p:spPr>
        <p:txBody>
          <a:bodyPr wrap="square" rtlCol="0">
            <a:spAutoFit/>
          </a:bodyPr>
          <a:lstStyle/>
          <a:p>
            <a:r>
              <a:rPr lang="en-US">
                <a:solidFill>
                  <a:srgbClr val="FF0000"/>
                </a:solidFill>
              </a:rPr>
              <a:t>Inclined Intake Tower</a:t>
            </a:r>
          </a:p>
        </p:txBody>
      </p:sp>
      <p:sp>
        <p:nvSpPr>
          <p:cNvPr id="14" name="TextBox 13">
            <a:extLst>
              <a:ext uri="{FF2B5EF4-FFF2-40B4-BE49-F238E27FC236}">
                <a16:creationId xmlns:a16="http://schemas.microsoft.com/office/drawing/2014/main" id="{957F8248-B541-4D00-825E-FD715EDDCEA6}"/>
              </a:ext>
            </a:extLst>
          </p:cNvPr>
          <p:cNvSpPr txBox="1"/>
          <p:nvPr/>
        </p:nvSpPr>
        <p:spPr>
          <a:xfrm>
            <a:off x="1331668" y="2569798"/>
            <a:ext cx="879695" cy="369332"/>
          </a:xfrm>
          <a:prstGeom prst="rect">
            <a:avLst/>
          </a:prstGeom>
          <a:solidFill>
            <a:srgbClr val="FFFFFF"/>
          </a:solidFill>
          <a:ln>
            <a:noFill/>
          </a:ln>
        </p:spPr>
        <p:txBody>
          <a:bodyPr wrap="square" rtlCol="0">
            <a:spAutoFit/>
          </a:bodyPr>
          <a:lstStyle/>
          <a:p>
            <a:r>
              <a:rPr lang="en-US">
                <a:solidFill>
                  <a:srgbClr val="FF0000"/>
                </a:solidFill>
              </a:rPr>
              <a:t>Road 1</a:t>
            </a:r>
          </a:p>
        </p:txBody>
      </p:sp>
      <p:sp>
        <p:nvSpPr>
          <p:cNvPr id="15" name="TextBox 14">
            <a:extLst>
              <a:ext uri="{FF2B5EF4-FFF2-40B4-BE49-F238E27FC236}">
                <a16:creationId xmlns:a16="http://schemas.microsoft.com/office/drawing/2014/main" id="{0618C804-ED2A-42FE-80A3-DB66EBAB8294}"/>
              </a:ext>
            </a:extLst>
          </p:cNvPr>
          <p:cNvSpPr txBox="1"/>
          <p:nvPr/>
        </p:nvSpPr>
        <p:spPr>
          <a:xfrm rot="20447639">
            <a:off x="546403" y="1244845"/>
            <a:ext cx="1997745" cy="369332"/>
          </a:xfrm>
          <a:prstGeom prst="rect">
            <a:avLst/>
          </a:prstGeom>
          <a:solidFill>
            <a:srgbClr val="FFFFFF"/>
          </a:solidFill>
          <a:ln>
            <a:noFill/>
          </a:ln>
        </p:spPr>
        <p:txBody>
          <a:bodyPr wrap="square" rtlCol="0">
            <a:spAutoFit/>
          </a:bodyPr>
          <a:lstStyle/>
          <a:p>
            <a:r>
              <a:rPr lang="en-US">
                <a:solidFill>
                  <a:srgbClr val="FF0000"/>
                </a:solidFill>
              </a:rPr>
              <a:t>Eagle Canyon Road</a:t>
            </a:r>
          </a:p>
        </p:txBody>
      </p:sp>
      <p:sp>
        <p:nvSpPr>
          <p:cNvPr id="17" name="TextBox 16">
            <a:extLst>
              <a:ext uri="{FF2B5EF4-FFF2-40B4-BE49-F238E27FC236}">
                <a16:creationId xmlns:a16="http://schemas.microsoft.com/office/drawing/2014/main" id="{E38B4773-308F-4A23-8454-486E5BBCCA19}"/>
              </a:ext>
            </a:extLst>
          </p:cNvPr>
          <p:cNvSpPr txBox="1"/>
          <p:nvPr/>
        </p:nvSpPr>
        <p:spPr>
          <a:xfrm rot="612391">
            <a:off x="8395607" y="1182396"/>
            <a:ext cx="1997745" cy="369332"/>
          </a:xfrm>
          <a:prstGeom prst="rect">
            <a:avLst/>
          </a:prstGeom>
          <a:solidFill>
            <a:srgbClr val="FFFFFF"/>
          </a:solidFill>
          <a:ln>
            <a:noFill/>
          </a:ln>
        </p:spPr>
        <p:txBody>
          <a:bodyPr wrap="square" rtlCol="0">
            <a:spAutoFit/>
          </a:bodyPr>
          <a:lstStyle/>
          <a:p>
            <a:r>
              <a:rPr lang="en-US">
                <a:solidFill>
                  <a:srgbClr val="FF0000"/>
                </a:solidFill>
              </a:rPr>
              <a:t>Eagle Canyon Road</a:t>
            </a:r>
          </a:p>
        </p:txBody>
      </p:sp>
      <p:sp>
        <p:nvSpPr>
          <p:cNvPr id="18" name="TextBox 17">
            <a:extLst>
              <a:ext uri="{FF2B5EF4-FFF2-40B4-BE49-F238E27FC236}">
                <a16:creationId xmlns:a16="http://schemas.microsoft.com/office/drawing/2014/main" id="{E70F3814-17A9-49E3-B9C1-739B8B465702}"/>
              </a:ext>
            </a:extLst>
          </p:cNvPr>
          <p:cNvSpPr txBox="1"/>
          <p:nvPr/>
        </p:nvSpPr>
        <p:spPr>
          <a:xfrm>
            <a:off x="3523671" y="5858472"/>
            <a:ext cx="2352309" cy="369332"/>
          </a:xfrm>
          <a:prstGeom prst="rect">
            <a:avLst/>
          </a:prstGeom>
          <a:solidFill>
            <a:srgbClr val="FFFFFF"/>
          </a:solidFill>
          <a:ln>
            <a:noFill/>
          </a:ln>
        </p:spPr>
        <p:txBody>
          <a:bodyPr wrap="square" rtlCol="0">
            <a:spAutoFit/>
          </a:bodyPr>
          <a:lstStyle/>
          <a:p>
            <a:r>
              <a:rPr lang="en-US">
                <a:solidFill>
                  <a:srgbClr val="FF0000"/>
                </a:solidFill>
              </a:rPr>
              <a:t>Hammer Head Turnout</a:t>
            </a:r>
          </a:p>
        </p:txBody>
      </p:sp>
      <p:sp>
        <p:nvSpPr>
          <p:cNvPr id="19" name="TextBox 18">
            <a:extLst>
              <a:ext uri="{FF2B5EF4-FFF2-40B4-BE49-F238E27FC236}">
                <a16:creationId xmlns:a16="http://schemas.microsoft.com/office/drawing/2014/main" id="{DD2FFB15-D21D-4651-AC6B-09E75990B301}"/>
              </a:ext>
            </a:extLst>
          </p:cNvPr>
          <p:cNvSpPr txBox="1"/>
          <p:nvPr/>
        </p:nvSpPr>
        <p:spPr>
          <a:xfrm>
            <a:off x="319591" y="5869286"/>
            <a:ext cx="1457636" cy="369332"/>
          </a:xfrm>
          <a:prstGeom prst="rect">
            <a:avLst/>
          </a:prstGeom>
          <a:solidFill>
            <a:srgbClr val="FFFFFF"/>
          </a:solidFill>
          <a:ln>
            <a:noFill/>
          </a:ln>
        </p:spPr>
        <p:txBody>
          <a:bodyPr wrap="square" rtlCol="0">
            <a:spAutoFit/>
          </a:bodyPr>
          <a:lstStyle/>
          <a:p>
            <a:r>
              <a:rPr lang="en-US">
                <a:solidFill>
                  <a:srgbClr val="FF0000"/>
                </a:solidFill>
              </a:rPr>
              <a:t>Pump Station</a:t>
            </a:r>
          </a:p>
        </p:txBody>
      </p:sp>
      <p:cxnSp>
        <p:nvCxnSpPr>
          <p:cNvPr id="20" name="Straight Arrow Connector 19">
            <a:extLst>
              <a:ext uri="{FF2B5EF4-FFF2-40B4-BE49-F238E27FC236}">
                <a16:creationId xmlns:a16="http://schemas.microsoft.com/office/drawing/2014/main" id="{F7558E70-5AB2-4A3A-A634-51BDDA88C407}"/>
              </a:ext>
            </a:extLst>
          </p:cNvPr>
          <p:cNvCxnSpPr>
            <a:cxnSpLocks/>
          </p:cNvCxnSpPr>
          <p:nvPr/>
        </p:nvCxnSpPr>
        <p:spPr>
          <a:xfrm flipV="1">
            <a:off x="1675424" y="5629469"/>
            <a:ext cx="663449" cy="30200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B8CE2D5-FC5D-4180-97DE-8F8D8E1B3532}"/>
              </a:ext>
            </a:extLst>
          </p:cNvPr>
          <p:cNvSpPr txBox="1"/>
          <p:nvPr/>
        </p:nvSpPr>
        <p:spPr>
          <a:xfrm>
            <a:off x="4287479" y="1979975"/>
            <a:ext cx="968766" cy="369332"/>
          </a:xfrm>
          <a:prstGeom prst="rect">
            <a:avLst/>
          </a:prstGeom>
          <a:solidFill>
            <a:srgbClr val="FFFFFF"/>
          </a:solidFill>
          <a:ln>
            <a:noFill/>
          </a:ln>
        </p:spPr>
        <p:txBody>
          <a:bodyPr wrap="square" rtlCol="0">
            <a:spAutoFit/>
          </a:bodyPr>
          <a:lstStyle/>
          <a:p>
            <a:r>
              <a:rPr lang="en-US">
                <a:solidFill>
                  <a:srgbClr val="FF0000"/>
                </a:solidFill>
              </a:rPr>
              <a:t>Pipeline</a:t>
            </a:r>
          </a:p>
        </p:txBody>
      </p:sp>
      <p:cxnSp>
        <p:nvCxnSpPr>
          <p:cNvPr id="26" name="Straight Arrow Connector 25">
            <a:extLst>
              <a:ext uri="{FF2B5EF4-FFF2-40B4-BE49-F238E27FC236}">
                <a16:creationId xmlns:a16="http://schemas.microsoft.com/office/drawing/2014/main" id="{1B29A8E2-706D-4214-88EA-62831EF43130}"/>
              </a:ext>
            </a:extLst>
          </p:cNvPr>
          <p:cNvCxnSpPr>
            <a:cxnSpLocks/>
          </p:cNvCxnSpPr>
          <p:nvPr/>
        </p:nvCxnSpPr>
        <p:spPr>
          <a:xfrm flipH="1">
            <a:off x="3399881" y="2164641"/>
            <a:ext cx="887597" cy="8497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2D624467-42F9-4E3B-8FD7-D1401A2EE7BC}"/>
              </a:ext>
            </a:extLst>
          </p:cNvPr>
          <p:cNvCxnSpPr>
            <a:cxnSpLocks/>
          </p:cNvCxnSpPr>
          <p:nvPr/>
        </p:nvCxnSpPr>
        <p:spPr>
          <a:xfrm flipH="1">
            <a:off x="2840799" y="3133724"/>
            <a:ext cx="442840" cy="295276"/>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068CE1BF-80BD-47F7-9277-E31CD0C6148D}"/>
              </a:ext>
            </a:extLst>
          </p:cNvPr>
          <p:cNvSpPr txBox="1"/>
          <p:nvPr/>
        </p:nvSpPr>
        <p:spPr>
          <a:xfrm>
            <a:off x="11083932" y="1606716"/>
            <a:ext cx="342123" cy="369332"/>
          </a:xfrm>
          <a:prstGeom prst="rect">
            <a:avLst/>
          </a:prstGeom>
          <a:solidFill>
            <a:schemeClr val="bg1"/>
          </a:solidFill>
          <a:ln>
            <a:noFill/>
          </a:ln>
        </p:spPr>
        <p:txBody>
          <a:bodyPr wrap="square" rtlCol="0">
            <a:spAutoFit/>
          </a:bodyPr>
          <a:lstStyle/>
          <a:p>
            <a:r>
              <a:rPr lang="en-US" b="1">
                <a:solidFill>
                  <a:srgbClr val="FF0000"/>
                </a:solidFill>
              </a:rPr>
              <a:t>N</a:t>
            </a:r>
          </a:p>
        </p:txBody>
      </p:sp>
      <p:cxnSp>
        <p:nvCxnSpPr>
          <p:cNvPr id="38" name="Straight Arrow Connector 37">
            <a:extLst>
              <a:ext uri="{FF2B5EF4-FFF2-40B4-BE49-F238E27FC236}">
                <a16:creationId xmlns:a16="http://schemas.microsoft.com/office/drawing/2014/main" id="{3A0524FF-182E-482A-86D8-F067D270DF2A}"/>
              </a:ext>
            </a:extLst>
          </p:cNvPr>
          <p:cNvCxnSpPr>
            <a:cxnSpLocks/>
          </p:cNvCxnSpPr>
          <p:nvPr/>
        </p:nvCxnSpPr>
        <p:spPr>
          <a:xfrm flipV="1">
            <a:off x="11426055" y="1017190"/>
            <a:ext cx="530744" cy="58374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A4B08D33-7D00-483A-804A-A7EACFF432B8}"/>
              </a:ext>
            </a:extLst>
          </p:cNvPr>
          <p:cNvSpPr txBox="1"/>
          <p:nvPr/>
        </p:nvSpPr>
        <p:spPr>
          <a:xfrm>
            <a:off x="4427710" y="4970213"/>
            <a:ext cx="1559371" cy="369332"/>
          </a:xfrm>
          <a:prstGeom prst="rect">
            <a:avLst/>
          </a:prstGeom>
          <a:solidFill>
            <a:srgbClr val="FFFFFF"/>
          </a:solidFill>
          <a:ln>
            <a:noFill/>
          </a:ln>
        </p:spPr>
        <p:txBody>
          <a:bodyPr wrap="square" rtlCol="0">
            <a:spAutoFit/>
          </a:bodyPr>
          <a:lstStyle/>
          <a:p>
            <a:r>
              <a:rPr lang="en-US">
                <a:solidFill>
                  <a:srgbClr val="FF0000"/>
                </a:solidFill>
              </a:rPr>
              <a:t>Concrete Dam</a:t>
            </a:r>
          </a:p>
        </p:txBody>
      </p:sp>
      <p:sp>
        <p:nvSpPr>
          <p:cNvPr id="24" name="TextBox 23">
            <a:extLst>
              <a:ext uri="{FF2B5EF4-FFF2-40B4-BE49-F238E27FC236}">
                <a16:creationId xmlns:a16="http://schemas.microsoft.com/office/drawing/2014/main" id="{1A2FDC2E-7642-4313-81C2-E5F55A7D39B4}"/>
              </a:ext>
            </a:extLst>
          </p:cNvPr>
          <p:cNvSpPr txBox="1"/>
          <p:nvPr/>
        </p:nvSpPr>
        <p:spPr>
          <a:xfrm>
            <a:off x="169245" y="3397629"/>
            <a:ext cx="1823932" cy="584775"/>
          </a:xfrm>
          <a:prstGeom prst="rect">
            <a:avLst/>
          </a:prstGeom>
          <a:solidFill>
            <a:srgbClr val="FFFFFF"/>
          </a:solidFill>
          <a:ln>
            <a:noFill/>
          </a:ln>
        </p:spPr>
        <p:txBody>
          <a:bodyPr wrap="square" rtlCol="0">
            <a:spAutoFit/>
          </a:bodyPr>
          <a:lstStyle/>
          <a:p>
            <a:r>
              <a:rPr lang="en-US" sz="1600">
                <a:solidFill>
                  <a:srgbClr val="FF0000"/>
                </a:solidFill>
              </a:rPr>
              <a:t>0+00 (#0)</a:t>
            </a:r>
          </a:p>
          <a:p>
            <a:r>
              <a:rPr lang="en-US" sz="1600">
                <a:solidFill>
                  <a:srgbClr val="FF0000"/>
                </a:solidFill>
              </a:rPr>
              <a:t>Elevation: 897 ft</a:t>
            </a:r>
          </a:p>
        </p:txBody>
      </p:sp>
      <p:sp>
        <p:nvSpPr>
          <p:cNvPr id="27" name="TextBox 26">
            <a:extLst>
              <a:ext uri="{FF2B5EF4-FFF2-40B4-BE49-F238E27FC236}">
                <a16:creationId xmlns:a16="http://schemas.microsoft.com/office/drawing/2014/main" id="{D45482F1-A417-4A6D-8B5D-7FFA8C513844}"/>
              </a:ext>
            </a:extLst>
          </p:cNvPr>
          <p:cNvSpPr txBox="1"/>
          <p:nvPr/>
        </p:nvSpPr>
        <p:spPr>
          <a:xfrm>
            <a:off x="3624335" y="1022566"/>
            <a:ext cx="1863649" cy="646331"/>
          </a:xfrm>
          <a:prstGeom prst="rect">
            <a:avLst/>
          </a:prstGeom>
          <a:solidFill>
            <a:srgbClr val="FFFFFF"/>
          </a:solidFill>
          <a:ln>
            <a:noFill/>
          </a:ln>
        </p:spPr>
        <p:txBody>
          <a:bodyPr wrap="square" rtlCol="0">
            <a:spAutoFit/>
          </a:bodyPr>
          <a:lstStyle/>
          <a:p>
            <a:r>
              <a:rPr lang="en-US">
                <a:solidFill>
                  <a:srgbClr val="FF0000"/>
                </a:solidFill>
              </a:rPr>
              <a:t>7+50 (#30)</a:t>
            </a:r>
          </a:p>
          <a:p>
            <a:r>
              <a:rPr lang="en-US">
                <a:solidFill>
                  <a:srgbClr val="FF0000"/>
                </a:solidFill>
              </a:rPr>
              <a:t>Elevation: 1009 ft</a:t>
            </a:r>
          </a:p>
        </p:txBody>
      </p:sp>
      <p:cxnSp>
        <p:nvCxnSpPr>
          <p:cNvPr id="28" name="Straight Arrow Connector 27">
            <a:extLst>
              <a:ext uri="{FF2B5EF4-FFF2-40B4-BE49-F238E27FC236}">
                <a16:creationId xmlns:a16="http://schemas.microsoft.com/office/drawing/2014/main" id="{68621F98-1BC3-4092-ADC4-C104823C6743}"/>
              </a:ext>
            </a:extLst>
          </p:cNvPr>
          <p:cNvCxnSpPr>
            <a:cxnSpLocks/>
          </p:cNvCxnSpPr>
          <p:nvPr/>
        </p:nvCxnSpPr>
        <p:spPr>
          <a:xfrm>
            <a:off x="946606" y="3971579"/>
            <a:ext cx="1215816" cy="72742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A41A20C-0689-4C9B-80D1-F8FF969C324E}"/>
              </a:ext>
            </a:extLst>
          </p:cNvPr>
          <p:cNvSpPr txBox="1"/>
          <p:nvPr/>
        </p:nvSpPr>
        <p:spPr>
          <a:xfrm>
            <a:off x="3286493" y="2731211"/>
            <a:ext cx="1920902" cy="646331"/>
          </a:xfrm>
          <a:prstGeom prst="rect">
            <a:avLst/>
          </a:prstGeom>
          <a:solidFill>
            <a:srgbClr val="FFFFFF"/>
          </a:solidFill>
          <a:ln w="28575">
            <a:solidFill>
              <a:srgbClr val="00B0F0"/>
            </a:solidFill>
          </a:ln>
        </p:spPr>
        <p:txBody>
          <a:bodyPr wrap="square" rtlCol="0">
            <a:spAutoFit/>
          </a:bodyPr>
          <a:lstStyle/>
          <a:p>
            <a:r>
              <a:rPr lang="en-US">
                <a:solidFill>
                  <a:srgbClr val="00B050"/>
                </a:solidFill>
              </a:rPr>
              <a:t>Intake Tower </a:t>
            </a:r>
          </a:p>
          <a:p>
            <a:r>
              <a:rPr lang="en-US">
                <a:solidFill>
                  <a:srgbClr val="00B050"/>
                </a:solidFill>
              </a:rPr>
              <a:t>Turnout/ Entrance</a:t>
            </a:r>
          </a:p>
        </p:txBody>
      </p:sp>
      <p:pic>
        <p:nvPicPr>
          <p:cNvPr id="3" name="Audio 2">
            <a:hlinkClick r:id="" action="ppaction://media"/>
            <a:extLst>
              <a:ext uri="{FF2B5EF4-FFF2-40B4-BE49-F238E27FC236}">
                <a16:creationId xmlns:a16="http://schemas.microsoft.com/office/drawing/2014/main" id="{D037FA95-F2E4-4E1E-AEB5-B2969A8BAD6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27489449"/>
      </p:ext>
    </p:extLst>
  </p:cSld>
  <p:clrMapOvr>
    <a:masterClrMapping/>
  </p:clrMapOvr>
  <mc:AlternateContent xmlns:mc="http://schemas.openxmlformats.org/markup-compatibility/2006">
    <mc:Choice xmlns:p14="http://schemas.microsoft.com/office/powerpoint/2010/main" Requires="p14">
      <p:transition spd="slow" p14:dur="2000" advTm="8555"/>
    </mc:Choice>
    <mc:Fallback>
      <p:transition spd="slow" advTm="8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8555" x="23813" y="352425"/>
          <p14:tracePt t="8555" x="33338" y="352425"/>
          <p14:tracePt t="8555" x="61913" y="357188"/>
          <p14:tracePt t="8555" x="142875" y="361950"/>
          <p14:tracePt t="8555" x="180975" y="366713"/>
          <p14:tracePt t="8555" x="200025" y="376238"/>
          <p14:tracePt t="8555" x="195263" y="376238"/>
          <p14:tracePt t="8555" x="190500" y="376238"/>
          <p14:tracePt t="8555" x="176213" y="376238"/>
          <p14:tracePt t="8555" x="161925" y="366713"/>
          <p14:tracePt t="8555" x="147638" y="352425"/>
          <p14:tracePt t="8555" x="138113" y="323850"/>
          <p14:tracePt t="8555" x="128588" y="295275"/>
          <p14:tracePt t="8555" x="128588" y="266700"/>
          <p14:tracePt t="8555" x="128588" y="247650"/>
          <p14:tracePt t="8555" x="128588" y="242888"/>
          <p14:tracePt t="8555" x="123825" y="242888"/>
          <p14:tracePt t="8555" x="119063" y="242888"/>
          <p14:tracePt t="8555" x="104775" y="242888"/>
          <p14:tracePt t="8555" x="80963" y="242888"/>
          <p14:tracePt t="8555" x="38100" y="252413"/>
          <p14:tracePt t="8555" x="9525" y="257175"/>
        </p14:tracePtLst>
      </p14:laserTraceLst>
    </p:ext>
  </p:extLs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a:extLst>
              <a:ext uri="{FF2B5EF4-FFF2-40B4-BE49-F238E27FC236}">
                <a16:creationId xmlns:a16="http://schemas.microsoft.com/office/drawing/2014/main" id="{0B48B3AE-B5D7-438D-8E4E-106D1FF21773}"/>
              </a:ext>
            </a:extLst>
          </p:cNvPr>
          <p:cNvPicPr>
            <a:picLocks noChangeAspect="1"/>
          </p:cNvPicPr>
          <p:nvPr/>
        </p:nvPicPr>
        <p:blipFill>
          <a:blip r:embed="rId5"/>
          <a:stretch>
            <a:fillRect/>
          </a:stretch>
        </p:blipFill>
        <p:spPr>
          <a:xfrm>
            <a:off x="0" y="1110684"/>
            <a:ext cx="12182113" cy="5318292"/>
          </a:xfrm>
          <a:prstGeom prst="rect">
            <a:avLst/>
          </a:prstGeom>
        </p:spPr>
      </p:pic>
      <p:sp>
        <p:nvSpPr>
          <p:cNvPr id="9" name="Footer Placeholder 8">
            <a:extLst>
              <a:ext uri="{FF2B5EF4-FFF2-40B4-BE49-F238E27FC236}">
                <a16:creationId xmlns:a16="http://schemas.microsoft.com/office/drawing/2014/main" id="{9A19BBDB-70BD-418A-B330-894A97070711}"/>
              </a:ext>
            </a:extLst>
          </p:cNvPr>
          <p:cNvSpPr>
            <a:spLocks noGrp="1"/>
          </p:cNvSpPr>
          <p:nvPr>
            <p:ph type="ftr" sz="quarter" idx="11"/>
          </p:nvPr>
        </p:nvSpPr>
        <p:spPr/>
        <p:txBody>
          <a:bodyPr/>
          <a:lstStyle/>
          <a:p>
            <a:r>
              <a:rPr lang="en-US"/>
              <a:t>Speaker: Eric Lieu</a:t>
            </a:r>
          </a:p>
        </p:txBody>
      </p:sp>
      <p:sp>
        <p:nvSpPr>
          <p:cNvPr id="2" name="Slide Number Placeholder 1">
            <a:extLst>
              <a:ext uri="{FF2B5EF4-FFF2-40B4-BE49-F238E27FC236}">
                <a16:creationId xmlns:a16="http://schemas.microsoft.com/office/drawing/2014/main" id="{CAD7D34E-F029-4FBD-8D21-45D62415C066}"/>
              </a:ext>
            </a:extLst>
          </p:cNvPr>
          <p:cNvSpPr>
            <a:spLocks noGrp="1"/>
          </p:cNvSpPr>
          <p:nvPr>
            <p:ph type="sldNum" sz="quarter" idx="12"/>
          </p:nvPr>
        </p:nvSpPr>
        <p:spPr/>
        <p:txBody>
          <a:bodyPr/>
          <a:lstStyle/>
          <a:p>
            <a:fld id="{D57F1E4F-1CFF-5643-939E-217C01CDF565}" type="slidenum">
              <a:rPr lang="en-US" smtClean="0"/>
              <a:pPr/>
              <a:t>56</a:t>
            </a:fld>
            <a:endParaRPr lang="en-US"/>
          </a:p>
        </p:txBody>
      </p:sp>
      <p:sp>
        <p:nvSpPr>
          <p:cNvPr id="7" name="TextBox 6">
            <a:extLst>
              <a:ext uri="{FF2B5EF4-FFF2-40B4-BE49-F238E27FC236}">
                <a16:creationId xmlns:a16="http://schemas.microsoft.com/office/drawing/2014/main" id="{40608D76-A69F-48E8-B544-5D0954BD42E7}"/>
              </a:ext>
            </a:extLst>
          </p:cNvPr>
          <p:cNvSpPr txBox="1"/>
          <p:nvPr/>
        </p:nvSpPr>
        <p:spPr>
          <a:xfrm>
            <a:off x="1332026" y="0"/>
            <a:ext cx="5175902" cy="769441"/>
          </a:xfrm>
          <a:prstGeom prst="rect">
            <a:avLst/>
          </a:prstGeom>
          <a:noFill/>
        </p:spPr>
        <p:txBody>
          <a:bodyPr wrap="square" lIns="91440" tIns="45720" rIns="91440" bIns="45720" anchor="t">
            <a:spAutoFit/>
          </a:bodyPr>
          <a:lstStyle/>
          <a:p>
            <a:r>
              <a:rPr lang="en-US" sz="4400">
                <a:solidFill>
                  <a:schemeClr val="tx1">
                    <a:lumMod val="75000"/>
                    <a:lumOff val="25000"/>
                  </a:schemeClr>
                </a:solidFill>
              </a:rPr>
              <a:t>Road 1 – Dam Road</a:t>
            </a:r>
            <a:endParaRPr lang="en-US" sz="4400">
              <a:solidFill>
                <a:schemeClr val="tx1">
                  <a:lumMod val="75000"/>
                  <a:lumOff val="25000"/>
                </a:schemeClr>
              </a:solidFill>
              <a:cs typeface="Calibri"/>
            </a:endParaRPr>
          </a:p>
        </p:txBody>
      </p:sp>
      <p:cxnSp>
        <p:nvCxnSpPr>
          <p:cNvPr id="16" name="Straight Connector 15">
            <a:extLst>
              <a:ext uri="{FF2B5EF4-FFF2-40B4-BE49-F238E27FC236}">
                <a16:creationId xmlns:a16="http://schemas.microsoft.com/office/drawing/2014/main" id="{1FDEA767-57E7-4F0A-8D1B-EED535D9EEB7}"/>
              </a:ext>
            </a:extLst>
          </p:cNvPr>
          <p:cNvCxnSpPr>
            <a:cxnSpLocks/>
          </p:cNvCxnSpPr>
          <p:nvPr/>
        </p:nvCxnSpPr>
        <p:spPr>
          <a:xfrm flipH="1">
            <a:off x="1331668" y="769441"/>
            <a:ext cx="5244153"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A5E3F0A1-E12E-4F62-BEB3-3605752BE739}"/>
              </a:ext>
            </a:extLst>
          </p:cNvPr>
          <p:cNvGrpSpPr/>
          <p:nvPr/>
        </p:nvGrpSpPr>
        <p:grpSpPr>
          <a:xfrm>
            <a:off x="9913028" y="1356704"/>
            <a:ext cx="1772293" cy="713656"/>
            <a:chOff x="-578930" y="5063849"/>
            <a:chExt cx="2215708" cy="733447"/>
          </a:xfrm>
        </p:grpSpPr>
        <p:sp>
          <p:nvSpPr>
            <p:cNvPr id="13" name="Rectangle 12">
              <a:extLst>
                <a:ext uri="{FF2B5EF4-FFF2-40B4-BE49-F238E27FC236}">
                  <a16:creationId xmlns:a16="http://schemas.microsoft.com/office/drawing/2014/main" id="{56EE0935-CA89-453B-B622-F8C47B6A9408}"/>
                </a:ext>
              </a:extLst>
            </p:cNvPr>
            <p:cNvSpPr/>
            <p:nvPr/>
          </p:nvSpPr>
          <p:spPr>
            <a:xfrm>
              <a:off x="-578930" y="5091085"/>
              <a:ext cx="538843" cy="7062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14" name="Arrow: Up 13">
              <a:extLst>
                <a:ext uri="{FF2B5EF4-FFF2-40B4-BE49-F238E27FC236}">
                  <a16:creationId xmlns:a16="http://schemas.microsoft.com/office/drawing/2014/main" id="{66EEC324-40AC-41FB-BC18-E6C21733CD90}"/>
                </a:ext>
              </a:extLst>
            </p:cNvPr>
            <p:cNvSpPr/>
            <p:nvPr/>
          </p:nvSpPr>
          <p:spPr>
            <a:xfrm>
              <a:off x="1324751" y="5063849"/>
              <a:ext cx="224518" cy="310243"/>
            </a:xfrm>
            <a:prstGeom prst="up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5" name="TextBox 14">
              <a:extLst>
                <a:ext uri="{FF2B5EF4-FFF2-40B4-BE49-F238E27FC236}">
                  <a16:creationId xmlns:a16="http://schemas.microsoft.com/office/drawing/2014/main" id="{786FBE3A-C8D7-4C4A-AB4D-859432EAD1E7}"/>
                </a:ext>
              </a:extLst>
            </p:cNvPr>
            <p:cNvSpPr txBox="1"/>
            <p:nvPr/>
          </p:nvSpPr>
          <p:spPr>
            <a:xfrm>
              <a:off x="1215523" y="5337396"/>
              <a:ext cx="421255" cy="379574"/>
            </a:xfrm>
            <a:prstGeom prst="rect">
              <a:avLst/>
            </a:prstGeom>
            <a:noFill/>
            <a:ln>
              <a:noFill/>
            </a:ln>
          </p:spPr>
          <p:txBody>
            <a:bodyPr wrap="none" lIns="91440" tIns="45720" rIns="91440" bIns="45720" rtlCol="0" anchor="t">
              <a:spAutoFit/>
            </a:bodyPr>
            <a:lstStyle/>
            <a:p>
              <a:r>
                <a:rPr lang="en-US" b="1">
                  <a:solidFill>
                    <a:srgbClr val="FFFF00"/>
                  </a:solidFill>
                </a:rPr>
                <a:t>N</a:t>
              </a:r>
            </a:p>
          </p:txBody>
        </p:sp>
      </p:grpSp>
      <p:sp>
        <p:nvSpPr>
          <p:cNvPr id="4" name="TextBox 3">
            <a:extLst>
              <a:ext uri="{FF2B5EF4-FFF2-40B4-BE49-F238E27FC236}">
                <a16:creationId xmlns:a16="http://schemas.microsoft.com/office/drawing/2014/main" id="{54DFAD42-D9BC-4599-B76B-87591AF3A676}"/>
              </a:ext>
            </a:extLst>
          </p:cNvPr>
          <p:cNvSpPr txBox="1"/>
          <p:nvPr/>
        </p:nvSpPr>
        <p:spPr>
          <a:xfrm rot="17220000">
            <a:off x="-517929" y="3459359"/>
            <a:ext cx="2776488"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FFFF00"/>
                </a:solidFill>
              </a:rPr>
              <a:t> </a:t>
            </a:r>
            <a:r>
              <a:rPr lang="en-US" sz="2000">
                <a:solidFill>
                  <a:srgbClr val="FFFF00"/>
                </a:solidFill>
              </a:rPr>
              <a:t>Eagle Canyon Road</a:t>
            </a:r>
          </a:p>
        </p:txBody>
      </p:sp>
      <p:sp>
        <p:nvSpPr>
          <p:cNvPr id="5" name="TextBox 4">
            <a:extLst>
              <a:ext uri="{FF2B5EF4-FFF2-40B4-BE49-F238E27FC236}">
                <a16:creationId xmlns:a16="http://schemas.microsoft.com/office/drawing/2014/main" id="{6CB817A7-CF41-4C89-9673-47BC03F3CC69}"/>
              </a:ext>
            </a:extLst>
          </p:cNvPr>
          <p:cNvSpPr txBox="1"/>
          <p:nvPr/>
        </p:nvSpPr>
        <p:spPr>
          <a:xfrm>
            <a:off x="6855395" y="4963130"/>
            <a:ext cx="184909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a:solidFill>
                  <a:srgbClr val="FFFF00"/>
                </a:solidFill>
                <a:cs typeface="Calibri"/>
              </a:rPr>
              <a:t>Concrete Dam </a:t>
            </a:r>
          </a:p>
        </p:txBody>
      </p:sp>
      <p:sp>
        <p:nvSpPr>
          <p:cNvPr id="19" name="TextBox 18">
            <a:extLst>
              <a:ext uri="{FF2B5EF4-FFF2-40B4-BE49-F238E27FC236}">
                <a16:creationId xmlns:a16="http://schemas.microsoft.com/office/drawing/2014/main" id="{9189DF79-3E7C-4C93-BE4D-A403E5668293}"/>
              </a:ext>
            </a:extLst>
          </p:cNvPr>
          <p:cNvSpPr txBox="1"/>
          <p:nvPr/>
        </p:nvSpPr>
        <p:spPr>
          <a:xfrm>
            <a:off x="3919977" y="4563020"/>
            <a:ext cx="1238721"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a:solidFill>
                  <a:srgbClr val="FFFF00"/>
                </a:solidFill>
                <a:cs typeface="Calibri"/>
              </a:rPr>
              <a:t>Turnout</a:t>
            </a:r>
          </a:p>
        </p:txBody>
      </p:sp>
      <p:sp>
        <p:nvSpPr>
          <p:cNvPr id="21" name="TextBox 20">
            <a:extLst>
              <a:ext uri="{FF2B5EF4-FFF2-40B4-BE49-F238E27FC236}">
                <a16:creationId xmlns:a16="http://schemas.microsoft.com/office/drawing/2014/main" id="{A1D90EE6-9AC7-4022-A613-DD5F69AA7B6D}"/>
              </a:ext>
            </a:extLst>
          </p:cNvPr>
          <p:cNvSpPr txBox="1"/>
          <p:nvPr/>
        </p:nvSpPr>
        <p:spPr>
          <a:xfrm>
            <a:off x="2633933" y="3243592"/>
            <a:ext cx="1749743"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a:solidFill>
                  <a:srgbClr val="FFFF00"/>
                </a:solidFill>
                <a:cs typeface="Calibri"/>
              </a:rPr>
              <a:t>Turnout</a:t>
            </a:r>
            <a:endParaRPr lang="en-US" sz="2000">
              <a:solidFill>
                <a:srgbClr val="000000"/>
              </a:solidFill>
              <a:cs typeface="Calibri"/>
            </a:endParaRPr>
          </a:p>
          <a:p>
            <a:pPr algn="r"/>
            <a:r>
              <a:rPr lang="en-US" sz="2000">
                <a:solidFill>
                  <a:srgbClr val="FFFF00"/>
                </a:solidFill>
                <a:cs typeface="Calibri"/>
              </a:rPr>
              <a:t>+ Intake Tower Entrance</a:t>
            </a:r>
            <a:endParaRPr lang="en-US" sz="2000">
              <a:cs typeface="Calibri"/>
            </a:endParaRPr>
          </a:p>
        </p:txBody>
      </p:sp>
      <p:sp>
        <p:nvSpPr>
          <p:cNvPr id="22" name="TextBox 21">
            <a:extLst>
              <a:ext uri="{FF2B5EF4-FFF2-40B4-BE49-F238E27FC236}">
                <a16:creationId xmlns:a16="http://schemas.microsoft.com/office/drawing/2014/main" id="{A263CCB2-0117-4534-9CBC-2AEF7A00FD29}"/>
              </a:ext>
            </a:extLst>
          </p:cNvPr>
          <p:cNvSpPr txBox="1"/>
          <p:nvPr/>
        </p:nvSpPr>
        <p:spPr>
          <a:xfrm>
            <a:off x="5298076" y="5522367"/>
            <a:ext cx="1253602"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a:solidFill>
                  <a:srgbClr val="FFFF00"/>
                </a:solidFill>
                <a:cs typeface="Calibri"/>
              </a:rPr>
              <a:t>0+00 (#0)</a:t>
            </a:r>
            <a:endParaRPr lang="en-US" sz="2000">
              <a:solidFill>
                <a:srgbClr val="FFFF00"/>
              </a:solidFill>
            </a:endParaRPr>
          </a:p>
        </p:txBody>
      </p:sp>
      <p:sp>
        <p:nvSpPr>
          <p:cNvPr id="23" name="TextBox 22">
            <a:extLst>
              <a:ext uri="{FF2B5EF4-FFF2-40B4-BE49-F238E27FC236}">
                <a16:creationId xmlns:a16="http://schemas.microsoft.com/office/drawing/2014/main" id="{48B0867A-3966-43D4-80BC-2DB3CD56D4B2}"/>
              </a:ext>
            </a:extLst>
          </p:cNvPr>
          <p:cNvSpPr txBox="1"/>
          <p:nvPr/>
        </p:nvSpPr>
        <p:spPr>
          <a:xfrm>
            <a:off x="1299687" y="1135577"/>
            <a:ext cx="1396306"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a:solidFill>
                  <a:srgbClr val="FFFF00"/>
                </a:solidFill>
                <a:cs typeface="Calibri"/>
              </a:rPr>
              <a:t>7+50 (#30)</a:t>
            </a:r>
            <a:endParaRPr lang="en-US" sz="2000">
              <a:solidFill>
                <a:srgbClr val="FFFF00"/>
              </a:solidFill>
            </a:endParaRPr>
          </a:p>
        </p:txBody>
      </p:sp>
      <p:sp>
        <p:nvSpPr>
          <p:cNvPr id="18" name="Content Placeholder 11">
            <a:extLst>
              <a:ext uri="{FF2B5EF4-FFF2-40B4-BE49-F238E27FC236}">
                <a16:creationId xmlns:a16="http://schemas.microsoft.com/office/drawing/2014/main" id="{39545E27-284B-4E36-96CF-2BDF67148459}"/>
              </a:ext>
            </a:extLst>
          </p:cNvPr>
          <p:cNvSpPr txBox="1">
            <a:spLocks/>
          </p:cNvSpPr>
          <p:nvPr/>
        </p:nvSpPr>
        <p:spPr>
          <a:xfrm>
            <a:off x="6931396" y="458222"/>
            <a:ext cx="2426491" cy="366253"/>
          </a:xfrm>
          <a:prstGeom prst="rect">
            <a:avLst/>
          </a:prstGeom>
        </p:spPr>
        <p:txBody>
          <a:bodyPr lIns="91440" tIns="45720" rIns="91440" bIns="45720" anchor="t"/>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85000"/>
                    <a:lumOff val="1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800" kern="1200">
                <a:solidFill>
                  <a:schemeClr val="tx1">
                    <a:lumMod val="85000"/>
                    <a:lumOff val="1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a:solidFill>
                  <a:schemeClr val="tx1"/>
                </a:solidFill>
                <a:cs typeface="Calibri"/>
              </a:rPr>
              <a:t>Total Length: 750 ft </a:t>
            </a:r>
          </a:p>
        </p:txBody>
      </p:sp>
      <p:sp>
        <p:nvSpPr>
          <p:cNvPr id="24" name="Content Placeholder 11">
            <a:extLst>
              <a:ext uri="{FF2B5EF4-FFF2-40B4-BE49-F238E27FC236}">
                <a16:creationId xmlns:a16="http://schemas.microsoft.com/office/drawing/2014/main" id="{1085A4E8-D543-4E31-9A98-52367F2A5217}"/>
              </a:ext>
            </a:extLst>
          </p:cNvPr>
          <p:cNvSpPr txBox="1">
            <a:spLocks/>
          </p:cNvSpPr>
          <p:nvPr/>
        </p:nvSpPr>
        <p:spPr>
          <a:xfrm>
            <a:off x="9357887" y="438523"/>
            <a:ext cx="2426491" cy="366253"/>
          </a:xfrm>
          <a:prstGeom prst="rect">
            <a:avLst/>
          </a:prstGeom>
        </p:spPr>
        <p:txBody>
          <a:bodyPr lIns="91440" tIns="45720" rIns="91440" bIns="45720" anchor="t"/>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85000"/>
                    <a:lumOff val="1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800" kern="1200">
                <a:solidFill>
                  <a:schemeClr val="tx1">
                    <a:lumMod val="85000"/>
                    <a:lumOff val="1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a:solidFill>
                  <a:schemeClr val="tx1"/>
                </a:solidFill>
                <a:cs typeface="Calibri"/>
              </a:rPr>
              <a:t>Average Grade: 15%</a:t>
            </a:r>
          </a:p>
        </p:txBody>
      </p:sp>
      <p:sp>
        <p:nvSpPr>
          <p:cNvPr id="20" name="Rectangle 19">
            <a:extLst>
              <a:ext uri="{FF2B5EF4-FFF2-40B4-BE49-F238E27FC236}">
                <a16:creationId xmlns:a16="http://schemas.microsoft.com/office/drawing/2014/main" id="{4B8D3668-395D-492C-AA87-D008C0987908}"/>
              </a:ext>
            </a:extLst>
          </p:cNvPr>
          <p:cNvSpPr/>
          <p:nvPr/>
        </p:nvSpPr>
        <p:spPr>
          <a:xfrm>
            <a:off x="4799674" y="3259303"/>
            <a:ext cx="2581835" cy="4001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43A67208-88E0-4EB3-A577-873484496202}"/>
              </a:ext>
            </a:extLst>
          </p:cNvPr>
          <p:cNvSpPr txBox="1"/>
          <p:nvPr/>
        </p:nvSpPr>
        <p:spPr>
          <a:xfrm>
            <a:off x="4799673" y="3243592"/>
            <a:ext cx="2581835"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a:solidFill>
                  <a:srgbClr val="FFFF00"/>
                </a:solidFill>
                <a:cs typeface="Calibri"/>
              </a:rPr>
              <a:t>Inclined Intake Tower</a:t>
            </a:r>
          </a:p>
        </p:txBody>
      </p:sp>
      <p:sp>
        <p:nvSpPr>
          <p:cNvPr id="26" name="TextBox 25">
            <a:extLst>
              <a:ext uri="{FF2B5EF4-FFF2-40B4-BE49-F238E27FC236}">
                <a16:creationId xmlns:a16="http://schemas.microsoft.com/office/drawing/2014/main" id="{C44BA797-4B4F-4C9F-B54B-FCD34DD135EE}"/>
              </a:ext>
            </a:extLst>
          </p:cNvPr>
          <p:cNvSpPr txBox="1"/>
          <p:nvPr/>
        </p:nvSpPr>
        <p:spPr>
          <a:xfrm>
            <a:off x="5251221" y="5788063"/>
            <a:ext cx="1986707"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a:solidFill>
                  <a:srgbClr val="FFFF00"/>
                </a:solidFill>
                <a:cs typeface="Calibri"/>
              </a:rPr>
              <a:t>Elevation: 897 ft</a:t>
            </a:r>
            <a:endParaRPr lang="en-US" sz="2000">
              <a:solidFill>
                <a:srgbClr val="FFFF00"/>
              </a:solidFill>
            </a:endParaRPr>
          </a:p>
        </p:txBody>
      </p:sp>
      <p:sp>
        <p:nvSpPr>
          <p:cNvPr id="27" name="TextBox 26">
            <a:extLst>
              <a:ext uri="{FF2B5EF4-FFF2-40B4-BE49-F238E27FC236}">
                <a16:creationId xmlns:a16="http://schemas.microsoft.com/office/drawing/2014/main" id="{A922D201-D71E-4CC1-AC40-5FA4B873BFC4}"/>
              </a:ext>
            </a:extLst>
          </p:cNvPr>
          <p:cNvSpPr txBox="1"/>
          <p:nvPr/>
        </p:nvSpPr>
        <p:spPr>
          <a:xfrm>
            <a:off x="1004486" y="1367708"/>
            <a:ext cx="216902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a:solidFill>
                  <a:srgbClr val="FFFF00"/>
                </a:solidFill>
                <a:cs typeface="Calibri"/>
              </a:rPr>
              <a:t>Elevation: 1009 ft</a:t>
            </a:r>
            <a:endParaRPr lang="en-US" sz="2000">
              <a:solidFill>
                <a:srgbClr val="FFFF00"/>
              </a:solidFill>
            </a:endParaRPr>
          </a:p>
        </p:txBody>
      </p:sp>
      <p:sp>
        <p:nvSpPr>
          <p:cNvPr id="31" name="TextBox 30">
            <a:extLst>
              <a:ext uri="{FF2B5EF4-FFF2-40B4-BE49-F238E27FC236}">
                <a16:creationId xmlns:a16="http://schemas.microsoft.com/office/drawing/2014/main" id="{30902D8C-FE69-4E58-BF65-6818776DB600}"/>
              </a:ext>
            </a:extLst>
          </p:cNvPr>
          <p:cNvSpPr txBox="1"/>
          <p:nvPr/>
        </p:nvSpPr>
        <p:spPr>
          <a:xfrm>
            <a:off x="9553227" y="4455299"/>
            <a:ext cx="1986707"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a:solidFill>
                  <a:srgbClr val="FFFF00"/>
                </a:solidFill>
                <a:cs typeface="Calibri"/>
              </a:rPr>
              <a:t>Hammer-Head Turnout</a:t>
            </a:r>
            <a:endParaRPr lang="en-US" sz="2000">
              <a:solidFill>
                <a:srgbClr val="FFFF00"/>
              </a:solidFill>
            </a:endParaRPr>
          </a:p>
        </p:txBody>
      </p:sp>
      <p:pic>
        <p:nvPicPr>
          <p:cNvPr id="6" name="Picture 5">
            <a:extLst>
              <a:ext uri="{FF2B5EF4-FFF2-40B4-BE49-F238E27FC236}">
                <a16:creationId xmlns:a16="http://schemas.microsoft.com/office/drawing/2014/main" id="{B230496B-E51F-49F7-9E4A-AF655E1E30FA}"/>
              </a:ext>
            </a:extLst>
          </p:cNvPr>
          <p:cNvPicPr>
            <a:picLocks noChangeAspect="1"/>
          </p:cNvPicPr>
          <p:nvPr/>
        </p:nvPicPr>
        <p:blipFill>
          <a:blip r:embed="rId6"/>
          <a:stretch>
            <a:fillRect/>
          </a:stretch>
        </p:blipFill>
        <p:spPr>
          <a:xfrm>
            <a:off x="0" y="769442"/>
            <a:ext cx="12182113" cy="5659534"/>
          </a:xfrm>
          <a:prstGeom prst="rect">
            <a:avLst/>
          </a:prstGeom>
        </p:spPr>
      </p:pic>
      <p:sp>
        <p:nvSpPr>
          <p:cNvPr id="28" name="TextBox 27">
            <a:extLst>
              <a:ext uri="{FF2B5EF4-FFF2-40B4-BE49-F238E27FC236}">
                <a16:creationId xmlns:a16="http://schemas.microsoft.com/office/drawing/2014/main" id="{E3647768-69AD-4A2C-BE82-0B16E202F782}"/>
              </a:ext>
            </a:extLst>
          </p:cNvPr>
          <p:cNvSpPr txBox="1"/>
          <p:nvPr/>
        </p:nvSpPr>
        <p:spPr>
          <a:xfrm>
            <a:off x="1615213" y="3312268"/>
            <a:ext cx="871018" cy="369332"/>
          </a:xfrm>
          <a:prstGeom prst="rect">
            <a:avLst/>
          </a:prstGeom>
          <a:solidFill>
            <a:srgbClr val="FFFFFF"/>
          </a:solidFill>
          <a:ln w="28575">
            <a:solidFill>
              <a:srgbClr val="00B0F0"/>
            </a:solidFill>
          </a:ln>
        </p:spPr>
        <p:txBody>
          <a:bodyPr wrap="square" rtlCol="0">
            <a:spAutoFit/>
          </a:bodyPr>
          <a:lstStyle/>
          <a:p>
            <a:r>
              <a:rPr lang="en-US">
                <a:solidFill>
                  <a:srgbClr val="00B050"/>
                </a:solidFill>
              </a:rPr>
              <a:t>Road 1</a:t>
            </a:r>
          </a:p>
        </p:txBody>
      </p:sp>
      <p:sp>
        <p:nvSpPr>
          <p:cNvPr id="32" name="TextBox 31">
            <a:extLst>
              <a:ext uri="{FF2B5EF4-FFF2-40B4-BE49-F238E27FC236}">
                <a16:creationId xmlns:a16="http://schemas.microsoft.com/office/drawing/2014/main" id="{DB9A00A0-CDF9-4BF8-90B0-3DDF476E8855}"/>
              </a:ext>
            </a:extLst>
          </p:cNvPr>
          <p:cNvSpPr txBox="1"/>
          <p:nvPr/>
        </p:nvSpPr>
        <p:spPr>
          <a:xfrm>
            <a:off x="1596753" y="1162372"/>
            <a:ext cx="1863649" cy="646331"/>
          </a:xfrm>
          <a:prstGeom prst="rect">
            <a:avLst/>
          </a:prstGeom>
          <a:solidFill>
            <a:srgbClr val="FFFFFF"/>
          </a:solidFill>
          <a:ln>
            <a:noFill/>
          </a:ln>
        </p:spPr>
        <p:txBody>
          <a:bodyPr wrap="square" rtlCol="0">
            <a:spAutoFit/>
          </a:bodyPr>
          <a:lstStyle/>
          <a:p>
            <a:r>
              <a:rPr lang="en-US">
                <a:solidFill>
                  <a:srgbClr val="FF0000"/>
                </a:solidFill>
              </a:rPr>
              <a:t>7+50 (#30)</a:t>
            </a:r>
          </a:p>
          <a:p>
            <a:r>
              <a:rPr lang="en-US">
                <a:solidFill>
                  <a:srgbClr val="FF0000"/>
                </a:solidFill>
              </a:rPr>
              <a:t>Elevation: 1009 ft</a:t>
            </a:r>
          </a:p>
        </p:txBody>
      </p:sp>
      <p:pic>
        <p:nvPicPr>
          <p:cNvPr id="11" name="Audio 10">
            <a:hlinkClick r:id="" action="ppaction://media"/>
            <a:extLst>
              <a:ext uri="{FF2B5EF4-FFF2-40B4-BE49-F238E27FC236}">
                <a16:creationId xmlns:a16="http://schemas.microsoft.com/office/drawing/2014/main" id="{E005AC84-358D-4843-8C2D-375F0EDC2EC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89917485"/>
      </p:ext>
    </p:extLst>
  </p:cSld>
  <p:clrMapOvr>
    <a:masterClrMapping/>
  </p:clrMapOvr>
  <mc:AlternateContent xmlns:mc="http://schemas.openxmlformats.org/markup-compatibility/2006">
    <mc:Choice xmlns:p14="http://schemas.microsoft.com/office/powerpoint/2010/main" Requires="p14">
      <p:transition spd="slow" p14:dur="2000" advTm="28097"/>
    </mc:Choice>
    <mc:Fallback>
      <p:transition spd="slow" advTm="28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extLst>
    <p:ext uri="{3A86A75C-4F4B-4683-9AE1-C65F6400EC91}">
      <p14:laserTraceLst xmlns:p14="http://schemas.microsoft.com/office/powerpoint/2010/main">
        <p14:tracePtLst>
          <p14:tracePt t="89" x="5418138" y="5172075"/>
          <p14:tracePt t="107" x="5413375" y="5172075"/>
          <p14:tracePt t="110" x="5413375" y="5165725"/>
          <p14:tracePt t="111" x="5407025" y="5165725"/>
          <p14:tracePt t="124" x="5402263" y="5165725"/>
          <p14:tracePt t="144" x="5395913" y="5160963"/>
          <p14:tracePt t="161" x="5391150" y="5160963"/>
          <p14:tracePt t="168" x="5384800" y="5160963"/>
          <p14:tracePt t="175" x="5384800" y="5154613"/>
          <p14:tracePt t="181" x="5380038" y="5154613"/>
          <p14:tracePt t="190" x="5373688" y="5154613"/>
          <p14:tracePt t="200" x="5367338" y="5154613"/>
          <p14:tracePt t="205" x="5362575" y="5154613"/>
          <p14:tracePt t="206" x="5362575" y="5149850"/>
          <p14:tracePt t="213" x="5356225" y="5149850"/>
          <p14:tracePt t="222" x="5351463" y="5149850"/>
          <p14:tracePt t="228" x="5351463" y="5143500"/>
          <p14:tracePt t="231" x="5345113" y="5143500"/>
          <p14:tracePt t="234" x="5340350" y="5143500"/>
          <p14:tracePt t="241" x="5334000" y="5143500"/>
          <p14:tracePt t="248" x="5329238" y="5143500"/>
          <p14:tracePt t="255" x="5322888" y="5143500"/>
          <p14:tracePt t="258" x="5318125" y="5143500"/>
          <p14:tracePt t="267" x="5311775" y="5143500"/>
          <p14:tracePt t="275" x="5307013" y="5143500"/>
          <p14:tracePt t="283" x="5300663" y="5143500"/>
          <p14:tracePt t="291" x="5294313" y="5143500"/>
          <p14:tracePt t="294" x="5289550" y="5143500"/>
          <p14:tracePt t="302" x="5283200" y="5143500"/>
          <p14:tracePt t="306" x="5283200" y="5137150"/>
          <p14:tracePt t="309" x="5278438" y="5137150"/>
          <p14:tracePt t="314" x="5272088" y="5137150"/>
          <p14:tracePt t="317" x="5267325" y="5137150"/>
          <p14:tracePt t="322" x="5260975" y="5137150"/>
          <p14:tracePt t="327" x="5256213" y="5132388"/>
          <p14:tracePt t="332" x="5249863" y="5132388"/>
          <p14:tracePt t="335" x="5245100" y="5132388"/>
          <p14:tracePt t="339" x="5238750" y="5132388"/>
          <p14:tracePt t="341" x="5238750" y="5126038"/>
          <p14:tracePt t="343" x="5232400" y="5126038"/>
          <p14:tracePt t="347" x="5227638" y="5121275"/>
          <p14:tracePt t="349" x="5221288" y="5121275"/>
          <p14:tracePt t="353" x="5216525" y="5121275"/>
          <p14:tracePt t="356" x="5210175" y="5121275"/>
          <p14:tracePt t="358" x="5210175" y="5114925"/>
          <p14:tracePt t="359" x="5205413" y="5114925"/>
          <p14:tracePt t="361" x="5199063" y="5114925"/>
          <p14:tracePt t="364" x="5194300" y="5114925"/>
          <p14:tracePt t="368" x="5187950" y="5110163"/>
          <p14:tracePt t="371" x="5183188" y="5110163"/>
          <p14:tracePt t="373" x="5176838" y="5110163"/>
          <p14:tracePt t="376" x="5172075" y="5110163"/>
          <p14:tracePt t="378" x="5172075" y="5103813"/>
          <p14:tracePt t="379" x="5165725" y="5103813"/>
          <p14:tracePt t="382" x="5159375" y="5103813"/>
          <p14:tracePt t="383" x="5159375" y="5099050"/>
          <p14:tracePt t="384" x="5154613" y="5099050"/>
          <p14:tracePt t="387" x="5148263" y="5099050"/>
          <p14:tracePt t="391" x="5143500" y="5099050"/>
          <p14:tracePt t="394" x="5137150" y="5099050"/>
          <p14:tracePt t="396" x="5132388" y="5092700"/>
          <p14:tracePt t="399" x="5126038" y="5092700"/>
          <p14:tracePt t="402" x="5121275" y="5092700"/>
          <p14:tracePt t="406" x="5114925" y="5092700"/>
          <p14:tracePt t="409" x="5110163" y="5092700"/>
          <p14:tracePt t="411" x="5103813" y="5087938"/>
          <p14:tracePt t="415" x="5099050" y="5087938"/>
          <p14:tracePt t="418" x="5092700" y="5087938"/>
          <p14:tracePt t="422" x="5086350" y="5087938"/>
          <p14:tracePt t="424" x="5081588" y="5087938"/>
          <p14:tracePt t="428" x="5075238" y="5087938"/>
          <p14:tracePt t="431" x="5075238" y="5081588"/>
          <p14:tracePt t="432" x="5070475" y="5081588"/>
          <p14:tracePt t="437" x="5064125" y="5081588"/>
          <p14:tracePt t="439" x="5059363" y="5081588"/>
          <p14:tracePt t="443" x="5053013" y="5076825"/>
          <p14:tracePt t="449" x="5048250" y="5076825"/>
          <p14:tracePt t="453" x="5041900" y="5076825"/>
          <p14:tracePt t="455" x="5037138" y="5076825"/>
          <p14:tracePt t="460" x="5030788" y="5076825"/>
          <p14:tracePt t="465" x="5024438" y="5076825"/>
          <p14:tracePt t="467" x="5024438" y="5070475"/>
          <p14:tracePt t="470" x="5019675" y="5070475"/>
          <p14:tracePt t="473" x="5013325" y="5070475"/>
          <p14:tracePt t="479" x="5008563" y="5070475"/>
          <p14:tracePt t="485" x="5002213" y="5070475"/>
          <p14:tracePt t="491" x="4997450" y="5070475"/>
          <p14:tracePt t="492" x="4997450" y="5064125"/>
          <p14:tracePt t="495" x="4991100" y="5064125"/>
          <p14:tracePt t="504" x="4986338" y="5064125"/>
          <p14:tracePt t="518" x="4979988" y="5064125"/>
          <p14:tracePt t="525" x="4979988" y="5059363"/>
          <p14:tracePt t="560" x="4979988" y="5053013"/>
          <p14:tracePt t="577" x="4979988" y="5048250"/>
          <p14:tracePt t="588" x="4986338" y="5048250"/>
          <p14:tracePt t="589" x="4986338" y="5041900"/>
          <p14:tracePt t="600" x="4991100" y="5041900"/>
          <p14:tracePt t="602" x="4991100" y="5037138"/>
          <p14:tracePt t="605" x="4997450" y="5037138"/>
          <p14:tracePt t="609" x="4997450" y="5030788"/>
          <p14:tracePt t="616" x="5002213" y="5030788"/>
          <p14:tracePt t="622" x="5002213" y="5026025"/>
          <p14:tracePt t="628" x="5008563" y="5026025"/>
          <p14:tracePt t="633" x="5008563" y="5019675"/>
          <p14:tracePt t="641" x="5013325" y="5019675"/>
          <p14:tracePt t="644" x="5013325" y="5014913"/>
          <p14:tracePt t="648" x="5019675" y="5014913"/>
          <p14:tracePt t="654" x="5019675" y="5008563"/>
          <p14:tracePt t="659" x="5019675" y="5002213"/>
          <p14:tracePt t="663" x="5024438" y="5002213"/>
          <p14:tracePt t="671" x="5024438" y="4997450"/>
          <p14:tracePt t="678" x="5030788" y="4997450"/>
          <p14:tracePt t="682" x="5030788" y="4991100"/>
          <p14:tracePt t="697" x="5030788" y="4986338"/>
          <p14:tracePt t="701" x="5037138" y="4986338"/>
          <p14:tracePt t="706" x="5037138" y="4979988"/>
          <p14:tracePt t="733" x="5037138" y="4975225"/>
          <p14:tracePt t="747" x="5041900" y="4975225"/>
          <p14:tracePt t="758" x="5041900" y="4968875"/>
          <p14:tracePt t="784" x="5041900" y="4964113"/>
          <p14:tracePt t="794" x="5041900" y="4957763"/>
          <p14:tracePt t="811" x="5041900" y="4953000"/>
          <p14:tracePt t="828" x="5041900" y="4946650"/>
          <p14:tracePt t="852" x="5041900" y="4941888"/>
          <p14:tracePt t="867" x="5041900" y="4935538"/>
          <p14:tracePt t="909" x="5041900" y="4929188"/>
          <p14:tracePt t="937" x="5037138" y="4929188"/>
          <p14:tracePt t="961" x="5037138" y="4924425"/>
          <p14:tracePt t="986" x="5030788" y="4924425"/>
          <p14:tracePt t="1005" x="5030788" y="4918075"/>
          <p14:tracePt t="1038" x="5030788" y="4913313"/>
          <p14:tracePt t="1042" x="5024438" y="4913313"/>
          <p14:tracePt t="1060" x="5024438" y="4906963"/>
          <p14:tracePt t="1062" x="5019675" y="4906963"/>
          <p14:tracePt t="1067" x="5013325" y="4906963"/>
          <p14:tracePt t="1075" x="5013325" y="4902200"/>
          <p14:tracePt t="1079" x="5008563" y="4902200"/>
          <p14:tracePt t="1089" x="5008563" y="4895850"/>
          <p14:tracePt t="1090" x="5002213" y="4895850"/>
          <p14:tracePt t="1096" x="5002213" y="4891088"/>
          <p14:tracePt t="1099" x="4997450" y="4891088"/>
          <p14:tracePt t="1103" x="4991100" y="4891088"/>
          <p14:tracePt t="1108" x="4991100" y="4884738"/>
          <p14:tracePt t="1110" x="4986338" y="4884738"/>
          <p14:tracePt t="1119" x="4979988" y="4884738"/>
          <p14:tracePt t="1121" x="4979988" y="4879975"/>
          <p14:tracePt t="1128" x="4975225" y="4879975"/>
          <p14:tracePt t="1132" x="4968875" y="4879975"/>
          <p14:tracePt t="1136" x="4968875" y="4873625"/>
          <p14:tracePt t="1141" x="4964113" y="4873625"/>
          <p14:tracePt t="1143" x="4964113" y="4867275"/>
          <p14:tracePt t="1149" x="4957763" y="4867275"/>
          <p14:tracePt t="1153" x="4957763" y="4862513"/>
          <p14:tracePt t="1155" x="4951413" y="4862513"/>
          <p14:tracePt t="1160" x="4946650" y="4856163"/>
          <p14:tracePt t="1164" x="4940300" y="4856163"/>
          <p14:tracePt t="1166" x="4940300" y="4851400"/>
          <p14:tracePt t="1169" x="4935538" y="4851400"/>
          <p14:tracePt t="1172" x="4935538" y="4845050"/>
          <p14:tracePt t="1173" x="4929188" y="4845050"/>
          <p14:tracePt t="1174" x="4929188" y="4840288"/>
          <p14:tracePt t="1178" x="4924425" y="4840288"/>
          <p14:tracePt t="1179" x="4924425" y="4833938"/>
          <p14:tracePt t="1181" x="4918075" y="4833938"/>
          <p14:tracePt t="1185" x="4918075" y="4829175"/>
          <p14:tracePt t="1186" x="4913313" y="4829175"/>
          <p14:tracePt t="1190" x="4913313" y="4822825"/>
          <p14:tracePt t="1191" x="4906963" y="4822825"/>
          <p14:tracePt t="1193" x="4906963" y="4818063"/>
          <p14:tracePt t="1197" x="4902200" y="4818063"/>
          <p14:tracePt t="1200" x="4895850" y="4811713"/>
          <p14:tracePt t="1207" x="4889500" y="4806950"/>
          <p14:tracePt t="1214" x="4884738" y="4806950"/>
          <p14:tracePt t="1215" x="4884738" y="4800600"/>
          <p14:tracePt t="1220" x="4884738" y="4794250"/>
          <p14:tracePt t="1222" x="4878388" y="4794250"/>
          <p14:tracePt t="1227" x="4873625" y="4794250"/>
          <p14:tracePt t="1230" x="4873625" y="4789488"/>
          <p14:tracePt t="1234" x="4867275" y="4789488"/>
          <p14:tracePt t="1241" x="4867275" y="4783138"/>
          <p14:tracePt t="1242" x="4862513" y="4783138"/>
          <p14:tracePt t="1248" x="4856163" y="4783138"/>
          <p14:tracePt t="1251" x="4851400" y="4778375"/>
          <p14:tracePt t="1257" x="4845050" y="4772025"/>
          <p14:tracePt t="1262" x="4840288" y="4772025"/>
          <p14:tracePt t="1266" x="4840288" y="4767263"/>
          <p14:tracePt t="1267" x="4833938" y="4767263"/>
          <p14:tracePt t="1269" x="4829175" y="4767263"/>
          <p14:tracePt t="1274" x="4822825" y="4760913"/>
          <p14:tracePt t="1278" x="4816475" y="4760913"/>
          <p14:tracePt t="1281" x="4816475" y="4756150"/>
          <p14:tracePt t="1282" x="4811713" y="4756150"/>
          <p14:tracePt t="1284" x="4805363" y="4756150"/>
          <p14:tracePt t="1285" x="4805363" y="4749800"/>
          <p14:tracePt t="1288" x="4800600" y="4749800"/>
          <p14:tracePt t="1292" x="4794250" y="4745038"/>
          <p14:tracePt t="1296" x="4789488" y="4745038"/>
          <p14:tracePt t="1298" x="4783138" y="4745038"/>
          <p14:tracePt t="1299" x="4783138" y="4738688"/>
          <p14:tracePt t="1302" x="4778375" y="4738688"/>
          <p14:tracePt t="1306" x="4772025" y="4738688"/>
          <p14:tracePt t="1308" x="4772025" y="4733925"/>
          <p14:tracePt t="1309" x="4767263" y="4733925"/>
          <p14:tracePt t="1311" x="4767263" y="4727575"/>
          <p14:tracePt t="1312" x="4760913" y="4727575"/>
          <p14:tracePt t="1314" x="4756150" y="4727575"/>
          <p14:tracePt t="1317" x="4749800" y="4727575"/>
          <p14:tracePt t="1318" x="4749800" y="4721225"/>
          <p14:tracePt t="1320" x="4743450" y="4721225"/>
          <p14:tracePt t="1323" x="4738688" y="4721225"/>
          <p14:tracePt t="1325" x="4732338" y="4716463"/>
          <p14:tracePt t="1328" x="4727575" y="4716463"/>
          <p14:tracePt t="1330" x="4721225" y="4716463"/>
          <p14:tracePt t="1331" x="4716463" y="4716463"/>
          <p14:tracePt t="1332" x="4716463" y="4710113"/>
          <p14:tracePt t="1335" x="4710113" y="4710113"/>
          <p14:tracePt t="1336" x="4710113" y="4705350"/>
          <p14:tracePt t="1338" x="4705350" y="4705350"/>
          <p14:tracePt t="1341" x="4699000" y="4705350"/>
          <p14:tracePt t="1342" x="4694238" y="4705350"/>
          <p14:tracePt t="1344" x="4694238" y="4699000"/>
          <p14:tracePt t="1345" x="4687888" y="4699000"/>
          <p14:tracePt t="1348" x="4681538" y="4699000"/>
          <p14:tracePt t="1353" x="4676775" y="4699000"/>
          <p14:tracePt t="1353" x="4670425" y="4699000"/>
          <p14:tracePt t="1354" x="4670425" y="4694238"/>
          <p14:tracePt t="1356" x="4665663" y="4694238"/>
          <p14:tracePt t="1359" x="4659313" y="4694238"/>
          <p14:tracePt t="1362" x="4654550" y="4694238"/>
          <p14:tracePt t="1363" x="4648200" y="4694238"/>
          <p14:tracePt t="1366" x="4648200" y="4687888"/>
          <p14:tracePt t="1367" x="4643438" y="4687888"/>
          <p14:tracePt t="1370" x="4637088" y="4687888"/>
          <p14:tracePt t="1371" x="4637088" y="4683125"/>
          <p14:tracePt t="1373" x="4632325" y="4683125"/>
          <p14:tracePt t="1375" x="4625975" y="4683125"/>
          <p14:tracePt t="1377" x="4621213" y="4683125"/>
          <p14:tracePt t="1380" x="4614863" y="4683125"/>
          <p14:tracePt t="1383" x="4608513" y="4676775"/>
          <p14:tracePt t="1386" x="4603750" y="4676775"/>
          <p14:tracePt t="1387" x="4597400" y="4676775"/>
          <p14:tracePt t="1389" x="4592638" y="4676775"/>
          <p14:tracePt t="1393" x="4586288" y="4676775"/>
          <p14:tracePt t="1396" x="4581525" y="4676775"/>
          <p14:tracePt t="1397" x="4575175" y="4676775"/>
          <p14:tracePt t="1401" x="4570413" y="4676775"/>
          <p14:tracePt t="1402" x="4570413" y="4672013"/>
          <p14:tracePt t="1404" x="4564063" y="4672013"/>
          <p14:tracePt t="1407" x="4559300" y="4672013"/>
          <p14:tracePt t="1408" x="4552950" y="4672013"/>
          <p14:tracePt t="1412" x="4548188" y="4672013"/>
          <p14:tracePt t="1415" x="4541838" y="4672013"/>
          <p14:tracePt t="1419" x="4535488" y="4672013"/>
          <p14:tracePt t="1420" x="4530725" y="4672013"/>
          <p14:tracePt t="1424" x="4524375" y="4672013"/>
          <p14:tracePt t="1426" x="4519613" y="4672013"/>
          <p14:tracePt t="1430" x="4513263" y="4672013"/>
          <p14:tracePt t="1431" x="4508500" y="4672013"/>
          <p14:tracePt t="1436" x="4502150" y="4672013"/>
          <p14:tracePt t="1438" x="4497388" y="4672013"/>
          <p14:tracePt t="1441" x="4491038" y="4672013"/>
          <p14:tracePt t="1442" x="4486275" y="4672013"/>
          <p14:tracePt t="1446" x="4479925" y="4672013"/>
          <p14:tracePt t="1449" x="4473575" y="4672013"/>
          <p14:tracePt t="1452" x="4468813" y="4672013"/>
          <p14:tracePt t="1453" x="4462463" y="4672013"/>
          <p14:tracePt t="1456" x="4457700" y="4672013"/>
          <p14:tracePt t="1459" x="4451350" y="4672013"/>
          <p14:tracePt t="1463" x="4446588" y="4672013"/>
          <p14:tracePt t="1465" x="4440238" y="4672013"/>
          <p14:tracePt t="1467" x="4435475" y="4672013"/>
          <p14:tracePt t="1471" x="4429125" y="4672013"/>
          <p14:tracePt t="1474" x="4418013" y="4676775"/>
          <p14:tracePt t="1478" x="4413250" y="4676775"/>
          <p14:tracePt t="1481" x="4406900" y="4676775"/>
          <p14:tracePt t="1485" x="4400550" y="4683125"/>
          <p14:tracePt t="1485" x="4395788" y="4683125"/>
          <p14:tracePt t="1490" x="4389438" y="4687888"/>
          <p14:tracePt t="1492" x="4384675" y="4687888"/>
          <p14:tracePt t="1495" x="4378325" y="4687888"/>
          <p14:tracePt t="1496" x="4373563" y="4694238"/>
          <p14:tracePt t="1499" x="4367213" y="4694238"/>
          <p14:tracePt t="1502" x="4362450" y="4699000"/>
          <p14:tracePt t="1505" x="4356100" y="4699000"/>
          <p14:tracePt t="1506" x="4351338" y="4699000"/>
          <p14:tracePt t="1508" x="4351338" y="4705350"/>
          <p14:tracePt t="1509" x="4344988" y="4705350"/>
          <p14:tracePt t="1511" x="4344988" y="4710113"/>
          <p14:tracePt t="1513" x="4338638" y="4710113"/>
          <p14:tracePt t="1516" x="4333875" y="4710113"/>
          <p14:tracePt t="1517" x="4327525" y="4716463"/>
          <p14:tracePt t="1520" x="4322763" y="4716463"/>
          <p14:tracePt t="1521" x="4322763" y="4721225"/>
          <p14:tracePt t="1523" x="4316413" y="4721225"/>
          <p14:tracePt t="1526" x="4311650" y="4727575"/>
          <p14:tracePt t="1527" x="4305300" y="4727575"/>
          <p14:tracePt t="1528" x="4305300" y="4733925"/>
          <p14:tracePt t="1531" x="4300538" y="4733925"/>
          <p14:tracePt t="1532" x="4300538" y="4738688"/>
          <p14:tracePt t="1534" x="4294188" y="4738688"/>
          <p14:tracePt t="1536" x="4294188" y="4745038"/>
          <p14:tracePt t="1537" x="4289425" y="4745038"/>
          <p14:tracePt t="1539" x="4289425" y="4749800"/>
          <p14:tracePt t="1542" x="4283075" y="4756150"/>
          <p14:tracePt t="1543" x="4278313" y="4756150"/>
          <p14:tracePt t="1545" x="4278313" y="4760913"/>
          <p14:tracePt t="1547" x="4271963" y="4760913"/>
          <p14:tracePt t="1548" x="4271963" y="4767263"/>
          <p14:tracePt t="1551" x="4265613" y="4772025"/>
          <p14:tracePt t="1553" x="4265613" y="4778375"/>
          <p14:tracePt t="1555" x="4260850" y="4778375"/>
          <p14:tracePt t="1556" x="4260850" y="4783138"/>
          <p14:tracePt t="1557" x="4254500" y="4783138"/>
          <p14:tracePt t="1559" x="4254500" y="4789488"/>
          <p14:tracePt t="1561" x="4254500" y="4794250"/>
          <p14:tracePt t="1562" x="4249738" y="4794250"/>
          <p14:tracePt t="1563" x="4249738" y="4800600"/>
          <p14:tracePt t="1565" x="4249738" y="4806950"/>
          <p14:tracePt t="1566" x="4243388" y="4806950"/>
          <p14:tracePt t="1567" x="4243388" y="4811713"/>
          <p14:tracePt t="1570" x="4238625" y="4818063"/>
          <p14:tracePt t="1571" x="4238625" y="4822825"/>
          <p14:tracePt t="1572" x="4232275" y="4822825"/>
          <p14:tracePt t="1573" x="4232275" y="4829175"/>
          <p14:tracePt t="1575" x="4232275" y="4833938"/>
          <p14:tracePt t="1576" x="4227513" y="4833938"/>
          <p14:tracePt t="1577" x="4227513" y="4840288"/>
          <p14:tracePt t="1578" x="4227513" y="4845050"/>
          <p14:tracePt t="1580" x="4227513" y="4851400"/>
          <p14:tracePt t="1581" x="4221163" y="4851400"/>
          <p14:tracePt t="1582" x="4221163" y="4856163"/>
          <p14:tracePt t="1584" x="4221163" y="4862513"/>
          <p14:tracePt t="1585" x="4216400" y="4862513"/>
          <p14:tracePt t="1586" x="4216400" y="4867275"/>
          <p14:tracePt t="1587" x="4210050" y="4867275"/>
          <p14:tracePt t="1589" x="4210050" y="4873625"/>
          <p14:tracePt t="1590" x="4210050" y="4879975"/>
          <p14:tracePt t="1591" x="4210050" y="4884738"/>
          <p14:tracePt t="1592" x="4205288" y="4884738"/>
          <p14:tracePt t="1593" x="4205288" y="4891088"/>
          <p14:tracePt t="1595" x="4205288" y="4895850"/>
          <p14:tracePt t="1597" x="4198938" y="4902200"/>
          <p14:tracePt t="1599" x="4198938" y="4906963"/>
          <p14:tracePt t="1600" x="4198938" y="4913313"/>
          <p14:tracePt t="1602" x="4192588" y="4918075"/>
          <p14:tracePt t="1604" x="4192588" y="4924425"/>
          <p14:tracePt t="1605" x="4187825" y="4924425"/>
          <p14:tracePt t="1606" x="4187825" y="4929188"/>
          <p14:tracePt t="1607" x="4187825" y="4935538"/>
          <p14:tracePt t="1608" x="4187825" y="4941888"/>
          <p14:tracePt t="1611" x="4187825" y="4946650"/>
          <p14:tracePt t="1612" x="4181475" y="4953000"/>
          <p14:tracePt t="1614" x="4181475" y="4957763"/>
          <p14:tracePt t="1617" x="4181475" y="4964113"/>
          <p14:tracePt t="1618" x="4181475" y="4968875"/>
          <p14:tracePt t="1619" x="4181475" y="4975225"/>
          <p14:tracePt t="1621" x="4176713" y="4979988"/>
          <p14:tracePt t="1623" x="4176713" y="4986338"/>
          <p14:tracePt t="1625" x="4176713" y="4991100"/>
          <p14:tracePt t="1627" x="4176713" y="4997450"/>
          <p14:tracePt t="1629" x="4176713" y="5002213"/>
          <p14:tracePt t="1630" x="4176713" y="5008563"/>
          <p14:tracePt t="1633" x="4176713" y="5014913"/>
          <p14:tracePt t="1634" x="4176713" y="5019675"/>
          <p14:tracePt t="1637" x="4176713" y="5026025"/>
          <p14:tracePt t="1638" x="4176713" y="5030788"/>
          <p14:tracePt t="1639" x="4176713" y="5037138"/>
          <p14:tracePt t="1640" x="4176713" y="5041900"/>
          <p14:tracePt t="1643" x="4176713" y="5048250"/>
          <p14:tracePt t="1645" x="4176713" y="5053013"/>
          <p14:tracePt t="1647" x="4176713" y="5059363"/>
          <p14:tracePt t="1648" x="4176713" y="5064125"/>
          <p14:tracePt t="1650" x="4176713" y="5070475"/>
          <p14:tracePt t="1652" x="4176713" y="5076825"/>
          <p14:tracePt t="1654" x="4176713" y="5081588"/>
          <p14:tracePt t="1655" x="4176713" y="5087938"/>
          <p14:tracePt t="1658" x="4176713" y="5092700"/>
          <p14:tracePt t="1660" x="4176713" y="5099050"/>
          <p14:tracePt t="1662" x="4176713" y="5103813"/>
          <p14:tracePt t="1663" x="4176713" y="5110163"/>
          <p14:tracePt t="1665" x="4176713" y="5114925"/>
          <p14:tracePt t="1666" x="4176713" y="5121275"/>
          <p14:tracePt t="1668" x="4176713" y="5126038"/>
          <p14:tracePt t="1669" x="4176713" y="5132388"/>
          <p14:tracePt t="1671" x="4176713" y="5137150"/>
          <p14:tracePt t="1673" x="4176713" y="5143500"/>
          <p14:tracePt t="1674" x="4181475" y="5143500"/>
          <p14:tracePt t="1675" x="4181475" y="5149850"/>
          <p14:tracePt t="1676" x="4181475" y="5154613"/>
          <p14:tracePt t="1678" x="4181475" y="5160963"/>
          <p14:tracePt t="1680" x="4187825" y="5165725"/>
          <p14:tracePt t="1682" x="4192588" y="5172075"/>
          <p14:tracePt t="1683" x="4192588" y="5176838"/>
          <p14:tracePt t="1684" x="4192588" y="5183188"/>
          <p14:tracePt t="1685" x="4198938" y="5183188"/>
          <p14:tracePt t="1687" x="4198938" y="5194300"/>
          <p14:tracePt t="1689" x="4205288" y="5199063"/>
          <p14:tracePt t="1692" x="4210050" y="5210175"/>
          <p14:tracePt t="1694" x="4216400" y="5216525"/>
          <p14:tracePt t="1696" x="4216400" y="5222875"/>
          <p14:tracePt t="1697" x="4221163" y="5222875"/>
          <p14:tracePt t="1698" x="4221163" y="5227638"/>
          <p14:tracePt t="1699" x="4227513" y="5233988"/>
          <p14:tracePt t="1701" x="4232275" y="5238750"/>
          <p14:tracePt t="1703" x="4238625" y="5245100"/>
          <p14:tracePt t="1705" x="4238625" y="5249863"/>
          <p14:tracePt t="1706" x="4243388" y="5256213"/>
          <p14:tracePt t="1708" x="4249738" y="5256213"/>
          <p14:tracePt t="1709" x="4254500" y="5260975"/>
          <p14:tracePt t="1711" x="4260850" y="5272088"/>
          <p14:tracePt t="1714" x="4265613" y="5278438"/>
          <p14:tracePt t="1716" x="4278313" y="5284788"/>
          <p14:tracePt t="1718" x="4283075" y="5289550"/>
          <p14:tracePt t="1720" x="4289425" y="5295900"/>
          <p14:tracePt t="1721" x="4294188" y="5295900"/>
          <p14:tracePt t="1722" x="4294188" y="5300663"/>
          <p14:tracePt t="1723" x="4300538" y="5300663"/>
          <p14:tracePt t="1727" x="4305300" y="5307013"/>
          <p14:tracePt t="1727" x="4311650" y="5307013"/>
          <p14:tracePt t="1728" x="4316413" y="5311775"/>
          <p14:tracePt t="1730" x="4322763" y="5318125"/>
          <p14:tracePt t="1731" x="4327525" y="5318125"/>
          <p14:tracePt t="1732" x="4333875" y="5318125"/>
          <p14:tracePt t="1733" x="4333875" y="5322888"/>
          <p14:tracePt t="1735" x="4338638" y="5322888"/>
          <p14:tracePt t="1737" x="4344988" y="5322888"/>
          <p14:tracePt t="1737" x="4344988" y="5329238"/>
          <p14:tracePt t="1738" x="4351338" y="5329238"/>
          <p14:tracePt t="1739" x="4356100" y="5334000"/>
          <p14:tracePt t="1741" x="4362450" y="5334000"/>
          <p14:tracePt t="1742" x="4367213" y="5334000"/>
          <p14:tracePt t="1743" x="4367213" y="5340350"/>
          <p14:tracePt t="1744" x="4373563" y="5340350"/>
          <p14:tracePt t="1745" x="4378325" y="5340350"/>
          <p14:tracePt t="1746" x="4384675" y="5340350"/>
          <p14:tracePt t="1748" x="4384675" y="5345113"/>
          <p14:tracePt t="1749" x="4389438" y="5345113"/>
          <p14:tracePt t="1750" x="4395788" y="5345113"/>
          <p14:tracePt t="1752" x="4400550" y="5345113"/>
          <p14:tracePt t="1753" x="4406900" y="5351463"/>
          <p14:tracePt t="1755" x="4413250" y="5351463"/>
          <p14:tracePt t="1757" x="4418013" y="5351463"/>
          <p14:tracePt t="1758" x="4424363" y="5351463"/>
          <p14:tracePt t="1760" x="4429125" y="5351463"/>
          <p14:tracePt t="1761" x="4429125" y="5357813"/>
          <p14:tracePt t="1762" x="4435475" y="5357813"/>
          <p14:tracePt t="1763" x="4440238" y="5357813"/>
          <p14:tracePt t="1764" x="4440238" y="5362575"/>
          <p14:tracePt t="1765" x="4446588" y="5362575"/>
          <p14:tracePt t="1767" x="4451350" y="5362575"/>
          <p14:tracePt t="1769" x="4457700" y="5362575"/>
          <p14:tracePt t="1770" x="4462463" y="5362575"/>
          <p14:tracePt t="1771" x="4468813" y="5362575"/>
          <p14:tracePt t="1773" x="4473575" y="5362575"/>
          <p14:tracePt t="1774" x="4479925" y="5368925"/>
          <p14:tracePt t="1776" x="4486275" y="5368925"/>
          <p14:tracePt t="1777" x="4491038" y="5368925"/>
          <p14:tracePt t="1778" x="4497388" y="5368925"/>
          <p14:tracePt t="1779" x="4502150" y="5368925"/>
          <p14:tracePt t="1781" x="4508500" y="5368925"/>
          <p14:tracePt t="1782" x="4513263" y="5368925"/>
          <p14:tracePt t="1783" x="4519613" y="5368925"/>
          <p14:tracePt t="1785" x="4524375" y="5368925"/>
          <p14:tracePt t="1787" x="4530725" y="5368925"/>
          <p14:tracePt t="1788" x="4535488" y="5368925"/>
          <p14:tracePt t="1789" x="4541838" y="5373688"/>
          <p14:tracePt t="1790" x="4548188" y="5373688"/>
          <p14:tracePt t="1791" x="4552950" y="5373688"/>
          <p14:tracePt t="1792" x="4559300" y="5373688"/>
          <p14:tracePt t="1794" x="4570413" y="5373688"/>
          <p14:tracePt t="1796" x="4575175" y="5373688"/>
          <p14:tracePt t="1798" x="4586288" y="5373688"/>
          <p14:tracePt t="1799" x="4592638" y="5373688"/>
          <p14:tracePt t="1801" x="4603750" y="5373688"/>
          <p14:tracePt t="1803" x="4614863" y="5373688"/>
          <p14:tracePt t="1804" x="4625975" y="5373688"/>
          <p14:tracePt t="1806" x="4637088" y="5373688"/>
          <p14:tracePt t="1808" x="4643438" y="5373688"/>
          <p14:tracePt t="1809" x="4648200" y="5373688"/>
          <p14:tracePt t="1810" x="4654550" y="5373688"/>
          <p14:tracePt t="1811" x="4659313" y="5373688"/>
          <p14:tracePt t="1812" x="4665663" y="5373688"/>
          <p14:tracePt t="1813" x="4670425" y="5373688"/>
          <p14:tracePt t="1814" x="4681538" y="5373688"/>
          <p14:tracePt t="1816" x="4687888" y="5373688"/>
          <p14:tracePt t="1817" x="4694238" y="5373688"/>
          <p14:tracePt t="1818" x="4699000" y="5373688"/>
          <p14:tracePt t="1819" x="4705350" y="5373688"/>
          <p14:tracePt t="1820" x="4710113" y="5373688"/>
          <p14:tracePt t="1821" x="4716463" y="5373688"/>
          <p14:tracePt t="1822" x="4721225" y="5373688"/>
          <p14:tracePt t="1823" x="4727575" y="5373688"/>
          <p14:tracePt t="1824" x="4732338" y="5373688"/>
          <p14:tracePt t="1825" x="4738688" y="5373688"/>
          <p14:tracePt t="1826" x="4743450" y="5373688"/>
          <p14:tracePt t="1827" x="4749800" y="5373688"/>
          <p14:tracePt t="1829" x="4756150" y="5373688"/>
          <p14:tracePt t="1830" x="4760913" y="5373688"/>
          <p14:tracePt t="1831" x="4767263" y="5373688"/>
          <p14:tracePt t="1832" x="4772025" y="5373688"/>
          <p14:tracePt t="1833" x="4778375" y="5373688"/>
          <p14:tracePt t="1834" x="4783138" y="5373688"/>
          <p14:tracePt t="1835" x="4789488" y="5373688"/>
          <p14:tracePt t="1837" x="4794250" y="5373688"/>
          <p14:tracePt t="1838" x="4800600" y="5373688"/>
          <p14:tracePt t="1839" x="4805363" y="5373688"/>
          <p14:tracePt t="1841" x="4811713" y="5373688"/>
          <p14:tracePt t="1842" x="4816475" y="5373688"/>
          <p14:tracePt t="1844" x="4822825" y="5373688"/>
          <p14:tracePt t="1845" x="4829175" y="5373688"/>
          <p14:tracePt t="1847" x="4840288" y="5373688"/>
          <p14:tracePt t="1849" x="4845050" y="5373688"/>
          <p14:tracePt t="1851" x="4851400" y="5368925"/>
          <p14:tracePt t="1853" x="4856163" y="5368925"/>
          <p14:tracePt t="1853" x="4862513" y="5368925"/>
          <p14:tracePt t="1855" x="4867275" y="5368925"/>
          <p14:tracePt t="1856" x="4873625" y="5368925"/>
          <p14:tracePt t="1858" x="4878388" y="5368925"/>
          <p14:tracePt t="1859" x="4884738" y="5368925"/>
          <p14:tracePt t="1860" x="4889500" y="5368925"/>
          <p14:tracePt t="1862" x="4895850" y="5362575"/>
          <p14:tracePt t="1864" x="4902200" y="5362575"/>
          <p14:tracePt t="1866" x="4906963" y="5362575"/>
          <p14:tracePt t="1867" x="4906963" y="5357813"/>
          <p14:tracePt t="1868" x="4913313" y="5357813"/>
          <p14:tracePt t="1869" x="4918075" y="5357813"/>
          <p14:tracePt t="1870" x="4924425" y="5357813"/>
          <p14:tracePt t="1872" x="4929188" y="5357813"/>
          <p14:tracePt t="1874" x="4935538" y="5357813"/>
          <p14:tracePt t="1875" x="4935538" y="5351463"/>
          <p14:tracePt t="1876" x="4940300" y="5351463"/>
          <p14:tracePt t="1877" x="4946650" y="5351463"/>
          <p14:tracePt t="1880" x="4951413" y="5351463"/>
          <p14:tracePt t="1881" x="4957763" y="5345113"/>
          <p14:tracePt t="1883" x="4964113" y="5345113"/>
          <p14:tracePt t="1887" x="4968875" y="5345113"/>
          <p14:tracePt t="1888" x="4975225" y="5340350"/>
          <p14:tracePt t="1890" x="4979988" y="5334000"/>
          <p14:tracePt t="1891" x="4986338" y="5334000"/>
          <p14:tracePt t="1894" x="4991100" y="5329238"/>
          <p14:tracePt t="1897" x="4997450" y="5329238"/>
          <p14:tracePt t="1898" x="5002213" y="5329238"/>
          <p14:tracePt t="1899" x="5002213" y="5322888"/>
          <p14:tracePt t="1901" x="5008563" y="5322888"/>
          <p14:tracePt t="1903" x="5008563" y="5318125"/>
          <p14:tracePt t="1904" x="5013325" y="5318125"/>
          <p14:tracePt t="1905" x="5013325" y="5311775"/>
          <p14:tracePt t="1906" x="5019675" y="5311775"/>
          <p14:tracePt t="1908" x="5024438" y="5311775"/>
          <p14:tracePt t="1909" x="5024438" y="5307013"/>
          <p14:tracePt t="1911" x="5030788" y="5307013"/>
          <p14:tracePt t="1913" x="5030788" y="5300663"/>
          <p14:tracePt t="1914" x="5037138" y="5300663"/>
          <p14:tracePt t="1917" x="5041900" y="5295900"/>
          <p14:tracePt t="1919" x="5048250" y="5289550"/>
          <p14:tracePt t="1922" x="5053013" y="5284788"/>
          <p14:tracePt t="1926" x="5059363" y="5278438"/>
          <p14:tracePt t="1929" x="5059363" y="5272088"/>
          <p14:tracePt t="1930" x="5064125" y="5272088"/>
          <p14:tracePt t="1936" x="5075238" y="5256213"/>
          <p14:tracePt t="1939" x="5081588" y="5249863"/>
          <p14:tracePt t="1942" x="5081588" y="5245100"/>
          <p14:tracePt t="1944" x="5086350" y="5238750"/>
          <p14:tracePt t="1946" x="5092700" y="5233988"/>
          <p14:tracePt t="1949" x="5092700" y="5227638"/>
          <p14:tracePt t="1950" x="5092700" y="5222875"/>
          <p14:tracePt t="1952" x="5099050" y="5222875"/>
          <p14:tracePt t="1953" x="5099050" y="5216525"/>
          <p14:tracePt t="1955" x="5099050" y="5210175"/>
          <p14:tracePt t="1957" x="5099050" y="5205413"/>
          <p14:tracePt t="1958" x="5099050" y="5199063"/>
          <p14:tracePt t="1961" x="5103813" y="5194300"/>
          <p14:tracePt t="1962" x="5103813" y="5187950"/>
          <p14:tracePt t="1964" x="5103813" y="5183188"/>
          <p14:tracePt t="1965" x="5103813" y="5176838"/>
          <p14:tracePt t="1967" x="5103813" y="5172075"/>
          <p14:tracePt t="1969" x="5103813" y="5160963"/>
          <p14:tracePt t="1971" x="5103813" y="5154613"/>
          <p14:tracePt t="1974" x="5103813" y="5149850"/>
          <p14:tracePt t="1975" x="5103813" y="5143500"/>
          <p14:tracePt t="1976" x="5103813" y="5137150"/>
          <p14:tracePt t="1978" x="5103813" y="5132388"/>
          <p14:tracePt t="1979" x="5103813" y="5126038"/>
          <p14:tracePt t="1981" x="5103813" y="5121275"/>
          <p14:tracePt t="1982" x="5103813" y="5114925"/>
          <p14:tracePt t="1984" x="5103813" y="5110163"/>
          <p14:tracePt t="1985" x="5103813" y="5103813"/>
          <p14:tracePt t="1986" x="5103813" y="5099050"/>
          <p14:tracePt t="1987" x="5103813" y="5092700"/>
          <p14:tracePt t="1989" x="5103813" y="5087938"/>
          <p14:tracePt t="1990" x="5103813" y="5081588"/>
          <p14:tracePt t="1992" x="5103813" y="5076825"/>
          <p14:tracePt t="1994" x="5099050" y="5059363"/>
          <p14:tracePt t="1996" x="5092700" y="5053013"/>
          <p14:tracePt t="1998" x="5092700" y="5041900"/>
          <p14:tracePt t="2000" x="5092700" y="5037138"/>
          <p14:tracePt t="2001" x="5092700" y="5030788"/>
          <p14:tracePt t="2003" x="5086350" y="5026025"/>
          <p14:tracePt t="2004" x="5086350" y="5019675"/>
          <p14:tracePt t="2006" x="5081588" y="5008563"/>
          <p14:tracePt t="2008" x="5081588" y="5002213"/>
          <p14:tracePt t="2010" x="5081588" y="4997450"/>
          <p14:tracePt t="2011" x="5075238" y="4991100"/>
          <p14:tracePt t="2012" x="5075238" y="4986338"/>
          <p14:tracePt t="2014" x="5075238" y="4979988"/>
          <p14:tracePt t="2015" x="5075238" y="4975225"/>
          <p14:tracePt t="2016" x="5070475" y="4968875"/>
          <p14:tracePt t="2019" x="5064125" y="4964113"/>
          <p14:tracePt t="2020" x="5064125" y="4953000"/>
          <p14:tracePt t="2021" x="5064125" y="4946650"/>
          <p14:tracePt t="2023" x="5059363" y="4941888"/>
          <p14:tracePt t="2024" x="5059363" y="4935538"/>
          <p14:tracePt t="2026" x="5059363" y="4929188"/>
          <p14:tracePt t="2028" x="5053013" y="4924425"/>
          <p14:tracePt t="2029" x="5053013" y="4918075"/>
          <p14:tracePt t="2030" x="5053013" y="4913313"/>
          <p14:tracePt t="2033" x="5048250" y="4906963"/>
          <p14:tracePt t="2034" x="5041900" y="4902200"/>
          <p14:tracePt t="2036" x="5041900" y="4895850"/>
          <p14:tracePt t="2037" x="5041900" y="4891088"/>
          <p14:tracePt t="2039" x="5037138" y="4884738"/>
          <p14:tracePt t="2041" x="5037138" y="4873625"/>
          <p14:tracePt t="2042" x="5030788" y="4873625"/>
          <p14:tracePt t="2044" x="5030788" y="4867275"/>
          <p14:tracePt t="2045" x="5030788" y="4862513"/>
          <p14:tracePt t="2046" x="5024438" y="4862513"/>
          <p14:tracePt t="2047" x="5024438" y="4856163"/>
          <p14:tracePt t="2048" x="5019675" y="4856163"/>
          <p14:tracePt t="2049" x="5019675" y="4851400"/>
          <p14:tracePt t="2052" x="5013325" y="4845050"/>
          <p14:tracePt t="2054" x="5013325" y="4840288"/>
          <p14:tracePt t="2055" x="5008563" y="4833938"/>
          <p14:tracePt t="2057" x="5008563" y="4829175"/>
          <p14:tracePt t="2059" x="5002213" y="4829175"/>
          <p14:tracePt t="2060" x="5002213" y="4822825"/>
          <p14:tracePt t="2061" x="4997450" y="4822825"/>
          <p14:tracePt t="2062" x="4997450" y="4818063"/>
          <p14:tracePt t="2063" x="4991100" y="4811713"/>
          <p14:tracePt t="2065" x="4991100" y="4806950"/>
          <p14:tracePt t="2066" x="4986338" y="4806950"/>
          <p14:tracePt t="2068" x="4986338" y="4800600"/>
          <p14:tracePt t="2069" x="4979988" y="4800600"/>
          <p14:tracePt t="2070" x="4975225" y="4794250"/>
          <p14:tracePt t="2071" x="4975225" y="4789488"/>
          <p14:tracePt t="2072" x="4968875" y="4789488"/>
          <p14:tracePt t="2073" x="4968875" y="4783138"/>
          <p14:tracePt t="2075" x="4964113" y="4783138"/>
          <p14:tracePt t="2076" x="4964113" y="4778375"/>
          <p14:tracePt t="2077" x="4957763" y="4778375"/>
          <p14:tracePt t="2078" x="4951413" y="4772025"/>
          <p14:tracePt t="2080" x="4946650" y="4772025"/>
          <p14:tracePt t="2082" x="4946650" y="4767263"/>
          <p14:tracePt t="2082" x="4940300" y="4760913"/>
          <p14:tracePt t="2085" x="4929188" y="4756150"/>
          <p14:tracePt t="2087" x="4924425" y="4749800"/>
          <p14:tracePt t="2088" x="4924425" y="4745038"/>
          <p14:tracePt t="2089" x="4918075" y="4745038"/>
          <p14:tracePt t="2090" x="4913313" y="4745038"/>
          <p14:tracePt t="2091" x="4913313" y="4738688"/>
          <p14:tracePt t="2092" x="4906963" y="4738688"/>
          <p14:tracePt t="2094" x="4902200" y="4733925"/>
          <p14:tracePt t="2095" x="4895850" y="4733925"/>
          <p14:tracePt t="2097" x="4889500" y="4733925"/>
          <p14:tracePt t="2098" x="4889500" y="4727575"/>
          <p14:tracePt t="2099" x="4884738" y="4721225"/>
          <p14:tracePt t="2100" x="4878388" y="4721225"/>
          <p14:tracePt t="2101" x="4873625" y="4721225"/>
          <p14:tracePt t="2103" x="4867275" y="4716463"/>
          <p14:tracePt t="2105" x="4862513" y="4716463"/>
          <p14:tracePt t="2106" x="4856163" y="4710113"/>
          <p14:tracePt t="2108" x="4851400" y="4710113"/>
          <p14:tracePt t="2110" x="4845050" y="4705350"/>
          <p14:tracePt t="2111" x="4840288" y="4705350"/>
          <p14:tracePt t="2112" x="4833938" y="4699000"/>
          <p14:tracePt t="2113" x="4829175" y="4699000"/>
          <p14:tracePt t="2115" x="4822825" y="4699000"/>
          <p14:tracePt t="2116" x="4822825" y="4694238"/>
          <p14:tracePt t="2117" x="4816475" y="4694238"/>
          <p14:tracePt t="2118" x="4811713" y="4694238"/>
          <p14:tracePt t="2120" x="4805363" y="4694238"/>
          <p14:tracePt t="2122" x="4800600" y="4687888"/>
          <p14:tracePt t="2124" x="4794250" y="4687888"/>
          <p14:tracePt t="2125" x="4789488" y="4683125"/>
          <p14:tracePt t="2126" x="4783138" y="4683125"/>
          <p14:tracePt t="2128" x="4778375" y="4683125"/>
          <p14:tracePt t="2129" x="4772025" y="4683125"/>
          <p14:tracePt t="2131" x="4767263" y="4683125"/>
          <p14:tracePt t="2132" x="4760913" y="4676775"/>
          <p14:tracePt t="2134" x="4756150" y="4676775"/>
          <p14:tracePt t="2135" x="4749800" y="4676775"/>
          <p14:tracePt t="2137" x="4743450" y="4676775"/>
          <p14:tracePt t="2139" x="4732338" y="4676775"/>
          <p14:tracePt t="2141" x="4727575" y="4676775"/>
          <p14:tracePt t="2142" x="4727575" y="4672013"/>
          <p14:tracePt t="2143" x="4721225" y="4672013"/>
          <p14:tracePt t="2145" x="4716463" y="4672013"/>
          <p14:tracePt t="2146" x="4710113" y="4672013"/>
          <p14:tracePt t="2148" x="4705350" y="4672013"/>
          <p14:tracePt t="2151" x="4687888" y="4672013"/>
          <p14:tracePt t="2153" x="4681538" y="4672013"/>
          <p14:tracePt t="2155" x="4676775" y="4672013"/>
          <p14:tracePt t="2156" x="4670425" y="4672013"/>
          <p14:tracePt t="2157" x="4665663" y="4672013"/>
          <p14:tracePt t="2159" x="4659313" y="4665663"/>
          <p14:tracePt t="2161" x="4654550" y="4665663"/>
          <p14:tracePt t="2162" x="4648200" y="4665663"/>
          <p14:tracePt t="2163" x="4643438" y="4665663"/>
          <p14:tracePt t="2166" x="4632325" y="4665663"/>
          <p14:tracePt t="2168" x="4625975" y="4665663"/>
          <p14:tracePt t="2170" x="4621213" y="4665663"/>
          <p14:tracePt t="2172" x="4608513" y="4665663"/>
          <p14:tracePt t="2174" x="4603750" y="4665663"/>
          <p14:tracePt t="2176" x="4597400" y="4665663"/>
          <p14:tracePt t="2177" x="4592638" y="4665663"/>
          <p14:tracePt t="2179" x="4586288" y="4665663"/>
          <p14:tracePt t="2181" x="4581525" y="4665663"/>
          <p14:tracePt t="2182" x="4575175" y="4665663"/>
          <p14:tracePt t="2183" x="4570413" y="4665663"/>
          <p14:tracePt t="2185" x="4564063" y="4665663"/>
          <p14:tracePt t="2188" x="4559300" y="4665663"/>
          <p14:tracePt t="2190" x="4548188" y="4665663"/>
          <p14:tracePt t="2192" x="4541838" y="4665663"/>
          <p14:tracePt t="2195" x="4535488" y="4665663"/>
          <p14:tracePt t="2196" x="4530725" y="4665663"/>
          <p14:tracePt t="2199" x="4524375" y="4665663"/>
          <p14:tracePt t="2200" x="4519613" y="4665663"/>
          <p14:tracePt t="2202" x="4519613" y="4672013"/>
          <p14:tracePt t="2203" x="4513263" y="4672013"/>
          <p14:tracePt t="2204" x="4508500" y="4672013"/>
          <p14:tracePt t="2207" x="4502150" y="4672013"/>
          <p14:tracePt t="2209" x="4497388" y="4672013"/>
          <p14:tracePt t="2212" x="4491038" y="4672013"/>
          <p14:tracePt t="2213" x="4486275" y="4676775"/>
          <p14:tracePt t="2216" x="4479925" y="4676775"/>
          <p14:tracePt t="2219" x="4468813" y="4676775"/>
          <p14:tracePt t="2220" x="4468813" y="4683125"/>
          <p14:tracePt t="2222" x="4462463" y="4683125"/>
          <p14:tracePt t="2224" x="4457700" y="4687888"/>
          <p14:tracePt t="2227" x="4451350" y="4687888"/>
          <p14:tracePt t="2228" x="4446588" y="4687888"/>
          <p14:tracePt t="2231" x="4440238" y="4694238"/>
          <p14:tracePt t="2234" x="4435475" y="4694238"/>
          <p14:tracePt t="2237" x="4429125" y="4699000"/>
          <p14:tracePt t="2239" x="4424363" y="4699000"/>
          <p14:tracePt t="2240" x="4418013" y="4699000"/>
          <p14:tracePt t="2242" x="4418013" y="4705350"/>
          <p14:tracePt t="2243" x="4413250" y="4705350"/>
          <p14:tracePt t="2245" x="4406900" y="4710113"/>
          <p14:tracePt t="2248" x="4400550" y="4710113"/>
          <p14:tracePt t="2249" x="4395788" y="4716463"/>
          <p14:tracePt t="2251" x="4389438" y="4716463"/>
          <p14:tracePt t="2253" x="4389438" y="4721225"/>
          <p14:tracePt t="2254" x="4384675" y="4721225"/>
          <p14:tracePt t="2257" x="4378325" y="4727575"/>
          <p14:tracePt t="2258" x="4373563" y="4727575"/>
          <p14:tracePt t="2259" x="4373563" y="4733925"/>
          <p14:tracePt t="2261" x="4367213" y="4733925"/>
          <p14:tracePt t="2263" x="4362450" y="4738688"/>
          <p14:tracePt t="2266" x="4356100" y="4745038"/>
          <p14:tracePt t="2269" x="4351338" y="4745038"/>
          <p14:tracePt t="2270" x="4344988" y="4749800"/>
          <p14:tracePt t="2271" x="4344988" y="4756150"/>
          <p14:tracePt t="2273" x="4338638" y="4756150"/>
          <p14:tracePt t="2274" x="4338638" y="4760913"/>
          <p14:tracePt t="2275" x="4333875" y="4760913"/>
          <p14:tracePt t="2277" x="4327525" y="4767263"/>
          <p14:tracePt t="2279" x="4322763" y="4767263"/>
          <p14:tracePt t="2280" x="4322763" y="4772025"/>
          <p14:tracePt t="2283" x="4316413" y="4778375"/>
          <p14:tracePt t="2284" x="4316413" y="4783138"/>
          <p14:tracePt t="2285" x="4311650" y="4783138"/>
          <p14:tracePt t="2286" x="4305300" y="4783138"/>
          <p14:tracePt t="2287" x="4305300" y="4789488"/>
          <p14:tracePt t="2289" x="4300538" y="4794250"/>
          <p14:tracePt t="2291" x="4300538" y="4800600"/>
          <p14:tracePt t="2292" x="4294188" y="4800600"/>
          <p14:tracePt t="2294" x="4294188" y="4806950"/>
          <p14:tracePt t="2295" x="4289425" y="4806950"/>
          <p14:tracePt t="2296" x="4283075" y="4811713"/>
          <p14:tracePt t="2298" x="4283075" y="4818063"/>
          <p14:tracePt t="2299" x="4278313" y="4818063"/>
          <p14:tracePt t="2300" x="4278313" y="4822825"/>
          <p14:tracePt t="2302" x="4271963" y="4822825"/>
          <p14:tracePt t="2303" x="4271963" y="4829175"/>
          <p14:tracePt t="2304" x="4271963" y="4833938"/>
          <p14:tracePt t="2305" x="4265613" y="4833938"/>
          <p14:tracePt t="2306" x="4260850" y="4833938"/>
          <p14:tracePt t="2307" x="4260850" y="4840288"/>
          <p14:tracePt t="2308" x="4260850" y="4845050"/>
          <p14:tracePt t="2309" x="4254500" y="4845050"/>
          <p14:tracePt t="2310" x="4254500" y="4851400"/>
          <p14:tracePt t="2313" x="4249738" y="4856163"/>
          <p14:tracePt t="2315" x="4243388" y="4862513"/>
          <p14:tracePt t="2316" x="4238625" y="4867275"/>
          <p14:tracePt t="2320" x="4232275" y="4873625"/>
          <p14:tracePt t="2321" x="4232275" y="4879975"/>
          <p14:tracePt t="2322" x="4232275" y="4884738"/>
          <p14:tracePt t="2323" x="4227513" y="4884738"/>
          <p14:tracePt t="2324" x="4227513" y="4891088"/>
          <p14:tracePt t="2326" x="4227513" y="4895850"/>
          <p14:tracePt t="2327" x="4221163" y="4895850"/>
          <p14:tracePt t="2328" x="4216400" y="4902200"/>
          <p14:tracePt t="2329" x="4216400" y="4906963"/>
          <p14:tracePt t="2331" x="4216400" y="4913313"/>
          <p14:tracePt t="2332" x="4210050" y="4913313"/>
          <p14:tracePt t="2333" x="4210050" y="4918075"/>
          <p14:tracePt t="2335" x="4210050" y="4924425"/>
          <p14:tracePt t="2336" x="4210050" y="4929188"/>
          <p14:tracePt t="2337" x="4205288" y="4929188"/>
          <p14:tracePt t="2338" x="4205288" y="4935538"/>
          <p14:tracePt t="2339" x="4205288" y="4941888"/>
          <p14:tracePt t="2341" x="4198938" y="4946650"/>
          <p14:tracePt t="2342" x="4198938" y="4953000"/>
          <p14:tracePt t="2344" x="4192588" y="4957763"/>
          <p14:tracePt t="2345" x="4192588" y="4964113"/>
          <p14:tracePt t="2347" x="4192588" y="4968875"/>
          <p14:tracePt t="2348" x="4192588" y="4979988"/>
          <p14:tracePt t="2350" x="4192588" y="4986338"/>
          <p14:tracePt t="2351" x="4187825" y="4986338"/>
          <p14:tracePt t="2352" x="4187825" y="4991100"/>
          <p14:tracePt t="2354" x="4187825" y="4997450"/>
          <p14:tracePt t="2355" x="4187825" y="5002213"/>
          <p14:tracePt t="2356" x="4187825" y="5008563"/>
          <p14:tracePt t="2358" x="4187825" y="5014913"/>
          <p14:tracePt t="2359" x="4187825" y="5019675"/>
          <p14:tracePt t="2360" x="4187825" y="5026025"/>
          <p14:tracePt t="2362" x="4187825" y="5037138"/>
          <p14:tracePt t="2364" x="4187825" y="5041900"/>
          <p14:tracePt t="2366" x="4187825" y="5048250"/>
          <p14:tracePt t="2368" x="4187825" y="5053013"/>
          <p14:tracePt t="2369" x="4187825" y="5059363"/>
          <p14:tracePt t="2370" x="4187825" y="5064125"/>
          <p14:tracePt t="2371" x="4187825" y="5070475"/>
          <p14:tracePt t="2372" x="4187825" y="5076825"/>
          <p14:tracePt t="2374" x="4187825" y="5081588"/>
          <p14:tracePt t="2376" x="4187825" y="5087938"/>
          <p14:tracePt t="2377" x="4187825" y="5092700"/>
          <p14:tracePt t="2378" x="4187825" y="5099050"/>
          <p14:tracePt t="2379" x="4187825" y="5103813"/>
          <p14:tracePt t="2380" x="4187825" y="5110163"/>
          <p14:tracePt t="2382" x="4187825" y="5114925"/>
          <p14:tracePt t="2384" x="4187825" y="5121275"/>
          <p14:tracePt t="2385" x="4187825" y="5132388"/>
          <p14:tracePt t="2387" x="4187825" y="5137150"/>
          <p14:tracePt t="2389" x="4187825" y="5149850"/>
          <p14:tracePt t="2391" x="4187825" y="5154613"/>
          <p14:tracePt t="2393" x="4192588" y="5160963"/>
          <p14:tracePt t="2395" x="4192588" y="5172075"/>
          <p14:tracePt t="2397" x="4192588" y="5176838"/>
          <p14:tracePt t="2398" x="4198938" y="5183188"/>
          <p14:tracePt t="2399" x="4205288" y="5187950"/>
          <p14:tracePt t="2401" x="4205288" y="5194300"/>
          <p14:tracePt t="2402" x="4210050" y="5199063"/>
          <p14:tracePt t="2403" x="4210050" y="5205413"/>
          <p14:tracePt t="2405" x="4210050" y="5210175"/>
          <p14:tracePt t="2406" x="4216400" y="5216525"/>
          <p14:tracePt t="2408" x="4221163" y="5227638"/>
          <p14:tracePt t="2409" x="4227513" y="5227638"/>
          <p14:tracePt t="2410" x="4227513" y="5238750"/>
          <p14:tracePt t="2412" x="4232275" y="5245100"/>
          <p14:tracePt t="2413" x="4238625" y="5245100"/>
          <p14:tracePt t="2414" x="4238625" y="5249863"/>
          <p14:tracePt t="2416" x="4243388" y="5260975"/>
          <p14:tracePt t="2417" x="4249738" y="5260975"/>
          <p14:tracePt t="2418" x="4249738" y="5267325"/>
          <p14:tracePt t="2419" x="4254500" y="5272088"/>
          <p14:tracePt t="2421" x="4260850" y="5278438"/>
          <p14:tracePt t="2422" x="4265613" y="5284788"/>
          <p14:tracePt t="2423" x="4271963" y="5289550"/>
          <p14:tracePt t="2425" x="4271963" y="5295900"/>
          <p14:tracePt t="2426" x="4278313" y="5300663"/>
          <p14:tracePt t="2427" x="4283075" y="5307013"/>
          <p14:tracePt t="2428" x="4289425" y="5307013"/>
          <p14:tracePt t="2430" x="4294188" y="5311775"/>
          <p14:tracePt t="2432" x="4300538" y="5318125"/>
          <p14:tracePt t="2434" x="4311650" y="5329238"/>
          <p14:tracePt t="2435" x="4316413" y="5329238"/>
          <p14:tracePt t="2436" x="4322763" y="5334000"/>
          <p14:tracePt t="2437" x="4327525" y="5334000"/>
          <p14:tracePt t="2439" x="4333875" y="5340350"/>
          <p14:tracePt t="2440" x="4344988" y="5345113"/>
          <p14:tracePt t="2442" x="4351338" y="5351463"/>
          <p14:tracePt t="2443" x="4362450" y="5357813"/>
          <p14:tracePt t="2445" x="4367213" y="5357813"/>
          <p14:tracePt t="2446" x="4367213" y="5362575"/>
          <p14:tracePt t="2447" x="4378325" y="5362575"/>
          <p14:tracePt t="2448" x="4384675" y="5368925"/>
          <p14:tracePt t="2449" x="4389438" y="5373688"/>
          <p14:tracePt t="2450" x="4400550" y="5380038"/>
          <p14:tracePt t="2451" x="4406900" y="5380038"/>
          <p14:tracePt t="2452" x="4413250" y="5380038"/>
          <p14:tracePt t="2453" x="4413250" y="5384800"/>
          <p14:tracePt t="2454" x="4418013" y="5384800"/>
          <p14:tracePt t="2455" x="4429125" y="5384800"/>
          <p14:tracePt t="2456" x="4435475" y="5391150"/>
          <p14:tracePt t="2457" x="4446588" y="5395913"/>
          <p14:tracePt t="2459" x="4457700" y="5395913"/>
          <p14:tracePt t="2460" x="4462463" y="5402263"/>
          <p14:tracePt t="2461" x="4473575" y="5402263"/>
          <p14:tracePt t="2462" x="4473575" y="5407025"/>
          <p14:tracePt t="2463" x="4486275" y="5407025"/>
          <p14:tracePt t="2464" x="4497388" y="5407025"/>
          <p14:tracePt t="2466" x="4508500" y="5413375"/>
          <p14:tracePt t="2467" x="4513263" y="5419725"/>
          <p14:tracePt t="2468" x="4519613" y="5419725"/>
          <p14:tracePt t="2469" x="4530725" y="5419725"/>
          <p14:tracePt t="2470" x="4535488" y="5419725"/>
          <p14:tracePt t="2471" x="4548188" y="5424488"/>
          <p14:tracePt t="2472" x="4552950" y="5424488"/>
          <p14:tracePt t="2473" x="4564063" y="5430838"/>
          <p14:tracePt t="2474" x="4570413" y="5430838"/>
          <p14:tracePt t="2475" x="4575175" y="5430838"/>
          <p14:tracePt t="2476" x="4586288" y="5430838"/>
          <p14:tracePt t="2478" x="4597400" y="5435600"/>
          <p14:tracePt t="2479" x="4603750" y="5435600"/>
          <p14:tracePt t="2479" x="4608513" y="5435600"/>
          <p14:tracePt t="2480" x="4621213" y="5441950"/>
          <p14:tracePt t="2481" x="4632325" y="5441950"/>
          <p14:tracePt t="2482" x="4637088" y="5441950"/>
          <p14:tracePt t="2483" x="4643438" y="5441950"/>
          <p14:tracePt t="2484" x="4654550" y="5441950"/>
          <p14:tracePt t="2485" x="4659313" y="5446713"/>
          <p14:tracePt t="2487" x="4676775" y="5446713"/>
          <p14:tracePt t="2489" x="4687888" y="5453063"/>
          <p14:tracePt t="2491" x="4710113" y="5453063"/>
          <p14:tracePt t="2492" x="4721225" y="5453063"/>
          <p14:tracePt t="2493" x="4732338" y="5453063"/>
          <p14:tracePt t="2494" x="4743450" y="5457825"/>
          <p14:tracePt t="2496" x="4756150" y="5457825"/>
          <p14:tracePt t="2498" x="4778375" y="5464175"/>
          <p14:tracePt t="2499" x="4783138" y="5464175"/>
          <p14:tracePt t="2500" x="4794250" y="5464175"/>
          <p14:tracePt t="2501" x="4805363" y="5468938"/>
          <p14:tracePt t="2502" x="4816475" y="5468938"/>
          <p14:tracePt t="2503" x="4829175" y="5468938"/>
          <p14:tracePt t="2505" x="4840288" y="5468938"/>
          <p14:tracePt t="2506" x="4851400" y="5468938"/>
          <p14:tracePt t="2507" x="4862513" y="5468938"/>
          <p14:tracePt t="2508" x="4873625" y="5475288"/>
          <p14:tracePt t="2510" x="4884738" y="5475288"/>
          <p14:tracePt t="2511" x="4902200" y="5475288"/>
          <p14:tracePt t="2512" x="4913313" y="5480050"/>
          <p14:tracePt t="2514" x="4924425" y="5480050"/>
          <p14:tracePt t="2515" x="4935538" y="5480050"/>
          <p14:tracePt t="2516" x="4946650" y="5480050"/>
          <p14:tracePt t="2517" x="4957763" y="5480050"/>
          <p14:tracePt t="2519" x="4968875" y="5480050"/>
          <p14:tracePt t="2520" x="4979988" y="5486400"/>
          <p14:tracePt t="2521" x="4997450" y="5486400"/>
          <p14:tracePt t="2522" x="5002213" y="5486400"/>
          <p14:tracePt t="2524" x="5019675" y="5492750"/>
          <p14:tracePt t="2525" x="5030788" y="5492750"/>
          <p14:tracePt t="2526" x="5041900" y="5492750"/>
          <p14:tracePt t="2527" x="5053013" y="5492750"/>
          <p14:tracePt t="2528" x="5064125" y="5492750"/>
          <p14:tracePt t="2530" x="5075238" y="5492750"/>
          <p14:tracePt t="2531" x="5092700" y="5497513"/>
          <p14:tracePt t="2533" x="5099050" y="5497513"/>
          <p14:tracePt t="2534" x="5110163" y="5497513"/>
          <p14:tracePt t="2534" x="5114925" y="5497513"/>
          <p14:tracePt t="2535" x="5121275" y="5497513"/>
          <p14:tracePt t="2536" x="5143500" y="5503863"/>
          <p14:tracePt t="2537" x="5148263" y="5503863"/>
          <p14:tracePt t="2538" x="5159375" y="5503863"/>
          <p14:tracePt t="2539" x="5165725" y="5503863"/>
          <p14:tracePt t="2540" x="5172075" y="5503863"/>
          <p14:tracePt t="2541" x="5187950" y="5508625"/>
          <p14:tracePt t="2542" x="5194300" y="5508625"/>
          <p14:tracePt t="2543" x="5199063" y="5508625"/>
          <p14:tracePt t="2544" x="5205413" y="5508625"/>
          <p14:tracePt t="2545" x="5221288" y="5508625"/>
          <p14:tracePt t="2546" x="5227638" y="5508625"/>
          <p14:tracePt t="2547" x="5238750" y="5508625"/>
          <p14:tracePt t="2548" x="5245100" y="5508625"/>
          <p14:tracePt t="2549" x="5256213" y="5508625"/>
          <p14:tracePt t="2550" x="5260975" y="5508625"/>
          <p14:tracePt t="2551" x="5267325" y="5508625"/>
          <p14:tracePt t="2552" x="5278438" y="5508625"/>
          <p14:tracePt t="2553" x="5283200" y="5508625"/>
          <p14:tracePt t="2554" x="5289550" y="5508625"/>
          <p14:tracePt t="2555" x="5300663" y="5508625"/>
          <p14:tracePt t="2556" x="5307013" y="5508625"/>
          <p14:tracePt t="2557" x="5311775" y="5508625"/>
          <p14:tracePt t="2558" x="5318125" y="5508625"/>
          <p14:tracePt t="2559" x="5329238" y="5508625"/>
          <p14:tracePt t="2560" x="5334000" y="5508625"/>
          <p14:tracePt t="2561" x="5340350" y="5508625"/>
          <p14:tracePt t="2562" x="5351463" y="5508625"/>
          <p14:tracePt t="2563" x="5356225" y="5508625"/>
          <p14:tracePt t="2564" x="5362575" y="5508625"/>
          <p14:tracePt t="2565" x="5367338" y="5508625"/>
          <p14:tracePt t="2567" x="5380038" y="5508625"/>
          <p14:tracePt t="2568" x="5391150" y="5508625"/>
          <p14:tracePt t="2569" x="5395913" y="5508625"/>
          <p14:tracePt t="2570" x="5395913" y="5503863"/>
          <p14:tracePt t="2571" x="5402263" y="5503863"/>
          <p14:tracePt t="2572" x="5407025" y="5503863"/>
          <p14:tracePt t="2573" x="5413375" y="5503863"/>
          <p14:tracePt t="2574" x="5418138" y="5503863"/>
          <p14:tracePt t="2575" x="5424488" y="5503863"/>
          <p14:tracePt t="2576" x="5424488" y="5497513"/>
          <p14:tracePt t="2577" x="5429250" y="5497513"/>
          <p14:tracePt t="2579" x="5440363" y="5497513"/>
          <p14:tracePt t="2580" x="5440363" y="5492750"/>
          <p14:tracePt t="2581" x="5446713" y="5492750"/>
          <p14:tracePt t="2582" x="5453063" y="5492750"/>
          <p14:tracePt t="2584" x="5457825" y="5486400"/>
          <p14:tracePt t="2586" x="5464175" y="5480050"/>
          <p14:tracePt t="2588" x="5468938" y="5480050"/>
          <p14:tracePt t="2589" x="5468938" y="5475288"/>
          <p14:tracePt t="2590" x="5475288" y="5475288"/>
          <p14:tracePt t="2591" x="5480050" y="5475288"/>
          <p14:tracePt t="2592" x="5480050" y="5468938"/>
          <p14:tracePt t="2594" x="5486400" y="5468938"/>
          <p14:tracePt t="2595" x="5486400" y="5464175"/>
          <p14:tracePt t="2596" x="5491163" y="5457825"/>
          <p14:tracePt t="2598" x="5491163" y="5453063"/>
          <p14:tracePt t="2600" x="5497513" y="5453063"/>
          <p14:tracePt t="2601" x="5497513" y="5446713"/>
          <p14:tracePt t="2603" x="5502275" y="5446713"/>
          <p14:tracePt t="2604" x="5502275" y="5441950"/>
          <p14:tracePt t="2605" x="5508625" y="5435600"/>
          <p14:tracePt t="2607" x="5508625" y="5430838"/>
          <p14:tracePt t="2609" x="5514975" y="5424488"/>
          <p14:tracePt t="2610" x="5514975" y="5419725"/>
          <p14:tracePt t="2612" x="5514975" y="5413375"/>
          <p14:tracePt t="2614" x="5514975" y="5407025"/>
          <p14:tracePt t="2615" x="5514975" y="5402263"/>
          <p14:tracePt t="2616" x="5519738" y="5395913"/>
          <p14:tracePt t="2618" x="5519738" y="5391150"/>
          <p14:tracePt t="2620" x="5519738" y="5384800"/>
          <p14:tracePt t="2621" x="5526088" y="5380038"/>
          <p14:tracePt t="2622" x="5526088" y="5373688"/>
          <p14:tracePt t="2624" x="5526088" y="5368925"/>
          <p14:tracePt t="2626" x="5526088" y="5362575"/>
          <p14:tracePt t="2627" x="5526088" y="5357813"/>
          <p14:tracePt t="2629" x="5526088" y="5351463"/>
          <p14:tracePt t="2630" x="5526088" y="5340350"/>
          <p14:tracePt t="2632" x="5526088" y="5334000"/>
          <p14:tracePt t="2633" x="5526088" y="5322888"/>
          <p14:tracePt t="2635" x="5526088" y="5318125"/>
          <p14:tracePt t="2636" x="5526088" y="5311775"/>
          <p14:tracePt t="2638" x="5526088" y="5307013"/>
          <p14:tracePt t="2639" x="5526088" y="5300663"/>
          <p14:tracePt t="2640" x="5526088" y="5295900"/>
          <p14:tracePt t="2641" x="5526088" y="5289550"/>
          <p14:tracePt t="2642" x="5519738" y="5284788"/>
          <p14:tracePt t="2643" x="5519738" y="5278438"/>
          <p14:tracePt t="2644" x="5519738" y="5272088"/>
          <p14:tracePt t="2646" x="5519738" y="5260975"/>
          <p14:tracePt t="2647" x="5514975" y="5256213"/>
          <p14:tracePt t="2648" x="5514975" y="5249863"/>
          <p14:tracePt t="2649" x="5508625" y="5245100"/>
          <p14:tracePt t="2651" x="5508625" y="5233988"/>
          <p14:tracePt t="2652" x="5508625" y="5227638"/>
          <p14:tracePt t="2653" x="5502275" y="5222875"/>
          <p14:tracePt t="2654" x="5502275" y="5216525"/>
          <p14:tracePt t="2656" x="5502275" y="5205413"/>
          <p14:tracePt t="2657" x="5497513" y="5199063"/>
          <p14:tracePt t="2658" x="5497513" y="5194300"/>
          <p14:tracePt t="2659" x="5491163" y="5194300"/>
          <p14:tracePt t="2660" x="5491163" y="5187950"/>
          <p14:tracePt t="2661" x="5491163" y="5176838"/>
          <p14:tracePt t="2663" x="5486400" y="5172075"/>
          <p14:tracePt t="2665" x="5486400" y="5165725"/>
          <p14:tracePt t="2665" x="5480050" y="5160963"/>
          <p14:tracePt t="2666" x="5480050" y="5154613"/>
          <p14:tracePt t="2667" x="5480050" y="5149850"/>
          <p14:tracePt t="2668" x="5475288" y="5143500"/>
          <p14:tracePt t="2669" x="5475288" y="5132388"/>
          <p14:tracePt t="2670" x="5468938" y="5126038"/>
          <p14:tracePt t="2671" x="5464175" y="5121275"/>
          <p14:tracePt t="2672" x="5464175" y="5114925"/>
          <p14:tracePt t="2674" x="5464175" y="5103813"/>
          <p14:tracePt t="2675" x="5457825" y="5099050"/>
          <p14:tracePt t="2676" x="5453063" y="5092700"/>
          <p14:tracePt t="2678" x="5446713" y="5081588"/>
          <p14:tracePt t="2679" x="5440363" y="5070475"/>
          <p14:tracePt t="2680" x="5440363" y="5064125"/>
          <p14:tracePt t="2682" x="5435600" y="5053013"/>
          <p14:tracePt t="2684" x="5429250" y="5041900"/>
          <p14:tracePt t="2685" x="5424488" y="5037138"/>
          <p14:tracePt t="2686" x="5424488" y="5030788"/>
          <p14:tracePt t="2687" x="5418138" y="5026025"/>
          <p14:tracePt t="2688" x="5413375" y="5014913"/>
          <p14:tracePt t="2689" x="5407025" y="5008563"/>
          <p14:tracePt t="2690" x="5402263" y="5002213"/>
          <p14:tracePt t="2691" x="5402263" y="4997450"/>
          <p14:tracePt t="2692" x="5395913" y="4991100"/>
          <p14:tracePt t="2693" x="5391150" y="4979988"/>
          <p14:tracePt t="2694" x="5384800" y="4968875"/>
          <p14:tracePt t="2696" x="5380038" y="4957763"/>
          <p14:tracePt t="2697" x="5373688" y="4953000"/>
          <p14:tracePt t="2698" x="5367338" y="4946650"/>
          <p14:tracePt t="2700" x="5362575" y="4935538"/>
          <p14:tracePt t="2700" x="5356225" y="4929188"/>
          <p14:tracePt t="2701" x="5351463" y="4918075"/>
          <p14:tracePt t="2703" x="5345113" y="4913313"/>
          <p14:tracePt t="2704" x="5340350" y="4902200"/>
          <p14:tracePt t="2705" x="5329238" y="4891088"/>
          <p14:tracePt t="2706" x="5329238" y="4884738"/>
          <p14:tracePt t="2707" x="5318125" y="4873625"/>
          <p14:tracePt t="2709" x="5311775" y="4862513"/>
          <p14:tracePt t="2710" x="5307013" y="4856163"/>
          <p14:tracePt t="2711" x="5300663" y="4851400"/>
          <p14:tracePt t="2712" x="5294313" y="4840288"/>
          <p14:tracePt t="2713" x="5289550" y="4840288"/>
          <p14:tracePt t="2714" x="5283200" y="4829175"/>
          <p14:tracePt t="2715" x="5278438" y="4822825"/>
          <p14:tracePt t="2716" x="5272088" y="4818063"/>
          <p14:tracePt t="2718" x="5260975" y="4806950"/>
          <p14:tracePt t="2719" x="5256213" y="4794250"/>
          <p14:tracePt t="2721" x="5249863" y="4789488"/>
          <p14:tracePt t="2722" x="5238750" y="4778375"/>
          <p14:tracePt t="2724" x="5232400" y="4767263"/>
          <p14:tracePt t="2726" x="5221288" y="4767263"/>
          <p14:tracePt t="2727" x="5216525" y="4756150"/>
          <p14:tracePt t="2728" x="5210175" y="4745038"/>
          <p14:tracePt t="2729" x="5205413" y="4745038"/>
          <p14:tracePt t="2730" x="5199063" y="4738688"/>
          <p14:tracePt t="2731" x="5194300" y="4738688"/>
          <p14:tracePt t="2732" x="5194300" y="4733925"/>
          <p14:tracePt t="2733" x="5187950" y="4733925"/>
          <p14:tracePt t="2734" x="5176838" y="4721225"/>
          <p14:tracePt t="2736" x="5172075" y="4716463"/>
          <p14:tracePt t="2737" x="5165725" y="4710113"/>
          <p14:tracePt t="2738" x="5159375" y="4710113"/>
          <p14:tracePt t="2739" x="5159375" y="4705350"/>
          <p14:tracePt t="2740" x="5154613" y="4705350"/>
          <p14:tracePt t="2741" x="5143500" y="4699000"/>
          <p14:tracePt t="2742" x="5143500" y="4694238"/>
          <p14:tracePt t="2743" x="5137150" y="4694238"/>
          <p14:tracePt t="2744" x="5132388" y="4687888"/>
          <p14:tracePt t="2745" x="5126038" y="4687888"/>
          <p14:tracePt t="2746" x="5126038" y="4683125"/>
          <p14:tracePt t="2747" x="5114925" y="4676775"/>
          <p14:tracePt t="2749" x="5110163" y="4672013"/>
          <p14:tracePt t="2751" x="5103813" y="4672013"/>
          <p14:tracePt t="2751" x="5092700" y="4665663"/>
          <p14:tracePt t="2752" x="5086350" y="4659313"/>
          <p14:tracePt t="2753" x="5081588" y="4659313"/>
          <p14:tracePt t="2755" x="5075238" y="4654550"/>
          <p14:tracePt t="2756" x="5070475" y="4654550"/>
          <p14:tracePt t="2757" x="5064125" y="4654550"/>
          <p14:tracePt t="2758" x="5064125" y="4648200"/>
          <p14:tracePt t="2759" x="5053013" y="4643438"/>
          <p14:tracePt t="2760" x="5041900" y="4643438"/>
          <p14:tracePt t="2761" x="5041900" y="4637088"/>
          <p14:tracePt t="2762" x="5037138" y="4637088"/>
          <p14:tracePt t="2763" x="5030788" y="4632325"/>
          <p14:tracePt t="2764" x="5024438" y="4632325"/>
          <p14:tracePt t="2765" x="5019675" y="4632325"/>
          <p14:tracePt t="2766" x="5008563" y="4625975"/>
          <p14:tracePt t="2767" x="5002213" y="4625975"/>
          <p14:tracePt t="2769" x="4991100" y="4625975"/>
          <p14:tracePt t="2770" x="4991100" y="4621213"/>
          <p14:tracePt t="2771" x="4979988" y="4614863"/>
          <p14:tracePt t="2772" x="4968875" y="4614863"/>
          <p14:tracePt t="2773" x="4964113" y="4614863"/>
          <p14:tracePt t="2774" x="4957763" y="4614863"/>
          <p14:tracePt t="2775" x="4951413" y="4610100"/>
          <p14:tracePt t="2777" x="4946650" y="4610100"/>
          <p14:tracePt t="2778" x="4935538" y="4603750"/>
          <p14:tracePt t="2779" x="4929188" y="4603750"/>
          <p14:tracePt t="2780" x="4924425" y="4603750"/>
          <p14:tracePt t="2781" x="4918075" y="4603750"/>
          <p14:tracePt t="2783" x="4902200" y="4598988"/>
          <p14:tracePt t="2784" x="4889500" y="4598988"/>
          <p14:tracePt t="2786" x="4884738" y="4598988"/>
          <p14:tracePt t="2787" x="4878388" y="4598988"/>
          <p14:tracePt t="2788" x="4867275" y="4598988"/>
          <p14:tracePt t="2789" x="4862513" y="4598988"/>
          <p14:tracePt t="2790" x="4856163" y="4598988"/>
          <p14:tracePt t="2791" x="4851400" y="4598988"/>
          <p14:tracePt t="2792" x="4845050" y="4592638"/>
          <p14:tracePt t="2793" x="4833938" y="4592638"/>
          <p14:tracePt t="2794" x="4829175" y="4592638"/>
          <p14:tracePt t="2796" x="4816475" y="4592638"/>
          <p14:tracePt t="2798" x="4811713" y="4592638"/>
          <p14:tracePt t="2799" x="4800600" y="4592638"/>
          <p14:tracePt t="2801" x="4794250" y="4592638"/>
          <p14:tracePt t="2802" x="4789488" y="4592638"/>
          <p14:tracePt t="2804" x="4783138" y="4592638"/>
          <p14:tracePt t="2805" x="4772025" y="4592638"/>
          <p14:tracePt t="2805" x="4767263" y="4592638"/>
          <p14:tracePt t="2806" x="4760913" y="4592638"/>
          <p14:tracePt t="2807" x="4756150" y="4592638"/>
          <p14:tracePt t="2808" x="4749800" y="4592638"/>
          <p14:tracePt t="2809" x="4743450" y="4592638"/>
          <p14:tracePt t="2810" x="4732338" y="4592638"/>
          <p14:tracePt t="2812" x="4727575" y="4592638"/>
          <p14:tracePt t="2813" x="4721225" y="4592638"/>
          <p14:tracePt t="2815" x="4710113" y="4592638"/>
          <p14:tracePt t="2816" x="4705350" y="4592638"/>
          <p14:tracePt t="2818" x="4699000" y="4592638"/>
          <p14:tracePt t="2819" x="4694238" y="4592638"/>
          <p14:tracePt t="2820" x="4687888" y="4592638"/>
          <p14:tracePt t="2821" x="4687888" y="4598988"/>
          <p14:tracePt t="2822" x="4681538" y="4598988"/>
          <p14:tracePt t="2823" x="4676775" y="4598988"/>
          <p14:tracePt t="2824" x="4670425" y="4598988"/>
          <p14:tracePt t="2826" x="4659313" y="4603750"/>
          <p14:tracePt t="2827" x="4654550" y="4603750"/>
          <p14:tracePt t="2829" x="4648200" y="4610100"/>
          <p14:tracePt t="2830" x="4643438" y="4610100"/>
          <p14:tracePt t="2831" x="4637088" y="4610100"/>
          <p14:tracePt t="2833" x="4632325" y="4610100"/>
          <p14:tracePt t="2835" x="4625975" y="4614863"/>
          <p14:tracePt t="2836" x="4621213" y="4614863"/>
          <p14:tracePt t="2837" x="4614863" y="4614863"/>
          <p14:tracePt t="2839" x="4608513" y="4614863"/>
          <p14:tracePt t="2840" x="4603750" y="4621213"/>
          <p14:tracePt t="2841" x="4597400" y="4621213"/>
          <p14:tracePt t="2843" x="4592638" y="4621213"/>
          <p14:tracePt t="2844" x="4592638" y="4625975"/>
          <p14:tracePt t="2845" x="4586288" y="4625975"/>
          <p14:tracePt t="2846" x="4581525" y="4632325"/>
          <p14:tracePt t="2847" x="4575175" y="4632325"/>
          <p14:tracePt t="2849" x="4570413" y="4632325"/>
          <p14:tracePt t="2850" x="4564063" y="4632325"/>
          <p14:tracePt t="2851" x="4564063" y="4637088"/>
          <p14:tracePt t="2852" x="4559300" y="4637088"/>
          <p14:tracePt t="2854" x="4548188" y="4637088"/>
          <p14:tracePt t="2855" x="4548188" y="4643438"/>
          <p14:tracePt t="2856" x="4541838" y="4643438"/>
          <p14:tracePt t="2857" x="4541838" y="4648200"/>
          <p14:tracePt t="2858" x="4535488" y="4648200"/>
          <p14:tracePt t="2860" x="4530725" y="4654550"/>
          <p14:tracePt t="2861" x="4524375" y="4654550"/>
          <p14:tracePt t="2862" x="4513263" y="4654550"/>
          <p14:tracePt t="2863" x="4513263" y="4659313"/>
          <p14:tracePt t="2864" x="4508500" y="4659313"/>
          <p14:tracePt t="2866" x="4497388" y="4659313"/>
          <p14:tracePt t="2867" x="4497388" y="4665663"/>
          <p14:tracePt t="2868" x="4491038" y="4665663"/>
          <p14:tracePt t="2869" x="4491038" y="4672013"/>
          <p14:tracePt t="2870" x="4486275" y="4672013"/>
          <p14:tracePt t="2872" x="4479925" y="4676775"/>
          <p14:tracePt t="2873" x="4473575" y="4676775"/>
          <p14:tracePt t="2874" x="4468813" y="4676775"/>
          <p14:tracePt t="2876" x="4457700" y="4683125"/>
          <p14:tracePt t="2877" x="4457700" y="4687888"/>
          <p14:tracePt t="2878" x="4451350" y="4687888"/>
          <p14:tracePt t="2879" x="4446588" y="4687888"/>
          <p14:tracePt t="2880" x="4440238" y="4694238"/>
          <p14:tracePt t="2882" x="4435475" y="4694238"/>
          <p14:tracePt t="2883" x="4435475" y="4699000"/>
          <p14:tracePt t="2884" x="4429125" y="4699000"/>
          <p14:tracePt t="2885" x="4424363" y="4705350"/>
          <p14:tracePt t="2887" x="4418013" y="4710113"/>
          <p14:tracePt t="2888" x="4406900" y="4710113"/>
          <p14:tracePt t="2889" x="4406900" y="4716463"/>
          <p14:tracePt t="2890" x="4400550" y="4716463"/>
          <p14:tracePt t="2892" x="4395788" y="4721225"/>
          <p14:tracePt t="2893" x="4389438" y="4721225"/>
          <p14:tracePt t="2894" x="4389438" y="4727575"/>
          <p14:tracePt t="2895" x="4384675" y="4727575"/>
          <p14:tracePt t="2896" x="4384675" y="4733925"/>
          <p14:tracePt t="2897" x="4378325" y="4733925"/>
          <p14:tracePt t="2898" x="4373563" y="4738688"/>
          <p14:tracePt t="2901" x="4367213" y="4745038"/>
          <p14:tracePt t="2915" x="4322763" y="4789488"/>
          <p14:tracePt t="2916" x="4316413" y="4794250"/>
          <p14:tracePt t="2918" x="4311650" y="4794250"/>
          <p14:tracePt t="2919" x="4311650" y="4800600"/>
          <p14:tracePt t="2920" x="4305300" y="4806950"/>
          <p14:tracePt t="2922" x="4300538" y="4811713"/>
          <p14:tracePt t="2923" x="4300538" y="4818063"/>
          <p14:tracePt t="2924" x="4294188" y="4822825"/>
          <p14:tracePt t="2926" x="4289425" y="4829175"/>
          <p14:tracePt t="2928" x="4283075" y="4833938"/>
          <p14:tracePt t="2929" x="4283075" y="4840288"/>
          <p14:tracePt t="2930" x="4283075" y="4845050"/>
          <p14:tracePt t="2931" x="4278313" y="4845050"/>
          <p14:tracePt t="2932" x="4271963" y="4851400"/>
          <p14:tracePt t="2934" x="4271963" y="4856163"/>
          <p14:tracePt t="2936" x="4265613" y="4856163"/>
          <p14:tracePt t="2937" x="4265613" y="4867275"/>
          <p14:tracePt t="2938" x="4265613" y="4873625"/>
          <p14:tracePt t="2939" x="4260850" y="4873625"/>
          <p14:tracePt t="2940" x="4260850" y="4879975"/>
          <p14:tracePt t="2941" x="4260850" y="4884738"/>
          <p14:tracePt t="2942" x="4254500" y="4891088"/>
          <p14:tracePt t="2943" x="4254500" y="4895850"/>
          <p14:tracePt t="2944" x="4249738" y="4902200"/>
          <p14:tracePt t="2945" x="4249738" y="4906963"/>
          <p14:tracePt t="2947" x="4249738" y="4913313"/>
          <p14:tracePt t="2948" x="4249738" y="4918075"/>
          <p14:tracePt t="2950" x="4243388" y="4924425"/>
          <p14:tracePt t="2951" x="4243388" y="4929188"/>
          <p14:tracePt t="2952" x="4243388" y="4935538"/>
          <p14:tracePt t="2953" x="4243388" y="4941888"/>
          <p14:tracePt t="2954" x="4238625" y="4946650"/>
          <p14:tracePt t="2955" x="4238625" y="4953000"/>
          <p14:tracePt t="2956" x="4238625" y="4957763"/>
          <p14:tracePt t="2957" x="4238625" y="4964113"/>
          <p14:tracePt t="2958" x="4238625" y="4968875"/>
          <p14:tracePt t="2959" x="4232275" y="4975225"/>
          <p14:tracePt t="2961" x="4232275" y="4979988"/>
          <p14:tracePt t="2961" x="4232275" y="4986338"/>
          <p14:tracePt t="2963" x="4232275" y="4991100"/>
          <p14:tracePt t="2965" x="4232275" y="4997450"/>
          <p14:tracePt t="2966" x="4232275" y="5002213"/>
          <p14:tracePt t="2967" x="4232275" y="5008563"/>
          <p14:tracePt t="2968" x="4232275" y="5019675"/>
          <p14:tracePt t="2969" x="4232275" y="5030788"/>
          <p14:tracePt t="2971" x="4232275" y="5037138"/>
          <p14:tracePt t="2972" x="4232275" y="5048250"/>
          <p14:tracePt t="2974" x="4232275" y="5053013"/>
          <p14:tracePt t="2975" x="4232275" y="5059363"/>
          <p14:tracePt t="2976" x="4232275" y="5064125"/>
          <p14:tracePt t="2978" x="4232275" y="5070475"/>
          <p14:tracePt t="2978" x="4232275" y="5076825"/>
          <p14:tracePt t="2979" x="4232275" y="5081588"/>
          <p14:tracePt t="2980" x="4232275" y="5087938"/>
          <p14:tracePt t="2982" x="4232275" y="5099050"/>
          <p14:tracePt t="2984" x="4232275" y="5103813"/>
          <p14:tracePt t="2985" x="4232275" y="5114925"/>
          <p14:tracePt t="2987" x="4232275" y="5121275"/>
          <p14:tracePt t="2988" x="4232275" y="5126038"/>
          <p14:tracePt t="2989" x="4232275" y="5132388"/>
          <p14:tracePt t="2990" x="4232275" y="5137150"/>
          <p14:tracePt t="2992" x="4232275" y="5143500"/>
          <p14:tracePt t="2993" x="4232275" y="5149850"/>
          <p14:tracePt t="2994" x="4232275" y="5154613"/>
          <p14:tracePt t="2996" x="4232275" y="5160963"/>
          <p14:tracePt t="2997" x="4232275" y="5165725"/>
          <p14:tracePt t="2998" x="4238625" y="5172075"/>
          <p14:tracePt t="3000" x="4238625" y="5176838"/>
          <p14:tracePt t="3002" x="4238625" y="5183188"/>
          <p14:tracePt t="3004" x="4238625" y="5187950"/>
          <p14:tracePt t="3005" x="4238625" y="5194300"/>
          <p14:tracePt t="3007" x="4238625" y="5199063"/>
          <p14:tracePt t="3008" x="4243388" y="5199063"/>
          <p14:tracePt t="3009" x="4243388" y="5205413"/>
          <p14:tracePt t="3011" x="4243388" y="5210175"/>
          <p14:tracePt t="3012" x="4243388" y="5216525"/>
          <p14:tracePt t="3014" x="4249738" y="5222875"/>
          <p14:tracePt t="3016" x="4249738" y="5227638"/>
          <p14:tracePt t="3019" x="4254500" y="5227638"/>
          <p14:tracePt t="3019" x="4254500" y="5233988"/>
          <p14:tracePt t="3020" x="4254500" y="5238750"/>
          <p14:tracePt t="3022" x="4260850" y="5245100"/>
          <p14:tracePt t="3024" x="4260850" y="5249863"/>
          <p14:tracePt t="3025" x="4260850" y="5256213"/>
          <p14:tracePt t="3027" x="4265613" y="5260975"/>
          <p14:tracePt t="3029" x="4265613" y="5267325"/>
          <p14:tracePt t="3031" x="4271963" y="5267325"/>
          <p14:tracePt t="3033" x="4271963" y="5272088"/>
          <p14:tracePt t="3033" x="4278313" y="5278438"/>
          <p14:tracePt t="3034" x="4278313" y="5284788"/>
          <p14:tracePt t="3036" x="4283075" y="5289550"/>
          <p14:tracePt t="3039" x="4289425" y="5295900"/>
          <p14:tracePt t="3040" x="4289425" y="5300663"/>
          <p14:tracePt t="3041" x="4294188" y="5300663"/>
          <p14:tracePt t="3042" x="4294188" y="5307013"/>
          <p14:tracePt t="3043" x="4300538" y="5307013"/>
          <p14:tracePt t="3044" x="4300538" y="5311775"/>
          <p14:tracePt t="3045" x="4305300" y="5318125"/>
          <p14:tracePt t="3047" x="4311650" y="5322888"/>
          <p14:tracePt t="3048" x="4316413" y="5322888"/>
          <p14:tracePt t="3049" x="4316413" y="5329238"/>
          <p14:tracePt t="3050" x="4322763" y="5329238"/>
          <p14:tracePt t="3052" x="4322763" y="5334000"/>
          <p14:tracePt t="3054" x="4333875" y="5340350"/>
          <p14:tracePt t="3055" x="4338638" y="5345113"/>
          <p14:tracePt t="3056" x="4338638" y="5351463"/>
          <p14:tracePt t="3057" x="4344988" y="5351463"/>
          <p14:tracePt t="3058" x="4344988" y="5357813"/>
          <p14:tracePt t="3059" x="4351338" y="5357813"/>
          <p14:tracePt t="3061" x="4356100" y="5362575"/>
          <p14:tracePt t="3063" x="4362450" y="5368925"/>
          <p14:tracePt t="3064" x="4367213" y="5368925"/>
          <p14:tracePt t="3065" x="4367213" y="5373688"/>
          <p14:tracePt t="3066" x="4373563" y="5373688"/>
          <p14:tracePt t="3067" x="4373563" y="5380038"/>
          <p14:tracePt t="3068" x="4378325" y="5380038"/>
          <p14:tracePt t="3070" x="4384675" y="5384800"/>
          <p14:tracePt t="3071" x="4389438" y="5384800"/>
          <p14:tracePt t="3072" x="4395788" y="5384800"/>
          <p14:tracePt t="3073" x="4395788" y="5391150"/>
          <p14:tracePt t="3074" x="4400550" y="5395913"/>
          <p14:tracePt t="3076" x="4406900" y="5395913"/>
          <p14:tracePt t="3077" x="4413250" y="5402263"/>
          <p14:tracePt t="3079" x="4418013" y="5402263"/>
          <p14:tracePt t="3080" x="4424363" y="5407025"/>
          <p14:tracePt t="3081" x="4429125" y="5407025"/>
          <p14:tracePt t="3083" x="4435475" y="5413375"/>
          <p14:tracePt t="3085" x="4440238" y="5419725"/>
          <p14:tracePt t="3086" x="4446588" y="5419725"/>
          <p14:tracePt t="3087" x="4451350" y="5419725"/>
          <p14:tracePt t="3088" x="4451350" y="5424488"/>
          <p14:tracePt t="3089" x="4457700" y="5424488"/>
          <p14:tracePt t="3091" x="4462463" y="5424488"/>
          <p14:tracePt t="3092" x="4462463" y="5430838"/>
          <p14:tracePt t="3093" x="4473575" y="5430838"/>
          <p14:tracePt t="3095" x="4479925" y="5430838"/>
          <p14:tracePt t="3096" x="4479925" y="5435600"/>
          <p14:tracePt t="3097" x="4486275" y="5435600"/>
          <p14:tracePt t="3098" x="4491038" y="5441950"/>
          <p14:tracePt t="3100" x="4497388" y="5441950"/>
          <p14:tracePt t="3101" x="4502150" y="5441950"/>
          <p14:tracePt t="3102" x="4508500" y="5446713"/>
          <p14:tracePt t="3104" x="4513263" y="5446713"/>
          <p14:tracePt t="3106" x="4519613" y="5446713"/>
          <p14:tracePt t="3107" x="4524375" y="5453063"/>
          <p14:tracePt t="3108" x="4530725" y="5453063"/>
          <p14:tracePt t="3109" x="4535488" y="5457825"/>
          <p14:tracePt t="3111" x="4548188" y="5457825"/>
          <p14:tracePt t="3113" x="4552950" y="5457825"/>
          <p14:tracePt t="3114" x="4552950" y="5464175"/>
          <p14:tracePt t="3115" x="4564063" y="5464175"/>
          <p14:tracePt t="3117" x="4570413" y="5464175"/>
          <p14:tracePt t="3119" x="4581525" y="5468938"/>
          <p14:tracePt t="3121" x="4586288" y="5468938"/>
          <p14:tracePt t="3122" x="4597400" y="5475288"/>
          <p14:tracePt t="3124" x="4603750" y="5475288"/>
          <p14:tracePt t="3126" x="4608513" y="5475288"/>
          <p14:tracePt t="3127" x="4614863" y="5480050"/>
          <p14:tracePt t="3128" x="4621213" y="5480050"/>
          <p14:tracePt t="3130" x="4632325" y="5480050"/>
          <p14:tracePt t="3131" x="4637088" y="5480050"/>
          <p14:tracePt t="3133" x="4643438" y="5486400"/>
          <p14:tracePt t="3134" x="4648200" y="5486400"/>
          <p14:tracePt t="3135" x="4654550" y="5486400"/>
          <p14:tracePt t="3137" x="4659313" y="5492750"/>
          <p14:tracePt t="3138" x="4670425" y="5492750"/>
          <p14:tracePt t="3140" x="4681538" y="5492750"/>
          <p14:tracePt t="3142" x="4687888" y="5492750"/>
          <p14:tracePt t="3143" x="4699000" y="5492750"/>
          <p14:tracePt t="3145" x="4705350" y="5492750"/>
          <p14:tracePt t="3146" x="4705350" y="5497513"/>
          <p14:tracePt t="3147" x="4716463" y="5497513"/>
          <p14:tracePt t="3149" x="4721225" y="5497513"/>
          <p14:tracePt t="3150" x="4727575" y="5497513"/>
          <p14:tracePt t="3151" x="4732338" y="5497513"/>
          <p14:tracePt t="3152" x="4738688" y="5497513"/>
          <p14:tracePt t="3153" x="4743450" y="5497513"/>
          <p14:tracePt t="3154" x="4749800" y="5497513"/>
          <p14:tracePt t="3155" x="4756150" y="5497513"/>
          <p14:tracePt t="3156" x="4760913" y="5497513"/>
          <p14:tracePt t="3157" x="4767263" y="5497513"/>
          <p14:tracePt t="3158" x="4772025" y="5503863"/>
          <p14:tracePt t="3159" x="4778375" y="5503863"/>
          <p14:tracePt t="3161" x="4783138" y="5503863"/>
          <p14:tracePt t="3162" x="4794250" y="5503863"/>
          <p14:tracePt t="3165" x="4805363" y="5503863"/>
          <p14:tracePt t="3166" x="4811713" y="5503863"/>
          <p14:tracePt t="3167" x="4822825" y="5503863"/>
          <p14:tracePt t="3169" x="4829175" y="5503863"/>
          <p14:tracePt t="3170" x="4833938" y="5503863"/>
          <p14:tracePt t="3172" x="4840288" y="5503863"/>
          <p14:tracePt t="3173" x="4845050" y="5508625"/>
          <p14:tracePt t="3174" x="4851400" y="5508625"/>
          <p14:tracePt t="3176" x="4856163" y="5508625"/>
          <p14:tracePt t="3177" x="4862513" y="5508625"/>
          <p14:tracePt t="3179" x="4867275" y="5508625"/>
          <p14:tracePt t="3180" x="4873625" y="5508625"/>
          <p14:tracePt t="3181" x="4878388" y="5508625"/>
          <p14:tracePt t="3182" x="4884738" y="5508625"/>
          <p14:tracePt t="3184" x="4889500" y="5508625"/>
          <p14:tracePt t="3186" x="4902200" y="5508625"/>
          <p14:tracePt t="3188" x="4906963" y="5508625"/>
          <p14:tracePt t="3190" x="4913313" y="5508625"/>
          <p14:tracePt t="3192" x="4918075" y="5508625"/>
          <p14:tracePt t="3193" x="4924425" y="5508625"/>
          <p14:tracePt t="3195" x="4929188" y="5508625"/>
          <p14:tracePt t="3196" x="4935538" y="5508625"/>
          <p14:tracePt t="3198" x="4940300" y="5508625"/>
          <p14:tracePt t="3199" x="4946650" y="5508625"/>
          <p14:tracePt t="3202" x="4951413" y="5508625"/>
          <p14:tracePt t="3204" x="4957763" y="5508625"/>
          <p14:tracePt t="3206" x="4964113" y="5508625"/>
          <p14:tracePt t="3207" x="4968875" y="5508625"/>
          <p14:tracePt t="3208" x="4968875" y="5503863"/>
          <p14:tracePt t="3209" x="4975225" y="5503863"/>
          <p14:tracePt t="3211" x="4979988" y="5497513"/>
          <p14:tracePt t="3213" x="4986338" y="5497513"/>
          <p14:tracePt t="3214" x="4991100" y="5497513"/>
          <p14:tracePt t="3217" x="4997450" y="5497513"/>
          <p14:tracePt t="3219" x="5002213" y="5492750"/>
          <p14:tracePt t="3221" x="5008563" y="5492750"/>
          <p14:tracePt t="3222" x="5013325" y="5492750"/>
          <p14:tracePt t="3225" x="5019675" y="5486400"/>
          <p14:tracePt t="3227" x="5024438" y="5486400"/>
          <p14:tracePt t="3229" x="5030788" y="5486400"/>
          <p14:tracePt t="3231" x="5037138" y="5480050"/>
          <p14:tracePt t="3233" x="5041900" y="5475288"/>
          <p14:tracePt t="3236" x="5053013" y="5468938"/>
          <p14:tracePt t="3239" x="5059363" y="5468938"/>
          <p14:tracePt t="3240" x="5059363" y="5464175"/>
          <p14:tracePt t="3242" x="5064125" y="5457825"/>
          <p14:tracePt t="3244" x="5070475" y="5457825"/>
          <p14:tracePt t="3246" x="5070475" y="5453063"/>
          <p14:tracePt t="3247" x="5075238" y="5453063"/>
          <p14:tracePt t="3248" x="5081588" y="5446713"/>
          <p14:tracePt t="3251" x="5086350" y="5441950"/>
          <p14:tracePt t="3252" x="5092700" y="5435600"/>
          <p14:tracePt t="3254" x="5099050" y="5430838"/>
          <p14:tracePt t="3257" x="5103813" y="5424488"/>
          <p14:tracePt t="3259" x="5110163" y="5419725"/>
          <p14:tracePt t="3260" x="5114925" y="5419725"/>
          <p14:tracePt t="3261" x="5114925" y="5413375"/>
          <p14:tracePt t="3262" x="5121275" y="5413375"/>
          <p14:tracePt t="3263" x="5121275" y="5407025"/>
          <p14:tracePt t="3265" x="5126038" y="5407025"/>
          <p14:tracePt t="3266" x="5126038" y="5402263"/>
          <p14:tracePt t="3267" x="5132388" y="5395913"/>
          <p14:tracePt t="3269" x="5137150" y="5391150"/>
          <p14:tracePt t="3270" x="5137150" y="5384800"/>
          <p14:tracePt t="3271" x="5143500" y="5384800"/>
          <p14:tracePt t="3273" x="5143500" y="5373688"/>
          <p14:tracePt t="3274" x="5148263" y="5373688"/>
          <p14:tracePt t="3275" x="5154613" y="5368925"/>
          <p14:tracePt t="3277" x="5154613" y="5362575"/>
          <p14:tracePt t="3278" x="5159375" y="5357813"/>
          <p14:tracePt t="3280" x="5165725" y="5351463"/>
          <p14:tracePt t="3283" x="5172075" y="5340350"/>
          <p14:tracePt t="3285" x="5176838" y="5334000"/>
          <p14:tracePt t="3286" x="5176838" y="5329238"/>
          <p14:tracePt t="3288" x="5183188" y="5322888"/>
          <p14:tracePt t="3289" x="5183188" y="5318125"/>
          <p14:tracePt t="3291" x="5183188" y="5311775"/>
          <p14:tracePt t="3293" x="5187950" y="5307013"/>
          <p14:tracePt t="3294" x="5194300" y="5300663"/>
          <p14:tracePt t="3295" x="5194300" y="5295900"/>
          <p14:tracePt t="3296" x="5194300" y="5289550"/>
          <p14:tracePt t="3298" x="5194300" y="5284788"/>
          <p14:tracePt t="3300" x="5199063" y="5278438"/>
          <p14:tracePt t="3301" x="5199063" y="5272088"/>
          <p14:tracePt t="3304" x="5199063" y="5267325"/>
          <p14:tracePt t="3305" x="5199063" y="5256213"/>
          <p14:tracePt t="3306" x="5205413" y="5256213"/>
          <p14:tracePt t="3307" x="5205413" y="5249863"/>
          <p14:tracePt t="3308" x="5205413" y="5245100"/>
          <p14:tracePt t="3309" x="5205413" y="5238750"/>
          <p14:tracePt t="3312" x="5205413" y="5233988"/>
          <p14:tracePt t="3313" x="5205413" y="5227638"/>
          <p14:tracePt t="3314" x="5205413" y="5222875"/>
          <p14:tracePt t="3316" x="5205413" y="5216525"/>
          <p14:tracePt t="3317" x="5205413" y="5210175"/>
          <p14:tracePt t="3319" x="5205413" y="5199063"/>
          <p14:tracePt t="3321" x="5205413" y="5194300"/>
          <p14:tracePt t="3323" x="5205413" y="5187950"/>
          <p14:tracePt t="3324" x="5205413" y="5183188"/>
          <p14:tracePt t="3326" x="5205413" y="5176838"/>
          <p14:tracePt t="3327" x="5205413" y="5172075"/>
          <p14:tracePt t="3328" x="5205413" y="5165725"/>
          <p14:tracePt t="3329" x="5205413" y="5160963"/>
          <p14:tracePt t="3331" x="5205413" y="5149850"/>
          <p14:tracePt t="3334" x="5205413" y="5143500"/>
          <p14:tracePt t="3335" x="5205413" y="5137150"/>
          <p14:tracePt t="3337" x="5205413" y="5132388"/>
          <p14:tracePt t="3338" x="5205413" y="5126038"/>
          <p14:tracePt t="3339" x="5205413" y="5121275"/>
          <p14:tracePt t="3341" x="5205413" y="5110163"/>
          <p14:tracePt t="3343" x="5205413" y="5103813"/>
          <p14:tracePt t="3344" x="5205413" y="5099050"/>
          <p14:tracePt t="3346" x="5205413" y="5092700"/>
          <p14:tracePt t="3347" x="5205413" y="5087938"/>
          <p14:tracePt t="3349" x="5205413" y="5081588"/>
          <p14:tracePt t="3350" x="5199063" y="5076825"/>
          <p14:tracePt t="3352" x="5199063" y="5070475"/>
          <p14:tracePt t="3353" x="5194300" y="5064125"/>
          <p14:tracePt t="3354" x="5194300" y="5059363"/>
          <p14:tracePt t="3355" x="5194300" y="5053013"/>
          <p14:tracePt t="3357" x="5194300" y="5048250"/>
          <p14:tracePt t="3359" x="5194300" y="5041900"/>
          <p14:tracePt t="3360" x="5187950" y="5037138"/>
          <p14:tracePt t="3361" x="5187950" y="5030788"/>
          <p14:tracePt t="3362" x="5187950" y="5026025"/>
          <p14:tracePt t="3363" x="5187950" y="5019675"/>
          <p14:tracePt t="3365" x="5183188" y="5014913"/>
          <p14:tracePt t="3367" x="5176838" y="5002213"/>
          <p14:tracePt t="3368" x="5176838" y="4997450"/>
          <p14:tracePt t="3370" x="5176838" y="4991100"/>
          <p14:tracePt t="3371" x="5172075" y="4991100"/>
          <p14:tracePt t="3372" x="5172075" y="4986338"/>
          <p14:tracePt t="3373" x="5172075" y="4979988"/>
          <p14:tracePt t="3374" x="5172075" y="4968875"/>
          <p14:tracePt t="3375" x="5165725" y="4968875"/>
          <p14:tracePt t="3376" x="5165725" y="4964113"/>
          <p14:tracePt t="3378" x="5159375" y="4957763"/>
          <p14:tracePt t="3379" x="5154613" y="4953000"/>
          <p14:tracePt t="3380" x="5154613" y="4946650"/>
          <p14:tracePt t="3381" x="5154613" y="4941888"/>
          <p14:tracePt t="3382" x="5154613" y="4935538"/>
          <p14:tracePt t="3383" x="5148263" y="4935538"/>
          <p14:tracePt t="3384" x="5148263" y="4929188"/>
          <p14:tracePt t="3386" x="5143500" y="4924425"/>
          <p14:tracePt t="3387" x="5143500" y="4918075"/>
          <p14:tracePt t="3388" x="5137150" y="4913313"/>
          <p14:tracePt t="3390" x="5132388" y="4906963"/>
          <p14:tracePt t="3392" x="5132388" y="4895850"/>
          <p14:tracePt t="3393" x="5126038" y="4895850"/>
          <p14:tracePt t="3394" x="5126038" y="4891088"/>
          <p14:tracePt t="3396" x="5121275" y="4884738"/>
          <p14:tracePt t="3398" x="5114925" y="4879975"/>
          <p14:tracePt t="3401" x="5110163" y="4867275"/>
          <p14:tracePt t="3403" x="5103813" y="4862513"/>
          <p14:tracePt t="3405" x="5103813" y="4856163"/>
          <p14:tracePt t="3406" x="5099050" y="4856163"/>
          <p14:tracePt t="3407" x="5092700" y="4851400"/>
          <p14:tracePt t="3408" x="5092700" y="4845050"/>
          <p14:tracePt t="3409" x="5086350" y="4845050"/>
          <p14:tracePt t="3410" x="5086350" y="4840288"/>
          <p14:tracePt t="3412" x="5081588" y="4833938"/>
          <p14:tracePt t="3415" x="5070475" y="4822825"/>
          <p14:tracePt t="3417" x="5070475" y="4818063"/>
          <p14:tracePt t="3418" x="5064125" y="4818063"/>
          <p14:tracePt t="3419" x="5064125" y="4811713"/>
          <p14:tracePt t="3420" x="5059363" y="4806950"/>
          <p14:tracePt t="3421" x="5053013" y="4806950"/>
          <p14:tracePt t="3423" x="5053013" y="4800600"/>
          <p14:tracePt t="3424" x="5048250" y="4800600"/>
          <p14:tracePt t="3425" x="5041900" y="4794250"/>
          <p14:tracePt t="3427" x="5037138" y="4789488"/>
          <p14:tracePt t="3428" x="5030788" y="4783138"/>
          <p14:tracePt t="3430" x="5024438" y="4783138"/>
          <p14:tracePt t="3431" x="5024438" y="4778375"/>
          <p14:tracePt t="3433" x="5013325" y="4772025"/>
          <p14:tracePt t="3436" x="5008563" y="4772025"/>
          <p14:tracePt t="3437" x="5008563" y="4767263"/>
          <p14:tracePt t="3438" x="5002213" y="4760913"/>
          <p14:tracePt t="3440" x="4997450" y="4760913"/>
          <p14:tracePt t="3441" x="4991100" y="4756150"/>
          <p14:tracePt t="3443" x="4986338" y="4756150"/>
          <p14:tracePt t="3444" x="4979988" y="4749800"/>
          <p14:tracePt t="3446" x="4975225" y="4749800"/>
          <p14:tracePt t="3447" x="4968875" y="4745038"/>
          <p14:tracePt t="3449" x="4968875" y="4738688"/>
          <p14:tracePt t="3450" x="4964113" y="4738688"/>
          <p14:tracePt t="3452" x="4951413" y="4733925"/>
          <p14:tracePt t="3454" x="4946650" y="4733925"/>
          <p14:tracePt t="3456" x="4940300" y="4727575"/>
          <p14:tracePt t="3457" x="4935538" y="4727575"/>
          <p14:tracePt t="3459" x="4929188" y="4721225"/>
          <p14:tracePt t="3462" x="4918075" y="4721225"/>
          <p14:tracePt t="3464" x="4913313" y="4716463"/>
          <p14:tracePt t="3466" x="4906963" y="4716463"/>
          <p14:tracePt t="3468" x="4902200" y="4716463"/>
          <p14:tracePt t="3469" x="4895850" y="4710113"/>
          <p14:tracePt t="3471" x="4889500" y="4710113"/>
          <p14:tracePt t="3473" x="4884738" y="4710113"/>
          <p14:tracePt t="3475" x="4878388" y="4710113"/>
          <p14:tracePt t="3476" x="4873625" y="4710113"/>
          <p14:tracePt t="3477" x="4867275" y="4705350"/>
          <p14:tracePt t="3480" x="4862513" y="4705350"/>
          <p14:tracePt t="3481" x="4856163" y="4705350"/>
          <p14:tracePt t="3482" x="4851400" y="4699000"/>
          <p14:tracePt t="3485" x="4845050" y="4699000"/>
          <p14:tracePt t="3487" x="4840288" y="4699000"/>
          <p14:tracePt t="3487" x="4833938" y="4699000"/>
          <p14:tracePt t="3488" x="4829175" y="4699000"/>
          <p14:tracePt t="3491" x="4822825" y="4699000"/>
          <p14:tracePt t="3493" x="4811713" y="4699000"/>
          <p14:tracePt t="3495" x="4805363" y="4699000"/>
          <p14:tracePt t="3497" x="4800600" y="4699000"/>
          <p14:tracePt t="3499" x="4794250" y="4699000"/>
          <p14:tracePt t="3501" x="4789488" y="4699000"/>
          <p14:tracePt t="3502" x="4783138" y="4699000"/>
          <p14:tracePt t="3505" x="4778375" y="4699000"/>
          <p14:tracePt t="3507" x="4767263" y="4699000"/>
          <p14:tracePt t="3509" x="4760913" y="4699000"/>
          <p14:tracePt t="3511" x="4756150" y="4699000"/>
          <p14:tracePt t="3513" x="4749800" y="4699000"/>
          <p14:tracePt t="3514" x="4743450" y="4699000"/>
          <p14:tracePt t="3517" x="4738688" y="4699000"/>
          <p14:tracePt t="3519" x="4732338" y="4699000"/>
          <p14:tracePt t="3520" x="4727575" y="4699000"/>
          <p14:tracePt t="3522" x="4721225" y="4699000"/>
          <p14:tracePt t="3524" x="4716463" y="4699000"/>
          <p14:tracePt t="3526" x="4710113" y="4699000"/>
          <p14:tracePt t="3528" x="4705350" y="4699000"/>
          <p14:tracePt t="3529" x="4699000" y="4699000"/>
          <p14:tracePt t="3533" x="4694238" y="4699000"/>
          <p14:tracePt t="3534" x="4687888" y="4699000"/>
          <p14:tracePt t="3536" x="4681538" y="4699000"/>
          <p14:tracePt t="3537" x="4676775" y="4699000"/>
          <p14:tracePt t="3539" x="4670425" y="4699000"/>
          <p14:tracePt t="3541" x="4665663" y="4699000"/>
          <p14:tracePt t="3544" x="4659313" y="4705350"/>
          <p14:tracePt t="3545" x="4654550" y="4705350"/>
          <p14:tracePt t="3547" x="4648200" y="4705350"/>
          <p14:tracePt t="3549" x="4643438" y="4705350"/>
          <p14:tracePt t="3551" x="4637088" y="4705350"/>
          <p14:tracePt t="3552" x="4632325" y="4705350"/>
          <p14:tracePt t="3554" x="4625975" y="4705350"/>
          <p14:tracePt t="3556" x="4625975" y="4710113"/>
          <p14:tracePt t="3557" x="4621213" y="4710113"/>
          <p14:tracePt t="3559" x="4614863" y="4710113"/>
          <p14:tracePt t="3561" x="4608513" y="4710113"/>
          <p14:tracePt t="3562" x="4603750" y="4710113"/>
          <p14:tracePt t="3565" x="4597400" y="4710113"/>
          <p14:tracePt t="3567" x="4592638" y="4716463"/>
          <p14:tracePt t="3570" x="4586288" y="4716463"/>
          <p14:tracePt t="3571" x="4581525" y="4716463"/>
          <p14:tracePt t="3574" x="4575175" y="4716463"/>
          <p14:tracePt t="3576" x="4570413" y="4716463"/>
          <p14:tracePt t="3577" x="4570413" y="4721225"/>
          <p14:tracePt t="3579" x="4564063" y="4721225"/>
          <p14:tracePt t="3580" x="4559300" y="4721225"/>
          <p14:tracePt t="3581" x="4559300" y="4727575"/>
          <p14:tracePt t="3583" x="4552950" y="4727575"/>
          <p14:tracePt t="3586" x="4548188" y="4727575"/>
          <p14:tracePt t="3588" x="4548188" y="4733925"/>
          <p14:tracePt t="3589" x="4541838" y="4733925"/>
          <p14:tracePt t="3590" x="4535488" y="4733925"/>
          <p14:tracePt t="3593" x="4530725" y="4733925"/>
          <p14:tracePt t="3596" x="4530725" y="4738688"/>
          <p14:tracePt t="3597" x="4524375" y="4738688"/>
          <p14:tracePt t="3600" x="4519613" y="4738688"/>
          <p14:tracePt t="3602" x="4513263" y="4745038"/>
          <p14:tracePt t="3605" x="4508500" y="4749800"/>
          <p14:tracePt t="3607" x="4502150" y="4749800"/>
          <p14:tracePt t="3609" x="4497388" y="4749800"/>
          <p14:tracePt t="3611" x="4497388" y="4756150"/>
          <p14:tracePt t="3612" x="4491038" y="4756150"/>
          <p14:tracePt t="3615" x="4486275" y="4760913"/>
          <p14:tracePt t="3618" x="4479925" y="4760913"/>
          <p14:tracePt t="3620" x="4479925" y="4767263"/>
          <p14:tracePt t="3621" x="4473575" y="4767263"/>
          <p14:tracePt t="3622" x="4468813" y="4772025"/>
          <p14:tracePt t="3624" x="4462463" y="4772025"/>
          <p14:tracePt t="3625" x="4462463" y="4778375"/>
          <p14:tracePt t="3627" x="4457700" y="4778375"/>
          <p14:tracePt t="3629" x="4457700" y="4783138"/>
          <p14:tracePt t="3630" x="4451350" y="4783138"/>
          <p14:tracePt t="3631" x="4446588" y="4783138"/>
          <p14:tracePt t="3632" x="4446588" y="4789488"/>
          <p14:tracePt t="3633" x="4446588" y="4794250"/>
          <p14:tracePt t="3634" x="4440238" y="4794250"/>
          <p14:tracePt t="3636" x="4435475" y="4800600"/>
          <p14:tracePt t="3638" x="4429125" y="4800600"/>
          <p14:tracePt t="3639" x="4429125" y="4806950"/>
          <p14:tracePt t="3641" x="4424363" y="4806950"/>
          <p14:tracePt t="3642" x="4424363" y="4811713"/>
          <p14:tracePt t="3643" x="4418013" y="4818063"/>
          <p14:tracePt t="3645" x="4413250" y="4822825"/>
          <p14:tracePt t="3646" x="4406900" y="4822825"/>
          <p14:tracePt t="3648" x="4406900" y="4829175"/>
          <p14:tracePt t="3649" x="4400550" y="4829175"/>
          <p14:tracePt t="3650" x="4400550" y="4833938"/>
          <p14:tracePt t="3651" x="4400550" y="4840288"/>
          <p14:tracePt t="3652" x="4395788" y="4840288"/>
          <p14:tracePt t="3654" x="4395788" y="4845050"/>
          <p14:tracePt t="3655" x="4384675" y="4851400"/>
          <p14:tracePt t="3656" x="4384675" y="4856163"/>
          <p14:tracePt t="3658" x="4378325" y="4862513"/>
          <p14:tracePt t="3660" x="4378325" y="4867275"/>
          <p14:tracePt t="3661" x="4373563" y="4873625"/>
          <p14:tracePt t="3662" x="4367213" y="4879975"/>
          <p14:tracePt t="3665" x="4362450" y="4884738"/>
          <p14:tracePt t="3666" x="4362450" y="4891088"/>
          <p14:tracePt t="3667" x="4356100" y="4895850"/>
          <p14:tracePt t="3669" x="4356100" y="4902200"/>
          <p14:tracePt t="3670" x="4351338" y="4902200"/>
          <p14:tracePt t="3671" x="4351338" y="4906963"/>
          <p14:tracePt t="3672" x="4344988" y="4906963"/>
          <p14:tracePt t="3673" x="4338638" y="4918075"/>
          <p14:tracePt t="3674" x="4338638" y="4924425"/>
          <p14:tracePt t="3675" x="4338638" y="4929188"/>
          <p14:tracePt t="3676" x="4333875" y="4929188"/>
          <p14:tracePt t="3677" x="4333875" y="4935538"/>
          <p14:tracePt t="3678" x="4327525" y="4935538"/>
          <p14:tracePt t="3679" x="4327525" y="4941888"/>
          <p14:tracePt t="3680" x="4322763" y="4941888"/>
          <p14:tracePt t="3681" x="4322763" y="4953000"/>
          <p14:tracePt t="3682" x="4322763" y="4957763"/>
          <p14:tracePt t="3683" x="4316413" y="4957763"/>
          <p14:tracePt t="3684" x="4311650" y="4964113"/>
          <p14:tracePt t="3686" x="4311650" y="4968875"/>
          <p14:tracePt t="3686" x="4311650" y="4975225"/>
          <p14:tracePt t="3687" x="4305300" y="4975225"/>
          <p14:tracePt t="3688" x="4305300" y="4979988"/>
          <p14:tracePt t="3689" x="4305300" y="4986338"/>
          <p14:tracePt t="3690" x="4300538" y="4986338"/>
          <p14:tracePt t="3691" x="4300538" y="4991100"/>
          <p14:tracePt t="3692" x="4294188" y="4997450"/>
          <p14:tracePt t="3693" x="4289425" y="5002213"/>
          <p14:tracePt t="3694" x="4289425" y="5014913"/>
          <p14:tracePt t="3696" x="4289425" y="5019675"/>
          <p14:tracePt t="3697" x="4283075" y="5019675"/>
          <p14:tracePt t="3698" x="4283075" y="5026025"/>
          <p14:tracePt t="3700" x="4278313" y="5037138"/>
          <p14:tracePt t="3702" x="4271963" y="5041900"/>
          <p14:tracePt t="3703" x="4271963" y="5053013"/>
          <p14:tracePt t="3705" x="4265613" y="5059363"/>
          <p14:tracePt t="3707" x="4265613" y="5070475"/>
          <p14:tracePt t="3709" x="4260850" y="5081588"/>
          <p14:tracePt t="3711" x="4254500" y="5087938"/>
          <p14:tracePt t="3713" x="4254500" y="5092700"/>
          <p14:tracePt t="3715" x="4254500" y="5103813"/>
          <p14:tracePt t="3717" x="4249738" y="5110163"/>
          <p14:tracePt t="3718" x="4249738" y="5114925"/>
          <p14:tracePt t="3719" x="4249738" y="5121275"/>
          <p14:tracePt t="3721" x="4249738" y="5126038"/>
          <p14:tracePt t="3722" x="4249738" y="5132388"/>
          <p14:tracePt t="3724" x="4249738" y="5143500"/>
          <p14:tracePt t="3726" x="4249738" y="5149850"/>
          <p14:tracePt t="3728" x="4249738" y="5154613"/>
          <p14:tracePt t="3729" x="4249738" y="5160963"/>
          <p14:tracePt t="3730" x="4249738" y="5165725"/>
          <p14:tracePt t="3731" x="4249738" y="5172075"/>
          <p14:tracePt t="3732" x="4249738" y="5176838"/>
          <p14:tracePt t="3735" x="4249738" y="5183188"/>
          <p14:tracePt t="3736" x="4249738" y="5187950"/>
          <p14:tracePt t="3737" x="4249738" y="5199063"/>
          <p14:tracePt t="3739" x="4249738" y="5205413"/>
          <p14:tracePt t="3741" x="4249738" y="5210175"/>
          <p14:tracePt t="3742" x="4249738" y="5216525"/>
          <p14:tracePt t="3743" x="4249738" y="5222875"/>
          <p14:tracePt t="3744" x="4249738" y="5227638"/>
          <p14:tracePt t="3746" x="4249738" y="5233988"/>
          <p14:tracePt t="3747" x="4249738" y="5238750"/>
          <p14:tracePt t="3749" x="4249738" y="5245100"/>
          <p14:tracePt t="3750" x="4249738" y="5249863"/>
          <p14:tracePt t="3751" x="4249738" y="5256213"/>
          <p14:tracePt t="3752" x="4254500" y="5256213"/>
          <p14:tracePt t="3753" x="4254500" y="5260975"/>
          <p14:tracePt t="3754" x="4260850" y="5267325"/>
          <p14:tracePt t="3755" x="4260850" y="5272088"/>
          <p14:tracePt t="3756" x="4260850" y="5278438"/>
          <p14:tracePt t="3758" x="4265613" y="5284788"/>
          <p14:tracePt t="3760" x="4265613" y="5289550"/>
          <p14:tracePt t="3761" x="4271963" y="5295900"/>
          <p14:tracePt t="3762" x="4271963" y="5300663"/>
          <p14:tracePt t="3763" x="4278313" y="5300663"/>
          <p14:tracePt t="3764" x="4278313" y="5307013"/>
          <p14:tracePt t="3765" x="4283075" y="5311775"/>
          <p14:tracePt t="3766" x="4283075" y="5318125"/>
          <p14:tracePt t="3768" x="4289425" y="5329238"/>
          <p14:tracePt t="3769" x="4294188" y="5329238"/>
          <p14:tracePt t="3770" x="4294188" y="5334000"/>
          <p14:tracePt t="3771" x="4300538" y="5334000"/>
          <p14:tracePt t="3772" x="4300538" y="5340350"/>
          <p14:tracePt t="3773" x="4305300" y="5345113"/>
          <p14:tracePt t="3774" x="4305300" y="5351463"/>
          <p14:tracePt t="3775" x="4311650" y="5351463"/>
          <p14:tracePt t="3776" x="4316413" y="5362575"/>
          <p14:tracePt t="3778" x="4322763" y="5368925"/>
          <p14:tracePt t="3780" x="4327525" y="5373688"/>
          <p14:tracePt t="3782" x="4333875" y="5384800"/>
          <p14:tracePt t="3783" x="4338638" y="5384800"/>
          <p14:tracePt t="3784" x="4344988" y="5391150"/>
          <p14:tracePt t="3786" x="4351338" y="5395913"/>
          <p14:tracePt t="3787" x="4356100" y="5402263"/>
          <p14:tracePt t="3789" x="4362450" y="5407025"/>
          <p14:tracePt t="3791" x="4373563" y="5413375"/>
          <p14:tracePt t="3793" x="4378325" y="5419725"/>
          <p14:tracePt t="3795" x="4389438" y="5424488"/>
          <p14:tracePt t="3797" x="4395788" y="5430838"/>
          <p14:tracePt t="3798" x="4400550" y="5430838"/>
          <p14:tracePt t="3799" x="4406900" y="5435600"/>
          <p14:tracePt t="3800" x="4413250" y="5441950"/>
          <p14:tracePt t="3802" x="4418013" y="5441950"/>
          <p14:tracePt t="3804" x="4435475" y="5453063"/>
          <p14:tracePt t="3805" x="4440238" y="5453063"/>
          <p14:tracePt t="3807" x="4446588" y="5457825"/>
          <p14:tracePt t="3808" x="4451350" y="5457825"/>
          <p14:tracePt t="3809" x="4457700" y="5457825"/>
          <p14:tracePt t="3810" x="4462463" y="5464175"/>
          <p14:tracePt t="3811" x="4468813" y="5464175"/>
          <p14:tracePt t="3812" x="4473575" y="5468938"/>
          <p14:tracePt t="3814" x="4486275" y="5468938"/>
          <p14:tracePt t="3816" x="4491038" y="5468938"/>
          <p14:tracePt t="3818" x="4497388" y="5475288"/>
          <p14:tracePt t="3818" x="4508500" y="5475288"/>
          <p14:tracePt t="3819" x="4513263" y="5480050"/>
          <p14:tracePt t="3820" x="4519613" y="5480050"/>
          <p14:tracePt t="3821" x="4524375" y="5480050"/>
          <p14:tracePt t="3823" x="4530725" y="5480050"/>
          <p14:tracePt t="3824" x="4541838" y="5486400"/>
          <p14:tracePt t="3826" x="4552950" y="5486400"/>
          <p14:tracePt t="3828" x="4559300" y="5486400"/>
          <p14:tracePt t="3829" x="4564063" y="5486400"/>
          <p14:tracePt t="3830" x="4570413" y="5486400"/>
          <p14:tracePt t="3831" x="4581525" y="5486400"/>
          <p14:tracePt t="3832" x="4581525" y="5492750"/>
          <p14:tracePt t="3833" x="4586288" y="5492750"/>
          <p14:tracePt t="3834" x="4592638" y="5492750"/>
          <p14:tracePt t="3835" x="4597400" y="5492750"/>
          <p14:tracePt t="3836" x="4608513" y="5492750"/>
          <p14:tracePt t="3837" x="4614863" y="5497513"/>
          <p14:tracePt t="3838" x="4621213" y="5497513"/>
          <p14:tracePt t="3840" x="4632325" y="5497513"/>
          <p14:tracePt t="3841" x="4637088" y="5497513"/>
          <p14:tracePt t="3842" x="4643438" y="5497513"/>
          <p14:tracePt t="3843" x="4648200" y="5497513"/>
          <p14:tracePt t="3844" x="4659313" y="5497513"/>
          <p14:tracePt t="3846" x="4665663" y="5497513"/>
          <p14:tracePt t="3847" x="4670425" y="5497513"/>
          <p14:tracePt t="3848" x="4676775" y="5497513"/>
          <p14:tracePt t="3849" x="4681538" y="5497513"/>
          <p14:tracePt t="3850" x="4694238" y="5497513"/>
          <p14:tracePt t="3851" x="4699000" y="5497513"/>
          <p14:tracePt t="3852" x="4705350" y="5497513"/>
          <p14:tracePt t="3854" x="4710113" y="5497513"/>
          <p14:tracePt t="3855" x="4721225" y="5497513"/>
          <p14:tracePt t="3857" x="4727575" y="5497513"/>
          <p14:tracePt t="3859" x="4738688" y="5497513"/>
          <p14:tracePt t="3860" x="4749800" y="5497513"/>
          <p14:tracePt t="3862" x="4760913" y="5497513"/>
          <p14:tracePt t="3863" x="4767263" y="5497513"/>
          <p14:tracePt t="3864" x="4772025" y="5497513"/>
          <p14:tracePt t="3867" x="4778375" y="5497513"/>
          <p14:tracePt t="3867" x="4789488" y="5497513"/>
          <p14:tracePt t="3868" x="4794250" y="5497513"/>
          <p14:tracePt t="3870" x="4800600" y="5497513"/>
          <p14:tracePt t="3871" x="4805363" y="5497513"/>
          <p14:tracePt t="3872" x="4811713" y="5497513"/>
          <p14:tracePt t="3873" x="4816475" y="5497513"/>
          <p14:tracePt t="3874" x="4822825" y="5497513"/>
          <p14:tracePt t="3875" x="4829175" y="5497513"/>
          <p14:tracePt t="3876" x="4833938" y="5497513"/>
          <p14:tracePt t="3877" x="4840288" y="5497513"/>
          <p14:tracePt t="3879" x="4845050" y="5497513"/>
          <p14:tracePt t="3880" x="4856163" y="5497513"/>
          <p14:tracePt t="3882" x="4862513" y="5497513"/>
          <p14:tracePt t="3884" x="4873625" y="5497513"/>
          <p14:tracePt t="3886" x="4878388" y="5497513"/>
          <p14:tracePt t="3887" x="4884738" y="5497513"/>
          <p14:tracePt t="3888" x="4889500" y="5497513"/>
          <p14:tracePt t="3890" x="4895850" y="5497513"/>
          <p14:tracePt t="3892" x="4906963" y="5497513"/>
          <p14:tracePt t="3893" x="4913313" y="5497513"/>
          <p14:tracePt t="3895" x="4918075" y="5497513"/>
          <p14:tracePt t="3896" x="4924425" y="5497513"/>
          <p14:tracePt t="3898" x="4929188" y="5497513"/>
          <p14:tracePt t="3899" x="4935538" y="5497513"/>
          <p14:tracePt t="3902" x="4946650" y="5497513"/>
          <p14:tracePt t="3903" x="4951413" y="5492750"/>
          <p14:tracePt t="3906" x="4957763" y="5492750"/>
          <p14:tracePt t="3907" x="4964113" y="5492750"/>
          <p14:tracePt t="3908" x="4964113" y="5486400"/>
          <p14:tracePt t="3909" x="4968875" y="5486400"/>
          <p14:tracePt t="3911" x="4975225" y="5486400"/>
          <p14:tracePt t="3913" x="4979988" y="5486400"/>
          <p14:tracePt t="3915" x="4986338" y="5486400"/>
          <p14:tracePt t="3916" x="4991100" y="5480050"/>
          <p14:tracePt t="3918" x="4997450" y="5480050"/>
          <p14:tracePt t="3920" x="5002213" y="5480050"/>
          <p14:tracePt t="3922" x="5008563" y="5480050"/>
          <p14:tracePt t="3923" x="5008563" y="5475288"/>
          <p14:tracePt t="3925" x="5013325" y="5475288"/>
          <p14:tracePt t="3926" x="5013325" y="5468938"/>
          <p14:tracePt t="3927" x="5019675" y="5468938"/>
          <p14:tracePt t="3929" x="5024438" y="5468938"/>
          <p14:tracePt t="3930" x="5030788" y="5468938"/>
          <p14:tracePt t="3931" x="5030788" y="5464175"/>
          <p14:tracePt t="3934" x="5037138" y="5464175"/>
          <p14:tracePt t="3936" x="5041900" y="5457825"/>
          <p14:tracePt t="3940" x="5048250" y="5457825"/>
          <p14:tracePt t="3941" x="5048250" y="5453063"/>
          <p14:tracePt t="3942" x="5053013" y="5453063"/>
          <p14:tracePt t="3945" x="5059363" y="5453063"/>
          <p14:tracePt t="3946" x="5059363" y="5446713"/>
          <p14:tracePt t="3948" x="5064125" y="5441950"/>
          <p14:tracePt t="3952" x="5070475" y="5441950"/>
          <p14:tracePt t="3953" x="5070475" y="5435600"/>
          <p14:tracePt t="3956" x="5075238" y="5435600"/>
          <p14:tracePt t="3957" x="5075238" y="5430838"/>
          <p14:tracePt t="3958" x="5081588" y="5430838"/>
          <p14:tracePt t="3960" x="5081588" y="5424488"/>
          <p14:tracePt t="3962" x="5081588" y="5419725"/>
          <p14:tracePt t="3964" x="5086350" y="5419725"/>
          <p14:tracePt t="3966" x="5086350" y="5413375"/>
          <p14:tracePt t="3968" x="5092700" y="5413375"/>
          <p14:tracePt t="3970" x="5092700" y="5407025"/>
          <p14:tracePt t="3974" x="5092700" y="5402263"/>
          <p14:tracePt t="3975" x="5099050" y="5395913"/>
          <p14:tracePt t="3979" x="5103813" y="5391150"/>
          <p14:tracePt t="3982" x="5103813" y="5384800"/>
          <p14:tracePt t="3985" x="5103813" y="5380038"/>
          <p14:tracePt t="3986" x="5103813" y="5373688"/>
          <p14:tracePt t="3989" x="5110163" y="5368925"/>
          <p14:tracePt t="3993" x="5110163" y="5362575"/>
          <p14:tracePt t="3996" x="5110163" y="5357813"/>
          <p14:tracePt t="3997" x="5110163" y="5351463"/>
          <p14:tracePt t="4000" x="5110163" y="5345113"/>
          <p14:tracePt t="4003" x="5110163" y="5340350"/>
          <p14:tracePt t="4005" x="5110163" y="5334000"/>
          <p14:tracePt t="4007" x="5114925" y="5329238"/>
          <p14:tracePt t="4009" x="5114925" y="5322888"/>
          <p14:tracePt t="4011" x="5114925" y="5318125"/>
          <p14:tracePt t="4014" x="5114925" y="5311775"/>
          <p14:tracePt t="4015" x="5114925" y="5307013"/>
          <p14:tracePt t="4018" x="5114925" y="5300663"/>
          <p14:tracePt t="4020" x="5114925" y="5295900"/>
          <p14:tracePt t="4022" x="5114925" y="5289550"/>
          <p14:tracePt t="4023" x="5114925" y="5284788"/>
          <p14:tracePt t="4026" x="5114925" y="5278438"/>
          <p14:tracePt t="4028" x="5114925" y="5272088"/>
          <p14:tracePt t="4031" x="5114925" y="5267325"/>
          <p14:tracePt t="4033" x="5114925" y="5260975"/>
          <p14:tracePt t="4034" x="5114925" y="5256213"/>
          <p14:tracePt t="4036" x="5114925" y="5249863"/>
          <p14:tracePt t="4039" x="5114925" y="5245100"/>
          <p14:tracePt t="4040" x="5114925" y="5238750"/>
          <p14:tracePt t="4042" x="5114925" y="5233988"/>
          <p14:tracePt t="4044" x="5114925" y="5227638"/>
          <p14:tracePt t="4046" x="5114925" y="5222875"/>
          <p14:tracePt t="4047" x="5114925" y="5216525"/>
          <p14:tracePt t="4050" x="5114925" y="5210175"/>
          <p14:tracePt t="4052" x="5114925" y="5205413"/>
          <p14:tracePt t="4054" x="5114925" y="5199063"/>
          <p14:tracePt t="4055" x="5114925" y="5194300"/>
          <p14:tracePt t="4057" x="5114925" y="5187950"/>
          <p14:tracePt t="4059" x="5114925" y="5183188"/>
          <p14:tracePt t="4062" x="5114925" y="5176838"/>
          <p14:tracePt t="4064" x="5114925" y="5172075"/>
          <p14:tracePt t="4065" x="5114925" y="5165725"/>
          <p14:tracePt t="4068" x="5114925" y="5160963"/>
          <p14:tracePt t="4070" x="5114925" y="5154613"/>
          <p14:tracePt t="4072" x="5114925" y="5149850"/>
          <p14:tracePt t="4073" x="5114925" y="5143500"/>
          <p14:tracePt t="4076" x="5114925" y="5137150"/>
          <p14:tracePt t="4079" x="5114925" y="5132388"/>
          <p14:tracePt t="4082" x="5114925" y="5126038"/>
          <p14:tracePt t="4083" x="5114925" y="5121275"/>
          <p14:tracePt t="4084" x="5114925" y="5114925"/>
          <p14:tracePt t="4088" x="5114925" y="5110163"/>
          <p14:tracePt t="4089" x="5114925" y="5103813"/>
          <p14:tracePt t="4090" x="5114925" y="5099050"/>
          <p14:tracePt t="4093" x="5114925" y="5092700"/>
          <p14:tracePt t="4096" x="5114925" y="5087938"/>
          <p14:tracePt t="4097" x="5110163" y="5081588"/>
          <p14:tracePt t="4099" x="5110163" y="5076825"/>
          <p14:tracePt t="4103" x="5110163" y="5070475"/>
          <p14:tracePt t="4104" x="5110163" y="5064125"/>
          <p14:tracePt t="4105" x="5110163" y="5059363"/>
          <p14:tracePt t="4106" x="5103813" y="5059363"/>
          <p14:tracePt t="4108" x="5103813" y="5053013"/>
          <p14:tracePt t="4110" x="5099050" y="5048250"/>
          <p14:tracePt t="4112" x="5099050" y="5041900"/>
          <p14:tracePt t="4113" x="5099050" y="5037138"/>
          <p14:tracePt t="4115" x="5092700" y="5030788"/>
          <p14:tracePt t="4118" x="5092700" y="5026025"/>
          <p14:tracePt t="4120" x="5092700" y="5019675"/>
          <p14:tracePt t="4121" x="5086350" y="5014913"/>
          <p14:tracePt t="4123" x="5086350" y="5008563"/>
          <p14:tracePt t="4125" x="5081588" y="5002213"/>
          <p14:tracePt t="4127" x="5081588" y="4997450"/>
          <p14:tracePt t="4128" x="5075238" y="4997450"/>
          <p14:tracePt t="4129" x="5075238" y="4991100"/>
          <p14:tracePt t="4131" x="5075238" y="4986338"/>
          <p14:tracePt t="4132" x="5070475" y="4986338"/>
          <p14:tracePt t="4133" x="5070475" y="4979988"/>
          <p14:tracePt t="4136" x="5064125" y="4975225"/>
          <p14:tracePt t="4137" x="5064125" y="4968875"/>
          <p14:tracePt t="4139" x="5064125" y="4964113"/>
          <p14:tracePt t="4140" x="5059363" y="4964113"/>
          <p14:tracePt t="4142" x="5053013" y="4957763"/>
          <p14:tracePt t="4145" x="5053013" y="4953000"/>
          <p14:tracePt t="4146" x="5048250" y="4953000"/>
          <p14:tracePt t="4147" x="5048250" y="4946650"/>
          <p14:tracePt t="4149" x="5048250" y="4941888"/>
          <p14:tracePt t="4150" x="5041900" y="4941888"/>
          <p14:tracePt t="4151" x="5041900" y="4935538"/>
          <p14:tracePt t="4153" x="5037138" y="4935538"/>
          <p14:tracePt t="4154" x="5037138" y="4929188"/>
          <p14:tracePt t="4155" x="5030788" y="4929188"/>
          <p14:tracePt t="4157" x="5030788" y="4924425"/>
          <p14:tracePt t="4159" x="5024438" y="4918075"/>
          <p14:tracePt t="4163" x="5024438" y="4913313"/>
          <p14:tracePt t="4164" x="5019675" y="4913313"/>
          <p14:tracePt t="4166" x="5019675" y="4906963"/>
          <p14:tracePt t="4167" x="5013325" y="4906963"/>
          <p14:tracePt t="4169" x="5008563" y="4902200"/>
          <p14:tracePt t="4171" x="5008563" y="4895850"/>
          <p14:tracePt t="4173" x="5002213" y="4895850"/>
          <p14:tracePt t="4175" x="5002213" y="4891088"/>
          <p14:tracePt t="4178" x="4997450" y="4891088"/>
          <p14:tracePt t="4179" x="4997450" y="4884738"/>
          <p14:tracePt t="4182" x="4991100" y="4884738"/>
          <p14:tracePt t="4183" x="4991100" y="4879975"/>
          <p14:tracePt t="4184" x="4986338" y="4879975"/>
          <p14:tracePt t="4186" x="4986338" y="4873625"/>
          <p14:tracePt t="4189" x="4979988" y="4867275"/>
          <p14:tracePt t="4193" x="4975225" y="4867275"/>
          <p14:tracePt t="4194" x="4975225" y="4862513"/>
          <p14:tracePt t="4197" x="4968875" y="4862513"/>
          <p14:tracePt t="4198" x="4968875" y="4856163"/>
          <p14:tracePt t="4200" x="4968875" y="4851400"/>
          <p14:tracePt t="4201" x="4964113" y="4851400"/>
          <p14:tracePt t="4203" x="4957763" y="4851400"/>
          <p14:tracePt t="4205" x="4957763" y="4845050"/>
          <p14:tracePt t="4207" x="4951413" y="4845050"/>
          <p14:tracePt t="4210" x="4951413" y="4840288"/>
          <p14:tracePt t="4211" x="4946650" y="4840288"/>
          <p14:tracePt t="4215" x="4940300" y="4833938"/>
          <p14:tracePt t="4217" x="4935538" y="4829175"/>
          <p14:tracePt t="4221" x="4929188" y="4829175"/>
          <p14:tracePt t="4222" x="4929188" y="4822825"/>
          <p14:tracePt t="4224" x="4924425" y="4822825"/>
          <p14:tracePt t="4227" x="4924425" y="4818063"/>
          <p14:tracePt t="4228" x="4918075" y="4818063"/>
          <p14:tracePt t="4229" x="4913313" y="4818063"/>
          <p14:tracePt t="4231" x="4913313" y="4811713"/>
          <p14:tracePt t="4233" x="4906963" y="4811713"/>
          <p14:tracePt t="4234" x="4906963" y="4806950"/>
          <p14:tracePt t="4236" x="4902200" y="4806950"/>
          <p14:tracePt t="4239" x="4895850" y="4800600"/>
          <p14:tracePt t="4241" x="4889500" y="4800600"/>
          <p14:tracePt t="4244" x="4884738" y="4794250"/>
          <p14:tracePt t="4247" x="4878388" y="4794250"/>
          <p14:tracePt t="4249" x="4878388" y="4789488"/>
          <p14:tracePt t="4250" x="4873625" y="4789488"/>
          <p14:tracePt t="4251" x="4867275" y="4789488"/>
          <p14:tracePt t="4252" x="4867275" y="4783138"/>
          <p14:tracePt t="4254" x="4862513" y="4783138"/>
          <p14:tracePt t="4257" x="4856163" y="4778375"/>
          <p14:tracePt t="4260" x="4851400" y="4778375"/>
          <p14:tracePt t="4261" x="4845050" y="4778375"/>
          <p14:tracePt t="4263" x="4840288" y="4772025"/>
          <p14:tracePt t="4266" x="4833938" y="4772025"/>
          <p14:tracePt t="4268" x="4829175" y="4772025"/>
          <p14:tracePt t="4269" x="4822825" y="4772025"/>
          <p14:tracePt t="4271" x="4822825" y="4767263"/>
          <p14:tracePt t="4272" x="4816475" y="4767263"/>
          <p14:tracePt t="4274" x="4811713" y="4767263"/>
          <p14:tracePt t="4275" x="4811713" y="4760913"/>
          <p14:tracePt t="4276" x="4805363" y="4760913"/>
          <p14:tracePt t="4278" x="4800600" y="4760913"/>
          <p14:tracePt t="4280" x="4794250" y="4760913"/>
          <p14:tracePt t="4283" x="4789488" y="4756150"/>
          <p14:tracePt t="4285" x="4783138" y="4756150"/>
          <p14:tracePt t="4287" x="4778375" y="4756150"/>
          <p14:tracePt t="4289" x="4772025" y="4756150"/>
          <p14:tracePt t="4292" x="4767263" y="4756150"/>
          <p14:tracePt t="4293" x="4767263" y="4749800"/>
          <p14:tracePt t="4294" x="4760913" y="4749800"/>
          <p14:tracePt t="4295" x="4756150" y="4749800"/>
          <p14:tracePt t="4298" x="4749800" y="4749800"/>
          <p14:tracePt t="4300" x="4743450" y="4749800"/>
          <p14:tracePt t="4303" x="4732338" y="4749800"/>
          <p14:tracePt t="4305" x="4732338" y="4745038"/>
          <p14:tracePt t="4306" x="4727575" y="4745038"/>
          <p14:tracePt t="4308" x="4721225" y="4745038"/>
          <p14:tracePt t="4311" x="4716463" y="4745038"/>
          <p14:tracePt t="4312" x="4710113" y="4745038"/>
          <p14:tracePt t="4313" x="4710113" y="4738688"/>
          <p14:tracePt t="4315" x="4705350" y="4738688"/>
          <p14:tracePt t="4318" x="4699000" y="4738688"/>
          <p14:tracePt t="4320" x="4694238" y="4738688"/>
          <p14:tracePt t="4321" x="4687888" y="4738688"/>
          <p14:tracePt t="4324" x="4681538" y="4738688"/>
          <p14:tracePt t="4326" x="4676775" y="4738688"/>
          <p14:tracePt t="4328" x="4670425" y="4738688"/>
          <p14:tracePt t="4330" x="4665663" y="4738688"/>
          <p14:tracePt t="4332" x="4659313" y="4738688"/>
          <p14:tracePt t="4334" x="4654550" y="4738688"/>
          <p14:tracePt t="4336" x="4648200" y="4738688"/>
          <p14:tracePt t="4338" x="4643438" y="4738688"/>
          <p14:tracePt t="4340" x="4637088" y="4738688"/>
          <p14:tracePt t="4341" x="4637088" y="4733925"/>
          <p14:tracePt t="4343" x="4632325" y="4733925"/>
          <p14:tracePt t="4346" x="4625975" y="4733925"/>
          <p14:tracePt t="4347" x="4621213" y="4733925"/>
          <p14:tracePt t="4349" x="4614863" y="4733925"/>
          <p14:tracePt t="4352" x="4608513" y="4733925"/>
          <p14:tracePt t="4355" x="4603750" y="4733925"/>
          <p14:tracePt t="4356" x="4597400" y="4733925"/>
          <p14:tracePt t="4359" x="4592638" y="4733925"/>
          <p14:tracePt t="4361" x="4586288" y="4733925"/>
          <p14:tracePt t="4364" x="4581525" y="4733925"/>
          <p14:tracePt t="4366" x="4575175" y="4733925"/>
          <p14:tracePt t="4369" x="4570413" y="4733925"/>
          <p14:tracePt t="4372" x="4564063" y="4733925"/>
          <p14:tracePt t="4376" x="4559300" y="4733925"/>
          <p14:tracePt t="4378" x="4552950" y="4733925"/>
          <p14:tracePt t="4379" x="4548188" y="4733925"/>
          <p14:tracePt t="4383" x="4541838" y="4733925"/>
          <p14:tracePt t="4386" x="4535488" y="4738688"/>
          <p14:tracePt t="4390" x="4530725" y="4738688"/>
          <p14:tracePt t="4391" x="4524375" y="4738688"/>
          <p14:tracePt t="4394" x="4524375" y="4745038"/>
          <p14:tracePt t="4395" x="4519613" y="4745038"/>
          <p14:tracePt t="4399" x="4513263" y="4745038"/>
          <p14:tracePt t="4402" x="4508500" y="4745038"/>
          <p14:tracePt t="4404" x="4502150" y="4745038"/>
          <p14:tracePt t="4407" x="4497388" y="4749800"/>
          <p14:tracePt t="4410" x="4491038" y="4749800"/>
          <p14:tracePt t="4413" x="4486275" y="4749800"/>
          <p14:tracePt t="4415" x="4479925" y="4749800"/>
          <p14:tracePt t="4418" x="4473575" y="4749800"/>
          <p14:tracePt t="4419" x="4473575" y="4756150"/>
          <p14:tracePt t="4422" x="4468813" y="4756150"/>
          <p14:tracePt t="4425" x="4462463" y="4756150"/>
          <p14:tracePt t="4426" x="4457700" y="4756150"/>
          <p14:tracePt t="4429" x="4451350" y="4760913"/>
          <p14:tracePt t="4432" x="4446588" y="4760913"/>
          <p14:tracePt t="4436" x="4435475" y="4767263"/>
          <p14:tracePt t="4438" x="4429125" y="4767263"/>
          <p14:tracePt t="4442" x="4424363" y="4767263"/>
          <p14:tracePt t="4443" x="4424363" y="4772025"/>
          <p14:tracePt t="4444" x="4418013" y="4772025"/>
          <p14:tracePt t="4446" x="4413250" y="4772025"/>
          <p14:tracePt t="4448" x="4406900" y="4772025"/>
          <p14:tracePt t="4451" x="4400550" y="4772025"/>
          <p14:tracePt t="4452" x="4400550" y="4778375"/>
          <p14:tracePt t="4453" x="4395788" y="4778375"/>
          <p14:tracePt t="4455" x="4389438" y="4778375"/>
          <p14:tracePt t="4458" x="4384675" y="4778375"/>
          <p14:tracePt t="4460" x="4384675" y="4783138"/>
          <p14:tracePt t="4461" x="4378325" y="4783138"/>
          <p14:tracePt t="4463" x="4378325" y="4789488"/>
          <p14:tracePt t="4464" x="4373563" y="4789488"/>
          <p14:tracePt t="4467" x="4367213" y="4789488"/>
          <p14:tracePt t="4469" x="4362450" y="4789488"/>
          <p14:tracePt t="4470" x="4362450" y="4794250"/>
          <p14:tracePt t="4472" x="4356100" y="4794250"/>
          <p14:tracePt t="4476" x="4351338" y="4794250"/>
          <p14:tracePt t="4478" x="4351338" y="4800600"/>
          <p14:tracePt t="4480" x="4344988" y="4800600"/>
          <p14:tracePt t="4483" x="4338638" y="4800600"/>
          <p14:tracePt t="4485" x="4338638" y="4806950"/>
          <p14:tracePt t="4487" x="4338638" y="4811713"/>
          <p14:tracePt t="4488" x="4333875" y="4811713"/>
          <p14:tracePt t="4493" x="4327525" y="4818063"/>
          <p14:tracePt t="4499" x="4322763" y="4822825"/>
          <p14:tracePt t="4502" x="4316413" y="4822825"/>
          <p14:tracePt t="4504" x="4316413" y="4829175"/>
          <p14:tracePt t="4506" x="4316413" y="4833938"/>
          <p14:tracePt t="4509" x="4311650" y="4833938"/>
          <p14:tracePt t="4511" x="4311650" y="4840288"/>
          <p14:tracePt t="4514" x="4305300" y="4840288"/>
          <p14:tracePt t="4515" x="4305300" y="4845050"/>
          <p14:tracePt t="4519" x="4305300" y="4851400"/>
          <p14:tracePt t="4521" x="4300538" y="4856163"/>
          <p14:tracePt t="4524" x="4294188" y="4862513"/>
          <p14:tracePt t="4527" x="4294188" y="4867275"/>
          <p14:tracePt t="4529" x="4289425" y="4867275"/>
          <p14:tracePt t="4531" x="4289425" y="4873625"/>
          <p14:tracePt t="4533" x="4289425" y="4879975"/>
          <p14:tracePt t="4536" x="4283075" y="4884738"/>
          <p14:tracePt t="4538" x="4283075" y="4891088"/>
          <p14:tracePt t="4541" x="4283075" y="4895850"/>
          <p14:tracePt t="4542" x="4278313" y="4895850"/>
          <p14:tracePt t="4543" x="4278313" y="4902200"/>
          <p14:tracePt t="4545" x="4271963" y="4906963"/>
          <p14:tracePt t="4547" x="4271963" y="4913313"/>
          <p14:tracePt t="4549" x="4271963" y="4918075"/>
          <p14:tracePt t="4550" x="4265613" y="4918075"/>
          <p14:tracePt t="4551" x="4265613" y="4924425"/>
          <p14:tracePt t="4554" x="4265613" y="4929188"/>
          <p14:tracePt t="4555" x="4265613" y="4935538"/>
          <p14:tracePt t="4556" x="4260850" y="4935538"/>
          <p14:tracePt t="4557" x="4260850" y="4941888"/>
          <p14:tracePt t="4558" x="4260850" y="4946650"/>
          <p14:tracePt t="4560" x="4260850" y="4953000"/>
          <p14:tracePt t="4562" x="4254500" y="4957763"/>
          <p14:tracePt t="4565" x="4254500" y="4964113"/>
          <p14:tracePt t="4566" x="4249738" y="4968875"/>
          <p14:tracePt t="4568" x="4249738" y="4975225"/>
          <p14:tracePt t="4570" x="4249738" y="4986338"/>
          <p14:tracePt t="4573" x="4249738" y="4991100"/>
          <p14:tracePt t="4574" x="4243388" y="4991100"/>
          <p14:tracePt t="4575" x="4243388" y="4997450"/>
          <p14:tracePt t="4577" x="4243388" y="5002213"/>
          <p14:tracePt t="4578" x="4243388" y="5008563"/>
          <p14:tracePt t="4580" x="4243388" y="5014913"/>
          <p14:tracePt t="4582" x="4243388" y="5019675"/>
          <p14:tracePt t="4584" x="4238625" y="5026025"/>
          <p14:tracePt t="4585" x="4238625" y="5030788"/>
          <p14:tracePt t="4587" x="4238625" y="5037138"/>
          <p14:tracePt t="4588" x="4238625" y="5041900"/>
          <p14:tracePt t="4590" x="4238625" y="5048250"/>
          <p14:tracePt t="4591" x="4238625" y="5053013"/>
          <p14:tracePt t="4593" x="4238625" y="5059363"/>
          <p14:tracePt t="4595" x="4238625" y="5064125"/>
          <p14:tracePt t="4596" x="4238625" y="5070475"/>
          <p14:tracePt t="4597" x="4238625" y="5076825"/>
          <p14:tracePt t="4599" x="4238625" y="5081588"/>
          <p14:tracePt t="4601" x="4238625" y="5087938"/>
          <p14:tracePt t="4602" x="4238625" y="5092700"/>
          <p14:tracePt t="4604" x="4238625" y="5099050"/>
          <p14:tracePt t="4605" x="4238625" y="5103813"/>
          <p14:tracePt t="4606" x="4238625" y="5110163"/>
          <p14:tracePt t="4607" x="4238625" y="5114925"/>
          <p14:tracePt t="4609" x="4238625" y="5121275"/>
          <p14:tracePt t="4611" x="4238625" y="5126038"/>
          <p14:tracePt t="4612" x="4238625" y="5132388"/>
          <p14:tracePt t="4614" x="4238625" y="5137150"/>
          <p14:tracePt t="4617" x="4238625" y="5143500"/>
          <p14:tracePt t="4617" x="4238625" y="5149850"/>
          <p14:tracePt t="4618" x="4238625" y="5154613"/>
          <p14:tracePt t="4620" x="4238625" y="5160963"/>
          <p14:tracePt t="4622" x="4238625" y="5165725"/>
          <p14:tracePt t="4624" x="4238625" y="5172075"/>
          <p14:tracePt t="4625" x="4238625" y="5176838"/>
          <p14:tracePt t="4627" x="4238625" y="5183188"/>
          <p14:tracePt t="4629" x="4238625" y="5187950"/>
          <p14:tracePt t="4630" x="4238625" y="5194300"/>
          <p14:tracePt t="4631" x="4238625" y="5199063"/>
          <p14:tracePt t="4633" x="4238625" y="5205413"/>
          <p14:tracePt t="4635" x="4243388" y="5210175"/>
          <p14:tracePt t="4637" x="4243388" y="5222875"/>
          <p14:tracePt t="4639" x="4243388" y="5227638"/>
          <p14:tracePt t="4641" x="4249738" y="5233988"/>
          <p14:tracePt t="4642" x="4249738" y="5238750"/>
          <p14:tracePt t="4645" x="4254500" y="5245100"/>
          <p14:tracePt t="4646" x="4254500" y="5249863"/>
          <p14:tracePt t="4647" x="4254500" y="5256213"/>
          <p14:tracePt t="4649" x="4260850" y="5260975"/>
          <p14:tracePt t="4651" x="4260850" y="5267325"/>
          <p14:tracePt t="4653" x="4260850" y="5272088"/>
          <p14:tracePt t="4654" x="4260850" y="5278438"/>
          <p14:tracePt t="4655" x="4265613" y="5278438"/>
          <p14:tracePt t="4656" x="4265613" y="5284788"/>
          <p14:tracePt t="4657" x="4271963" y="5284788"/>
          <p14:tracePt t="4658" x="4271963" y="5289550"/>
          <p14:tracePt t="4660" x="4271963" y="5295900"/>
          <p14:tracePt t="4661" x="4278313" y="5300663"/>
          <p14:tracePt t="4663" x="4278313" y="5307013"/>
          <p14:tracePt t="4665" x="4278313" y="5311775"/>
          <p14:tracePt t="4667" x="4283075" y="5311775"/>
          <p14:tracePt t="4668" x="4283075" y="5318125"/>
          <p14:tracePt t="4670" x="4283075" y="5322888"/>
          <p14:tracePt t="4671" x="4289425" y="5329238"/>
          <p14:tracePt t="4673" x="4289425" y="5334000"/>
          <p14:tracePt t="4676" x="4294188" y="5340350"/>
          <p14:tracePt t="4678" x="4300538" y="5345113"/>
          <p14:tracePt t="4679" x="4300538" y="5351463"/>
          <p14:tracePt t="4682" x="4305300" y="5357813"/>
          <p14:tracePt t="4684" x="4305300" y="5362575"/>
          <p14:tracePt t="4686" x="4311650" y="5362575"/>
          <p14:tracePt t="4687" x="4311650" y="5368925"/>
          <p14:tracePt t="4688" x="4311650" y="5373688"/>
          <p14:tracePt t="4690" x="4316413" y="5373688"/>
          <p14:tracePt t="4691" x="4316413" y="5380038"/>
          <p14:tracePt t="4692" x="4322763" y="5380038"/>
          <p14:tracePt t="4693" x="4322763" y="5384800"/>
          <p14:tracePt t="4696" x="4327525" y="5391150"/>
          <p14:tracePt t="4698" x="4327525" y="5395913"/>
          <p14:tracePt t="4700" x="4333875" y="5402263"/>
          <p14:tracePt t="4702" x="4338638" y="5402263"/>
          <p14:tracePt t="4703" x="4338638" y="5407025"/>
          <p14:tracePt t="4704" x="4344988" y="5407025"/>
          <p14:tracePt t="4705" x="4344988" y="5413375"/>
          <p14:tracePt t="4706" x="4351338" y="5413375"/>
          <p14:tracePt t="4707" x="4351338" y="5419725"/>
          <p14:tracePt t="4708" x="4356100" y="5419725"/>
          <p14:tracePt t="4710" x="4356100" y="5424488"/>
          <p14:tracePt t="4711" x="4362450" y="5424488"/>
          <p14:tracePt t="4713" x="4367213" y="5430838"/>
          <p14:tracePt t="4715" x="4373563" y="5435600"/>
          <p14:tracePt t="4718" x="4378325" y="5435600"/>
          <p14:tracePt t="4719" x="4378325" y="5441950"/>
          <p14:tracePt t="4721" x="4384675" y="5441950"/>
          <p14:tracePt t="4722" x="4389438" y="5441950"/>
          <p14:tracePt t="4723" x="4395788" y="5446713"/>
          <p14:tracePt t="4726" x="4400550" y="5453063"/>
          <p14:tracePt t="4727" x="4406900" y="5453063"/>
          <p14:tracePt t="4729" x="4413250" y="5457825"/>
          <p14:tracePt t="4732" x="4418013" y="5457825"/>
          <p14:tracePt t="4734" x="4424363" y="5464175"/>
          <p14:tracePt t="4736" x="4429125" y="5464175"/>
          <p14:tracePt t="4736" x="4435475" y="5464175"/>
          <p14:tracePt t="4738" x="4440238" y="5464175"/>
          <p14:tracePt t="4739" x="4440238" y="5468938"/>
          <p14:tracePt t="4740" x="4446588" y="5468938"/>
          <p14:tracePt t="4741" x="4451350" y="5468938"/>
          <p14:tracePt t="4743" x="4457700" y="5468938"/>
          <p14:tracePt t="4745" x="4462463" y="5475288"/>
          <p14:tracePt t="4746" x="4468813" y="5475288"/>
          <p14:tracePt t="4747" x="4473575" y="5475288"/>
          <p14:tracePt t="4749" x="4473575" y="5480050"/>
          <p14:tracePt t="4750" x="4479925" y="5480050"/>
          <p14:tracePt t="4751" x="4486275" y="5480050"/>
          <p14:tracePt t="4752" x="4491038" y="5480050"/>
          <p14:tracePt t="4754" x="4497388" y="5480050"/>
          <p14:tracePt t="4755" x="4502150" y="5486400"/>
          <p14:tracePt t="4757" x="4513263" y="5486400"/>
          <p14:tracePt t="4760" x="4519613" y="5486400"/>
          <p14:tracePt t="4761" x="4530725" y="5486400"/>
          <p14:tracePt t="4763" x="4535488" y="5486400"/>
          <p14:tracePt t="4764" x="4541838" y="5486400"/>
          <p14:tracePt t="4765" x="4548188" y="5486400"/>
          <p14:tracePt t="4766" x="4552950" y="5492750"/>
          <p14:tracePt t="4767" x="4559300" y="5492750"/>
          <p14:tracePt t="4768" x="4564063" y="5492750"/>
          <p14:tracePt t="4771" x="4570413" y="5492750"/>
          <p14:tracePt t="4771" x="4575175" y="5492750"/>
          <p14:tracePt t="4772" x="4581525" y="5492750"/>
          <p14:tracePt t="4774" x="4592638" y="5492750"/>
          <p14:tracePt t="4775" x="4597400" y="5497513"/>
          <p14:tracePt t="4777" x="4608513" y="5497513"/>
          <p14:tracePt t="4779" x="4614863" y="5497513"/>
          <p14:tracePt t="4780" x="4625975" y="5497513"/>
          <p14:tracePt t="4782" x="4632325" y="5497513"/>
          <p14:tracePt t="4783" x="4637088" y="5497513"/>
          <p14:tracePt t="4784" x="4643438" y="5497513"/>
          <p14:tracePt t="4785" x="4648200" y="5497513"/>
          <p14:tracePt t="4786" x="4654550" y="5497513"/>
          <p14:tracePt t="4787" x="4659313" y="5497513"/>
          <p14:tracePt t="4788" x="4670425" y="5497513"/>
          <p14:tracePt t="4789" x="4676775" y="5497513"/>
          <p14:tracePt t="4791" x="4687888" y="5497513"/>
          <p14:tracePt t="4792" x="4694238" y="5497513"/>
          <p14:tracePt t="4793" x="4699000" y="5497513"/>
          <p14:tracePt t="4794" x="4705350" y="5497513"/>
          <p14:tracePt t="4795" x="4710113" y="5497513"/>
          <p14:tracePt t="4796" x="4716463" y="5497513"/>
          <p14:tracePt t="4797" x="4727575" y="5497513"/>
          <p14:tracePt t="4798" x="4732338" y="5497513"/>
          <p14:tracePt t="4800" x="4743450" y="5497513"/>
          <p14:tracePt t="4801" x="4756150" y="5497513"/>
          <p14:tracePt t="4803" x="4760913" y="5497513"/>
          <p14:tracePt t="4804" x="4772025" y="5497513"/>
          <p14:tracePt t="4806" x="4778375" y="5497513"/>
          <p14:tracePt t="4807" x="4783138" y="5497513"/>
          <p14:tracePt t="4808" x="4789488" y="5497513"/>
          <p14:tracePt t="4809" x="4800600" y="5497513"/>
          <p14:tracePt t="4811" x="4805363" y="5492750"/>
          <p14:tracePt t="4812" x="4811713" y="5492750"/>
          <p14:tracePt t="4813" x="4816475" y="5492750"/>
          <p14:tracePt t="4814" x="4822825" y="5492750"/>
          <p14:tracePt t="4815" x="4829175" y="5492750"/>
          <p14:tracePt t="4816" x="4833938" y="5492750"/>
          <p14:tracePt t="4817" x="4840288" y="5486400"/>
          <p14:tracePt t="4818" x="4845050" y="5486400"/>
          <p14:tracePt t="4819" x="4851400" y="5486400"/>
          <p14:tracePt t="4820" x="4856163" y="5486400"/>
          <p14:tracePt t="4822" x="4867275" y="5486400"/>
          <p14:tracePt t="4823" x="4873625" y="5486400"/>
          <p14:tracePt t="4825" x="4878388" y="5486400"/>
          <p14:tracePt t="4826" x="4884738" y="5486400"/>
          <p14:tracePt t="4827" x="4889500" y="5480050"/>
          <p14:tracePt t="4828" x="4895850" y="5480050"/>
          <p14:tracePt t="4829" x="4902200" y="5480050"/>
          <p14:tracePt t="4830" x="4906963" y="5480050"/>
          <p14:tracePt t="4832" x="4913313" y="5480050"/>
          <p14:tracePt t="4833" x="4918075" y="5475288"/>
          <p14:tracePt t="4833" x="4924425" y="5475288"/>
          <p14:tracePt t="4834" x="4929188" y="5475288"/>
          <p14:tracePt t="4836" x="4940300" y="5475288"/>
          <p14:tracePt t="4838" x="4946650" y="5475288"/>
          <p14:tracePt t="4839" x="4946650" y="5468938"/>
          <p14:tracePt t="4840" x="4957763" y="5468938"/>
          <p14:tracePt t="4842" x="4964113" y="5468938"/>
          <p14:tracePt t="4843" x="4968875" y="5468938"/>
          <p14:tracePt t="4845" x="4975225" y="5468938"/>
          <p14:tracePt t="4846" x="4979988" y="5464175"/>
          <p14:tracePt t="4848" x="4986338" y="5464175"/>
          <p14:tracePt t="4850" x="4991100" y="5464175"/>
          <p14:tracePt t="4851" x="4997450" y="5464175"/>
          <p14:tracePt t="4853" x="5002213" y="5457825"/>
          <p14:tracePt t="4854" x="5008563" y="5457825"/>
          <p14:tracePt t="4855" x="5008563" y="5453063"/>
          <p14:tracePt t="4856" x="5013325" y="5453063"/>
          <p14:tracePt t="4857" x="5019675" y="5453063"/>
          <p14:tracePt t="4860" x="5024438" y="5453063"/>
          <p14:tracePt t="4861" x="5030788" y="5446713"/>
          <p14:tracePt t="4862" x="5037138" y="5446713"/>
          <p14:tracePt t="4865" x="5041900" y="5446713"/>
          <p14:tracePt t="4866" x="5041900" y="5441950"/>
          <p14:tracePt t="4867" x="5048250" y="5441950"/>
          <p14:tracePt t="4869" x="5048250" y="5435600"/>
          <p14:tracePt t="4870" x="5053013" y="5435600"/>
          <p14:tracePt t="4871" x="5059363" y="5435600"/>
          <p14:tracePt t="4873" x="5059363" y="5430838"/>
          <p14:tracePt t="4874" x="5064125" y="5430838"/>
          <p14:tracePt t="4877" x="5070475" y="5430838"/>
          <p14:tracePt t="4878" x="5070475" y="5424488"/>
          <p14:tracePt t="4881" x="5075238" y="5424488"/>
          <p14:tracePt t="4882" x="5075238" y="5419725"/>
          <p14:tracePt t="4883" x="5081588" y="5419725"/>
          <p14:tracePt t="4884" x="5081588" y="5413375"/>
          <p14:tracePt t="4886" x="5086350" y="5413375"/>
          <p14:tracePt t="4888" x="5086350" y="5407025"/>
          <p14:tracePt t="4890" x="5092700" y="5407025"/>
          <p14:tracePt t="4892" x="5092700" y="5402263"/>
          <p14:tracePt t="4895" x="5099050" y="5395913"/>
          <p14:tracePt t="4897" x="5103813" y="5391150"/>
          <p14:tracePt t="4902" x="5103813" y="5384800"/>
          <p14:tracePt t="4903" x="5110163" y="5380038"/>
          <p14:tracePt t="4906" x="5114925" y="5373688"/>
          <p14:tracePt t="4908" x="5114925" y="5368925"/>
          <p14:tracePt t="4912" x="5121275" y="5362575"/>
          <p14:tracePt t="4916" x="5126038" y="5357813"/>
          <p14:tracePt t="4918" x="5126038" y="5351463"/>
          <p14:tracePt t="4919" x="5126038" y="5345113"/>
          <p14:tracePt t="4921" x="5132388" y="5345113"/>
          <p14:tracePt t="4922" x="5132388" y="5340350"/>
          <p14:tracePt t="4926" x="5132388" y="5334000"/>
          <p14:tracePt t="4929" x="5137150" y="5329238"/>
          <p14:tracePt t="4932" x="5137150" y="5322888"/>
          <p14:tracePt t="4934" x="5137150" y="5318125"/>
          <p14:tracePt t="4937" x="5137150" y="5311775"/>
          <p14:tracePt t="4940" x="5137150" y="5307013"/>
          <p14:tracePt t="4942" x="5143500" y="5300663"/>
          <p14:tracePt t="4944" x="5143500" y="5295900"/>
          <p14:tracePt t="4946" x="5143500" y="5289550"/>
          <p14:tracePt t="4951" x="5143500" y="5284788"/>
          <p14:tracePt t="4952" x="5143500" y="5278438"/>
          <p14:tracePt t="4953" x="5143500" y="5272088"/>
          <p14:tracePt t="4956" x="5143500" y="5267325"/>
          <p14:tracePt t="4959" x="5143500" y="5256213"/>
          <p14:tracePt t="4962" x="5143500" y="5249863"/>
          <p14:tracePt t="4964" x="5143500" y="5245100"/>
          <p14:tracePt t="4967" x="5143500" y="5238750"/>
          <p14:tracePt t="4969" x="5143500" y="5233988"/>
          <p14:tracePt t="4971" x="5143500" y="5227638"/>
          <p14:tracePt t="4973" x="5143500" y="5222875"/>
          <p14:tracePt t="4975" x="5143500" y="5216525"/>
          <p14:tracePt t="4978" x="5143500" y="5205413"/>
          <p14:tracePt t="4980" x="5143500" y="5199063"/>
          <p14:tracePt t="4981" x="5143500" y="5194300"/>
          <p14:tracePt t="4982" x="5143500" y="5187950"/>
          <p14:tracePt t="4985" x="5143500" y="5183188"/>
          <p14:tracePt t="4986" x="5143500" y="5176838"/>
          <p14:tracePt t="4988" x="5137150" y="5172075"/>
          <p14:tracePt t="4989" x="5137150" y="5165725"/>
          <p14:tracePt t="4991" x="5137150" y="5160963"/>
          <p14:tracePt t="4993" x="5137150" y="5154613"/>
          <p14:tracePt t="4995" x="5137150" y="5149850"/>
          <p14:tracePt t="4996" x="5132388" y="5149850"/>
          <p14:tracePt t="4997" x="5132388" y="5143500"/>
          <p14:tracePt t="4999" x="5132388" y="5137150"/>
          <p14:tracePt t="5000" x="5132388" y="5132388"/>
          <p14:tracePt t="5001" x="5132388" y="5126038"/>
          <p14:tracePt t="5003" x="5132388" y="5121275"/>
          <p14:tracePt t="5004" x="5126038" y="5114925"/>
          <p14:tracePt t="5007" x="5126038" y="5110163"/>
          <p14:tracePt t="5008" x="5121275" y="5103813"/>
          <p14:tracePt t="5010" x="5121275" y="5099050"/>
          <p14:tracePt t="5012" x="5121275" y="5092700"/>
          <p14:tracePt t="5014" x="5121275" y="5087938"/>
          <p14:tracePt t="5016" x="5114925" y="5081588"/>
          <p14:tracePt t="5017" x="5114925" y="5076825"/>
          <p14:tracePt t="5020" x="5114925" y="5070475"/>
          <p14:tracePt t="5022" x="5114925" y="5064125"/>
          <p14:tracePt t="5023" x="5110163" y="5059363"/>
          <p14:tracePt t="5024" x="5110163" y="5053013"/>
          <p14:tracePt t="5025" x="5103813" y="5053013"/>
          <p14:tracePt t="5026" x="5103813" y="5048250"/>
          <p14:tracePt t="5027" x="5103813" y="5041900"/>
          <p14:tracePt t="5030" x="5103813" y="5037138"/>
          <p14:tracePt t="5031" x="5099050" y="5037138"/>
          <p14:tracePt t="5032" x="5099050" y="5030788"/>
          <p14:tracePt t="5035" x="5099050" y="5026025"/>
          <p14:tracePt t="5036" x="5092700" y="5019675"/>
          <p14:tracePt t="5037" x="5092700" y="5014913"/>
          <p14:tracePt t="5039" x="5092700" y="5008563"/>
          <p14:tracePt t="5041" x="5086350" y="5002213"/>
          <p14:tracePt t="5042" x="5086350" y="4997450"/>
          <p14:tracePt t="5043" x="5081588" y="4997450"/>
          <p14:tracePt t="5044" x="5081588" y="4991100"/>
          <p14:tracePt t="5046" x="5075238" y="4986338"/>
          <p14:tracePt t="5048" x="5075238" y="4979988"/>
          <p14:tracePt t="5050" x="5070475" y="4975225"/>
          <p14:tracePt t="5051" x="5070475" y="4968875"/>
          <p14:tracePt t="5053" x="5070475" y="4964113"/>
          <p14:tracePt t="5055" x="5064125" y="4964113"/>
          <p14:tracePt t="5056" x="5059363" y="4953000"/>
          <p14:tracePt t="5057" x="5059363" y="4946650"/>
          <p14:tracePt t="5058" x="5053013" y="4946650"/>
          <p14:tracePt t="5060" x="5053013" y="4941888"/>
          <p14:tracePt t="5061" x="5053013" y="4935538"/>
          <p14:tracePt t="5062" x="5048250" y="4935538"/>
          <p14:tracePt t="5063" x="5048250" y="4929188"/>
          <p14:tracePt t="5064" x="5041900" y="4929188"/>
          <p14:tracePt t="5065" x="5041900" y="4924425"/>
          <p14:tracePt t="5066" x="5037138" y="4918075"/>
          <p14:tracePt t="5068" x="5037138" y="4913313"/>
          <p14:tracePt t="5069" x="5030788" y="4906963"/>
          <p14:tracePt t="5072" x="5024438" y="4902200"/>
          <p14:tracePt t="5074" x="5019675" y="4895850"/>
          <p14:tracePt t="5075" x="5019675" y="4891088"/>
          <p14:tracePt t="5077" x="5013325" y="4884738"/>
          <p14:tracePt t="5080" x="5008563" y="4879975"/>
          <p14:tracePt t="5082" x="5008563" y="4873625"/>
          <p14:tracePt t="5084" x="5002213" y="4867275"/>
          <p14:tracePt t="5086" x="4997450" y="4862513"/>
          <p14:tracePt t="5089" x="4991100" y="4856163"/>
          <p14:tracePt t="5092" x="4986338" y="4851400"/>
          <p14:tracePt t="5093" x="4986338" y="4845050"/>
          <p14:tracePt t="5096" x="4979988" y="4840288"/>
          <p14:tracePt t="5098" x="4975225" y="4840288"/>
          <p14:tracePt t="5099" x="4975225" y="4833938"/>
          <p14:tracePt t="5103" x="4968875" y="4833938"/>
          <p14:tracePt t="5104" x="4968875" y="4829175"/>
          <p14:tracePt t="5105" x="4968875" y="4822825"/>
          <p14:tracePt t="5106" x="4964113" y="4822825"/>
          <p14:tracePt t="5108" x="4964113" y="4818063"/>
          <p14:tracePt t="5110" x="4957763" y="4818063"/>
          <p14:tracePt t="5112" x="4957763" y="4811713"/>
          <p14:tracePt t="5114" x="4951413" y="4811713"/>
          <p14:tracePt t="5117" x="4946650" y="4806950"/>
          <p14:tracePt t="5118" x="4946650" y="4800600"/>
          <p14:tracePt t="5120" x="4940300" y="4800600"/>
          <p14:tracePt t="5123" x="4940300" y="4794250"/>
          <p14:tracePt t="5125" x="4935538" y="4794250"/>
          <p14:tracePt t="5128" x="4935538" y="4789488"/>
          <p14:tracePt t="5129" x="4929188" y="4789488"/>
          <p14:tracePt t="5131" x="4924425" y="4789488"/>
          <p14:tracePt t="5133" x="4924425" y="4783138"/>
          <p14:tracePt t="5135" x="4918075" y="4783138"/>
          <p14:tracePt t="5139" x="4913313" y="4778375"/>
          <p14:tracePt t="5142" x="4913313" y="4772025"/>
          <p14:tracePt t="5143" x="4906963" y="4772025"/>
          <p14:tracePt t="5146" x="4902200" y="4772025"/>
          <p14:tracePt t="5149" x="4895850" y="4767263"/>
          <p14:tracePt t="5152" x="4889500" y="4767263"/>
          <p14:tracePt t="5156" x="4884738" y="4767263"/>
          <p14:tracePt t="5157" x="4884738" y="4760913"/>
          <p14:tracePt t="5158" x="4878388" y="4760913"/>
          <p14:tracePt t="5161" x="4873625" y="4760913"/>
          <p14:tracePt t="5165" x="4867275" y="4760913"/>
          <p14:tracePt t="5166" x="4867275" y="4756150"/>
          <p14:tracePt t="5167" x="4862513" y="4756150"/>
          <p14:tracePt t="5169" x="4856163" y="4756150"/>
          <p14:tracePt t="5171" x="4856163" y="4749800"/>
          <p14:tracePt t="5172" x="4851400" y="4749800"/>
          <p14:tracePt t="5175" x="4845050" y="4749800"/>
          <p14:tracePt t="5178" x="4840288" y="4749800"/>
          <p14:tracePt t="5180" x="4833938" y="4749800"/>
          <p14:tracePt t="5184" x="4829175" y="4749800"/>
          <p14:tracePt t="5186" x="4829175" y="4745038"/>
          <p14:tracePt t="5187" x="4822825" y="4745038"/>
          <p14:tracePt t="5190" x="4816475" y="4745038"/>
          <p14:tracePt t="5192" x="4811713" y="4745038"/>
          <p14:tracePt t="5195" x="4805363" y="4745038"/>
          <p14:tracePt t="5198" x="4800600" y="4745038"/>
          <p14:tracePt t="5201" x="4794250" y="4745038"/>
          <p14:tracePt t="5202" x="4789488" y="4745038"/>
          <p14:tracePt t="5206" x="4783138" y="4745038"/>
          <p14:tracePt t="5207" x="4783138" y="4738688"/>
          <p14:tracePt t="5209" x="4778375" y="4738688"/>
          <p14:tracePt t="5213" x="4772025" y="4738688"/>
          <p14:tracePt t="5216" x="4767263" y="4738688"/>
          <p14:tracePt t="5218" x="4760913" y="4738688"/>
          <p14:tracePt t="5221" x="4756150" y="4738688"/>
          <p14:tracePt t="5225" x="4749800" y="4738688"/>
          <p14:tracePt t="5227" x="4743450" y="4738688"/>
          <p14:tracePt t="5229" x="4738688" y="4738688"/>
          <p14:tracePt t="5233" x="4732338" y="4738688"/>
          <p14:tracePt t="5236" x="4727575" y="4738688"/>
          <p14:tracePt t="5239" x="4721225" y="4738688"/>
          <p14:tracePt t="5241" x="4716463" y="4738688"/>
          <p14:tracePt t="5244" x="4710113" y="4738688"/>
          <p14:tracePt t="5247" x="4705350" y="4738688"/>
          <p14:tracePt t="5250" x="4699000" y="4738688"/>
          <p14:tracePt t="5252" x="4694238" y="4738688"/>
          <p14:tracePt t="5255" x="4687888" y="4738688"/>
          <p14:tracePt t="5259" x="4681538" y="4738688"/>
          <p14:tracePt t="5262" x="4676775" y="4738688"/>
          <p14:tracePt t="5263" x="4670425" y="4738688"/>
          <p14:tracePt t="5267" x="4665663" y="4738688"/>
          <p14:tracePt t="5270" x="4659313" y="4738688"/>
          <p14:tracePt t="5273" x="4654550" y="4738688"/>
          <p14:tracePt t="5274" x="4648200" y="4738688"/>
          <p14:tracePt t="5278" x="4643438" y="4738688"/>
          <p14:tracePt t="5280" x="4637088" y="4738688"/>
          <p14:tracePt t="5283" x="4632325" y="4738688"/>
          <p14:tracePt t="5285" x="4625975" y="4738688"/>
          <p14:tracePt t="5288" x="4621213" y="4738688"/>
          <p14:tracePt t="5291" x="4614863" y="4738688"/>
          <p14:tracePt t="5294" x="4608513" y="4738688"/>
          <p14:tracePt t="5296" x="4603750" y="4738688"/>
          <p14:tracePt t="5298" x="4597400" y="4738688"/>
          <p14:tracePt t="5301" x="4592638" y="4738688"/>
          <p14:tracePt t="5304" x="4586288" y="4738688"/>
          <p14:tracePt t="5306" x="4581525" y="4738688"/>
          <p14:tracePt t="5309" x="4575175" y="4738688"/>
          <p14:tracePt t="5312" x="4570413" y="4738688"/>
          <p14:tracePt t="5314" x="4564063" y="4738688"/>
          <p14:tracePt t="5316" x="4559300" y="4738688"/>
          <p14:tracePt t="5319" x="4552950" y="4745038"/>
          <p14:tracePt t="5322" x="4548188" y="4745038"/>
          <p14:tracePt t="5325" x="4541838" y="4745038"/>
          <p14:tracePt t="5326" x="4535488" y="4745038"/>
          <p14:tracePt t="5329" x="4530725" y="4745038"/>
          <p14:tracePt t="5332" x="4530725" y="4749800"/>
          <p14:tracePt t="5332" x="4524375" y="4749800"/>
          <p14:tracePt t="5336" x="4519613" y="4749800"/>
          <p14:tracePt t="5337" x="4513263" y="4756150"/>
          <p14:tracePt t="5340" x="4508500" y="4756150"/>
          <p14:tracePt t="5343" x="4502150" y="4756150"/>
          <p14:tracePt t="5346" x="4497388" y="4760913"/>
          <p14:tracePt t="5348" x="4491038" y="4760913"/>
          <p14:tracePt t="5350" x="4486275" y="4760913"/>
          <p14:tracePt t="5353" x="4479925" y="4760913"/>
          <p14:tracePt t="5355" x="4479925" y="4767263"/>
          <p14:tracePt t="5356" x="4473575" y="4767263"/>
          <p14:tracePt t="5357" x="4468813" y="4767263"/>
          <p14:tracePt t="5360" x="4462463" y="4767263"/>
          <p14:tracePt t="5362" x="4457700" y="4772025"/>
          <p14:tracePt t="5365" x="4451350" y="4778375"/>
          <p14:tracePt t="5366" x="4446588" y="4778375"/>
          <p14:tracePt t="5369" x="4440238" y="4778375"/>
          <p14:tracePt t="5371" x="4440238" y="4783138"/>
          <p14:tracePt t="5372" x="4435475" y="4783138"/>
          <p14:tracePt t="5374" x="4429125" y="4783138"/>
          <p14:tracePt t="5377" x="4424363" y="4789488"/>
          <p14:tracePt t="5378" x="4418013" y="4789488"/>
          <p14:tracePt t="5381" x="4413250" y="4794250"/>
          <p14:tracePt t="5383" x="4406900" y="4794250"/>
          <p14:tracePt t="5386" x="4400550" y="4800600"/>
          <p14:tracePt t="5387" x="4395788" y="4800600"/>
          <p14:tracePt t="5388" x="4395788" y="4806950"/>
          <p14:tracePt t="5390" x="4389438" y="4806950"/>
          <p14:tracePt t="5392" x="4389438" y="4811713"/>
          <p14:tracePt t="5393" x="4384675" y="4811713"/>
          <p14:tracePt t="5395" x="4378325" y="4811713"/>
          <p14:tracePt t="5396" x="4373563" y="4818063"/>
          <p14:tracePt t="5400" x="4367213" y="4822825"/>
          <p14:tracePt t="5401" x="4367213" y="4829175"/>
          <p14:tracePt t="5403" x="4362450" y="4829175"/>
          <p14:tracePt t="5404" x="4362450" y="4833938"/>
          <p14:tracePt t="5405" x="4356100" y="4833938"/>
          <p14:tracePt t="5406" x="4351338" y="4833938"/>
          <p14:tracePt t="5407" x="4351338" y="4840288"/>
          <p14:tracePt t="5409" x="4344988" y="4840288"/>
          <p14:tracePt t="5410" x="4344988" y="4845050"/>
          <p14:tracePt t="5411" x="4344988" y="4851400"/>
          <p14:tracePt t="5412" x="4338638" y="4851400"/>
          <p14:tracePt t="5414" x="4338638" y="4856163"/>
          <p14:tracePt t="5416" x="4333875" y="4856163"/>
          <p14:tracePt t="5417" x="4327525" y="4862513"/>
          <p14:tracePt t="5420" x="4327525" y="4867275"/>
          <p14:tracePt t="5421" x="4322763" y="4873625"/>
          <p14:tracePt t="5422" x="4322763" y="4879975"/>
          <p14:tracePt t="5423" x="4316413" y="4879975"/>
          <p14:tracePt t="5425" x="4311650" y="4891088"/>
          <p14:tracePt t="5428" x="4305300" y="4895850"/>
          <p14:tracePt t="5430" x="4305300" y="4902200"/>
          <p14:tracePt t="5431" x="4305300" y="4906963"/>
          <p14:tracePt t="5432" x="4300538" y="4913313"/>
          <p14:tracePt t="5435" x="4300538" y="4924425"/>
          <p14:tracePt t="5436" x="4294188" y="4924425"/>
          <p14:tracePt t="5437" x="4294188" y="4929188"/>
          <p14:tracePt t="5439" x="4289425" y="4935538"/>
          <p14:tracePt t="5441" x="4289425" y="4941888"/>
          <p14:tracePt t="5442" x="4289425" y="4946650"/>
          <p14:tracePt t="5443" x="4283075" y="4953000"/>
          <p14:tracePt t="5445" x="4283075" y="4957763"/>
          <p14:tracePt t="5446" x="4283075" y="4964113"/>
          <p14:tracePt t="5447" x="4283075" y="4968875"/>
          <p14:tracePt t="5448" x="4283075" y="4975225"/>
          <p14:tracePt t="5450" x="4278313" y="4979988"/>
          <p14:tracePt t="5451" x="4278313" y="4986338"/>
          <p14:tracePt t="5452" x="4278313" y="4991100"/>
          <p14:tracePt t="5454" x="4278313" y="4997450"/>
          <p14:tracePt t="5455" x="4278313" y="5002213"/>
          <p14:tracePt t="5457" x="4278313" y="5008563"/>
          <p14:tracePt t="5458" x="4278313" y="5014913"/>
          <p14:tracePt t="5459" x="4278313" y="5019675"/>
          <p14:tracePt t="5460" x="4271963" y="5026025"/>
          <p14:tracePt t="5461" x="4271963" y="5030788"/>
          <p14:tracePt t="5462" x="4271963" y="5037138"/>
          <p14:tracePt t="5463" x="4271963" y="5041900"/>
          <p14:tracePt t="5464" x="4271963" y="5048250"/>
          <p14:tracePt t="5465" x="4271963" y="5053013"/>
          <p14:tracePt t="5466" x="4271963" y="5059363"/>
          <p14:tracePt t="5468" x="4271963" y="5064125"/>
          <p14:tracePt t="5469" x="4271963" y="5070475"/>
          <p14:tracePt t="5471" x="4271963" y="5076825"/>
          <p14:tracePt t="5472" x="4271963" y="5087938"/>
          <p14:tracePt t="5473" x="4271963" y="5092700"/>
          <p14:tracePt t="5475" x="4271963" y="5103813"/>
          <p14:tracePt t="5477" x="4271963" y="5110163"/>
          <p14:tracePt t="5478" x="4271963" y="5121275"/>
          <p14:tracePt t="5479" x="4271963" y="5126038"/>
          <p14:tracePt t="5480" x="4271963" y="5132388"/>
          <p14:tracePt t="5482" x="4271963" y="5143500"/>
          <p14:tracePt t="5483" x="4271963" y="5149850"/>
          <p14:tracePt t="5486" x="4271963" y="5154613"/>
          <p14:tracePt t="5487" x="4271963" y="5165725"/>
          <p14:tracePt t="5488" x="4278313" y="5176838"/>
          <p14:tracePt t="5491" x="4278313" y="5183188"/>
          <p14:tracePt t="5492" x="4278313" y="5187950"/>
          <p14:tracePt t="5493" x="4278313" y="5194300"/>
          <p14:tracePt t="5493" x="4283075" y="5205413"/>
          <p14:tracePt t="5495" x="4289425" y="5210175"/>
          <p14:tracePt t="5496" x="4289425" y="5216525"/>
          <p14:tracePt t="5497" x="4289425" y="5222875"/>
          <p14:tracePt t="5498" x="4289425" y="5227638"/>
          <p14:tracePt t="5499" x="4294188" y="5233988"/>
          <p14:tracePt t="5501" x="4300538" y="5238750"/>
          <p14:tracePt t="5502" x="4300538" y="5249863"/>
          <p14:tracePt t="5503" x="4305300" y="5256213"/>
          <p14:tracePt t="5504" x="4311650" y="5260975"/>
          <p14:tracePt t="5505" x="4311650" y="5267325"/>
          <p14:tracePt t="5506" x="4311650" y="5272088"/>
          <p14:tracePt t="5507" x="4316413" y="5278438"/>
          <p14:tracePt t="5509" x="4322763" y="5289550"/>
          <p14:tracePt t="5510" x="4322763" y="5295900"/>
          <p14:tracePt t="5511" x="4333875" y="5300663"/>
          <p14:tracePt t="5512" x="4333875" y="5307013"/>
          <p14:tracePt t="5513" x="4333875" y="5311775"/>
          <p14:tracePt t="5514" x="4338638" y="5311775"/>
          <p14:tracePt t="5515" x="4338638" y="5322888"/>
          <p14:tracePt t="5516" x="4344988" y="5329238"/>
          <p14:tracePt t="5517" x="4351338" y="5329238"/>
          <p14:tracePt t="5518" x="4351338" y="5340350"/>
          <p14:tracePt t="5519" x="4356100" y="5345113"/>
          <p14:tracePt t="5520" x="4362450" y="5351463"/>
          <p14:tracePt t="5521" x="4367213" y="5357813"/>
          <p14:tracePt t="5522" x="4373563" y="5362575"/>
          <p14:tracePt t="5524" x="4378325" y="5368925"/>
          <p14:tracePt t="5525" x="4384675" y="5380038"/>
          <p14:tracePt t="5526" x="4389438" y="5380038"/>
          <p14:tracePt t="5527" x="4389438" y="5384800"/>
          <p14:tracePt t="5528" x="4395788" y="5391150"/>
          <p14:tracePt t="5529" x="4395788" y="5395913"/>
          <p14:tracePt t="5530" x="4406900" y="5395913"/>
          <p14:tracePt t="5531" x="4413250" y="5407025"/>
          <p14:tracePt t="5532" x="4418013" y="5413375"/>
          <p14:tracePt t="5533" x="4418013" y="5419725"/>
          <p14:tracePt t="5534" x="4429125" y="5419725"/>
          <p14:tracePt t="5535" x="4435475" y="5430838"/>
          <p14:tracePt t="5536" x="4440238" y="5430838"/>
          <p14:tracePt t="5537" x="4440238" y="5435600"/>
          <p14:tracePt t="5538" x="4446588" y="5441950"/>
          <p14:tracePt t="5539" x="4451350" y="5441950"/>
          <p14:tracePt t="5540" x="4457700" y="5446713"/>
          <p14:tracePt t="5541" x="4462463" y="5453063"/>
          <p14:tracePt t="5542" x="4468813" y="5457825"/>
          <p14:tracePt t="5543" x="4473575" y="5457825"/>
          <p14:tracePt t="5544" x="4479925" y="5464175"/>
          <p14:tracePt t="5546" x="4491038" y="5468938"/>
          <p14:tracePt t="5547" x="4497388" y="5475288"/>
          <p14:tracePt t="5548" x="4502150" y="5475288"/>
          <p14:tracePt t="5549" x="4508500" y="5486400"/>
          <p14:tracePt t="5550" x="4513263" y="5486400"/>
          <p14:tracePt t="5551" x="4519613" y="5486400"/>
          <p14:tracePt t="5552" x="4524375" y="5492750"/>
          <p14:tracePt t="5553" x="4530725" y="5497513"/>
          <p14:tracePt t="5554" x="4535488" y="5497513"/>
          <p14:tracePt t="5555" x="4541838" y="5503863"/>
          <p14:tracePt t="5557" x="4548188" y="5508625"/>
          <p14:tracePt t="5557" x="4552950" y="5508625"/>
          <p14:tracePt t="5558" x="4559300" y="5508625"/>
          <p14:tracePt t="5559" x="4564063" y="5514975"/>
          <p14:tracePt t="5560" x="4575175" y="5514975"/>
          <p14:tracePt t="5561" x="4581525" y="5519738"/>
          <p14:tracePt t="5562" x="4586288" y="5519738"/>
          <p14:tracePt t="5563" x="4592638" y="5526088"/>
          <p14:tracePt t="5565" x="4603750" y="5530850"/>
          <p14:tracePt t="5566" x="4608513" y="5530850"/>
          <p14:tracePt t="5567" x="4614863" y="5530850"/>
          <p14:tracePt t="5569" x="4621213" y="5530850"/>
          <p14:tracePt t="5569" x="4632325" y="5537200"/>
          <p14:tracePt t="5571" x="4637088" y="5541963"/>
          <p14:tracePt t="5572" x="4643438" y="5541963"/>
          <p14:tracePt t="5573" x="4648200" y="5541963"/>
          <p14:tracePt t="5574" x="4659313" y="5541963"/>
          <p14:tracePt t="5576" x="4665663" y="5548313"/>
          <p14:tracePt t="5577" x="4670425" y="5548313"/>
          <p14:tracePt t="5578" x="4676775" y="5553075"/>
          <p14:tracePt t="5579" x="4687888" y="5553075"/>
          <p14:tracePt t="5580" x="4694238" y="5553075"/>
          <p14:tracePt t="5581" x="4699000" y="5553075"/>
          <p14:tracePt t="5582" x="4705350" y="5553075"/>
          <p14:tracePt t="5584" x="4716463" y="5559425"/>
          <p14:tracePt t="5585" x="4721225" y="5559425"/>
          <p14:tracePt t="5586" x="4727575" y="5559425"/>
          <p14:tracePt t="5587" x="4732338" y="5559425"/>
          <p14:tracePt t="5589" x="4738688" y="5559425"/>
          <p14:tracePt t="5590" x="4749800" y="5559425"/>
          <p14:tracePt t="5591" x="4756150" y="5559425"/>
          <p14:tracePt t="5592" x="4760913" y="5559425"/>
          <p14:tracePt t="5593" x="4772025" y="5559425"/>
          <p14:tracePt t="5595" x="4778375" y="5559425"/>
          <p14:tracePt t="5596" x="4783138" y="5559425"/>
          <p14:tracePt t="5597" x="4789488" y="5559425"/>
          <p14:tracePt t="5598" x="4794250" y="5559425"/>
          <p14:tracePt t="5599" x="4800600" y="5559425"/>
          <p14:tracePt t="5600" x="4805363" y="5559425"/>
          <p14:tracePt t="5602" x="4811713" y="5559425"/>
          <p14:tracePt t="5603" x="4822825" y="5559425"/>
          <p14:tracePt t="5604" x="4829175" y="5559425"/>
          <p14:tracePt t="5606" x="4833938" y="5559425"/>
          <p14:tracePt t="5607" x="4840288" y="5559425"/>
          <p14:tracePt t="5609" x="4845050" y="5559425"/>
          <p14:tracePt t="5610" x="4851400" y="5559425"/>
          <p14:tracePt t="5611" x="4856163" y="5559425"/>
          <p14:tracePt t="5612" x="4862513" y="5559425"/>
          <p14:tracePt t="5613" x="4867275" y="5559425"/>
          <p14:tracePt t="5614" x="4873625" y="5559425"/>
          <p14:tracePt t="5615" x="4878388" y="5559425"/>
          <p14:tracePt t="5617" x="4884738" y="5559425"/>
          <p14:tracePt t="5618" x="4889500" y="5559425"/>
          <p14:tracePt t="5619" x="4895850" y="5559425"/>
          <p14:tracePt t="5620" x="4902200" y="5559425"/>
          <p14:tracePt t="5623" x="4906963" y="5559425"/>
          <p14:tracePt t="5624" x="4913313" y="5553075"/>
          <p14:tracePt t="5625" x="4918075" y="5553075"/>
          <p14:tracePt t="5627" x="4924425" y="5548313"/>
          <p14:tracePt t="5629" x="4929188" y="5548313"/>
          <p14:tracePt t="5631" x="4935538" y="5541963"/>
          <p14:tracePt t="5632" x="4940300" y="5541963"/>
          <p14:tracePt t="5634" x="4946650" y="5541963"/>
          <p14:tracePt t="5636" x="4951413" y="5537200"/>
          <p14:tracePt t="5638" x="4957763" y="5537200"/>
          <p14:tracePt t="5639" x="4964113" y="5537200"/>
          <p14:tracePt t="5640" x="4964113" y="5530850"/>
          <p14:tracePt t="5642" x="4968875" y="5526088"/>
          <p14:tracePt t="5644" x="4975225" y="5526088"/>
          <p14:tracePt t="5646" x="4975225" y="5519738"/>
          <p14:tracePt t="5647" x="4979988" y="5519738"/>
          <p14:tracePt t="5648" x="4986338" y="5519738"/>
          <p14:tracePt t="5650" x="4986338" y="5514975"/>
          <p14:tracePt t="5651" x="4991100" y="5514975"/>
          <p14:tracePt t="5653" x="4991100" y="5508625"/>
          <p14:tracePt t="5654" x="4997450" y="5508625"/>
          <p14:tracePt t="5655" x="4997450" y="5503863"/>
          <p14:tracePt t="5657" x="5002213" y="5503863"/>
          <p14:tracePt t="5658" x="5008563" y="5497513"/>
          <p14:tracePt t="5661" x="5013325" y="5492750"/>
          <p14:tracePt t="5664" x="5013325" y="5486400"/>
          <p14:tracePt t="5665" x="5019675" y="5486400"/>
          <p14:tracePt t="5667" x="5019675" y="5480050"/>
          <p14:tracePt t="5668" x="5024438" y="5480050"/>
          <p14:tracePt t="5669" x="5024438" y="5475288"/>
          <p14:tracePt t="5670" x="5030788" y="5475288"/>
          <p14:tracePt t="5672" x="5030788" y="5468938"/>
          <p14:tracePt t="5674" x="5037138" y="5464175"/>
          <p14:tracePt t="5677" x="5037138" y="5457825"/>
          <p14:tracePt t="5678" x="5041900" y="5453063"/>
          <p14:tracePt t="5681" x="5041900" y="5446713"/>
          <p14:tracePt t="5682" x="5048250" y="5446713"/>
          <p14:tracePt t="5683" x="5048250" y="5441950"/>
          <p14:tracePt t="5684" x="5053013" y="5441950"/>
          <p14:tracePt t="5687" x="5053013" y="5435600"/>
          <p14:tracePt t="5688" x="5053013" y="5430838"/>
          <p14:tracePt t="5689" x="5053013" y="5424488"/>
          <p14:tracePt t="5690" x="5059363" y="5424488"/>
          <p14:tracePt t="5691" x="5059363" y="5419725"/>
          <p14:tracePt t="5693" x="5059363" y="5413375"/>
          <p14:tracePt t="5694" x="5064125" y="5407025"/>
          <p14:tracePt t="5696" x="5064125" y="5402263"/>
          <p14:tracePt t="5699" x="5064125" y="5395913"/>
          <p14:tracePt t="5702" x="5070475" y="5391150"/>
          <p14:tracePt t="5702" x="5070475" y="5384800"/>
          <p14:tracePt t="5704" x="5070475" y="5380038"/>
          <p14:tracePt t="5705" x="5075238" y="5380038"/>
          <p14:tracePt t="5706" x="5075238" y="5373688"/>
          <p14:tracePt t="5708" x="5075238" y="5368925"/>
          <p14:tracePt t="5709" x="5075238" y="5362575"/>
          <p14:tracePt t="5710" x="5075238" y="5357813"/>
          <p14:tracePt t="5713" x="5075238" y="5351463"/>
          <p14:tracePt t="5714" x="5075238" y="5345113"/>
          <p14:tracePt t="5715" x="5081588" y="5340350"/>
          <p14:tracePt t="5717" x="5081588" y="5334000"/>
          <p14:tracePt t="5719" x="5081588" y="5329238"/>
          <p14:tracePt t="5722" x="5081588" y="5322888"/>
          <p14:tracePt t="5723" x="5081588" y="5318125"/>
          <p14:tracePt t="5723" x="5081588" y="5311775"/>
          <p14:tracePt t="5725" x="5081588" y="5307013"/>
          <p14:tracePt t="5728" x="5081588" y="5300663"/>
          <p14:tracePt t="5729" x="5081588" y="5295900"/>
          <p14:tracePt t="5730" x="5081588" y="5289550"/>
          <p14:tracePt t="5731" x="5081588" y="5284788"/>
          <p14:tracePt t="5732" x="5081588" y="5278438"/>
          <p14:tracePt t="5735" x="5081588" y="5267325"/>
          <p14:tracePt t="5736" x="5081588" y="5260975"/>
          <p14:tracePt t="5738" x="5081588" y="5256213"/>
          <p14:tracePt t="5740" x="5081588" y="5249863"/>
          <p14:tracePt t="5741" x="5081588" y="5245100"/>
          <p14:tracePt t="5743" x="5081588" y="5238750"/>
          <p14:tracePt t="5744" x="5081588" y="5233988"/>
          <p14:tracePt t="5746" x="5081588" y="5227638"/>
          <p14:tracePt t="5747" x="5081588" y="5222875"/>
          <p14:tracePt t="5749" x="5081588" y="5216525"/>
          <p14:tracePt t="5750" x="5081588" y="5210175"/>
          <p14:tracePt t="5752" x="5081588" y="5205413"/>
          <p14:tracePt t="5753" x="5081588" y="5199063"/>
          <p14:tracePt t="5755" x="5081588" y="5194300"/>
          <p14:tracePt t="5756" x="5081588" y="5187950"/>
          <p14:tracePt t="5757" x="5081588" y="5183188"/>
          <p14:tracePt t="5759" x="5081588" y="5176838"/>
          <p14:tracePt t="5760" x="5081588" y="5172075"/>
          <p14:tracePt t="5762" x="5081588" y="5165725"/>
          <p14:tracePt t="5763" x="5081588" y="5160963"/>
          <p14:tracePt t="5765" x="5075238" y="5154613"/>
          <p14:tracePt t="5766" x="5075238" y="5149850"/>
          <p14:tracePt t="5767" x="5075238" y="5143500"/>
          <p14:tracePt t="5768" x="5070475" y="5137150"/>
          <p14:tracePt t="5770" x="5070475" y="5132388"/>
          <p14:tracePt t="5771" x="5070475" y="5126038"/>
          <p14:tracePt t="5773" x="5064125" y="5121275"/>
          <p14:tracePt t="5774" x="5064125" y="5114925"/>
          <p14:tracePt t="5776" x="5064125" y="5110163"/>
          <p14:tracePt t="5777" x="5059363" y="5103813"/>
          <p14:tracePt t="5779" x="5053013" y="5099050"/>
          <p14:tracePt t="5780" x="5053013" y="5092700"/>
          <p14:tracePt t="5781" x="5053013" y="5087938"/>
          <p14:tracePt t="5782" x="5053013" y="5081588"/>
          <p14:tracePt t="5784" x="5048250" y="5081588"/>
          <p14:tracePt t="5785" x="5048250" y="5076825"/>
          <p14:tracePt t="5786" x="5048250" y="5070475"/>
          <p14:tracePt t="5787" x="5041900" y="5064125"/>
          <p14:tracePt t="5788" x="5041900" y="5059363"/>
          <p14:tracePt t="5791" x="5037138" y="5053013"/>
          <p14:tracePt t="5791" x="5037138" y="5048250"/>
          <p14:tracePt t="5792" x="5030788" y="5048250"/>
          <p14:tracePt t="5793" x="5030788" y="5041900"/>
          <p14:tracePt t="5795" x="5030788" y="5037138"/>
          <p14:tracePt t="5796" x="5024438" y="5037138"/>
          <p14:tracePt t="5797" x="5024438" y="5026025"/>
          <p14:tracePt t="5798" x="5019675" y="5026025"/>
          <p14:tracePt t="5799" x="5019675" y="5019675"/>
          <p14:tracePt t="5800" x="5013325" y="5019675"/>
          <p14:tracePt t="5802" x="5013325" y="5014913"/>
          <p14:tracePt t="5803" x="5013325" y="5008563"/>
          <p14:tracePt t="5804" x="5008563" y="5002213"/>
          <p14:tracePt t="5807" x="5002213" y="4997450"/>
          <p14:tracePt t="5808" x="5002213" y="4991100"/>
          <p14:tracePt t="5810" x="5002213" y="4986338"/>
          <p14:tracePt t="5811" x="4997450" y="4986338"/>
          <p14:tracePt t="5812" x="4991100" y="4979988"/>
          <p14:tracePt t="5814" x="4991100" y="4975225"/>
          <p14:tracePt t="5815" x="4986338" y="4975225"/>
          <p14:tracePt t="5816" x="4986338" y="4968875"/>
          <p14:tracePt t="5818" x="4986338" y="4964113"/>
          <p14:tracePt t="5819" x="4979988" y="4964113"/>
          <p14:tracePt t="5820" x="4979988" y="4957763"/>
          <p14:tracePt t="5821" x="4975225" y="4957763"/>
          <p14:tracePt t="5822" x="4975225" y="4953000"/>
          <p14:tracePt t="5823" x="4968875" y="4953000"/>
          <p14:tracePt t="5825" x="4968875" y="4946650"/>
          <p14:tracePt t="5827" x="4964113" y="4941888"/>
          <p14:tracePt t="5829" x="4964113" y="4935538"/>
          <p14:tracePt t="5830" x="4957763" y="4935538"/>
          <p14:tracePt t="5832" x="4957763" y="4929188"/>
          <p14:tracePt t="5833" x="4951413" y="4929188"/>
          <p14:tracePt t="5834" x="4946650" y="4924425"/>
          <p14:tracePt t="5836" x="4946650" y="4918075"/>
          <p14:tracePt t="5837" x="4940300" y="4918075"/>
          <p14:tracePt t="5839" x="4940300" y="4913313"/>
          <p14:tracePt t="5840" x="4935538" y="4913313"/>
          <p14:tracePt t="5842" x="4935538" y="4906963"/>
          <p14:tracePt t="5843" x="4929188" y="4906963"/>
          <p14:tracePt t="5844" x="4924425" y="4906963"/>
          <p14:tracePt t="5845" x="4924425" y="4902200"/>
          <p14:tracePt t="5847" x="4918075" y="4895850"/>
          <p14:tracePt t="5849" x="4913313" y="4895850"/>
          <p14:tracePt t="5851" x="4913313" y="4891088"/>
          <p14:tracePt t="5853" x="4906963" y="4891088"/>
          <p14:tracePt t="5854" x="4902200" y="4884738"/>
          <p14:tracePt t="5855" x="4895850" y="4884738"/>
          <p14:tracePt t="5858" x="4889500" y="4879975"/>
          <p14:tracePt t="5860" x="4884738" y="4873625"/>
          <p14:tracePt t="5861" x="4878388" y="4873625"/>
          <p14:tracePt t="5864" x="4873625" y="4873625"/>
          <p14:tracePt t="5865" x="4873625" y="4867275"/>
          <p14:tracePt t="5867" x="4867275" y="4867275"/>
          <p14:tracePt t="5869" x="4862513" y="4867275"/>
          <p14:tracePt t="5870" x="4856163" y="4867275"/>
          <p14:tracePt t="5871" x="4856163" y="4862513"/>
          <p14:tracePt t="5872" x="4851400" y="4862513"/>
          <p14:tracePt t="5874" x="4845050" y="4862513"/>
          <p14:tracePt t="5876" x="4840288" y="4856163"/>
          <p14:tracePt t="5877" x="4833938" y="4856163"/>
          <p14:tracePt t="5879" x="4829175" y="4856163"/>
          <p14:tracePt t="5881" x="4829175" y="4851400"/>
          <p14:tracePt t="5882" x="4822825" y="4851400"/>
          <p14:tracePt t="5884" x="4816475" y="4851400"/>
          <p14:tracePt t="5885" x="4811713" y="4851400"/>
          <p14:tracePt t="5887" x="4805363" y="4851400"/>
          <p14:tracePt t="5889" x="4800600" y="4851400"/>
          <p14:tracePt t="5891" x="4794250" y="4851400"/>
          <p14:tracePt t="5892" x="4789488" y="4845050"/>
          <p14:tracePt t="5895" x="4783138" y="4845050"/>
          <p14:tracePt t="5898" x="4772025" y="4845050"/>
          <p14:tracePt t="5901" x="4767263" y="4845050"/>
          <p14:tracePt t="5916" x="4732338" y="4845050"/>
          <p14:tracePt t="5917" x="4727575" y="4845050"/>
          <p14:tracePt t="5918" x="4721225" y="4845050"/>
          <p14:tracePt t="5920" x="4716463" y="4845050"/>
          <p14:tracePt t="5923" x="4710113" y="4845050"/>
          <p14:tracePt t="5924" x="4705350" y="4845050"/>
          <p14:tracePt t="5925" x="4699000" y="4845050"/>
          <p14:tracePt t="5928" x="4694238" y="4845050"/>
          <p14:tracePt t="5930" x="4687888" y="4845050"/>
          <p14:tracePt t="5932" x="4681538" y="4845050"/>
          <p14:tracePt t="5934" x="4676775" y="4845050"/>
          <p14:tracePt t="5937" x="4670425" y="4845050"/>
          <p14:tracePt t="5939" x="4665663" y="4845050"/>
          <p14:tracePt t="5941" x="4659313" y="4845050"/>
          <p14:tracePt t="5942" x="4654550" y="4845050"/>
          <p14:tracePt t="5945" x="4648200" y="4845050"/>
          <p14:tracePt t="5947" x="4643438" y="4845050"/>
          <p14:tracePt t="5949" x="4637088" y="4845050"/>
          <p14:tracePt t="5951" x="4632325" y="4845050"/>
          <p14:tracePt t="5954" x="4625975" y="4845050"/>
          <p14:tracePt t="5956" x="4621213" y="4845050"/>
          <p14:tracePt t="5957" x="4614863" y="4845050"/>
          <p14:tracePt t="5959" x="4614863" y="4851400"/>
          <p14:tracePt t="5960" x="4608513" y="4851400"/>
          <p14:tracePt t="5962" x="4603750" y="4851400"/>
          <p14:tracePt t="5965" x="4597400" y="4856163"/>
          <p14:tracePt t="5966" x="4592638" y="4856163"/>
          <p14:tracePt t="5969" x="4586288" y="4856163"/>
          <p14:tracePt t="5971" x="4581525" y="4856163"/>
          <p14:tracePt t="5974" x="4575175" y="4856163"/>
          <p14:tracePt t="5975" x="4575175" y="4862513"/>
          <p14:tracePt t="5978" x="4570413" y="4862513"/>
          <p14:tracePt t="5979" x="4564063" y="4862513"/>
          <p14:tracePt t="5981" x="4559300" y="4862513"/>
          <p14:tracePt t="5983" x="4552950" y="4862513"/>
          <p14:tracePt t="5985" x="4552950" y="4867275"/>
          <p14:tracePt t="5986" x="4548188" y="4867275"/>
          <p14:tracePt t="5987" x="4541838" y="4867275"/>
          <p14:tracePt t="5989" x="4535488" y="4867275"/>
          <p14:tracePt t="5992" x="4530725" y="4873625"/>
          <p14:tracePt t="5995" x="4524375" y="4873625"/>
          <p14:tracePt t="5996" x="4519613" y="4873625"/>
          <p14:tracePt t="5997" x="4519613" y="4879975"/>
          <p14:tracePt t="5999" x="4513263" y="4879975"/>
          <p14:tracePt t="6001" x="4508500" y="4879975"/>
          <p14:tracePt t="6003" x="4502150" y="4879975"/>
          <p14:tracePt t="6005" x="4497388" y="4884738"/>
          <p14:tracePt t="6007" x="4491038" y="4884738"/>
          <p14:tracePt t="6009" x="4486275" y="4884738"/>
          <p14:tracePt t="6012" x="4479925" y="4891088"/>
          <p14:tracePt t="6013" x="4473575" y="4891088"/>
          <p14:tracePt t="6016" x="4468813" y="4891088"/>
          <p14:tracePt t="6018" x="4462463" y="4891088"/>
          <p14:tracePt t="6020" x="4462463" y="4895850"/>
          <p14:tracePt t="6021" x="4457700" y="4895850"/>
          <p14:tracePt t="6022" x="4451350" y="4895850"/>
          <p14:tracePt t="6024" x="4446588" y="4902200"/>
          <p14:tracePt t="6027" x="4440238" y="4902200"/>
          <p14:tracePt t="6029" x="4435475" y="4902200"/>
          <p14:tracePt t="6030" x="4429125" y="4902200"/>
          <p14:tracePt t="6031" x="4429125" y="4906963"/>
          <p14:tracePt t="6033" x="4424363" y="4906963"/>
          <p14:tracePt t="6036" x="4418013" y="4906963"/>
          <p14:tracePt t="6038" x="4418013" y="4913313"/>
          <p14:tracePt t="6039" x="4413250" y="4913313"/>
          <p14:tracePt t="6042" x="4406900" y="4913313"/>
          <p14:tracePt t="6044" x="4400550" y="4918075"/>
          <p14:tracePt t="6048" x="4395788" y="4918075"/>
          <p14:tracePt t="6050" x="4395788" y="4924425"/>
          <p14:tracePt t="6052" x="4389438" y="4929188"/>
          <p14:tracePt t="6056" x="4384675" y="4929188"/>
          <p14:tracePt t="6056" x="4384675" y="4935538"/>
          <p14:tracePt t="6057" x="4378325" y="4935538"/>
          <p14:tracePt t="6060" x="4373563" y="4941888"/>
          <p14:tracePt t="6063" x="4367213" y="4941888"/>
          <p14:tracePt t="6064" x="4367213" y="4946650"/>
          <p14:tracePt t="6066" x="4367213" y="4953000"/>
          <p14:tracePt t="6067" x="4362450" y="4953000"/>
          <p14:tracePt t="6069" x="4356100" y="4957763"/>
          <p14:tracePt t="6072" x="4351338" y="4964113"/>
          <p14:tracePt t="6075" x="4351338" y="4968875"/>
          <p14:tracePt t="6077" x="4344988" y="4975225"/>
          <p14:tracePt t="6080" x="4344988" y="4979988"/>
          <p14:tracePt t="6081" x="4338638" y="4979988"/>
          <p14:tracePt t="6082" x="4333875" y="4986338"/>
          <p14:tracePt t="6084" x="4333875" y="4991100"/>
          <p14:tracePt t="6086" x="4327525" y="4997450"/>
          <p14:tracePt t="6089" x="4327525" y="5002213"/>
          <p14:tracePt t="6090" x="4322763" y="5002213"/>
          <p14:tracePt t="6091" x="4322763" y="5008563"/>
          <p14:tracePt t="6092" x="4322763" y="5014913"/>
          <p14:tracePt t="6095" x="4316413" y="5019675"/>
          <p14:tracePt t="6097" x="4311650" y="5026025"/>
          <p14:tracePt t="6099" x="4311650" y="5030788"/>
          <p14:tracePt t="6100" x="4311650" y="5037138"/>
          <p14:tracePt t="6103" x="4305300" y="5041900"/>
          <p14:tracePt t="6104" x="4305300" y="5048250"/>
          <p14:tracePt t="6106" x="4305300" y="5053013"/>
          <p14:tracePt t="6107" x="4305300" y="5059363"/>
          <p14:tracePt t="6110" x="4300538" y="5064125"/>
          <p14:tracePt t="6111" x="4300538" y="5070475"/>
          <p14:tracePt t="6112" x="4300538" y="5076825"/>
          <p14:tracePt t="6113" x="4300538" y="5081588"/>
          <p14:tracePt t="6115" x="4300538" y="5087938"/>
          <p14:tracePt t="6117" x="4294188" y="5092700"/>
          <p14:tracePt t="6118" x="4294188" y="5099050"/>
          <p14:tracePt t="6119" x="4294188" y="5103813"/>
          <p14:tracePt t="6120" x="4294188" y="5110163"/>
          <p14:tracePt t="6121" x="4294188" y="5114925"/>
          <p14:tracePt t="6123" x="4294188" y="5121275"/>
          <p14:tracePt t="6124" x="4289425" y="5126038"/>
          <p14:tracePt t="6126" x="4289425" y="5132388"/>
          <p14:tracePt t="6127" x="4289425" y="5137150"/>
          <p14:tracePt t="6128" x="4289425" y="5143500"/>
          <p14:tracePt t="6129" x="4289425" y="5149850"/>
          <p14:tracePt t="6130" x="4289425" y="5154613"/>
          <p14:tracePt t="6131" x="4289425" y="5160963"/>
          <p14:tracePt t="6133" x="4289425" y="5172075"/>
          <p14:tracePt t="6135" x="4289425" y="5176838"/>
          <p14:tracePt t="6136" x="4289425" y="5183188"/>
          <p14:tracePt t="6138" x="4289425" y="5187950"/>
          <p14:tracePt t="6139" x="4289425" y="5194300"/>
          <p14:tracePt t="6140" x="4289425" y="5199063"/>
          <p14:tracePt t="6141" x="4289425" y="5205413"/>
          <p14:tracePt t="6142" x="4289425" y="5210175"/>
          <p14:tracePt t="6143" x="4289425" y="5216525"/>
          <p14:tracePt t="6144" x="4289425" y="5222875"/>
          <p14:tracePt t="6145" x="4289425" y="5227638"/>
          <p14:tracePt t="6146" x="4289425" y="5233988"/>
          <p14:tracePt t="6147" x="4289425" y="5238750"/>
          <p14:tracePt t="6148" x="4289425" y="5245100"/>
          <p14:tracePt t="6150" x="4294188" y="5249863"/>
          <p14:tracePt t="6151" x="4294188" y="5256213"/>
          <p14:tracePt t="6152" x="4294188" y="5260975"/>
          <p14:tracePt t="6153" x="4294188" y="5267325"/>
          <p14:tracePt t="6154" x="4294188" y="5272088"/>
          <p14:tracePt t="6155" x="4294188" y="5278438"/>
          <p14:tracePt t="6156" x="4300538" y="5284788"/>
          <p14:tracePt t="6157" x="4300538" y="5289550"/>
          <p14:tracePt t="6159" x="4300538" y="5300663"/>
          <p14:tracePt t="6160" x="4305300" y="5300663"/>
          <p14:tracePt t="6161" x="4305300" y="5307013"/>
          <p14:tracePt t="6162" x="4311650" y="5311775"/>
          <p14:tracePt t="6163" x="4311650" y="5318125"/>
          <p14:tracePt t="6164" x="4311650" y="5322888"/>
          <p14:tracePt t="6167" x="4316413" y="5334000"/>
          <p14:tracePt t="6167" x="4316413" y="5340350"/>
          <p14:tracePt t="6168" x="4316413" y="5345113"/>
          <p14:tracePt t="6169" x="4322763" y="5345113"/>
          <p14:tracePt t="6170" x="4322763" y="5351463"/>
          <p14:tracePt t="6171" x="4327525" y="5357813"/>
          <p14:tracePt t="6172" x="4327525" y="5362575"/>
          <p14:tracePt t="6174" x="4327525" y="5368925"/>
          <p14:tracePt t="6175" x="4333875" y="5373688"/>
          <p14:tracePt t="6176" x="4333875" y="5380038"/>
          <p14:tracePt t="6178" x="4338638" y="5384800"/>
          <p14:tracePt t="6180" x="4344988" y="5391150"/>
          <p14:tracePt t="6181" x="4344988" y="5402263"/>
          <p14:tracePt t="6183" x="4351338" y="5402263"/>
          <p14:tracePt t="6184" x="4351338" y="5413375"/>
          <p14:tracePt t="6185" x="4356100" y="5413375"/>
          <p14:tracePt t="6186" x="4356100" y="5419725"/>
          <p14:tracePt t="6187" x="4362450" y="5419725"/>
          <p14:tracePt t="6188" x="4362450" y="5424488"/>
          <p14:tracePt t="6189" x="4362450" y="5430838"/>
          <p14:tracePt t="6190" x="4367213" y="5435600"/>
          <p14:tracePt t="6192" x="4367213" y="5441950"/>
          <p14:tracePt t="6193" x="4373563" y="5441950"/>
          <p14:tracePt t="6195" x="4373563" y="5446713"/>
          <p14:tracePt t="6196" x="4378325" y="5453063"/>
          <p14:tracePt t="6197" x="4384675" y="5453063"/>
          <p14:tracePt t="6198" x="4384675" y="5457825"/>
          <p14:tracePt t="6200" x="4389438" y="5464175"/>
          <p14:tracePt t="6202" x="4395788" y="5468938"/>
          <p14:tracePt t="6203" x="4395788" y="5475288"/>
          <p14:tracePt t="6205" x="4400550" y="5475288"/>
          <p14:tracePt t="6206" x="4406900" y="5480050"/>
          <p14:tracePt t="6208" x="4413250" y="5492750"/>
          <p14:tracePt t="6210" x="4418013" y="5492750"/>
          <p14:tracePt t="6211" x="4418013" y="5497513"/>
          <p14:tracePt t="6213" x="4424363" y="5503863"/>
          <p14:tracePt t="6214" x="4429125" y="5503863"/>
          <p14:tracePt t="6216" x="4435475" y="5508625"/>
          <p14:tracePt t="6217" x="4435475" y="5514975"/>
          <p14:tracePt t="6218" x="4440238" y="5514975"/>
          <p14:tracePt t="6219" x="4446588" y="5519738"/>
          <p14:tracePt t="6221" x="4451350" y="5526088"/>
          <p14:tracePt t="6223" x="4457700" y="5530850"/>
          <p14:tracePt t="6225" x="4462463" y="5530850"/>
          <p14:tracePt t="6226" x="4468813" y="5537200"/>
          <p14:tracePt t="6228" x="4473575" y="5541963"/>
          <p14:tracePt t="6230" x="4486275" y="5548313"/>
          <p14:tracePt t="6232" x="4491038" y="5553075"/>
          <p14:tracePt t="6233" x="4497388" y="5553075"/>
          <p14:tracePt t="6235" x="4502150" y="5559425"/>
          <p14:tracePt t="6237" x="4508500" y="5559425"/>
          <p14:tracePt t="6238" x="4513263" y="5565775"/>
          <p14:tracePt t="6239" x="4519613" y="5565775"/>
          <p14:tracePt t="6240" x="4524375" y="5570538"/>
          <p14:tracePt t="6242" x="4530725" y="5576888"/>
          <p14:tracePt t="6243" x="4535488" y="5576888"/>
          <p14:tracePt t="6244" x="4541838" y="5576888"/>
          <p14:tracePt t="6246" x="4548188" y="5581650"/>
          <p14:tracePt t="6247" x="4552950" y="5581650"/>
          <p14:tracePt t="6249" x="4552950" y="5588000"/>
          <p14:tracePt t="6249" x="4559300" y="5588000"/>
          <p14:tracePt t="6250" x="4564063" y="5588000"/>
          <p14:tracePt t="6251" x="4570413" y="5592763"/>
          <p14:tracePt t="6252" x="4575175" y="5592763"/>
          <p14:tracePt t="6253" x="4581525" y="5599113"/>
          <p14:tracePt t="6254" x="4586288" y="5599113"/>
          <p14:tracePt t="6256" x="4592638" y="5603875"/>
          <p14:tracePt t="6257" x="4597400" y="5603875"/>
          <p14:tracePt t="6258" x="4603750" y="5603875"/>
          <p14:tracePt t="6259" x="4608513" y="5603875"/>
          <p14:tracePt t="6260" x="4614863" y="5603875"/>
          <p14:tracePt t="6261" x="4621213" y="5610225"/>
          <p14:tracePt t="6262" x="4625975" y="5610225"/>
          <p14:tracePt t="6263" x="4632325" y="5610225"/>
          <p14:tracePt t="6264" x="4637088" y="5610225"/>
          <p14:tracePt t="6265" x="4637088" y="5614988"/>
          <p14:tracePt t="6266" x="4643438" y="5614988"/>
          <p14:tracePt t="6267" x="4648200" y="5614988"/>
          <p14:tracePt t="6268" x="4654550" y="5621338"/>
          <p14:tracePt t="6270" x="4659313" y="5621338"/>
          <p14:tracePt t="6270" x="4665663" y="5621338"/>
          <p14:tracePt t="6271" x="4670425" y="5621338"/>
          <p14:tracePt t="6272" x="4676775" y="5621338"/>
          <p14:tracePt t="6273" x="4681538" y="5627688"/>
          <p14:tracePt t="6274" x="4687888" y="5627688"/>
          <p14:tracePt t="6276" x="4699000" y="5632450"/>
          <p14:tracePt t="6278" x="4705350" y="5632450"/>
          <p14:tracePt t="6279" x="4710113" y="5632450"/>
          <p14:tracePt t="6280" x="4716463" y="5632450"/>
          <p14:tracePt t="6281" x="4721225" y="5632450"/>
          <p14:tracePt t="6282" x="4727575" y="5632450"/>
          <p14:tracePt t="6284" x="4732338" y="5638800"/>
          <p14:tracePt t="6285" x="4743450" y="5638800"/>
          <p14:tracePt t="6285" x="4749800" y="5638800"/>
          <p14:tracePt t="6286" x="4756150" y="5638800"/>
          <p14:tracePt t="6287" x="4760913" y="5638800"/>
          <p14:tracePt t="6288" x="4767263" y="5638800"/>
          <p14:tracePt t="6289" x="4772025" y="5638800"/>
          <p14:tracePt t="6290" x="4778375" y="5638800"/>
          <p14:tracePt t="6291" x="4783138" y="5638800"/>
          <p14:tracePt t="6292" x="4789488" y="5638800"/>
          <p14:tracePt t="6293" x="4794250" y="5638800"/>
          <p14:tracePt t="6295" x="4805363" y="5638800"/>
          <p14:tracePt t="6297" x="4811713" y="5638800"/>
          <p14:tracePt t="6298" x="4816475" y="5638800"/>
          <p14:tracePt t="6299" x="4822825" y="5638800"/>
          <p14:tracePt t="6300" x="4833938" y="5638800"/>
          <p14:tracePt t="6302" x="4840288" y="5638800"/>
          <p14:tracePt t="6305" x="4851400" y="5638800"/>
          <p14:tracePt t="6306" x="4856163" y="5638800"/>
          <p14:tracePt t="6306" x="4862513" y="5638800"/>
          <p14:tracePt t="6307" x="4867275" y="5638800"/>
          <p14:tracePt t="6309" x="4878388" y="5638800"/>
          <p14:tracePt t="6310" x="4884738" y="5638800"/>
          <p14:tracePt t="6311" x="4889500" y="5638800"/>
          <p14:tracePt t="6313" x="4895850" y="5638800"/>
          <p14:tracePt t="6314" x="4902200" y="5638800"/>
          <p14:tracePt t="6316" x="4906963" y="5638800"/>
          <p14:tracePt t="6317" x="4918075" y="5638800"/>
          <p14:tracePt t="6319" x="4929188" y="5638800"/>
          <p14:tracePt t="6322" x="4935538" y="5638800"/>
          <p14:tracePt t="6323" x="4940300" y="5638800"/>
          <p14:tracePt t="6324" x="4946650" y="5638800"/>
          <p14:tracePt t="6325" x="4951413" y="5638800"/>
          <p14:tracePt t="6327" x="4957763" y="5638800"/>
          <p14:tracePt t="6329" x="4968875" y="5638800"/>
          <p14:tracePt t="6331" x="4975225" y="5632450"/>
          <p14:tracePt t="6333" x="4979988" y="5632450"/>
          <p14:tracePt t="6333" x="4986338" y="5632450"/>
          <p14:tracePt t="6335" x="4991100" y="5627688"/>
          <p14:tracePt t="6337" x="4997450" y="5627688"/>
          <p14:tracePt t="6339" x="5002213" y="5627688"/>
          <p14:tracePt t="6340" x="5008563" y="5627688"/>
          <p14:tracePt t="6341" x="5008563" y="5621338"/>
          <p14:tracePt t="6342" x="5013325" y="5621338"/>
          <p14:tracePt t="6344" x="5019675" y="5621338"/>
          <p14:tracePt t="6347" x="5030788" y="5614988"/>
          <p14:tracePt t="6349" x="5037138" y="5610225"/>
          <p14:tracePt t="6353" x="5048250" y="5610225"/>
          <p14:tracePt t="6355" x="5048250" y="5603875"/>
          <p14:tracePt t="6356" x="5053013" y="5603875"/>
          <p14:tracePt t="6358" x="5059363" y="5603875"/>
          <p14:tracePt t="6359" x="5059363" y="5599113"/>
          <p14:tracePt t="6360" x="5064125" y="5599113"/>
          <p14:tracePt t="6362" x="5070475" y="5599113"/>
          <p14:tracePt t="6363" x="5070475" y="5592763"/>
          <p14:tracePt t="6365" x="5075238" y="5592763"/>
          <p14:tracePt t="6367" x="5075238" y="5588000"/>
          <p14:tracePt t="6368" x="5081588" y="5588000"/>
          <p14:tracePt t="6370" x="5081588" y="5581650"/>
          <p14:tracePt t="6371" x="5086350" y="5581650"/>
          <p14:tracePt t="6372" x="5092700" y="5581650"/>
          <p14:tracePt t="6374" x="5092700" y="5576888"/>
          <p14:tracePt t="6375" x="5099050" y="5576888"/>
          <p14:tracePt t="6379" x="5099050" y="5570538"/>
          <p14:tracePt t="6380" x="5103813" y="5570538"/>
          <p14:tracePt t="6381" x="5103813" y="5565775"/>
          <p14:tracePt t="6382" x="5110163" y="5565775"/>
          <p14:tracePt t="6385" x="5110163" y="5559425"/>
          <p14:tracePt t="6386" x="5114925" y="5559425"/>
          <p14:tracePt t="6388" x="5121275" y="5559425"/>
          <p14:tracePt t="6389" x="5121275" y="5553075"/>
          <p14:tracePt t="6392" x="5126038" y="5553075"/>
          <p14:tracePt t="6393" x="5126038" y="5548313"/>
          <p14:tracePt t="6395" x="5126038" y="5541963"/>
          <p14:tracePt t="6397" x="5132388" y="5541963"/>
          <p14:tracePt t="6399" x="5132388" y="5537200"/>
          <p14:tracePt t="6402" x="5137150" y="5537200"/>
          <p14:tracePt t="6403" x="5137150" y="5530850"/>
          <p14:tracePt t="6405" x="5143500" y="5530850"/>
          <p14:tracePt t="6407" x="5143500" y="5526088"/>
          <p14:tracePt t="6410" x="5143500" y="5519738"/>
          <p14:tracePt t="6412" x="5148263" y="5514975"/>
          <p14:tracePt t="6415" x="5148263" y="5508625"/>
          <p14:tracePt t="6418" x="5148263" y="5503863"/>
          <p14:tracePt t="6421" x="5148263" y="5497513"/>
          <p14:tracePt t="6422" x="5154613" y="5492750"/>
          <p14:tracePt t="6425" x="5154613" y="5486400"/>
          <p14:tracePt t="6427" x="5154613" y="5480050"/>
          <p14:tracePt t="6430" x="5154613" y="5475288"/>
          <p14:tracePt t="6431" x="5154613" y="5468938"/>
          <p14:tracePt t="6434" x="5154613" y="5464175"/>
          <p14:tracePt t="6436" x="5154613" y="5457825"/>
          <p14:tracePt t="6438" x="5154613" y="5453063"/>
          <p14:tracePt t="6439" x="5154613" y="5446713"/>
          <p14:tracePt t="6441" x="5154613" y="5441950"/>
          <p14:tracePt t="6442" x="5154613" y="5435600"/>
          <p14:tracePt t="6444" x="5154613" y="5430838"/>
          <p14:tracePt t="6445" x="5154613" y="5424488"/>
          <p14:tracePt t="6447" x="5154613" y="5419725"/>
          <p14:tracePt t="6449" x="5154613" y="5407025"/>
          <p14:tracePt t="6451" x="5154613" y="5402263"/>
          <p14:tracePt t="6453" x="5154613" y="5395913"/>
          <p14:tracePt t="6455" x="5154613" y="5391150"/>
          <p14:tracePt t="6456" x="5154613" y="5384800"/>
          <p14:tracePt t="6457" x="5154613" y="5380038"/>
          <p14:tracePt t="6458" x="5154613" y="5373688"/>
          <p14:tracePt t="6459" x="5154613" y="5368925"/>
          <p14:tracePt t="6461" x="5154613" y="5362575"/>
          <p14:tracePt t="6462" x="5154613" y="5357813"/>
          <p14:tracePt t="6464" x="5159375" y="5357813"/>
          <p14:tracePt t="6465" x="5159375" y="5345113"/>
          <p14:tracePt t="6467" x="5159375" y="5340350"/>
          <p14:tracePt t="6469" x="5159375" y="5334000"/>
          <p14:tracePt t="6470" x="5159375" y="5329238"/>
          <p14:tracePt t="6471" x="5159375" y="5322888"/>
          <p14:tracePt t="6473" x="5159375" y="5311775"/>
          <p14:tracePt t="6474" x="5165725" y="5311775"/>
          <p14:tracePt t="6475" x="5165725" y="5307013"/>
          <p14:tracePt t="6478" x="5165725" y="5300663"/>
          <p14:tracePt t="6479" x="5165725" y="5295900"/>
          <p14:tracePt t="6480" x="5165725" y="5289550"/>
          <p14:tracePt t="6482" x="5165725" y="5284788"/>
          <p14:tracePt t="6483" x="5165725" y="5278438"/>
          <p14:tracePt t="6486" x="5165725" y="5267325"/>
          <p14:tracePt t="6487" x="5165725" y="5260975"/>
          <p14:tracePt t="6489" x="5165725" y="5249863"/>
          <p14:tracePt t="6492" x="5172075" y="5249863"/>
          <p14:tracePt t="6493" x="5172075" y="5245100"/>
          <p14:tracePt t="6493" x="5172075" y="5233988"/>
          <p14:tracePt t="6495" x="5172075" y="5227638"/>
          <p14:tracePt t="6497" x="5172075" y="5216525"/>
          <p14:tracePt t="6500" x="5172075" y="5210175"/>
          <p14:tracePt t="6501" x="5172075" y="5205413"/>
          <p14:tracePt t="6504" x="5172075" y="5194300"/>
          <p14:tracePt t="6506" x="5172075" y="5187950"/>
          <p14:tracePt t="6507" x="5172075" y="5183188"/>
          <p14:tracePt t="6508" x="5172075" y="5176838"/>
          <p14:tracePt t="6510" x="5172075" y="5172075"/>
          <p14:tracePt t="6512" x="5172075" y="5165725"/>
          <p14:tracePt t="6513" x="5172075" y="5160963"/>
          <p14:tracePt t="6514" x="5172075" y="5154613"/>
          <p14:tracePt t="6516" x="5172075" y="5149850"/>
          <p14:tracePt t="6518" x="5172075" y="5143500"/>
          <p14:tracePt t="6520" x="5172075" y="5137150"/>
          <p14:tracePt t="6521" x="5172075" y="5132388"/>
          <p14:tracePt t="6522" x="5172075" y="5121275"/>
          <p14:tracePt t="6524" x="5172075" y="5114925"/>
          <p14:tracePt t="6526" x="5172075" y="5110163"/>
          <p14:tracePt t="6528" x="5172075" y="5099050"/>
          <p14:tracePt t="6531" x="5172075" y="5092700"/>
          <p14:tracePt t="6532" x="5165725" y="5092700"/>
          <p14:tracePt t="6533" x="5165725" y="5081588"/>
          <p14:tracePt t="6535" x="5165725" y="5076825"/>
          <p14:tracePt t="6536" x="5159375" y="5070475"/>
          <p14:tracePt t="6537" x="5159375" y="5064125"/>
          <p14:tracePt t="6538" x="5159375" y="5059363"/>
          <p14:tracePt t="6540" x="5154613" y="5053013"/>
          <p14:tracePt t="6541" x="5154613" y="5048250"/>
          <p14:tracePt t="6543" x="5154613" y="5041900"/>
          <p14:tracePt t="6544" x="5148263" y="5030788"/>
          <p14:tracePt t="6547" x="5143500" y="5019675"/>
          <p14:tracePt t="6548" x="5143500" y="5014913"/>
          <p14:tracePt t="6550" x="5137150" y="5008563"/>
          <p14:tracePt t="6551" x="5137150" y="5002213"/>
          <p14:tracePt t="6552" x="5132388" y="5002213"/>
          <p14:tracePt t="6553" x="5132388" y="4997450"/>
          <p14:tracePt t="6555" x="5132388" y="4991100"/>
          <p14:tracePt t="6556" x="5126038" y="4986338"/>
          <p14:tracePt t="6557" x="5126038" y="4979988"/>
          <p14:tracePt t="6558" x="5126038" y="4975225"/>
          <p14:tracePt t="6559" x="5121275" y="4968875"/>
          <p14:tracePt t="6561" x="5121275" y="4964113"/>
          <p14:tracePt t="6562" x="5114925" y="4957763"/>
          <p14:tracePt t="6564" x="5110163" y="4957763"/>
          <p14:tracePt t="6565" x="5110163" y="4953000"/>
          <p14:tracePt t="6566" x="5103813" y="4946650"/>
          <p14:tracePt t="6567" x="5103813" y="4941888"/>
          <p14:tracePt t="6569" x="5099050" y="4935538"/>
          <p14:tracePt t="6570" x="5099050" y="4929188"/>
          <p14:tracePt t="6572" x="5099050" y="4924425"/>
          <p14:tracePt t="6573" x="5086350" y="4918075"/>
          <p14:tracePt t="6574" x="5086350" y="4913313"/>
          <p14:tracePt t="6576" x="5081588" y="4906963"/>
          <p14:tracePt t="6579" x="5075238" y="4902200"/>
          <p14:tracePt t="6581" x="5070475" y="4895850"/>
          <p14:tracePt t="6583" x="5070475" y="4891088"/>
          <p14:tracePt t="6584" x="5064125" y="4891088"/>
          <p14:tracePt t="6585" x="5064125" y="4884738"/>
          <p14:tracePt t="6587" x="5059363" y="4879975"/>
          <p14:tracePt t="6589" x="5053013" y="4873625"/>
          <p14:tracePt t="6591" x="5048250" y="4873625"/>
          <p14:tracePt t="6592" x="5048250" y="4867275"/>
          <p14:tracePt t="6594" x="5041900" y="4862513"/>
          <p14:tracePt t="6597" x="5037138" y="4856163"/>
          <p14:tracePt t="6600" x="5030788" y="4851400"/>
          <p14:tracePt t="6601" x="5024438" y="4851400"/>
          <p14:tracePt t="6604" x="5024438" y="4845050"/>
          <p14:tracePt t="6604" x="5019675" y="4845050"/>
          <p14:tracePt t="6605" x="5019675" y="4840288"/>
          <p14:tracePt t="6607" x="5013325" y="4840288"/>
          <p14:tracePt t="6609" x="5013325" y="4833938"/>
          <p14:tracePt t="6611" x="5008563" y="4833938"/>
          <p14:tracePt t="6612" x="5002213" y="4833938"/>
          <p14:tracePt t="6614" x="5002213" y="4829175"/>
          <p14:tracePt t="6615" x="4997450" y="4829175"/>
          <p14:tracePt t="6619" x="4991100" y="4822825"/>
          <p14:tracePt t="6620" x="4986338" y="4818063"/>
          <p14:tracePt t="6621" x="4979988" y="4818063"/>
          <p14:tracePt t="6624" x="4975225" y="4818063"/>
          <p14:tracePt t="6625" x="4975225" y="4811713"/>
          <p14:tracePt t="6627" x="4968875" y="4811713"/>
          <p14:tracePt t="6630" x="4964113" y="4806950"/>
          <p14:tracePt t="6631" x="4957763" y="4806950"/>
          <p14:tracePt t="6633" x="4951413" y="4806950"/>
          <p14:tracePt t="6635" x="4946650" y="4800600"/>
          <p14:tracePt t="6638" x="4940300" y="4794250"/>
          <p14:tracePt t="6639" x="4935538" y="4794250"/>
          <p14:tracePt t="6642" x="4929188" y="4794250"/>
          <p14:tracePt t="6644" x="4924425" y="4789488"/>
          <p14:tracePt t="6646" x="4918075" y="4789488"/>
          <p14:tracePt t="6647" x="4913313" y="4789488"/>
          <p14:tracePt t="6649" x="4906963" y="4789488"/>
          <p14:tracePt t="6650" x="4906963" y="4783138"/>
          <p14:tracePt t="6651" x="4902200" y="4783138"/>
          <p14:tracePt t="6653" x="4895850" y="4783138"/>
          <p14:tracePt t="6654" x="4889500" y="4783138"/>
          <p14:tracePt t="6656" x="4884738" y="4783138"/>
          <p14:tracePt t="6658" x="4878388" y="4778375"/>
          <p14:tracePt t="6659" x="4873625" y="4778375"/>
          <p14:tracePt t="6661" x="4867275" y="4778375"/>
          <p14:tracePt t="6662" x="4867275" y="4772025"/>
          <p14:tracePt t="6663" x="4862513" y="4772025"/>
          <p14:tracePt t="6666" x="4856163" y="4772025"/>
          <p14:tracePt t="6667" x="4851400" y="4772025"/>
          <p14:tracePt t="6668" x="4845050" y="4772025"/>
          <p14:tracePt t="6670" x="4840288" y="4772025"/>
          <p14:tracePt t="6672" x="4833938" y="4767263"/>
          <p14:tracePt t="6674" x="4829175" y="4767263"/>
          <p14:tracePt t="6675" x="4822825" y="4767263"/>
          <p14:tracePt t="6676" x="4816475" y="4767263"/>
          <p14:tracePt t="6678" x="4811713" y="4767263"/>
          <p14:tracePt t="6679" x="4805363" y="4767263"/>
          <p14:tracePt t="6681" x="4800600" y="4767263"/>
          <p14:tracePt t="6683" x="4794250" y="4767263"/>
          <p14:tracePt t="6685" x="4789488" y="4767263"/>
          <p14:tracePt t="6687" x="4783138" y="4760913"/>
          <p14:tracePt t="6688" x="4778375" y="4760913"/>
          <p14:tracePt t="6691" x="4772025" y="4760913"/>
          <p14:tracePt t="6692" x="4767263" y="4760913"/>
          <p14:tracePt t="6693" x="4760913" y="4760913"/>
          <p14:tracePt t="6695" x="4756150" y="4760913"/>
          <p14:tracePt t="6698" x="4749800" y="4760913"/>
          <p14:tracePt t="6699" x="4743450" y="4760913"/>
          <p14:tracePt t="6701" x="4738688" y="4760913"/>
          <p14:tracePt t="6702" x="4732338" y="4760913"/>
          <p14:tracePt t="6704" x="4727575" y="4760913"/>
          <p14:tracePt t="6705" x="4721225" y="4760913"/>
          <p14:tracePt t="6708" x="4716463" y="4760913"/>
          <p14:tracePt t="6710" x="4710113" y="4760913"/>
          <p14:tracePt t="6712" x="4705350" y="4760913"/>
          <p14:tracePt t="6713" x="4699000" y="4760913"/>
          <p14:tracePt t="6716" x="4694238" y="4760913"/>
          <p14:tracePt t="6717" x="4687888" y="4760913"/>
          <p14:tracePt t="6720" x="4681538" y="4760913"/>
          <p14:tracePt t="6722" x="4676775" y="4760913"/>
          <p14:tracePt t="6724" x="4670425" y="4760913"/>
          <p14:tracePt t="6727" x="4665663" y="4760913"/>
          <p14:tracePt t="6729" x="4659313" y="4760913"/>
          <p14:tracePt t="6731" x="4654550" y="4760913"/>
          <p14:tracePt t="6733" x="4648200" y="4760913"/>
          <p14:tracePt t="6736" x="4643438" y="4760913"/>
          <p14:tracePt t="6739" x="4637088" y="4767263"/>
          <p14:tracePt t="6740" x="4632325" y="4767263"/>
          <p14:tracePt t="6743" x="4625975" y="4767263"/>
          <p14:tracePt t="6746" x="4621213" y="4767263"/>
          <p14:tracePt t="6749" x="4614863" y="4767263"/>
          <p14:tracePt t="6750" x="4608513" y="4772025"/>
          <p14:tracePt t="6753" x="4603750" y="4772025"/>
          <p14:tracePt t="6754" x="4603750" y="4778375"/>
          <p14:tracePt t="6756" x="4597400" y="4778375"/>
          <p14:tracePt t="6759" x="4592638" y="4778375"/>
          <p14:tracePt t="6762" x="4586288" y="4783138"/>
          <p14:tracePt t="6764" x="4581525" y="4783138"/>
          <p14:tracePt t="6766" x="4575175" y="4783138"/>
          <p14:tracePt t="6770" x="4570413" y="4789488"/>
          <p14:tracePt t="6773" x="4564063" y="4789488"/>
          <p14:tracePt t="6775" x="4559300" y="4789488"/>
          <p14:tracePt t="6776" x="4559300" y="4794250"/>
          <p14:tracePt t="6778" x="4552950" y="4794250"/>
          <p14:tracePt t="6779" x="4552950" y="4800600"/>
          <p14:tracePt t="6781" x="4548188" y="4800600"/>
          <p14:tracePt t="6784" x="4541838" y="4800600"/>
          <p14:tracePt t="6785" x="4541838" y="4806950"/>
          <p14:tracePt t="6786" x="4535488" y="4806950"/>
          <p14:tracePt t="6788" x="4530725" y="4806950"/>
          <p14:tracePt t="6789" x="4530725" y="4811713"/>
          <p14:tracePt t="6791" x="4524375" y="4811713"/>
          <p14:tracePt t="6794" x="4519613" y="4818063"/>
          <p14:tracePt t="6795" x="4513263" y="4818063"/>
          <p14:tracePt t="6796" x="4513263" y="4822825"/>
          <p14:tracePt t="6798" x="4508500" y="4822825"/>
          <p14:tracePt t="6800" x="4502150" y="4822825"/>
          <p14:tracePt t="6801" x="4502150" y="4829175"/>
          <p14:tracePt t="6803" x="4497388" y="4829175"/>
          <p14:tracePt t="6805" x="4491038" y="4829175"/>
          <p14:tracePt t="6805" x="4491038" y="4833938"/>
          <p14:tracePt t="6807" x="4486275" y="4833938"/>
          <p14:tracePt t="6809" x="4479925" y="4833938"/>
          <p14:tracePt t="6810" x="4479925" y="4840288"/>
          <p14:tracePt t="6812" x="4473575" y="4840288"/>
          <p14:tracePt t="6813" x="4468813" y="4840288"/>
          <p14:tracePt t="6815" x="4468813" y="4845050"/>
          <p14:tracePt t="6816" x="4462463" y="4845050"/>
          <p14:tracePt t="6817" x="4462463" y="4851400"/>
          <p14:tracePt t="6818" x="4457700" y="4851400"/>
          <p14:tracePt t="6820" x="4451350" y="4851400"/>
          <p14:tracePt t="6821" x="4446588" y="4856163"/>
          <p14:tracePt t="6823" x="4440238" y="4856163"/>
          <p14:tracePt t="6825" x="4435475" y="4862513"/>
          <p14:tracePt t="6827" x="4429125" y="4862513"/>
          <p14:tracePt t="6828" x="4424363" y="4862513"/>
          <p14:tracePt t="6829" x="4424363" y="4867275"/>
          <p14:tracePt t="6831" x="4418013" y="4867275"/>
          <p14:tracePt t="6833" x="4418013" y="4873625"/>
          <p14:tracePt t="6834" x="4413250" y="4873625"/>
          <p14:tracePt t="6835" x="4406900" y="4873625"/>
          <p14:tracePt t="6836" x="4406900" y="4879975"/>
          <p14:tracePt t="6837" x="4400550" y="4879975"/>
          <p14:tracePt t="6838" x="4395788" y="4879975"/>
          <p14:tracePt t="6840" x="4389438" y="4884738"/>
          <p14:tracePt t="6842" x="4384675" y="4884738"/>
          <p14:tracePt t="6844" x="4378325" y="4891088"/>
          <p14:tracePt t="6845" x="4373563" y="4891088"/>
          <p14:tracePt t="6846" x="4373563" y="4895850"/>
          <p14:tracePt t="6848" x="4367213" y="4895850"/>
          <p14:tracePt t="6850" x="4362450" y="4895850"/>
          <p14:tracePt t="6851" x="4362450" y="4902200"/>
          <p14:tracePt t="6853" x="4356100" y="4902200"/>
          <p14:tracePt t="6854" x="4351338" y="4902200"/>
          <p14:tracePt t="6855" x="4351338" y="4906963"/>
          <p14:tracePt t="6856" x="4344988" y="4906963"/>
          <p14:tracePt t="6859" x="4338638" y="4913313"/>
          <p14:tracePt t="6861" x="4333875" y="4913313"/>
          <p14:tracePt t="6862" x="4333875" y="4918075"/>
          <p14:tracePt t="6863" x="4327525" y="4918075"/>
          <p14:tracePt t="6867" x="4322763" y="4924425"/>
          <p14:tracePt t="6870" x="4316413" y="4924425"/>
          <p14:tracePt t="6871" x="4316413" y="4929188"/>
          <p14:tracePt t="6872" x="4311650" y="4929188"/>
          <p14:tracePt t="6874" x="4305300" y="4935538"/>
          <p14:tracePt t="6876" x="4305300" y="4941888"/>
          <p14:tracePt t="6879" x="4300538" y="4941888"/>
          <p14:tracePt t="6882" x="4300538" y="4946650"/>
          <p14:tracePt t="6884" x="4294188" y="4946650"/>
          <p14:tracePt t="6885" x="4294188" y="4953000"/>
          <p14:tracePt t="6889" x="4289425" y="4957763"/>
          <p14:tracePt t="6891" x="4289425" y="4964113"/>
          <p14:tracePt t="6892" x="4283075" y="4964113"/>
          <p14:tracePt t="6896" x="4283075" y="4968875"/>
          <p14:tracePt t="6898" x="4283075" y="4975225"/>
          <p14:tracePt t="6899" x="4278313" y="4975225"/>
          <p14:tracePt t="6902" x="4278313" y="4979988"/>
          <p14:tracePt t="6904" x="4278313" y="4986338"/>
          <p14:tracePt t="6907" x="4278313" y="4991100"/>
          <p14:tracePt t="6911" x="4271963" y="4997450"/>
          <p14:tracePt t="6914" x="4271963" y="5002213"/>
          <p14:tracePt t="6916" x="4271963" y="5008563"/>
          <p14:tracePt t="6919" x="4271963" y="5014913"/>
          <p14:tracePt t="6921" x="4271963" y="5019675"/>
          <p14:tracePt t="6924" x="4271963" y="5026025"/>
          <p14:tracePt t="6926" x="4271963" y="5030788"/>
          <p14:tracePt t="6927" x="4271963" y="5037138"/>
          <p14:tracePt t="6930" x="4271963" y="5041900"/>
          <p14:tracePt t="6932" x="4271963" y="5048250"/>
          <p14:tracePt t="6935" x="4271963" y="5053013"/>
          <p14:tracePt t="6936" x="4271963" y="5059363"/>
          <p14:tracePt t="6938" x="4271963" y="5064125"/>
          <p14:tracePt t="6940" x="4271963" y="5070475"/>
          <p14:tracePt t="6942" x="4271963" y="5076825"/>
          <p14:tracePt t="6943" x="4271963" y="5081588"/>
          <p14:tracePt t="6945" x="4271963" y="5087938"/>
          <p14:tracePt t="6947" x="4271963" y="5092700"/>
          <p14:tracePt t="6949" x="4271963" y="5099050"/>
          <p14:tracePt t="6950" x="4271963" y="5103813"/>
          <p14:tracePt t="6952" x="4271963" y="5110163"/>
          <p14:tracePt t="6955" x="4271963" y="5114925"/>
          <p14:tracePt t="6957" x="4271963" y="5121275"/>
          <p14:tracePt t="6958" x="4271963" y="5126038"/>
          <p14:tracePt t="6960" x="4271963" y="5132388"/>
          <p14:tracePt t="6961" x="4278313" y="5137150"/>
          <p14:tracePt t="6962" x="4278313" y="5143500"/>
          <p14:tracePt t="6964" x="4278313" y="5149850"/>
          <p14:tracePt t="6966" x="4278313" y="5154613"/>
          <p14:tracePt t="6967" x="4283075" y="5154613"/>
          <p14:tracePt t="6968" x="4283075" y="5160963"/>
          <p14:tracePt t="6971" x="4283075" y="5165725"/>
          <p14:tracePt t="6972" x="4283075" y="5172075"/>
          <p14:tracePt t="6974" x="4283075" y="5176838"/>
          <p14:tracePt t="6977" x="4283075" y="5183188"/>
          <p14:tracePt t="6978" x="4289425" y="5187950"/>
          <p14:tracePt t="6979" x="4289425" y="5194300"/>
          <p14:tracePt t="6981" x="4289425" y="5199063"/>
          <p14:tracePt t="6983" x="4289425" y="5205413"/>
          <p14:tracePt t="6985" x="4294188" y="5210175"/>
          <p14:tracePt t="6986" x="4294188" y="5216525"/>
          <p14:tracePt t="6988" x="4294188" y="5222875"/>
          <p14:tracePt t="6990" x="4294188" y="5227638"/>
          <p14:tracePt t="6991" x="4294188" y="5233988"/>
          <p14:tracePt t="6992" x="4300538" y="5233988"/>
          <p14:tracePt t="6993" x="4300538" y="5238750"/>
          <p14:tracePt t="6994" x="4300538" y="5245100"/>
          <p14:tracePt t="6995" x="4305300" y="5245100"/>
          <p14:tracePt t="6998" x="4305300" y="5249863"/>
          <p14:tracePt t="7000" x="4305300" y="5260975"/>
          <p14:tracePt t="7001" x="4311650" y="5260975"/>
          <p14:tracePt t="7001" x="4311650" y="5267325"/>
          <p14:tracePt t="7002" x="4311650" y="5272088"/>
          <p14:tracePt t="7003" x="4311650" y="5278438"/>
          <p14:tracePt t="7004" x="4316413" y="5278438"/>
          <p14:tracePt t="7005" x="4316413" y="5284788"/>
          <p14:tracePt t="7007" x="4316413" y="5289550"/>
          <p14:tracePt t="7008" x="4316413" y="5295900"/>
          <p14:tracePt t="7009" x="4322763" y="5300663"/>
          <p14:tracePt t="7010" x="4327525" y="5300663"/>
          <p14:tracePt t="7011" x="4327525" y="5307013"/>
          <p14:tracePt t="7012" x="4327525" y="5311775"/>
          <p14:tracePt t="7014" x="4333875" y="5318125"/>
          <p14:tracePt t="7015" x="4333875" y="5322888"/>
          <p14:tracePt t="7017" x="4338638" y="5329238"/>
          <p14:tracePt t="7018" x="4338638" y="5334000"/>
          <p14:tracePt t="7021" x="4344988" y="5340350"/>
          <p14:tracePt t="7022" x="4344988" y="5345113"/>
          <p14:tracePt t="7024" x="4351338" y="5345113"/>
          <p14:tracePt t="7025" x="4351338" y="5357813"/>
          <p14:tracePt t="7027" x="4356100" y="5362575"/>
          <p14:tracePt t="7028" x="4356100" y="5368925"/>
          <p14:tracePt t="7030" x="4362450" y="5373688"/>
          <p14:tracePt t="7031" x="4367213" y="5373688"/>
          <p14:tracePt t="7031" x="4367213" y="5380038"/>
          <p14:tracePt t="7033" x="4373563" y="5391150"/>
          <p14:tracePt t="7035" x="4373563" y="5395913"/>
          <p14:tracePt t="7037" x="4378325" y="5395913"/>
          <p14:tracePt t="7037" x="4378325" y="5402263"/>
          <p14:tracePt t="7038" x="4384675" y="5402263"/>
          <p14:tracePt t="7039" x="4384675" y="5407025"/>
          <p14:tracePt t="7040" x="4389438" y="5413375"/>
          <p14:tracePt t="7042" x="4395788" y="5419725"/>
          <p14:tracePt t="7044" x="4395788" y="5424488"/>
          <p14:tracePt t="7045" x="4400550" y="5424488"/>
          <p14:tracePt t="7046" x="4400550" y="5430838"/>
          <p14:tracePt t="7047" x="4406900" y="5430838"/>
          <p14:tracePt t="7048" x="4413250" y="5435600"/>
          <p14:tracePt t="7049" x="4418013" y="5441950"/>
          <p14:tracePt t="7050" x="4418013" y="5446713"/>
          <p14:tracePt t="7052" x="4424363" y="5446713"/>
          <p14:tracePt t="7053" x="4429125" y="5453063"/>
          <p14:tracePt t="7055" x="4429125" y="5457825"/>
          <p14:tracePt t="7056" x="4435475" y="5457825"/>
          <p14:tracePt t="7057" x="4440238" y="5464175"/>
          <p14:tracePt t="7058" x="4440238" y="5468938"/>
          <p14:tracePt t="7059" x="4446588" y="5468938"/>
          <p14:tracePt t="7060" x="4451350" y="5468938"/>
          <p14:tracePt t="7061" x="4451350" y="5475288"/>
          <p14:tracePt t="7062" x="4457700" y="5480050"/>
          <p14:tracePt t="7064" x="4462463" y="5486400"/>
          <p14:tracePt t="7066" x="4468813" y="5486400"/>
          <p14:tracePt t="7067" x="4473575" y="5492750"/>
          <p14:tracePt t="7069" x="4479925" y="5492750"/>
          <p14:tracePt t="7070" x="4479925" y="5497513"/>
          <p14:tracePt t="7071" x="4486275" y="5503863"/>
          <p14:tracePt t="7073" x="4491038" y="5503863"/>
          <p14:tracePt t="7074" x="4491038" y="5508625"/>
          <p14:tracePt t="7075" x="4497388" y="5508625"/>
          <p14:tracePt t="7076" x="4502150" y="5508625"/>
          <p14:tracePt t="7077" x="4502150" y="5514975"/>
          <p14:tracePt t="7078" x="4508500" y="5514975"/>
          <p14:tracePt t="7079" x="4513263" y="5514975"/>
          <p14:tracePt t="7080" x="4519613" y="5519738"/>
          <p14:tracePt t="7081" x="4519613" y="5526088"/>
          <p14:tracePt t="7082" x="4524375" y="5526088"/>
          <p14:tracePt t="7084" x="4535488" y="5530850"/>
          <p14:tracePt t="7086" x="4541838" y="5530850"/>
          <p14:tracePt t="7088" x="4548188" y="5537200"/>
          <p14:tracePt t="7090" x="4552950" y="5541963"/>
          <p14:tracePt t="7091" x="4559300" y="5541963"/>
          <p14:tracePt t="7093" x="4564063" y="5541963"/>
          <p14:tracePt t="7094" x="4564063" y="5548313"/>
          <p14:tracePt t="7095" x="4570413" y="5548313"/>
          <p14:tracePt t="7096" x="4575175" y="5548313"/>
          <p14:tracePt t="7097" x="4581525" y="5548313"/>
          <p14:tracePt t="7098" x="4581525" y="5553075"/>
          <p14:tracePt t="7099" x="4586288" y="5553075"/>
          <p14:tracePt t="7101" x="4592638" y="5553075"/>
          <p14:tracePt t="7103" x="4597400" y="5553075"/>
          <p14:tracePt t="7104" x="4603750" y="5559425"/>
          <p14:tracePt t="7106" x="4608513" y="5565775"/>
          <p14:tracePt t="7107" x="4614863" y="5565775"/>
          <p14:tracePt t="7108" x="4621213" y="5565775"/>
          <p14:tracePt t="7110" x="4625975" y="5565775"/>
          <p14:tracePt t="7112" x="4632325" y="5565775"/>
          <p14:tracePt t="7113" x="4637088" y="5570538"/>
          <p14:tracePt t="7114" x="4643438" y="5570538"/>
          <p14:tracePt t="7116" x="4648200" y="5570538"/>
          <p14:tracePt t="7117" x="4654550" y="5570538"/>
          <p14:tracePt t="7119" x="4659313" y="5570538"/>
          <p14:tracePt t="7120" x="4665663" y="5570538"/>
          <p14:tracePt t="7121" x="4670425" y="5576888"/>
          <p14:tracePt t="7123" x="4676775" y="5576888"/>
          <p14:tracePt t="7124" x="4681538" y="5576888"/>
          <p14:tracePt t="7126" x="4687888" y="5576888"/>
          <p14:tracePt t="7127" x="4694238" y="5581650"/>
          <p14:tracePt t="7129" x="4699000" y="5581650"/>
          <p14:tracePt t="7130" x="4705350" y="5581650"/>
          <p14:tracePt t="7132" x="4716463" y="5581650"/>
          <p14:tracePt t="7135" x="4721225" y="5581650"/>
          <p14:tracePt t="7136" x="4727575" y="5581650"/>
          <p14:tracePt t="7138" x="4732338" y="5581650"/>
          <p14:tracePt t="7139" x="4738688" y="5581650"/>
          <p14:tracePt t="7140" x="4743450" y="5581650"/>
          <p14:tracePt t="7142" x="4749800" y="5581650"/>
          <p14:tracePt t="7143" x="4756150" y="5581650"/>
          <p14:tracePt t="7144" x="4760913" y="5581650"/>
          <p14:tracePt t="7145" x="4767263" y="5581650"/>
          <p14:tracePt t="7146" x="4772025" y="5581650"/>
          <p14:tracePt t="7148" x="4778375" y="5581650"/>
          <p14:tracePt t="7149" x="4778375" y="5588000"/>
          <p14:tracePt t="7150" x="4789488" y="5588000"/>
          <p14:tracePt t="7152" x="4794250" y="5588000"/>
          <p14:tracePt t="7153" x="4800600" y="5588000"/>
          <p14:tracePt t="7154" x="4805363" y="5588000"/>
          <p14:tracePt t="7155" x="4811713" y="5588000"/>
          <p14:tracePt t="7157" x="4816475" y="5588000"/>
          <p14:tracePt t="7158" x="4822825" y="5588000"/>
          <p14:tracePt t="7159" x="4829175" y="5588000"/>
          <p14:tracePt t="7161" x="4833938" y="5588000"/>
          <p14:tracePt t="7162" x="4840288" y="5588000"/>
          <p14:tracePt t="7164" x="4845050" y="5588000"/>
          <p14:tracePt t="7165" x="4851400" y="5588000"/>
          <p14:tracePt t="7166" x="4856163" y="5588000"/>
          <p14:tracePt t="7168" x="4862513" y="5588000"/>
          <p14:tracePt t="7169" x="4867275" y="5588000"/>
          <p14:tracePt t="7170" x="4873625" y="5588000"/>
          <p14:tracePt t="7172" x="4878388" y="5588000"/>
          <p14:tracePt t="7173" x="4884738" y="5588000"/>
          <p14:tracePt t="7174" x="4889500" y="5588000"/>
          <p14:tracePt t="7176" x="4895850" y="5588000"/>
          <p14:tracePt t="7178" x="4906963" y="5588000"/>
          <p14:tracePt t="7180" x="4913313" y="5588000"/>
          <p14:tracePt t="7181" x="4918075" y="5588000"/>
          <p14:tracePt t="7183" x="4924425" y="5588000"/>
          <p14:tracePt t="7184" x="4929188" y="5588000"/>
          <p14:tracePt t="7186" x="4935538" y="5588000"/>
          <p14:tracePt t="7188" x="4940300" y="5588000"/>
          <p14:tracePt t="7190" x="4946650" y="5588000"/>
          <p14:tracePt t="7191" x="4951413" y="5588000"/>
          <p14:tracePt t="7192" x="4957763" y="5588000"/>
          <p14:tracePt t="7194" x="4964113" y="5588000"/>
          <p14:tracePt t="7195" x="4968875" y="5588000"/>
          <p14:tracePt t="7197" x="4975225" y="5588000"/>
          <p14:tracePt t="7199" x="4979988" y="5588000"/>
          <p14:tracePt t="7201" x="4986338" y="5588000"/>
          <p14:tracePt t="7202" x="4991100" y="5588000"/>
          <p14:tracePt t="7203" x="4991100" y="5581650"/>
          <p14:tracePt t="7204" x="4997450" y="5581650"/>
          <p14:tracePt t="7206" x="5002213" y="5581650"/>
          <p14:tracePt t="7207" x="5002213" y="5576888"/>
          <p14:tracePt t="7208" x="5008563" y="5576888"/>
          <p14:tracePt t="7209" x="5013325" y="5576888"/>
          <p14:tracePt t="7212" x="5019675" y="5576888"/>
          <p14:tracePt t="7214" x="5024438" y="5576888"/>
          <p14:tracePt t="7215" x="5024438" y="5570538"/>
          <p14:tracePt t="7216" x="5030788" y="5570538"/>
          <p14:tracePt t="7217" x="5037138" y="5570538"/>
          <p14:tracePt t="7220" x="5041900" y="5570538"/>
          <p14:tracePt t="7223" x="5041900" y="5565775"/>
          <p14:tracePt t="7224" x="5048250" y="5565775"/>
          <p14:tracePt t="7227" x="5053013" y="5565775"/>
          <p14:tracePt t="7229" x="5053013" y="5559425"/>
          <p14:tracePt t="7230" x="5059363" y="5559425"/>
          <p14:tracePt t="7231" x="5064125" y="5559425"/>
          <p14:tracePt t="7232" x="5064125" y="5553075"/>
          <p14:tracePt t="7236" x="5070475" y="5553075"/>
          <p14:tracePt t="7238" x="5070475" y="5548313"/>
          <p14:tracePt t="7239" x="5075238" y="5548313"/>
          <p14:tracePt t="7244" x="5081588" y="5541963"/>
          <p14:tracePt t="7246" x="5086350" y="5541963"/>
          <p14:tracePt t="7250" x="5086350" y="5537200"/>
          <p14:tracePt t="7252" x="5092700" y="5530850"/>
          <p14:tracePt t="7258" x="5092700" y="5526088"/>
          <p14:tracePt t="7260" x="5099050" y="5526088"/>
          <p14:tracePt t="7263" x="5099050" y="5519738"/>
          <p14:tracePt t="7268" x="5099050" y="5514975"/>
          <p14:tracePt t="7270" x="5099050" y="5508625"/>
          <p14:tracePt t="7275" x="5099050" y="5503863"/>
          <p14:tracePt t="7278" x="5099050" y="5497513"/>
          <p14:tracePt t="7282" x="5099050" y="5492750"/>
          <p14:tracePt t="7284" x="5099050" y="5486400"/>
          <p14:tracePt t="7286" x="5099050" y="5480050"/>
          <p14:tracePt t="7289" x="5099050" y="5475288"/>
          <p14:tracePt t="7292" x="5099050" y="5468938"/>
          <p14:tracePt t="7293" x="5099050" y="5464175"/>
          <p14:tracePt t="7295" x="5099050" y="5457825"/>
          <p14:tracePt t="7297" x="5099050" y="5453063"/>
          <p14:tracePt t="7300" x="5099050" y="5446713"/>
          <p14:tracePt t="7302" x="5099050" y="5441950"/>
          <p14:tracePt t="7305" x="5099050" y="5435600"/>
          <p14:tracePt t="7307" x="5099050" y="5430838"/>
          <p14:tracePt t="7310" x="5099050" y="5424488"/>
          <p14:tracePt t="7313" x="5099050" y="5419725"/>
          <p14:tracePt t="7314" x="5099050" y="5413375"/>
          <p14:tracePt t="7316" x="5099050" y="5407025"/>
          <p14:tracePt t="7318" x="5099050" y="5402263"/>
          <p14:tracePt t="7321" x="5099050" y="5395913"/>
          <p14:tracePt t="7323" x="5099050" y="5391150"/>
          <p14:tracePt t="7325" x="5099050" y="5384800"/>
          <p14:tracePt t="7327" x="5099050" y="5380038"/>
          <p14:tracePt t="7330" x="5099050" y="5373688"/>
          <p14:tracePt t="7331" x="5099050" y="5368925"/>
          <p14:tracePt t="7333" x="5099050" y="5362575"/>
          <p14:tracePt t="7336" x="5099050" y="5357813"/>
          <p14:tracePt t="7338" x="5099050" y="5351463"/>
          <p14:tracePt t="7339" x="5099050" y="5345113"/>
          <p14:tracePt t="7341" x="5092700" y="5340350"/>
          <p14:tracePt t="7343" x="5092700" y="5334000"/>
          <p14:tracePt t="7345" x="5092700" y="5329238"/>
          <p14:tracePt t="7346" x="5092700" y="5322888"/>
          <p14:tracePt t="7348" x="5092700" y="5318125"/>
          <p14:tracePt t="7350" x="5092700" y="5311775"/>
          <p14:tracePt t="7352" x="5092700" y="5307013"/>
          <p14:tracePt t="7354" x="5092700" y="5300663"/>
          <p14:tracePt t="7355" x="5086350" y="5295900"/>
          <p14:tracePt t="7358" x="5086350" y="5289550"/>
          <p14:tracePt t="7360" x="5086350" y="5284788"/>
          <p14:tracePt t="7361" x="5081588" y="5278438"/>
          <p14:tracePt t="7363" x="5081588" y="5272088"/>
          <p14:tracePt t="7365" x="5081588" y="5267325"/>
          <p14:tracePt t="7366" x="5081588" y="5260975"/>
          <p14:tracePt t="7368" x="5081588" y="5256213"/>
          <p14:tracePt t="7369" x="5081588" y="5249863"/>
          <p14:tracePt t="7370" x="5075238" y="5249863"/>
          <p14:tracePt t="7371" x="5075238" y="5245100"/>
          <p14:tracePt t="7372" x="5075238" y="5238750"/>
          <p14:tracePt t="7374" x="5075238" y="5233988"/>
          <p14:tracePt t="7377" x="5075238" y="5227638"/>
          <p14:tracePt t="7378" x="5070475" y="5227638"/>
          <p14:tracePt t="7379" x="5070475" y="5222875"/>
          <p14:tracePt t="7380" x="5070475" y="5216525"/>
          <p14:tracePt t="7382" x="5070475" y="5210175"/>
          <p14:tracePt t="7384" x="5070475" y="5205413"/>
          <p14:tracePt t="7385" x="5064125" y="5205413"/>
          <p14:tracePt t="7386" x="5064125" y="5199063"/>
          <p14:tracePt t="7388" x="5064125" y="5194300"/>
          <p14:tracePt t="7389" x="5059363" y="5187950"/>
          <p14:tracePt t="7392" x="5059363" y="5183188"/>
          <p14:tracePt t="7393" x="5059363" y="5176838"/>
          <p14:tracePt t="7394" x="5053013" y="5172075"/>
          <p14:tracePt t="7396" x="5053013" y="5165725"/>
          <p14:tracePt t="7398" x="5053013" y="5160963"/>
          <p14:tracePt t="7400" x="5048250" y="5154613"/>
          <p14:tracePt t="7402" x="5048250" y="5149850"/>
          <p14:tracePt t="7404" x="5048250" y="5143500"/>
          <p14:tracePt t="7405" x="5041900" y="5137150"/>
          <p14:tracePt t="7408" x="5037138" y="5132388"/>
          <p14:tracePt t="7409" x="5037138" y="5126038"/>
          <p14:tracePt t="7411" x="5037138" y="5121275"/>
          <p14:tracePt t="7413" x="5030788" y="5114925"/>
          <p14:tracePt t="7416" x="5030788" y="5110163"/>
          <p14:tracePt t="7417" x="5024438" y="5103813"/>
          <p14:tracePt t="7418" x="5024438" y="5099050"/>
          <p14:tracePt t="7419" x="5019675" y="5099050"/>
          <p14:tracePt t="7420" x="5019675" y="5092700"/>
          <p14:tracePt t="7422" x="5019675" y="5087938"/>
          <p14:tracePt t="7424" x="5013325" y="5081588"/>
          <p14:tracePt t="7426" x="5013325" y="5076825"/>
          <p14:tracePt t="7428" x="5013325" y="5070475"/>
          <p14:tracePt t="7429" x="5008563" y="5064125"/>
          <p14:tracePt t="7432" x="5008563" y="5059363"/>
          <p14:tracePt t="7433" x="5002213" y="5059363"/>
          <p14:tracePt t="7434" x="5002213" y="5053013"/>
          <p14:tracePt t="7437" x="4997450" y="5048250"/>
          <p14:tracePt t="7438" x="4991100" y="5041900"/>
          <p14:tracePt t="7439" x="4991100" y="5037138"/>
          <p14:tracePt t="7442" x="4986338" y="5030788"/>
          <p14:tracePt t="7444" x="4986338" y="5026025"/>
          <p14:tracePt t="7446" x="4979988" y="5019675"/>
          <p14:tracePt t="7448" x="4975225" y="5014913"/>
          <p14:tracePt t="7450" x="4975225" y="5008563"/>
          <p14:tracePt t="7451" x="4968875" y="5008563"/>
          <p14:tracePt t="7453" x="4968875" y="5002213"/>
          <p14:tracePt t="7454" x="4964113" y="4997450"/>
          <p14:tracePt t="7457" x="4964113" y="4991100"/>
          <p14:tracePt t="7458" x="4957763" y="4991100"/>
          <p14:tracePt t="7459" x="4951413" y="4986338"/>
          <p14:tracePt t="7462" x="4951413" y="4979988"/>
          <p14:tracePt t="7463" x="4946650" y="4975225"/>
          <p14:tracePt t="7465" x="4940300" y="4968875"/>
          <p14:tracePt t="7468" x="4935538" y="4964113"/>
          <p14:tracePt t="7472" x="4929188" y="4957763"/>
          <p14:tracePt t="7473" x="4924425" y="4953000"/>
          <p14:tracePt t="7476" x="4918075" y="4946650"/>
          <p14:tracePt t="7479" x="4913313" y="4946650"/>
          <p14:tracePt t="7479" x="4913313" y="4941888"/>
          <p14:tracePt t="7481" x="4906963" y="4941888"/>
          <p14:tracePt t="7482" x="4906963" y="4935538"/>
          <p14:tracePt t="7483" x="4902200" y="4935538"/>
          <p14:tracePt t="7484" x="4902200" y="4929188"/>
          <p14:tracePt t="7486" x="4895850" y="4929188"/>
          <p14:tracePt t="7488" x="4895850" y="4924425"/>
          <p14:tracePt t="7489" x="4889500" y="4924425"/>
          <p14:tracePt t="7492" x="4889500" y="4918075"/>
          <p14:tracePt t="7493" x="4884738" y="4918075"/>
          <p14:tracePt t="7493" x="4878388" y="4918075"/>
          <p14:tracePt t="7495" x="4878388" y="4913313"/>
          <p14:tracePt t="7496" x="4873625" y="4913313"/>
          <p14:tracePt t="7497" x="4873625" y="4906963"/>
          <p14:tracePt t="7498" x="4867275" y="4906963"/>
          <p14:tracePt t="7501" x="4862513" y="4906963"/>
          <p14:tracePt t="7502" x="4856163" y="4902200"/>
          <p14:tracePt t="7505" x="4851400" y="4902200"/>
          <p14:tracePt t="7507" x="4851400" y="4895850"/>
          <p14:tracePt t="7509" x="4845050" y="4895850"/>
          <p14:tracePt t="7511" x="4840288" y="4895850"/>
          <p14:tracePt t="7513" x="4833938" y="4891088"/>
          <p14:tracePt t="7516" x="4829175" y="4884738"/>
          <p14:tracePt t="7518" x="4822825" y="4884738"/>
          <p14:tracePt t="7521" x="4816475" y="4884738"/>
          <p14:tracePt t="7522" x="4811713" y="4879975"/>
          <p14:tracePt t="7525" x="4805363" y="4879975"/>
          <p14:tracePt t="7528" x="4800600" y="4879975"/>
          <p14:tracePt t="7531" x="4794250" y="4879975"/>
          <p14:tracePt t="7532" x="4789488" y="4879975"/>
          <p14:tracePt t="7534" x="4789488" y="4873625"/>
          <p14:tracePt t="7535" x="4783138" y="4873625"/>
          <p14:tracePt t="7537" x="4778375" y="4873625"/>
          <p14:tracePt t="7540" x="4772025" y="4873625"/>
          <p14:tracePt t="7542" x="4767263" y="4873625"/>
          <p14:tracePt t="7544" x="4760913" y="4873625"/>
          <p14:tracePt t="7547" x="4756150" y="4867275"/>
          <p14:tracePt t="7550" x="4749800" y="4867275"/>
          <p14:tracePt t="7553" x="4743450" y="4867275"/>
          <p14:tracePt t="7556" x="4738688" y="4867275"/>
          <p14:tracePt t="7557" x="4732338" y="4867275"/>
          <p14:tracePt t="7559" x="4727575" y="4867275"/>
          <p14:tracePt t="7562" x="4721225" y="4862513"/>
          <p14:tracePt t="7563" x="4716463" y="4862513"/>
          <p14:tracePt t="7566" x="4710113" y="4862513"/>
          <p14:tracePt t="7569" x="4705350" y="4862513"/>
          <p14:tracePt t="7573" x="4699000" y="4862513"/>
          <p14:tracePt t="7574" x="4694238" y="4862513"/>
          <p14:tracePt t="7577" x="4687888" y="4862513"/>
          <p14:tracePt t="7580" x="4681538" y="4862513"/>
          <p14:tracePt t="7583" x="4676775" y="4862513"/>
          <p14:tracePt t="7585" x="4670425" y="4862513"/>
          <p14:tracePt t="7588" x="4665663" y="4862513"/>
          <p14:tracePt t="7592" x="4659313" y="4862513"/>
          <p14:tracePt t="7595" x="4654550" y="4862513"/>
          <p14:tracePt t="7597" x="4648200" y="4862513"/>
          <p14:tracePt t="7603" x="4643438" y="4862513"/>
          <p14:tracePt t="7605" x="4637088" y="4862513"/>
          <p14:tracePt t="7609" x="4632325" y="4862513"/>
          <p14:tracePt t="7610" x="4625975" y="4862513"/>
          <p14:tracePt t="7614" x="4621213" y="4862513"/>
          <p14:tracePt t="7618" x="4614863" y="4862513"/>
          <p14:tracePt t="7622" x="4608513" y="4867275"/>
          <p14:tracePt t="7623" x="4603750" y="4867275"/>
          <p14:tracePt t="7627" x="4597400" y="4867275"/>
          <p14:tracePt t="7630" x="4592638" y="4867275"/>
          <p14:tracePt t="7635" x="4586288" y="4867275"/>
          <p14:tracePt t="7638" x="4581525" y="4867275"/>
          <p14:tracePt t="7640" x="4575175" y="4867275"/>
          <p14:tracePt t="7641" x="4575175" y="4873625"/>
          <p14:tracePt t="7644" x="4570413" y="4873625"/>
          <p14:tracePt t="7648" x="4564063" y="4873625"/>
          <p14:tracePt t="7652" x="4559300" y="4873625"/>
          <p14:tracePt t="7653" x="4552950" y="4873625"/>
          <p14:tracePt t="7655" x="4552950" y="4879975"/>
          <p14:tracePt t="7658" x="4548188" y="4879975"/>
          <p14:tracePt t="7662" x="4541838" y="4879975"/>
          <p14:tracePt t="7666" x="4535488" y="4879975"/>
          <p14:tracePt t="7668" x="4530725" y="4884738"/>
          <p14:tracePt t="7672" x="4524375" y="4884738"/>
          <p14:tracePt t="7673" x="4524375" y="4891088"/>
          <p14:tracePt t="7677" x="4519613" y="4891088"/>
          <p14:tracePt t="7682" x="4513263" y="4891088"/>
          <p14:tracePt t="7683" x="4508500" y="4895850"/>
          <p14:tracePt t="7687" x="4502150" y="4895850"/>
          <p14:tracePt t="7692" x="4497388" y="4902200"/>
          <p14:tracePt t="7697" x="4491038" y="4902200"/>
          <p14:tracePt t="7699" x="4486275" y="4902200"/>
          <p14:tracePt t="7701" x="4486275" y="4906963"/>
          <p14:tracePt t="7703" x="4479925" y="4913313"/>
          <p14:tracePt t="7708" x="4473575" y="4913313"/>
          <p14:tracePt t="7709" x="4473575" y="4918075"/>
          <p14:tracePt t="7713" x="4468813" y="4918075"/>
          <p14:tracePt t="7714" x="4468813" y="4924425"/>
          <p14:tracePt t="7715" x="4462463" y="4924425"/>
          <p14:tracePt t="7719" x="4462463" y="4929188"/>
          <p14:tracePt t="7720" x="4457700" y="4929188"/>
          <p14:tracePt t="7722" x="4457700" y="4935538"/>
          <p14:tracePt t="7724" x="4451350" y="4935538"/>
          <p14:tracePt t="7725" x="4451350" y="4941888"/>
          <p14:tracePt t="7728" x="4446588" y="4946650"/>
          <p14:tracePt t="7731" x="4440238" y="4946650"/>
          <p14:tracePt t="7732" x="4440238" y="4953000"/>
          <p14:tracePt t="7733" x="4440238" y="4957763"/>
          <p14:tracePt t="7735" x="4435475" y="4957763"/>
          <p14:tracePt t="7736" x="4435475" y="4964113"/>
          <p14:tracePt t="7739" x="4435475" y="4968875"/>
          <p14:tracePt t="7740" x="4429125" y="4968875"/>
          <p14:tracePt t="7742" x="4429125" y="4975225"/>
          <p14:tracePt t="7743" x="4424363" y="4979988"/>
          <p14:tracePt t="7745" x="4424363" y="4986338"/>
          <p14:tracePt t="7746" x="4418013" y="4986338"/>
          <p14:tracePt t="7747" x="4418013" y="4991100"/>
          <p14:tracePt t="7750" x="4413250" y="4997450"/>
          <p14:tracePt t="7751" x="4413250" y="5002213"/>
          <p14:tracePt t="7753" x="4413250" y="5008563"/>
          <p14:tracePt t="7755" x="4406900" y="5014913"/>
          <p14:tracePt t="7757" x="4406900" y="5019675"/>
          <p14:tracePt t="7758" x="4406900" y="5026025"/>
          <p14:tracePt t="7760" x="4400550" y="5030788"/>
          <p14:tracePt t="7762" x="4400550" y="5037138"/>
          <p14:tracePt t="7764" x="4400550" y="5041900"/>
          <p14:tracePt t="7765" x="4395788" y="5041900"/>
          <p14:tracePt t="7766" x="4395788" y="5048250"/>
          <p14:tracePt t="7767" x="4395788" y="5053013"/>
          <p14:tracePt t="7769" x="4389438" y="5059363"/>
          <p14:tracePt t="7770" x="4389438" y="5064125"/>
          <p14:tracePt t="7771" x="4389438" y="5070475"/>
          <p14:tracePt t="7773" x="4389438" y="5076825"/>
          <p14:tracePt t="7775" x="4384675" y="5087938"/>
          <p14:tracePt t="7777" x="4384675" y="5092700"/>
          <p14:tracePt t="7779" x="4384675" y="5099050"/>
          <p14:tracePt t="7781" x="4384675" y="5103813"/>
          <p14:tracePt t="7782" x="4384675" y="5110163"/>
          <p14:tracePt t="7784" x="4384675" y="5114925"/>
          <p14:tracePt t="7785" x="4378325" y="5126038"/>
          <p14:tracePt t="7787" x="4378325" y="5132388"/>
          <p14:tracePt t="7788" x="4378325" y="5137150"/>
          <p14:tracePt t="7789" x="4378325" y="5143500"/>
          <p14:tracePt t="7792" x="4373563" y="5154613"/>
          <p14:tracePt t="7794" x="4373563" y="5160963"/>
          <p14:tracePt t="7796" x="4373563" y="5165725"/>
          <p14:tracePt t="7797" x="4373563" y="5172075"/>
          <p14:tracePt t="7798" x="4373563" y="5176838"/>
          <p14:tracePt t="7799" x="4373563" y="5183188"/>
          <p14:tracePt t="7801" x="4373563" y="5187950"/>
          <p14:tracePt t="7802" x="4373563" y="5194300"/>
          <p14:tracePt t="7803" x="4373563" y="5199063"/>
          <p14:tracePt t="7805" x="4373563" y="5210175"/>
          <p14:tracePt t="7807" x="4373563" y="5216525"/>
          <p14:tracePt t="7808" x="4373563" y="5222875"/>
          <p14:tracePt t="7809" x="4373563" y="5227638"/>
          <p14:tracePt t="7810" x="4373563" y="5233988"/>
          <p14:tracePt t="7812" x="4373563" y="5238750"/>
          <p14:tracePt t="7813" x="4373563" y="5245100"/>
          <p14:tracePt t="7814" x="4373563" y="5249863"/>
          <p14:tracePt t="7815" x="4373563" y="5256213"/>
          <p14:tracePt t="7817" x="4373563" y="5267325"/>
          <p14:tracePt t="7819" x="4378325" y="5272088"/>
          <p14:tracePt t="7820" x="4378325" y="5278438"/>
          <p14:tracePt t="7821" x="4384675" y="5284788"/>
          <p14:tracePt t="7822" x="4384675" y="5289550"/>
          <p14:tracePt t="7823" x="4384675" y="5295900"/>
          <p14:tracePt t="7824" x="4384675" y="5300663"/>
          <p14:tracePt t="7825" x="4389438" y="5300663"/>
          <p14:tracePt t="7826" x="4389438" y="5307013"/>
          <p14:tracePt t="7827" x="4389438" y="5311775"/>
          <p14:tracePt t="7828" x="4395788" y="5322888"/>
          <p14:tracePt t="7830" x="4395788" y="5329238"/>
          <p14:tracePt t="7831" x="4400550" y="5334000"/>
          <p14:tracePt t="7833" x="4400550" y="5345113"/>
          <p14:tracePt t="7835" x="4406900" y="5351463"/>
          <p14:tracePt t="7836" x="4413250" y="5357813"/>
          <p14:tracePt t="7838" x="4413250" y="5362575"/>
          <p14:tracePt t="7839" x="4418013" y="5368925"/>
          <p14:tracePt t="7840" x="4418013" y="5373688"/>
          <p14:tracePt t="7841" x="4424363" y="5380038"/>
          <p14:tracePt t="7842" x="4424363" y="5384800"/>
          <p14:tracePt t="7843" x="4429125" y="5384800"/>
          <p14:tracePt t="7844" x="4429125" y="5391150"/>
          <p14:tracePt t="7845" x="4435475" y="5395913"/>
          <p14:tracePt t="7846" x="4435475" y="5402263"/>
          <p14:tracePt t="7847" x="4440238" y="5407025"/>
          <p14:tracePt t="7848" x="4446588" y="5407025"/>
          <p14:tracePt t="7849" x="4446588" y="5419725"/>
          <p14:tracePt t="7850" x="4451350" y="5419725"/>
          <p14:tracePt t="7851" x="4451350" y="5424488"/>
          <p14:tracePt t="7852" x="4457700" y="5424488"/>
          <p14:tracePt t="7853" x="4462463" y="5435600"/>
          <p14:tracePt t="7855" x="4468813" y="5441950"/>
          <p14:tracePt t="7857" x="4473575" y="5446713"/>
          <p14:tracePt t="7859" x="4479925" y="5457825"/>
          <p14:tracePt t="7860" x="4486275" y="5457825"/>
          <p14:tracePt t="7862" x="4491038" y="5464175"/>
          <p14:tracePt t="7864" x="4497388" y="5468938"/>
          <p14:tracePt t="7865" x="4502150" y="5475288"/>
          <p14:tracePt t="7866" x="4508500" y="5475288"/>
          <p14:tracePt t="7867" x="4508500" y="5480050"/>
          <p14:tracePt t="7868" x="4513263" y="5480050"/>
          <p14:tracePt t="7869" x="4513263" y="5486400"/>
          <p14:tracePt t="7870" x="4524375" y="5486400"/>
          <p14:tracePt t="7871" x="4524375" y="5492750"/>
          <p14:tracePt t="7872" x="4530725" y="5497513"/>
          <p14:tracePt t="7874" x="4541838" y="5503863"/>
          <p14:tracePt t="7875" x="4548188" y="5503863"/>
          <p14:tracePt t="7876" x="4552950" y="5508625"/>
          <p14:tracePt t="7878" x="4559300" y="5514975"/>
          <p14:tracePt t="7880" x="4564063" y="5519738"/>
          <p14:tracePt t="7881" x="4575175" y="5519738"/>
          <p14:tracePt t="7882" x="4575175" y="5526088"/>
          <p14:tracePt t="7883" x="4581525" y="5526088"/>
          <p14:tracePt t="7884" x="4586288" y="5530850"/>
          <p14:tracePt t="7885" x="4592638" y="5530850"/>
          <p14:tracePt t="7886" x="4592638" y="5537200"/>
          <p14:tracePt t="7887" x="4603750" y="5537200"/>
          <p14:tracePt t="7889" x="4608513" y="5541963"/>
          <p14:tracePt t="7890" x="4621213" y="5548313"/>
          <p14:tracePt t="7892" x="4625975" y="5548313"/>
          <p14:tracePt t="7893" x="4637088" y="5553075"/>
          <p14:tracePt t="7895" x="4643438" y="5553075"/>
          <p14:tracePt t="7896" x="4648200" y="5559425"/>
          <p14:tracePt t="7897" x="4654550" y="5559425"/>
          <p14:tracePt t="7898" x="4659313" y="5565775"/>
          <p14:tracePt t="7899" x="4665663" y="5565775"/>
          <p14:tracePt t="7900" x="4670425" y="5565775"/>
          <p14:tracePt t="7902" x="4681538" y="5570538"/>
          <p14:tracePt t="7904" x="4687888" y="5576888"/>
          <p14:tracePt t="7905" x="4694238" y="5576888"/>
          <p14:tracePt t="7906" x="4699000" y="5576888"/>
          <p14:tracePt t="7917" x="4760913" y="5592763"/>
          <p14:tracePt t="7918" x="4767263" y="5592763"/>
          <p14:tracePt t="7918" x="4772025" y="5592763"/>
          <p14:tracePt t="7919" x="4778375" y="5592763"/>
          <p14:tracePt t="7920" x="4783138" y="5592763"/>
          <p14:tracePt t="7921" x="4789488" y="5599113"/>
          <p14:tracePt t="7923" x="4800600" y="5599113"/>
          <p14:tracePt t="7924" x="4811713" y="5603875"/>
          <p14:tracePt t="7926" x="4822825" y="5603875"/>
          <p14:tracePt t="7927" x="4829175" y="5603875"/>
          <p14:tracePt t="7928" x="4833938" y="5603875"/>
          <p14:tracePt t="7929" x="4840288" y="5603875"/>
          <p14:tracePt t="7931" x="4851400" y="5603875"/>
          <p14:tracePt t="7932" x="4851400" y="5610225"/>
          <p14:tracePt t="7933" x="4856163" y="5610225"/>
          <p14:tracePt t="7934" x="4862513" y="5610225"/>
          <p14:tracePt t="7935" x="4867275" y="5610225"/>
          <p14:tracePt t="7937" x="4873625" y="5610225"/>
          <p14:tracePt t="7938" x="4889500" y="5610225"/>
          <p14:tracePt t="7940" x="4895850" y="5614988"/>
          <p14:tracePt t="7941" x="4902200" y="5614988"/>
          <p14:tracePt t="7942" x="4906963" y="5614988"/>
          <p14:tracePt t="7944" x="4913313" y="5614988"/>
          <p14:tracePt t="7945" x="4918075" y="5614988"/>
          <p14:tracePt t="7947" x="4924425" y="5614988"/>
          <p14:tracePt t="7948" x="4929188" y="5614988"/>
          <p14:tracePt t="7949" x="4935538" y="5614988"/>
          <p14:tracePt t="7951" x="4940300" y="5614988"/>
          <p14:tracePt t="7952" x="4951413" y="5614988"/>
          <p14:tracePt t="7954" x="4957763" y="5614988"/>
          <p14:tracePt t="7955" x="4964113" y="5614988"/>
          <p14:tracePt t="7957" x="4968875" y="5614988"/>
          <p14:tracePt t="7958" x="4975225" y="5614988"/>
          <p14:tracePt t="7961" x="4979988" y="5614988"/>
          <p14:tracePt t="7962" x="4986338" y="5614988"/>
          <p14:tracePt t="7963" x="4991100" y="5614988"/>
          <p14:tracePt t="7965" x="4997450" y="5614988"/>
          <p14:tracePt t="7966" x="5002213" y="5614988"/>
          <p14:tracePt t="7969" x="5008563" y="5614988"/>
          <p14:tracePt t="7971" x="5013325" y="5614988"/>
          <p14:tracePt t="7973" x="5019675" y="5614988"/>
          <p14:tracePt t="7975" x="5024438" y="5610225"/>
          <p14:tracePt t="7976" x="5030788" y="5610225"/>
          <p14:tracePt t="7979" x="5037138" y="5610225"/>
          <p14:tracePt t="7981" x="5041900" y="5610225"/>
          <p14:tracePt t="7984" x="5048250" y="5610225"/>
          <p14:tracePt t="7986" x="5053013" y="5603875"/>
          <p14:tracePt t="7988" x="5059363" y="5603875"/>
          <p14:tracePt t="7991" x="5064125" y="5603875"/>
          <p14:tracePt t="7995" x="5070475" y="5599113"/>
          <p14:tracePt t="7997" x="5075238" y="5599113"/>
          <p14:tracePt t="8000" x="5081588" y="5599113"/>
          <p14:tracePt t="8004" x="5086350" y="5592763"/>
          <p14:tracePt t="8008" x="5086350" y="5588000"/>
          <p14:tracePt t="8009" x="5092700" y="5588000"/>
          <p14:tracePt t="8012" x="5099050" y="5588000"/>
          <p14:tracePt t="8017" x="5099050" y="5581650"/>
          <p14:tracePt t="8018" x="5103813" y="5581650"/>
          <p14:tracePt t="8025" x="5103813" y="5576888"/>
          <p14:tracePt t="8026" x="5110163" y="5576888"/>
          <p14:tracePt t="8032" x="5110163" y="5570538"/>
          <p14:tracePt t="8035" x="5114925" y="5570538"/>
          <p14:tracePt t="8036" x="5114925" y="5565775"/>
          <p14:tracePt t="8041" x="5121275" y="5559425"/>
          <p14:tracePt t="8046" x="5121275" y="5553075"/>
          <p14:tracePt t="8051" x="5121275" y="5548313"/>
          <p14:tracePt t="8055" x="5121275" y="5541963"/>
          <p14:tracePt t="8056" x="5126038" y="5541963"/>
          <p14:tracePt t="8058" x="5126038" y="5537200"/>
          <p14:tracePt t="8062" x="5126038" y="5530850"/>
          <p14:tracePt t="8066" x="5126038" y="5526088"/>
          <p14:tracePt t="8068" x="5126038" y="5519738"/>
          <p14:tracePt t="8072" x="5126038" y="5514975"/>
          <p14:tracePt t="8076" x="5126038" y="5508625"/>
          <p14:tracePt t="8078" x="5132388" y="5508625"/>
          <p14:tracePt t="8079" x="5132388" y="5503863"/>
          <p14:tracePt t="8081" x="5132388" y="5497513"/>
          <p14:tracePt t="8085" x="5132388" y="5492750"/>
          <p14:tracePt t="8088" x="5132388" y="5486400"/>
          <p14:tracePt t="8092" x="5132388" y="5480050"/>
          <p14:tracePt t="8094" x="5132388" y="5475288"/>
          <p14:tracePt t="8098" x="5132388" y="5468938"/>
          <p14:tracePt t="8101" x="5137150" y="5468938"/>
          <p14:tracePt t="8102" x="5137150" y="5464175"/>
          <p14:tracePt t="8106" x="5137150" y="5457825"/>
          <p14:tracePt t="8110" x="5137150" y="5453063"/>
          <p14:tracePt t="8112" x="5137150" y="5446713"/>
          <p14:tracePt t="8116" x="5137150" y="5441950"/>
          <p14:tracePt t="8120" x="5137150" y="5435600"/>
          <p14:tracePt t="8124" x="5137150" y="5430838"/>
          <p14:tracePt t="8126" x="5137150" y="5424488"/>
          <p14:tracePt t="8130" x="5137150" y="5419725"/>
          <p14:tracePt t="8135" x="5137150" y="5413375"/>
          <p14:tracePt t="8139" x="5137150" y="5407025"/>
          <p14:tracePt t="8141" x="5137150" y="5402263"/>
          <p14:tracePt t="8146" x="5137150" y="5395913"/>
          <p14:tracePt t="8152" x="5137150" y="5391150"/>
          <p14:tracePt t="8156" x="5137150" y="5384800"/>
          <p14:tracePt t="8158" x="5137150" y="5380038"/>
          <p14:tracePt t="8163" x="5137150" y="5373688"/>
          <p14:tracePt t="8167" x="5132388" y="5368925"/>
          <p14:tracePt t="8171" x="5132388" y="5362575"/>
          <p14:tracePt t="8173" x="5132388" y="5357813"/>
          <p14:tracePt t="8176" x="5126038" y="5357813"/>
          <p14:tracePt t="8177" x="5126038" y="5351463"/>
          <p14:tracePt t="8180" x="5126038" y="5345113"/>
          <p14:tracePt t="8184" x="5121275" y="5340350"/>
          <p14:tracePt t="8187" x="5121275" y="5334000"/>
          <p14:tracePt t="8188" x="5114925" y="5334000"/>
          <p14:tracePt t="8190" x="5114925" y="5329238"/>
          <p14:tracePt t="8194" x="5114925" y="5322888"/>
          <p14:tracePt t="8197" x="5110163" y="5322888"/>
          <p14:tracePt t="8199" x="5110163" y="5318125"/>
          <p14:tracePt t="8201" x="5110163" y="5311775"/>
          <p14:tracePt t="8205" x="5110163" y="5307013"/>
          <p14:tracePt t="8208" x="5103813" y="5307013"/>
          <p14:tracePt t="8210" x="5103813" y="5300663"/>
          <p14:tracePt t="8216" x="5103813" y="5295900"/>
          <p14:tracePt t="8219" x="5103813" y="5289550"/>
          <p14:tracePt t="8222" x="5099050" y="5289550"/>
          <p14:tracePt t="8225" x="5099050" y="5284788"/>
          <p14:tracePt t="8229" x="5092700" y="5284788"/>
          <p14:tracePt t="8232" x="5092700" y="5278438"/>
          <p14:tracePt t="8238" x="5092700" y="5272088"/>
          <p14:tracePt t="8241" x="5086350" y="5272088"/>
          <p14:tracePt t="8245" x="5086350" y="5267325"/>
          <p14:tracePt t="8248" x="5086350" y="5260975"/>
          <p14:tracePt t="8250" x="5081588" y="5260975"/>
          <p14:tracePt t="8254" x="5081588" y="5256213"/>
          <p14:tracePt t="8258" x="5075238" y="5256213"/>
          <p14:tracePt t="8260" x="5075238" y="5249863"/>
          <p14:tracePt t="8261" x="5070475" y="5249863"/>
          <p14:tracePt t="8265" x="5070475" y="5245100"/>
          <p14:tracePt t="8267" x="5064125" y="5238750"/>
          <p14:tracePt t="8272" x="5059363" y="5238750"/>
          <p14:tracePt t="8273" x="5059363" y="5233988"/>
          <p14:tracePt t="8277" x="5053013" y="5233988"/>
          <p14:tracePt t="8278" x="5053013" y="5227638"/>
          <p14:tracePt t="8279" x="5048250" y="5227638"/>
          <p14:tracePt t="8282" x="5048250" y="5222875"/>
          <p14:tracePt t="8284" x="5041900" y="5222875"/>
          <p14:tracePt t="8285" x="5041900" y="5216525"/>
          <p14:tracePt t="8287" x="5037138" y="5216525"/>
          <p14:tracePt t="8290" x="5037138" y="5210175"/>
          <p14:tracePt t="8292" x="5030788" y="5210175"/>
          <p14:tracePt t="8294" x="5024438" y="5210175"/>
          <p14:tracePt t="8295" x="5024438" y="5205413"/>
          <p14:tracePt t="8296" x="5019675" y="5205413"/>
          <p14:tracePt t="8299" x="5019675" y="5199063"/>
          <p14:tracePt t="8300" x="5013325" y="5199063"/>
          <p14:tracePt t="8301" x="5013325" y="5194300"/>
          <p14:tracePt t="8303" x="5008563" y="5194300"/>
          <p14:tracePt t="8306" x="5008563" y="5187950"/>
          <p14:tracePt t="8307" x="5002213" y="5187950"/>
          <p14:tracePt t="8309" x="4997450" y="5187950"/>
          <p14:tracePt t="8311" x="4997450" y="5183188"/>
          <p14:tracePt t="8313" x="4991100" y="5183188"/>
          <p14:tracePt t="8317" x="4986338" y="5176838"/>
          <p14:tracePt t="8320" x="4986338" y="5172075"/>
          <p14:tracePt t="8321" x="4979988" y="5172075"/>
          <p14:tracePt t="8323" x="4975225" y="5172075"/>
          <p14:tracePt t="8327" x="4975225" y="5165725"/>
          <p14:tracePt t="8328" x="4968875" y="5165725"/>
          <p14:tracePt t="8333" x="4964113" y="5165725"/>
          <p14:tracePt t="8334" x="4964113" y="5160963"/>
          <p14:tracePt t="8337" x="4957763" y="5160963"/>
          <p14:tracePt t="8340" x="4951413" y="5160963"/>
          <p14:tracePt t="8341" x="4951413" y="5154613"/>
          <p14:tracePt t="8345" x="4946650" y="5149850"/>
          <p14:tracePt t="8350" x="4940300" y="5149850"/>
          <p14:tracePt t="8352" x="4940300" y="5143500"/>
          <p14:tracePt t="8354" x="4935538" y="5143500"/>
          <p14:tracePt t="8356" x="4929188" y="5143500"/>
          <p14:tracePt t="8359" x="4929188" y="5137150"/>
          <p14:tracePt t="8360" x="4924425" y="5137150"/>
          <p14:tracePt t="8364" x="4918075" y="5137150"/>
          <p14:tracePt t="8366" x="4918075" y="5132388"/>
          <p14:tracePt t="8369" x="4913313" y="5132388"/>
          <p14:tracePt t="8370" x="4913313" y="5126038"/>
          <p14:tracePt t="8371" x="4906963" y="5126038"/>
          <p14:tracePt t="8375" x="4902200" y="5126038"/>
          <p14:tracePt t="8376" x="4902200" y="5121275"/>
          <p14:tracePt t="8378" x="4895850" y="5121275"/>
          <p14:tracePt t="8382" x="4889500" y="5121275"/>
          <p14:tracePt t="8383" x="4889500" y="5114925"/>
          <p14:tracePt t="8384" x="4884738" y="5114925"/>
          <p14:tracePt t="8388" x="4878388" y="5114925"/>
          <p14:tracePt t="8389" x="4878388" y="5110163"/>
          <p14:tracePt t="8392" x="4873625" y="5110163"/>
          <p14:tracePt t="8393" x="4873625" y="5103813"/>
          <p14:tracePt t="8397" x="4867275" y="5103813"/>
          <p14:tracePt t="8398" x="4862513" y="5103813"/>
          <p14:tracePt t="8399" x="4862513" y="5099050"/>
          <p14:tracePt t="8403" x="4856163" y="5099050"/>
          <p14:tracePt t="8406" x="4856163" y="5092700"/>
          <p14:tracePt t="8407" x="4851400" y="5092700"/>
          <p14:tracePt t="8412" x="4845050" y="5092700"/>
          <p14:tracePt t="8413" x="4845050" y="5087938"/>
          <p14:tracePt t="8414" x="4840288" y="5087938"/>
          <p14:tracePt t="8418" x="4833938" y="5087938"/>
          <p14:tracePt t="8420" x="4833938" y="5081588"/>
          <p14:tracePt t="8423" x="4829175" y="5076825"/>
          <p14:tracePt t="8426" x="4822825" y="5076825"/>
          <p14:tracePt t="8428" x="4822825" y="5070475"/>
          <p14:tracePt t="8431" x="4816475" y="5070475"/>
          <p14:tracePt t="8433" x="4811713" y="5070475"/>
          <p14:tracePt t="8434" x="4811713" y="5064125"/>
          <p14:tracePt t="8438" x="4805363" y="5064125"/>
          <p14:tracePt t="8441" x="4805363" y="5059363"/>
          <p14:tracePt t="8443" x="4800600" y="5059363"/>
          <p14:tracePt t="8444" x="4800600" y="5053013"/>
          <p14:tracePt t="8447" x="4794250" y="5053013"/>
          <p14:tracePt t="8451" x="4789488" y="5048250"/>
          <p14:tracePt t="8454" x="4783138" y="5048250"/>
          <p14:tracePt t="8455" x="4783138" y="5041900"/>
          <p14:tracePt t="8458" x="4778375" y="5041900"/>
          <p14:tracePt t="8459" x="4778375" y="5037138"/>
          <p14:tracePt t="8463" x="4772025" y="5030788"/>
          <p14:tracePt t="8465" x="4767263" y="5030788"/>
          <p14:tracePt t="8468" x="4767263" y="5026025"/>
          <p14:tracePt t="8470" x="4760913" y="5026025"/>
          <p14:tracePt t="8473" x="4760913" y="5019675"/>
          <p14:tracePt t="8474" x="4756150" y="5019675"/>
          <p14:tracePt t="8477" x="4756150" y="5014913"/>
          <p14:tracePt t="8478" x="4749800" y="5014913"/>
          <p14:tracePt t="8481" x="4743450" y="5008563"/>
          <p14:tracePt t="8484" x="4738688" y="5002213"/>
          <p14:tracePt t="8488" x="4732338" y="4997450"/>
          <p14:tracePt t="8492" x="4732338" y="4991100"/>
          <p14:tracePt t="8493" x="4727575" y="4991100"/>
          <p14:tracePt t="8494" x="4721225" y="4986338"/>
          <p14:tracePt t="8497" x="4716463" y="4986338"/>
          <p14:tracePt t="8498" x="4716463" y="4979988"/>
          <p14:tracePt t="8501" x="4710113" y="4975225"/>
          <p14:tracePt t="8505" x="4705350" y="4968875"/>
          <p14:tracePt t="8507" x="4699000" y="4964113"/>
          <p14:tracePt t="8511" x="4694238" y="4964113"/>
          <p14:tracePt t="8512" x="4694238" y="4957763"/>
          <p14:tracePt t="8515" x="4687888" y="4953000"/>
          <p14:tracePt t="8519" x="4681538" y="4946650"/>
          <p14:tracePt t="8520" x="4676775" y="4946650"/>
          <p14:tracePt t="8521" x="4676775" y="4941888"/>
          <p14:tracePt t="8524" x="4670425" y="4941888"/>
          <p14:tracePt t="8525" x="4670425" y="4935538"/>
          <p14:tracePt t="8528" x="4665663" y="4935538"/>
          <p14:tracePt t="8529" x="4665663" y="4929188"/>
          <p14:tracePt t="8532" x="4659313" y="4929188"/>
          <p14:tracePt t="8534" x="4659313" y="4924425"/>
          <p14:tracePt t="8536" x="4654550" y="4924425"/>
          <p14:tracePt t="8538" x="4648200" y="4918075"/>
          <p14:tracePt t="8540" x="4648200" y="4913313"/>
          <p14:tracePt t="8543" x="4643438" y="4913313"/>
          <p14:tracePt t="8545" x="4643438" y="4906963"/>
          <p14:tracePt t="8547" x="4637088" y="4906963"/>
          <p14:tracePt t="8550" x="4637088" y="4902200"/>
          <p14:tracePt t="8551" x="4632325" y="4902200"/>
          <p14:tracePt t="8553" x="4625975" y="4902200"/>
          <p14:tracePt t="8556" x="4625975" y="4895850"/>
          <p14:tracePt t="8557" x="4621213" y="4891088"/>
          <p14:tracePt t="8561" x="4614863" y="4891088"/>
          <p14:tracePt t="8563" x="4614863" y="4884738"/>
          <p14:tracePt t="8565" x="4608513" y="4884738"/>
          <p14:tracePt t="8566" x="4603750" y="4884738"/>
          <p14:tracePt t="8569" x="4603750" y="4879975"/>
          <p14:tracePt t="8570" x="4597400" y="4879975"/>
          <p14:tracePt t="8573" x="4592638" y="4879975"/>
          <p14:tracePt t="8574" x="4592638" y="4873625"/>
          <p14:tracePt t="8576" x="4586288" y="4873625"/>
          <p14:tracePt t="8577" x="4586288" y="4867275"/>
          <p14:tracePt t="8578" x="4581525" y="4867275"/>
          <p14:tracePt t="8581" x="4575175" y="4867275"/>
          <p14:tracePt t="8584" x="4575175" y="4862513"/>
          <p14:tracePt t="8585" x="4570413" y="4862513"/>
          <p14:tracePt t="8589" x="4564063" y="4862513"/>
          <p14:tracePt t="8590" x="4559300" y="4862513"/>
          <p14:tracePt t="8593" x="4559300" y="4856163"/>
          <p14:tracePt t="8594" x="4552950" y="4856163"/>
          <p14:tracePt t="8597" x="4548188" y="4856163"/>
          <p14:tracePt t="8601" x="4541838" y="4856163"/>
          <p14:tracePt t="8603" x="4535488" y="4856163"/>
          <p14:tracePt t="8605" x="4535488" y="4851400"/>
          <p14:tracePt t="8608" x="4530725" y="4851400"/>
          <p14:tracePt t="8613" x="4524375" y="4851400"/>
          <p14:tracePt t="8619" x="4519613" y="4851400"/>
          <p14:tracePt t="8621" x="4519613" y="4845050"/>
          <p14:tracePt t="8622" x="4513263" y="4845050"/>
          <p14:tracePt t="8630" x="4508500" y="4845050"/>
          <p14:tracePt t="8639" x="4502150" y="4845050"/>
          <p14:tracePt t="8650" x="4497388" y="4845050"/>
          <p14:tracePt t="8655" x="4491038" y="4845050"/>
          <p14:tracePt t="8664" x="4486275" y="4845050"/>
          <p14:tracePt t="8673" x="4479925" y="4845050"/>
          <p14:tracePt t="8682" x="4473575" y="4851400"/>
          <p14:tracePt t="8691" x="4468813" y="4851400"/>
          <p14:tracePt t="8696" x="4462463" y="4851400"/>
          <p14:tracePt t="8704" x="4462463" y="4856163"/>
          <p14:tracePt t="8707" x="4457700" y="4856163"/>
          <p14:tracePt t="8718" x="4451350" y="4856163"/>
          <p14:tracePt t="8719" x="4451350" y="4862513"/>
          <p14:tracePt t="8730" x="4451350" y="4867275"/>
          <p14:tracePt t="8732" x="4446588" y="4867275"/>
          <p14:tracePt t="8734" x="4446588" y="4873625"/>
          <p14:tracePt t="8739" x="4440238" y="4873625"/>
          <p14:tracePt t="8741" x="4440238" y="4879975"/>
          <p14:tracePt t="8747" x="4440238" y="4884738"/>
          <p14:tracePt t="8752" x="4440238" y="4891088"/>
          <p14:tracePt t="8754" x="4435475" y="4891088"/>
          <p14:tracePt t="8755" x="4435475" y="4895850"/>
          <p14:tracePt t="8759" x="4435475" y="4902200"/>
          <p14:tracePt t="8763" x="4435475" y="4906963"/>
          <p14:tracePt t="8766" x="4435475" y="4913313"/>
          <p14:tracePt t="8768" x="4435475" y="4918075"/>
          <p14:tracePt t="8771" x="4429125" y="4918075"/>
          <p14:tracePt t="8772" x="4429125" y="4924425"/>
          <p14:tracePt t="8776" x="4429125" y="4929188"/>
          <p14:tracePt t="8779" x="4429125" y="4935538"/>
          <p14:tracePt t="8782" x="4429125" y="4941888"/>
          <p14:tracePt t="8784" x="4429125" y="4946650"/>
          <p14:tracePt t="8787" x="4429125" y="4953000"/>
          <p14:tracePt t="8790" x="4429125" y="4957763"/>
          <p14:tracePt t="8793" x="4424363" y="4964113"/>
          <p14:tracePt t="8795" x="4424363" y="4968875"/>
          <p14:tracePt t="8798" x="4424363" y="4975225"/>
          <p14:tracePt t="8801" x="4424363" y="4979988"/>
          <p14:tracePt t="8805" x="4424363" y="4986338"/>
          <p14:tracePt t="8805" x="4424363" y="4991100"/>
          <p14:tracePt t="8808" x="4424363" y="4997450"/>
          <p14:tracePt t="8811" x="4424363" y="5002213"/>
          <p14:tracePt t="8815" x="4424363" y="5008563"/>
          <p14:tracePt t="8816" x="4424363" y="5014913"/>
          <p14:tracePt t="8820" x="4424363" y="5019675"/>
          <p14:tracePt t="8823" x="4424363" y="5026025"/>
          <p14:tracePt t="8827" x="4424363" y="5030788"/>
          <p14:tracePt t="8829" x="4424363" y="5037138"/>
          <p14:tracePt t="8833" x="4424363" y="5041900"/>
          <p14:tracePt t="8836" x="4424363" y="5048250"/>
          <p14:tracePt t="8840" x="4424363" y="5053013"/>
          <p14:tracePt t="8842" x="4424363" y="5059363"/>
          <p14:tracePt t="8847" x="4424363" y="5064125"/>
          <p14:tracePt t="8849" x="4429125" y="5064125"/>
          <p14:tracePt t="8852" x="4429125" y="5070475"/>
          <p14:tracePt t="8857" x="4429125" y="5076825"/>
          <p14:tracePt t="8858" x="4435475" y="5076825"/>
          <p14:tracePt t="8859" x="4435475" y="5081588"/>
          <p14:tracePt t="8865" x="4435475" y="5087938"/>
          <p14:tracePt t="8866" x="4440238" y="5087938"/>
          <p14:tracePt t="8870" x="4446588" y="5092700"/>
          <p14:tracePt t="8876" x="4446588" y="5099050"/>
          <p14:tracePt t="8879" x="4451350" y="5099050"/>
          <p14:tracePt t="8884" x="4451350" y="5103813"/>
          <p14:tracePt t="8889" x="4451350" y="5110163"/>
          <p14:tracePt t="8890" x="4457700" y="5110163"/>
          <p14:tracePt t="8903" x="4457700" y="5114925"/>
          <p14:tracePt t="8925" x="4462463" y="5114925"/>
          <p14:tracePt t="8929" x="4462463" y="5121275"/>
          <p14:tracePt t="8942" x="4468813" y="5126038"/>
          <p14:tracePt t="8947" x="4468813" y="5132388"/>
          <p14:tracePt t="8955" x="4468813" y="5137150"/>
          <p14:tracePt t="8961" x="4473575" y="5137150"/>
          <p14:tracePt t="8963" x="4473575" y="5143500"/>
          <p14:tracePt t="8969" x="4473575" y="5149850"/>
          <p14:tracePt t="8972" x="4473575" y="5154613"/>
          <p14:tracePt t="8974" x="4479925" y="5154613"/>
          <p14:tracePt t="8979" x="4479925" y="5160963"/>
          <p14:tracePt t="8983" x="4479925" y="5165725"/>
          <p14:tracePt t="8984" x="4486275" y="5165725"/>
          <p14:tracePt t="8989" x="4486275" y="5172075"/>
          <p14:tracePt t="8992" x="4486275" y="5176838"/>
          <p14:tracePt t="8994" x="4491038" y="5176838"/>
          <p14:tracePt t="8999" x="4491038" y="5183188"/>
          <p14:tracePt t="9000" x="4497388" y="5183188"/>
          <p14:tracePt t="9006" x="4497388" y="5187950"/>
          <p14:tracePt t="9017" x="4497388" y="5194300"/>
          <p14:tracePt t="9022" x="4502150" y="5194300"/>
          <p14:tracePt t="9029" x="4502150" y="5199063"/>
          <p14:tracePt t="9065" x="4502150" y="5205413"/>
          <p14:tracePt t="9084" x="4502150" y="5210175"/>
          <p14:tracePt t="9096" x="4508500" y="5210175"/>
          <p14:tracePt t="9098" x="4508500" y="5216525"/>
          <p14:tracePt t="9103" x="4508500" y="5222875"/>
          <p14:tracePt t="9112" x="4508500" y="5227638"/>
          <p14:tracePt t="9118" x="4513263" y="5227638"/>
          <p14:tracePt t="9121" x="4513263" y="5233988"/>
          <p14:tracePt t="9125" x="4519613" y="5233988"/>
          <p14:tracePt t="9129" x="4519613" y="5238750"/>
          <p14:tracePt t="9133" x="4519613" y="5245100"/>
          <p14:tracePt t="9139" x="4524375" y="5245100"/>
          <p14:tracePt t="9141" x="4524375" y="5249863"/>
          <p14:tracePt t="9149" x="4524375" y="5256213"/>
          <p14:tracePt t="9151" x="4530725" y="5256213"/>
          <p14:tracePt t="9157" x="4530725" y="5260975"/>
          <p14:tracePt t="9160" x="4535488" y="5267325"/>
          <p14:tracePt t="9164" x="4541838" y="5267325"/>
          <p14:tracePt t="9166" x="4541838" y="5272088"/>
          <p14:tracePt t="9170" x="4548188" y="5278438"/>
          <p14:tracePt t="9176" x="4552950" y="5284788"/>
          <p14:tracePt t="9181" x="4552950" y="5289550"/>
          <p14:tracePt t="9182" x="4559300" y="5289550"/>
          <p14:tracePt t="9183" x="4559300" y="5295900"/>
          <p14:tracePt t="9184" x="4564063" y="5295900"/>
          <p14:tracePt t="9188" x="4564063" y="5300663"/>
          <p14:tracePt t="9189" x="4570413" y="5300663"/>
          <p14:tracePt t="9192" x="4575175" y="5307013"/>
          <p14:tracePt t="9196" x="4581525" y="5311775"/>
          <p14:tracePt t="9198" x="4586288" y="5311775"/>
          <p14:tracePt t="9199" x="4586288" y="5318125"/>
          <p14:tracePt t="9201" x="4592638" y="5318125"/>
          <p14:tracePt t="9203" x="4592638" y="5322888"/>
          <p14:tracePt t="9204" x="4597400" y="5322888"/>
          <p14:tracePt t="9207" x="4603750" y="5329238"/>
          <p14:tracePt t="9208" x="4608513" y="5329238"/>
          <p14:tracePt t="9211" x="4614863" y="5329238"/>
          <p14:tracePt t="9212" x="4614863" y="5334000"/>
          <p14:tracePt t="9214" x="4621213" y="5334000"/>
          <p14:tracePt t="9215" x="4621213" y="5340350"/>
          <p14:tracePt t="9216" x="4625975" y="5340350"/>
          <p14:tracePt t="9218" x="4632325" y="5340350"/>
          <p14:tracePt t="9220" x="4632325" y="5345113"/>
          <p14:tracePt t="9222" x="4637088" y="5345113"/>
          <p14:tracePt t="9223" x="4643438" y="5345113"/>
          <p14:tracePt t="9224" x="4643438" y="5351463"/>
          <p14:tracePt t="9225" x="4648200" y="5351463"/>
          <p14:tracePt t="9226" x="4654550" y="5351463"/>
          <p14:tracePt t="9228" x="4659313" y="5351463"/>
          <p14:tracePt t="9230" x="4659313" y="5357813"/>
          <p14:tracePt t="9231" x="4665663" y="5357813"/>
          <p14:tracePt t="9233" x="4670425" y="5362575"/>
          <p14:tracePt t="9235" x="4676775" y="5362575"/>
          <p14:tracePt t="9236" x="4681538" y="5362575"/>
          <p14:tracePt t="9239" x="4687888" y="5362575"/>
          <p14:tracePt t="9241" x="4694238" y="5362575"/>
          <p14:tracePt t="9242" x="4694238" y="5368925"/>
          <p14:tracePt t="9243" x="4699000" y="5368925"/>
          <p14:tracePt t="9244" x="4705350" y="5368925"/>
          <p14:tracePt t="9246" x="4710113" y="5368925"/>
          <p14:tracePt t="9249" x="4716463" y="5368925"/>
          <p14:tracePt t="9251" x="4721225" y="5368925"/>
          <p14:tracePt t="9252" x="4727575" y="5368925"/>
          <p14:tracePt t="9254" x="4732338" y="5368925"/>
          <p14:tracePt t="9256" x="4738688" y="5368925"/>
          <p14:tracePt t="9257" x="4738688" y="5373688"/>
          <p14:tracePt t="9258" x="4743450" y="5373688"/>
          <p14:tracePt t="9259" x="4749800" y="5373688"/>
          <p14:tracePt t="9261" x="4756150" y="5373688"/>
          <p14:tracePt t="9263" x="4760913" y="5373688"/>
          <p14:tracePt t="9265" x="4767263" y="5373688"/>
          <p14:tracePt t="9266" x="4772025" y="5373688"/>
          <p14:tracePt t="9268" x="4778375" y="5373688"/>
          <p14:tracePt t="9271" x="4783138" y="5373688"/>
          <p14:tracePt t="9273" x="4789488" y="5373688"/>
          <p14:tracePt t="9274" x="4794250" y="5373688"/>
          <p14:tracePt t="9275" x="4800600" y="5373688"/>
          <p14:tracePt t="9277" x="4805363" y="5373688"/>
          <p14:tracePt t="9280" x="4811713" y="5373688"/>
          <p14:tracePt t="9281" x="4816475" y="5373688"/>
          <p14:tracePt t="9283" x="4822825" y="5373688"/>
          <p14:tracePt t="9285" x="4829175" y="5373688"/>
          <p14:tracePt t="9286" x="4833938" y="5373688"/>
          <p14:tracePt t="9288" x="4840288" y="5373688"/>
          <p14:tracePt t="9291" x="4845050" y="5373688"/>
          <p14:tracePt t="9293" x="4851400" y="5373688"/>
          <p14:tracePt t="9295" x="4851400" y="5368925"/>
          <p14:tracePt t="9296" x="4856163" y="5368925"/>
          <p14:tracePt t="9297" x="4862513" y="5368925"/>
          <p14:tracePt t="9299" x="4867275" y="5368925"/>
          <p14:tracePt t="9303" x="4873625" y="5368925"/>
          <p14:tracePt t="9305" x="4873625" y="5362575"/>
          <p14:tracePt t="9306" x="4878388" y="5362575"/>
          <p14:tracePt t="9307" x="4884738" y="5362575"/>
          <p14:tracePt t="9308" x="4884738" y="5357813"/>
          <p14:tracePt t="9310" x="4889500" y="5357813"/>
          <p14:tracePt t="9313" x="4895850" y="5357813"/>
          <p14:tracePt t="9314" x="4895850" y="5351463"/>
          <p14:tracePt t="9317" x="4902200" y="5351463"/>
          <p14:tracePt t="9319" x="4906963" y="5351463"/>
          <p14:tracePt t="9320" x="4906963" y="5345113"/>
          <p14:tracePt t="9323" x="4913313" y="5345113"/>
          <p14:tracePt t="9325" x="4913313" y="5340350"/>
          <p14:tracePt t="9328" x="4918075" y="5334000"/>
          <p14:tracePt t="9333" x="4918075" y="5329238"/>
          <p14:tracePt t="9336" x="4924425" y="5329238"/>
          <p14:tracePt t="9338" x="4924425" y="5322888"/>
          <p14:tracePt t="9341" x="4929188" y="5322888"/>
          <p14:tracePt t="9342" x="4929188" y="5318125"/>
          <p14:tracePt t="9344" x="4929188" y="5311775"/>
          <p14:tracePt t="9348" x="4929188" y="5307013"/>
          <p14:tracePt t="9351" x="4929188" y="5300663"/>
          <p14:tracePt t="9355" x="4929188" y="5295900"/>
          <p14:tracePt t="9356" x="4929188" y="5289550"/>
          <p14:tracePt t="9360" x="4929188" y="5284788"/>
          <p14:tracePt t="9363" x="4929188" y="5278438"/>
          <p14:tracePt t="9365" x="4929188" y="5272088"/>
          <p14:tracePt t="9369" x="4929188" y="5267325"/>
          <p14:tracePt t="9370" x="4929188" y="5260975"/>
          <p14:tracePt t="9374" x="4929188" y="5256213"/>
          <p14:tracePt t="9377" x="4929188" y="5249863"/>
          <p14:tracePt t="9381" x="4929188" y="5245100"/>
          <p14:tracePt t="9383" x="4929188" y="5238750"/>
          <p14:tracePt t="9386" x="4929188" y="5233988"/>
          <p14:tracePt t="9391" x="4929188" y="5227638"/>
          <p14:tracePt t="9396" x="4929188" y="5222875"/>
          <p14:tracePt t="9398" x="4929188" y="5216525"/>
          <p14:tracePt t="9402" x="4929188" y="5210175"/>
          <p14:tracePt t="9406" x="4929188" y="5205413"/>
          <p14:tracePt t="9411" x="4929188" y="5199063"/>
          <p14:tracePt t="9414" x="4929188" y="5194300"/>
          <p14:tracePt t="9419" x="4929188" y="5187950"/>
          <p14:tracePt t="9421" x="4924425" y="5187950"/>
          <p14:tracePt t="9422" x="4924425" y="5183188"/>
          <p14:tracePt t="9427" x="4924425" y="5176838"/>
          <p14:tracePt t="9429" x="4924425" y="5172075"/>
          <p14:tracePt t="9433" x="4924425" y="5165725"/>
          <p14:tracePt t="9436" x="4918075" y="5165725"/>
          <p14:tracePt t="9437" x="4918075" y="5160963"/>
          <p14:tracePt t="9441" x="4918075" y="5154613"/>
          <p14:tracePt t="9443" x="4918075" y="5149850"/>
          <p14:tracePt t="9446" x="4913313" y="5143500"/>
          <p14:tracePt t="9451" x="4913313" y="5137150"/>
          <p14:tracePt t="9454" x="4913313" y="5132388"/>
          <p14:tracePt t="9455" x="4906963" y="5132388"/>
          <p14:tracePt t="9456" x="4906963" y="5126038"/>
          <p14:tracePt t="9460" x="4902200" y="5121275"/>
          <p14:tracePt t="9465" x="4902200" y="5114925"/>
          <p14:tracePt t="9470" x="4902200" y="5110163"/>
          <p14:tracePt t="9472" x="4902200" y="5103813"/>
          <p14:tracePt t="9474" x="4895850" y="5103813"/>
          <p14:tracePt t="9479" x="4895850" y="5099050"/>
          <p14:tracePt t="9484" x="4895850" y="5092700"/>
          <p14:tracePt t="9492" x="4895850" y="5087938"/>
          <p14:tracePt t="9495" x="4889500" y="5087938"/>
          <p14:tracePt t="9498" x="4889500" y="5081588"/>
          <p14:tracePt t="9503" x="4889500" y="5076825"/>
          <p14:tracePt t="9515" x="4889500" y="5070475"/>
          <p14:tracePt t="9532" x="4889500" y="5064125"/>
          <p14:tracePt t="9546" x="4884738" y="5064125"/>
          <p14:tracePt t="9876" x="4878388" y="5064125"/>
          <p14:tracePt t="9890" x="4873625" y="5064125"/>
          <p14:tracePt t="9899" x="4867275" y="5064125"/>
          <p14:tracePt t="9906" x="4862513" y="5064125"/>
          <p14:tracePt t="9909" x="4862513" y="5070475"/>
          <p14:tracePt t="9910" x="4856163" y="5070475"/>
          <p14:tracePt t="9917" x="4851400" y="5070475"/>
          <p14:tracePt t="9923" x="4845050" y="5070475"/>
          <p14:tracePt t="9927" x="4845050" y="5076825"/>
          <p14:tracePt t="9929" x="4840288" y="5076825"/>
          <p14:tracePt t="9935" x="4833938" y="5081588"/>
          <p14:tracePt t="9938" x="4829175" y="5081588"/>
          <p14:tracePt t="9945" x="4822825" y="5081588"/>
          <p14:tracePt t="9952" x="4816475" y="5081588"/>
          <p14:tracePt t="9962" x="4811713" y="5081588"/>
          <p14:tracePt t="9969" x="4805363" y="5081588"/>
          <p14:tracePt t="10000" x="4800600" y="5081588"/>
          <p14:tracePt t="10125" x="4800600" y="5087938"/>
          <p14:tracePt t="10127" x="4794250" y="5087938"/>
          <p14:tracePt t="10152" x="4789488" y="5087938"/>
          <p14:tracePt t="10163" x="4783138" y="5087938"/>
          <p14:tracePt t="10173" x="4783138" y="5092700"/>
          <p14:tracePt t="10183" x="4778375" y="5092700"/>
          <p14:tracePt t="10200" x="4772025" y="5092700"/>
          <p14:tracePt t="10219" x="4767263" y="5092700"/>
          <p14:tracePt t="10233" x="4760913" y="5092700"/>
          <p14:tracePt t="10339" x="4756150" y="5092700"/>
          <p14:tracePt t="10463" x="4749800" y="5092700"/>
          <p14:tracePt t="10568" x="4743450" y="5092700"/>
          <p14:tracePt t="10602" x="4738688" y="5099050"/>
          <p14:tracePt t="10671" x="4732338" y="5099050"/>
          <p14:tracePt t="10801" x="4732338" y="5103813"/>
          <p14:tracePt t="10823" x="4732338" y="5110163"/>
          <p14:tracePt t="10861" x="4732338" y="5114925"/>
          <p14:tracePt t="10863" x="4727575" y="5114925"/>
          <p14:tracePt t="11118" x="4721225" y="5114925"/>
          <p14:tracePt t="11130" x="4716463" y="5114925"/>
          <p14:tracePt t="11151" x="4710113" y="5114925"/>
          <p14:tracePt t="11156" x="4710113" y="5110163"/>
          <p14:tracePt t="11165" x="4710113" y="5103813"/>
          <p14:tracePt t="11174" x="4705350" y="5103813"/>
          <p14:tracePt t="11185" x="4705350" y="5099050"/>
          <p14:tracePt t="11205" x="4699000" y="5099050"/>
          <p14:tracePt t="11220" x="4699000" y="5092700"/>
          <p14:tracePt t="11234" x="4694238" y="5092700"/>
          <p14:tracePt t="11297" x="4687888" y="5092700"/>
          <p14:tracePt t="11301" x="4687888" y="5087938"/>
          <p14:tracePt t="11313" x="4681538" y="5087938"/>
          <p14:tracePt t="11318" x="4681538" y="5081588"/>
          <p14:tracePt t="11325" x="4681538" y="5076825"/>
          <p14:tracePt t="11326" x="4676775" y="5076825"/>
          <p14:tracePt t="11333" x="4670425" y="5076825"/>
          <p14:tracePt t="11340" x="4670425" y="5070475"/>
          <p14:tracePt t="11351" x="4665663" y="5070475"/>
          <p14:tracePt t="11362" x="4665663" y="5064125"/>
          <p14:tracePt t="11372" x="4659313" y="5064125"/>
          <p14:tracePt t="11381" x="4659313" y="5059363"/>
          <p14:tracePt t="11387" x="4654550" y="5059363"/>
          <p14:tracePt t="11389" x="4654550" y="5053013"/>
          <p14:tracePt t="11399" x="4648200" y="5053013"/>
          <p14:tracePt t="11401" x="4648200" y="5048250"/>
          <p14:tracePt t="11405" x="4643438" y="5048250"/>
          <p14:tracePt t="11412" x="4643438" y="5041900"/>
          <p14:tracePt t="11417" x="4637088" y="5041900"/>
          <p14:tracePt t="11424" x="4637088" y="5037138"/>
          <p14:tracePt t="11427" x="4632325" y="5037138"/>
          <p14:tracePt t="11430" x="4632325" y="5030788"/>
          <p14:tracePt t="11439" x="4625975" y="5030788"/>
          <p14:tracePt t="11443" x="4625975" y="5026025"/>
          <p14:tracePt t="11446" x="4621213" y="5026025"/>
          <p14:tracePt t="11456" x="4621213" y="5019675"/>
          <p14:tracePt t="11459" x="4614863" y="5019675"/>
          <p14:tracePt t="11471" x="4614863" y="5014913"/>
          <p14:tracePt t="11473" x="4608513" y="5014913"/>
          <p14:tracePt t="11478" x="4608513" y="5008563"/>
          <p14:tracePt t="11495" x="4603750" y="5008563"/>
          <p14:tracePt t="11500" x="4603750" y="5002213"/>
          <p14:tracePt t="11509" x="4597400" y="5002213"/>
          <p14:tracePt t="11545" x="4597400" y="4997450"/>
          <p14:tracePt t="11582" x="4592638" y="4997450"/>
          <p14:tracePt t="11596" x="4592638" y="4991100"/>
          <p14:tracePt t="11606" x="4592638" y="4986338"/>
          <p14:tracePt t="11612" x="4586288" y="4986338"/>
          <p14:tracePt t="11623" x="4586288" y="4979988"/>
          <p14:tracePt t="11636" x="4581525" y="4979988"/>
          <p14:tracePt t="11645" x="4581525" y="4975225"/>
          <p14:tracePt t="11653" x="4575175" y="4975225"/>
          <p14:tracePt t="11667" x="4575175" y="4968875"/>
          <p14:tracePt t="11675" x="4575175" y="4964113"/>
          <p14:tracePt t="11678" x="4570413" y="4964113"/>
          <p14:tracePt t="11693" x="4570413" y="4957763"/>
          <p14:tracePt t="11701" x="4564063" y="4957763"/>
          <p14:tracePt t="11709" x="4564063" y="4953000"/>
          <p14:tracePt t="11723" x="4559300" y="4953000"/>
          <p14:tracePt t="11724" x="4559300" y="4946650"/>
          <p14:tracePt t="11733" x="4559300" y="4941888"/>
          <p14:tracePt t="11734" x="4552950" y="4941888"/>
          <p14:tracePt t="11785" x="4552950" y="4935538"/>
          <p14:tracePt t="11918" x="4548188" y="4935538"/>
          <p14:tracePt t="12232" x="4548188" y="4941888"/>
          <p14:tracePt t="12238" x="4548188" y="4946650"/>
          <p14:tracePt t="12247" x="4548188" y="4953000"/>
          <p14:tracePt t="12255" x="4552950" y="4957763"/>
          <p14:tracePt t="12263" x="4552950" y="4964113"/>
          <p14:tracePt t="12264" x="4559300" y="4964113"/>
          <p14:tracePt t="12267" x="4559300" y="4968875"/>
          <p14:tracePt t="12274" x="4559300" y="4975225"/>
          <p14:tracePt t="12280" x="4564063" y="4975225"/>
          <p14:tracePt t="12283" x="4564063" y="4979988"/>
          <p14:tracePt t="12291" x="4564063" y="4986338"/>
          <p14:tracePt t="12296" x="4570413" y="4991100"/>
          <p14:tracePt t="12306" x="4570413" y="4997450"/>
          <p14:tracePt t="12312" x="4575175" y="4997450"/>
          <p14:tracePt t="12314" x="4575175" y="5002213"/>
          <p14:tracePt t="12320" x="4581525" y="5002213"/>
          <p14:tracePt t="12325" x="4581525" y="5008563"/>
          <p14:tracePt t="12331" x="4581525" y="5014913"/>
          <p14:tracePt t="12336" x="4586288" y="5014913"/>
          <p14:tracePt t="12342" x="4586288" y="5019675"/>
          <p14:tracePt t="12353" x="4592638" y="5019675"/>
          <p14:tracePt t="12356" x="4592638" y="5026025"/>
          <p14:tracePt t="12377" x="4597400" y="5026025"/>
          <p14:tracePt t="12379" x="4597400" y="5030788"/>
          <p14:tracePt t="12392" x="4603750" y="5030788"/>
          <p14:tracePt t="12395" x="4603750" y="5037138"/>
          <p14:tracePt t="12417" x="4608513" y="5037138"/>
          <p14:tracePt t="12421" x="4608513" y="5041900"/>
          <p14:tracePt t="12434" x="4614863" y="5041900"/>
          <p14:tracePt t="12436" x="4614863" y="5048250"/>
          <p14:tracePt t="12450" x="4614863" y="5053013"/>
          <p14:tracePt t="12451" x="4621213" y="5053013"/>
          <p14:tracePt t="12457" x="4621213" y="5059363"/>
          <p14:tracePt t="12460" x="4625975" y="5059363"/>
          <p14:tracePt t="12470" x="4625975" y="5064125"/>
          <p14:tracePt t="12476" x="4632325" y="5064125"/>
          <p14:tracePt t="12482" x="4632325" y="5070475"/>
          <p14:tracePt t="12494" x="4637088" y="5070475"/>
          <p14:tracePt t="12497" x="4637088" y="5076825"/>
          <p14:tracePt t="12502" x="4637088" y="5081588"/>
          <p14:tracePt t="12510" x="4643438" y="5081588"/>
          <p14:tracePt t="12513" x="4643438" y="5087938"/>
          <p14:tracePt t="12518" x="4648200" y="5087938"/>
          <p14:tracePt t="12523" x="4648200" y="5092700"/>
          <p14:tracePt t="12531" x="4654550" y="5092700"/>
          <p14:tracePt t="12533" x="4654550" y="5099050"/>
          <p14:tracePt t="12543" x="4654550" y="5103813"/>
          <p14:tracePt t="12544" x="4659313" y="5103813"/>
          <p14:tracePt t="12549" x="4659313" y="5110163"/>
          <p14:tracePt t="12557" x="4665663" y="5114925"/>
          <p14:tracePt t="12568" x="4665663" y="5121275"/>
          <p14:tracePt t="12572" x="4670425" y="5121275"/>
          <p14:tracePt t="12579" x="4676775" y="5126038"/>
          <p14:tracePt t="12584" x="4676775" y="5132388"/>
          <p14:tracePt t="12592" x="4681538" y="5137150"/>
          <p14:tracePt t="12601" x="4681538" y="5143500"/>
          <p14:tracePt t="12603" x="4687888" y="5143500"/>
          <p14:tracePt t="12609" x="4687888" y="5149850"/>
          <p14:tracePt t="12613" x="4687888" y="5154613"/>
          <p14:tracePt t="12614" x="4694238" y="5154613"/>
          <p14:tracePt t="12620" x="4699000" y="5160963"/>
          <p14:tracePt t="12629" x="4699000" y="5165725"/>
          <p14:tracePt t="12632" x="4705350" y="5165725"/>
          <p14:tracePt t="12638" x="4705350" y="5172075"/>
          <p14:tracePt t="12642" x="4705350" y="5176838"/>
          <p14:tracePt t="12644" x="4710113" y="5176838"/>
          <p14:tracePt t="12651" x="4710113" y="5183188"/>
          <p14:tracePt t="12657" x="4716463" y="5183188"/>
          <p14:tracePt t="12661" x="4716463" y="5187950"/>
          <p14:tracePt t="12663" x="4721225" y="5187950"/>
          <p14:tracePt t="12671" x="4721225" y="5194300"/>
          <p14:tracePt t="12677" x="4727575" y="5199063"/>
          <p14:tracePt t="12686" x="4727575" y="5205413"/>
          <p14:tracePt t="12688" x="4732338" y="5205413"/>
          <p14:tracePt t="12695" x="4732338" y="5210175"/>
          <p14:tracePt t="12699" x="4738688" y="5210175"/>
          <p14:tracePt t="12703" x="4743450" y="5216525"/>
          <p14:tracePt t="12707" x="4743450" y="5222875"/>
          <p14:tracePt t="12712" x="4749800" y="5222875"/>
          <p14:tracePt t="12714" x="4749800" y="5227638"/>
          <p14:tracePt t="12720" x="4756150" y="5227638"/>
          <p14:tracePt t="12721" x="4756150" y="5233988"/>
          <p14:tracePt t="12729" x="4756150" y="5238750"/>
          <p14:tracePt t="12730" x="4760913" y="5238750"/>
          <p14:tracePt t="12734" x="4760913" y="5245100"/>
          <p14:tracePt t="12736" x="4767263" y="5245100"/>
          <p14:tracePt t="12747" x="4767263" y="5249863"/>
          <p14:tracePt t="12754" x="4772025" y="5249863"/>
          <p14:tracePt t="12764" x="4772025" y="5256213"/>
          <p14:tracePt t="12776" x="4778375" y="5256213"/>
          <p14:tracePt t="12781" x="4778375" y="5260975"/>
          <p14:tracePt t="12787" x="4778375" y="5267325"/>
          <p14:tracePt t="12791" x="4783138" y="5267325"/>
          <p14:tracePt t="12797" x="4789488" y="5267325"/>
          <p14:tracePt t="12799" x="4789488" y="5272088"/>
          <p14:tracePt t="12808" x="4789488" y="5278438"/>
          <p14:tracePt t="12809" x="4794250" y="5278438"/>
          <p14:tracePt t="12819" x="4794250" y="5284788"/>
          <p14:tracePt t="12820" x="4800600" y="5284788"/>
          <p14:tracePt t="12830" x="4800600" y="5289550"/>
          <p14:tracePt t="12832" x="4805363" y="5289550"/>
          <p14:tracePt t="12836" x="4805363" y="5295900"/>
          <p14:tracePt t="12838" x="4811713" y="5295900"/>
          <p14:tracePt t="12847" x="4811713" y="5300663"/>
          <p14:tracePt t="12849" x="4816475" y="5300663"/>
          <p14:tracePt t="12859" x="4822825" y="5307013"/>
          <p14:tracePt t="12871" x="4829175" y="5307013"/>
          <p14:tracePt t="12872" x="4829175" y="5311775"/>
          <p14:tracePt t="12877" x="4833938" y="5311775"/>
          <p14:tracePt t="12879" x="4833938" y="5318125"/>
          <p14:tracePt t="12888" x="4840288" y="5318125"/>
          <p14:tracePt t="12895" x="4840288" y="5322888"/>
          <p14:tracePt t="12899" x="4845050" y="5322888"/>
          <p14:tracePt t="12917" x="4851400" y="5329238"/>
          <p14:tracePt t="12930" x="4856163" y="5329238"/>
          <p14:tracePt t="13219" x="4856163" y="5322888"/>
          <p14:tracePt t="13234" x="4856163" y="5318125"/>
          <p14:tracePt t="13241" x="4856163" y="5311775"/>
          <p14:tracePt t="13257" x="4856163" y="5307013"/>
          <p14:tracePt t="13260" x="4862513" y="5307013"/>
          <p14:tracePt t="13279" x="4862513" y="5300663"/>
          <p14:tracePt t="13307" x="4862513" y="5295900"/>
          <p14:tracePt t="13771" x="4862513" y="5289550"/>
          <p14:tracePt t="13807" x="4856163" y="5289550"/>
          <p14:tracePt t="13887" x="4851400" y="5289550"/>
          <p14:tracePt t="13926" x="4851400" y="5284788"/>
          <p14:tracePt t="13948" x="4845050" y="5284788"/>
          <p14:tracePt t="14000" x="4840288" y="5284788"/>
          <p14:tracePt t="14028" x="4840288" y="5278438"/>
          <p14:tracePt t="14070" x="4833938" y="5278438"/>
          <p14:tracePt t="14144" x="4829175" y="5278438"/>
          <p14:tracePt t="14168" x="4829175" y="5272088"/>
          <p14:tracePt t="14182" x="4822825" y="5272088"/>
          <p14:tracePt t="14200" x="4822825" y="5267325"/>
          <p14:tracePt t="14211" x="4816475" y="5267325"/>
          <p14:tracePt t="14219" x="4816475" y="5260975"/>
          <p14:tracePt t="14279" x="4811713" y="5260975"/>
          <p14:tracePt t="14302" x="4811713" y="5256213"/>
          <p14:tracePt t="14413" x="4811713" y="5249863"/>
          <p14:tracePt t="14461" x="4811713" y="5245100"/>
          <p14:tracePt t="14500" x="4811713" y="5238750"/>
          <p14:tracePt t="14605" x="4811713" y="5233988"/>
          <p14:tracePt t="14629" x="4811713" y="5227638"/>
          <p14:tracePt t="14642" x="4811713" y="5222875"/>
          <p14:tracePt t="14648" x="4811713" y="5216525"/>
          <p14:tracePt t="14657" x="4811713" y="5210175"/>
          <p14:tracePt t="14665" x="4811713" y="5205413"/>
          <p14:tracePt t="14672" x="4811713" y="5199063"/>
          <p14:tracePt t="14675" x="4811713" y="5194300"/>
          <p14:tracePt t="14681" x="4811713" y="5187950"/>
          <p14:tracePt t="14683" x="4816475" y="5187950"/>
          <p14:tracePt t="14687" x="4816475" y="5183188"/>
          <p14:tracePt t="14693" x="4816475" y="5176838"/>
          <p14:tracePt t="14697" x="4816475" y="5172075"/>
          <p14:tracePt t="14704" x="4816475" y="5165725"/>
          <p14:tracePt t="14705" x="4822825" y="5165725"/>
          <p14:tracePt t="14711" x="4822825" y="5160963"/>
          <p14:tracePt t="14718" x="4822825" y="5154613"/>
          <p14:tracePt t="14721" x="4822825" y="5149850"/>
          <p14:tracePt t="14722" x="4829175" y="5149850"/>
          <p14:tracePt t="14729" x="4829175" y="5143500"/>
          <p14:tracePt t="14731" x="4833938" y="5143500"/>
          <p14:tracePt t="14739" x="4833938" y="5137150"/>
          <p14:tracePt t="14748" x="4833938" y="5132388"/>
          <p14:tracePt t="14752" x="4840288" y="5132388"/>
          <p14:tracePt t="14754" x="4840288" y="5126038"/>
          <p14:tracePt t="14765" x="4840288" y="5121275"/>
          <p14:tracePt t="14779" x="4840288" y="5114925"/>
          <p14:tracePt t="14782" x="4845050" y="5114925"/>
          <p14:tracePt t="14795" x="4845050" y="5110163"/>
          <p14:tracePt t="14804" x="4845050" y="5103813"/>
          <p14:tracePt t="14823" x="4845050" y="5099050"/>
          <p14:tracePt t="14840" x="4845050" y="5092700"/>
          <p14:tracePt t="14855" x="4845050" y="5087938"/>
          <p14:tracePt t="14869" x="4845050" y="5081588"/>
          <p14:tracePt t="14874" x="4845050" y="5076825"/>
          <p14:tracePt t="14884" x="4845050" y="5070475"/>
          <p14:tracePt t="14895" x="4845050" y="5064125"/>
          <p14:tracePt t="14917" x="4845050" y="5053013"/>
          <p14:tracePt t="14925" x="4845050" y="5048250"/>
          <p14:tracePt t="14935" x="4845050" y="5041900"/>
          <p14:tracePt t="14944" x="4845050" y="5037138"/>
          <p14:tracePt t="14949" x="4845050" y="5030788"/>
          <p14:tracePt t="14959" x="4845050" y="5026025"/>
          <p14:tracePt t="14968" x="4845050" y="5019675"/>
          <p14:tracePt t="14970" x="4840288" y="5019675"/>
          <p14:tracePt t="14977" x="4840288" y="5014913"/>
          <p14:tracePt t="14982" x="4840288" y="5008563"/>
          <p14:tracePt t="14995" x="4840288" y="5002213"/>
          <p14:tracePt t="15013" x="4840288" y="4997450"/>
          <p14:tracePt t="15026" x="4833938" y="4997450"/>
          <p14:tracePt t="15053" x="4833938" y="4991100"/>
          <p14:tracePt t="15060" x="4829175" y="4991100"/>
          <p14:tracePt t="15065" x="4829175" y="4986338"/>
          <p14:tracePt t="15082" x="4829175" y="4979988"/>
          <p14:tracePt t="15084" x="4822825" y="4979988"/>
          <p14:tracePt t="15095" x="4822825" y="4975225"/>
          <p14:tracePt t="15097" x="4816475" y="4975225"/>
          <p14:tracePt t="15106" x="4811713" y="4968875"/>
          <p14:tracePt t="15110" x="4805363" y="4968875"/>
          <p14:tracePt t="15111" x="4805363" y="4964113"/>
          <p14:tracePt t="15118" x="4800600" y="4964113"/>
          <p14:tracePt t="15121" x="4800600" y="4957763"/>
          <p14:tracePt t="15124" x="4794250" y="4957763"/>
          <p14:tracePt t="15130" x="4789488" y="4953000"/>
          <p14:tracePt t="15132" x="4783138" y="4953000"/>
          <p14:tracePt t="15138" x="4778375" y="4953000"/>
          <p14:tracePt t="15139" x="4778375" y="4946650"/>
          <p14:tracePt t="15143" x="4772025" y="4946650"/>
          <p14:tracePt t="15144" x="4772025" y="4941888"/>
          <p14:tracePt t="15148" x="4767263" y="4941888"/>
          <p14:tracePt t="15150" x="4760913" y="4941888"/>
          <p14:tracePt t="15152" x="4760913" y="4935538"/>
          <p14:tracePt t="15155" x="4756150" y="4935538"/>
          <p14:tracePt t="15160" x="4749800" y="4935538"/>
          <p14:tracePt t="15163" x="4749800" y="4929188"/>
          <p14:tracePt t="15167" x="4743450" y="4929188"/>
          <p14:tracePt t="15169" x="4738688" y="4929188"/>
          <p14:tracePt t="15171" x="4738688" y="4924425"/>
          <p14:tracePt t="15174" x="4732338" y="4924425"/>
          <p14:tracePt t="15180" x="4727575" y="4924425"/>
          <p14:tracePt t="15182" x="4727575" y="4918075"/>
          <p14:tracePt t="15186" x="4721225" y="4918075"/>
          <p14:tracePt t="15189" x="4721225" y="4913313"/>
          <p14:tracePt t="15190" x="4716463" y="4913313"/>
          <p14:tracePt t="15197" x="4710113" y="4913313"/>
          <p14:tracePt t="15202" x="4710113" y="4906963"/>
          <p14:tracePt t="15205" x="4705350" y="4906963"/>
          <p14:tracePt t="15212" x="4699000" y="4906963"/>
          <p14:tracePt t="15216" x="4694238" y="4902200"/>
          <p14:tracePt t="15223" x="4687888" y="4902200"/>
          <p14:tracePt t="15229" x="4681538" y="4902200"/>
          <p14:tracePt t="15230" x="4681538" y="4895850"/>
          <p14:tracePt t="15237" x="4676775" y="4895850"/>
          <p14:tracePt t="15238" x="4676775" y="4891088"/>
          <p14:tracePt t="15240" x="4670425" y="4891088"/>
          <p14:tracePt t="15246" x="4665663" y="4891088"/>
          <p14:tracePt t="15252" x="4665663" y="4884738"/>
          <p14:tracePt t="15253" x="4659313" y="4884738"/>
          <p14:tracePt t="15260" x="4654550" y="4884738"/>
          <p14:tracePt t="15267" x="4648200" y="4879975"/>
          <p14:tracePt t="15270" x="4643438" y="4879975"/>
          <p14:tracePt t="15278" x="4637088" y="4879975"/>
          <p14:tracePt t="15282" x="4637088" y="4873625"/>
          <p14:tracePt t="15285" x="4632325" y="4873625"/>
          <p14:tracePt t="15289" x="4632325" y="4867275"/>
          <p14:tracePt t="15293" x="4625975" y="4867275"/>
          <p14:tracePt t="15297" x="4621213" y="4867275"/>
          <p14:tracePt t="15306" x="4614863" y="4867275"/>
          <p14:tracePt t="15306" x="4614863" y="4862513"/>
          <p14:tracePt t="15312" x="4608513" y="4862513"/>
          <p14:tracePt t="15320" x="4603750" y="4862513"/>
          <p14:tracePt t="15325" x="4597400" y="4856163"/>
          <p14:tracePt t="15333" x="4592638" y="4856163"/>
          <p14:tracePt t="15343" x="4586288" y="4856163"/>
          <p14:tracePt t="15352" x="4586288" y="4851400"/>
          <p14:tracePt t="15367" x="4581525" y="4851400"/>
          <p14:tracePt t="15404" x="4575175" y="4851400"/>
          <p14:tracePt t="15438" x="4570413" y="4851400"/>
          <p14:tracePt t="15444" x="4570413" y="4845050"/>
          <p14:tracePt t="15454" x="4564063" y="4845050"/>
          <p14:tracePt t="15468" x="4559300" y="4845050"/>
          <p14:tracePt t="15473" x="4552950" y="4845050"/>
          <p14:tracePt t="15483" x="4552950" y="4840288"/>
          <p14:tracePt t="15484" x="4548188" y="4840288"/>
          <p14:tracePt t="15495" x="4541838" y="4840288"/>
          <p14:tracePt t="15507" x="4535488" y="4840288"/>
          <p14:tracePt t="15514" x="4530725" y="4840288"/>
          <p14:tracePt t="15519" x="4530725" y="4833938"/>
          <p14:tracePt t="15530" x="4524375" y="4833938"/>
          <p14:tracePt t="15546" x="4519613" y="4833938"/>
          <p14:tracePt t="15562" x="4513263" y="4833938"/>
          <p14:tracePt t="15569" x="4508500" y="4833938"/>
          <p14:tracePt t="15573" x="4508500" y="4829175"/>
          <p14:tracePt t="15579" x="4502150" y="4829175"/>
          <p14:tracePt t="15587" x="4497388" y="4829175"/>
          <p14:tracePt t="15595" x="4491038" y="4829175"/>
          <p14:tracePt t="15597" x="4491038" y="4822825"/>
          <p14:tracePt t="15599" x="4486275" y="4822825"/>
          <p14:tracePt t="15606" x="4479925" y="4822825"/>
          <p14:tracePt t="15613" x="4473575" y="4822825"/>
          <p14:tracePt t="15620" x="4468813" y="4822825"/>
          <p14:tracePt t="15628" x="4462463" y="4822825"/>
          <p14:tracePt t="15631" x="4457700" y="4822825"/>
          <p14:tracePt t="15638" x="4451350" y="4822825"/>
          <p14:tracePt t="15645" x="4446588" y="4822825"/>
          <p14:tracePt t="15654" x="4440238" y="4822825"/>
          <p14:tracePt t="15657" x="4435475" y="4822825"/>
          <p14:tracePt t="15664" x="4429125" y="4822825"/>
          <p14:tracePt t="15672" x="4424363" y="4822825"/>
          <p14:tracePt t="15680" x="4418013" y="4822825"/>
          <p14:tracePt t="15684" x="4413250" y="4822825"/>
          <p14:tracePt t="15694" x="4406900" y="4822825"/>
          <p14:tracePt t="15705" x="4400550" y="4822825"/>
          <p14:tracePt t="15716" x="4395788" y="4822825"/>
          <p14:tracePt t="15722" x="4389438" y="4822825"/>
          <p14:tracePt t="15731" x="4389438" y="4829175"/>
          <p14:tracePt t="15734" x="4384675" y="4829175"/>
          <p14:tracePt t="15745" x="4378325" y="4829175"/>
          <p14:tracePt t="15754" x="4373563" y="4833938"/>
          <p14:tracePt t="15758" x="4367213" y="4833938"/>
          <p14:tracePt t="15766" x="4362450" y="4833938"/>
          <p14:tracePt t="15771" x="4362450" y="4840288"/>
          <p14:tracePt t="15773" x="4356100" y="4840288"/>
          <p14:tracePt t="15779" x="4351338" y="4840288"/>
          <p14:tracePt t="15782" x="4344988" y="4840288"/>
          <p14:tracePt t="15784" x="4344988" y="4845050"/>
          <p14:tracePt t="15788" x="4338638" y="4845050"/>
          <p14:tracePt t="15790" x="4338638" y="4851400"/>
          <p14:tracePt t="15793" x="4333875" y="4851400"/>
          <p14:tracePt t="15798" x="4327525" y="4851400"/>
          <p14:tracePt t="15801" x="4322763" y="4856163"/>
          <p14:tracePt t="15806" x="4316413" y="4856163"/>
          <p14:tracePt t="15810" x="4316413" y="4862513"/>
          <p14:tracePt t="15811" x="4311650" y="4862513"/>
          <p14:tracePt t="15816" x="4305300" y="4862513"/>
          <p14:tracePt t="15818" x="4305300" y="4867275"/>
          <p14:tracePt t="15819" x="4300538" y="4867275"/>
          <p14:tracePt t="15822" x="4300538" y="4873625"/>
          <p14:tracePt t="15825" x="4294188" y="4873625"/>
          <p14:tracePt t="15829" x="4294188" y="4879975"/>
          <p14:tracePt t="15830" x="4289425" y="4879975"/>
          <p14:tracePt t="15835" x="4283075" y="4879975"/>
          <p14:tracePt t="15836" x="4283075" y="4884738"/>
          <p14:tracePt t="15841" x="4278313" y="4884738"/>
          <p14:tracePt t="15843" x="4278313" y="4891088"/>
          <p14:tracePt t="15845" x="4271963" y="4891088"/>
          <p14:tracePt t="15848" x="4271963" y="4895850"/>
          <p14:tracePt t="15852" x="4265613" y="4895850"/>
          <p14:tracePt t="15855" x="4265613" y="4902200"/>
          <p14:tracePt t="15857" x="4260850" y="4902200"/>
          <p14:tracePt t="15862" x="4260850" y="4906963"/>
          <p14:tracePt t="15864" x="4254500" y="4906963"/>
          <p14:tracePt t="15869" x="4249738" y="4913313"/>
          <p14:tracePt t="15871" x="4249738" y="4918075"/>
          <p14:tracePt t="15878" x="4249738" y="4924425"/>
          <p14:tracePt t="15879" x="4243388" y="4924425"/>
          <p14:tracePt t="15885" x="4243388" y="4929188"/>
          <p14:tracePt t="15890" x="4243388" y="4935538"/>
          <p14:tracePt t="15893" x="4238625" y="4935538"/>
          <p14:tracePt t="15895" x="4238625" y="4941888"/>
          <p14:tracePt t="15898" x="4238625" y="4946650"/>
          <p14:tracePt t="15903" x="4238625" y="4953000"/>
          <p14:tracePt t="15908" x="4238625" y="4957763"/>
          <p14:tracePt t="15912" x="4238625" y="4964113"/>
          <p14:tracePt t="15914" x="4238625" y="4968875"/>
          <p14:tracePt t="15918" x="4238625" y="4975225"/>
          <p14:tracePt t="15920" x="4238625" y="4979988"/>
          <p14:tracePt t="15924" x="4238625" y="4986338"/>
          <p14:tracePt t="15925" x="4238625" y="4991100"/>
          <p14:tracePt t="15928" x="4238625" y="4997450"/>
          <p14:tracePt t="15931" x="4238625" y="5002213"/>
          <p14:tracePt t="15939" x="4238625" y="5019675"/>
          <p14:tracePt t="15940" x="4238625" y="5026025"/>
          <p14:tracePt t="15943" x="4238625" y="5030788"/>
          <p14:tracePt t="15944" x="4238625" y="5037138"/>
          <p14:tracePt t="15947" x="4238625" y="5041900"/>
          <p14:tracePt t="15949" x="4238625" y="5048250"/>
          <p14:tracePt t="15951" x="4238625" y="5053013"/>
          <p14:tracePt t="15952" x="4238625" y="5059363"/>
          <p14:tracePt t="15954" x="4238625" y="5064125"/>
          <p14:tracePt t="15956" x="4238625" y="5070475"/>
          <p14:tracePt t="15958" x="4243388" y="5070475"/>
          <p14:tracePt t="15959" x="4243388" y="5076825"/>
          <p14:tracePt t="15960" x="4243388" y="5081588"/>
          <p14:tracePt t="15962" x="4243388" y="5087938"/>
          <p14:tracePt t="15963" x="4243388" y="5092700"/>
          <p14:tracePt t="15965" x="4249738" y="5099050"/>
          <p14:tracePt t="15966" x="4249738" y="5103813"/>
          <p14:tracePt t="15968" x="4249738" y="5110163"/>
          <p14:tracePt t="15969" x="4254500" y="5110163"/>
          <p14:tracePt t="15970" x="4254500" y="5114925"/>
          <p14:tracePt t="15971" x="4254500" y="5121275"/>
          <p14:tracePt t="15972" x="4254500" y="5126038"/>
          <p14:tracePt t="15974" x="4260850" y="5132388"/>
          <p14:tracePt t="15976" x="4260850" y="5143500"/>
          <p14:tracePt t="15978" x="4260850" y="5149850"/>
          <p14:tracePt t="15979" x="4265613" y="5149850"/>
          <p14:tracePt t="15980" x="4265613" y="5154613"/>
          <p14:tracePt t="15981" x="4265613" y="5160963"/>
          <p14:tracePt t="15982" x="4265613" y="5165725"/>
          <p14:tracePt t="15983" x="4271963" y="5172075"/>
          <p14:tracePt t="15985" x="4278313" y="5183188"/>
          <p14:tracePt t="15987" x="4278313" y="5187950"/>
          <p14:tracePt t="15988" x="4283075" y="5187950"/>
          <p14:tracePt t="15989" x="4283075" y="5194300"/>
          <p14:tracePt t="15990" x="4289425" y="5199063"/>
          <p14:tracePt t="15991" x="4289425" y="5205413"/>
          <p14:tracePt t="15993" x="4289425" y="5210175"/>
          <p14:tracePt t="15994" x="4294188" y="5216525"/>
          <p14:tracePt t="15995" x="4294188" y="5227638"/>
          <p14:tracePt t="15996" x="4300538" y="5227638"/>
          <p14:tracePt t="15997" x="4300538" y="5233988"/>
          <p14:tracePt t="15998" x="4305300" y="5233988"/>
          <p14:tracePt t="15999" x="4305300" y="5245100"/>
          <p14:tracePt t="16001" x="4316413" y="5256213"/>
          <p14:tracePt t="16003" x="4316413" y="5260975"/>
          <p14:tracePt t="16004" x="4322763" y="5267325"/>
          <p14:tracePt t="16006" x="4327525" y="5278438"/>
          <p14:tracePt t="16008" x="4333875" y="5284788"/>
          <p14:tracePt t="16010" x="4338638" y="5295900"/>
          <p14:tracePt t="16012" x="4344988" y="5300663"/>
          <p14:tracePt t="16013" x="4344988" y="5307013"/>
          <p14:tracePt t="16014" x="4351338" y="5311775"/>
          <p14:tracePt t="16016" x="4351338" y="5318125"/>
          <p14:tracePt t="16017" x="4356100" y="5318125"/>
          <p14:tracePt t="16018" x="4356100" y="5322888"/>
          <p14:tracePt t="16019" x="4362450" y="5329238"/>
          <p14:tracePt t="16020" x="4367213" y="5334000"/>
          <p14:tracePt t="16021" x="4367213" y="5340350"/>
          <p14:tracePt t="16022" x="4373563" y="5345113"/>
          <p14:tracePt t="16024" x="4373563" y="5351463"/>
          <p14:tracePt t="16025" x="4378325" y="5351463"/>
          <p14:tracePt t="16026" x="4384675" y="5357813"/>
          <p14:tracePt t="16029" x="4389438" y="5362575"/>
          <p14:tracePt t="16030" x="4389438" y="5368925"/>
          <p14:tracePt t="16031" x="4395788" y="5368925"/>
          <p14:tracePt t="16032" x="4395788" y="5373688"/>
          <p14:tracePt t="16033" x="4400550" y="5380038"/>
          <p14:tracePt t="16034" x="4406900" y="5380038"/>
          <p14:tracePt t="16035" x="4406900" y="5384800"/>
          <p14:tracePt t="16036" x="4406900" y="5391150"/>
          <p14:tracePt t="16037" x="4413250" y="5391150"/>
          <p14:tracePt t="16039" x="4418013" y="5395913"/>
          <p14:tracePt t="16040" x="4418013" y="5402263"/>
          <p14:tracePt t="16041" x="4424363" y="5402263"/>
          <p14:tracePt t="16042" x="4424363" y="5407025"/>
          <p14:tracePt t="16043" x="4429125" y="5407025"/>
          <p14:tracePt t="16044" x="4435475" y="5413375"/>
          <p14:tracePt t="16046" x="4435475" y="5419725"/>
          <p14:tracePt t="16047" x="4440238" y="5419725"/>
          <p14:tracePt t="16048" x="4446588" y="5419725"/>
          <p14:tracePt t="16049" x="4446588" y="5424488"/>
          <p14:tracePt t="16051" x="4451350" y="5430838"/>
          <p14:tracePt t="16053" x="4457700" y="5430838"/>
          <p14:tracePt t="16054" x="4457700" y="5435600"/>
          <p14:tracePt t="16055" x="4462463" y="5435600"/>
          <p14:tracePt t="16056" x="4468813" y="5435600"/>
          <p14:tracePt t="16057" x="4468813" y="5441950"/>
          <p14:tracePt t="16058" x="4473575" y="5441950"/>
          <p14:tracePt t="16059" x="4473575" y="5446713"/>
          <p14:tracePt t="16060" x="4479925" y="5446713"/>
          <p14:tracePt t="16061" x="4479925" y="5453063"/>
          <p14:tracePt t="16062" x="4491038" y="5453063"/>
          <p14:tracePt t="16064" x="4497388" y="5457825"/>
          <p14:tracePt t="16066" x="4502150" y="5457825"/>
          <p14:tracePt t="16067" x="4508500" y="5457825"/>
          <p14:tracePt t="16068" x="4508500" y="5464175"/>
          <p14:tracePt t="16069" x="4513263" y="5464175"/>
          <p14:tracePt t="16071" x="4513263" y="5468938"/>
          <p14:tracePt t="16072" x="4519613" y="5468938"/>
          <p14:tracePt t="16074" x="4530725" y="5468938"/>
          <p14:tracePt t="16075" x="4530725" y="5475288"/>
          <p14:tracePt t="16076" x="4535488" y="5475288"/>
          <p14:tracePt t="16078" x="4541838" y="5475288"/>
          <p14:tracePt t="16080" x="4548188" y="5480050"/>
          <p14:tracePt t="16081" x="4552950" y="5480050"/>
          <p14:tracePt t="16082" x="4559300" y="5480050"/>
          <p14:tracePt t="16084" x="4564063" y="5480050"/>
          <p14:tracePt t="16086" x="4570413" y="5480050"/>
          <p14:tracePt t="16087" x="4575175" y="5486400"/>
          <p14:tracePt t="16089" x="4581525" y="5486400"/>
          <p14:tracePt t="16090" x="4586288" y="5486400"/>
          <p14:tracePt t="16091" x="4592638" y="5486400"/>
          <p14:tracePt t="16093" x="4597400" y="5486400"/>
          <p14:tracePt t="16095" x="4603750" y="5486400"/>
          <p14:tracePt t="16097" x="4608513" y="5486400"/>
          <p14:tracePt t="16098" x="4614863" y="5486400"/>
          <p14:tracePt t="16100" x="4621213" y="5492750"/>
          <p14:tracePt t="16102" x="4625975" y="5492750"/>
          <p14:tracePt t="16104" x="4632325" y="5492750"/>
          <p14:tracePt t="16105" x="4637088" y="5492750"/>
          <p14:tracePt t="16107" x="4643438" y="5492750"/>
          <p14:tracePt t="16109" x="4648200" y="5492750"/>
          <p14:tracePt t="16111" x="4659313" y="5492750"/>
          <p14:tracePt t="16113" x="4670425" y="5492750"/>
          <p14:tracePt t="16115" x="4676775" y="5492750"/>
          <p14:tracePt t="16117" x="4681538" y="5492750"/>
          <p14:tracePt t="16119" x="4687888" y="5492750"/>
          <p14:tracePt t="16121" x="4694238" y="5492750"/>
          <p14:tracePt t="16122" x="4699000" y="5492750"/>
          <p14:tracePt t="16123" x="4705350" y="5492750"/>
          <p14:tracePt t="16124" x="4710113" y="5492750"/>
          <p14:tracePt t="16125" x="4716463" y="5492750"/>
          <p14:tracePt t="16127" x="4721225" y="5492750"/>
          <p14:tracePt t="16128" x="4727575" y="5492750"/>
          <p14:tracePt t="16130" x="4732338" y="5492750"/>
          <p14:tracePt t="16131" x="4738688" y="5492750"/>
          <p14:tracePt t="16133" x="4743450" y="5492750"/>
          <p14:tracePt t="16133" x="4749800" y="5492750"/>
          <p14:tracePt t="16135" x="4756150" y="5492750"/>
          <p14:tracePt t="16137" x="4760913" y="5492750"/>
          <p14:tracePt t="16138" x="4767263" y="5492750"/>
          <p14:tracePt t="16139" x="4772025" y="5492750"/>
          <p14:tracePt t="16141" x="4783138" y="5492750"/>
          <p14:tracePt t="16143" x="4789488" y="5492750"/>
          <p14:tracePt t="16144" x="4794250" y="5492750"/>
          <p14:tracePt t="16146" x="4800600" y="5492750"/>
          <p14:tracePt t="16147" x="4805363" y="5492750"/>
          <p14:tracePt t="16148" x="4811713" y="5492750"/>
          <p14:tracePt t="16149" x="4816475" y="5492750"/>
          <p14:tracePt t="16150" x="4822825" y="5492750"/>
          <p14:tracePt t="16152" x="4833938" y="5492750"/>
          <p14:tracePt t="16154" x="4833938" y="5486400"/>
          <p14:tracePt t="16154" x="4840288" y="5486400"/>
          <p14:tracePt t="16156" x="4845050" y="5486400"/>
          <p14:tracePt t="16158" x="4856163" y="5486400"/>
          <p14:tracePt t="16160" x="4862513" y="5486400"/>
          <p14:tracePt t="16162" x="4867275" y="5486400"/>
          <p14:tracePt t="16163" x="4873625" y="5480050"/>
          <p14:tracePt t="16164" x="4878388" y="5480050"/>
          <p14:tracePt t="16165" x="4884738" y="5480050"/>
          <p14:tracePt t="16166" x="4889500" y="5480050"/>
          <p14:tracePt t="16167" x="4895850" y="5475288"/>
          <p14:tracePt t="16170" x="4902200" y="5475288"/>
          <p14:tracePt t="16171" x="4913313" y="5475288"/>
          <p14:tracePt t="16173" x="4918075" y="5468938"/>
          <p14:tracePt t="16174" x="4924425" y="5468938"/>
          <p14:tracePt t="16177" x="4929188" y="5468938"/>
          <p14:tracePt t="16178" x="4935538" y="5468938"/>
          <p14:tracePt t="16179" x="4940300" y="5468938"/>
          <p14:tracePt t="16180" x="4946650" y="5464175"/>
          <p14:tracePt t="16182" x="4951413" y="5457825"/>
          <p14:tracePt t="16183" x="4957763" y="5457825"/>
          <p14:tracePt t="16185" x="4964113" y="5457825"/>
          <p14:tracePt t="16187" x="4968875" y="5457825"/>
          <p14:tracePt t="16188" x="4968875" y="5453063"/>
          <p14:tracePt t="16189" x="4975225" y="5453063"/>
          <p14:tracePt t="16190" x="4979988" y="5453063"/>
          <p14:tracePt t="16192" x="4986338" y="5453063"/>
          <p14:tracePt t="16193" x="4986338" y="5446713"/>
          <p14:tracePt t="16194" x="4991100" y="5446713"/>
          <p14:tracePt t="16196" x="4997450" y="5446713"/>
          <p14:tracePt t="16197" x="4997450" y="5441950"/>
          <p14:tracePt t="16198" x="5002213" y="5441950"/>
          <p14:tracePt t="16199" x="5008563" y="5435600"/>
          <p14:tracePt t="16202" x="5013325" y="5435600"/>
          <p14:tracePt t="16203" x="5013325" y="5430838"/>
          <p14:tracePt t="16204" x="5019675" y="5430838"/>
          <p14:tracePt t="16207" x="5024438" y="5430838"/>
          <p14:tracePt t="16208" x="5030788" y="5424488"/>
          <p14:tracePt t="16211" x="5037138" y="5424488"/>
          <p14:tracePt t="16212" x="5037138" y="5419725"/>
          <p14:tracePt t="16214" x="5041900" y="5413375"/>
          <p14:tracePt t="16217" x="5048250" y="5413375"/>
          <p14:tracePt t="16218" x="5053013" y="5407025"/>
          <p14:tracePt t="16221" x="5059363" y="5402263"/>
          <p14:tracePt t="16225" x="5064125" y="5395913"/>
          <p14:tracePt t="16227" x="5064125" y="5391150"/>
          <p14:tracePt t="16229" x="5070475" y="5391150"/>
          <p14:tracePt t="16230" x="5075238" y="5384800"/>
          <p14:tracePt t="16232" x="5075238" y="5380038"/>
          <p14:tracePt t="16237" x="5081588" y="5373688"/>
          <p14:tracePt t="16239" x="5081588" y="5368925"/>
          <p14:tracePt t="16240" x="5081588" y="5362575"/>
          <p14:tracePt t="16243" x="5086350" y="5357813"/>
          <p14:tracePt t="16246" x="5086350" y="5351463"/>
          <p14:tracePt t="16248" x="5086350" y="5345113"/>
          <p14:tracePt t="16249" x="5086350" y="5340350"/>
          <p14:tracePt t="16252" x="5086350" y="5334000"/>
          <p14:tracePt t="16254" x="5086350" y="5329238"/>
          <p14:tracePt t="16257" x="5092700" y="5322888"/>
          <p14:tracePt t="16259" x="5092700" y="5318125"/>
          <p14:tracePt t="16260" x="5092700" y="5311775"/>
          <p14:tracePt t="16263" x="5092700" y="5307013"/>
          <p14:tracePt t="16264" x="5092700" y="5300663"/>
          <p14:tracePt t="16266" x="5092700" y="5295900"/>
          <p14:tracePt t="16268" x="5092700" y="5289550"/>
          <p14:tracePt t="16270" x="5092700" y="5284788"/>
          <p14:tracePt t="16272" x="5092700" y="5278438"/>
          <p14:tracePt t="16273" x="5092700" y="5272088"/>
          <p14:tracePt t="16274" x="5092700" y="5267325"/>
          <p14:tracePt t="16276" x="5092700" y="5260975"/>
          <p14:tracePt t="16277" x="5092700" y="5256213"/>
          <p14:tracePt t="16280" x="5092700" y="5249863"/>
          <p14:tracePt t="16282" x="5092700" y="5245100"/>
          <p14:tracePt t="16284" x="5092700" y="5238750"/>
          <p14:tracePt t="16285" x="5092700" y="5233988"/>
          <p14:tracePt t="16286" x="5092700" y="5227638"/>
          <p14:tracePt t="16288" x="5092700" y="5222875"/>
          <p14:tracePt t="16290" x="5092700" y="5216525"/>
          <p14:tracePt t="16291" x="5092700" y="5210175"/>
          <p14:tracePt t="16292" x="5086350" y="5210175"/>
          <p14:tracePt t="16293" x="5086350" y="5205413"/>
          <p14:tracePt t="16294" x="5086350" y="5199063"/>
          <p14:tracePt t="16295" x="5086350" y="5194300"/>
          <p14:tracePt t="16297" x="5086350" y="5187950"/>
          <p14:tracePt t="16300" x="5086350" y="5183188"/>
          <p14:tracePt t="16301" x="5086350" y="5176838"/>
          <p14:tracePt t="16302" x="5081588" y="5172075"/>
          <p14:tracePt t="16304" x="5081588" y="5165725"/>
          <p14:tracePt t="16305" x="5075238" y="5160963"/>
          <p14:tracePt t="16306" x="5075238" y="5154613"/>
          <p14:tracePt t="16308" x="5075238" y="5149850"/>
          <p14:tracePt t="16309" x="5075238" y="5143500"/>
          <p14:tracePt t="16311" x="5075238" y="5137150"/>
          <p14:tracePt t="16312" x="5070475" y="5132388"/>
          <p14:tracePt t="16314" x="5070475" y="5126038"/>
          <p14:tracePt t="16316" x="5070475" y="5114925"/>
          <p14:tracePt t="16318" x="5070475" y="5110163"/>
          <p14:tracePt t="16319" x="5064125" y="5103813"/>
          <p14:tracePt t="16321" x="5064125" y="5099050"/>
          <p14:tracePt t="16322" x="5059363" y="5099050"/>
          <p14:tracePt t="16323" x="5059363" y="5092700"/>
          <p14:tracePt t="16325" x="5059363" y="5087938"/>
          <p14:tracePt t="16326" x="5059363" y="5081588"/>
          <p14:tracePt t="16327" x="5053013" y="5076825"/>
          <p14:tracePt t="16329" x="5053013" y="5070475"/>
          <p14:tracePt t="16331" x="5053013" y="5064125"/>
          <p14:tracePt t="16332" x="5053013" y="5059363"/>
          <p14:tracePt t="16333" x="5048250" y="5059363"/>
          <p14:tracePt t="16334" x="5048250" y="5053013"/>
          <p14:tracePt t="16335" x="5048250" y="5048250"/>
          <p14:tracePt t="16336" x="5048250" y="5041900"/>
          <p14:tracePt t="16338" x="5041900" y="5037138"/>
          <p14:tracePt t="16341" x="5037138" y="5030788"/>
          <p14:tracePt t="16342" x="5037138" y="5026025"/>
          <p14:tracePt t="16343" x="5037138" y="5019675"/>
          <p14:tracePt t="16345" x="5030788" y="5014913"/>
          <p14:tracePt t="16348" x="5030788" y="5008563"/>
          <p14:tracePt t="16349" x="5024438" y="5008563"/>
          <p14:tracePt t="16350" x="5024438" y="4997450"/>
          <p14:tracePt t="16352" x="5024438" y="4991100"/>
          <p14:tracePt t="16353" x="5019675" y="4991100"/>
          <p14:tracePt t="16354" x="5019675" y="4986338"/>
          <p14:tracePt t="16355" x="5013325" y="4979988"/>
          <p14:tracePt t="16357" x="5013325" y="4975225"/>
          <p14:tracePt t="16358" x="5008563" y="4975225"/>
          <p14:tracePt t="16359" x="5008563" y="4968875"/>
          <p14:tracePt t="16361" x="5008563" y="4964113"/>
          <p14:tracePt t="16362" x="5002213" y="4964113"/>
          <p14:tracePt t="16363" x="5002213" y="4957763"/>
          <p14:tracePt t="16364" x="5002213" y="4953000"/>
          <p14:tracePt t="16365" x="4997450" y="4953000"/>
          <p14:tracePt t="16367" x="4991100" y="4946650"/>
          <p14:tracePt t="16369" x="4991100" y="4941888"/>
          <p14:tracePt t="16370" x="4986338" y="4941888"/>
          <p14:tracePt t="16371" x="4986338" y="4935538"/>
          <p14:tracePt t="16372" x="4986338" y="4929188"/>
          <p14:tracePt t="16373" x="4979988" y="4929188"/>
          <p14:tracePt t="16374" x="4979988" y="4924425"/>
          <p14:tracePt t="16375" x="4975225" y="4924425"/>
          <p14:tracePt t="16376" x="4975225" y="4918075"/>
          <p14:tracePt t="16377" x="4968875" y="4918075"/>
          <p14:tracePt t="16379" x="4968875" y="4913313"/>
          <p14:tracePt t="16380" x="4964113" y="4906963"/>
          <p14:tracePt t="16383" x="4957763" y="4902200"/>
          <p14:tracePt t="16385" x="4951413" y="4895850"/>
          <p14:tracePt t="16386" x="4946650" y="4895850"/>
          <p14:tracePt t="16387" x="4946650" y="4891088"/>
          <p14:tracePt t="16388" x="4940300" y="4884738"/>
          <p14:tracePt t="16391" x="4940300" y="4879975"/>
          <p14:tracePt t="16392" x="4935538" y="4879975"/>
          <p14:tracePt t="16394" x="4929188" y="4873625"/>
          <p14:tracePt t="16396" x="4924425" y="4867275"/>
          <p14:tracePt t="16397" x="4918075" y="4862513"/>
          <p14:tracePt t="16399" x="4913313" y="4862513"/>
          <p14:tracePt t="16400" x="4913313" y="4856163"/>
          <p14:tracePt t="16401" x="4906963" y="4856163"/>
          <p14:tracePt t="16404" x="4902200" y="4851400"/>
          <p14:tracePt t="16406" x="4895850" y="4851400"/>
          <p14:tracePt t="16406" x="4895850" y="4845050"/>
          <p14:tracePt t="16407" x="4889500" y="4845050"/>
          <p14:tracePt t="16408" x="4889500" y="4840288"/>
          <p14:tracePt t="16409" x="4884738" y="4840288"/>
          <p14:tracePt t="16411" x="4878388" y="4833938"/>
          <p14:tracePt t="16412" x="4873625" y="4833938"/>
          <p14:tracePt t="16414" x="4867275" y="4829175"/>
          <p14:tracePt t="16416" x="4862513" y="4829175"/>
          <p14:tracePt t="16418" x="4862513" y="4822825"/>
          <p14:tracePt t="16420" x="4856163" y="4822825"/>
          <p14:tracePt t="16420" x="4851400" y="4818063"/>
          <p14:tracePt t="16422" x="4845050" y="4818063"/>
          <p14:tracePt t="16424" x="4840288" y="4811713"/>
          <p14:tracePt t="16427" x="4833938" y="4811713"/>
          <p14:tracePt t="16428" x="4829175" y="4811713"/>
          <p14:tracePt t="16430" x="4822825" y="4806950"/>
          <p14:tracePt t="16433" x="4816475" y="4806950"/>
          <p14:tracePt t="16435" x="4811713" y="4806950"/>
          <p14:tracePt t="16436" x="4805363" y="4800600"/>
          <p14:tracePt t="16438" x="4800600" y="4800600"/>
          <p14:tracePt t="16440" x="4800600" y="4794250"/>
          <p14:tracePt t="16441" x="4794250" y="4794250"/>
          <p14:tracePt t="16443" x="4789488" y="4794250"/>
          <p14:tracePt t="16444" x="4783138" y="4794250"/>
          <p14:tracePt t="16447" x="4778375" y="4794250"/>
          <p14:tracePt t="16449" x="4772025" y="4789488"/>
          <p14:tracePt t="16452" x="4767263" y="4789488"/>
          <p14:tracePt t="16453" x="4760913" y="4789488"/>
          <p14:tracePt t="16455" x="4756150" y="4789488"/>
          <p14:tracePt t="16458" x="4749800" y="4789488"/>
          <p14:tracePt t="16461" x="4743450" y="4789488"/>
          <p14:tracePt t="16463" x="4738688" y="4789488"/>
          <p14:tracePt t="16464" x="4732338" y="4789488"/>
          <p14:tracePt t="16465" x="4732338" y="4783138"/>
          <p14:tracePt t="16466" x="4727575" y="4783138"/>
          <p14:tracePt t="16469" x="4721225" y="4783138"/>
          <p14:tracePt t="16472" x="4716463" y="4783138"/>
          <p14:tracePt t="16473" x="4710113" y="4783138"/>
          <p14:tracePt t="16475" x="4705350" y="4783138"/>
          <p14:tracePt t="16478" x="4699000" y="4783138"/>
          <p14:tracePt t="16482" x="4694238" y="4783138"/>
          <p14:tracePt t="16482" x="4687888" y="4783138"/>
          <p14:tracePt t="16484" x="4681538" y="4783138"/>
          <p14:tracePt t="16487" x="4676775" y="4783138"/>
          <p14:tracePt t="16490" x="4670425" y="4783138"/>
          <p14:tracePt t="16491" x="4665663" y="4783138"/>
          <p14:tracePt t="16493" x="4659313" y="4783138"/>
          <p14:tracePt t="16496" x="4654550" y="4783138"/>
          <p14:tracePt t="16498" x="4648200" y="4783138"/>
          <p14:tracePt t="16499" x="4643438" y="4783138"/>
          <p14:tracePt t="16502" x="4637088" y="4783138"/>
          <p14:tracePt t="16504" x="4632325" y="4783138"/>
          <p14:tracePt t="16506" x="4625975" y="4783138"/>
          <p14:tracePt t="16507" x="4621213" y="4783138"/>
          <p14:tracePt t="16510" x="4614863" y="4783138"/>
          <p14:tracePt t="16512" x="4608513" y="4783138"/>
          <p14:tracePt t="16515" x="4603750" y="4783138"/>
          <p14:tracePt t="16516" x="4597400" y="4783138"/>
          <p14:tracePt t="16518" x="4592638" y="4783138"/>
          <p14:tracePt t="16520" x="4586288" y="4783138"/>
          <p14:tracePt t="16523" x="4581525" y="4783138"/>
          <p14:tracePt t="16524" x="4575175" y="4783138"/>
          <p14:tracePt t="16527" x="4570413" y="4783138"/>
          <p14:tracePt t="16529" x="4564063" y="4783138"/>
          <p14:tracePt t="16532" x="4559300" y="4783138"/>
          <p14:tracePt t="16533" x="4552950" y="4783138"/>
          <p14:tracePt t="16536" x="4548188" y="4789488"/>
          <p14:tracePt t="16538" x="4541838" y="4789488"/>
          <p14:tracePt t="16541" x="4535488" y="4789488"/>
          <p14:tracePt t="16542" x="4530725" y="4789488"/>
          <p14:tracePt t="16545" x="4524375" y="4789488"/>
          <p14:tracePt t="16549" x="4519613" y="4794250"/>
          <p14:tracePt t="16552" x="4513263" y="4794250"/>
          <p14:tracePt t="16553" x="4508500" y="4794250"/>
          <p14:tracePt t="16554" x="4508500" y="4800600"/>
          <p14:tracePt t="16557" x="4502150" y="4800600"/>
          <p14:tracePt t="16561" x="4497388" y="4800600"/>
          <p14:tracePt t="16564" x="4497388" y="4806950"/>
          <p14:tracePt t="16565" x="4491038" y="4806950"/>
          <p14:tracePt t="16567" x="4486275" y="4806950"/>
          <p14:tracePt t="16571" x="4479925" y="4806950"/>
          <p14:tracePt t="16572" x="4479925" y="4811713"/>
          <p14:tracePt t="16575" x="4473575" y="4811713"/>
          <p14:tracePt t="16580" x="4468813" y="4818063"/>
          <p14:tracePt t="16583" x="4468813" y="4822825"/>
          <p14:tracePt t="16584" x="4462463" y="4822825"/>
          <p14:tracePt t="16587" x="4457700" y="4822825"/>
          <p14:tracePt t="16589" x="4457700" y="4829175"/>
          <p14:tracePt t="16592" x="4451350" y="4829175"/>
          <p14:tracePt t="16594" x="4451350" y="4833938"/>
          <p14:tracePt t="16598" x="4446588" y="4833938"/>
          <p14:tracePt t="16599" x="4446588" y="4840288"/>
          <p14:tracePt t="16601" x="4446588" y="4845050"/>
          <p14:tracePt t="16603" x="4440238" y="4845050"/>
          <p14:tracePt t="16606" x="4435475" y="4851400"/>
          <p14:tracePt t="16609" x="4435475" y="4856163"/>
          <p14:tracePt t="16611" x="4429125" y="4856163"/>
          <p14:tracePt t="16612" x="4429125" y="4862513"/>
          <p14:tracePt t="16614" x="4429125" y="4867275"/>
          <p14:tracePt t="16617" x="4424363" y="4873625"/>
          <p14:tracePt t="16620" x="4424363" y="4879975"/>
          <p14:tracePt t="16623" x="4424363" y="4884738"/>
          <p14:tracePt t="16624" x="4418013" y="4891088"/>
          <p14:tracePt t="16626" x="4418013" y="4895850"/>
          <p14:tracePt t="16627" x="4413250" y="4895850"/>
          <p14:tracePt t="16628" x="4413250" y="4902200"/>
          <p14:tracePt t="16631" x="4413250" y="4906963"/>
          <p14:tracePt t="16633" x="4413250" y="4913313"/>
          <p14:tracePt t="16634" x="4406900" y="4918075"/>
          <p14:tracePt t="16636" x="4406900" y="4924425"/>
          <p14:tracePt t="16638" x="4406900" y="4929188"/>
          <p14:tracePt t="16639" x="4406900" y="4935538"/>
          <p14:tracePt t="16640" x="4400550" y="4935538"/>
          <p14:tracePt t="16641" x="4400550" y="4941888"/>
          <p14:tracePt t="16643" x="4400550" y="4946650"/>
          <p14:tracePt t="16645" x="4400550" y="4953000"/>
          <p14:tracePt t="16646" x="4400550" y="4957763"/>
          <p14:tracePt t="16647" x="4400550" y="4964113"/>
          <p14:tracePt t="16648" x="4395788" y="4964113"/>
          <p14:tracePt t="16649" x="4395788" y="4968875"/>
          <p14:tracePt t="16650" x="4395788" y="4975225"/>
          <p14:tracePt t="16651" x="4395788" y="4979988"/>
          <p14:tracePt t="16652" x="4389438" y="4979988"/>
          <p14:tracePt t="16654" x="4389438" y="4986338"/>
          <p14:tracePt t="16654" x="4389438" y="4991100"/>
          <p14:tracePt t="16656" x="4389438" y="4997450"/>
          <p14:tracePt t="16657" x="4389438" y="5008563"/>
          <p14:tracePt t="16659" x="4389438" y="5014913"/>
          <p14:tracePt t="16660" x="4389438" y="5019675"/>
          <p14:tracePt t="16661" x="4389438" y="5026025"/>
          <p14:tracePt t="16662" x="4389438" y="5030788"/>
          <p14:tracePt t="16664" x="4389438" y="5037138"/>
          <p14:tracePt t="16666" x="4389438" y="5048250"/>
          <p14:tracePt t="16667" x="4389438" y="5053013"/>
          <p14:tracePt t="16669" x="4389438" y="5059363"/>
          <p14:tracePt t="16670" x="4389438" y="5064125"/>
          <p14:tracePt t="16671" x="4389438" y="5076825"/>
          <p14:tracePt t="16673" x="4389438" y="5081588"/>
          <p14:tracePt t="16674" x="4389438" y="5087938"/>
          <p14:tracePt t="16675" x="4389438" y="5092700"/>
          <p14:tracePt t="16677" x="4389438" y="5099050"/>
          <p14:tracePt t="16678" x="4389438" y="5114925"/>
          <p14:tracePt t="16680" x="4389438" y="5121275"/>
          <p14:tracePt t="16681" x="4389438" y="5132388"/>
          <p14:tracePt t="16683" x="4389438" y="5137150"/>
          <p14:tracePt t="16684" x="4389438" y="5149850"/>
          <p14:tracePt t="16686" x="4389438" y="5154613"/>
          <p14:tracePt t="16687" x="4389438" y="5160963"/>
          <p14:tracePt t="16688" x="4389438" y="5165725"/>
          <p14:tracePt t="16689" x="4395788" y="5176838"/>
          <p14:tracePt t="16691" x="4395788" y="5183188"/>
          <p14:tracePt t="16692" x="4395788" y="5187950"/>
          <p14:tracePt t="16693" x="4400550" y="5194300"/>
          <p14:tracePt t="16694" x="4400550" y="5205413"/>
          <p14:tracePt t="16696" x="4406900" y="5205413"/>
          <p14:tracePt t="16696" x="4406900" y="5216525"/>
          <p14:tracePt t="16697" x="4406900" y="5222875"/>
          <p14:tracePt t="16698" x="4413250" y="5227638"/>
          <p14:tracePt t="16699" x="4418013" y="5233988"/>
          <p14:tracePt t="16700" x="4418013" y="5238750"/>
          <p14:tracePt t="16701" x="4418013" y="5245100"/>
          <p14:tracePt t="16702" x="4424363" y="5249863"/>
          <p14:tracePt t="16703" x="4424363" y="5256213"/>
          <p14:tracePt t="16704" x="4429125" y="5267325"/>
          <p14:tracePt t="16705" x="4435475" y="5272088"/>
          <p14:tracePt t="16707" x="4440238" y="5284788"/>
          <p14:tracePt t="16708" x="4440238" y="5289550"/>
          <p14:tracePt t="16709" x="4440238" y="5295900"/>
          <p14:tracePt t="16710" x="4451350" y="5300663"/>
          <p14:tracePt t="16711" x="4451350" y="5311775"/>
          <p14:tracePt t="16712" x="4457700" y="5318125"/>
          <p14:tracePt t="16714" x="4462463" y="5329238"/>
          <p14:tracePt t="16715" x="4468813" y="5334000"/>
          <p14:tracePt t="16716" x="4468813" y="5340350"/>
          <p14:tracePt t="16717" x="4473575" y="5345113"/>
          <p14:tracePt t="16718" x="4479925" y="5351463"/>
          <p14:tracePt t="16719" x="4486275" y="5362575"/>
          <p14:tracePt t="16720" x="4491038" y="5362575"/>
          <p14:tracePt t="16721" x="4491038" y="5368925"/>
          <p14:tracePt t="16722" x="4502150" y="5380038"/>
          <p14:tracePt t="16724" x="4508500" y="5384800"/>
          <p14:tracePt t="16725" x="4513263" y="5391150"/>
          <p14:tracePt t="16726" x="4519613" y="5402263"/>
          <p14:tracePt t="16728" x="4530725" y="5407025"/>
          <p14:tracePt t="16729" x="4530725" y="5413375"/>
          <p14:tracePt t="16730" x="4535488" y="5413375"/>
          <p14:tracePt t="16731" x="4541838" y="5424488"/>
          <p14:tracePt t="16732" x="4552950" y="5430838"/>
          <p14:tracePt t="16734" x="4559300" y="5435600"/>
          <p14:tracePt t="16735" x="4559300" y="5441950"/>
          <p14:tracePt t="16736" x="4570413" y="5441950"/>
          <p14:tracePt t="16737" x="4575175" y="5453063"/>
          <p14:tracePt t="16738" x="4581525" y="5453063"/>
          <p14:tracePt t="16739" x="4586288" y="5457825"/>
          <p14:tracePt t="16741" x="4597400" y="5464175"/>
          <p14:tracePt t="16742" x="4597400" y="5468938"/>
          <p14:tracePt t="16743" x="4608513" y="5475288"/>
          <p14:tracePt t="16744" x="4614863" y="5475288"/>
          <p14:tracePt t="16745" x="4621213" y="5480050"/>
          <p14:tracePt t="16746" x="4625975" y="5486400"/>
          <p14:tracePt t="16747" x="4632325" y="5486400"/>
          <p14:tracePt t="16748" x="4637088" y="5492750"/>
          <p14:tracePt t="16749" x="4648200" y="5497513"/>
          <p14:tracePt t="16750" x="4654550" y="5497513"/>
          <p14:tracePt t="16751" x="4654550" y="5503863"/>
          <p14:tracePt t="16752" x="4665663" y="5503863"/>
          <p14:tracePt t="16754" x="4670425" y="5508625"/>
          <p14:tracePt t="16755" x="4676775" y="5508625"/>
          <p14:tracePt t="16756" x="4687888" y="5514975"/>
          <p14:tracePt t="16757" x="4694238" y="5514975"/>
          <p14:tracePt t="16758" x="4699000" y="5519738"/>
          <p14:tracePt t="16759" x="4710113" y="5526088"/>
          <p14:tracePt t="16760" x="4716463" y="5526088"/>
          <p14:tracePt t="16761" x="4721225" y="5526088"/>
          <p14:tracePt t="16762" x="4732338" y="5530850"/>
          <p14:tracePt t="16764" x="4738688" y="5537200"/>
          <p14:tracePt t="16765" x="4743450" y="5537200"/>
          <p14:tracePt t="16766" x="4749800" y="5537200"/>
          <p14:tracePt t="16767" x="4756150" y="5537200"/>
          <p14:tracePt t="16768" x="4767263" y="5541963"/>
          <p14:tracePt t="16769" x="4772025" y="5541963"/>
          <p14:tracePt t="16770" x="4778375" y="5548313"/>
          <p14:tracePt t="16772" x="4789488" y="5548313"/>
          <p14:tracePt t="16772" x="4794250" y="5548313"/>
          <p14:tracePt t="16773" x="4800600" y="5548313"/>
          <p14:tracePt t="16774" x="4805363" y="5548313"/>
          <p14:tracePt t="16775" x="4811713" y="5548313"/>
          <p14:tracePt t="16776" x="4822825" y="5548313"/>
          <p14:tracePt t="16777" x="4822825" y="5553075"/>
          <p14:tracePt t="16778" x="4829175" y="5553075"/>
          <p14:tracePt t="16779" x="4833938" y="5553075"/>
          <p14:tracePt t="16780" x="4840288" y="5553075"/>
          <p14:tracePt t="16781" x="4851400" y="5553075"/>
          <p14:tracePt t="16782" x="4856163" y="5553075"/>
          <p14:tracePt t="16783" x="4862513" y="5553075"/>
          <p14:tracePt t="16784" x="4867275" y="5553075"/>
          <p14:tracePt t="16786" x="4878388" y="5553075"/>
          <p14:tracePt t="16787" x="4884738" y="5553075"/>
          <p14:tracePt t="16788" x="4889500" y="5553075"/>
          <p14:tracePt t="16789" x="4895850" y="5553075"/>
          <p14:tracePt t="16790" x="4906963" y="5553075"/>
          <p14:tracePt t="16791" x="4913313" y="5553075"/>
          <p14:tracePt t="16793" x="4918075" y="5553075"/>
          <p14:tracePt t="16794" x="4929188" y="5553075"/>
          <p14:tracePt t="16795" x="4935538" y="5553075"/>
          <p14:tracePt t="16796" x="4940300" y="5553075"/>
          <p14:tracePt t="16797" x="4946650" y="5553075"/>
          <p14:tracePt t="16798" x="4951413" y="5553075"/>
          <p14:tracePt t="16799" x="4957763" y="5553075"/>
          <p14:tracePt t="16800" x="4964113" y="5553075"/>
          <p14:tracePt t="16801" x="4968875" y="5553075"/>
          <p14:tracePt t="16802" x="4975225" y="5553075"/>
          <p14:tracePt t="16803" x="4979988" y="5553075"/>
          <p14:tracePt t="16804" x="4986338" y="5553075"/>
          <p14:tracePt t="16805" x="4986338" y="5548313"/>
          <p14:tracePt t="16806" x="4997450" y="5548313"/>
          <p14:tracePt t="16807" x="5002213" y="5541963"/>
          <p14:tracePt t="16808" x="5008563" y="5541963"/>
          <p14:tracePt t="16810" x="5013325" y="5541963"/>
          <p14:tracePt t="16811" x="5024438" y="5537200"/>
          <p14:tracePt t="16813" x="5030788" y="5530850"/>
          <p14:tracePt t="16814" x="5037138" y="5530850"/>
          <p14:tracePt t="16815" x="5041900" y="5530850"/>
          <p14:tracePt t="16817" x="5048250" y="5530850"/>
          <p14:tracePt t="16818" x="5053013" y="5526088"/>
          <p14:tracePt t="16819" x="5059363" y="5526088"/>
          <p14:tracePt t="16820" x="5064125" y="5526088"/>
          <p14:tracePt t="16821" x="5064125" y="5519738"/>
          <p14:tracePt t="16822" x="5070475" y="5514975"/>
          <p14:tracePt t="16823" x="5075238" y="5514975"/>
          <p14:tracePt t="16825" x="5081588" y="5514975"/>
          <p14:tracePt t="16826" x="5086350" y="5508625"/>
          <p14:tracePt t="16827" x="5092700" y="5508625"/>
          <p14:tracePt t="16828" x="5099050" y="5508625"/>
          <p14:tracePt t="16829" x="5099050" y="5503863"/>
          <p14:tracePt t="16830" x="5103813" y="5503863"/>
          <p14:tracePt t="16831" x="5103813" y="5497513"/>
          <p14:tracePt t="16832" x="5110163" y="5497513"/>
          <p14:tracePt t="16833" x="5114925" y="5492750"/>
          <p14:tracePt t="16835" x="5121275" y="5486400"/>
          <p14:tracePt t="16837" x="5126038" y="5486400"/>
          <p14:tracePt t="16838" x="5126038" y="5480050"/>
          <p14:tracePt t="16840" x="5132388" y="5480050"/>
          <p14:tracePt t="16841" x="5137150" y="5475288"/>
          <p14:tracePt t="16842" x="5137150" y="5468938"/>
          <p14:tracePt t="16843" x="5143500" y="5468938"/>
          <p14:tracePt t="16844" x="5143500" y="5464175"/>
          <p14:tracePt t="16845" x="5148263" y="5464175"/>
          <p14:tracePt t="16847" x="5154613" y="5457825"/>
          <p14:tracePt t="16848" x="5154613" y="5453063"/>
          <p14:tracePt t="16850" x="5159375" y="5453063"/>
          <p14:tracePt t="16851" x="5159375" y="5446713"/>
          <p14:tracePt t="16853" x="5165725" y="5441950"/>
          <p14:tracePt t="16855" x="5165725" y="5435600"/>
          <p14:tracePt t="16856" x="5172075" y="5430838"/>
          <p14:tracePt t="16858" x="5172075" y="5424488"/>
          <p14:tracePt t="16859" x="5176838" y="5424488"/>
          <p14:tracePt t="16861" x="5183188" y="5419725"/>
          <p14:tracePt t="16862" x="5183188" y="5413375"/>
          <p14:tracePt t="16863" x="5183188" y="5407025"/>
          <p14:tracePt t="16865" x="5187950" y="5402263"/>
          <p14:tracePt t="16868" x="5187950" y="5395913"/>
          <p14:tracePt t="16871" x="5194300" y="5391150"/>
          <p14:tracePt t="16871" x="5194300" y="5384800"/>
          <p14:tracePt t="16873" x="5199063" y="5380038"/>
          <p14:tracePt t="16875" x="5199063" y="5373688"/>
          <p14:tracePt t="16876" x="5199063" y="5368925"/>
          <p14:tracePt t="16877" x="5199063" y="5362575"/>
          <p14:tracePt t="16880" x="5199063" y="5357813"/>
          <p14:tracePt t="16881" x="5205413" y="5357813"/>
          <p14:tracePt t="16883" x="5205413" y="5351463"/>
          <p14:tracePt t="16884" x="5205413" y="5340350"/>
          <p14:tracePt t="16886" x="5205413" y="5334000"/>
          <p14:tracePt t="16888" x="5205413" y="5329238"/>
          <p14:tracePt t="16889" x="5205413" y="5322888"/>
          <p14:tracePt t="16891" x="5205413" y="5318125"/>
          <p14:tracePt t="16892" x="5205413" y="5311775"/>
          <p14:tracePt t="16893" x="5205413" y="5307013"/>
          <p14:tracePt t="16894" x="5205413" y="5300663"/>
          <p14:tracePt t="16896" x="5205413" y="5295900"/>
          <p14:tracePt t="16898" x="5205413" y="5284788"/>
          <p14:tracePt t="16904" x="5205413" y="5260975"/>
          <p14:tracePt t="16905" x="5205413" y="5256213"/>
          <p14:tracePt t="16907" x="5205413" y="5249863"/>
          <p14:tracePt t="16908" x="5205413" y="5245100"/>
          <p14:tracePt t="16909" x="5199063" y="5238750"/>
          <p14:tracePt t="16911" x="5199063" y="5227638"/>
          <p14:tracePt t="16912" x="5194300" y="5227638"/>
          <p14:tracePt t="16913" x="5194300" y="5222875"/>
          <p14:tracePt t="16914" x="5194300" y="5210175"/>
          <p14:tracePt t="16915" x="5187950" y="5205413"/>
          <p14:tracePt t="16917" x="5187950" y="5199063"/>
          <p14:tracePt t="16919" x="5187950" y="5194300"/>
          <p14:tracePt t="16920" x="5183188" y="5187950"/>
          <p14:tracePt t="16921" x="5183188" y="5183188"/>
          <p14:tracePt t="16922" x="5176838" y="5176838"/>
          <p14:tracePt t="16923" x="5176838" y="5172075"/>
          <p14:tracePt t="16924" x="5172075" y="5165725"/>
          <p14:tracePt t="16926" x="5172075" y="5154613"/>
          <p14:tracePt t="16927" x="5165725" y="5149850"/>
          <p14:tracePt t="16928" x="5165725" y="5143500"/>
          <p14:tracePt t="16929" x="5159375" y="5143500"/>
          <p14:tracePt t="16930" x="5159375" y="5137150"/>
          <p14:tracePt t="16931" x="5159375" y="5132388"/>
          <p14:tracePt t="16932" x="5148263" y="5126038"/>
          <p14:tracePt t="16933" x="5148263" y="5121275"/>
          <p14:tracePt t="16935" x="5143500" y="5110163"/>
          <p14:tracePt t="16937" x="5137150" y="5103813"/>
          <p14:tracePt t="16939" x="5132388" y="5099050"/>
          <p14:tracePt t="16940" x="5132388" y="5092700"/>
          <p14:tracePt t="16941" x="5126038" y="5081588"/>
          <p14:tracePt t="16943" x="5126038" y="5076825"/>
          <p14:tracePt t="16944" x="5121275" y="5076825"/>
          <p14:tracePt t="16945" x="5114925" y="5064125"/>
          <p14:tracePt t="16946" x="5110163" y="5064125"/>
          <p14:tracePt t="16947" x="5103813" y="5059363"/>
          <p14:tracePt t="16949" x="5103813" y="5053013"/>
          <p14:tracePt t="16950" x="5099050" y="5048250"/>
          <p14:tracePt t="16951" x="5092700" y="5037138"/>
          <p14:tracePt t="16952" x="5086350" y="5037138"/>
          <p14:tracePt t="16954" x="5086350" y="5030788"/>
          <p14:tracePt t="16955" x="5081588" y="5026025"/>
          <p14:tracePt t="16956" x="5075238" y="5019675"/>
          <p14:tracePt t="16957" x="5064125" y="5014913"/>
          <p14:tracePt t="16958" x="5064125" y="5008563"/>
          <p14:tracePt t="16959" x="5059363" y="5002213"/>
          <p14:tracePt t="16961" x="5053013" y="4997450"/>
          <p14:tracePt t="16963" x="5053013" y="4991100"/>
          <p14:tracePt t="16964" x="5048250" y="4991100"/>
          <p14:tracePt t="16965" x="5041900" y="4979988"/>
          <p14:tracePt t="16966" x="5037138" y="4979988"/>
          <p14:tracePt t="16967" x="5037138" y="4975225"/>
          <p14:tracePt t="16968" x="5030788" y="4975225"/>
          <p14:tracePt t="16969" x="5024438" y="4975225"/>
          <p14:tracePt t="16970" x="5024438" y="4968875"/>
          <p14:tracePt t="16971" x="5019675" y="4968875"/>
          <p14:tracePt t="16972" x="5019675" y="4964113"/>
          <p14:tracePt t="16973" x="5008563" y="4957763"/>
          <p14:tracePt t="16975" x="5002213" y="4953000"/>
          <p14:tracePt t="16976" x="4997450" y="4953000"/>
          <p14:tracePt t="16978" x="4991100" y="4946650"/>
          <p14:tracePt t="16978" x="4991100" y="4941888"/>
          <p14:tracePt t="16980" x="4986338" y="4941888"/>
          <p14:tracePt t="16981" x="4979988" y="4935538"/>
          <p14:tracePt t="16983" x="4975225" y="4929188"/>
          <p14:tracePt t="16984" x="4968875" y="4929188"/>
          <p14:tracePt t="16985" x="4964113" y="4924425"/>
          <p14:tracePt t="16987" x="4957763" y="4918075"/>
          <p14:tracePt t="16988" x="4951413" y="4918075"/>
          <p14:tracePt t="16990" x="4946650" y="4913313"/>
          <p14:tracePt t="16992" x="4940300" y="4913313"/>
          <p14:tracePt t="16993" x="4935538" y="4906963"/>
          <p14:tracePt t="16994" x="4929188" y="4902200"/>
          <p14:tracePt t="16996" x="4924425" y="4902200"/>
          <p14:tracePt t="16998" x="4918075" y="4895850"/>
          <p14:tracePt t="16999" x="4913313" y="4895850"/>
          <p14:tracePt t="17001" x="4906963" y="4891088"/>
          <p14:tracePt t="17003" x="4902200" y="4891088"/>
          <p14:tracePt t="17004" x="4895850" y="4891088"/>
          <p14:tracePt t="17005" x="4889500" y="4884738"/>
          <p14:tracePt t="17006" x="4884738" y="4879975"/>
          <p14:tracePt t="17008" x="4873625" y="4879975"/>
          <p14:tracePt t="17010" x="4867275" y="4873625"/>
          <p14:tracePt t="17012" x="4862513" y="4873625"/>
          <p14:tracePt t="17013" x="4856163" y="4873625"/>
          <p14:tracePt t="17015" x="4851400" y="4873625"/>
          <p14:tracePt t="17015" x="4851400" y="4867275"/>
          <p14:tracePt t="17016" x="4845050" y="4867275"/>
          <p14:tracePt t="17018" x="4840288" y="4862513"/>
          <p14:tracePt t="17019" x="4833938" y="4862513"/>
          <p14:tracePt t="17022" x="4822825" y="4862513"/>
          <p14:tracePt t="17023" x="4816475" y="4856163"/>
          <p14:tracePt t="17025" x="4811713" y="4856163"/>
          <p14:tracePt t="17026" x="4805363" y="4856163"/>
          <p14:tracePt t="17027" x="4800600" y="4856163"/>
          <p14:tracePt t="17029" x="4794250" y="4851400"/>
          <p14:tracePt t="17031" x="4789488" y="4851400"/>
          <p14:tracePt t="17032" x="4783138" y="4851400"/>
          <p14:tracePt t="17033" x="4778375" y="4851400"/>
          <p14:tracePt t="17035" x="4772025" y="4851400"/>
          <p14:tracePt t="17036" x="4767263" y="4851400"/>
          <p14:tracePt t="17038" x="4760913" y="4845050"/>
          <p14:tracePt t="17039" x="4756150" y="4845050"/>
          <p14:tracePt t="17040" x="4749800" y="4845050"/>
          <p14:tracePt t="17041" x="4743450" y="4845050"/>
          <p14:tracePt t="17042" x="4738688" y="4840288"/>
          <p14:tracePt t="17043" x="4732338" y="4840288"/>
          <p14:tracePt t="17045" x="4727575" y="4840288"/>
          <p14:tracePt t="17047" x="4721225" y="4840288"/>
          <p14:tracePt t="17048" x="4716463" y="4840288"/>
          <p14:tracePt t="17050" x="4710113" y="4840288"/>
          <p14:tracePt t="17051" x="4705350" y="4840288"/>
          <p14:tracePt t="17053" x="4694238" y="4840288"/>
          <p14:tracePt t="17054" x="4694238" y="4833938"/>
          <p14:tracePt t="17055" x="4687888" y="4833938"/>
          <p14:tracePt t="17056" x="4681538" y="4833938"/>
          <p14:tracePt t="17057" x="4676775" y="4833938"/>
          <p14:tracePt t="17058" x="4670425" y="4833938"/>
          <p14:tracePt t="17059" x="4665663" y="4833938"/>
          <p14:tracePt t="17060" x="4659313" y="4833938"/>
          <p14:tracePt t="17061" x="4659313" y="4829175"/>
          <p14:tracePt t="17062" x="4654550" y="4829175"/>
          <p14:tracePt t="17064" x="4648200" y="4829175"/>
          <p14:tracePt t="17065" x="4643438" y="4829175"/>
          <p14:tracePt t="17066" x="4637088" y="4829175"/>
          <p14:tracePt t="17067" x="4632325" y="4829175"/>
          <p14:tracePt t="17069" x="4621213" y="4829175"/>
          <p14:tracePt t="17071" x="4614863" y="4829175"/>
          <p14:tracePt t="17073" x="4608513" y="4829175"/>
          <p14:tracePt t="17074" x="4603750" y="4829175"/>
          <p14:tracePt t="17075" x="4597400" y="4829175"/>
          <p14:tracePt t="17076" x="4592638" y="4829175"/>
          <p14:tracePt t="17079" x="4581525" y="4829175"/>
          <p14:tracePt t="17081" x="4575175" y="4829175"/>
          <p14:tracePt t="17082" x="4570413" y="4829175"/>
          <p14:tracePt t="17083" x="4564063" y="4829175"/>
          <p14:tracePt t="17085" x="4559300" y="4829175"/>
          <p14:tracePt t="17086" x="4552950" y="4829175"/>
          <p14:tracePt t="17088" x="4548188" y="4829175"/>
          <p14:tracePt t="17089" x="4541838" y="4829175"/>
          <p14:tracePt t="17090" x="4535488" y="4829175"/>
          <p14:tracePt t="17092" x="4530725" y="4829175"/>
          <p14:tracePt t="17093" x="4524375" y="4829175"/>
          <p14:tracePt t="17095" x="4519613" y="4829175"/>
          <p14:tracePt t="17097" x="4513263" y="4829175"/>
          <p14:tracePt t="17099" x="4508500" y="4829175"/>
          <p14:tracePt t="17100" x="4502150" y="4829175"/>
          <p14:tracePt t="17102" x="4497388" y="4829175"/>
          <p14:tracePt t="17104" x="4491038" y="4829175"/>
          <p14:tracePt t="17107" x="4486275" y="4829175"/>
          <p14:tracePt t="17108" x="4479925" y="4829175"/>
          <p14:tracePt t="17109" x="4473575" y="4829175"/>
          <p14:tracePt t="17112" x="4468813" y="4829175"/>
          <p14:tracePt t="17114" x="4462463" y="4829175"/>
          <p14:tracePt t="17116" x="4457700" y="4829175"/>
          <p14:tracePt t="17118" x="4451350" y="4829175"/>
          <p14:tracePt t="17121" x="4446588" y="4829175"/>
          <p14:tracePt t="17123" x="4446588" y="4833938"/>
          <p14:tracePt t="17124" x="4440238" y="4833938"/>
          <p14:tracePt t="17126" x="4435475" y="4833938"/>
          <p14:tracePt t="17128" x="4429125" y="4833938"/>
          <p14:tracePt t="17133" x="4424363" y="4833938"/>
          <p14:tracePt t="17137" x="4418013" y="4833938"/>
          <p14:tracePt t="17140" x="4413250" y="4840288"/>
          <p14:tracePt t="17145" x="4406900" y="4840288"/>
          <p14:tracePt t="17151" x="4400550" y="4840288"/>
          <p14:tracePt t="17155" x="4400550" y="4845050"/>
          <p14:tracePt t="17158" x="4395788" y="4845050"/>
          <p14:tracePt t="17162" x="4389438" y="4845050"/>
          <p14:tracePt t="17166" x="4389438" y="4851400"/>
          <p14:tracePt t="17170" x="4384675" y="4851400"/>
          <p14:tracePt t="17171" x="4384675" y="4856163"/>
          <p14:tracePt t="17179" x="4378325" y="4862513"/>
          <p14:tracePt t="17185" x="4378325" y="4867275"/>
          <p14:tracePt t="17187" x="4373563" y="4867275"/>
          <p14:tracePt t="17190" x="4373563" y="4873625"/>
          <p14:tracePt t="17192" x="4373563" y="4879975"/>
          <p14:tracePt t="17194" x="4367213" y="4879975"/>
          <p14:tracePt t="17196" x="4367213" y="4884738"/>
          <p14:tracePt t="17198" x="4362450" y="4884738"/>
          <p14:tracePt t="17199" x="4362450" y="4891088"/>
          <p14:tracePt t="17203" x="4362450" y="4895850"/>
          <p14:tracePt t="17205" x="4356100" y="4902200"/>
          <p14:tracePt t="17208" x="4356100" y="4906963"/>
          <p14:tracePt t="17210" x="4356100" y="4913313"/>
          <p14:tracePt t="17211" x="4351338" y="4913313"/>
          <p14:tracePt t="17212" x="4351338" y="4918075"/>
          <p14:tracePt t="17214" x="4351338" y="4924425"/>
          <p14:tracePt t="17217" x="4344988" y="4929188"/>
          <p14:tracePt t="17218" x="4344988" y="4935538"/>
          <p14:tracePt t="17219" x="4338638" y="4935538"/>
          <p14:tracePt t="17220" x="4338638" y="4941888"/>
          <p14:tracePt t="17221" x="4338638" y="4946650"/>
          <p14:tracePt t="17223" x="4338638" y="4953000"/>
          <p14:tracePt t="17225" x="4333875" y="4953000"/>
          <p14:tracePt t="17226" x="4333875" y="4957763"/>
          <p14:tracePt t="17228" x="4333875" y="4964113"/>
          <p14:tracePt t="17229" x="4333875" y="4968875"/>
          <p14:tracePt t="17231" x="4333875" y="4975225"/>
          <p14:tracePt t="17232" x="4327525" y="4975225"/>
          <p14:tracePt t="17233" x="4327525" y="4979988"/>
          <p14:tracePt t="17235" x="4327525" y="4986338"/>
          <p14:tracePt t="17236" x="4327525" y="4991100"/>
          <p14:tracePt t="17238" x="4327525" y="4997450"/>
          <p14:tracePt t="17240" x="4322763" y="5002213"/>
          <p14:tracePt t="17242" x="4322763" y="5014913"/>
          <p14:tracePt t="17244" x="4322763" y="5019675"/>
          <p14:tracePt t="17245" x="4322763" y="5026025"/>
          <p14:tracePt t="17246" x="4316413" y="5030788"/>
          <p14:tracePt t="17248" x="4316413" y="5037138"/>
          <p14:tracePt t="17249" x="4316413" y="5041900"/>
          <p14:tracePt t="17250" x="4316413" y="5048250"/>
          <p14:tracePt t="17251" x="4316413" y="5053013"/>
          <p14:tracePt t="17253" x="4316413" y="5059363"/>
          <p14:tracePt t="17255" x="4316413" y="5070475"/>
          <p14:tracePt t="17257" x="4316413" y="5076825"/>
          <p14:tracePt t="17258" x="4316413" y="5087938"/>
          <p14:tracePt t="17260" x="4316413" y="5092700"/>
          <p14:tracePt t="17261" x="4316413" y="5099050"/>
          <p14:tracePt t="17262" x="4316413" y="5103813"/>
          <p14:tracePt t="17264" x="4316413" y="5114925"/>
          <p14:tracePt t="17266" x="4316413" y="5126038"/>
          <p14:tracePt t="17267" x="4322763" y="5132388"/>
          <p14:tracePt t="17269" x="4322763" y="5143500"/>
          <p14:tracePt t="17272" x="4322763" y="5154613"/>
          <p14:tracePt t="17273" x="4327525" y="5160963"/>
          <p14:tracePt t="17274" x="4333875" y="5165725"/>
          <p14:tracePt t="17275" x="4333875" y="5172075"/>
          <p14:tracePt t="17276" x="4333875" y="5183188"/>
          <p14:tracePt t="17277" x="4338638" y="5187950"/>
          <p14:tracePt t="17279" x="4338638" y="5194300"/>
          <p14:tracePt t="17280" x="4338638" y="5199063"/>
          <p14:tracePt t="17281" x="4344988" y="5210175"/>
          <p14:tracePt t="17282" x="4351338" y="5216525"/>
          <p14:tracePt t="17283" x="4351338" y="5222875"/>
          <p14:tracePt t="17284" x="4351338" y="5227638"/>
          <p14:tracePt t="17286" x="4362450" y="5233988"/>
          <p14:tracePt t="17287" x="4362450" y="5238750"/>
          <p14:tracePt t="17288" x="4367213" y="5249863"/>
          <p14:tracePt t="17289" x="4373563" y="5256213"/>
          <p14:tracePt t="17290" x="4373563" y="5260975"/>
          <p14:tracePt t="17291" x="4378325" y="5267325"/>
          <p14:tracePt t="17292" x="4384675" y="5272088"/>
          <p14:tracePt t="17293" x="4384675" y="5284788"/>
          <p14:tracePt t="17294" x="4395788" y="5284788"/>
          <p14:tracePt t="17295" x="4395788" y="5295900"/>
          <p14:tracePt t="17296" x="4400550" y="5295900"/>
          <p14:tracePt t="17297" x="4400550" y="5300663"/>
          <p14:tracePt t="17298" x="4406900" y="5307013"/>
          <p14:tracePt t="17300" x="4418013" y="5322888"/>
          <p14:tracePt t="17302" x="4424363" y="5322888"/>
          <p14:tracePt t="17302" x="4429125" y="5329238"/>
          <p14:tracePt t="17303" x="4429125" y="5340350"/>
          <p14:tracePt t="17304" x="4435475" y="5340350"/>
          <p14:tracePt t="17305" x="4440238" y="5351463"/>
          <p14:tracePt t="17307" x="4451350" y="5351463"/>
          <p14:tracePt t="17307" x="4451350" y="5362575"/>
          <p14:tracePt t="17308" x="4457700" y="5362575"/>
          <p14:tracePt t="17309" x="4462463" y="5373688"/>
          <p14:tracePt t="17310" x="4473575" y="5380038"/>
          <p14:tracePt t="17311" x="4479925" y="5384800"/>
          <p14:tracePt t="17312" x="4486275" y="5384800"/>
          <p14:tracePt t="17313" x="4491038" y="5395913"/>
          <p14:tracePt t="17314" x="4497388" y="5395913"/>
          <p14:tracePt t="17315" x="4497388" y="5402263"/>
          <p14:tracePt t="17316" x="4508500" y="5407025"/>
          <p14:tracePt t="17317" x="4519613" y="5419725"/>
          <p14:tracePt t="17318" x="4524375" y="5419725"/>
          <p14:tracePt t="17319" x="4530725" y="5424488"/>
          <p14:tracePt t="17321" x="4535488" y="5430838"/>
          <p14:tracePt t="17322" x="4548188" y="5441950"/>
          <p14:tracePt t="17322" x="4559300" y="5441950"/>
          <p14:tracePt t="17324" x="4564063" y="5453063"/>
          <p14:tracePt t="17325" x="4575175" y="5453063"/>
          <p14:tracePt t="17326" x="4575175" y="5457825"/>
          <p14:tracePt t="17327" x="4586288" y="5464175"/>
          <p14:tracePt t="17328" x="4597400" y="5468938"/>
          <p14:tracePt t="17329" x="4603750" y="5475288"/>
          <p14:tracePt t="17330" x="4608513" y="5475288"/>
          <p14:tracePt t="17331" x="4621213" y="5480050"/>
          <p14:tracePt t="17332" x="4632325" y="5486400"/>
          <p14:tracePt t="17333" x="4637088" y="5492750"/>
          <p14:tracePt t="17334" x="4643438" y="5492750"/>
          <p14:tracePt t="17335" x="4648200" y="5497513"/>
          <p14:tracePt t="17336" x="4659313" y="5503863"/>
          <p14:tracePt t="17337" x="4670425" y="5508625"/>
          <p14:tracePt t="17339" x="4681538" y="5514975"/>
          <p14:tracePt t="17340" x="4694238" y="5514975"/>
          <p14:tracePt t="17341" x="4705350" y="5519738"/>
          <p14:tracePt t="17343" x="4716463" y="5526088"/>
          <p14:tracePt t="17344" x="4727575" y="5526088"/>
          <p14:tracePt t="17345" x="4738688" y="5530850"/>
          <p14:tracePt t="17347" x="4749800" y="5537200"/>
          <p14:tracePt t="17348" x="4760913" y="5537200"/>
          <p14:tracePt t="17350" x="4778375" y="5541963"/>
          <p14:tracePt t="17351" x="4789488" y="5541963"/>
          <p14:tracePt t="17352" x="4794250" y="5548313"/>
          <p14:tracePt t="17353" x="4800600" y="5548313"/>
          <p14:tracePt t="17354" x="4811713" y="5548313"/>
          <p14:tracePt t="17356" x="4816475" y="5548313"/>
          <p14:tracePt t="17356" x="4829175" y="5548313"/>
          <p14:tracePt t="17357" x="4833938" y="5548313"/>
          <p14:tracePt t="17359" x="4845050" y="5553075"/>
          <p14:tracePt t="17360" x="4851400" y="5553075"/>
          <p14:tracePt t="17360" x="4856163" y="5553075"/>
          <p14:tracePt t="17361" x="4862513" y="5553075"/>
          <p14:tracePt t="17362" x="4873625" y="5559425"/>
          <p14:tracePt t="17363" x="4884738" y="5559425"/>
          <p14:tracePt t="17364" x="4889500" y="5559425"/>
          <p14:tracePt t="17365" x="4902200" y="5559425"/>
          <p14:tracePt t="17366" x="4913313" y="5559425"/>
          <p14:tracePt t="17368" x="4924425" y="5559425"/>
          <p14:tracePt t="17370" x="4929188" y="5559425"/>
          <p14:tracePt t="17370" x="4935538" y="5559425"/>
          <p14:tracePt t="17372" x="4946650" y="5559425"/>
          <p14:tracePt t="17372" x="4951413" y="5559425"/>
          <p14:tracePt t="17373" x="4957763" y="5559425"/>
          <p14:tracePt t="17374" x="4964113" y="5559425"/>
          <p14:tracePt t="17375" x="4975225" y="5559425"/>
          <p14:tracePt t="17376" x="4979988" y="5559425"/>
          <p14:tracePt t="17377" x="4991100" y="5559425"/>
          <p14:tracePt t="17379" x="5002213" y="5553075"/>
          <p14:tracePt t="17380" x="5013325" y="5553075"/>
          <p14:tracePt t="17382" x="5019675" y="5553075"/>
          <p14:tracePt t="17384" x="5024438" y="5553075"/>
          <p14:tracePt t="17385" x="5037138" y="5548313"/>
          <p14:tracePt t="17385" x="5041900" y="5548313"/>
          <p14:tracePt t="17386" x="5048250" y="5548313"/>
          <p14:tracePt t="17387" x="5053013" y="5548313"/>
          <p14:tracePt t="17388" x="5059363" y="5541963"/>
          <p14:tracePt t="17390" x="5070475" y="5537200"/>
          <p14:tracePt t="17392" x="5075238" y="5537200"/>
          <p14:tracePt t="17393" x="5081588" y="5530850"/>
          <p14:tracePt t="17394" x="5086350" y="5526088"/>
          <p14:tracePt t="17395" x="5099050" y="5526088"/>
          <p14:tracePt t="17397" x="5103813" y="5526088"/>
          <p14:tracePt t="17398" x="5103813" y="5519738"/>
          <p14:tracePt t="17399" x="5114925" y="5519738"/>
          <p14:tracePt t="17401" x="5114925" y="5514975"/>
          <p14:tracePt t="17402" x="5121275" y="5508625"/>
          <p14:tracePt t="17404" x="5132388" y="5503863"/>
          <p14:tracePt t="17405" x="5137150" y="5503863"/>
          <p14:tracePt t="17406" x="5137150" y="5497513"/>
          <p14:tracePt t="17407" x="5143500" y="5497513"/>
          <p14:tracePt t="17409" x="5148263" y="5492750"/>
          <p14:tracePt t="17410" x="5154613" y="5492750"/>
          <p14:tracePt t="17411" x="5154613" y="5486400"/>
          <p14:tracePt t="17412" x="5159375" y="5486400"/>
          <p14:tracePt t="17413" x="5159375" y="5480050"/>
          <p14:tracePt t="17415" x="5165725" y="5475288"/>
          <p14:tracePt t="17416" x="5172075" y="5468938"/>
          <p14:tracePt t="17419" x="5176838" y="5464175"/>
          <p14:tracePt t="17420" x="5183188" y="5464175"/>
          <p14:tracePt t="17421" x="5183188" y="5457825"/>
          <p14:tracePt t="17423" x="5187950" y="5453063"/>
          <p14:tracePt t="17426" x="5194300" y="5446713"/>
          <p14:tracePt t="17427" x="5194300" y="5441950"/>
          <p14:tracePt t="17428" x="5199063" y="5441950"/>
          <p14:tracePt t="17429" x="5199063" y="5435600"/>
          <p14:tracePt t="17432" x="5199063" y="5430838"/>
          <p14:tracePt t="17432" x="5205413" y="5430838"/>
          <p14:tracePt t="17433" x="5205413" y="5424488"/>
          <p14:tracePt t="17435" x="5205413" y="5419725"/>
          <p14:tracePt t="17437" x="5210175" y="5419725"/>
          <p14:tracePt t="17439" x="5210175" y="5413375"/>
          <p14:tracePt t="17439" x="5216525" y="5413375"/>
          <p14:tracePt t="17441" x="5216525" y="5402263"/>
          <p14:tracePt t="17442" x="5216525" y="5395913"/>
          <p14:tracePt t="17444" x="5221288" y="5395913"/>
          <p14:tracePt t="17445" x="5221288" y="5391150"/>
          <p14:tracePt t="17447" x="5221288" y="5384800"/>
          <p14:tracePt t="17448" x="5221288" y="5380038"/>
          <p14:tracePt t="17450" x="5221288" y="5373688"/>
          <p14:tracePt t="17453" x="5221288" y="5368925"/>
          <p14:tracePt t="17454" x="5227638" y="5362575"/>
          <p14:tracePt t="17455" x="5227638" y="5357813"/>
          <p14:tracePt t="17457" x="5227638" y="5351463"/>
          <p14:tracePt t="17459" x="5227638" y="5345113"/>
          <p14:tracePt t="17461" x="5227638" y="5334000"/>
          <p14:tracePt t="17463" x="5227638" y="5329238"/>
          <p14:tracePt t="17465" x="5227638" y="5322888"/>
          <p14:tracePt t="17467" x="5227638" y="5318125"/>
          <p14:tracePt t="17468" x="5227638" y="5311775"/>
          <p14:tracePt t="17470" x="5227638" y="5307013"/>
          <p14:tracePt t="17471" x="5227638" y="5300663"/>
          <p14:tracePt t="17472" x="5227638" y="5295900"/>
          <p14:tracePt t="17473" x="5227638" y="5289550"/>
          <p14:tracePt t="17475" x="5227638" y="5284788"/>
          <p14:tracePt t="17477" x="5227638" y="5272088"/>
          <p14:tracePt t="17479" x="5221288" y="5267325"/>
          <p14:tracePt t="17480" x="5221288" y="5260975"/>
          <p14:tracePt t="17481" x="5221288" y="5256213"/>
          <p14:tracePt t="17482" x="5216525" y="5249863"/>
          <p14:tracePt t="17483" x="5216525" y="5245100"/>
          <p14:tracePt t="17484" x="5216525" y="5238750"/>
          <p14:tracePt t="17487" x="5216525" y="5233988"/>
          <p14:tracePt t="17488" x="5210175" y="5222875"/>
          <p14:tracePt t="17490" x="5210175" y="5210175"/>
          <p14:tracePt t="17491" x="5205413" y="5210175"/>
          <p14:tracePt t="17492" x="5199063" y="5205413"/>
          <p14:tracePt t="17493" x="5199063" y="5199063"/>
          <p14:tracePt t="17494" x="5199063" y="5194300"/>
          <p14:tracePt t="17495" x="5194300" y="5187950"/>
          <p14:tracePt t="17496" x="5194300" y="5183188"/>
          <p14:tracePt t="17497" x="5194300" y="5176838"/>
          <p14:tracePt t="17498" x="5187950" y="5172075"/>
          <p14:tracePt t="17501" x="5183188" y="5160963"/>
          <p14:tracePt t="17502" x="5183188" y="5154613"/>
          <p14:tracePt t="17503" x="5176838" y="5149850"/>
          <p14:tracePt t="17504" x="5176838" y="5143500"/>
          <p14:tracePt t="17505" x="5172075" y="5137150"/>
          <p14:tracePt t="17507" x="5172075" y="5132388"/>
          <p14:tracePt t="17508" x="5165725" y="5126038"/>
          <p14:tracePt t="17509" x="5159375" y="5121275"/>
          <p14:tracePt t="17510" x="5159375" y="5114925"/>
          <p14:tracePt t="17511" x="5154613" y="5110163"/>
          <p14:tracePt t="17513" x="5148263" y="5103813"/>
          <p14:tracePt t="17514" x="5143500" y="5099050"/>
          <p14:tracePt t="17515" x="5143500" y="5087938"/>
          <p14:tracePt t="17516" x="5137150" y="5087938"/>
          <p14:tracePt t="17517" x="5137150" y="5076825"/>
          <p14:tracePt t="17518" x="5132388" y="5076825"/>
          <p14:tracePt t="17519" x="5126038" y="5070475"/>
          <p14:tracePt t="17522" x="5114925" y="5059363"/>
          <p14:tracePt t="17523" x="5110163" y="5053013"/>
          <p14:tracePt t="17524" x="5103813" y="5041900"/>
          <p14:tracePt t="17525" x="5099050" y="5037138"/>
          <p14:tracePt t="17527" x="5092700" y="5026025"/>
          <p14:tracePt t="17528" x="5086350" y="5026025"/>
          <p14:tracePt t="17529" x="5086350" y="5019675"/>
          <p14:tracePt t="17530" x="5081588" y="5019675"/>
          <p14:tracePt t="17531" x="5081588" y="5008563"/>
          <p14:tracePt t="17532" x="5070475" y="5008563"/>
          <p14:tracePt t="17533" x="5064125" y="4997450"/>
          <p14:tracePt t="17534" x="5059363" y="4997450"/>
          <p14:tracePt t="17536" x="5059363" y="4991100"/>
          <p14:tracePt t="17536" x="5053013" y="4986338"/>
          <p14:tracePt t="17537" x="5048250" y="4979988"/>
          <p14:tracePt t="17539" x="5037138" y="4968875"/>
          <p14:tracePt t="17540" x="5030788" y="4964113"/>
          <p14:tracePt t="17542" x="5024438" y="4957763"/>
          <p14:tracePt t="17543" x="5019675" y="4953000"/>
          <p14:tracePt t="17544" x="5013325" y="4953000"/>
          <p14:tracePt t="17545" x="5013325" y="4946650"/>
          <p14:tracePt t="17546" x="5002213" y="4941888"/>
          <p14:tracePt t="17547" x="4997450" y="4935538"/>
          <p14:tracePt t="17548" x="4991100" y="4935538"/>
          <p14:tracePt t="17549" x="4991100" y="4929188"/>
          <p14:tracePt t="17550" x="4986338" y="4924425"/>
          <p14:tracePt t="17551" x="4979988" y="4924425"/>
          <p14:tracePt t="17552" x="4975225" y="4918075"/>
          <p14:tracePt t="17553" x="4975225" y="4913313"/>
          <p14:tracePt t="17554" x="4968875" y="4906963"/>
          <p14:tracePt t="17555" x="4964113" y="4906963"/>
          <p14:tracePt t="17556" x="4957763" y="4902200"/>
          <p14:tracePt t="17557" x="4946650" y="4895850"/>
          <p14:tracePt t="17558" x="4946650" y="4891088"/>
          <p14:tracePt t="17559" x="4940300" y="4891088"/>
          <p14:tracePt t="17560" x="4940300" y="4884738"/>
          <p14:tracePt t="17561" x="4929188" y="4884738"/>
          <p14:tracePt t="17563" x="4924425" y="4879975"/>
          <p14:tracePt t="17564" x="4918075" y="4873625"/>
          <p14:tracePt t="17565" x="4913313" y="4873625"/>
          <p14:tracePt t="17566" x="4913313" y="4867275"/>
          <p14:tracePt t="17567" x="4902200" y="4862513"/>
          <p14:tracePt t="17568" x="4895850" y="4856163"/>
          <p14:tracePt t="17570" x="4889500" y="4851400"/>
          <p14:tracePt t="17571" x="4884738" y="4851400"/>
          <p14:tracePt t="17572" x="4878388" y="4851400"/>
          <p14:tracePt t="17573" x="4873625" y="4845050"/>
          <p14:tracePt t="17574" x="4867275" y="4840288"/>
          <p14:tracePt t="17575" x="4862513" y="4840288"/>
          <p14:tracePt t="17576" x="4862513" y="4833938"/>
          <p14:tracePt t="17577" x="4856163" y="4833938"/>
          <p14:tracePt t="17578" x="4851400" y="4829175"/>
          <p14:tracePt t="17579" x="4845050" y="4829175"/>
          <p14:tracePt t="17580" x="4845050" y="4822825"/>
          <p14:tracePt t="17581" x="4833938" y="4818063"/>
          <p14:tracePt t="17582" x="4829175" y="4818063"/>
          <p14:tracePt t="17583" x="4822825" y="4811713"/>
          <p14:tracePt t="17584" x="4816475" y="4811713"/>
          <p14:tracePt t="17585" x="4811713" y="4806950"/>
          <p14:tracePt t="17586" x="4805363" y="4806950"/>
          <p14:tracePt t="17587" x="4800600" y="4800600"/>
          <p14:tracePt t="17589" x="4789488" y="4794250"/>
          <p14:tracePt t="17590" x="4783138" y="4794250"/>
          <p14:tracePt t="17591" x="4778375" y="4789488"/>
          <p14:tracePt t="17593" x="4767263" y="4783138"/>
          <p14:tracePt t="17594" x="4760913" y="4783138"/>
          <p14:tracePt t="17595" x="4756150" y="4783138"/>
          <p14:tracePt t="17596" x="4749800" y="4778375"/>
          <p14:tracePt t="17597" x="4743450" y="4772025"/>
          <p14:tracePt t="17598" x="4732338" y="4772025"/>
          <p14:tracePt t="17600" x="4727575" y="4772025"/>
          <p14:tracePt t="17601" x="4721225" y="4767263"/>
          <p14:tracePt t="17602" x="4710113" y="4760913"/>
          <p14:tracePt t="17603" x="4705350" y="4760913"/>
          <p14:tracePt t="17605" x="4699000" y="4760913"/>
          <p14:tracePt t="17606" x="4694238" y="4756150"/>
          <p14:tracePt t="17607" x="4687888" y="4756150"/>
          <p14:tracePt t="17608" x="4681538" y="4756150"/>
          <p14:tracePt t="17609" x="4676775" y="4756150"/>
          <p14:tracePt t="17610" x="4665663" y="4749800"/>
          <p14:tracePt t="17612" x="4659313" y="4749800"/>
          <p14:tracePt t="17613" x="4654550" y="4745038"/>
          <p14:tracePt t="17614" x="4648200" y="4745038"/>
          <p14:tracePt t="17615" x="4643438" y="4745038"/>
          <p14:tracePt t="17616" x="4637088" y="4745038"/>
          <p14:tracePt t="17617" x="4632325" y="4745038"/>
          <p14:tracePt t="17618" x="4632325" y="4738688"/>
          <p14:tracePt t="17619" x="4625975" y="4738688"/>
          <p14:tracePt t="17620" x="4614863" y="4738688"/>
          <p14:tracePt t="17622" x="4608513" y="4738688"/>
          <p14:tracePt t="17623" x="4603750" y="4738688"/>
          <p14:tracePt t="17624" x="4597400" y="4738688"/>
          <p14:tracePt t="17625" x="4586288" y="4733925"/>
          <p14:tracePt t="17627" x="4581525" y="4733925"/>
          <p14:tracePt t="17628" x="4575175" y="4733925"/>
          <p14:tracePt t="17629" x="4570413" y="4733925"/>
          <p14:tracePt t="17630" x="4564063" y="4733925"/>
          <p14:tracePt t="17631" x="4559300" y="4727575"/>
          <p14:tracePt t="17632" x="4552950" y="4727575"/>
          <p14:tracePt t="17634" x="4548188" y="4727575"/>
          <p14:tracePt t="17636" x="4535488" y="4727575"/>
          <p14:tracePt t="17638" x="4530725" y="4727575"/>
          <p14:tracePt t="17639" x="4524375" y="4727575"/>
          <p14:tracePt t="17640" x="4519613" y="4727575"/>
          <p14:tracePt t="17641" x="4513263" y="4727575"/>
          <p14:tracePt t="17643" x="4508500" y="4727575"/>
          <p14:tracePt t="17644" x="4502150" y="4727575"/>
          <p14:tracePt t="17645" x="4497388" y="4727575"/>
          <p14:tracePt t="17646" x="4491038" y="4727575"/>
          <p14:tracePt t="17647" x="4486275" y="4727575"/>
          <p14:tracePt t="17649" x="4479925" y="4727575"/>
          <p14:tracePt t="17650" x="4473575" y="4727575"/>
          <p14:tracePt t="17651" x="4468813" y="4727575"/>
          <p14:tracePt t="17654" x="4462463" y="4727575"/>
          <p14:tracePt t="17655" x="4451350" y="4727575"/>
          <p14:tracePt t="17657" x="4446588" y="4727575"/>
          <p14:tracePt t="17659" x="4440238" y="4727575"/>
          <p14:tracePt t="17661" x="4435475" y="4727575"/>
          <p14:tracePt t="17662" x="4429125" y="4727575"/>
          <p14:tracePt t="17664" x="4424363" y="4727575"/>
          <p14:tracePt t="17665" x="4418013" y="4727575"/>
          <p14:tracePt t="17668" x="4413250" y="4727575"/>
          <p14:tracePt t="17669" x="4406900" y="4727575"/>
          <p14:tracePt t="17671" x="4400550" y="4733925"/>
          <p14:tracePt t="17672" x="4395788" y="4733925"/>
          <p14:tracePt t="17673" x="4389438" y="4733925"/>
          <p14:tracePt t="17674" x="4389438" y="4738688"/>
          <p14:tracePt t="17676" x="4384675" y="4738688"/>
          <p14:tracePt t="17678" x="4378325" y="4738688"/>
          <p14:tracePt t="17680" x="4373563" y="4738688"/>
          <p14:tracePt t="17681" x="4367213" y="4738688"/>
          <p14:tracePt t="17682" x="4367213" y="4745038"/>
          <p14:tracePt t="17684" x="4362450" y="4745038"/>
          <p14:tracePt t="17687" x="4356100" y="4745038"/>
          <p14:tracePt t="17689" x="4356100" y="4749800"/>
          <p14:tracePt t="17689" x="4351338" y="4749800"/>
          <p14:tracePt t="17691" x="4351338" y="4756150"/>
          <p14:tracePt t="17693" x="4344988" y="4756150"/>
          <p14:tracePt t="17694" x="4338638" y="4756150"/>
          <p14:tracePt t="17696" x="4338638" y="4760913"/>
          <p14:tracePt t="17697" x="4333875" y="4760913"/>
          <p14:tracePt t="17701" x="4327525" y="4767263"/>
          <p14:tracePt t="17705" x="4322763" y="4767263"/>
          <p14:tracePt t="17706" x="4322763" y="4772025"/>
          <p14:tracePt t="17707" x="4316413" y="4772025"/>
          <p14:tracePt t="17709" x="4316413" y="4778375"/>
          <p14:tracePt t="17710" x="4311650" y="4778375"/>
          <p14:tracePt t="17711" x="4311650" y="4783138"/>
          <p14:tracePt t="17714" x="4305300" y="4789488"/>
          <p14:tracePt t="17718" x="4305300" y="4794250"/>
          <p14:tracePt t="17719" x="4300538" y="4794250"/>
          <p14:tracePt t="17720" x="4294188" y="4794250"/>
          <p14:tracePt t="17721" x="4294188" y="4800600"/>
          <p14:tracePt t="17722" x="4294188" y="4806950"/>
          <p14:tracePt t="17724" x="4289425" y="4806950"/>
          <p14:tracePt t="17725" x="4289425" y="4811713"/>
          <p14:tracePt t="17728" x="4289425" y="4818063"/>
          <p14:tracePt t="17729" x="4283075" y="4818063"/>
          <p14:tracePt t="17730" x="4283075" y="4822825"/>
          <p14:tracePt t="17732" x="4283075" y="4829175"/>
          <p14:tracePt t="17734" x="4278313" y="4833938"/>
          <p14:tracePt t="17736" x="4278313" y="4840288"/>
          <p14:tracePt t="17738" x="4271963" y="4840288"/>
          <p14:tracePt t="17739" x="4271963" y="4845050"/>
          <p14:tracePt t="17740" x="4271963" y="4851400"/>
          <p14:tracePt t="17742" x="4265613" y="4856163"/>
          <p14:tracePt t="17743" x="4265613" y="4862513"/>
          <p14:tracePt t="17744" x="4265613" y="4867275"/>
          <p14:tracePt t="17745" x="4265613" y="4873625"/>
          <p14:tracePt t="17748" x="4260850" y="4884738"/>
          <p14:tracePt t="17750" x="4260850" y="4891088"/>
          <p14:tracePt t="17752" x="4254500" y="4902200"/>
          <p14:tracePt t="17754" x="4254500" y="4906963"/>
          <p14:tracePt t="17755" x="4254500" y="4913313"/>
          <p14:tracePt t="17757" x="4254500" y="4918075"/>
          <p14:tracePt t="17758" x="4254500" y="4924425"/>
          <p14:tracePt t="17759" x="4254500" y="4929188"/>
          <p14:tracePt t="17760" x="4254500" y="4935538"/>
          <p14:tracePt t="17761" x="4254500" y="4941888"/>
          <p14:tracePt t="17763" x="4249738" y="4946650"/>
          <p14:tracePt t="17764" x="4249738" y="4953000"/>
          <p14:tracePt t="17765" x="4249738" y="4957763"/>
          <p14:tracePt t="17766" x="4249738" y="4964113"/>
          <p14:tracePt t="17768" x="4249738" y="4975225"/>
          <p14:tracePt t="17769" x="4249738" y="4979988"/>
          <p14:tracePt t="17772" x="4249738" y="5002213"/>
          <p14:tracePt t="17774" x="4249738" y="5008563"/>
          <p14:tracePt t="17776" x="4249738" y="5019675"/>
          <p14:tracePt t="17777" x="4249738" y="5030788"/>
          <p14:tracePt t="17778" x="4249738" y="5037138"/>
          <p14:tracePt t="17780" x="4249738" y="5048250"/>
          <p14:tracePt t="17781" x="4249738" y="5053013"/>
          <p14:tracePt t="17783" x="4249738" y="5064125"/>
          <p14:tracePt t="17786" x="4249738" y="5070475"/>
          <p14:tracePt t="17787" x="4249738" y="5081588"/>
          <p14:tracePt t="17788" x="4249738" y="5092700"/>
          <p14:tracePt t="17789" x="4249738" y="5099050"/>
          <p14:tracePt t="17791" x="4254500" y="5110163"/>
          <p14:tracePt t="17793" x="4260850" y="5121275"/>
          <p14:tracePt t="17794" x="4260850" y="5132388"/>
          <p14:tracePt t="17795" x="4260850" y="5137150"/>
          <p14:tracePt t="17797" x="4265613" y="5149850"/>
          <p14:tracePt t="17798" x="4271963" y="5154613"/>
          <p14:tracePt t="17800" x="4278313" y="5165725"/>
          <p14:tracePt t="17801" x="4278313" y="5172075"/>
          <p14:tracePt t="17802" x="4283075" y="5176838"/>
          <p14:tracePt t="17803" x="4283075" y="5183188"/>
          <p14:tracePt t="17805" x="4289425" y="5194300"/>
          <p14:tracePt t="17806" x="4294188" y="5199063"/>
          <p14:tracePt t="17807" x="4300538" y="5210175"/>
          <p14:tracePt t="17808" x="4305300" y="5216525"/>
          <p14:tracePt t="17810" x="4311650" y="5227638"/>
          <p14:tracePt t="17812" x="4316413" y="5233988"/>
          <p14:tracePt t="17813" x="4316413" y="5238750"/>
          <p14:tracePt t="17814" x="4322763" y="5245100"/>
          <p14:tracePt t="17815" x="4327525" y="5249863"/>
          <p14:tracePt t="17816" x="4333875" y="5260975"/>
          <p14:tracePt t="17817" x="4338638" y="5260975"/>
          <p14:tracePt t="17818" x="4338638" y="5267325"/>
          <p14:tracePt t="17819" x="4344988" y="5272088"/>
          <p14:tracePt t="17821" x="4356100" y="5284788"/>
          <p14:tracePt t="17823" x="4362450" y="5289550"/>
          <p14:tracePt t="17824" x="4367213" y="5300663"/>
          <p14:tracePt t="17825" x="4373563" y="5300663"/>
          <p14:tracePt t="17826" x="4373563" y="5307013"/>
          <p14:tracePt t="17827" x="4384675" y="5307013"/>
          <p14:tracePt t="17828" x="4389438" y="5318125"/>
          <p14:tracePt t="17829" x="4395788" y="5322888"/>
          <p14:tracePt t="17830" x="4395788" y="5329238"/>
          <p14:tracePt t="17831" x="4406900" y="5329238"/>
          <p14:tracePt t="17832" x="4406900" y="5334000"/>
          <p14:tracePt t="17833" x="4413250" y="5340350"/>
          <p14:tracePt t="17834" x="4424363" y="5345113"/>
          <p14:tracePt t="17836" x="4435475" y="5351463"/>
          <p14:tracePt t="17837" x="4435475" y="5357813"/>
          <p14:tracePt t="17838" x="4440238" y="5357813"/>
          <p14:tracePt t="17839" x="4440238" y="5362575"/>
          <p14:tracePt t="17840" x="4451350" y="5362575"/>
          <p14:tracePt t="17841" x="4457700" y="5373688"/>
          <p14:tracePt t="17842" x="4462463" y="5373688"/>
          <p14:tracePt t="17843" x="4468813" y="5380038"/>
          <p14:tracePt t="17844" x="4473575" y="5384800"/>
          <p14:tracePt t="17845" x="4479925" y="5384800"/>
          <p14:tracePt t="17847" x="4491038" y="5395913"/>
          <p14:tracePt t="17849" x="4502150" y="5395913"/>
          <p14:tracePt t="17849" x="4502150" y="5402263"/>
          <p14:tracePt t="17850" x="4508500" y="5402263"/>
          <p14:tracePt t="17851" x="4519613" y="5407025"/>
          <p14:tracePt t="17852" x="4524375" y="5413375"/>
          <p14:tracePt t="17853" x="4530725" y="5413375"/>
          <p14:tracePt t="17854" x="4535488" y="5419725"/>
          <p14:tracePt t="17855" x="4541838" y="5424488"/>
          <p14:tracePt t="17857" x="4559300" y="5424488"/>
          <p14:tracePt t="17858" x="4564063" y="5430838"/>
          <p14:tracePt t="17860" x="4575175" y="5435600"/>
          <p14:tracePt t="17861" x="4581525" y="5435600"/>
          <p14:tracePt t="17862" x="4581525" y="5441950"/>
          <p14:tracePt t="17863" x="4592638" y="5446713"/>
          <p14:tracePt t="17864" x="4597400" y="5446713"/>
          <p14:tracePt t="17865" x="4608513" y="5446713"/>
          <p14:tracePt t="17866" x="4608513" y="5453063"/>
          <p14:tracePt t="17867" x="4621213" y="5457825"/>
          <p14:tracePt t="17868" x="4632325" y="5457825"/>
          <p14:tracePt t="17869" x="4637088" y="5457825"/>
          <p14:tracePt t="17870" x="4637088" y="5464175"/>
          <p14:tracePt t="17871" x="4648200" y="5464175"/>
          <p14:tracePt t="17873" x="4665663" y="5468938"/>
          <p14:tracePt t="17875" x="4676775" y="5475288"/>
          <p14:tracePt t="17877" x="4687888" y="5475288"/>
          <p14:tracePt t="17878" x="4694238" y="5480050"/>
          <p14:tracePt t="17879" x="4705350" y="5480050"/>
          <p14:tracePt t="17881" x="4716463" y="5486400"/>
          <p14:tracePt t="17883" x="4721225" y="5486400"/>
          <p14:tracePt t="17884" x="4738688" y="5486400"/>
          <p14:tracePt t="17885" x="4743450" y="5486400"/>
          <p14:tracePt t="17886" x="4743450" y="5492750"/>
          <p14:tracePt t="17887" x="4756150" y="5492750"/>
          <p14:tracePt t="17888" x="4767263" y="5492750"/>
          <p14:tracePt t="17889" x="4772025" y="5497513"/>
          <p14:tracePt t="17890" x="4778375" y="5497513"/>
          <p14:tracePt t="17891" x="4789488" y="5497513"/>
          <p14:tracePt t="17892" x="4794250" y="5497513"/>
          <p14:tracePt t="17893" x="4800600" y="5497513"/>
          <p14:tracePt t="17894" x="4811713" y="5497513"/>
          <p14:tracePt t="17895" x="4816475" y="5497513"/>
          <p14:tracePt t="17896" x="4822825" y="5497513"/>
          <p14:tracePt t="17897" x="4833938" y="5503863"/>
          <p14:tracePt t="17898" x="4840288" y="5503863"/>
          <p14:tracePt t="17900" x="4851400" y="5503863"/>
          <p14:tracePt t="17901" x="4862513" y="5503863"/>
          <p14:tracePt t="17902" x="4867275" y="5503863"/>
          <p14:tracePt t="17904" x="4878388" y="5503863"/>
          <p14:tracePt t="17905" x="4878388" y="5508625"/>
          <p14:tracePt t="17906" x="4884738" y="5508625"/>
          <p14:tracePt t="17919" x="4975225" y="5508625"/>
          <p14:tracePt t="17920" x="4979988" y="5508625"/>
          <p14:tracePt t="17921" x="4986338" y="5508625"/>
          <p14:tracePt t="17923" x="4991100" y="5508625"/>
          <p14:tracePt t="17924" x="5002213" y="5503863"/>
          <p14:tracePt t="17925" x="5008563" y="5503863"/>
          <p14:tracePt t="17926" x="5013325" y="5503863"/>
          <p14:tracePt t="17928" x="5024438" y="5503863"/>
          <p14:tracePt t="17929" x="5030788" y="5503863"/>
          <p14:tracePt t="17931" x="5037138" y="5503863"/>
          <p14:tracePt t="17932" x="5041900" y="5497513"/>
          <p14:tracePt t="17933" x="5048250" y="5497513"/>
          <p14:tracePt t="17934" x="5053013" y="5497513"/>
          <p14:tracePt t="17935" x="5059363" y="5497513"/>
          <p14:tracePt t="17936" x="5064125" y="5497513"/>
          <p14:tracePt t="17937" x="5064125" y="5492750"/>
          <p14:tracePt t="17939" x="5075238" y="5492750"/>
          <p14:tracePt t="17940" x="5081588" y="5486400"/>
          <p14:tracePt t="17941" x="5086350" y="5486400"/>
          <p14:tracePt t="17943" x="5092700" y="5486400"/>
          <p14:tracePt t="17945" x="5099050" y="5480050"/>
          <p14:tracePt t="17946" x="5103813" y="5480050"/>
          <p14:tracePt t="17947" x="5110163" y="5480050"/>
          <p14:tracePt t="17949" x="5114925" y="5475288"/>
          <p14:tracePt t="17951" x="5121275" y="5468938"/>
          <p14:tracePt t="17954" x="5126038" y="5468938"/>
          <p14:tracePt t="17954" x="5132388" y="5468938"/>
          <p14:tracePt t="17955" x="5132388" y="5464175"/>
          <p14:tracePt t="17957" x="5137150" y="5464175"/>
          <p14:tracePt t="17959" x="5137150" y="5457825"/>
          <p14:tracePt t="17960" x="5143500" y="5457825"/>
          <p14:tracePt t="17962" x="5143500" y="5453063"/>
          <p14:tracePt t="17963" x="5148263" y="5453063"/>
          <p14:tracePt t="17964" x="5148263" y="5446713"/>
          <p14:tracePt t="17965" x="5154613" y="5446713"/>
          <p14:tracePt t="17967" x="5154613" y="5441950"/>
          <p14:tracePt t="17969" x="5159375" y="5441950"/>
          <p14:tracePt t="17970" x="5159375" y="5435600"/>
          <p14:tracePt t="17974" x="5159375" y="5430838"/>
          <p14:tracePt t="17975" x="5165725" y="5424488"/>
          <p14:tracePt t="17978" x="5165725" y="5419725"/>
          <p14:tracePt t="17980" x="5165725" y="5413375"/>
          <p14:tracePt t="17983" x="5165725" y="5407025"/>
          <p14:tracePt t="17984" x="5165725" y="5402263"/>
          <p14:tracePt t="17986" x="5172075" y="5395913"/>
          <p14:tracePt t="17988" x="5172075" y="5391150"/>
          <p14:tracePt t="17990" x="5172075" y="5384800"/>
          <p14:tracePt t="17991" x="5172075" y="5380038"/>
          <p14:tracePt t="17993" x="5172075" y="5373688"/>
          <p14:tracePt t="17995" x="5172075" y="5368925"/>
          <p14:tracePt t="17996" x="5172075" y="5362575"/>
          <p14:tracePt t="17997" x="5172075" y="5357813"/>
          <p14:tracePt t="17999" x="5172075" y="5351463"/>
          <p14:tracePt t="18000" x="5172075" y="5345113"/>
          <p14:tracePt t="18001" x="5172075" y="5340350"/>
          <p14:tracePt t="18002" x="5165725" y="5340350"/>
          <p14:tracePt t="18003" x="5165725" y="5334000"/>
          <p14:tracePt t="18005" x="5165725" y="5329238"/>
          <p14:tracePt t="18006" x="5165725" y="5322888"/>
          <p14:tracePt t="18007" x="5159375" y="5318125"/>
          <p14:tracePt t="18008" x="5154613" y="5311775"/>
          <p14:tracePt t="18009" x="5154613" y="5307013"/>
          <p14:tracePt t="18010" x="5154613" y="5300663"/>
          <p14:tracePt t="18012" x="5148263" y="5289550"/>
          <p14:tracePt t="18015" x="5143500" y="5278438"/>
          <p14:tracePt t="18016" x="5137150" y="5272088"/>
          <p14:tracePt t="18017" x="5137150" y="5267325"/>
          <p14:tracePt t="18018" x="5132388" y="5260975"/>
          <p14:tracePt t="18019" x="5126038" y="5256213"/>
          <p14:tracePt t="18020" x="5126038" y="5249863"/>
          <p14:tracePt t="18021" x="5126038" y="5245100"/>
          <p14:tracePt t="18022" x="5121275" y="5245100"/>
          <p14:tracePt t="18023" x="5121275" y="5233988"/>
          <p14:tracePt t="18024" x="5114925" y="5233988"/>
          <p14:tracePt t="18025" x="5114925" y="5227638"/>
          <p14:tracePt t="18026" x="5110163" y="5222875"/>
          <p14:tracePt t="18027" x="5110163" y="5216525"/>
          <p14:tracePt t="18028" x="5103813" y="5210175"/>
          <p14:tracePt t="18030" x="5099050" y="5205413"/>
          <p14:tracePt t="18031" x="5092700" y="5194300"/>
          <p14:tracePt t="18032" x="5086350" y="5194300"/>
          <p14:tracePt t="18033" x="5086350" y="5183188"/>
          <p14:tracePt t="18034" x="5081588" y="5183188"/>
          <p14:tracePt t="18036" x="5075238" y="5172075"/>
          <p14:tracePt t="18037" x="5070475" y="5165725"/>
          <p14:tracePt t="18039" x="5064125" y="5154613"/>
          <p14:tracePt t="18040" x="5059363" y="5143500"/>
          <p14:tracePt t="18042" x="5053013" y="5137150"/>
          <p14:tracePt t="18043" x="5048250" y="5132388"/>
          <p14:tracePt t="18044" x="5048250" y="5126038"/>
          <p14:tracePt t="18045" x="5041900" y="5126038"/>
          <p14:tracePt t="18046" x="5041900" y="5121275"/>
          <p14:tracePt t="18047" x="5037138" y="5114925"/>
          <p14:tracePt t="18048" x="5037138" y="5110163"/>
          <p14:tracePt t="18050" x="5024438" y="5103813"/>
          <p14:tracePt t="18050" x="5024438" y="5099050"/>
          <p14:tracePt t="18051" x="5019675" y="5092700"/>
          <p14:tracePt t="18052" x="5013325" y="5092700"/>
          <p14:tracePt t="18053" x="5013325" y="5081588"/>
          <p14:tracePt t="18054" x="5008563" y="5081588"/>
          <p14:tracePt t="18055" x="5008563" y="5076825"/>
          <p14:tracePt t="18057" x="5002213" y="5070475"/>
          <p14:tracePt t="18057" x="4997450" y="5064125"/>
          <p14:tracePt t="18059" x="4991100" y="5053013"/>
          <p14:tracePt t="18060" x="4986338" y="5048250"/>
          <p14:tracePt t="18061" x="4979988" y="5048250"/>
          <p14:tracePt t="18062" x="4975225" y="5041900"/>
          <p14:tracePt t="18064" x="4968875" y="5030788"/>
          <p14:tracePt t="18065" x="4964113" y="5030788"/>
          <p14:tracePt t="18066" x="4964113" y="5026025"/>
          <p14:tracePt t="18067" x="4957763" y="5014913"/>
          <p14:tracePt t="18068" x="4951413" y="5014913"/>
          <p14:tracePt t="18069" x="4946650" y="5008563"/>
          <p14:tracePt t="18071" x="4940300" y="4997450"/>
          <p14:tracePt t="18072" x="4935538" y="4997450"/>
          <p14:tracePt t="18073" x="4929188" y="4991100"/>
          <p14:tracePt t="18074" x="4924425" y="4986338"/>
          <p14:tracePt t="18075" x="4918075" y="4975225"/>
          <p14:tracePt t="18077" x="4913313" y="4968875"/>
          <p14:tracePt t="18078" x="4906963" y="4968875"/>
          <p14:tracePt t="18079" x="4906963" y="4964113"/>
          <p14:tracePt t="18080" x="4895850" y="4957763"/>
          <p14:tracePt t="18081" x="4889500" y="4946650"/>
          <p14:tracePt t="18082" x="4884738" y="4946650"/>
          <p14:tracePt t="18083" x="4884738" y="4941888"/>
          <p14:tracePt t="18084" x="4878388" y="4941888"/>
          <p14:tracePt t="18085" x="4878388" y="4935538"/>
          <p14:tracePt t="18087" x="4867275" y="4935538"/>
          <p14:tracePt t="18087" x="4862513" y="4918075"/>
          <p14:tracePt t="18088" x="4856163" y="4918075"/>
          <p14:tracePt t="18089" x="4856163" y="4913313"/>
          <p14:tracePt t="18090" x="4845050" y="4906963"/>
          <p14:tracePt t="18091" x="4840288" y="4902200"/>
          <p14:tracePt t="18093" x="4829175" y="4895850"/>
          <p14:tracePt t="18094" x="4822825" y="4891088"/>
          <p14:tracePt t="18095" x="4816475" y="4884738"/>
          <p14:tracePt t="18097" x="4805363" y="4879975"/>
          <p14:tracePt t="18098" x="4800600" y="4873625"/>
          <p14:tracePt t="18099" x="4794250" y="4867275"/>
          <p14:tracePt t="18101" x="4789488" y="4862513"/>
          <p14:tracePt t="18102" x="4783138" y="4862513"/>
          <p14:tracePt t="18103" x="4778375" y="4851400"/>
          <p14:tracePt t="18104" x="4767263" y="4851400"/>
          <p14:tracePt t="18105" x="4767263" y="4845050"/>
          <p14:tracePt t="18106" x="4760913" y="4845050"/>
          <p14:tracePt t="18107" x="4749800" y="4840288"/>
          <p14:tracePt t="18108" x="4743450" y="4833938"/>
          <p14:tracePt t="18109" x="4738688" y="4833938"/>
          <p14:tracePt t="18110" x="4732338" y="4829175"/>
          <p14:tracePt t="18112" x="4727575" y="4822825"/>
          <p14:tracePt t="18113" x="4721225" y="4818063"/>
          <p14:tracePt t="18114" x="4716463" y="4811713"/>
          <p14:tracePt t="18115" x="4710113" y="4811713"/>
          <p14:tracePt t="18117" x="4699000" y="4806950"/>
          <p14:tracePt t="18118" x="4694238" y="4806950"/>
          <p14:tracePt t="18120" x="4687888" y="4800600"/>
          <p14:tracePt t="18120" x="4681538" y="4800600"/>
          <p14:tracePt t="18121" x="4681538" y="4794250"/>
          <p14:tracePt t="18122" x="4676775" y="4794250"/>
          <p14:tracePt t="18123" x="4670425" y="4794250"/>
          <p14:tracePt t="18124" x="4659313" y="4789488"/>
          <p14:tracePt t="18125" x="4659313" y="4783138"/>
          <p14:tracePt t="18126" x="4654550" y="4783138"/>
          <p14:tracePt t="18128" x="4648200" y="4783138"/>
          <p14:tracePt t="18129" x="4643438" y="4783138"/>
          <p14:tracePt t="18130" x="4637088" y="4778375"/>
          <p14:tracePt t="18131" x="4632325" y="4778375"/>
          <p14:tracePt t="18133" x="4625975" y="4778375"/>
          <p14:tracePt t="18134" x="4614863" y="4772025"/>
          <p14:tracePt t="18136" x="4608513" y="4767263"/>
          <p14:tracePt t="18137" x="4603750" y="4767263"/>
          <p14:tracePt t="18138" x="4597400" y="4767263"/>
          <p14:tracePt t="18140" x="4592638" y="4767263"/>
          <p14:tracePt t="18142" x="4586288" y="4760913"/>
          <p14:tracePt t="18143" x="4581525" y="4760913"/>
          <p14:tracePt t="18144" x="4575175" y="4760913"/>
          <p14:tracePt t="18146" x="4570413" y="4760913"/>
          <p14:tracePt t="18148" x="4559300" y="4760913"/>
          <p14:tracePt t="18150" x="4552950" y="4760913"/>
          <p14:tracePt t="18152" x="4541838" y="4760913"/>
          <p14:tracePt t="18154" x="4535488" y="4760913"/>
          <p14:tracePt t="18155" x="4535488" y="4756150"/>
          <p14:tracePt t="18156" x="4530725" y="4756150"/>
          <p14:tracePt t="18158" x="4524375" y="4756150"/>
          <p14:tracePt t="18159" x="4519613" y="4756150"/>
          <p14:tracePt t="18161" x="4513263" y="4756150"/>
          <p14:tracePt t="18162" x="4508500" y="4756150"/>
          <p14:tracePt t="18165" x="4502150" y="4756150"/>
          <p14:tracePt t="18166" x="4497388" y="4756150"/>
          <p14:tracePt t="18168" x="4491038" y="4756150"/>
          <p14:tracePt t="18169" x="4486275" y="4756150"/>
          <p14:tracePt t="18170" x="4479925" y="4756150"/>
          <p14:tracePt t="18172" x="4473575" y="4756150"/>
          <p14:tracePt t="18174" x="4468813" y="4756150"/>
          <p14:tracePt t="18176" x="4462463" y="4756150"/>
          <p14:tracePt t="18177" x="4457700" y="4756150"/>
          <p14:tracePt t="18179" x="4451350" y="4756150"/>
          <p14:tracePt t="18180" x="4446588" y="4756150"/>
          <p14:tracePt t="18182" x="4440238" y="4756150"/>
          <p14:tracePt t="18183" x="4435475" y="4760913"/>
          <p14:tracePt t="18186" x="4429125" y="4760913"/>
          <p14:tracePt t="18187" x="4424363" y="4760913"/>
          <p14:tracePt t="18189" x="4418013" y="4760913"/>
          <p14:tracePt t="18190" x="4413250" y="4767263"/>
          <p14:tracePt t="18191" x="4406900" y="4767263"/>
          <p14:tracePt t="18194" x="4400550" y="4767263"/>
          <p14:tracePt t="18195" x="4395788" y="4767263"/>
          <p14:tracePt t="18196" x="4389438" y="4772025"/>
          <p14:tracePt t="18198" x="4384675" y="4772025"/>
          <p14:tracePt t="18199" x="4378325" y="4778375"/>
          <p14:tracePt t="18201" x="4373563" y="4778375"/>
          <p14:tracePt t="18203" x="4367213" y="4778375"/>
          <p14:tracePt t="18204" x="4362450" y="4783138"/>
          <p14:tracePt t="18205" x="4356100" y="4783138"/>
          <p14:tracePt t="18207" x="4351338" y="4789488"/>
          <p14:tracePt t="18209" x="4344988" y="4794250"/>
          <p14:tracePt t="18211" x="4338638" y="4794250"/>
          <p14:tracePt t="18213" x="4333875" y="4794250"/>
          <p14:tracePt t="18214" x="4333875" y="4800600"/>
          <p14:tracePt t="18215" x="4327525" y="4800600"/>
          <p14:tracePt t="18216" x="4322763" y="4806950"/>
          <p14:tracePt t="18217" x="4316413" y="4806950"/>
          <p14:tracePt t="18218" x="4311650" y="4811713"/>
          <p14:tracePt t="18221" x="4305300" y="4818063"/>
          <p14:tracePt t="18222" x="4300538" y="4818063"/>
          <p14:tracePt t="18224" x="4294188" y="4818063"/>
          <p14:tracePt t="18225" x="4294188" y="4822825"/>
          <p14:tracePt t="18226" x="4283075" y="4829175"/>
          <p14:tracePt t="18229" x="4278313" y="4833938"/>
          <p14:tracePt t="18231" x="4271963" y="4833938"/>
          <p14:tracePt t="18232" x="4271963" y="4840288"/>
          <p14:tracePt t="18233" x="4265613" y="4840288"/>
          <p14:tracePt t="18234" x="4260850" y="4840288"/>
          <p14:tracePt t="18235" x="4260850" y="4845050"/>
          <p14:tracePt t="18236" x="4254500" y="4851400"/>
          <p14:tracePt t="18238" x="4249738" y="4856163"/>
          <p14:tracePt t="18240" x="4243388" y="4856163"/>
          <p14:tracePt t="18241" x="4243388" y="4862513"/>
          <p14:tracePt t="18242" x="4238625" y="4862513"/>
          <p14:tracePt t="18243" x="4238625" y="4867275"/>
          <p14:tracePt t="18244" x="4232275" y="4873625"/>
          <p14:tracePt t="18246" x="4227513" y="4879975"/>
          <p14:tracePt t="18249" x="4221163" y="4884738"/>
          <p14:tracePt t="18251" x="4216400" y="4891088"/>
          <p14:tracePt t="18252" x="4216400" y="4895850"/>
          <p14:tracePt t="18253" x="4210050" y="4895850"/>
          <p14:tracePt t="18254" x="4210050" y="4902200"/>
          <p14:tracePt t="18256" x="4205288" y="4906963"/>
          <p14:tracePt t="18258" x="4198938" y="4913313"/>
          <p14:tracePt t="18259" x="4198938" y="4918075"/>
          <p14:tracePt t="18260" x="4192588" y="4918075"/>
          <p14:tracePt t="18261" x="4192588" y="4924425"/>
          <p14:tracePt t="18264" x="4187825" y="4929188"/>
          <p14:tracePt t="18266" x="4187825" y="4935538"/>
          <p14:tracePt t="18267" x="4187825" y="4941888"/>
          <p14:tracePt t="18268" x="4181475" y="4941888"/>
          <p14:tracePt t="18269" x="4181475" y="4946650"/>
          <p14:tracePt t="18271" x="4181475" y="4953000"/>
          <p14:tracePt t="18272" x="4176713" y="4953000"/>
          <p14:tracePt t="18273" x="4176713" y="4964113"/>
          <p14:tracePt t="18274" x="4170363" y="4964113"/>
          <p14:tracePt t="18275" x="4170363" y="4968875"/>
          <p14:tracePt t="18277" x="4170363" y="4975225"/>
          <p14:tracePt t="18278" x="4165600" y="4979988"/>
          <p14:tracePt t="18280" x="4165600" y="4986338"/>
          <p14:tracePt t="18282" x="4165600" y="4991100"/>
          <p14:tracePt t="18284" x="4165600" y="4997450"/>
          <p14:tracePt t="18285" x="4159250" y="4997450"/>
          <p14:tracePt t="18286" x="4159250" y="5002213"/>
          <p14:tracePt t="18287" x="4159250" y="5008563"/>
          <p14:tracePt t="18288" x="4159250" y="5014913"/>
          <p14:tracePt t="18291" x="4159250" y="5019675"/>
          <p14:tracePt t="18292" x="4159250" y="5026025"/>
          <p14:tracePt t="18293" x="4159250" y="5030788"/>
          <p14:tracePt t="18295" x="4154488" y="5037138"/>
          <p14:tracePt t="18297" x="4154488" y="5041900"/>
          <p14:tracePt t="18298" x="4154488" y="5048250"/>
          <p14:tracePt t="18300" x="4154488" y="5053013"/>
          <p14:tracePt t="18302" x="4154488" y="5059363"/>
          <p14:tracePt t="18304" x="4154488" y="5064125"/>
          <p14:tracePt t="18305" x="4154488" y="5070475"/>
          <p14:tracePt t="18307" x="4154488" y="5076825"/>
          <p14:tracePt t="18309" x="4154488" y="5081588"/>
          <p14:tracePt t="18311" x="4154488" y="5087938"/>
          <p14:tracePt t="18312" x="4154488" y="5092700"/>
          <p14:tracePt t="18314" x="4154488" y="5099050"/>
          <p14:tracePt t="18317" x="4154488" y="5103813"/>
          <p14:tracePt t="18319" x="4154488" y="5110163"/>
          <p14:tracePt t="18322" x="4154488" y="5114925"/>
          <p14:tracePt t="18322" x="4154488" y="5121275"/>
          <p14:tracePt t="18324" x="4154488" y="5126038"/>
          <p14:tracePt t="18327" x="4154488" y="5132388"/>
          <p14:tracePt t="18328" x="4154488" y="5137150"/>
          <p14:tracePt t="18329" x="4159250" y="5137150"/>
          <p14:tracePt t="18331" x="4159250" y="5143500"/>
          <p14:tracePt t="18333" x="4159250" y="5149850"/>
          <p14:tracePt t="18335" x="4165600" y="5154613"/>
          <p14:tracePt t="18336" x="4165600" y="5160963"/>
          <p14:tracePt t="18339" x="4165600" y="5165725"/>
          <p14:tracePt t="18340" x="4170363" y="5165725"/>
          <p14:tracePt t="18342" x="4176713" y="5172075"/>
          <p14:tracePt t="18344" x="4176713" y="5176838"/>
          <p14:tracePt t="18346" x="4181475" y="5183188"/>
          <p14:tracePt t="18347" x="4181475" y="5187950"/>
          <p14:tracePt t="18349" x="4187825" y="5194300"/>
          <p14:tracePt t="18352" x="4192588" y="5199063"/>
          <p14:tracePt t="18353" x="4192588" y="5205413"/>
          <p14:tracePt t="18354" x="4198938" y="5205413"/>
          <p14:tracePt t="18357" x="4198938" y="5210175"/>
          <p14:tracePt t="18357" x="4205288" y="5210175"/>
          <p14:tracePt t="18358" x="4205288" y="5216525"/>
          <p14:tracePt t="18360" x="4210050" y="5222875"/>
          <p14:tracePt t="18361" x="4216400" y="5227638"/>
          <p14:tracePt t="18363" x="4221163" y="5233988"/>
          <p14:tracePt t="18365" x="4227513" y="5238750"/>
          <p14:tracePt t="18367" x="4232275" y="5238750"/>
          <p14:tracePt t="18368" x="4238625" y="5245100"/>
          <p14:tracePt t="18369" x="4238625" y="5249863"/>
          <p14:tracePt t="18371" x="4243388" y="5256213"/>
          <p14:tracePt t="18373" x="4249738" y="5260975"/>
          <p14:tracePt t="18375" x="4254500" y="5260975"/>
          <p14:tracePt t="18376" x="4260850" y="5267325"/>
          <p14:tracePt t="18377" x="4265613" y="5272088"/>
          <p14:tracePt t="18379" x="4265613" y="5278438"/>
          <p14:tracePt t="18380" x="4278313" y="5284788"/>
          <p14:tracePt t="18381" x="4283075" y="5284788"/>
          <p14:tracePt t="18382" x="4289425" y="5289550"/>
          <p14:tracePt t="18384" x="4294188" y="5295900"/>
          <p14:tracePt t="18385" x="4300538" y="5300663"/>
          <p14:tracePt t="18386" x="4305300" y="5307013"/>
          <p14:tracePt t="18388" x="4311650" y="5307013"/>
          <p14:tracePt t="18389" x="4316413" y="5311775"/>
          <p14:tracePt t="18390" x="4322763" y="5311775"/>
          <p14:tracePt t="18391" x="4327525" y="5318125"/>
          <p14:tracePt t="18392" x="4333875" y="5322888"/>
          <p14:tracePt t="18394" x="4338638" y="5329238"/>
          <p14:tracePt t="18395" x="4344988" y="5329238"/>
          <p14:tracePt t="18396" x="4351338" y="5329238"/>
          <p14:tracePt t="18397" x="4356100" y="5334000"/>
          <p14:tracePt t="18398" x="4362450" y="5334000"/>
          <p14:tracePt t="18399" x="4367213" y="5340350"/>
          <p14:tracePt t="18400" x="4373563" y="5345113"/>
          <p14:tracePt t="18401" x="4378325" y="5345113"/>
          <p14:tracePt t="18402" x="4384675" y="5351463"/>
          <p14:tracePt t="18404" x="4395788" y="5351463"/>
          <p14:tracePt t="18405" x="4400550" y="5357813"/>
          <p14:tracePt t="18406" x="4406900" y="5362575"/>
          <p14:tracePt t="18407" x="4418013" y="5368925"/>
          <p14:tracePt t="18409" x="4424363" y="5368925"/>
          <p14:tracePt t="18410" x="4429125" y="5373688"/>
          <p14:tracePt t="18411" x="4435475" y="5373688"/>
          <p14:tracePt t="18412" x="4446588" y="5380038"/>
          <p14:tracePt t="18413" x="4451350" y="5384800"/>
          <p14:tracePt t="18414" x="4457700" y="5384800"/>
          <p14:tracePt t="18416" x="4468813" y="5391150"/>
          <p14:tracePt t="18417" x="4479925" y="5395913"/>
          <p14:tracePt t="18419" x="4491038" y="5402263"/>
          <p14:tracePt t="18420" x="4497388" y="5402263"/>
          <p14:tracePt t="18422" x="4502150" y="5402263"/>
          <p14:tracePt t="18423" x="4508500" y="5407025"/>
          <p14:tracePt t="18424" x="4519613" y="5413375"/>
          <p14:tracePt t="18425" x="4524375" y="5413375"/>
          <p14:tracePt t="18426" x="4530725" y="5413375"/>
          <p14:tracePt t="18427" x="4535488" y="5419725"/>
          <p14:tracePt t="18428" x="4548188" y="5424488"/>
          <p14:tracePt t="18429" x="4552950" y="5424488"/>
          <p14:tracePt t="18430" x="4559300" y="5424488"/>
          <p14:tracePt t="18431" x="4564063" y="5430838"/>
          <p14:tracePt t="18432" x="4575175" y="5435600"/>
          <p14:tracePt t="18434" x="4581525" y="5435600"/>
          <p14:tracePt t="18435" x="4592638" y="5435600"/>
          <p14:tracePt t="18436" x="4597400" y="5441950"/>
          <p14:tracePt t="18437" x="4603750" y="5441950"/>
          <p14:tracePt t="18439" x="4621213" y="5446713"/>
          <p14:tracePt t="18440" x="4625975" y="5446713"/>
          <p14:tracePt t="18441" x="4632325" y="5453063"/>
          <p14:tracePt t="18442" x="4637088" y="5453063"/>
          <p14:tracePt t="18443" x="4643438" y="5457825"/>
          <p14:tracePt t="18444" x="4648200" y="5457825"/>
          <p14:tracePt t="18445" x="4654550" y="5457825"/>
          <p14:tracePt t="18446" x="4665663" y="5457825"/>
          <p14:tracePt t="18447" x="4665663" y="5464175"/>
          <p14:tracePt t="18448" x="4676775" y="5464175"/>
          <p14:tracePt t="18449" x="4681538" y="5468938"/>
          <p14:tracePt t="18451" x="4694238" y="5468938"/>
          <p14:tracePt t="18453" x="4699000" y="5468938"/>
          <p14:tracePt t="18454" x="4705350" y="5468938"/>
          <p14:tracePt t="18455" x="4710113" y="5475288"/>
          <p14:tracePt t="18456" x="4716463" y="5475288"/>
          <p14:tracePt t="18457" x="4721225" y="5475288"/>
          <p14:tracePt t="18458" x="4732338" y="5475288"/>
          <p14:tracePt t="18459" x="4738688" y="5480050"/>
          <p14:tracePt t="18460" x="4743450" y="5480050"/>
          <p14:tracePt t="18461" x="4749800" y="5480050"/>
          <p14:tracePt t="18462" x="4756150" y="5486400"/>
          <p14:tracePt t="18463" x="4760913" y="5486400"/>
          <p14:tracePt t="18464" x="4767263" y="5486400"/>
          <p14:tracePt t="18465" x="4772025" y="5486400"/>
          <p14:tracePt t="18467" x="4783138" y="5486400"/>
          <p14:tracePt t="18469" x="4794250" y="5492750"/>
          <p14:tracePt t="18471" x="4800600" y="5492750"/>
          <p14:tracePt t="18472" x="4805363" y="5492750"/>
          <p14:tracePt t="18473" x="4811713" y="5492750"/>
          <p14:tracePt t="18475" x="4816475" y="5492750"/>
          <p14:tracePt t="18477" x="4822825" y="5492750"/>
          <p14:tracePt t="18477" x="4829175" y="5492750"/>
          <p14:tracePt t="18479" x="4833938" y="5497513"/>
          <p14:tracePt t="18480" x="4840288" y="5497513"/>
          <p14:tracePt t="18481" x="4845050" y="5497513"/>
          <p14:tracePt t="18483" x="4851400" y="5497513"/>
          <p14:tracePt t="18484" x="4856163" y="5497513"/>
          <p14:tracePt t="18485" x="4862513" y="5503863"/>
          <p14:tracePt t="18488" x="4867275" y="5503863"/>
          <p14:tracePt t="18488" x="4873625" y="5503863"/>
          <p14:tracePt t="18490" x="4878388" y="5503863"/>
          <p14:tracePt t="18491" x="4884738" y="5503863"/>
          <p14:tracePt t="18494" x="4889500" y="5503863"/>
          <p14:tracePt t="18496" x="4895850" y="5503863"/>
          <p14:tracePt t="18498" x="4902200" y="5503863"/>
          <p14:tracePt t="18499" x="4906963" y="5503863"/>
          <p14:tracePt t="18502" x="4913313" y="5503863"/>
          <p14:tracePt t="18504" x="4918075" y="5503863"/>
          <p14:tracePt t="18507" x="4924425" y="5503863"/>
          <p14:tracePt t="18508" x="4929188" y="5503863"/>
          <p14:tracePt t="18511" x="4935538" y="5503863"/>
          <p14:tracePt t="18513" x="4940300" y="5503863"/>
          <p14:tracePt t="18516" x="4946650" y="5503863"/>
          <p14:tracePt t="18518" x="4951413" y="5503863"/>
          <p14:tracePt t="18521" x="4957763" y="5503863"/>
          <p14:tracePt t="18525" x="4964113" y="5503863"/>
          <p14:tracePt t="18528" x="4968875" y="5503863"/>
          <p14:tracePt t="18530" x="4975225" y="5503863"/>
          <p14:tracePt t="18531" x="4975225" y="5497513"/>
          <p14:tracePt t="18534" x="4979988" y="5497513"/>
          <p14:tracePt t="18538" x="4986338" y="5497513"/>
          <p14:tracePt t="18542" x="4991100" y="5492750"/>
          <p14:tracePt t="18545" x="4997450" y="5492750"/>
          <p14:tracePt t="18550" x="5002213" y="5486400"/>
          <p14:tracePt t="18555" x="5008563" y="5486400"/>
          <p14:tracePt t="18556" x="5008563" y="5480050"/>
          <p14:tracePt t="18559" x="5008563" y="5475288"/>
          <p14:tracePt t="18562" x="5013325" y="5475288"/>
          <p14:tracePt t="18564" x="5013325" y="5468938"/>
          <p14:tracePt t="18565" x="5019675" y="5468938"/>
          <p14:tracePt t="18571" x="5019675" y="5464175"/>
          <p14:tracePt t="18574" x="5024438" y="5457825"/>
          <p14:tracePt t="18577" x="5024438" y="5453063"/>
          <p14:tracePt t="18581" x="5024438" y="5446713"/>
          <p14:tracePt t="18585" x="5024438" y="5441950"/>
          <p14:tracePt t="18589" x="5024438" y="5435600"/>
          <p14:tracePt t="18591" x="5024438" y="5430838"/>
          <p14:tracePt t="18595" x="5024438" y="5424488"/>
          <p14:tracePt t="18598" x="5024438" y="5419725"/>
          <p14:tracePt t="18601" x="5024438" y="5413375"/>
          <p14:tracePt t="18603" x="5024438" y="5407025"/>
          <p14:tracePt t="18606" x="5024438" y="5402263"/>
          <p14:tracePt t="18610" x="5024438" y="5395913"/>
          <p14:tracePt t="18613" x="5024438" y="5391150"/>
          <p14:tracePt t="18616" x="5024438" y="5384800"/>
          <p14:tracePt t="18617" x="5024438" y="5380038"/>
          <p14:tracePt t="18620" x="5024438" y="5373688"/>
          <p14:tracePt t="18623" x="5024438" y="5368925"/>
          <p14:tracePt t="18626" x="5024438" y="5362575"/>
          <p14:tracePt t="18628" x="5024438" y="5357813"/>
          <p14:tracePt t="18631" x="5024438" y="5351463"/>
          <p14:tracePt t="18634" x="5024438" y="5345113"/>
          <p14:tracePt t="18637" x="5024438" y="5340350"/>
          <p14:tracePt t="18638" x="5024438" y="5334000"/>
          <p14:tracePt t="18641" x="5024438" y="5329238"/>
          <p14:tracePt t="18644" x="5024438" y="5322888"/>
          <p14:tracePt t="18647" x="5024438" y="5318125"/>
          <p14:tracePt t="18648" x="5024438" y="5311775"/>
          <p14:tracePt t="18650" x="5024438" y="5307013"/>
          <p14:tracePt t="18653" x="5024438" y="5300663"/>
          <p14:tracePt t="18656" x="5024438" y="5295900"/>
          <p14:tracePt t="18658" x="5024438" y="5289550"/>
          <p14:tracePt t="18660" x="5024438" y="5284788"/>
          <p14:tracePt t="18663" x="5024438" y="5278438"/>
          <p14:tracePt t="18665" x="5024438" y="5272088"/>
          <p14:tracePt t="18666" x="5024438" y="5267325"/>
          <p14:tracePt t="18669" x="5024438" y="5260975"/>
          <p14:tracePt t="18671" x="5024438" y="5256213"/>
          <p14:tracePt t="18673" x="5024438" y="5249863"/>
          <p14:tracePt t="18674" x="5019675" y="5245100"/>
          <p14:tracePt t="18676" x="5019675" y="5238750"/>
          <p14:tracePt t="18679" x="5013325" y="5233988"/>
          <p14:tracePt t="18681" x="5013325" y="5227638"/>
          <p14:tracePt t="18682" x="5013325" y="5222875"/>
          <p14:tracePt t="18684" x="5013325" y="5216525"/>
          <p14:tracePt t="18686" x="5013325" y="5210175"/>
          <p14:tracePt t="18687" x="5008563" y="5210175"/>
          <p14:tracePt t="18689" x="5008563" y="5205413"/>
          <p14:tracePt t="18691" x="5008563" y="5199063"/>
          <p14:tracePt t="18692" x="5008563" y="5194300"/>
          <p14:tracePt t="18693" x="5002213" y="5194300"/>
          <p14:tracePt t="18694" x="5002213" y="5187950"/>
          <p14:tracePt t="18696" x="5002213" y="5183188"/>
          <p14:tracePt t="18698" x="5002213" y="5176838"/>
          <p14:tracePt t="18699" x="4997450" y="5172075"/>
          <p14:tracePt t="18701" x="4997450" y="5165725"/>
          <p14:tracePt t="18703" x="4991100" y="5165725"/>
          <p14:tracePt t="18704" x="4991100" y="5160963"/>
          <p14:tracePt t="18705" x="4991100" y="5154613"/>
          <p14:tracePt t="18706" x="4991100" y="5149850"/>
          <p14:tracePt t="18708" x="4986338" y="5143500"/>
          <p14:tracePt t="18711" x="4986338" y="5137150"/>
          <p14:tracePt t="18713" x="4986338" y="5126038"/>
          <p14:tracePt t="18714" x="4979988" y="5126038"/>
          <p14:tracePt t="18716" x="4979988" y="5121275"/>
          <p14:tracePt t="18718" x="4979988" y="5114925"/>
          <p14:tracePt t="18720" x="4979988" y="5110163"/>
          <p14:tracePt t="18721" x="4975225" y="5103813"/>
          <p14:tracePt t="18724" x="4968875" y="5099050"/>
          <p14:tracePt t="18726" x="4968875" y="5092700"/>
          <p14:tracePt t="18728" x="4968875" y="5087938"/>
          <p14:tracePt t="18730" x="4968875" y="5081588"/>
          <p14:tracePt t="18732" x="4964113" y="5076825"/>
          <p14:tracePt t="18735" x="4964113" y="5070475"/>
          <p14:tracePt t="18738" x="4964113" y="5064125"/>
          <p14:tracePt t="18739" x="4957763" y="5059363"/>
          <p14:tracePt t="18741" x="4957763" y="5053013"/>
          <p14:tracePt t="18743" x="4957763" y="5048250"/>
          <p14:tracePt t="18745" x="4951413" y="5048250"/>
          <p14:tracePt t="18746" x="4951413" y="5041900"/>
          <p14:tracePt t="18747" x="4951413" y="5037138"/>
          <p14:tracePt t="18748" x="4946650" y="5037138"/>
          <p14:tracePt t="18751" x="4946650" y="5030788"/>
          <p14:tracePt t="18752" x="4946650" y="5026025"/>
          <p14:tracePt t="18754" x="4940300" y="5019675"/>
          <p14:tracePt t="18757" x="4940300" y="5014913"/>
          <p14:tracePt t="18759" x="4935538" y="5008563"/>
          <p14:tracePt t="18762" x="4935538" y="5002213"/>
          <p14:tracePt t="18764" x="4935538" y="4997450"/>
          <p14:tracePt t="18765" x="4929188" y="4997450"/>
          <p14:tracePt t="18766" x="4924425" y="4991100"/>
          <p14:tracePt t="18769" x="4924425" y="4986338"/>
          <p14:tracePt t="18772" x="4918075" y="4986338"/>
          <p14:tracePt t="18773" x="4918075" y="4979988"/>
          <p14:tracePt t="18776" x="4918075" y="4975225"/>
          <p14:tracePt t="18777" x="4913313" y="4968875"/>
          <p14:tracePt t="18781" x="4906963" y="4964113"/>
          <p14:tracePt t="18783" x="4902200" y="4964113"/>
          <p14:tracePt t="18784" x="4902200" y="4957763"/>
          <p14:tracePt t="18788" x="4895850" y="4953000"/>
          <p14:tracePt t="18790" x="4895850" y="4946650"/>
          <p14:tracePt t="18793" x="4889500" y="4946650"/>
          <p14:tracePt t="18794" x="4889500" y="4941888"/>
          <p14:tracePt t="18800" x="4884738" y="4941888"/>
          <p14:tracePt t="18801" x="4884738" y="4935538"/>
          <p14:tracePt t="18802" x="4878388" y="4935538"/>
          <p14:tracePt t="18805" x="4878388" y="4929188"/>
          <p14:tracePt t="18808" x="4873625" y="4924425"/>
          <p14:tracePt t="18814" x="4867275" y="4924425"/>
          <p14:tracePt t="18817" x="4867275" y="4918075"/>
          <p14:tracePt t="18822" x="4862513" y="4918075"/>
          <p14:tracePt t="18826" x="4856163" y="4918075"/>
          <p14:tracePt t="18827" x="4856163" y="4913313"/>
          <p14:tracePt t="18835" x="4851400" y="4913313"/>
          <p14:tracePt t="18844" x="4845050" y="4913313"/>
          <p14:tracePt t="18847" x="4845050" y="4906963"/>
          <p14:tracePt t="18853" x="4840288" y="4906963"/>
          <p14:tracePt t="18858" x="4833938" y="4906963"/>
          <p14:tracePt t="18867" x="4829175" y="4906963"/>
          <p14:tracePt t="18869" x="4829175" y="4902200"/>
          <p14:tracePt t="18878" x="4822825" y="4902200"/>
          <p14:tracePt t="18891" x="4816475" y="4902200"/>
          <p14:tracePt t="18905" x="4811713" y="4902200"/>
          <p14:tracePt t="18915" x="4805363" y="4902200"/>
          <p14:tracePt t="18929" x="4800600" y="4902200"/>
          <p14:tracePt t="18931" x="4800600" y="4895850"/>
          <p14:tracePt t="18941" x="4794250" y="4895850"/>
          <p14:tracePt t="18953" x="4789488" y="4895850"/>
          <p14:tracePt t="18954" x="4789488" y="4891088"/>
          <p14:tracePt t="18957" x="4783138" y="4891088"/>
          <p14:tracePt t="18967" x="4778375" y="4891088"/>
          <p14:tracePt t="18973" x="4778375" y="4884738"/>
          <p14:tracePt t="18975" x="4772025" y="4884738"/>
          <p14:tracePt t="18981" x="4772025" y="4879975"/>
          <p14:tracePt t="18982" x="4767263" y="4879975"/>
          <p14:tracePt t="18986" x="4760913" y="4879975"/>
          <p14:tracePt t="18992" x="4756150" y="4879975"/>
          <p14:tracePt t="18993" x="4756150" y="4873625"/>
          <p14:tracePt t="18999" x="4749800" y="4873625"/>
          <p14:tracePt t="19005" x="4743450" y="4873625"/>
          <p14:tracePt t="19006" x="4743450" y="4867275"/>
          <p14:tracePt t="19008" x="4738688" y="4867275"/>
          <p14:tracePt t="19013" x="4732338" y="4867275"/>
          <p14:tracePt t="19016" x="4732338" y="4862513"/>
          <p14:tracePt t="19018" x="4727575" y="4862513"/>
          <p14:tracePt t="19021" x="4727575" y="4856163"/>
          <p14:tracePt t="19023" x="4721225" y="4856163"/>
          <p14:tracePt t="19025" x="4716463" y="4856163"/>
          <p14:tracePt t="19029" x="4710113" y="4856163"/>
          <p14:tracePt t="19030" x="4710113" y="4851400"/>
          <p14:tracePt t="19034" x="4705350" y="4851400"/>
          <p14:tracePt t="19037" x="4699000" y="4851400"/>
          <p14:tracePt t="19038" x="4699000" y="4845050"/>
          <p14:tracePt t="19039" x="4694238" y="4845050"/>
          <p14:tracePt t="19043" x="4687888" y="4845050"/>
          <p14:tracePt t="19045" x="4687888" y="4840288"/>
          <p14:tracePt t="19046" x="4681538" y="4840288"/>
          <p14:tracePt t="19048" x="4681538" y="4833938"/>
          <p14:tracePt t="19050" x="4676775" y="4833938"/>
          <p14:tracePt t="19051" x="4670425" y="4833938"/>
          <p14:tracePt t="19053" x="4670425" y="4829175"/>
          <p14:tracePt t="19054" x="4665663" y="4829175"/>
          <p14:tracePt t="19057" x="4659313" y="4829175"/>
          <p14:tracePt t="19059" x="4659313" y="4822825"/>
          <p14:tracePt t="19060" x="4654550" y="4822825"/>
          <p14:tracePt t="19062" x="4648200" y="4822825"/>
          <p14:tracePt t="19064" x="4643438" y="4818063"/>
          <p14:tracePt t="19066" x="4643438" y="4811713"/>
          <p14:tracePt t="19067" x="4637088" y="4811713"/>
          <p14:tracePt t="19071" x="4625975" y="4806950"/>
          <p14:tracePt t="19073" x="4621213" y="4806950"/>
          <p14:tracePt t="19075" x="4621213" y="4800600"/>
          <p14:tracePt t="19076" x="4614863" y="4800600"/>
          <p14:tracePt t="19078" x="4608513" y="4800600"/>
          <p14:tracePt t="19080" x="4608513" y="4794250"/>
          <p14:tracePt t="19081" x="4603750" y="4794250"/>
          <p14:tracePt t="19082" x="4597400" y="4794250"/>
          <p14:tracePt t="19085" x="4592638" y="4789488"/>
          <p14:tracePt t="19087" x="4592638" y="4783138"/>
          <p14:tracePt t="19088" x="4586288" y="4783138"/>
          <p14:tracePt t="19090" x="4581525" y="4783138"/>
          <p14:tracePt t="19091" x="4575175" y="4778375"/>
          <p14:tracePt t="19094" x="4570413" y="4778375"/>
          <p14:tracePt t="19096" x="4570413" y="4772025"/>
          <p14:tracePt t="19097" x="4564063" y="4772025"/>
          <p14:tracePt t="19100" x="4559300" y="4772025"/>
          <p14:tracePt t="19101" x="4559300" y="4767263"/>
          <p14:tracePt t="19102" x="4552950" y="4767263"/>
          <p14:tracePt t="19103" x="4552950" y="4760913"/>
          <p14:tracePt t="19104" x="4548188" y="4760913"/>
          <p14:tracePt t="19107" x="4541838" y="4760913"/>
          <p14:tracePt t="19107" x="4541838" y="4756150"/>
          <p14:tracePt t="19109" x="4535488" y="4756150"/>
          <p14:tracePt t="19111" x="4530725" y="4749800"/>
          <p14:tracePt t="19113" x="4524375" y="4749800"/>
          <p14:tracePt t="19115" x="4524375" y="4745038"/>
          <p14:tracePt t="19116" x="4519613" y="4745038"/>
          <p14:tracePt t="19118" x="4519613" y="4738688"/>
          <p14:tracePt t="19119" x="4513263" y="4738688"/>
          <p14:tracePt t="19121" x="4508500" y="4738688"/>
          <p14:tracePt t="19122" x="4508500" y="4733925"/>
          <p14:tracePt t="19124" x="4502150" y="4733925"/>
          <p14:tracePt t="19126" x="4497388" y="4727575"/>
          <p14:tracePt t="19129" x="4491038" y="4727575"/>
          <p14:tracePt t="19130" x="4486275" y="4721225"/>
          <p14:tracePt t="19132" x="4486275" y="4716463"/>
          <p14:tracePt t="19134" x="4479925" y="4716463"/>
          <p14:tracePt t="19136" x="4473575" y="4710113"/>
          <p14:tracePt t="19140" x="4462463" y="4705350"/>
          <p14:tracePt t="19143" x="4457700" y="4699000"/>
          <p14:tracePt t="19144" x="4457700" y="4694238"/>
          <p14:tracePt t="19146" x="4451350" y="4694238"/>
          <p14:tracePt t="19148" x="4451350" y="4687888"/>
          <p14:tracePt t="19150" x="4446588" y="4687888"/>
          <p14:tracePt t="19151" x="4440238" y="4687888"/>
          <p14:tracePt t="19152" x="4440238" y="4683125"/>
          <p14:tracePt t="19155" x="4435475" y="4683125"/>
          <p14:tracePt t="19156" x="4435475" y="4676775"/>
          <p14:tracePt t="19157" x="4429125" y="4672013"/>
          <p14:tracePt t="19160" x="4424363" y="4665663"/>
          <p14:tracePt t="19162" x="4418013" y="4665663"/>
          <p14:tracePt t="19164" x="4418013" y="4659313"/>
          <p14:tracePt t="19165" x="4413250" y="4659313"/>
          <p14:tracePt t="19166" x="4413250" y="4654550"/>
          <p14:tracePt t="19168" x="4406900" y="4648200"/>
          <p14:tracePt t="19171" x="4400550" y="4643438"/>
          <p14:tracePt t="19172" x="4395788" y="4643438"/>
          <p14:tracePt t="19173" x="4395788" y="4637088"/>
          <p14:tracePt t="19175" x="4389438" y="4637088"/>
          <p14:tracePt t="19176" x="4389438" y="4632325"/>
          <p14:tracePt t="19177" x="4389438" y="4625975"/>
          <p14:tracePt t="19179" x="4384675" y="4625975"/>
          <p14:tracePt t="19181" x="4384675" y="4621213"/>
          <p14:tracePt t="19182" x="4378325" y="4621213"/>
          <p14:tracePt t="19183" x="4378325" y="4614863"/>
          <p14:tracePt t="19184" x="4373563" y="4614863"/>
          <p14:tracePt t="19186" x="4367213" y="4610100"/>
          <p14:tracePt t="19187" x="4367213" y="4603750"/>
          <p14:tracePt t="19189" x="4367213" y="4598988"/>
          <p14:tracePt t="19190" x="4362450" y="4598988"/>
          <p14:tracePt t="19191" x="4362450" y="4592638"/>
          <p14:tracePt t="19193" x="4356100" y="4592638"/>
          <p14:tracePt t="19194" x="4356100" y="4586288"/>
          <p14:tracePt t="19195" x="4351338" y="4581525"/>
          <p14:tracePt t="19197" x="4351338" y="4575175"/>
          <p14:tracePt t="19198" x="4344988" y="4575175"/>
          <p14:tracePt t="19199" x="4344988" y="4570413"/>
          <p14:tracePt t="19201" x="4338638" y="4564063"/>
          <p14:tracePt t="19203" x="4338638" y="4559300"/>
          <p14:tracePt t="19205" x="4333875" y="4552950"/>
          <p14:tracePt t="19207" x="4327525" y="4548188"/>
          <p14:tracePt t="19209" x="4327525" y="4541838"/>
          <p14:tracePt t="19210" x="4322763" y="4541838"/>
          <p14:tracePt t="19211" x="4322763" y="4537075"/>
          <p14:tracePt t="19212" x="4322763" y="4530725"/>
          <p14:tracePt t="19214" x="4316413" y="4524375"/>
          <p14:tracePt t="19216" x="4316413" y="4519613"/>
          <p14:tracePt t="19218" x="4311650" y="4513263"/>
          <p14:tracePt t="19219" x="4311650" y="4508500"/>
          <p14:tracePt t="19220" x="4305300" y="4508500"/>
          <p14:tracePt t="19221" x="4305300" y="4502150"/>
          <p14:tracePt t="19223" x="4300538" y="4497388"/>
          <p14:tracePt t="19225" x="4300538" y="4491038"/>
          <p14:tracePt t="19226" x="4300538" y="4486275"/>
          <p14:tracePt t="19227" x="4294188" y="4486275"/>
          <p14:tracePt t="19228" x="4294188" y="4479925"/>
          <p14:tracePt t="19230" x="4289425" y="4475163"/>
          <p14:tracePt t="19232" x="4289425" y="4468813"/>
          <p14:tracePt t="19233" x="4283075" y="4464050"/>
          <p14:tracePt t="19234" x="4283075" y="4457700"/>
          <p14:tracePt t="19235" x="4278313" y="4457700"/>
          <p14:tracePt t="19236" x="4278313" y="4451350"/>
          <p14:tracePt t="19237" x="4278313" y="4446588"/>
          <p14:tracePt t="19238" x="4271963" y="4446588"/>
          <p14:tracePt t="19240" x="4271963" y="4440238"/>
          <p14:tracePt t="19241" x="4271963" y="4435475"/>
          <p14:tracePt t="19242" x="4265613" y="4435475"/>
          <p14:tracePt t="19243" x="4260850" y="4424363"/>
          <p14:tracePt t="19245" x="4260850" y="4418013"/>
          <p14:tracePt t="19246" x="4254500" y="4418013"/>
          <p14:tracePt t="19248" x="4254500" y="4413250"/>
          <p14:tracePt t="19249" x="4254500" y="4406900"/>
          <p14:tracePt t="19250" x="4249738" y="4406900"/>
          <p14:tracePt t="19251" x="4249738" y="4402138"/>
          <p14:tracePt t="19253" x="4243388" y="4391025"/>
          <p14:tracePt t="19254" x="4238625" y="4391025"/>
          <p14:tracePt t="19255" x="4238625" y="4384675"/>
          <p14:tracePt t="19257" x="4232275" y="4378325"/>
          <p14:tracePt t="19259" x="4232275" y="4373563"/>
          <p14:tracePt t="19260" x="4227513" y="4367213"/>
          <p14:tracePt t="19262" x="4221163" y="4362450"/>
          <p14:tracePt t="19264" x="4216400" y="4351338"/>
          <p14:tracePt t="19266" x="4216400" y="4344988"/>
          <p14:tracePt t="19267" x="4210050" y="4344988"/>
          <p14:tracePt t="19268" x="4210050" y="4340225"/>
          <p14:tracePt t="19269" x="4205288" y="4340225"/>
          <p14:tracePt t="19270" x="4205288" y="4333875"/>
          <p14:tracePt t="19272" x="4205288" y="4329113"/>
          <p14:tracePt t="19274" x="4198938" y="4329113"/>
          <p14:tracePt t="19274" x="4198938" y="4322763"/>
          <p14:tracePt t="19275" x="4192588" y="4316413"/>
          <p14:tracePt t="19276" x="4192588" y="4311650"/>
          <p14:tracePt t="19278" x="4187825" y="4305300"/>
          <p14:tracePt t="19280" x="4181475" y="4300538"/>
          <p14:tracePt t="19282" x="4181475" y="4294188"/>
          <p14:tracePt t="19283" x="4176713" y="4294188"/>
          <p14:tracePt t="19284" x="4176713" y="4289425"/>
          <p14:tracePt t="19286" x="4170363" y="4283075"/>
          <p14:tracePt t="19288" x="4170363" y="4278313"/>
          <p14:tracePt t="19289" x="4165600" y="4278313"/>
          <p14:tracePt t="19290" x="4159250" y="4271963"/>
          <p14:tracePt t="19291" x="4159250" y="4267200"/>
          <p14:tracePt t="19293" x="4154488" y="4260850"/>
          <p14:tracePt t="19295" x="4154488" y="4256088"/>
          <p14:tracePt t="19296" x="4148138" y="4256088"/>
          <p14:tracePt t="19298" x="4148138" y="4249738"/>
          <p14:tracePt t="19299" x="4143375" y="4243388"/>
          <p14:tracePt t="19300" x="4137025" y="4243388"/>
          <p14:tracePt t="19301" x="4137025" y="4238625"/>
          <p14:tracePt t="19303" x="4130675" y="4232275"/>
          <p14:tracePt t="19306" x="4130675" y="4227513"/>
          <p14:tracePt t="19307" x="4125913" y="4221163"/>
          <p14:tracePt t="19310" x="4125913" y="4216400"/>
          <p14:tracePt t="19311" x="4119563" y="4216400"/>
          <p14:tracePt t="19313" x="4114800" y="4210050"/>
          <p14:tracePt t="19316" x="4108450" y="4205288"/>
          <p14:tracePt t="19317" x="4108450" y="4198938"/>
          <p14:tracePt t="19321" x="4103688" y="4198938"/>
          <p14:tracePt t="19322" x="4103688" y="4194175"/>
          <p14:tracePt t="19325" x="4097338" y="4187825"/>
          <p14:tracePt t="19328" x="4092575" y="4187825"/>
          <p14:tracePt t="19330" x="4092575" y="4181475"/>
          <p14:tracePt t="19332" x="4092575" y="4176713"/>
          <p14:tracePt t="19333" x="4086225" y="4176713"/>
          <p14:tracePt t="19337" x="4086225" y="4170363"/>
          <p14:tracePt t="19338" x="4081463" y="4170363"/>
          <p14:tracePt t="19342" x="4081463" y="4165600"/>
          <p14:tracePt t="19345" x="4075113" y="4165600"/>
          <p14:tracePt t="19349" x="4070350" y="4159250"/>
          <p14:tracePt t="19353" x="4070350" y="4154488"/>
          <p14:tracePt t="19359" x="4064000" y="4154488"/>
          <p14:tracePt t="19365" x="4064000" y="4148138"/>
          <p14:tracePt t="19411" x="4064000" y="4143375"/>
          <p14:tracePt t="19426" x="4070350" y="4137025"/>
          <p14:tracePt t="19429" x="4075113" y="4137025"/>
          <p14:tracePt t="19437" x="4081463" y="4132263"/>
          <p14:tracePt t="19441" x="4081463" y="4125913"/>
          <p14:tracePt t="19445" x="4086225" y="4125913"/>
          <p14:tracePt t="19446" x="4086225" y="4121150"/>
          <p14:tracePt t="19453" x="4086225" y="4114800"/>
          <p14:tracePt t="19454" x="4092575" y="4114800"/>
          <p14:tracePt t="19457" x="4092575" y="4108450"/>
          <p14:tracePt t="19459" x="4097338" y="4108450"/>
          <p14:tracePt t="19460" x="4097338" y="4103688"/>
          <p14:tracePt t="19463" x="4097338" y="4097338"/>
          <p14:tracePt t="19467" x="4097338" y="4092575"/>
          <p14:tracePt t="19471" x="4097338" y="4086225"/>
          <p14:tracePt t="19472" x="4103688" y="4086225"/>
          <p14:tracePt t="19473" x="4103688" y="4081463"/>
          <p14:tracePt t="19476" x="4103688" y="4075113"/>
          <p14:tracePt t="19479" x="4103688" y="4070350"/>
          <p14:tracePt t="19482" x="4103688" y="4064000"/>
          <p14:tracePt t="19485" x="4103688" y="4059238"/>
          <p14:tracePt t="19489" x="4103688" y="4052888"/>
          <p14:tracePt t="19492" x="4103688" y="4048125"/>
          <p14:tracePt t="19494" x="4103688" y="4041775"/>
          <p14:tracePt t="19496" x="4103688" y="4035425"/>
          <p14:tracePt t="19498" x="4103688" y="4030663"/>
          <p14:tracePt t="19502" x="4103688" y="4024313"/>
          <p14:tracePt t="19505" x="4103688" y="4019550"/>
          <p14:tracePt t="19506" x="4103688" y="4013200"/>
          <p14:tracePt t="19509" x="4103688" y="4008438"/>
          <p14:tracePt t="19512" x="4103688" y="4002088"/>
          <p14:tracePt t="19515" x="4103688" y="3997325"/>
          <p14:tracePt t="19517" x="4103688" y="3990975"/>
          <p14:tracePt t="19520" x="4103688" y="3986213"/>
          <p14:tracePt t="19524" x="4103688" y="3979863"/>
          <p14:tracePt t="19527" x="4103688" y="3973513"/>
          <p14:tracePt t="19529" x="4103688" y="3968750"/>
          <p14:tracePt t="19532" x="4103688" y="3962400"/>
          <p14:tracePt t="19535" x="4103688" y="3957638"/>
          <p14:tracePt t="19539" x="4103688" y="3951288"/>
          <p14:tracePt t="19542" x="4097338" y="3946525"/>
          <p14:tracePt t="19544" x="4097338" y="3940175"/>
          <p14:tracePt t="19547" x="4092575" y="3935413"/>
          <p14:tracePt t="19551" x="4092575" y="3929063"/>
          <p14:tracePt t="19554" x="4092575" y="3924300"/>
          <p14:tracePt t="19556" x="4092575" y="3917950"/>
          <p14:tracePt t="19557" x="4086225" y="3917950"/>
          <p14:tracePt t="19559" x="4086225" y="3913188"/>
          <p14:tracePt t="19563" x="4086225" y="3906838"/>
          <p14:tracePt t="19565" x="4081463" y="3906838"/>
          <p14:tracePt t="19566" x="4081463" y="3900488"/>
          <p14:tracePt t="19568" x="4081463" y="3895725"/>
          <p14:tracePt t="19572" x="4081463" y="3889375"/>
          <p14:tracePt t="19574" x="4075113" y="3889375"/>
          <p14:tracePt t="19576" x="4075113" y="3884613"/>
          <p14:tracePt t="19577" x="4070350" y="3884613"/>
          <p14:tracePt t="19579" x="4070350" y="3878263"/>
          <p14:tracePt t="19581" x="4070350" y="3873500"/>
          <p14:tracePt t="19585" x="4070350" y="3867150"/>
          <p14:tracePt t="19586" x="4064000" y="3867150"/>
          <p14:tracePt t="19589" x="4064000" y="3862388"/>
          <p14:tracePt t="19593" x="4057650" y="3856038"/>
          <p14:tracePt t="19596" x="4057650" y="3851275"/>
          <p14:tracePt t="19599" x="4057650" y="3844925"/>
          <p14:tracePt t="19600" x="4052888" y="3844925"/>
          <p14:tracePt t="19604" x="4046538" y="3838575"/>
          <p14:tracePt t="19608" x="4046538" y="3833813"/>
          <p14:tracePt t="19611" x="4046538" y="3827463"/>
          <p14:tracePt t="19612" x="4041775" y="3827463"/>
          <p14:tracePt t="19616" x="4041775" y="3822700"/>
          <p14:tracePt t="19617" x="4035425" y="3822700"/>
          <p14:tracePt t="19620" x="4035425" y="3816350"/>
          <p14:tracePt t="19624" x="4030663" y="3811588"/>
          <p14:tracePt t="19626" x="4030663" y="3805238"/>
          <p14:tracePt t="19629" x="4024313" y="3805238"/>
          <p14:tracePt t="19631" x="4024313" y="3800475"/>
          <p14:tracePt t="19632" x="4019550" y="3800475"/>
          <p14:tracePt t="19636" x="4019550" y="3794125"/>
          <p14:tracePt t="19637" x="4013200" y="3794125"/>
          <p14:tracePt t="19641" x="4008438" y="3789363"/>
          <p14:tracePt t="19643" x="4008438" y="3783013"/>
          <p14:tracePt t="19645" x="4002088" y="3783013"/>
          <p14:tracePt t="19647" x="3997325" y="3778250"/>
          <p14:tracePt t="19651" x="3990975" y="3778250"/>
          <p14:tracePt t="19652" x="3990975" y="3771900"/>
          <p14:tracePt t="19654" x="3984625" y="3771900"/>
          <p14:tracePt t="19655" x="3984625" y="3765550"/>
          <p14:tracePt t="19656" x="3979863" y="3765550"/>
          <p14:tracePt t="19658" x="3973513" y="3765550"/>
          <p14:tracePt t="19660" x="3973513" y="3760788"/>
          <p14:tracePt t="19661" x="3968750" y="3760788"/>
          <p14:tracePt t="19662" x="3968750" y="3754438"/>
          <p14:tracePt t="19664" x="3962400" y="3754438"/>
          <p14:tracePt t="19667" x="3957638" y="3749675"/>
          <p14:tracePt t="19668" x="3951288" y="3749675"/>
          <p14:tracePt t="19670" x="3946525" y="3749675"/>
          <p14:tracePt t="19672" x="3946525" y="3743325"/>
          <p14:tracePt t="19673" x="3940175" y="3743325"/>
          <p14:tracePt t="19676" x="3935413" y="3743325"/>
          <p14:tracePt t="19677" x="3929063" y="3743325"/>
          <p14:tracePt t="19678" x="3929063" y="3738563"/>
          <p14:tracePt t="19679" x="3922713" y="3738563"/>
          <p14:tracePt t="19682" x="3917950" y="3732213"/>
          <p14:tracePt t="19684" x="3911600" y="3732213"/>
          <p14:tracePt t="19685" x="3906838" y="3732213"/>
          <p14:tracePt t="19687" x="3900488" y="3732213"/>
          <p14:tracePt t="19690" x="3895725" y="3727450"/>
          <p14:tracePt t="19693" x="3889375" y="3727450"/>
          <p14:tracePt t="19694" x="3884613" y="3727450"/>
          <p14:tracePt t="19696" x="3878263" y="3727450"/>
          <p14:tracePt t="19699" x="3873500" y="3727450"/>
          <p14:tracePt t="19701" x="3867150" y="3727450"/>
          <p14:tracePt t="19703" x="3862388" y="3727450"/>
          <p14:tracePt t="19704" x="3862388" y="3721100"/>
          <p14:tracePt t="19704" x="3856038" y="3721100"/>
          <p14:tracePt t="19707" x="3849688" y="3721100"/>
          <p14:tracePt t="19710" x="3844925" y="3721100"/>
          <p14:tracePt t="19711" x="3838575" y="3721100"/>
          <p14:tracePt t="19713" x="3833813" y="3721100"/>
          <p14:tracePt t="19715" x="3827463" y="3721100"/>
          <p14:tracePt t="19717" x="3822700" y="3721100"/>
          <p14:tracePt t="19720" x="3816350" y="3721100"/>
          <p14:tracePt t="19722" x="3811588" y="3721100"/>
          <p14:tracePt t="19723" x="3805238" y="3721100"/>
          <p14:tracePt t="19725" x="3800475" y="3721100"/>
          <p14:tracePt t="19727" x="3794125" y="3721100"/>
          <p14:tracePt t="19728" x="3789363" y="3721100"/>
          <p14:tracePt t="19731" x="3783013" y="3721100"/>
          <p14:tracePt t="19733" x="3776663" y="3721100"/>
          <p14:tracePt t="19735" x="3771900" y="3716338"/>
          <p14:tracePt t="19738" x="3765550" y="3716338"/>
          <p14:tracePt t="19739" x="3760788" y="3716338"/>
          <p14:tracePt t="19741" x="3754438" y="3716338"/>
          <p14:tracePt t="19742" x="3749675" y="3716338"/>
          <p14:tracePt t="19744" x="3743325" y="3716338"/>
          <p14:tracePt t="19746" x="3738563" y="3716338"/>
          <p14:tracePt t="19748" x="3732213" y="3716338"/>
          <p14:tracePt t="19750" x="3727450" y="3716338"/>
          <p14:tracePt t="19752" x="3721100" y="3716338"/>
          <p14:tracePt t="19753" x="3714750" y="3716338"/>
          <p14:tracePt t="19754" x="3709988" y="3716338"/>
          <p14:tracePt t="19757" x="3703638" y="3716338"/>
          <p14:tracePt t="19759" x="3698875" y="3716338"/>
          <p14:tracePt t="19761" x="3692525" y="3716338"/>
          <p14:tracePt t="19762" x="3687763" y="3716338"/>
          <p14:tracePt t="19764" x="3681413" y="3716338"/>
          <p14:tracePt t="19766" x="3676650" y="3716338"/>
          <p14:tracePt t="19768" x="3670300" y="3716338"/>
          <p14:tracePt t="19771" x="3665538" y="3716338"/>
          <p14:tracePt t="19772" x="3659188" y="3716338"/>
          <p14:tracePt t="19775" x="3654425" y="3716338"/>
          <p14:tracePt t="19777" x="3648075" y="3716338"/>
          <p14:tracePt t="19779" x="3641725" y="3716338"/>
          <p14:tracePt t="19781" x="3636963" y="3716338"/>
          <p14:tracePt t="19783" x="3630613" y="3716338"/>
          <p14:tracePt t="19785" x="3625850" y="3716338"/>
          <p14:tracePt t="19786" x="3619500" y="3716338"/>
          <p14:tracePt t="19789" x="3614738" y="3716338"/>
          <p14:tracePt t="19791" x="3608388" y="3716338"/>
          <p14:tracePt t="19794" x="3603625" y="3716338"/>
          <p14:tracePt t="19795" x="3597275" y="3716338"/>
          <p14:tracePt t="19797" x="3592513" y="3716338"/>
          <p14:tracePt t="19800" x="3586163" y="3716338"/>
          <p14:tracePt t="19803" x="3579813" y="3716338"/>
          <p14:tracePt t="19806" x="3575050" y="3716338"/>
          <p14:tracePt t="19807" x="3568700" y="3716338"/>
          <p14:tracePt t="19809" x="3563938" y="3716338"/>
          <p14:tracePt t="19812" x="3557588" y="3716338"/>
          <p14:tracePt t="19814" x="3557588" y="3721100"/>
          <p14:tracePt t="19815" x="3552825" y="3721100"/>
          <p14:tracePt t="19816" x="3546475" y="3721100"/>
          <p14:tracePt t="19819" x="3541713" y="3721100"/>
          <p14:tracePt t="19822" x="3535363" y="3721100"/>
          <p14:tracePt t="19825" x="3530600" y="3721100"/>
          <p14:tracePt t="19827" x="3524250" y="3721100"/>
          <p14:tracePt t="19828" x="3524250" y="3727450"/>
          <p14:tracePt t="19830" x="3519488" y="3727450"/>
          <p14:tracePt t="19833" x="3513138" y="3727450"/>
          <p14:tracePt t="19837" x="3506788" y="3727450"/>
          <p14:tracePt t="19839" x="3502025" y="3732213"/>
          <p14:tracePt t="19844" x="3495675" y="3738563"/>
          <p14:tracePt t="19849" x="3490913" y="3738563"/>
          <p14:tracePt t="19851" x="3490913" y="3743325"/>
          <p14:tracePt t="19852" x="3484563" y="3743325"/>
          <p14:tracePt t="19856" x="3479800" y="3743325"/>
          <p14:tracePt t="19857" x="3479800" y="3749675"/>
          <p14:tracePt t="19860" x="3473450" y="3749675"/>
          <p14:tracePt t="19862" x="3473450" y="3754438"/>
          <p14:tracePt t="19865" x="3473450" y="3760788"/>
          <p14:tracePt t="19866" x="3468688" y="3760788"/>
          <p14:tracePt t="19868" x="3468688" y="3765550"/>
          <p14:tracePt t="19871" x="3462338" y="3765550"/>
          <p14:tracePt t="19872" x="3462338" y="3771900"/>
          <p14:tracePt t="19874" x="3457575" y="3771900"/>
          <p14:tracePt t="19875" x="3457575" y="3778250"/>
          <p14:tracePt t="19878" x="3457575" y="3783013"/>
          <p14:tracePt t="19879" x="3457575" y="3789363"/>
          <p14:tracePt t="19881" x="3451225" y="3789363"/>
          <p14:tracePt t="19882" x="3451225" y="3794125"/>
          <p14:tracePt t="19884" x="3451225" y="3800475"/>
          <p14:tracePt t="19887" x="3446463" y="3805238"/>
          <p14:tracePt t="19888" x="3446463" y="3811588"/>
          <p14:tracePt t="19891" x="3446463" y="3816350"/>
          <p14:tracePt t="19892" x="3446463" y="3822700"/>
          <p14:tracePt t="19893" x="3446463" y="3827463"/>
          <p14:tracePt t="19895" x="3440113" y="3833813"/>
          <p14:tracePt t="19897" x="3440113" y="3838575"/>
          <p14:tracePt t="19899" x="3433763" y="3844925"/>
          <p14:tracePt t="19905" x="3433763" y="3862388"/>
          <p14:tracePt t="19906" x="3433763" y="3873500"/>
          <p14:tracePt t="19909" x="3433763" y="3878263"/>
          <p14:tracePt t="19910" x="3433763" y="3884613"/>
          <p14:tracePt t="19911" x="3433763" y="3889375"/>
          <p14:tracePt t="19913" x="3429000" y="3895725"/>
          <p14:tracePt t="19915" x="3429000" y="3900488"/>
          <p14:tracePt t="19917" x="3429000" y="3913188"/>
          <p14:tracePt t="19918" x="3429000" y="3917950"/>
          <p14:tracePt t="19920" x="3429000" y="3924300"/>
          <p14:tracePt t="19921" x="3429000" y="3929063"/>
          <p14:tracePt t="19923" x="3429000" y="3935413"/>
          <p14:tracePt t="19925" x="3429000" y="3940175"/>
          <p14:tracePt t="19926" x="3429000" y="3946525"/>
          <p14:tracePt t="19927" x="3429000" y="3951288"/>
          <p14:tracePt t="19928" x="3429000" y="3957638"/>
          <p14:tracePt t="19931" x="3429000" y="3968750"/>
          <p14:tracePt t="19933" x="3429000" y="3973513"/>
          <p14:tracePt t="19935" x="3429000" y="3979863"/>
          <p14:tracePt t="19936" x="3429000" y="3986213"/>
          <p14:tracePt t="19937" x="3429000" y="3990975"/>
          <p14:tracePt t="19938" x="3429000" y="3997325"/>
          <p14:tracePt t="19939" x="3429000" y="4002088"/>
          <p14:tracePt t="19941" x="3429000" y="4008438"/>
          <p14:tracePt t="19943" x="3433763" y="4019550"/>
          <p14:tracePt t="19945" x="3433763" y="4024313"/>
          <p14:tracePt t="19947" x="3440113" y="4030663"/>
          <p14:tracePt t="19948" x="3440113" y="4035425"/>
          <p14:tracePt t="19949" x="3440113" y="4041775"/>
          <p14:tracePt t="19951" x="3446463" y="4048125"/>
          <p14:tracePt t="19953" x="3446463" y="4052888"/>
          <p14:tracePt t="19954" x="3446463" y="4059238"/>
          <p14:tracePt t="19955" x="3451225" y="4064000"/>
          <p14:tracePt t="19956" x="3457575" y="4064000"/>
          <p14:tracePt t="19957" x="3457575" y="4070350"/>
          <p14:tracePt t="19959" x="3457575" y="4081463"/>
          <p14:tracePt t="19960" x="3462338" y="4081463"/>
          <p14:tracePt t="19961" x="3462338" y="4086225"/>
          <p14:tracePt t="19963" x="3468688" y="4097338"/>
          <p14:tracePt t="19965" x="3473450" y="4103688"/>
          <p14:tracePt t="19967" x="3479800" y="4108450"/>
          <p14:tracePt t="19968" x="3479800" y="4114800"/>
          <p14:tracePt t="19969" x="3484563" y="4121150"/>
          <p14:tracePt t="19971" x="3490913" y="4125913"/>
          <p14:tracePt t="19973" x="3495675" y="4132263"/>
          <p14:tracePt t="19975" x="3502025" y="4143375"/>
          <p14:tracePt t="19976" x="3506788" y="4143375"/>
          <p14:tracePt t="19977" x="3513138" y="4148138"/>
          <p14:tracePt t="19979" x="3519488" y="4154488"/>
          <p14:tracePt t="19980" x="3519488" y="4159250"/>
          <p14:tracePt t="19982" x="3524250" y="4159250"/>
          <p14:tracePt t="19983" x="3530600" y="4170363"/>
          <p14:tracePt t="19984" x="3535363" y="4170363"/>
          <p14:tracePt t="19985" x="3535363" y="4176713"/>
          <p14:tracePt t="19986" x="3541713" y="4176713"/>
          <p14:tracePt t="19988" x="3541713" y="4181475"/>
          <p14:tracePt t="19988" x="3546475" y="4187825"/>
          <p14:tracePt t="19989" x="3552825" y="4187825"/>
          <p14:tracePt t="19990" x="3552825" y="4194175"/>
          <p14:tracePt t="19991" x="3557588" y="4194175"/>
          <p14:tracePt t="19992" x="3563938" y="4194175"/>
          <p14:tracePt t="19993" x="3568700" y="4198938"/>
          <p14:tracePt t="19994" x="3575050" y="4205288"/>
          <p14:tracePt t="19996" x="3579813" y="4210050"/>
          <p14:tracePt t="19997" x="3586163" y="4210050"/>
          <p14:tracePt t="19998" x="3592513" y="4216400"/>
          <p14:tracePt t="20000" x="3603625" y="4221163"/>
          <p14:tracePt t="20002" x="3608388" y="4227513"/>
          <p14:tracePt t="20004" x="3619500" y="4232275"/>
          <p14:tracePt t="20006" x="3625850" y="4232275"/>
          <p14:tracePt t="20007" x="3630613" y="4238625"/>
          <p14:tracePt t="20008" x="3630613" y="4243388"/>
          <p14:tracePt t="20009" x="3641725" y="4243388"/>
          <p14:tracePt t="20012" x="3648075" y="4249738"/>
          <p14:tracePt t="20013" x="3654425" y="4249738"/>
          <p14:tracePt t="20014" x="3659188" y="4249738"/>
          <p14:tracePt t="20015" x="3665538" y="4249738"/>
          <p14:tracePt t="20016" x="3670300" y="4256088"/>
          <p14:tracePt t="20017" x="3676650" y="4256088"/>
          <p14:tracePt t="20018" x="3676650" y="4260850"/>
          <p14:tracePt t="20019" x="3687763" y="4260850"/>
          <p14:tracePt t="20021" x="3692525" y="4260850"/>
          <p14:tracePt t="20022" x="3698875" y="4267200"/>
          <p14:tracePt t="20023" x="3703638" y="4267200"/>
          <p14:tracePt t="20024" x="3709988" y="4267200"/>
          <p14:tracePt t="20025" x="3714750" y="4267200"/>
          <p14:tracePt t="20027" x="3727450" y="4271963"/>
          <p14:tracePt t="20029" x="3732213" y="4271963"/>
          <p14:tracePt t="20030" x="3738563" y="4278313"/>
          <p14:tracePt t="20031" x="3743325" y="4278313"/>
          <p14:tracePt t="20032" x="3749675" y="4278313"/>
          <p14:tracePt t="20033" x="3754438" y="4278313"/>
          <p14:tracePt t="20034" x="3760788" y="4278313"/>
          <p14:tracePt t="20036" x="3765550" y="4278313"/>
          <p14:tracePt t="20038" x="3771900" y="4278313"/>
          <p14:tracePt t="20038" x="3776663" y="4278313"/>
          <p14:tracePt t="20040" x="3783013" y="4278313"/>
          <p14:tracePt t="20041" x="3794125" y="4278313"/>
          <p14:tracePt t="20043" x="3800475" y="4278313"/>
          <p14:tracePt t="20045" x="3805238" y="4283075"/>
          <p14:tracePt t="20046" x="3811588" y="4283075"/>
          <p14:tracePt t="20047" x="3816350" y="4283075"/>
          <p14:tracePt t="20048" x="3822700" y="4283075"/>
          <p14:tracePt t="20049" x="3827463" y="4283075"/>
          <p14:tracePt t="20051" x="3833813" y="4283075"/>
          <p14:tracePt t="20053" x="3838575" y="4283075"/>
          <p14:tracePt t="20054" x="3844925" y="4283075"/>
          <p14:tracePt t="20055" x="3849688" y="4283075"/>
          <p14:tracePt t="20056" x="3856038" y="4283075"/>
          <p14:tracePt t="20058" x="3862388" y="4283075"/>
          <p14:tracePt t="20060" x="3867150" y="4283075"/>
          <p14:tracePt t="20061" x="3873500" y="4283075"/>
          <p14:tracePt t="20063" x="3878263" y="4283075"/>
          <p14:tracePt t="20064" x="3884613" y="4278313"/>
          <p14:tracePt t="20065" x="3889375" y="4278313"/>
          <p14:tracePt t="20067" x="3895725" y="4278313"/>
          <p14:tracePt t="20069" x="3900488" y="4278313"/>
          <p14:tracePt t="20070" x="3900488" y="4271963"/>
          <p14:tracePt t="20071" x="3906838" y="4271963"/>
          <p14:tracePt t="20072" x="3911600" y="4271963"/>
          <p14:tracePt t="20074" x="3917950" y="4271963"/>
          <p14:tracePt t="20076" x="3922713" y="4271963"/>
          <p14:tracePt t="20077" x="3922713" y="4267200"/>
          <p14:tracePt t="20078" x="3929063" y="4267200"/>
          <p14:tracePt t="20079" x="3935413" y="4267200"/>
          <p14:tracePt t="20081" x="3940175" y="4267200"/>
          <p14:tracePt t="20083" x="3946525" y="4260850"/>
          <p14:tracePt t="20085" x="3951288" y="4260850"/>
          <p14:tracePt t="20086" x="3957638" y="4260850"/>
          <p14:tracePt t="20089" x="3962400" y="4260850"/>
          <p14:tracePt t="20090" x="3962400" y="4256088"/>
          <p14:tracePt t="20091" x="3968750" y="4256088"/>
          <p14:tracePt t="20092" x="3973513" y="4249738"/>
          <p14:tracePt t="20093" x="3979863" y="4249738"/>
          <p14:tracePt t="20095" x="3984625" y="4249738"/>
          <p14:tracePt t="20097" x="3984625" y="4243388"/>
          <p14:tracePt t="20098" x="3990975" y="4243388"/>
          <p14:tracePt t="20100" x="3997325" y="4243388"/>
          <p14:tracePt t="20101" x="4002088" y="4243388"/>
          <p14:tracePt t="20102" x="4002088" y="4238625"/>
          <p14:tracePt t="20103" x="4008438" y="4238625"/>
          <p14:tracePt t="20104" x="4008438" y="4232275"/>
          <p14:tracePt t="20106" x="4013200" y="4232275"/>
          <p14:tracePt t="20108" x="4019550" y="4232275"/>
          <p14:tracePt t="20109" x="4024313" y="4227513"/>
          <p14:tracePt t="20111" x="4030663" y="4227513"/>
          <p14:tracePt t="20113" x="4035425" y="4221163"/>
          <p14:tracePt t="20115" x="4041775" y="4221163"/>
          <p14:tracePt t="20116" x="4046538" y="4221163"/>
          <p14:tracePt t="20117" x="4046538" y="4216400"/>
          <p14:tracePt t="20118" x="4052888" y="4216400"/>
          <p14:tracePt t="20120" x="4052888" y="4210050"/>
          <p14:tracePt t="20121" x="4057650" y="4210050"/>
          <p14:tracePt t="20122" x="4057650" y="4205288"/>
          <p14:tracePt t="20123" x="4064000" y="4205288"/>
          <p14:tracePt t="20124" x="4070350" y="4205288"/>
          <p14:tracePt t="20126" x="4075113" y="4198938"/>
          <p14:tracePt t="20128" x="4081463" y="4198938"/>
          <p14:tracePt t="20130" x="4086225" y="4194175"/>
          <p14:tracePt t="20131" x="4092575" y="4194175"/>
          <p14:tracePt t="20134" x="4097338" y="4187825"/>
          <p14:tracePt t="20135" x="4103688" y="4181475"/>
          <p14:tracePt t="20137" x="4108450" y="4181475"/>
          <p14:tracePt t="20138" x="4108450" y="4176713"/>
          <p14:tracePt t="20139" x="4114800" y="4176713"/>
          <p14:tracePt t="20140" x="4114800" y="4170363"/>
          <p14:tracePt t="20141" x="4119563" y="4170363"/>
          <p14:tracePt t="20142" x="4119563" y="4165600"/>
          <p14:tracePt t="20143" x="4125913" y="4165600"/>
          <p14:tracePt t="20146" x="4130675" y="4159250"/>
          <p14:tracePt t="20147" x="4137025" y="4159250"/>
          <p14:tracePt t="20149" x="4137025" y="4154488"/>
          <p14:tracePt t="20150" x="4143375" y="4154488"/>
          <p14:tracePt t="20151" x="4143375" y="4148138"/>
          <p14:tracePt t="20152" x="4148138" y="4148138"/>
          <p14:tracePt t="20155" x="4148138" y="4143375"/>
          <p14:tracePt t="20156" x="4154488" y="4143375"/>
          <p14:tracePt t="20157" x="4159250" y="4137025"/>
          <p14:tracePt t="20158" x="4165600" y="4137025"/>
          <p14:tracePt t="20159" x="4165600" y="4132263"/>
          <p14:tracePt t="20160" x="4170363" y="4132263"/>
          <p14:tracePt t="20162" x="4176713" y="4125913"/>
          <p14:tracePt t="20163" x="4176713" y="4121150"/>
          <p14:tracePt t="20164" x="4181475" y="4121150"/>
          <p14:tracePt t="20166" x="4181475" y="4114800"/>
          <p14:tracePt t="20167" x="4187825" y="4114800"/>
          <p14:tracePt t="20169" x="4187825" y="4108450"/>
          <p14:tracePt t="20170" x="4192588" y="4108450"/>
          <p14:tracePt t="20172" x="4198938" y="4103688"/>
          <p14:tracePt t="20174" x="4198938" y="4097338"/>
          <p14:tracePt t="20175" x="4205288" y="4097338"/>
          <p14:tracePt t="20177" x="4205288" y="4092575"/>
          <p14:tracePt t="20179" x="4210050" y="4086225"/>
          <p14:tracePt t="20183" x="4216400" y="4081463"/>
          <p14:tracePt t="20184" x="4216400" y="4075113"/>
          <p14:tracePt t="20186" x="4221163" y="4075113"/>
          <p14:tracePt t="20187" x="4221163" y="4070350"/>
          <p14:tracePt t="20190" x="4227513" y="4064000"/>
          <p14:tracePt t="20192" x="4227513" y="4059238"/>
          <p14:tracePt t="20197" x="4227513" y="4052888"/>
          <p14:tracePt t="20197" x="4232275" y="4048125"/>
          <p14:tracePt t="20200" x="4232275" y="4041775"/>
          <p14:tracePt t="20204" x="4232275" y="4035425"/>
          <p14:tracePt t="20206" x="4232275" y="4030663"/>
          <p14:tracePt t="20206" x="4238625" y="4030663"/>
          <p14:tracePt t="20207" x="4238625" y="4024313"/>
          <p14:tracePt t="20211" x="4238625" y="4019550"/>
          <p14:tracePt t="20212" x="4238625" y="4013200"/>
          <p14:tracePt t="20215" x="4238625" y="4008438"/>
          <p14:tracePt t="20218" x="4238625" y="4002088"/>
          <p14:tracePt t="20219" x="4238625" y="3997325"/>
          <p14:tracePt t="20221" x="4238625" y="3990975"/>
          <p14:tracePt t="20224" x="4238625" y="3986213"/>
          <p14:tracePt t="20225" x="4238625" y="3979863"/>
          <p14:tracePt t="20227" x="4238625" y="3973513"/>
          <p14:tracePt t="20231" x="4238625" y="3968750"/>
          <p14:tracePt t="20232" x="4238625" y="3962400"/>
          <p14:tracePt t="20233" x="4238625" y="3957638"/>
          <p14:tracePt t="20235" x="4238625" y="3951288"/>
          <p14:tracePt t="20238" x="4232275" y="3946525"/>
          <p14:tracePt t="20239" x="4232275" y="3940175"/>
          <p14:tracePt t="20240" x="4232275" y="3935413"/>
          <p14:tracePt t="20242" x="4232275" y="3929063"/>
          <p14:tracePt t="20243" x="4227513" y="3929063"/>
          <p14:tracePt t="20244" x="4227513" y="3924300"/>
          <p14:tracePt t="20246" x="4227513" y="3917950"/>
          <p14:tracePt t="20247" x="4227513" y="3913188"/>
          <p14:tracePt t="20249" x="4221163" y="3913188"/>
          <p14:tracePt t="20250" x="4221163" y="3906838"/>
          <p14:tracePt t="20250" x="4216400" y="3906838"/>
          <p14:tracePt t="20253" x="4216400" y="3900488"/>
          <p14:tracePt t="20253" x="4216400" y="3895725"/>
          <p14:tracePt t="20254" x="4210050" y="3895725"/>
          <p14:tracePt t="20255" x="4210050" y="3889375"/>
          <p14:tracePt t="20257" x="4210050" y="3884613"/>
          <p14:tracePt t="20258" x="4205288" y="3878263"/>
          <p14:tracePt t="20259" x="4198938" y="3878263"/>
          <p14:tracePt t="20260" x="4198938" y="3873500"/>
          <p14:tracePt t="20261" x="4198938" y="3867150"/>
          <p14:tracePt t="20263" x="4192588" y="3867150"/>
          <p14:tracePt t="20264" x="4192588" y="3862388"/>
          <p14:tracePt t="20266" x="4187825" y="3856038"/>
          <p14:tracePt t="20268" x="4187825" y="3851275"/>
          <p14:tracePt t="20269" x="4181475" y="3844925"/>
          <p14:tracePt t="20273" x="4176713" y="3838575"/>
          <p14:tracePt t="20274" x="4170363" y="3833813"/>
          <p14:tracePt t="20276" x="4165600" y="3827463"/>
          <p14:tracePt t="20278" x="4165600" y="3822700"/>
          <p14:tracePt t="20280" x="4159250" y="3822700"/>
          <p14:tracePt t="20281" x="4159250" y="3816350"/>
          <p14:tracePt t="20282" x="4154488" y="3816350"/>
          <p14:tracePt t="20283" x="4154488" y="3811588"/>
          <p14:tracePt t="20284" x="4148138" y="3811588"/>
          <p14:tracePt t="20285" x="4148138" y="3805238"/>
          <p14:tracePt t="20286" x="4143375" y="3805238"/>
          <p14:tracePt t="20287" x="4143375" y="3800475"/>
          <p14:tracePt t="20289" x="4137025" y="3800475"/>
          <p14:tracePt t="20290" x="4137025" y="3794125"/>
          <p14:tracePt t="20292" x="4130675" y="3794125"/>
          <p14:tracePt t="20294" x="4125913" y="3789363"/>
          <p14:tracePt t="20296" x="4119563" y="3789363"/>
          <p14:tracePt t="20297" x="4119563" y="3783013"/>
          <p14:tracePt t="20299" x="4114800" y="3778250"/>
          <p14:tracePt t="20302" x="4108450" y="3771900"/>
          <p14:tracePt t="20303" x="4103688" y="3771900"/>
          <p14:tracePt t="20305" x="4097338" y="3765550"/>
          <p14:tracePt t="20307" x="4092575" y="3765550"/>
          <p14:tracePt t="20310" x="4092575" y="3760788"/>
          <p14:tracePt t="20311" x="4086225" y="3760788"/>
          <p14:tracePt t="20312" x="4081463" y="3754438"/>
          <p14:tracePt t="20314" x="4075113" y="3754438"/>
          <p14:tracePt t="20316" x="4070350" y="3749675"/>
          <p14:tracePt t="20318" x="4064000" y="3749675"/>
          <p14:tracePt t="20319" x="4057650" y="3749675"/>
          <p14:tracePt t="20321" x="4052888" y="3743325"/>
          <p14:tracePt t="20324" x="4046538" y="3743325"/>
          <p14:tracePt t="20326" x="4041775" y="3738563"/>
          <p14:tracePt t="20327" x="4035425" y="3738563"/>
          <p14:tracePt t="20329" x="4030663" y="3732213"/>
          <p14:tracePt t="20331" x="4019550" y="3732213"/>
          <p14:tracePt t="20333" x="4013200" y="3732213"/>
          <p14:tracePt t="20335" x="4008438" y="3727450"/>
          <p14:tracePt t="20337" x="4002088" y="3727450"/>
          <p14:tracePt t="20338" x="3997325" y="3727450"/>
          <p14:tracePt t="20340" x="3990975" y="3721100"/>
          <p14:tracePt t="20342" x="3984625" y="3721100"/>
          <p14:tracePt t="20344" x="3979863" y="3721100"/>
          <p14:tracePt t="20345" x="3973513" y="3721100"/>
          <p14:tracePt t="20346" x="3968750" y="3721100"/>
          <p14:tracePt t="20348" x="3962400" y="3716338"/>
          <p14:tracePt t="20350" x="3951288" y="3716338"/>
          <p14:tracePt t="20352" x="3946525" y="3709988"/>
          <p14:tracePt t="20354" x="3935413" y="3709988"/>
          <p14:tracePt t="20356" x="3929063" y="3709988"/>
          <p14:tracePt t="20358" x="3922713" y="3709988"/>
          <p14:tracePt t="20360" x="3911600" y="3709988"/>
          <p14:tracePt t="20362" x="3906838" y="3705225"/>
          <p14:tracePt t="20363" x="3900488" y="3705225"/>
          <p14:tracePt t="20364" x="3895725" y="3705225"/>
          <p14:tracePt t="20366" x="3889375" y="3705225"/>
          <p14:tracePt t="20368" x="3884613" y="3705225"/>
          <p14:tracePt t="20370" x="3878263" y="3705225"/>
          <p14:tracePt t="20370" x="3873500" y="3705225"/>
          <p14:tracePt t="20372" x="3867150" y="3705225"/>
          <p14:tracePt t="20373" x="3862388" y="3705225"/>
          <p14:tracePt t="20374" x="3856038" y="3705225"/>
          <p14:tracePt t="20375" x="3849688" y="3705225"/>
          <p14:tracePt t="20377" x="3844925" y="3705225"/>
          <p14:tracePt t="20378" x="3838575" y="3705225"/>
          <p14:tracePt t="20380" x="3833813" y="3705225"/>
          <p14:tracePt t="20382" x="3827463" y="3705225"/>
          <p14:tracePt t="20384" x="3816350" y="3705225"/>
          <p14:tracePt t="20386" x="3811588" y="3705225"/>
          <p14:tracePt t="20387" x="3805238" y="3705225"/>
          <p14:tracePt t="20388" x="3800475" y="3705225"/>
          <p14:tracePt t="20390" x="3794125" y="3705225"/>
          <p14:tracePt t="20391" x="3789363" y="3705225"/>
          <p14:tracePt t="20393" x="3783013" y="3705225"/>
          <p14:tracePt t="20394" x="3776663" y="3705225"/>
          <p14:tracePt t="20396" x="3771900" y="3705225"/>
          <p14:tracePt t="20398" x="3765550" y="3705225"/>
          <p14:tracePt t="20400" x="3760788" y="3705225"/>
          <p14:tracePt t="20401" x="3754438" y="3705225"/>
          <p14:tracePt t="20403" x="3749675" y="3705225"/>
          <p14:tracePt t="20404" x="3743325" y="3705225"/>
          <p14:tracePt t="20406" x="3732213" y="3705225"/>
          <p14:tracePt t="20408" x="3727450" y="3705225"/>
          <p14:tracePt t="20411" x="3721100" y="3705225"/>
          <p14:tracePt t="20412" x="3714750" y="3705225"/>
          <p14:tracePt t="20413" x="3709988" y="3705225"/>
          <p14:tracePt t="20415" x="3703638" y="3705225"/>
          <p14:tracePt t="20417" x="3698875" y="3705225"/>
          <p14:tracePt t="20418" x="3692525" y="3705225"/>
          <p14:tracePt t="20420" x="3687763" y="3705225"/>
          <p14:tracePt t="20422" x="3676650" y="3705225"/>
          <p14:tracePt t="20424" x="3670300" y="3705225"/>
          <p14:tracePt t="20427" x="3665538" y="3705225"/>
          <p14:tracePt t="20429" x="3659188" y="3705225"/>
          <p14:tracePt t="20430" x="3659188" y="3709988"/>
          <p14:tracePt t="20431" x="3654425" y="3709988"/>
          <p14:tracePt t="20432" x="3648075" y="3709988"/>
          <p14:tracePt t="20435" x="3641725" y="3709988"/>
          <p14:tracePt t="20437" x="3636963" y="3709988"/>
          <p14:tracePt t="20439" x="3630613" y="3709988"/>
          <p14:tracePt t="20440" x="3625850" y="3709988"/>
          <p14:tracePt t="20441" x="3625850" y="3716338"/>
          <p14:tracePt t="20443" x="3619500" y="3716338"/>
          <p14:tracePt t="20445" x="3614738" y="3721100"/>
          <p14:tracePt t="20448" x="3608388" y="3721100"/>
          <p14:tracePt t="20449" x="3603625" y="3721100"/>
          <p14:tracePt t="20452" x="3597275" y="3721100"/>
          <p14:tracePt t="20454" x="3597275" y="3727450"/>
          <p14:tracePt t="20456" x="3592513" y="3727450"/>
          <p14:tracePt t="20459" x="3586163" y="3727450"/>
          <p14:tracePt t="20462" x="3579813" y="3727450"/>
          <p14:tracePt t="20463" x="3579813" y="3732213"/>
          <p14:tracePt t="20465" x="3575050" y="3732213"/>
          <p14:tracePt t="20469" x="3568700" y="3732213"/>
          <p14:tracePt t="20471" x="3568700" y="3738563"/>
          <p14:tracePt t="20473" x="3563938" y="3738563"/>
          <p14:tracePt t="20474" x="3563938" y="3743325"/>
          <p14:tracePt t="20475" x="3557588" y="3743325"/>
          <p14:tracePt t="20479" x="3552825" y="3743325"/>
          <p14:tracePt t="20481" x="3552825" y="3749675"/>
          <p14:tracePt t="20484" x="3546475" y="3749675"/>
          <p14:tracePt t="20488" x="3541713" y="3754438"/>
          <p14:tracePt t="20491" x="3535363" y="3754438"/>
          <p14:tracePt t="20493" x="3535363" y="3760788"/>
          <p14:tracePt t="20496" x="3530600" y="3765550"/>
          <p14:tracePt t="20502" x="3524250" y="3771900"/>
          <p14:tracePt t="20506" x="3519488" y="3771900"/>
          <p14:tracePt t="20507" x="3519488" y="3778250"/>
          <p14:tracePt t="20509" x="3513138" y="3778250"/>
          <p14:tracePt t="20512" x="3513138" y="3783013"/>
          <p14:tracePt t="20514" x="3513138" y="3789363"/>
          <p14:tracePt t="20515" x="3506788" y="3789363"/>
          <p14:tracePt t="20518" x="3506788" y="3794125"/>
          <p14:tracePt t="20520" x="3502025" y="3794125"/>
          <p14:tracePt t="20521" x="3502025" y="3800475"/>
          <p14:tracePt t="20525" x="3495675" y="3800475"/>
          <p14:tracePt t="20526" x="3495675" y="3805238"/>
          <p14:tracePt t="20528" x="3490913" y="3811588"/>
          <p14:tracePt t="20531" x="3490913" y="3816350"/>
          <p14:tracePt t="20533" x="3484563" y="3816350"/>
          <p14:tracePt t="20534" x="3484563" y="3822700"/>
          <p14:tracePt t="20538" x="3479800" y="3827463"/>
          <p14:tracePt t="20539" x="3479800" y="3833813"/>
          <p14:tracePt t="20542" x="3479800" y="3838575"/>
          <p14:tracePt t="20544" x="3473450" y="3838575"/>
          <p14:tracePt t="20546" x="3473450" y="3844925"/>
          <p14:tracePt t="20549" x="3473450" y="3851275"/>
          <p14:tracePt t="20550" x="3468688" y="3856038"/>
          <p14:tracePt t="20553" x="3462338" y="3862388"/>
          <p14:tracePt t="20556" x="3462338" y="3867150"/>
          <p14:tracePt t="20559" x="3457575" y="3873500"/>
          <p14:tracePt t="20561" x="3457575" y="3878263"/>
          <p14:tracePt t="20563" x="3457575" y="3884613"/>
          <p14:tracePt t="20565" x="3451225" y="3889375"/>
          <p14:tracePt t="20568" x="3451225" y="3895725"/>
          <p14:tracePt t="20570" x="3451225" y="3900488"/>
          <p14:tracePt t="20572" x="3451225" y="3906838"/>
          <p14:tracePt t="20573" x="3446463" y="3906838"/>
          <p14:tracePt t="20574" x="3446463" y="3913188"/>
          <p14:tracePt t="20577" x="3446463" y="3917950"/>
          <p14:tracePt t="20578" x="3440113" y="3917950"/>
          <p14:tracePt t="20579" x="3440113" y="3924300"/>
          <p14:tracePt t="20581" x="3440113" y="3929063"/>
          <p14:tracePt t="20583" x="3440113" y="3935413"/>
          <p14:tracePt t="20585" x="3440113" y="3940175"/>
          <p14:tracePt t="20588" x="3440113" y="3946525"/>
          <p14:tracePt t="20589" x="3440113" y="3951288"/>
          <p14:tracePt t="20591" x="3440113" y="3957638"/>
          <p14:tracePt t="20593" x="3440113" y="3962400"/>
          <p14:tracePt t="20595" x="3440113" y="3968750"/>
          <p14:tracePt t="20597" x="3440113" y="3973513"/>
          <p14:tracePt t="20599" x="3440113" y="3979863"/>
          <p14:tracePt t="20600" x="3440113" y="3986213"/>
          <p14:tracePt t="20602" x="3440113" y="3990975"/>
          <p14:tracePt t="20603" x="3440113" y="3997325"/>
          <p14:tracePt t="20606" x="3440113" y="4002088"/>
          <p14:tracePt t="20608" x="3440113" y="4008438"/>
          <p14:tracePt t="20610" x="3440113" y="4013200"/>
          <p14:tracePt t="20611" x="3440113" y="4019550"/>
          <p14:tracePt t="20613" x="3440113" y="4024313"/>
          <p14:tracePt t="20614" x="3440113" y="4030663"/>
          <p14:tracePt t="20615" x="3440113" y="4035425"/>
          <p14:tracePt t="20618" x="3440113" y="4041775"/>
          <p14:tracePt t="20620" x="3446463" y="4041775"/>
          <p14:tracePt t="20620" x="3446463" y="4048125"/>
          <p14:tracePt t="20622" x="3446463" y="4052888"/>
          <p14:tracePt t="20624" x="3446463" y="4059238"/>
          <p14:tracePt t="20625" x="3446463" y="4064000"/>
          <p14:tracePt t="20627" x="3451225" y="4070350"/>
          <p14:tracePt t="20630" x="3451225" y="4075113"/>
          <p14:tracePt t="20632" x="3451225" y="4081463"/>
          <p14:tracePt t="20634" x="3451225" y="4086225"/>
          <p14:tracePt t="20634" x="3451225" y="4092575"/>
          <p14:tracePt t="20635" x="3457575" y="4092575"/>
          <p14:tracePt t="20637" x="3457575" y="4097338"/>
          <p14:tracePt t="20638" x="3457575" y="4103688"/>
          <p14:tracePt t="20640" x="3457575" y="4108450"/>
          <p14:tracePt t="20641" x="3462338" y="4108450"/>
          <p14:tracePt t="20642" x="3462338" y="4114800"/>
          <p14:tracePt t="20644" x="3468688" y="4114800"/>
          <p14:tracePt t="20645" x="3468688" y="4121150"/>
          <p14:tracePt t="20646" x="3468688" y="4125913"/>
          <p14:tracePt t="20648" x="3468688" y="4132263"/>
          <p14:tracePt t="20649" x="3473450" y="4132263"/>
          <p14:tracePt t="20650" x="3473450" y="4137025"/>
          <p14:tracePt t="20653" x="3473450" y="4143375"/>
          <p14:tracePt t="20654" x="3479800" y="4143375"/>
          <p14:tracePt t="20655" x="3479800" y="4148138"/>
          <p14:tracePt t="20657" x="3479800" y="4154488"/>
          <p14:tracePt t="20658" x="3484563" y="4154488"/>
          <p14:tracePt t="20659" x="3484563" y="4159250"/>
          <p14:tracePt t="20662" x="3490913" y="4165600"/>
          <p14:tracePt t="20663" x="3490913" y="4170363"/>
          <p14:tracePt t="20664" x="3495675" y="4170363"/>
          <p14:tracePt t="20665" x="3495675" y="4176713"/>
          <p14:tracePt t="20667" x="3502025" y="4176713"/>
          <p14:tracePt t="20668" x="3502025" y="4181475"/>
          <p14:tracePt t="20670" x="3506788" y="4187825"/>
          <p14:tracePt t="20672" x="3506788" y="4194175"/>
          <p14:tracePt t="20673" x="3513138" y="4194175"/>
          <p14:tracePt t="20674" x="3519488" y="4198938"/>
          <p14:tracePt t="20677" x="3524250" y="4198938"/>
          <p14:tracePt t="20678" x="3524250" y="4205288"/>
          <p14:tracePt t="20679" x="3530600" y="4205288"/>
          <p14:tracePt t="20680" x="3530600" y="4210050"/>
          <p14:tracePt t="20681" x="3535363" y="4216400"/>
          <p14:tracePt t="20682" x="3541713" y="4216400"/>
          <p14:tracePt t="20684" x="3546475" y="4221163"/>
          <p14:tracePt t="20686" x="3552825" y="4221163"/>
          <p14:tracePt t="20687" x="3552825" y="4227513"/>
          <p14:tracePt t="20689" x="3557588" y="4227513"/>
          <p14:tracePt t="20690" x="3563938" y="4227513"/>
          <p14:tracePt t="20691" x="3563938" y="4232275"/>
          <p14:tracePt t="20692" x="3568700" y="4238625"/>
          <p14:tracePt t="20693" x="3575050" y="4238625"/>
          <p14:tracePt t="20694" x="3579813" y="4238625"/>
          <p14:tracePt t="20696" x="3586163" y="4243388"/>
          <p14:tracePt t="20698" x="3592513" y="4243388"/>
          <p14:tracePt t="20700" x="3603625" y="4249738"/>
          <p14:tracePt t="20702" x="3608388" y="4249738"/>
          <p14:tracePt t="20703" x="3608388" y="4256088"/>
          <p14:tracePt t="20704" x="3619500" y="4256088"/>
          <p14:tracePt t="20706" x="3625850" y="4260850"/>
          <p14:tracePt t="20707" x="3630613" y="4260850"/>
          <p14:tracePt t="20708" x="3636963" y="4260850"/>
          <p14:tracePt t="20710" x="3641725" y="4267200"/>
          <p14:tracePt t="20711" x="3648075" y="4267200"/>
          <p14:tracePt t="20712" x="3654425" y="4267200"/>
          <p14:tracePt t="20713" x="3659188" y="4267200"/>
          <p14:tracePt t="20715" x="3670300" y="4271963"/>
          <p14:tracePt t="20717" x="3676650" y="4271963"/>
          <p14:tracePt t="20718" x="3676650" y="4278313"/>
          <p14:tracePt t="20719" x="3681413" y="4278313"/>
          <p14:tracePt t="20720" x="3687763" y="4278313"/>
          <p14:tracePt t="20721" x="3698875" y="4278313"/>
          <p14:tracePt t="20722" x="3703638" y="4278313"/>
          <p14:tracePt t="20723" x="3709988" y="4278313"/>
          <p14:tracePt t="20725" x="3714750" y="4283075"/>
          <p14:tracePt t="20726" x="3721100" y="4283075"/>
          <p14:tracePt t="20728" x="3732213" y="4283075"/>
          <p14:tracePt t="20729" x="3738563" y="4289425"/>
          <p14:tracePt t="20730" x="3743325" y="4289425"/>
          <p14:tracePt t="20732" x="3749675" y="4289425"/>
          <p14:tracePt t="20733" x="3760788" y="4289425"/>
          <p14:tracePt t="20735" x="3765550" y="4289425"/>
          <p14:tracePt t="20736" x="3771900" y="4289425"/>
          <p14:tracePt t="20738" x="3789363" y="4294188"/>
          <p14:tracePt t="20740" x="3794125" y="4294188"/>
          <p14:tracePt t="20741" x="3800475" y="4294188"/>
          <p14:tracePt t="20742" x="3805238" y="4294188"/>
          <p14:tracePt t="20743" x="3811588" y="4294188"/>
          <p14:tracePt t="20744" x="3816350" y="4294188"/>
          <p14:tracePt t="20745" x="3822700" y="4294188"/>
          <p14:tracePt t="20747" x="3833813" y="4294188"/>
          <p14:tracePt t="20749" x="3838575" y="4294188"/>
          <p14:tracePt t="20750" x="3849688" y="4294188"/>
          <p14:tracePt t="20752" x="3856038" y="4294188"/>
          <p14:tracePt t="20753" x="3862388" y="4294188"/>
          <p14:tracePt t="20754" x="3867150" y="4294188"/>
          <p14:tracePt t="20755" x="3873500" y="4294188"/>
          <p14:tracePt t="20756" x="3878263" y="4294188"/>
          <p14:tracePt t="20757" x="3884613" y="4294188"/>
          <p14:tracePt t="20759" x="3889375" y="4294188"/>
          <p14:tracePt t="20760" x="3895725" y="4294188"/>
          <p14:tracePt t="20761" x="3900488" y="4294188"/>
          <p14:tracePt t="20763" x="3911600" y="4294188"/>
          <p14:tracePt t="20764" x="3917950" y="4294188"/>
          <p14:tracePt t="20765" x="3922713" y="4294188"/>
          <p14:tracePt t="20767" x="3929063" y="4294188"/>
          <p14:tracePt t="20768" x="3935413" y="4294188"/>
          <p14:tracePt t="20770" x="3940175" y="4294188"/>
          <p14:tracePt t="20771" x="3946525" y="4294188"/>
          <p14:tracePt t="20772" x="3951288" y="4294188"/>
          <p14:tracePt t="20774" x="3962400" y="4294188"/>
          <p14:tracePt t="20776" x="3968750" y="4294188"/>
          <p14:tracePt t="20778" x="3979863" y="4294188"/>
          <p14:tracePt t="20780" x="3984625" y="4294188"/>
          <p14:tracePt t="20782" x="3990975" y="4294188"/>
          <p14:tracePt t="20783" x="3997325" y="4294188"/>
          <p14:tracePt t="20784" x="4002088" y="4294188"/>
          <p14:tracePt t="20785" x="4008438" y="4294188"/>
          <p14:tracePt t="20786" x="4013200" y="4294188"/>
          <p14:tracePt t="20788" x="4019550" y="4294188"/>
          <p14:tracePt t="20790" x="4024313" y="4289425"/>
          <p14:tracePt t="20792" x="4030663" y="4289425"/>
          <p14:tracePt t="20793" x="4035425" y="4289425"/>
          <p14:tracePt t="20794" x="4041775" y="4283075"/>
          <p14:tracePt t="20797" x="4046538" y="4283075"/>
          <p14:tracePt t="20799" x="4052888" y="4283075"/>
          <p14:tracePt t="20800" x="4057650" y="4283075"/>
          <p14:tracePt t="20801" x="4057650" y="4278313"/>
          <p14:tracePt t="20802" x="4064000" y="4278313"/>
          <p14:tracePt t="20805" x="4070350" y="4278313"/>
          <p14:tracePt t="20807" x="4075113" y="4278313"/>
          <p14:tracePt t="20808" x="4081463" y="4271963"/>
          <p14:tracePt t="20811" x="4086225" y="4271963"/>
          <p14:tracePt t="20814" x="4092575" y="4271963"/>
          <p14:tracePt t="20815" x="4092575" y="4267200"/>
          <p14:tracePt t="20817" x="4097338" y="4267200"/>
          <p14:tracePt t="20819" x="4103688" y="4260850"/>
          <p14:tracePt t="20822" x="4108450" y="4260850"/>
          <p14:tracePt t="20824" x="4108450" y="4256088"/>
          <p14:tracePt t="20825" x="4114800" y="4256088"/>
          <p14:tracePt t="20829" x="4119563" y="4256088"/>
          <p14:tracePt t="20830" x="4119563" y="4249738"/>
          <p14:tracePt t="20831" x="4125913" y="4249738"/>
          <p14:tracePt t="20834" x="4130675" y="4249738"/>
          <p14:tracePt t="20835" x="4130675" y="4243388"/>
          <p14:tracePt t="20837" x="4130675" y="4238625"/>
          <p14:tracePt t="20838" x="4137025" y="4238625"/>
          <p14:tracePt t="20841" x="4143375" y="4238625"/>
          <p14:tracePt t="20842" x="4143375" y="4232275"/>
          <p14:tracePt t="20843" x="4148138" y="4232275"/>
          <p14:tracePt t="20846" x="4148138" y="4227513"/>
          <p14:tracePt t="20847" x="4154488" y="4227513"/>
          <p14:tracePt t="20850" x="4154488" y="4221163"/>
          <p14:tracePt t="20851" x="4159250" y="4221163"/>
          <p14:tracePt t="20855" x="4159250" y="4216400"/>
          <p14:tracePt t="20856" x="4165600" y="4216400"/>
          <p14:tracePt t="20857" x="4165600" y="4210050"/>
          <p14:tracePt t="20858" x="4170363" y="4210050"/>
          <p14:tracePt t="20860" x="4170363" y="4205288"/>
          <p14:tracePt t="20861" x="4176713" y="4205288"/>
          <p14:tracePt t="20864" x="4176713" y="4198938"/>
          <p14:tracePt t="20867" x="4181475" y="4198938"/>
          <p14:tracePt t="20868" x="4181475" y="4194175"/>
          <p14:tracePt t="20870" x="4181475" y="4187825"/>
          <p14:tracePt t="20871" x="4187825" y="4187825"/>
          <p14:tracePt t="20873" x="4187825" y="4181475"/>
          <p14:tracePt t="20875" x="4192588" y="4181475"/>
          <p14:tracePt t="20876" x="4192588" y="4176713"/>
          <p14:tracePt t="20877" x="4198938" y="4176713"/>
          <p14:tracePt t="20880" x="4198938" y="4170363"/>
          <p14:tracePt t="20882" x="4198938" y="4165600"/>
          <p14:tracePt t="20885" x="4205288" y="4159250"/>
          <p14:tracePt t="20888" x="4210050" y="4154488"/>
          <p14:tracePt t="20892" x="4210050" y="4148138"/>
          <p14:tracePt t="20893" x="4210050" y="4143375"/>
          <p14:tracePt t="20894" x="4216400" y="4143375"/>
          <p14:tracePt t="20896" x="4221163" y="4143375"/>
          <p14:tracePt t="20897" x="4221163" y="4137025"/>
          <p14:tracePt t="20905" x="4227513" y="4121150"/>
          <p14:tracePt t="20908" x="4227513" y="4114800"/>
          <p14:tracePt t="20909" x="4232275" y="4114800"/>
          <p14:tracePt t="20912" x="4232275" y="4108450"/>
          <p14:tracePt t="20915" x="4232275" y="4103688"/>
          <p14:tracePt t="20916" x="4238625" y="4103688"/>
          <p14:tracePt t="20917" x="4238625" y="4097338"/>
          <p14:tracePt t="20920" x="4243388" y="4092575"/>
          <p14:tracePt t="20924" x="4243388" y="4086225"/>
          <p14:tracePt t="20927" x="4243388" y="4081463"/>
          <p14:tracePt t="20928" x="4243388" y="4075113"/>
          <p14:tracePt t="20929" x="4249738" y="4075113"/>
          <p14:tracePt t="20932" x="4249738" y="4070350"/>
          <p14:tracePt t="20935" x="4249738" y="4064000"/>
          <p14:tracePt t="20939" x="4249738" y="4059238"/>
          <p14:tracePt t="20940" x="4249738" y="4052888"/>
          <p14:tracePt t="20944" x="4249738" y="4048125"/>
          <p14:tracePt t="20947" x="4254500" y="4041775"/>
          <p14:tracePt t="20950" x="4254500" y="4035425"/>
          <p14:tracePt t="20954" x="4254500" y="4030663"/>
          <p14:tracePt t="20955" x="4254500" y="4024313"/>
          <p14:tracePt t="20959" x="4254500" y="4019550"/>
          <p14:tracePt t="20962" x="4254500" y="4013200"/>
          <p14:tracePt t="20964" x="4254500" y="4008438"/>
          <p14:tracePt t="20966" x="4254500" y="4002088"/>
          <p14:tracePt t="20968" x="4254500" y="3997325"/>
          <p14:tracePt t="20971" x="4254500" y="3990975"/>
          <p14:tracePt t="20974" x="4254500" y="3986213"/>
          <p14:tracePt t="20975" x="4254500" y="3979863"/>
          <p14:tracePt t="20979" x="4254500" y="3973513"/>
          <p14:tracePt t="20979" x="4249738" y="3973513"/>
          <p14:tracePt t="20980" x="4249738" y="3968750"/>
          <p14:tracePt t="20983" x="4249738" y="3962400"/>
          <p14:tracePt t="20984" x="4249738" y="3957638"/>
          <p14:tracePt t="20985" x="4243388" y="3957638"/>
          <p14:tracePt t="20986" x="4243388" y="3951288"/>
          <p14:tracePt t="20988" x="4238625" y="3946525"/>
          <p14:tracePt t="20991" x="4238625" y="3940175"/>
          <p14:tracePt t="20992" x="4238625" y="3935413"/>
          <p14:tracePt t="20995" x="4232275" y="3929063"/>
          <p14:tracePt t="20997" x="4232275" y="3924300"/>
          <p14:tracePt t="20998" x="4227513" y="3917950"/>
          <p14:tracePt t="20999" x="4227513" y="3913188"/>
          <p14:tracePt t="21002" x="4221163" y="3906838"/>
          <p14:tracePt t="21004" x="4216400" y="3900488"/>
          <p14:tracePt t="21006" x="4216400" y="3895725"/>
          <p14:tracePt t="21007" x="4210050" y="3889375"/>
          <p14:tracePt t="21009" x="4210050" y="3884613"/>
          <p14:tracePt t="21010" x="4205288" y="3884613"/>
          <p14:tracePt t="21011" x="4205288" y="3878263"/>
          <p14:tracePt t="21013" x="4198938" y="3873500"/>
          <p14:tracePt t="21014" x="4192588" y="3867150"/>
          <p14:tracePt t="21016" x="4192588" y="3862388"/>
          <p14:tracePt t="21017" x="4187825" y="3862388"/>
          <p14:tracePt t="21019" x="4187825" y="3856038"/>
          <p14:tracePt t="21020" x="4181475" y="3856038"/>
          <p14:tracePt t="21021" x="4181475" y="3844925"/>
          <p14:tracePt t="21023" x="4176713" y="3844925"/>
          <p14:tracePt t="21024" x="4170363" y="3838575"/>
          <p14:tracePt t="21026" x="4165600" y="3833813"/>
          <p14:tracePt t="21027" x="4165600" y="3827463"/>
          <p14:tracePt t="21028" x="4159250" y="3827463"/>
          <p14:tracePt t="21029" x="4154488" y="3822700"/>
          <p14:tracePt t="21031" x="4154488" y="3816350"/>
          <p14:tracePt t="21032" x="4148138" y="3811588"/>
          <p14:tracePt t="21033" x="4143375" y="3811588"/>
          <p14:tracePt t="21034" x="4143375" y="3805238"/>
          <p14:tracePt t="21037" x="4137025" y="3805238"/>
          <p14:tracePt t="21037" x="4130675" y="3800475"/>
          <p14:tracePt t="21039" x="4125913" y="3794125"/>
          <p14:tracePt t="21040" x="4125913" y="3789363"/>
          <p14:tracePt t="21041" x="4119563" y="3789363"/>
          <p14:tracePt t="21043" x="4114800" y="3783013"/>
          <p14:tracePt t="21044" x="4108450" y="3783013"/>
          <p14:tracePt t="21046" x="4103688" y="3778250"/>
          <p14:tracePt t="21048" x="4097338" y="3778250"/>
          <p14:tracePt t="21049" x="4097338" y="3771900"/>
          <p14:tracePt t="21051" x="4092575" y="3765550"/>
          <p14:tracePt t="21052" x="4086225" y="3765550"/>
          <p14:tracePt t="21053" x="4081463" y="3765550"/>
          <p14:tracePt t="21054" x="4081463" y="3760788"/>
          <p14:tracePt t="21055" x="4075113" y="3760788"/>
          <p14:tracePt t="21056" x="4070350" y="3760788"/>
          <p14:tracePt t="21057" x="4070350" y="3754438"/>
          <p14:tracePt t="21058" x="4064000" y="3754438"/>
          <p14:tracePt t="21061" x="4057650" y="3749675"/>
          <p14:tracePt t="21063" x="4052888" y="3743325"/>
          <p14:tracePt t="21064" x="4046538" y="3743325"/>
          <p14:tracePt t="21066" x="4041775" y="3743325"/>
          <p14:tracePt t="21067" x="4035425" y="3738563"/>
          <p14:tracePt t="21069" x="4030663" y="3738563"/>
          <p14:tracePt t="21070" x="4024313" y="3738563"/>
          <p14:tracePt t="21072" x="4019550" y="3732213"/>
          <p14:tracePt t="21074" x="4013200" y="3732213"/>
          <p14:tracePt t="21076" x="4008438" y="3732213"/>
          <p14:tracePt t="21077" x="4002088" y="3732213"/>
          <p14:tracePt t="21078" x="4002088" y="3727450"/>
          <p14:tracePt t="21079" x="3997325" y="3727450"/>
          <p14:tracePt t="21081" x="3984625" y="3721100"/>
          <p14:tracePt t="21083" x="3979863" y="3721100"/>
          <p14:tracePt t="21085" x="3973513" y="3721100"/>
          <p14:tracePt t="21086" x="3968750" y="3721100"/>
          <p14:tracePt t="21087" x="3962400" y="3721100"/>
          <p14:tracePt t="21088" x="3962400" y="3716338"/>
          <p14:tracePt t="21089" x="3957638" y="3716338"/>
          <p14:tracePt t="21091" x="3951288" y="3716338"/>
          <p14:tracePt t="21092" x="3946525" y="3716338"/>
          <p14:tracePt t="21093" x="3940175" y="3716338"/>
          <p14:tracePt t="21095" x="3935413" y="3716338"/>
          <p14:tracePt t="21097" x="3929063" y="3716338"/>
          <p14:tracePt t="21098" x="3922713" y="3716338"/>
          <p14:tracePt t="21100" x="3917950" y="3716338"/>
          <p14:tracePt t="21102" x="3911600" y="3716338"/>
          <p14:tracePt t="21103" x="3906838" y="3709988"/>
          <p14:tracePt t="21104" x="3900488" y="3709988"/>
          <p14:tracePt t="21106" x="3895725" y="3709988"/>
          <p14:tracePt t="21107" x="3889375" y="3709988"/>
          <p14:tracePt t="21108" x="3884613" y="3709988"/>
          <p14:tracePt t="21111" x="3878263" y="3709988"/>
          <p14:tracePt t="21112" x="3873500" y="3709988"/>
          <p14:tracePt t="21114" x="3867150" y="3709988"/>
          <p14:tracePt t="21116" x="3862388" y="3709988"/>
          <p14:tracePt t="21117" x="3856038" y="3709988"/>
          <p14:tracePt t="21120" x="3844925" y="3709988"/>
          <p14:tracePt t="21122" x="3838575" y="3709988"/>
          <p14:tracePt t="21124" x="3833813" y="3709988"/>
          <p14:tracePt t="21127" x="3827463" y="3709988"/>
          <p14:tracePt t="21128" x="3822700" y="3709988"/>
          <p14:tracePt t="21129" x="3816350" y="3709988"/>
          <p14:tracePt t="21131" x="3811588" y="3709988"/>
          <p14:tracePt t="21134" x="3800475" y="3709988"/>
          <p14:tracePt t="21136" x="3794125" y="3709988"/>
          <p14:tracePt t="21139" x="3789363" y="3709988"/>
          <p14:tracePt t="21141" x="3783013" y="3709988"/>
          <p14:tracePt t="21142" x="3776663" y="3709988"/>
          <p14:tracePt t="21143" x="3771900" y="3709988"/>
          <p14:tracePt t="21145" x="3765550" y="3709988"/>
          <p14:tracePt t="21147" x="3760788" y="3709988"/>
          <p14:tracePt t="21149" x="3754438" y="3709988"/>
          <p14:tracePt t="21151" x="3749675" y="3709988"/>
          <p14:tracePt t="21153" x="3743325" y="3709988"/>
          <p14:tracePt t="21155" x="3738563" y="3716338"/>
          <p14:tracePt t="21156" x="3732213" y="3716338"/>
          <p14:tracePt t="21158" x="3727450" y="3716338"/>
          <p14:tracePt t="21160" x="3721100" y="3716338"/>
          <p14:tracePt t="21162" x="3714750" y="3716338"/>
          <p14:tracePt t="21163" x="3709988" y="3716338"/>
          <p14:tracePt t="21166" x="3703638" y="3716338"/>
          <p14:tracePt t="21167" x="3698875" y="3721100"/>
          <p14:tracePt t="21168" x="3692525" y="3721100"/>
          <p14:tracePt t="21170" x="3687763" y="3721100"/>
          <p14:tracePt t="21173" x="3681413" y="3721100"/>
          <p14:tracePt t="21175" x="3676650" y="3721100"/>
          <p14:tracePt t="21176" x="3670300" y="3721100"/>
          <p14:tracePt t="21177" x="3670300" y="3727450"/>
          <p14:tracePt t="21178" x="3665538" y="3727450"/>
          <p14:tracePt t="21179" x="3659188" y="3727450"/>
          <p14:tracePt t="21181" x="3659188" y="3732213"/>
          <p14:tracePt t="21182" x="3654425" y="3732213"/>
          <p14:tracePt t="21183" x="3648075" y="3732213"/>
          <p14:tracePt t="21185" x="3641725" y="3732213"/>
          <p14:tracePt t="21187" x="3636963" y="3732213"/>
          <p14:tracePt t="21190" x="3630613" y="3732213"/>
          <p14:tracePt t="21191" x="3625850" y="3738563"/>
          <p14:tracePt t="21194" x="3619500" y="3738563"/>
          <p14:tracePt t="21196" x="3614738" y="3738563"/>
          <p14:tracePt t="21199" x="3608388" y="3738563"/>
          <p14:tracePt t="21200" x="3603625" y="3738563"/>
          <p14:tracePt t="21201" x="3603625" y="3743325"/>
          <p14:tracePt t="21203" x="3597275" y="3743325"/>
          <p14:tracePt t="21206" x="3592513" y="3743325"/>
          <p14:tracePt t="21209" x="3586163" y="3743325"/>
          <p14:tracePt t="21210" x="3586163" y="3749675"/>
          <p14:tracePt t="21211" x="3579813" y="3749675"/>
          <p14:tracePt t="21214" x="3575050" y="3754438"/>
          <p14:tracePt t="21219" x="3568700" y="3754438"/>
          <p14:tracePt t="21222" x="3568700" y="3760788"/>
          <p14:tracePt t="21223" x="3563938" y="3760788"/>
          <p14:tracePt t="21225" x="3557588" y="3760788"/>
          <p14:tracePt t="21230" x="3552825" y="3765550"/>
          <p14:tracePt t="21235" x="3546475" y="3765550"/>
          <p14:tracePt t="21236" x="3546475" y="3771900"/>
          <p14:tracePt t="21239" x="3546475" y="3778250"/>
          <p14:tracePt t="21241" x="3541713" y="3778250"/>
          <p14:tracePt t="21244" x="3535363" y="3783013"/>
          <p14:tracePt t="21249" x="3535363" y="3789363"/>
          <p14:tracePt t="21250" x="3530600" y="3789363"/>
          <p14:tracePt t="21252" x="3530600" y="3794125"/>
          <p14:tracePt t="21256" x="3524250" y="3800475"/>
          <p14:tracePt t="21258" x="3524250" y="3805238"/>
          <p14:tracePt t="21261" x="3524250" y="3811588"/>
          <p14:tracePt t="21263" x="3519488" y="3811588"/>
          <p14:tracePt t="21264" x="3519488" y="3816350"/>
          <p14:tracePt t="21267" x="3519488" y="3822700"/>
          <p14:tracePt t="21268" x="3513138" y="3827463"/>
          <p14:tracePt t="21271" x="3513138" y="3833813"/>
          <p14:tracePt t="21274" x="3513138" y="3838575"/>
          <p14:tracePt t="21276" x="3506788" y="3851275"/>
          <p14:tracePt t="21279" x="3506788" y="3856038"/>
          <p14:tracePt t="21281" x="3506788" y="3862388"/>
          <p14:tracePt t="21282" x="3502025" y="3867150"/>
          <p14:tracePt t="21284" x="3502025" y="3873500"/>
          <p14:tracePt t="21287" x="3502025" y="3878263"/>
          <p14:tracePt t="21289" x="3502025" y="3884613"/>
          <p14:tracePt t="21290" x="3495675" y="3889375"/>
          <p14:tracePt t="21292" x="3495675" y="3895725"/>
          <p14:tracePt t="21294" x="3490913" y="3895725"/>
          <p14:tracePt t="21295" x="3490913" y="3900488"/>
          <p14:tracePt t="21297" x="3490913" y="3906838"/>
          <p14:tracePt t="21298" x="3490913" y="3913188"/>
          <p14:tracePt t="21300" x="3490913" y="3917950"/>
          <p14:tracePt t="21302" x="3484563" y="3917950"/>
          <p14:tracePt t="21303" x="3484563" y="3924300"/>
          <p14:tracePt t="21306" x="3484563" y="3935413"/>
          <p14:tracePt t="21308" x="3484563" y="3940175"/>
          <p14:tracePt t="21309" x="3479800" y="3940175"/>
          <p14:tracePt t="21311" x="3479800" y="3946525"/>
          <p14:tracePt t="21314" x="3479800" y="3951288"/>
          <p14:tracePt t="21315" x="3479800" y="3957638"/>
          <p14:tracePt t="21317" x="3479800" y="3962400"/>
          <p14:tracePt t="21320" x="3479800" y="3968750"/>
          <p14:tracePt t="21321" x="3473450" y="3968750"/>
          <p14:tracePt t="21323" x="3473450" y="3973513"/>
          <p14:tracePt t="21324" x="3473450" y="3979863"/>
          <p14:tracePt t="21327" x="3473450" y="3986213"/>
          <p14:tracePt t="21329" x="3473450" y="3990975"/>
          <p14:tracePt t="21331" x="3468688" y="3990975"/>
          <p14:tracePt t="21332" x="3468688" y="3997325"/>
          <p14:tracePt t="21334" x="3468688" y="4002088"/>
          <p14:tracePt t="21337" x="3468688" y="4008438"/>
          <p14:tracePt t="21339" x="3468688" y="4013200"/>
          <p14:tracePt t="21342" x="3468688" y="4019550"/>
          <p14:tracePt t="21343" x="3468688" y="4024313"/>
          <p14:tracePt t="21346" x="3468688" y="4030663"/>
          <p14:tracePt t="21349" x="3468688" y="4035425"/>
          <p14:tracePt t="21352" x="3468688" y="4041775"/>
          <p14:tracePt t="21353" x="3468688" y="4048125"/>
          <p14:tracePt t="21354" x="3473450" y="4048125"/>
          <p14:tracePt t="21356" x="3473450" y="4052888"/>
          <p14:tracePt t="21358" x="3473450" y="4059238"/>
          <p14:tracePt t="21361" x="3473450" y="4064000"/>
          <p14:tracePt t="21362" x="3479800" y="4070350"/>
          <p14:tracePt t="21364" x="3479800" y="4075113"/>
          <p14:tracePt t="21367" x="3479800" y="4081463"/>
          <p14:tracePt t="21368" x="3484563" y="4081463"/>
          <p14:tracePt t="21370" x="3484563" y="4086225"/>
          <p14:tracePt t="21372" x="3484563" y="4092575"/>
          <p14:tracePt t="21373" x="3490913" y="4092575"/>
          <p14:tracePt t="21374" x="3490913" y="4097338"/>
          <p14:tracePt t="21375" x="3495675" y="4097338"/>
          <p14:tracePt t="21376" x="3495675" y="4103688"/>
          <p14:tracePt t="21379" x="3495675" y="4108450"/>
          <p14:tracePt t="21380" x="3502025" y="4108450"/>
          <p14:tracePt t="21382" x="3502025" y="4114800"/>
          <p14:tracePt t="21384" x="3502025" y="4121150"/>
          <p14:tracePt t="21385" x="3506788" y="4121150"/>
          <p14:tracePt t="21387" x="3506788" y="4125913"/>
          <p14:tracePt t="21388" x="3513138" y="4125913"/>
          <p14:tracePt t="21389" x="3513138" y="4132263"/>
          <p14:tracePt t="21390" x="3519488" y="4132263"/>
          <p14:tracePt t="21392" x="3524250" y="4137025"/>
          <p14:tracePt t="21393" x="3524250" y="4143375"/>
          <p14:tracePt t="21396" x="3530600" y="4143375"/>
          <p14:tracePt t="21397" x="3530600" y="4148138"/>
          <p14:tracePt t="21399" x="3535363" y="4154488"/>
          <p14:tracePt t="21402" x="3541713" y="4154488"/>
          <p14:tracePt t="21403" x="3546475" y="4159250"/>
          <p14:tracePt t="21404" x="3546475" y="4165600"/>
          <p14:tracePt t="21406" x="3552825" y="4165600"/>
          <p14:tracePt t="21407" x="3552825" y="4170363"/>
          <p14:tracePt t="21408" x="3557588" y="4170363"/>
          <p14:tracePt t="21410" x="3557588" y="4176713"/>
          <p14:tracePt t="21411" x="3563938" y="4176713"/>
          <p14:tracePt t="21412" x="3568700" y="4176713"/>
          <p14:tracePt t="21414" x="3568700" y="4181475"/>
          <p14:tracePt t="21415" x="3575050" y="4181475"/>
          <p14:tracePt t="21416" x="3575050" y="4187825"/>
          <p14:tracePt t="21417" x="3579813" y="4187825"/>
          <p14:tracePt t="21420" x="3586163" y="4194175"/>
          <p14:tracePt t="21421" x="3592513" y="4194175"/>
          <p14:tracePt t="21423" x="3597275" y="4194175"/>
          <p14:tracePt t="21424" x="3597275" y="4198938"/>
          <p14:tracePt t="21425" x="3603625" y="4198938"/>
          <p14:tracePt t="21426" x="3608388" y="4198938"/>
          <p14:tracePt t="21428" x="3614738" y="4205288"/>
          <p14:tracePt t="21431" x="3619500" y="4210050"/>
          <p14:tracePt t="21433" x="3630613" y="4210050"/>
          <p14:tracePt t="21435" x="3636963" y="4216400"/>
          <p14:tracePt t="21437" x="3641725" y="4216400"/>
          <p14:tracePt t="21439" x="3648075" y="4216400"/>
          <p14:tracePt t="21440" x="3654425" y="4216400"/>
          <p14:tracePt t="21441" x="3654425" y="4221163"/>
          <p14:tracePt t="21442" x="3659188" y="4221163"/>
          <p14:tracePt t="21444" x="3665538" y="4221163"/>
          <p14:tracePt t="21446" x="3670300" y="4221163"/>
          <p14:tracePt t="21447" x="3676650" y="4221163"/>
          <p14:tracePt t="21448" x="3681413" y="4227513"/>
          <p14:tracePt t="21450" x="3687763" y="4227513"/>
          <p14:tracePt t="21451" x="3692525" y="4227513"/>
          <p14:tracePt t="21452" x="3692525" y="4232275"/>
          <p14:tracePt t="21453" x="3698875" y="4232275"/>
          <p14:tracePt t="21455" x="3703638" y="4232275"/>
          <p14:tracePt t="21457" x="3709988" y="4232275"/>
          <p14:tracePt t="21458" x="3714750" y="4232275"/>
          <p14:tracePt t="21459" x="3727450" y="4232275"/>
          <p14:tracePt t="21461" x="3732213" y="4232275"/>
          <p14:tracePt t="21463" x="3738563" y="4232275"/>
          <p14:tracePt t="21465" x="3743325" y="4232275"/>
          <p14:tracePt t="21466" x="3749675" y="4232275"/>
          <p14:tracePt t="21467" x="3749675" y="4238625"/>
          <p14:tracePt t="21468" x="3754438" y="4238625"/>
          <p14:tracePt t="21469" x="3760788" y="4238625"/>
          <p14:tracePt t="21471" x="3771900" y="4238625"/>
          <p14:tracePt t="21473" x="3776663" y="4238625"/>
          <p14:tracePt t="21475" x="3783013" y="4238625"/>
          <p14:tracePt t="21478" x="3794125" y="4238625"/>
          <p14:tracePt t="21479" x="3800475" y="4238625"/>
          <p14:tracePt t="21480" x="3805238" y="4238625"/>
          <p14:tracePt t="21481" x="3811588" y="4238625"/>
          <p14:tracePt t="21483" x="3816350" y="4238625"/>
          <p14:tracePt t="21484" x="3822700" y="4238625"/>
          <p14:tracePt t="21486" x="3827463" y="4238625"/>
          <p14:tracePt t="21488" x="3833813" y="4238625"/>
          <p14:tracePt t="21489" x="3838575" y="4238625"/>
          <p14:tracePt t="21490" x="3844925" y="4238625"/>
          <p14:tracePt t="21492" x="3849688" y="4238625"/>
          <p14:tracePt t="21493" x="3856038" y="4238625"/>
          <p14:tracePt t="21494" x="3862388" y="4238625"/>
          <p14:tracePt t="21496" x="3867150" y="4238625"/>
          <p14:tracePt t="21498" x="3873500" y="4238625"/>
          <p14:tracePt t="21500" x="3878263" y="4238625"/>
          <p14:tracePt t="21503" x="3889375" y="4238625"/>
          <p14:tracePt t="21504" x="3895725" y="4238625"/>
          <p14:tracePt t="21504" x="3900488" y="4232275"/>
          <p14:tracePt t="21506" x="3906838" y="4232275"/>
          <p14:tracePt t="21508" x="3911600" y="4227513"/>
          <p14:tracePt t="21510" x="3917950" y="4227513"/>
          <p14:tracePt t="21512" x="3922713" y="4227513"/>
          <p14:tracePt t="21514" x="3929063" y="4227513"/>
          <p14:tracePt t="21517" x="3935413" y="4221163"/>
          <p14:tracePt t="21519" x="3940175" y="4221163"/>
          <p14:tracePt t="21520" x="3946525" y="4221163"/>
          <p14:tracePt t="21523" x="3951288" y="4221163"/>
          <p14:tracePt t="21524" x="3951288" y="4216400"/>
          <p14:tracePt t="21525" x="3957638" y="4216400"/>
          <p14:tracePt t="21527" x="3962400" y="4216400"/>
          <p14:tracePt t="21529" x="3968750" y="4216400"/>
          <p14:tracePt t="21531" x="3968750" y="4210050"/>
          <p14:tracePt t="21532" x="3973513" y="4210050"/>
          <p14:tracePt t="21535" x="3979863" y="4210050"/>
          <p14:tracePt t="21537" x="3984625" y="4210050"/>
          <p14:tracePt t="21538" x="3984625" y="4205288"/>
          <p14:tracePt t="21539" x="3990975" y="4205288"/>
          <p14:tracePt t="21541" x="3990975" y="4198938"/>
          <p14:tracePt t="21542" x="3997325" y="4198938"/>
          <p14:tracePt t="21545" x="4002088" y="4198938"/>
          <p14:tracePt t="21549" x="4008438" y="4194175"/>
          <p14:tracePt t="21551" x="4013200" y="4194175"/>
          <p14:tracePt t="21555" x="4019550" y="4194175"/>
          <p14:tracePt t="21556" x="4019550" y="4187825"/>
          <p14:tracePt t="21558" x="4024313" y="4187825"/>
          <p14:tracePt t="21562" x="4030663" y="4181475"/>
          <p14:tracePt t="21566" x="4035425" y="4176713"/>
          <p14:tracePt t="21568" x="4041775" y="4176713"/>
          <p14:tracePt t="21572" x="4046538" y="4170363"/>
          <p14:tracePt t="21576" x="4052888" y="4170363"/>
          <p14:tracePt t="21578" x="4052888" y="4165600"/>
          <p14:tracePt t="21581" x="4057650" y="4165600"/>
          <p14:tracePt t="21583" x="4064000" y="4165600"/>
          <p14:tracePt t="21585" x="4064000" y="4159250"/>
          <p14:tracePt t="21588" x="4064000" y="4154488"/>
          <p14:tracePt t="21589" x="4070350" y="4154488"/>
          <p14:tracePt t="21594" x="4070350" y="4148138"/>
          <p14:tracePt t="21595" x="4075113" y="4148138"/>
          <p14:tracePt t="21599" x="4075113" y="4143375"/>
          <p14:tracePt t="21600" x="4081463" y="4143375"/>
          <p14:tracePt t="21605" x="4086225" y="4143375"/>
          <p14:tracePt t="21606" x="4086225" y="4137025"/>
          <p14:tracePt t="21608" x="4086225" y="4132263"/>
          <p14:tracePt t="21612" x="4092575" y="4132263"/>
          <p14:tracePt t="21613" x="4092575" y="4125913"/>
          <p14:tracePt t="21619" x="4097338" y="4125913"/>
          <p14:tracePt t="21620" x="4097338" y="4121150"/>
          <p14:tracePt t="21626" x="4097338" y="4114800"/>
          <p14:tracePt t="21627" x="4103688" y="4114800"/>
          <p14:tracePt t="21629" x="4103688" y="4108450"/>
          <p14:tracePt t="21631" x="4108450" y="4108450"/>
          <p14:tracePt t="21635" x="4108450" y="4103688"/>
          <p14:tracePt t="21638" x="4114800" y="4103688"/>
          <p14:tracePt t="21640" x="4114800" y="4097338"/>
          <p14:tracePt t="21646" x="4119563" y="4092575"/>
          <p14:tracePt t="21649" x="4119563" y="4086225"/>
          <p14:tracePt t="21655" x="4125913" y="4081463"/>
          <p14:tracePt t="21659" x="4130675" y="4081463"/>
          <p14:tracePt t="21660" x="4130675" y="4075113"/>
          <p14:tracePt t="21666" x="4130675" y="4070350"/>
          <p14:tracePt t="21669" x="4130675" y="4064000"/>
          <p14:tracePt t="21670" x="4137025" y="4064000"/>
          <p14:tracePt t="21674" x="4137025" y="4059238"/>
          <p14:tracePt t="21678" x="4137025" y="4052888"/>
          <p14:tracePt t="21683" x="4137025" y="4048125"/>
          <p14:tracePt t="21687" x="4137025" y="4041775"/>
          <p14:tracePt t="21689" x="4137025" y="4035425"/>
          <p14:tracePt t="21691" x="4143375" y="4035425"/>
          <p14:tracePt t="21693" x="4143375" y="4030663"/>
          <p14:tracePt t="21697" x="4143375" y="4024313"/>
          <p14:tracePt t="21700" x="4143375" y="4019550"/>
          <p14:tracePt t="21702" x="4143375" y="4013200"/>
          <p14:tracePt t="21704" x="4143375" y="4008438"/>
          <p14:tracePt t="21707" x="4143375" y="4002088"/>
          <p14:tracePt t="21710" x="4143375" y="3997325"/>
          <p14:tracePt t="21711" x="4143375" y="3990975"/>
          <p14:tracePt t="21714" x="4143375" y="3986213"/>
          <p14:tracePt t="21718" x="4143375" y="3979863"/>
          <p14:tracePt t="21719" x="4143375" y="3973513"/>
          <p14:tracePt t="21720" x="4137025" y="3968750"/>
          <p14:tracePt t="21723" x="4137025" y="3962400"/>
          <p14:tracePt t="21725" x="4137025" y="3957638"/>
          <p14:tracePt t="21728" x="4130675" y="3951288"/>
          <p14:tracePt t="21729" x="4130675" y="3946525"/>
          <p14:tracePt t="21731" x="4130675" y="3940175"/>
          <p14:tracePt t="21732" x="4125913" y="3940175"/>
          <p14:tracePt t="21734" x="4125913" y="3935413"/>
          <p14:tracePt t="21736" x="4125913" y="3929063"/>
          <p14:tracePt t="21738" x="4125913" y="3924300"/>
          <p14:tracePt t="21740" x="4119563" y="3924300"/>
          <p14:tracePt t="21741" x="4119563" y="3917950"/>
          <p14:tracePt t="21743" x="4119563" y="3913188"/>
          <p14:tracePt t="21746" x="4119563" y="3906838"/>
          <p14:tracePt t="21748" x="4119563" y="3900488"/>
          <p14:tracePt t="21749" x="4114800" y="3900488"/>
          <p14:tracePt t="21751" x="4114800" y="3895725"/>
          <p14:tracePt t="21754" x="4114800" y="3889375"/>
          <p14:tracePt t="21757" x="4114800" y="3884613"/>
          <p14:tracePt t="21759" x="4114800" y="3878263"/>
          <p14:tracePt t="21760" x="4108450" y="3878263"/>
          <p14:tracePt t="21763" x="4108450" y="3873500"/>
          <p14:tracePt t="21767" x="4103688" y="3867150"/>
          <p14:tracePt t="21771" x="4103688" y="3862388"/>
          <p14:tracePt t="21776" x="4097338" y="3856038"/>
          <p14:tracePt t="21778" x="4097338" y="3851275"/>
          <p14:tracePt t="21783" x="4097338" y="3844925"/>
          <p14:tracePt t="21784" x="4092575" y="3844925"/>
          <p14:tracePt t="21787" x="4092575" y="3838575"/>
          <p14:tracePt t="21790" x="4086225" y="3838575"/>
          <p14:tracePt t="21791" x="4086225" y="3833813"/>
          <p14:tracePt t="21793" x="4081463" y="3833813"/>
          <p14:tracePt t="21794" x="4081463" y="3827463"/>
          <p14:tracePt t="21798" x="4075113" y="3822700"/>
          <p14:tracePt t="21803" x="4070350" y="3816350"/>
          <p14:tracePt t="21807" x="4064000" y="3811588"/>
          <p14:tracePt t="21809" x="4057650" y="3805238"/>
          <p14:tracePt t="21813" x="4052888" y="3800475"/>
          <p14:tracePt t="21817" x="4046538" y="3800475"/>
          <p14:tracePt t="21818" x="4046538" y="3794125"/>
          <p14:tracePt t="21820" x="4041775" y="3794125"/>
          <p14:tracePt t="21822" x="4035425" y="3789363"/>
          <p14:tracePt t="21825" x="4030663" y="3783013"/>
          <p14:tracePt t="21828" x="4024313" y="3783013"/>
          <p14:tracePt t="21829" x="4024313" y="3778250"/>
          <p14:tracePt t="21831" x="4019550" y="3778250"/>
          <p14:tracePt t="21833" x="4013200" y="3778250"/>
          <p14:tracePt t="21834" x="4013200" y="3771900"/>
          <p14:tracePt t="21835" x="4008438" y="3771900"/>
          <p14:tracePt t="21838" x="4002088" y="3771900"/>
          <p14:tracePt t="21840" x="4002088" y="3765550"/>
          <p14:tracePt t="21841" x="3997325" y="3765550"/>
          <p14:tracePt t="21844" x="3990975" y="3760788"/>
          <p14:tracePt t="21845" x="3984625" y="3760788"/>
          <p14:tracePt t="21848" x="3979863" y="3760788"/>
          <p14:tracePt t="21851" x="3973513" y="3754438"/>
          <p14:tracePt t="21854" x="3968750" y="3754438"/>
          <p14:tracePt t="21855" x="3962400" y="3754438"/>
          <p14:tracePt t="21858" x="3957638" y="3754438"/>
          <p14:tracePt t="21861" x="3951288" y="3754438"/>
          <p14:tracePt t="21865" x="3946525" y="3754438"/>
          <p14:tracePt t="21866" x="3940175" y="3749675"/>
          <p14:tracePt t="21870" x="3935413" y="3749675"/>
          <p14:tracePt t="21872" x="3929063" y="3749675"/>
          <p14:tracePt t="21876" x="3922713" y="3749675"/>
          <p14:tracePt t="21878" x="3917950" y="3749675"/>
          <p14:tracePt t="21881" x="3911600" y="3749675"/>
          <p14:tracePt t="21885" x="3906838" y="3749675"/>
          <p14:tracePt t="21889" x="3900488" y="3749675"/>
          <p14:tracePt t="21891" x="3895725" y="3749675"/>
          <p14:tracePt t="21895" x="3889375" y="3749675"/>
          <p14:tracePt t="21905" x="3878263" y="3749675"/>
          <p14:tracePt t="21906" x="3873500" y="3749675"/>
          <p14:tracePt t="21910" x="3867150" y="3749675"/>
          <p14:tracePt t="21915" x="3862388" y="3749675"/>
          <p14:tracePt t="21920" x="3856038" y="3749675"/>
          <p14:tracePt t="21923" x="3849688" y="3749675"/>
          <p14:tracePt t="21928" x="3844925" y="3749675"/>
          <p14:tracePt t="21933" x="3838575" y="3749675"/>
          <p14:tracePt t="21939" x="3833813" y="3749675"/>
          <p14:tracePt t="21945" x="3827463" y="3749675"/>
          <p14:tracePt t="21948" x="3822700" y="3749675"/>
          <p14:tracePt t="21954" x="3816350" y="3749675"/>
          <p14:tracePt t="21960" x="3811588" y="3754438"/>
          <p14:tracePt t="21965" x="3805238" y="3754438"/>
          <p14:tracePt t="21969" x="3800475" y="3754438"/>
          <p14:tracePt t="21973" x="3794125" y="3754438"/>
          <p14:tracePt t="21978" x="3789363" y="3754438"/>
          <p14:tracePt t="21981" x="3783013" y="3754438"/>
          <p14:tracePt t="21982" x="3783013" y="3760788"/>
          <p14:tracePt t="21983" x="3776663" y="3760788"/>
          <p14:tracePt t="21987" x="3771900" y="3760788"/>
          <p14:tracePt t="21991" x="3765550" y="3765550"/>
          <p14:tracePt t="21995" x="3760788" y="3765550"/>
          <p14:tracePt t="21997" x="3754438" y="3765550"/>
          <p14:tracePt t="22000" x="3749675" y="3765550"/>
          <p14:tracePt t="22003" x="3743325" y="3771900"/>
          <p14:tracePt t="22006" x="3738563" y="3771900"/>
          <p14:tracePt t="22008" x="3732213" y="3771900"/>
          <p14:tracePt t="22011" x="3727450" y="3771900"/>
          <p14:tracePt t="22013" x="3727450" y="3778250"/>
          <p14:tracePt t="22015" x="3721100" y="3778250"/>
          <p14:tracePt t="22018" x="3714750" y="3778250"/>
          <p14:tracePt t="22020" x="3709988" y="3778250"/>
          <p14:tracePt t="22023" x="3703638" y="3783013"/>
          <p14:tracePt t="22025" x="3703638" y="3789363"/>
          <p14:tracePt t="22026" x="3698875" y="3789363"/>
          <p14:tracePt t="22029" x="3692525" y="3789363"/>
          <p14:tracePt t="22030" x="3687763" y="3789363"/>
          <p14:tracePt t="22032" x="3687763" y="3794125"/>
          <p14:tracePt t="22033" x="3681413" y="3794125"/>
          <p14:tracePt t="22035" x="3676650" y="3794125"/>
          <p14:tracePt t="22037" x="3676650" y="3800475"/>
          <p14:tracePt t="22039" x="3670300" y="3800475"/>
          <p14:tracePt t="22040" x="3665538" y="3800475"/>
          <p14:tracePt t="22043" x="3659188" y="3805238"/>
          <p14:tracePt t="22045" x="3654425" y="3811588"/>
          <p14:tracePt t="22048" x="3648075" y="3811588"/>
          <p14:tracePt t="22050" x="3648075" y="3816350"/>
          <p14:tracePt t="22051" x="3641725" y="3816350"/>
          <p14:tracePt t="22053" x="3636963" y="3816350"/>
          <p14:tracePt t="22055" x="3630613" y="3822700"/>
          <p14:tracePt t="22058" x="3625850" y="3822700"/>
          <p14:tracePt t="22060" x="3625850" y="3827463"/>
          <p14:tracePt t="22062" x="3619500" y="3833813"/>
          <p14:tracePt t="22063" x="3614738" y="3833813"/>
          <p14:tracePt t="22066" x="3608388" y="3838575"/>
          <p14:tracePt t="22068" x="3603625" y="3838575"/>
          <p14:tracePt t="22070" x="3603625" y="3844925"/>
          <p14:tracePt t="22071" x="3597275" y="3844925"/>
          <p14:tracePt t="22073" x="3592513" y="3844925"/>
          <p14:tracePt t="22074" x="3592513" y="3851275"/>
          <p14:tracePt t="22076" x="3592513" y="3856038"/>
          <p14:tracePt t="22077" x="3586163" y="3856038"/>
          <p14:tracePt t="22080" x="3579813" y="3862388"/>
          <p14:tracePt t="22083" x="3575050" y="3862388"/>
          <p14:tracePt t="22084" x="3568700" y="3867150"/>
          <p14:tracePt t="22088" x="3563938" y="3873500"/>
          <p14:tracePt t="22091" x="3563938" y="3878263"/>
          <p14:tracePt t="22092" x="3557588" y="3884613"/>
          <p14:tracePt t="22096" x="3552825" y="3889375"/>
          <p14:tracePt t="22097" x="3546475" y="3889375"/>
          <p14:tracePt t="22099" x="3546475" y="3895725"/>
          <p14:tracePt t="22102" x="3541713" y="3900488"/>
          <p14:tracePt t="22103" x="3541713" y="3906838"/>
          <p14:tracePt t="22107" x="3535363" y="3913188"/>
          <p14:tracePt t="22110" x="3535363" y="3917950"/>
          <p14:tracePt t="22112" x="3530600" y="3917950"/>
          <p14:tracePt t="22113" x="3530600" y="3924300"/>
          <p14:tracePt t="22114" x="3530600" y="3929063"/>
          <p14:tracePt t="22115" x="3524250" y="3929063"/>
          <p14:tracePt t="22117" x="3524250" y="3935413"/>
          <p14:tracePt t="22120" x="3524250" y="3940175"/>
          <p14:tracePt t="22122" x="3519488" y="3940175"/>
          <p14:tracePt t="22123" x="3519488" y="3946525"/>
          <p14:tracePt t="22125" x="3519488" y="3951288"/>
          <p14:tracePt t="22127" x="3519488" y="3957638"/>
          <p14:tracePt t="22130" x="3513138" y="3962400"/>
          <p14:tracePt t="22134" x="3513138" y="3968750"/>
          <p14:tracePt t="22136" x="3513138" y="3973513"/>
          <p14:tracePt t="22139" x="3513138" y="3979863"/>
          <p14:tracePt t="22141" x="3506788" y="3979863"/>
          <p14:tracePt t="22142" x="3506788" y="3986213"/>
          <p14:tracePt t="22145" x="3506788" y="3990975"/>
          <p14:tracePt t="22147" x="3506788" y="3997325"/>
          <p14:tracePt t="22151" x="3506788" y="4002088"/>
          <p14:tracePt t="22152" x="3502025" y="4002088"/>
          <p14:tracePt t="22155" x="3502025" y="4008438"/>
          <p14:tracePt t="22158" x="3502025" y="4013200"/>
          <p14:tracePt t="22160" x="3502025" y="4019550"/>
          <p14:tracePt t="22164" x="3502025" y="4024313"/>
          <p14:tracePt t="22169" x="3502025" y="4030663"/>
          <p14:tracePt t="22172" x="3502025" y="4035425"/>
          <p14:tracePt t="22174" x="3502025" y="4041775"/>
          <p14:tracePt t="22177" x="3502025" y="4048125"/>
          <p14:tracePt t="22180" x="3506788" y="4052888"/>
          <p14:tracePt t="22183" x="3506788" y="4059238"/>
          <p14:tracePt t="22187" x="3513138" y="4064000"/>
          <p14:tracePt t="22188" x="3513138" y="4070350"/>
          <p14:tracePt t="22191" x="3513138" y="4075113"/>
          <p14:tracePt t="22192" x="3519488" y="4075113"/>
          <p14:tracePt t="22194" x="3519488" y="4081463"/>
          <p14:tracePt t="22197" x="3524250" y="4086225"/>
          <p14:tracePt t="22198" x="3524250" y="4092575"/>
          <p14:tracePt t="22199" x="3530600" y="4092575"/>
          <p14:tracePt t="22201" x="3530600" y="4097338"/>
          <p14:tracePt t="22202" x="3535363" y="4097338"/>
          <p14:tracePt t="22203" x="3535363" y="4103688"/>
          <p14:tracePt t="22206" x="3541713" y="4108450"/>
          <p14:tracePt t="22207" x="3541713" y="4114800"/>
          <p14:tracePt t="22209" x="3546475" y="4114800"/>
          <p14:tracePt t="22210" x="3552825" y="4121150"/>
          <p14:tracePt t="22213" x="3557588" y="4125913"/>
          <p14:tracePt t="22215" x="3563938" y="4132263"/>
          <p14:tracePt t="22216" x="3563938" y="4137025"/>
          <p14:tracePt t="22218" x="3568700" y="4137025"/>
          <p14:tracePt t="22219" x="3575050" y="4137025"/>
          <p14:tracePt t="22220" x="3575050" y="4143375"/>
          <p14:tracePt t="22222" x="3579813" y="4148138"/>
          <p14:tracePt t="22224" x="3586163" y="4148138"/>
          <p14:tracePt t="22226" x="3592513" y="4154488"/>
          <p14:tracePt t="22227" x="3597275" y="4154488"/>
          <p14:tracePt t="22228" x="3597275" y="4159250"/>
          <p14:tracePt t="22230" x="3603625" y="4159250"/>
          <p14:tracePt t="22231" x="3608388" y="4165600"/>
          <p14:tracePt t="22232" x="3614738" y="4165600"/>
          <p14:tracePt t="22233" x="3614738" y="4170363"/>
          <p14:tracePt t="22234" x="3619500" y="4170363"/>
          <p14:tracePt t="22236" x="3625850" y="4170363"/>
          <p14:tracePt t="22237" x="3625850" y="4176713"/>
          <p14:tracePt t="22238" x="3636963" y="4176713"/>
          <p14:tracePt t="22239" x="3636963" y="4181475"/>
          <p14:tracePt t="22240" x="3641725" y="4181475"/>
          <p14:tracePt t="22242" x="3648075" y="4181475"/>
          <p14:tracePt t="22243" x="3648075" y="4187825"/>
          <p14:tracePt t="22244" x="3654425" y="4187825"/>
          <p14:tracePt t="22245" x="3659188" y="4187825"/>
          <p14:tracePt t="22246" x="3665538" y="4187825"/>
          <p14:tracePt t="22247" x="3665538" y="4194175"/>
          <p14:tracePt t="22248" x="3676650" y="4194175"/>
          <p14:tracePt t="22250" x="3681413" y="4194175"/>
          <p14:tracePt t="22251" x="3687763" y="4198938"/>
          <p14:tracePt t="22253" x="3692525" y="4198938"/>
          <p14:tracePt t="22254" x="3698875" y="4205288"/>
          <p14:tracePt t="22255" x="3703638" y="4205288"/>
          <p14:tracePt t="22256" x="3709988" y="4205288"/>
          <p14:tracePt t="22257" x="3714750" y="4205288"/>
          <p14:tracePt t="22258" x="3721100" y="4205288"/>
          <p14:tracePt t="22259" x="3727450" y="4210050"/>
          <p14:tracePt t="22261" x="3732213" y="4210050"/>
          <p14:tracePt t="22263" x="3743325" y="4210050"/>
          <p14:tracePt t="22264" x="3749675" y="4210050"/>
          <p14:tracePt t="22266" x="3754438" y="4216400"/>
          <p14:tracePt t="22266" x="3760788" y="4216400"/>
          <p14:tracePt t="22268" x="3765550" y="4216400"/>
          <p14:tracePt t="22269" x="3776663" y="4221163"/>
          <p14:tracePt t="22270" x="3783013" y="4221163"/>
          <p14:tracePt t="22271" x="3789363" y="4221163"/>
          <p14:tracePt t="22273" x="3800475" y="4221163"/>
          <p14:tracePt t="22274" x="3805238" y="4221163"/>
          <p14:tracePt t="22276" x="3816350" y="4221163"/>
          <p14:tracePt t="22277" x="3822700" y="4227513"/>
          <p14:tracePt t="22278" x="3827463" y="4227513"/>
          <p14:tracePt t="22279" x="3833813" y="4227513"/>
          <p14:tracePt t="22281" x="3844925" y="4227513"/>
          <p14:tracePt t="22282" x="3849688" y="4227513"/>
          <p14:tracePt t="22283" x="3856038" y="4227513"/>
          <p14:tracePt t="22284" x="3862388" y="4232275"/>
          <p14:tracePt t="22287" x="3878263" y="4232275"/>
          <p14:tracePt t="22288" x="3884613" y="4232275"/>
          <p14:tracePt t="22289" x="3889375" y="4232275"/>
          <p14:tracePt t="22290" x="3895725" y="4232275"/>
          <p14:tracePt t="22291" x="3900488" y="4232275"/>
          <p14:tracePt t="22292" x="3906838" y="4232275"/>
          <p14:tracePt t="22293" x="3911600" y="4232275"/>
          <p14:tracePt t="22294" x="3922713" y="4232275"/>
          <p14:tracePt t="22296" x="3935413" y="4232275"/>
          <p14:tracePt t="22297" x="3940175" y="4232275"/>
          <p14:tracePt t="22298" x="3946525" y="4232275"/>
          <p14:tracePt t="22299" x="3951288" y="4232275"/>
          <p14:tracePt t="22301" x="3957638" y="4232275"/>
          <p14:tracePt t="22302" x="3968750" y="4232275"/>
          <p14:tracePt t="22304" x="3973513" y="4232275"/>
          <p14:tracePt t="22305" x="3979863" y="4232275"/>
          <p14:tracePt t="22306" x="3984625" y="4232275"/>
          <p14:tracePt t="22307" x="3990975" y="4232275"/>
          <p14:tracePt t="22308" x="4002088" y="4232275"/>
          <p14:tracePt t="22309" x="4008438" y="4232275"/>
          <p14:tracePt t="22310" x="4013200" y="4232275"/>
          <p14:tracePt t="22311" x="4019550" y="4232275"/>
          <p14:tracePt t="22312" x="4024313" y="4232275"/>
          <p14:tracePt t="22313" x="4030663" y="4232275"/>
          <p14:tracePt t="22314" x="4035425" y="4227513"/>
          <p14:tracePt t="22315" x="4041775" y="4227513"/>
          <p14:tracePt t="22316" x="4046538" y="4227513"/>
          <p14:tracePt t="22318" x="4057650" y="4227513"/>
          <p14:tracePt t="22322" x="4064000" y="4227513"/>
          <p14:tracePt t="22322" x="4075113" y="4221163"/>
          <p14:tracePt t="22324" x="4081463" y="4221163"/>
          <p14:tracePt t="22325" x="4086225" y="4216400"/>
          <p14:tracePt t="22326" x="4092575" y="4216400"/>
          <p14:tracePt t="22328" x="4097338" y="4216400"/>
          <p14:tracePt t="22329" x="4103688" y="4216400"/>
          <p14:tracePt t="22331" x="4108450" y="4210050"/>
          <p14:tracePt t="22333" x="4114800" y="4210050"/>
          <p14:tracePt t="22335" x="4125913" y="4205288"/>
          <p14:tracePt t="22338" x="4130675" y="4198938"/>
          <p14:tracePt t="22340" x="4137025" y="4198938"/>
          <p14:tracePt t="22342" x="4143375" y="4194175"/>
          <p14:tracePt t="22344" x="4148138" y="4194175"/>
          <p14:tracePt t="22346" x="4154488" y="4187825"/>
          <p14:tracePt t="22348" x="4159250" y="4187825"/>
          <p14:tracePt t="22350" x="4165600" y="4181475"/>
          <p14:tracePt t="22352" x="4165600" y="4176713"/>
          <p14:tracePt t="22353" x="4170363" y="4176713"/>
          <p14:tracePt t="22355" x="4170363" y="4170363"/>
          <p14:tracePt t="22357" x="4176713" y="4170363"/>
          <p14:tracePt t="22359" x="4176713" y="4165600"/>
          <p14:tracePt t="22361" x="4181475" y="4165600"/>
          <p14:tracePt t="22362" x="4181475" y="4159250"/>
          <p14:tracePt t="22363" x="4187825" y="4154488"/>
          <p14:tracePt t="22366" x="4187825" y="4148138"/>
          <p14:tracePt t="22370" x="4192588" y="4143375"/>
          <p14:tracePt t="22372" x="4192588" y="4137025"/>
          <p14:tracePt t="22373" x="4192588" y="4132263"/>
          <p14:tracePt t="22376" x="4192588" y="4125913"/>
          <p14:tracePt t="22377" x="4198938" y="4125913"/>
          <p14:tracePt t="22378" x="4198938" y="4121150"/>
          <p14:tracePt t="22381" x="4198938" y="4114800"/>
          <p14:tracePt t="22382" x="4198938" y="4108450"/>
          <p14:tracePt t="22385" x="4198938" y="4103688"/>
          <p14:tracePt t="22387" x="4198938" y="4097338"/>
          <p14:tracePt t="22388" x="4198938" y="4092575"/>
          <p14:tracePt t="22391" x="4198938" y="4086225"/>
          <p14:tracePt t="22392" x="4198938" y="4081463"/>
          <p14:tracePt t="22393" x="4205288" y="4081463"/>
          <p14:tracePt t="22394" x="4205288" y="4075113"/>
          <p14:tracePt t="22395" x="4205288" y="4070350"/>
          <p14:tracePt t="22398" x="4205288" y="4064000"/>
          <p14:tracePt t="22400" x="4205288" y="4059238"/>
          <p14:tracePt t="22402" x="4205288" y="4052888"/>
          <p14:tracePt t="22405" x="4205288" y="4041775"/>
          <p14:tracePt t="22407" x="4205288" y="4035425"/>
          <p14:tracePt t="22410" x="4205288" y="4030663"/>
          <p14:tracePt t="22411" x="4205288" y="4024313"/>
          <p14:tracePt t="22413" x="4205288" y="4019550"/>
          <p14:tracePt t="22415" x="4205288" y="4013200"/>
          <p14:tracePt t="22417" x="4205288" y="4008438"/>
          <p14:tracePt t="22419" x="4205288" y="4002088"/>
          <p14:tracePt t="22421" x="4205288" y="3997325"/>
          <p14:tracePt t="22423" x="4205288" y="3990975"/>
          <p14:tracePt t="22424" x="4205288" y="3986213"/>
          <p14:tracePt t="22425" x="4205288" y="3979863"/>
          <p14:tracePt t="22429" x="4205288" y="3973513"/>
          <p14:tracePt t="22430" x="4205288" y="3968750"/>
          <p14:tracePt t="22432" x="4205288" y="3962400"/>
          <p14:tracePt t="22433" x="4205288" y="3957638"/>
          <p14:tracePt t="22435" x="4205288" y="3951288"/>
          <p14:tracePt t="22436" x="4198938" y="3951288"/>
          <p14:tracePt t="22437" x="4198938" y="3946525"/>
          <p14:tracePt t="22440" x="4198938" y="3940175"/>
          <p14:tracePt t="22441" x="4198938" y="3935413"/>
          <p14:tracePt t="22441" x="4198938" y="3929063"/>
          <p14:tracePt t="22442" x="4192588" y="3929063"/>
          <p14:tracePt t="22444" x="4192588" y="3924300"/>
          <p14:tracePt t="22445" x="4192588" y="3917950"/>
          <p14:tracePt t="22447" x="4187825" y="3913188"/>
          <p14:tracePt t="22449" x="4187825" y="3906838"/>
          <p14:tracePt t="22450" x="4181475" y="3906838"/>
          <p14:tracePt t="22451" x="4181475" y="3900488"/>
          <p14:tracePt t="22454" x="4181475" y="3895725"/>
          <p14:tracePt t="22455" x="4176713" y="3889375"/>
          <p14:tracePt t="22455" x="4176713" y="3884613"/>
          <p14:tracePt t="22456" x="4170363" y="3884613"/>
          <p14:tracePt t="22457" x="4170363" y="3878263"/>
          <p14:tracePt t="22458" x="4165600" y="3873500"/>
          <p14:tracePt t="22460" x="4165600" y="3867150"/>
          <p14:tracePt t="22461" x="4159250" y="3867150"/>
          <p14:tracePt t="22462" x="4159250" y="3862388"/>
          <p14:tracePt t="22464" x="4154488" y="3856038"/>
          <p14:tracePt t="22465" x="4154488" y="3851275"/>
          <p14:tracePt t="22468" x="4148138" y="3844925"/>
          <p14:tracePt t="22469" x="4143375" y="3838575"/>
          <p14:tracePt t="22471" x="4137025" y="3833813"/>
          <p14:tracePt t="22472" x="4130675" y="3827463"/>
          <p14:tracePt t="22473" x="4130675" y="3822700"/>
          <p14:tracePt t="22475" x="4125913" y="3816350"/>
          <p14:tracePt t="22476" x="4119563" y="3816350"/>
          <p14:tracePt t="22478" x="4114800" y="3811588"/>
          <p14:tracePt t="22479" x="4114800" y="3805238"/>
          <p14:tracePt t="22480" x="4108450" y="3805238"/>
          <p14:tracePt t="22482" x="4108450" y="3800475"/>
          <p14:tracePt t="22483" x="4103688" y="3800475"/>
          <p14:tracePt t="22484" x="4097338" y="3794125"/>
          <p14:tracePt t="22485" x="4092575" y="3789363"/>
          <p14:tracePt t="22489" x="4086225" y="3783013"/>
          <p14:tracePt t="22490" x="4081463" y="3783013"/>
          <p14:tracePt t="22491" x="4075113" y="3778250"/>
          <p14:tracePt t="22493" x="4070350" y="3771900"/>
          <p14:tracePt t="22494" x="4064000" y="3765550"/>
          <p14:tracePt t="22495" x="4057650" y="3765550"/>
          <p14:tracePt t="22497" x="4052888" y="3765550"/>
          <p14:tracePt t="22498" x="4052888" y="3760788"/>
          <p14:tracePt t="22499" x="4046538" y="3760788"/>
          <p14:tracePt t="22501" x="4041775" y="3760788"/>
          <p14:tracePt t="22503" x="4035425" y="3754438"/>
          <p14:tracePt t="22504" x="4030663" y="3749675"/>
          <p14:tracePt t="22506" x="4024313" y="3749675"/>
          <p14:tracePt t="22507" x="4019550" y="3743325"/>
          <p14:tracePt t="22509" x="4013200" y="3743325"/>
          <p14:tracePt t="22511" x="4008438" y="3743325"/>
          <p14:tracePt t="22512" x="4002088" y="3743325"/>
          <p14:tracePt t="22513" x="3997325" y="3738563"/>
          <p14:tracePt t="22515" x="3990975" y="3738563"/>
          <p14:tracePt t="22517" x="3984625" y="3738563"/>
          <p14:tracePt t="22518" x="3979863" y="3738563"/>
          <p14:tracePt t="22519" x="3979863" y="3732213"/>
          <p14:tracePt t="22520" x="3973513" y="3732213"/>
          <p14:tracePt t="22522" x="3968750" y="3732213"/>
          <p14:tracePt t="22524" x="3962400" y="3727450"/>
          <p14:tracePt t="22524" x="3957638" y="3727450"/>
          <p14:tracePt t="22526" x="3951288" y="3727450"/>
          <p14:tracePt t="22529" x="3946525" y="3727450"/>
          <p14:tracePt t="22530" x="3940175" y="3727450"/>
          <p14:tracePt t="22531" x="3935413" y="3727450"/>
          <p14:tracePt t="22533" x="3929063" y="3727450"/>
          <p14:tracePt t="22534" x="3922713" y="3727450"/>
          <p14:tracePt t="22537" x="3917950" y="3727450"/>
          <p14:tracePt t="22538" x="3917950" y="3721100"/>
          <p14:tracePt t="22539" x="3911600" y="3721100"/>
          <p14:tracePt t="22541" x="3906838" y="3721100"/>
          <p14:tracePt t="22542" x="3900488" y="3721100"/>
          <p14:tracePt t="22544" x="3895725" y="3721100"/>
          <p14:tracePt t="22546" x="3889375" y="3721100"/>
          <p14:tracePt t="22548" x="3878263" y="3721100"/>
          <p14:tracePt t="22551" x="3873500" y="3721100"/>
          <p14:tracePt t="22552" x="3867150" y="3721100"/>
          <p14:tracePt t="22553" x="3862388" y="3721100"/>
          <p14:tracePt t="22555" x="3856038" y="3721100"/>
          <p14:tracePt t="22557" x="3849688" y="3721100"/>
          <p14:tracePt t="22560" x="3844925" y="3721100"/>
          <p14:tracePt t="22561" x="3838575" y="3721100"/>
          <p14:tracePt t="22562" x="3833813" y="3721100"/>
          <p14:tracePt t="22564" x="3827463" y="3721100"/>
          <p14:tracePt t="22566" x="3822700" y="3721100"/>
          <p14:tracePt t="22567" x="3816350" y="3721100"/>
          <p14:tracePt t="22569" x="3811588" y="3721100"/>
          <p14:tracePt t="22572" x="3805238" y="3721100"/>
          <p14:tracePt t="22573" x="3800475" y="3721100"/>
          <p14:tracePt t="22574" x="3794125" y="3721100"/>
          <p14:tracePt t="22576" x="3789363" y="3721100"/>
          <p14:tracePt t="22578" x="3783013" y="3721100"/>
          <p14:tracePt t="22580" x="3776663" y="3721100"/>
          <p14:tracePt t="22581" x="3771900" y="3721100"/>
          <p14:tracePt t="22583" x="3765550" y="3721100"/>
          <p14:tracePt t="22586" x="3760788" y="3721100"/>
          <p14:tracePt t="22587" x="3754438" y="3721100"/>
          <p14:tracePt t="22588" x="3749675" y="3721100"/>
          <p14:tracePt t="22591" x="3743325" y="3721100"/>
          <p14:tracePt t="22593" x="3738563" y="3721100"/>
          <p14:tracePt t="22594" x="3732213" y="3721100"/>
          <p14:tracePt t="22595" x="3727450" y="3721100"/>
          <p14:tracePt t="22599" x="3721100" y="3721100"/>
          <p14:tracePt t="22600" x="3714750" y="3721100"/>
          <p14:tracePt t="22603" x="3703638" y="3727450"/>
          <p14:tracePt t="22606" x="3698875" y="3727450"/>
          <p14:tracePt t="22608" x="3692525" y="3727450"/>
          <p14:tracePt t="22609" x="3692525" y="3732213"/>
          <p14:tracePt t="22610" x="3687763" y="3732213"/>
          <p14:tracePt t="22612" x="3681413" y="3732213"/>
          <p14:tracePt t="22615" x="3676650" y="3732213"/>
          <p14:tracePt t="22618" x="3670300" y="3732213"/>
          <p14:tracePt t="22620" x="3665538" y="3738563"/>
          <p14:tracePt t="22623" x="3659188" y="3738563"/>
          <p14:tracePt t="22626" x="3654425" y="3738563"/>
          <p14:tracePt t="22630" x="3654425" y="3743325"/>
          <p14:tracePt t="22631" x="3648075" y="3743325"/>
          <p14:tracePt t="22634" x="3641725" y="3743325"/>
          <p14:tracePt t="22637" x="3636963" y="3743325"/>
          <p14:tracePt t="22639" x="3636963" y="3749675"/>
          <p14:tracePt t="22641" x="3630613" y="3749675"/>
          <p14:tracePt t="22644" x="3630613" y="3754438"/>
          <p14:tracePt t="22646" x="3625850" y="3754438"/>
          <p14:tracePt t="22651" x="3619500" y="3760788"/>
          <p14:tracePt t="22655" x="3614738" y="3760788"/>
          <p14:tracePt t="22658" x="3614738" y="3765550"/>
          <p14:tracePt t="22662" x="3608388" y="3765550"/>
          <p14:tracePt t="22665" x="3608388" y="3771900"/>
          <p14:tracePt t="22667" x="3608388" y="3778250"/>
          <p14:tracePt t="22670" x="3603625" y="3778250"/>
          <p14:tracePt t="22672" x="3603625" y="3783013"/>
          <p14:tracePt t="22677" x="3603625" y="3789363"/>
          <p14:tracePt t="22680" x="3597275" y="3789363"/>
          <p14:tracePt t="22682" x="3597275" y="3794125"/>
          <p14:tracePt t="22684" x="3597275" y="3800475"/>
          <p14:tracePt t="22685" x="3592513" y="3800475"/>
          <p14:tracePt t="22687" x="3592513" y="3805238"/>
          <p14:tracePt t="22691" x="3592513" y="3811588"/>
          <p14:tracePt t="22694" x="3592513" y="3816350"/>
          <p14:tracePt t="22696" x="3586163" y="3816350"/>
          <p14:tracePt t="22697" x="3586163" y="3822700"/>
          <p14:tracePt t="22700" x="3586163" y="3827463"/>
          <p14:tracePt t="22704" x="3586163" y="3833813"/>
          <p14:tracePt t="22706" x="3579813" y="3833813"/>
          <p14:tracePt t="22707" x="3579813" y="3838575"/>
          <p14:tracePt t="22710" x="3579813" y="3844925"/>
          <p14:tracePt t="22712" x="3579813" y="3851275"/>
          <p14:tracePt t="22715" x="3579813" y="3856038"/>
          <p14:tracePt t="22716" x="3575050" y="3856038"/>
          <p14:tracePt t="22718" x="3575050" y="3862388"/>
          <p14:tracePt t="22720" x="3568700" y="3862388"/>
          <p14:tracePt t="22722" x="3568700" y="3867150"/>
          <p14:tracePt t="22723" x="3568700" y="3873500"/>
          <p14:tracePt t="22727" x="3568700" y="3878263"/>
          <p14:tracePt t="22729" x="3563938" y="3878263"/>
          <p14:tracePt t="22731" x="3563938" y="3884613"/>
          <p14:tracePt t="22825" x="3557588" y="4070350"/>
          <p14:tracePt t="22827" x="3557588" y="4075113"/>
          <p14:tracePt t="22830" x="3557588" y="4081463"/>
          <p14:tracePt t="22831" x="3563938" y="4081463"/>
          <p14:tracePt t="22832" x="3563938" y="4086225"/>
          <p14:tracePt t="22834" x="3563938" y="4092575"/>
          <p14:tracePt t="22836" x="3568700" y="4092575"/>
          <p14:tracePt t="22836" x="3568700" y="4097338"/>
          <p14:tracePt t="22838" x="3575050" y="4097338"/>
          <p14:tracePt t="22839" x="3575050" y="4103688"/>
          <p14:tracePt t="22842" x="3575050" y="4108450"/>
          <p14:tracePt t="22843" x="3579813" y="4108450"/>
          <p14:tracePt t="22845" x="3579813" y="4114800"/>
          <p14:tracePt t="22847" x="3586163" y="4114800"/>
          <p14:tracePt t="22848" x="3586163" y="4121150"/>
          <p14:tracePt t="22850" x="3586163" y="4125913"/>
          <p14:tracePt t="22852" x="3592513" y="4125913"/>
          <p14:tracePt t="22854" x="3597275" y="4125913"/>
          <p14:tracePt t="22855" x="3597275" y="4132263"/>
          <p14:tracePt t="22859" x="3603625" y="4132263"/>
          <p14:tracePt t="22860" x="3603625" y="4137025"/>
          <p14:tracePt t="22863" x="3608388" y="4137025"/>
          <p14:tracePt t="22866" x="3608388" y="4143375"/>
          <p14:tracePt t="22867" x="3614738" y="4143375"/>
          <p14:tracePt t="22868" x="3619500" y="4143375"/>
          <p14:tracePt t="22869" x="3619500" y="4148138"/>
          <p14:tracePt t="22873" x="3625850" y="4148138"/>
          <p14:tracePt t="22876" x="3630613" y="4148138"/>
          <p14:tracePt t="22879" x="3630613" y="4154488"/>
          <p14:tracePt t="22880" x="3636963" y="4154488"/>
          <p14:tracePt t="22881" x="3641725" y="4154488"/>
          <p14:tracePt t="22949" x="3771900" y="4165600"/>
          <p14:tracePt t="22971" x="3794125" y="4165600"/>
          <p14:tracePt t="22981" x="3805238" y="4165600"/>
          <p14:tracePt t="22986" x="3811588" y="4165600"/>
          <p14:tracePt t="22989" x="3811588" y="4170363"/>
          <p14:tracePt t="22992" x="3816350" y="4170363"/>
          <p14:tracePt t="22997" x="3822700" y="4170363"/>
          <p14:tracePt t="23000" x="3827463" y="4170363"/>
          <p14:tracePt t="23001" x="3827463" y="4176713"/>
          <p14:tracePt t="23004" x="3833813" y="4176713"/>
          <p14:tracePt t="23007" x="3838575" y="4176713"/>
          <p14:tracePt t="23008" x="3838575" y="4181475"/>
          <p14:tracePt t="23010" x="3844925" y="4181475"/>
          <p14:tracePt t="23011" x="3849688" y="4181475"/>
          <p14:tracePt t="23014" x="3856038" y="4187825"/>
          <p14:tracePt t="23016" x="3862388" y="4187825"/>
          <p14:tracePt t="23017" x="3862388" y="4194175"/>
          <p14:tracePt t="23019" x="3867150" y="4194175"/>
          <p14:tracePt t="23020" x="3873500" y="4194175"/>
          <p14:tracePt t="23021" x="3873500" y="4198938"/>
          <p14:tracePt t="23022" x="3878263" y="4198938"/>
          <p14:tracePt t="23024" x="3884613" y="4205288"/>
          <p14:tracePt t="23025" x="3889375" y="4205288"/>
          <p14:tracePt t="23026" x="3895725" y="4205288"/>
          <p14:tracePt t="23027" x="3900488" y="4210050"/>
          <p14:tracePt t="23029" x="3900488" y="4216400"/>
          <p14:tracePt t="23031" x="3911600" y="4216400"/>
          <p14:tracePt t="23032" x="3917950" y="4221163"/>
          <p14:tracePt t="23033" x="3922713" y="4221163"/>
          <p14:tracePt t="23034" x="3935413" y="4227513"/>
          <p14:tracePt t="23035" x="3940175" y="4232275"/>
          <p14:tracePt t="23037" x="3951288" y="4238625"/>
          <p14:tracePt t="23040" x="3957638" y="4243388"/>
          <p14:tracePt t="23040" x="3962400" y="4243388"/>
          <p14:tracePt t="23041" x="3973513" y="4249738"/>
          <p14:tracePt t="23042" x="3979863" y="4256088"/>
          <p14:tracePt t="23043" x="3984625" y="4260850"/>
          <p14:tracePt t="23044" x="3990975" y="4260850"/>
          <p14:tracePt t="23045" x="4002088" y="4267200"/>
          <p14:tracePt t="23046" x="4013200" y="4271963"/>
          <p14:tracePt t="23047" x="4019550" y="4278313"/>
          <p14:tracePt t="23048" x="4024313" y="4278313"/>
          <p14:tracePt t="23049" x="4030663" y="4283075"/>
          <p14:tracePt t="23051" x="4052888" y="4294188"/>
          <p14:tracePt t="23052" x="4057650" y="4300538"/>
          <p14:tracePt t="23053" x="4064000" y="4300538"/>
          <p14:tracePt t="23054" x="4070350" y="4311650"/>
          <p14:tracePt t="23055" x="4086225" y="4311650"/>
          <p14:tracePt t="23056" x="4092575" y="4322763"/>
          <p14:tracePt t="23057" x="4097338" y="4322763"/>
          <p14:tracePt t="23058" x="4114800" y="4333875"/>
          <p14:tracePt t="23059" x="4125913" y="4340225"/>
          <p14:tracePt t="23060" x="4130675" y="4344988"/>
          <p14:tracePt t="23061" x="4148138" y="4356100"/>
          <p14:tracePt t="23063" x="4170363" y="4367213"/>
          <p14:tracePt t="23064" x="4176713" y="4373563"/>
          <p14:tracePt t="23065" x="4192588" y="4378325"/>
          <p14:tracePt t="23066" x="4205288" y="4391025"/>
          <p14:tracePt t="23067" x="4210050" y="4395788"/>
          <p14:tracePt t="23068" x="4227513" y="4406900"/>
          <p14:tracePt t="23069" x="4243388" y="4406900"/>
          <p14:tracePt t="23070" x="4249738" y="4418013"/>
          <p14:tracePt t="23072" x="4260850" y="4424363"/>
          <p14:tracePt t="23072" x="4271963" y="4429125"/>
          <p14:tracePt t="23073" x="4294188" y="4440238"/>
          <p14:tracePt t="23074" x="4305300" y="4451350"/>
          <p14:tracePt t="23075" x="4316413" y="4457700"/>
          <p14:tracePt t="23076" x="4327525" y="4468813"/>
          <p14:tracePt t="23077" x="4351338" y="4479925"/>
          <p14:tracePt t="23078" x="4367213" y="4491038"/>
          <p14:tracePt t="23079" x="4378325" y="4497388"/>
          <p14:tracePt t="23080" x="4395788" y="4508500"/>
          <p14:tracePt t="23081" x="4413250" y="4519613"/>
          <p14:tracePt t="23082" x="4424363" y="4524375"/>
          <p14:tracePt t="23083" x="4440238" y="4537075"/>
          <p14:tracePt t="23084" x="4462463" y="4548188"/>
          <p14:tracePt t="23085" x="4473575" y="4559300"/>
          <p14:tracePt t="23086" x="4491038" y="4564063"/>
          <p14:tracePt t="23087" x="4502150" y="4575175"/>
          <p14:tracePt t="23088" x="4524375" y="4581525"/>
          <p14:tracePt t="23089" x="4548188" y="4603750"/>
          <p14:tracePt t="23090" x="4570413" y="4614863"/>
          <p14:tracePt t="23091" x="4586288" y="4625975"/>
          <p14:tracePt t="23092" x="4597400" y="4632325"/>
          <p14:tracePt t="23093" x="4625975" y="4648200"/>
          <p14:tracePt t="23094" x="4643438" y="4654550"/>
          <p14:tracePt t="23095" x="4659313" y="4665663"/>
          <p14:tracePt t="23096" x="4676775" y="4672013"/>
          <p14:tracePt t="23097" x="4705350" y="4687888"/>
          <p14:tracePt t="23098" x="4721225" y="4699000"/>
          <p14:tracePt t="23099" x="4749800" y="4721225"/>
          <p14:tracePt t="23100" x="4767263" y="4727575"/>
          <p14:tracePt t="23101" x="4783138" y="4733925"/>
          <p14:tracePt t="23102" x="4811713" y="4749800"/>
          <p14:tracePt t="23103" x="4829175" y="4760913"/>
          <p14:tracePt t="23104" x="4856163" y="4772025"/>
          <p14:tracePt t="23105" x="4873625" y="4783138"/>
          <p14:tracePt t="23106" x="4906963" y="4794250"/>
          <p14:tracePt t="23107" x="4918075" y="4806950"/>
          <p14:tracePt t="23108" x="4951413" y="4818063"/>
          <p14:tracePt t="23109" x="4968875" y="4829175"/>
          <p14:tracePt t="23110" x="5002213" y="4845050"/>
          <p14:tracePt t="23111" x="5024438" y="4856163"/>
          <p14:tracePt t="23112" x="5048250" y="4862513"/>
          <p14:tracePt t="23113" x="5075238" y="4873625"/>
          <p14:tracePt t="23114" x="5099050" y="4884738"/>
          <p14:tracePt t="23115" x="5121275" y="4902200"/>
          <p14:tracePt t="23116" x="5154613" y="4913313"/>
          <p14:tracePt t="23117" x="5176838" y="4918075"/>
          <p14:tracePt t="23118" x="5205413" y="4929188"/>
          <p14:tracePt t="23119" x="5232400" y="4941888"/>
          <p14:tracePt t="23120" x="5249863" y="4953000"/>
          <p14:tracePt t="23121" x="5283200" y="4964113"/>
          <p14:tracePt t="23122" x="5318125" y="4975225"/>
          <p14:tracePt t="23123" x="5351463" y="4986338"/>
          <p14:tracePt t="23124" x="5367338" y="4991100"/>
          <p14:tracePt t="23125" x="5391150" y="5002213"/>
          <p14:tracePt t="23126" x="5424488" y="5019675"/>
          <p14:tracePt t="23127" x="5457825" y="5030788"/>
          <p14:tracePt t="23128" x="5491163" y="5041900"/>
          <p14:tracePt t="23129" x="5508625" y="5048250"/>
          <p14:tracePt t="23130" x="5537200" y="5053013"/>
          <p14:tracePt t="23131" x="5570538" y="5064125"/>
          <p14:tracePt t="23132" x="5599113" y="5076825"/>
          <p14:tracePt t="23133" x="5626100" y="5087938"/>
          <p14:tracePt t="23134" x="5661025" y="5099050"/>
          <p14:tracePt t="23135" x="5694363" y="5110163"/>
          <p14:tracePt t="23136" x="5727700" y="5121275"/>
          <p14:tracePt t="23137" x="5756275" y="5126038"/>
          <p14:tracePt t="23138" x="5789613" y="5137150"/>
          <p14:tracePt t="23139" x="5822950" y="5149850"/>
          <p14:tracePt t="23140" x="5857875" y="5160963"/>
          <p14:tracePt t="23141" x="5873750" y="5160963"/>
          <p14:tracePt t="23142" x="5907088" y="5172075"/>
          <p14:tracePt t="23143" x="5935663" y="5176838"/>
          <p14:tracePt t="23144" x="5969000" y="5187950"/>
          <p14:tracePt t="23145" x="5991225" y="5199063"/>
          <p14:tracePt t="23146" x="6042025" y="5210175"/>
          <p14:tracePt t="23147" x="6065838" y="5216525"/>
          <p14:tracePt t="23148" x="6088063" y="5222875"/>
          <p14:tracePt t="23149" x="6138863" y="5233988"/>
          <p14:tracePt t="23150" x="6176963" y="5245100"/>
          <p14:tracePt t="23151" x="6194425" y="5249863"/>
          <p14:tracePt t="23152" x="6223000" y="5256213"/>
          <p14:tracePt t="23153" x="6273800" y="5267325"/>
          <p14:tracePt t="23154" x="6300788" y="5278438"/>
          <p14:tracePt t="23155" x="6334125" y="5278438"/>
          <p14:tracePt t="23156" x="6369050" y="5289550"/>
          <p14:tracePt t="23157" x="6396038" y="5295900"/>
          <p14:tracePt t="23158" x="6435725" y="5300663"/>
          <p14:tracePt t="23159" x="6475413" y="5311775"/>
          <p14:tracePt t="23160" x="6508750" y="5318125"/>
          <p14:tracePt t="23161" x="6542088" y="5322888"/>
          <p14:tracePt t="23162" x="6570663" y="5329238"/>
          <p14:tracePt t="23163" x="6604000" y="5334000"/>
          <p14:tracePt t="23164" x="6632575" y="5340350"/>
          <p14:tracePt t="23165" x="6665913" y="5351463"/>
          <p14:tracePt t="23166" x="6700838" y="5357813"/>
          <p14:tracePt t="23167" x="6727825" y="5362575"/>
          <p14:tracePt t="23169" x="6811963" y="5373688"/>
          <p14:tracePt t="23170" x="6846888" y="5380038"/>
          <p14:tracePt t="23171" x="6880225" y="5384800"/>
          <p14:tracePt t="23172" x="6913563" y="5391150"/>
          <p14:tracePt t="23173" x="6946900" y="5395913"/>
          <p14:tracePt t="23174" x="6981825" y="5395913"/>
          <p14:tracePt t="23175" x="7019925" y="5402263"/>
          <p14:tracePt t="23176" x="7048500" y="5407025"/>
          <p14:tracePt t="23177" x="7081838" y="5413375"/>
          <p14:tracePt t="23178" x="7110413" y="5419725"/>
          <p14:tracePt t="23179" x="7143750" y="5419725"/>
          <p14:tracePt t="23180" x="7172325" y="5424488"/>
          <p14:tracePt t="23181" x="7227888" y="5430838"/>
          <p14:tracePt t="23182" x="7256463" y="5435600"/>
          <p14:tracePt t="23183" x="7289800" y="5441950"/>
          <p14:tracePt t="23184" x="7324725" y="5441950"/>
          <p14:tracePt t="23185" x="7369175" y="5446713"/>
          <p14:tracePt t="23186" x="7397750" y="5453063"/>
          <p14:tracePt t="23187" x="7431088" y="5453063"/>
          <p14:tracePt t="23188" x="7459663" y="5457825"/>
          <p14:tracePt t="23190" x="7493000" y="5457825"/>
          <p14:tracePt t="23190" x="7532688" y="5464175"/>
          <p14:tracePt t="23191" x="7559675" y="5464175"/>
          <p14:tracePt t="23192" x="7594600" y="5468938"/>
          <p14:tracePt t="23193" x="7621588" y="5468938"/>
          <p14:tracePt t="23194" x="7656513" y="5475288"/>
          <p14:tracePt t="23195" x="7683500" y="5475288"/>
          <p14:tracePt t="23197" x="7723188" y="5480050"/>
          <p14:tracePt t="23197" x="7751763" y="5480050"/>
          <p14:tracePt t="23198" x="7785100" y="5486400"/>
          <p14:tracePt t="23199" x="7813675" y="5486400"/>
          <p14:tracePt t="23200" x="7853363" y="5486400"/>
          <p14:tracePt t="23201" x="7886700" y="5492750"/>
          <p14:tracePt t="23202" x="7908925" y="5492750"/>
          <p14:tracePt t="23203" x="7937500" y="5492750"/>
          <p14:tracePt t="23204" x="7953375" y="5492750"/>
          <p14:tracePt t="23205" x="7993063" y="5497513"/>
          <p14:tracePt t="23206" x="8021638" y="5497513"/>
          <p14:tracePt t="23207" x="8048625" y="5497513"/>
          <p14:tracePt t="23208" x="8077200" y="5497513"/>
          <p14:tracePt t="23209" x="8094663" y="5497513"/>
          <p14:tracePt t="23210" x="8128000" y="5497513"/>
          <p14:tracePt t="23211" x="8156575" y="5497513"/>
          <p14:tracePt t="23212" x="8178800" y="5497513"/>
          <p14:tracePt t="23213" x="8194675" y="5497513"/>
          <p14:tracePt t="23214" x="8223250" y="5497513"/>
          <p14:tracePt t="23215" x="8256588" y="5497513"/>
          <p14:tracePt t="23216" x="8274050" y="5497513"/>
          <p14:tracePt t="23217" x="8296275" y="5497513"/>
          <p14:tracePt t="23218" x="8313738" y="5497513"/>
          <p14:tracePt t="23219" x="8335963" y="5497513"/>
          <p14:tracePt t="23220" x="8353425" y="5497513"/>
          <p14:tracePt t="23221" x="8380413" y="5497513"/>
          <p14:tracePt t="23222" x="8397875" y="5497513"/>
          <p14:tracePt t="23223" x="8408988" y="5497513"/>
          <p14:tracePt t="23224" x="8437563" y="5497513"/>
          <p14:tracePt t="23225" x="8448675" y="5497513"/>
          <p14:tracePt t="23226" x="8459788" y="5497513"/>
          <p14:tracePt t="23227" x="8482013" y="5497513"/>
          <p14:tracePt t="23228" x="8499475" y="5497513"/>
          <p14:tracePt t="23229" x="8515350" y="5497513"/>
          <p14:tracePt t="23230" x="8526463" y="5497513"/>
          <p14:tracePt t="23231" x="8555038" y="5492750"/>
          <p14:tracePt t="23232" x="8566150" y="5492750"/>
          <p14:tracePt t="23233" x="8577263" y="5486400"/>
          <p14:tracePt t="23234" x="8594725" y="5486400"/>
          <p14:tracePt t="23235" x="8605838" y="5486400"/>
          <p14:tracePt t="23236" x="8616950" y="5486400"/>
          <p14:tracePt t="23237" x="8628063" y="5486400"/>
          <p14:tracePt t="23238" x="8639175" y="5486400"/>
          <p14:tracePt t="23239" x="8650288" y="5480050"/>
          <p14:tracePt t="23240" x="8667750" y="5480050"/>
          <p14:tracePt t="23242" x="8678863" y="5475288"/>
          <p14:tracePt t="23243" x="8689975" y="5475288"/>
          <p14:tracePt t="23244" x="8701088" y="5468938"/>
          <p14:tracePt t="23245" x="8712200" y="5468938"/>
          <p14:tracePt t="23246" x="8718550" y="5468938"/>
          <p14:tracePt t="23247" x="8723313" y="5468938"/>
          <p14:tracePt t="23248" x="8734425" y="5464175"/>
          <p14:tracePt t="23250" x="8745538" y="5464175"/>
          <p14:tracePt t="23251" x="8751888" y="5457825"/>
          <p14:tracePt t="23252" x="8758238" y="5457825"/>
          <p14:tracePt t="23253" x="8763000" y="5457825"/>
          <p14:tracePt t="23255" x="8769350" y="5457825"/>
          <p14:tracePt t="23256" x="8769350" y="5453063"/>
          <p14:tracePt t="23257" x="8774113" y="5453063"/>
          <p14:tracePt t="23258" x="8780463" y="5453063"/>
          <p14:tracePt t="23259" x="8785225" y="5453063"/>
          <p14:tracePt t="23261" x="8791575" y="5446713"/>
          <p14:tracePt t="23262" x="8796338" y="5446713"/>
          <p14:tracePt t="23265" x="8802688" y="5446713"/>
          <p14:tracePt t="23269" x="8807450" y="5441950"/>
          <p14:tracePt t="23273" x="8807450" y="5435600"/>
          <p14:tracePt t="23275" x="8813800" y="5435600"/>
          <p14:tracePt t="23280" x="8820150" y="5435600"/>
          <p14:tracePt t="23287" x="8820150" y="5430838"/>
          <p14:tracePt t="23305" x="8820150" y="5424488"/>
          <p14:tracePt t="23315" x="8820150" y="5419725"/>
          <p14:tracePt t="23316" x="8813800" y="5419725"/>
          <p14:tracePt t="23319" x="8813800" y="5413375"/>
          <p14:tracePt t="23326" x="8807450" y="5413375"/>
          <p14:tracePt t="23327" x="8807450" y="5407025"/>
          <p14:tracePt t="23334" x="8807450" y="5402263"/>
          <p14:tracePt t="23339" x="8802688" y="5402263"/>
          <p14:tracePt t="23343" x="8802688" y="5395913"/>
          <p14:tracePt t="23348" x="8802688" y="5391150"/>
          <p14:tracePt t="23360" x="8802688" y="5384800"/>
          <p14:tracePt t="23371" x="8802688" y="5380038"/>
          <p14:tracePt t="23373" x="8807450" y="5380038"/>
          <p14:tracePt t="23379" x="8813800" y="5380038"/>
          <p14:tracePt t="23382" x="8820150" y="5380038"/>
          <p14:tracePt t="23383" x="8820150" y="5373688"/>
          <p14:tracePt t="23387" x="8824913" y="5373688"/>
          <p14:tracePt t="23391" x="8831263" y="5373688"/>
          <p14:tracePt t="23392" x="8831263" y="5368925"/>
          <p14:tracePt t="23395" x="8836025" y="5368925"/>
          <p14:tracePt t="23397" x="8836025" y="5362575"/>
          <p14:tracePt t="23399" x="8842375" y="5362575"/>
          <p14:tracePt t="23401" x="8847138" y="5362575"/>
          <p14:tracePt t="23404" x="8847138" y="5357813"/>
          <p14:tracePt t="23405" x="8853488" y="5357813"/>
          <p14:tracePt t="23408" x="8858250" y="5357813"/>
          <p14:tracePt t="23410" x="8858250" y="5351463"/>
          <p14:tracePt t="23411" x="8864600" y="5351463"/>
          <p14:tracePt t="23413" x="8869363" y="5351463"/>
          <p14:tracePt t="23414" x="8869363" y="5345113"/>
          <p14:tracePt t="23416" x="8875713" y="5340350"/>
          <p14:tracePt t="23419" x="8880475" y="5340350"/>
          <p14:tracePt t="23420" x="8880475" y="5334000"/>
          <p14:tracePt t="23423" x="8886825" y="5334000"/>
          <p14:tracePt t="23424" x="8893175" y="5329238"/>
          <p14:tracePt t="23427" x="8897938" y="5322888"/>
          <p14:tracePt t="23429" x="8904288" y="5318125"/>
          <p14:tracePt t="23433" x="8915400" y="5311775"/>
          <p14:tracePt t="23435" x="8920163" y="5307013"/>
          <p14:tracePt t="23436" x="8926513" y="5307013"/>
          <p14:tracePt t="23437" x="8931275" y="5300663"/>
          <p14:tracePt t="23440" x="8937625" y="5295900"/>
          <p14:tracePt t="23441" x="8942388" y="5295900"/>
          <p14:tracePt t="23442" x="8948738" y="5289550"/>
          <p14:tracePt t="23443" x="8953500" y="5289550"/>
          <p14:tracePt t="23445" x="8959850" y="5284788"/>
          <p14:tracePt t="23446" x="8966200" y="5284788"/>
          <p14:tracePt t="23447" x="8970963" y="5278438"/>
          <p14:tracePt t="23449" x="8977313" y="5278438"/>
          <p14:tracePt t="23450" x="8982075" y="5272088"/>
          <p14:tracePt t="23452" x="8988425" y="5272088"/>
          <p14:tracePt t="23454" x="8999538" y="5267325"/>
          <p14:tracePt t="23454" x="9004300" y="5267325"/>
          <p14:tracePt t="23455" x="9010650" y="5260975"/>
          <p14:tracePt t="23457" x="9015413" y="5260975"/>
          <p14:tracePt t="23458" x="9028113" y="5256213"/>
          <p14:tracePt t="23460" x="9039225" y="5249863"/>
          <p14:tracePt t="23462" x="9043988" y="5249863"/>
          <p14:tracePt t="23463" x="9050338" y="5245100"/>
          <p14:tracePt t="23464" x="9055100" y="5245100"/>
          <p14:tracePt t="23465" x="9066213" y="5245100"/>
          <p14:tracePt t="23466" x="9072563" y="5238750"/>
          <p14:tracePt t="23467" x="9077325" y="5238750"/>
          <p14:tracePt t="23469" x="9083675" y="5233988"/>
          <p14:tracePt t="23470" x="9094788" y="5233988"/>
          <p14:tracePt t="23471" x="9094788" y="5227638"/>
          <p14:tracePt t="23472" x="9101138" y="5227638"/>
          <p14:tracePt t="23473" x="9105900" y="5222875"/>
          <p14:tracePt t="23474" x="9112250" y="5222875"/>
          <p14:tracePt t="23475" x="9117013" y="5222875"/>
          <p14:tracePt t="23477" x="9123363" y="5222875"/>
          <p14:tracePt t="23478" x="9128125" y="5216525"/>
          <p14:tracePt t="23478" x="9134475" y="5216525"/>
          <p14:tracePt t="23479" x="9139238" y="5216525"/>
          <p14:tracePt t="23480" x="9145588" y="5210175"/>
          <p14:tracePt t="23482" x="9156700" y="5205413"/>
          <p14:tracePt t="23484" x="9167813" y="5205413"/>
          <p14:tracePt t="23485" x="9174163" y="5199063"/>
          <p14:tracePt t="23486" x="9178925" y="5199063"/>
          <p14:tracePt t="23487" x="9185275" y="5199063"/>
          <p14:tracePt t="23489" x="9196388" y="5194300"/>
          <p14:tracePt t="23490" x="9201150" y="5194300"/>
          <p14:tracePt t="23491" x="9207500" y="5187950"/>
          <p14:tracePt t="23492" x="9212263" y="5187950"/>
          <p14:tracePt t="23494" x="9218613" y="5187950"/>
          <p14:tracePt t="23495" x="9229725" y="5183188"/>
          <p14:tracePt t="23497" x="9240838" y="5176838"/>
          <p14:tracePt t="23499" x="9247188" y="5176838"/>
          <p14:tracePt t="23500" x="9251950" y="5176838"/>
          <p14:tracePt t="23501" x="9258300" y="5176838"/>
          <p14:tracePt t="23503" x="9263063" y="5172075"/>
          <p14:tracePt t="23504" x="9269413" y="5172075"/>
          <p14:tracePt t="23505" x="9280525" y="5165725"/>
          <p14:tracePt t="23506" x="9285288" y="5165725"/>
          <p14:tracePt t="23508" x="9291638" y="5165725"/>
          <p14:tracePt t="23509" x="9296400" y="5165725"/>
          <p14:tracePt t="23510" x="9302750" y="5160963"/>
          <p14:tracePt t="23512" x="9309100" y="5160963"/>
          <p14:tracePt t="23513" x="9320213" y="5160963"/>
          <p14:tracePt t="23515" x="9324975" y="5160963"/>
          <p14:tracePt t="23517" x="9331325" y="5160963"/>
          <p14:tracePt t="23517" x="9336088" y="5154613"/>
          <p14:tracePt t="23519" x="9342438" y="5154613"/>
          <p14:tracePt t="23520" x="9347200" y="5154613"/>
          <p14:tracePt t="23521" x="9353550" y="5154613"/>
          <p14:tracePt t="23523" x="9358313" y="5154613"/>
          <p14:tracePt t="23524" x="9364663" y="5154613"/>
          <p14:tracePt t="23526" x="9375775" y="5149850"/>
          <p14:tracePt t="23528" x="9382125" y="5149850"/>
          <p14:tracePt t="23530" x="9393238" y="5149850"/>
          <p14:tracePt t="23532" x="9398000" y="5143500"/>
          <p14:tracePt t="23534" x="9404350" y="5143500"/>
          <p14:tracePt t="23535" x="9409113" y="5143500"/>
          <p14:tracePt t="23538" x="9415463" y="5143500"/>
          <p14:tracePt t="23540" x="9420225" y="5143500"/>
          <p14:tracePt t="23541" x="9426575" y="5143500"/>
          <p14:tracePt t="23542" x="9431338" y="5143500"/>
          <p14:tracePt t="23545" x="9437688" y="5143500"/>
          <p14:tracePt t="23547" x="9444038" y="5137150"/>
          <p14:tracePt t="23550" x="9448800" y="5137150"/>
          <p14:tracePt t="23552" x="9455150" y="5137150"/>
          <p14:tracePt t="23557" x="9459913" y="5137150"/>
          <p14:tracePt t="23560" x="9459913" y="5132388"/>
          <p14:tracePt t="23561" x="9466263" y="5132388"/>
          <p14:tracePt t="23568" x="9466263" y="5126038"/>
          <p14:tracePt t="23588" x="9466263" y="5121275"/>
          <p14:tracePt t="23596" x="9466263" y="5114925"/>
          <p14:tracePt t="23604" x="9466263" y="5110163"/>
          <p14:tracePt t="23605" x="9466263" y="5103813"/>
          <p14:tracePt t="23609" x="9466263" y="5099050"/>
          <p14:tracePt t="23614" x="9466263" y="5092700"/>
          <p14:tracePt t="23618" x="9466263" y="5087938"/>
          <p14:tracePt t="23621" x="9466263" y="5081588"/>
          <p14:tracePt t="23626" x="9466263" y="5076825"/>
          <p14:tracePt t="23628" x="9459913" y="5076825"/>
          <p14:tracePt t="23630" x="9459913" y="5070475"/>
          <p14:tracePt t="23637" x="9459913" y="5064125"/>
          <p14:tracePt t="23643" x="9459913" y="5059363"/>
          <p14:tracePt t="23647" x="9459913" y="5053013"/>
          <p14:tracePt t="23654" x="9455150" y="5048250"/>
          <p14:tracePt t="23660" x="9448800" y="5048250"/>
          <p14:tracePt t="23661" x="9448800" y="5041900"/>
          <p14:tracePt t="23667" x="9448800" y="5037138"/>
          <p14:tracePt t="23669" x="9444038" y="5037138"/>
          <p14:tracePt t="23671" x="9444038" y="5030788"/>
          <p14:tracePt t="23675" x="9437688" y="5030788"/>
          <p14:tracePt t="23677" x="9437688" y="5026025"/>
          <p14:tracePt t="23680" x="9431338" y="5026025"/>
          <p14:tracePt t="23683" x="9426575" y="5019675"/>
          <p14:tracePt t="23686" x="9420225" y="5014913"/>
          <p14:tracePt t="23688" x="9415463" y="5008563"/>
          <p14:tracePt t="23691" x="9409113" y="5008563"/>
          <p14:tracePt t="23693" x="9404350" y="5002213"/>
          <p14:tracePt t="23695" x="9398000" y="5002213"/>
          <p14:tracePt t="23697" x="9398000" y="4997450"/>
          <p14:tracePt t="23698" x="9393238" y="4997450"/>
          <p14:tracePt t="23699" x="9386888" y="4997450"/>
          <p14:tracePt t="23700" x="9382125" y="4997450"/>
          <p14:tracePt t="23701" x="9382125" y="4991100"/>
          <p14:tracePt t="23702" x="9375775" y="4986338"/>
          <p14:tracePt t="23705" x="9371013" y="4986338"/>
          <p14:tracePt t="23706" x="9364663" y="4979988"/>
          <p14:tracePt t="23707" x="9358313" y="4979988"/>
          <p14:tracePt t="23708" x="9353550" y="4979988"/>
          <p14:tracePt t="23711" x="9342438" y="4975225"/>
          <p14:tracePt t="23713" x="9336088" y="4968875"/>
          <p14:tracePt t="23714" x="9331325" y="4968875"/>
          <p14:tracePt t="23715" x="9324975" y="4968875"/>
          <p14:tracePt t="23717" x="9320213" y="4968875"/>
          <p14:tracePt t="23718" x="9320213" y="4964113"/>
          <p14:tracePt t="23719" x="9309100" y="4964113"/>
          <p14:tracePt t="23721" x="9302750" y="4964113"/>
          <p14:tracePt t="23723" x="9291638" y="4957763"/>
          <p14:tracePt t="23725" x="9280525" y="4953000"/>
          <p14:tracePt t="23727" x="9274175" y="4953000"/>
          <p14:tracePt t="23728" x="9269413" y="4953000"/>
          <p14:tracePt t="23730" x="9258300" y="4953000"/>
          <p14:tracePt t="23732" x="9251950" y="4953000"/>
          <p14:tracePt t="23734" x="9240838" y="4946650"/>
          <p14:tracePt t="23736" x="9236075" y="4946650"/>
          <p14:tracePt t="23737" x="9229725" y="4946650"/>
          <p14:tracePt t="23738" x="9223375" y="4946650"/>
          <p14:tracePt t="23739" x="9218613" y="4946650"/>
          <p14:tracePt t="23740" x="9212263" y="4946650"/>
          <p14:tracePt t="23742" x="9207500" y="4946650"/>
          <p14:tracePt t="23743" x="9201150" y="4946650"/>
          <p14:tracePt t="23744" x="9196388" y="4946650"/>
          <p14:tracePt t="23745" x="9190038" y="4946650"/>
          <p14:tracePt t="23746" x="9185275" y="4946650"/>
          <p14:tracePt t="23748" x="9178925" y="4946650"/>
          <p14:tracePt t="23749" x="9174163" y="4946650"/>
          <p14:tracePt t="23751" x="9167813" y="4946650"/>
          <p14:tracePt t="23752" x="9163050" y="4946650"/>
          <p14:tracePt t="23753" x="9156700" y="4946650"/>
          <p14:tracePt t="23754" x="9150350" y="4946650"/>
          <p14:tracePt t="23756" x="9145588" y="4946650"/>
          <p14:tracePt t="23758" x="9139238" y="4946650"/>
          <p14:tracePt t="23759" x="9134475" y="4946650"/>
          <p14:tracePt t="23760" x="9128125" y="4946650"/>
          <p14:tracePt t="23761" x="9123363" y="4946650"/>
          <p14:tracePt t="23762" x="9117013" y="4946650"/>
          <p14:tracePt t="23763" x="9112250" y="4946650"/>
          <p14:tracePt t="23766" x="9105900" y="4946650"/>
          <p14:tracePt t="23767" x="9101138" y="4946650"/>
          <p14:tracePt t="23768" x="9088438" y="4946650"/>
          <p14:tracePt t="23770" x="9083675" y="4953000"/>
          <p14:tracePt t="23772" x="9077325" y="4953000"/>
          <p14:tracePt t="23774" x="9072563" y="4957763"/>
          <p14:tracePt t="23775" x="9066213" y="4957763"/>
          <p14:tracePt t="23776" x="9061450" y="4957763"/>
          <p14:tracePt t="23777" x="9055100" y="4957763"/>
          <p14:tracePt t="23778" x="9055100" y="4964113"/>
          <p14:tracePt t="23779" x="9050338" y="4964113"/>
          <p14:tracePt t="23780" x="9043988" y="4964113"/>
          <p14:tracePt t="23782" x="9039225" y="4968875"/>
          <p14:tracePt t="23783" x="9032875" y="4968875"/>
          <p14:tracePt t="23784" x="9028113" y="4968875"/>
          <p14:tracePt t="23786" x="9021763" y="4975225"/>
          <p14:tracePt t="23787" x="9015413" y="4975225"/>
          <p14:tracePt t="23788" x="9010650" y="4979988"/>
          <p14:tracePt t="23790" x="9004300" y="4979988"/>
          <p14:tracePt t="23791" x="9004300" y="4986338"/>
          <p14:tracePt t="23792" x="8993188" y="4986338"/>
          <p14:tracePt t="23794" x="8988425" y="4991100"/>
          <p14:tracePt t="23795" x="8982075" y="4997450"/>
          <p14:tracePt t="23796" x="8977313" y="4997450"/>
          <p14:tracePt t="23798" x="8970963" y="5002213"/>
          <p14:tracePt t="23801" x="8966200" y="5008563"/>
          <p14:tracePt t="23802" x="8953500" y="5008563"/>
          <p14:tracePt t="23803" x="8953500" y="5014913"/>
          <p14:tracePt t="23804" x="8948738" y="5014913"/>
          <p14:tracePt t="23805" x="8948738" y="5019675"/>
          <p14:tracePt t="23806" x="8942388" y="5019675"/>
          <p14:tracePt t="23808" x="8937625" y="5026025"/>
          <p14:tracePt t="23810" x="8931275" y="5030788"/>
          <p14:tracePt t="23812" x="8926513" y="5030788"/>
          <p14:tracePt t="23813" x="8926513" y="5037138"/>
          <p14:tracePt t="23814" x="8915400" y="5041900"/>
          <p14:tracePt t="23815" x="8915400" y="5048250"/>
          <p14:tracePt t="23816" x="8909050" y="5048250"/>
          <p14:tracePt t="23817" x="8909050" y="5053013"/>
          <p14:tracePt t="23818" x="8904288" y="5059363"/>
          <p14:tracePt t="23820" x="8897938" y="5059363"/>
          <p14:tracePt t="23822" x="8893175" y="5064125"/>
          <p14:tracePt t="23822" x="8893175" y="5070475"/>
          <p14:tracePt t="23823" x="8893175" y="5076825"/>
          <p14:tracePt t="23824" x="8886825" y="5076825"/>
          <p14:tracePt t="23825" x="8880475" y="5081588"/>
          <p14:tracePt t="23826" x="8875713" y="5087938"/>
          <p14:tracePt t="23827" x="8875713" y="5092700"/>
          <p14:tracePt t="23829" x="8869363" y="5099050"/>
          <p14:tracePt t="23831" x="8869363" y="5103813"/>
          <p14:tracePt t="23832" x="8864600" y="5110163"/>
          <p14:tracePt t="23833" x="8858250" y="5114925"/>
          <p14:tracePt t="23834" x="8853488" y="5114925"/>
          <p14:tracePt t="23835" x="8853488" y="5126038"/>
          <p14:tracePt t="23837" x="8847138" y="5132388"/>
          <p14:tracePt t="23838" x="8842375" y="5137150"/>
          <p14:tracePt t="23840" x="8842375" y="5149850"/>
          <p14:tracePt t="23841" x="8836025" y="5149850"/>
          <p14:tracePt t="23842" x="8831263" y="5154613"/>
          <p14:tracePt t="23843" x="8831263" y="5160963"/>
          <p14:tracePt t="23844" x="8824913" y="5165725"/>
          <p14:tracePt t="23845" x="8824913" y="5172075"/>
          <p14:tracePt t="23846" x="8820150" y="5172075"/>
          <p14:tracePt t="23847" x="8820150" y="5183188"/>
          <p14:tracePt t="23848" x="8813800" y="5183188"/>
          <p14:tracePt t="23850" x="8813800" y="5187950"/>
          <p14:tracePt t="23851" x="8807450" y="5205413"/>
          <p14:tracePt t="23853" x="8802688" y="5210175"/>
          <p14:tracePt t="23854" x="8796338" y="5222875"/>
          <p14:tracePt t="23856" x="8796338" y="5227638"/>
          <p14:tracePt t="23857" x="8791575" y="5233988"/>
          <p14:tracePt t="23858" x="8785225" y="5238750"/>
          <p14:tracePt t="23859" x="8785225" y="5245100"/>
          <p14:tracePt t="23860" x="8780463" y="5249863"/>
          <p14:tracePt t="23862" x="8780463" y="5256213"/>
          <p14:tracePt t="23863" x="8774113" y="5267325"/>
          <p14:tracePt t="23864" x="8769350" y="5272088"/>
          <p14:tracePt t="23865" x="8769350" y="5278438"/>
          <p14:tracePt t="23867" x="8769350" y="5284788"/>
          <p14:tracePt t="23868" x="8763000" y="5295900"/>
          <p14:tracePt t="23869" x="8758238" y="5295900"/>
          <p14:tracePt t="23870" x="8758238" y="5307013"/>
          <p14:tracePt t="23872" x="8758238" y="5311775"/>
          <p14:tracePt t="23873" x="8751888" y="5318125"/>
          <p14:tracePt t="23874" x="8751888" y="5329238"/>
          <p14:tracePt t="23875" x="8745538" y="5334000"/>
          <p14:tracePt t="23876" x="8745538" y="5340350"/>
          <p14:tracePt t="23877" x="8740775" y="5345113"/>
          <p14:tracePt t="23879" x="8740775" y="5351463"/>
          <p14:tracePt t="23880" x="8734425" y="5362575"/>
          <p14:tracePt t="23882" x="8729663" y="5373688"/>
          <p14:tracePt t="23884" x="8729663" y="5380038"/>
          <p14:tracePt t="23885" x="8729663" y="5384800"/>
          <p14:tracePt t="23886" x="8729663" y="5391150"/>
          <p14:tracePt t="23887" x="8723313" y="5395913"/>
          <p14:tracePt t="23888" x="8723313" y="5402263"/>
          <p14:tracePt t="23889" x="8718550" y="5413375"/>
          <p14:tracePt t="23891" x="8718550" y="5419725"/>
          <p14:tracePt t="23892" x="8718550" y="5430838"/>
          <p14:tracePt t="23893" x="8712200" y="5435600"/>
          <p14:tracePt t="23894" x="8712200" y="5441950"/>
          <p14:tracePt t="23895" x="8712200" y="5446713"/>
          <p14:tracePt t="23896" x="8707438" y="5453063"/>
          <p14:tracePt t="23897" x="8707438" y="5457825"/>
          <p14:tracePt t="23898" x="8707438" y="5464175"/>
          <p14:tracePt t="23899" x="8707438" y="5468938"/>
          <p14:tracePt t="23900" x="8707438" y="5475288"/>
          <p14:tracePt t="23901" x="8707438" y="5480050"/>
          <p14:tracePt t="23902" x="8707438" y="5486400"/>
          <p14:tracePt t="23903" x="8707438" y="5492750"/>
          <p14:tracePt t="23904" x="8707438" y="5497513"/>
          <p14:tracePt t="23905" x="8701088" y="5503863"/>
          <p14:tracePt t="23906" x="8701088" y="5508625"/>
          <p14:tracePt t="23907" x="8701088" y="5514975"/>
          <p14:tracePt t="23908" x="8701088" y="5526088"/>
          <p14:tracePt t="23909" x="8701088" y="5530850"/>
          <p14:tracePt t="23911" x="8701088" y="5537200"/>
          <p14:tracePt t="23912" x="8701088" y="5541963"/>
          <p14:tracePt t="23913" x="8701088" y="5553075"/>
          <p14:tracePt t="23914" x="8701088" y="5559425"/>
          <p14:tracePt t="23915" x="8701088" y="5565775"/>
          <p14:tracePt t="23916" x="8701088" y="5570538"/>
          <p14:tracePt t="23917" x="8701088" y="5581650"/>
          <p14:tracePt t="23919" x="8701088" y="5588000"/>
          <p14:tracePt t="23920" x="8701088" y="5599113"/>
          <p14:tracePt t="23934" x="8712200" y="5683250"/>
          <p14:tracePt t="23935" x="8712200" y="5688013"/>
          <p14:tracePt t="23937" x="8718550" y="5700713"/>
          <p14:tracePt t="23938" x="8723313" y="5705475"/>
          <p14:tracePt t="23939" x="8723313" y="5711825"/>
          <p14:tracePt t="23940" x="8723313" y="5716588"/>
          <p14:tracePt t="23941" x="8729663" y="5722938"/>
          <p14:tracePt t="23942" x="8729663" y="5727700"/>
          <p14:tracePt t="23943" x="8734425" y="5734050"/>
          <p14:tracePt t="23944" x="8734425" y="5738813"/>
          <p14:tracePt t="23945" x="8734425" y="5745163"/>
          <p14:tracePt t="23946" x="8740775" y="5745163"/>
          <p14:tracePt t="23947" x="8740775" y="5749925"/>
          <p14:tracePt t="23948" x="8745538" y="5762625"/>
          <p14:tracePt t="23949" x="8751888" y="5762625"/>
          <p14:tracePt t="23950" x="8751888" y="5767388"/>
          <p14:tracePt t="23952" x="8758238" y="5778500"/>
          <p14:tracePt t="23954" x="8763000" y="5789613"/>
          <p14:tracePt t="23955" x="8769350" y="5795963"/>
          <p14:tracePt t="23957" x="8774113" y="5800725"/>
          <p14:tracePt t="23959" x="8780463" y="5811838"/>
          <p14:tracePt t="23960" x="8785225" y="5811838"/>
          <p14:tracePt t="23961" x="8785225" y="5818188"/>
          <p14:tracePt t="23962" x="8791575" y="5818188"/>
          <p14:tracePt t="23963" x="8791575" y="5822950"/>
          <p14:tracePt t="23964" x="8796338" y="5829300"/>
          <p14:tracePt t="23966" x="8802688" y="5835650"/>
          <p14:tracePt t="23967" x="8807450" y="5835650"/>
          <p14:tracePt t="23968" x="8813800" y="5846763"/>
          <p14:tracePt t="23969" x="8820150" y="5851525"/>
          <p14:tracePt t="23970" x="8824913" y="5851525"/>
          <p14:tracePt t="23971" x="8831263" y="5857875"/>
          <p14:tracePt t="23972" x="8836025" y="5857875"/>
          <p14:tracePt t="23973" x="8836025" y="5862638"/>
          <p14:tracePt t="23974" x="8842375" y="5862638"/>
          <p14:tracePt t="23975" x="8847138" y="5868988"/>
          <p14:tracePt t="23977" x="8864600" y="5873750"/>
          <p14:tracePt t="23979" x="8869363" y="5880100"/>
          <p14:tracePt t="23980" x="8875713" y="5884863"/>
          <p14:tracePt t="23981" x="8880475" y="5884863"/>
          <p14:tracePt t="23982" x="8886825" y="5891213"/>
          <p14:tracePt t="23983" x="8897938" y="5895975"/>
          <p14:tracePt t="23985" x="8909050" y="5902325"/>
          <p14:tracePt t="23986" x="8915400" y="5902325"/>
          <p14:tracePt t="23987" x="8920163" y="5908675"/>
          <p14:tracePt t="23988" x="8926513" y="5908675"/>
          <p14:tracePt t="23989" x="8937625" y="5913438"/>
          <p14:tracePt t="23990" x="8942388" y="5913438"/>
          <p14:tracePt t="23992" x="8948738" y="5919788"/>
          <p14:tracePt t="23993" x="8970963" y="5919788"/>
          <p14:tracePt t="23994" x="8977313" y="5924550"/>
          <p14:tracePt t="23996" x="8988425" y="5930900"/>
          <p14:tracePt t="23997" x="8993188" y="5930900"/>
          <p14:tracePt t="23998" x="8999538" y="5930900"/>
          <p14:tracePt t="23999" x="9010650" y="5930900"/>
          <p14:tracePt t="24000" x="9010650" y="5935663"/>
          <p14:tracePt t="24001" x="9021763" y="5935663"/>
          <p14:tracePt t="24002" x="9032875" y="5942013"/>
          <p14:tracePt t="24004" x="9043988" y="5942013"/>
          <p14:tracePt t="24005" x="9055100" y="5942013"/>
          <p14:tracePt t="24006" x="9066213" y="5946775"/>
          <p14:tracePt t="24009" x="9077325" y="5946775"/>
          <p14:tracePt t="24009" x="9088438" y="5953125"/>
          <p14:tracePt t="24010" x="9101138" y="5953125"/>
          <p14:tracePt t="24011" x="9105900" y="5953125"/>
          <p14:tracePt t="24012" x="9112250" y="5953125"/>
          <p14:tracePt t="24013" x="9123363" y="5953125"/>
          <p14:tracePt t="24014" x="9128125" y="5953125"/>
          <p14:tracePt t="24015" x="9134475" y="5953125"/>
          <p14:tracePt t="24016" x="9145588" y="5953125"/>
          <p14:tracePt t="24017" x="9150350" y="5953125"/>
          <p14:tracePt t="24018" x="9156700" y="5953125"/>
          <p14:tracePt t="24019" x="9163050" y="5953125"/>
          <p14:tracePt t="24020" x="9174163" y="5953125"/>
          <p14:tracePt t="24021" x="9190038" y="5953125"/>
          <p14:tracePt t="24022" x="9196388" y="5953125"/>
          <p14:tracePt t="24024" x="9212263" y="5953125"/>
          <p14:tracePt t="24025" x="9223375" y="5953125"/>
          <p14:tracePt t="24026" x="9229725" y="5953125"/>
          <p14:tracePt t="24027" x="9236075" y="5953125"/>
          <p14:tracePt t="24028" x="9247188" y="5953125"/>
          <p14:tracePt t="24029" x="9251950" y="5953125"/>
          <p14:tracePt t="24030" x="9258300" y="5953125"/>
          <p14:tracePt t="24031" x="9269413" y="5953125"/>
          <p14:tracePt t="24032" x="9274175" y="5953125"/>
          <p14:tracePt t="24033" x="9280525" y="5953125"/>
          <p14:tracePt t="24034" x="9291638" y="5953125"/>
          <p14:tracePt t="24035" x="9309100" y="5953125"/>
          <p14:tracePt t="24036" x="9313863" y="5953125"/>
          <p14:tracePt t="24038" x="9331325" y="5953125"/>
          <p14:tracePt t="24039" x="9342438" y="5953125"/>
          <p14:tracePt t="24040" x="9347200" y="5953125"/>
          <p14:tracePt t="24041" x="9353550" y="5953125"/>
          <p14:tracePt t="24042" x="9364663" y="5946775"/>
          <p14:tracePt t="24043" x="9371013" y="5946775"/>
          <p14:tracePt t="24044" x="9375775" y="5946775"/>
          <p14:tracePt t="24045" x="9386888" y="5946775"/>
          <p14:tracePt t="24046" x="9393238" y="5946775"/>
          <p14:tracePt t="24047" x="9398000" y="5942013"/>
          <p14:tracePt t="24048" x="9409113" y="5942013"/>
          <p14:tracePt t="24049" x="9415463" y="5942013"/>
          <p14:tracePt t="24050" x="9420225" y="5935663"/>
          <p14:tracePt t="24052" x="9431338" y="5935663"/>
          <p14:tracePt t="24052" x="9437688" y="5935663"/>
          <p14:tracePt t="24053" x="9455150" y="5930900"/>
          <p14:tracePt t="24054" x="9459913" y="5930900"/>
          <p14:tracePt t="24055" x="9471025" y="5924550"/>
          <p14:tracePt t="24056" x="9477375" y="5924550"/>
          <p14:tracePt t="24057" x="9482138" y="5919788"/>
          <p14:tracePt t="24058" x="9493250" y="5919788"/>
          <p14:tracePt t="24059" x="9499600" y="5919788"/>
          <p14:tracePt t="24060" x="9504363" y="5919788"/>
          <p14:tracePt t="24061" x="9517063" y="5913438"/>
          <p14:tracePt t="24062" x="9521825" y="5913438"/>
          <p14:tracePt t="24064" x="9532938" y="5908675"/>
          <p14:tracePt t="24065" x="9544050" y="5908675"/>
          <p14:tracePt t="24067" x="9550400" y="5902325"/>
          <p14:tracePt t="24068" x="9555163" y="5902325"/>
          <p14:tracePt t="24069" x="9566275" y="5895975"/>
          <p14:tracePt t="24070" x="9572625" y="5895975"/>
          <p14:tracePt t="24072" x="9578975" y="5895975"/>
          <p14:tracePt t="24073" x="9590088" y="5891213"/>
          <p14:tracePt t="24073" x="9594850" y="5891213"/>
          <p14:tracePt t="24074" x="9601200" y="5884863"/>
          <p14:tracePt t="24075" x="9605963" y="5884863"/>
          <p14:tracePt t="24076" x="9612313" y="5884863"/>
          <p14:tracePt t="24078" x="9623425" y="5880100"/>
          <p14:tracePt t="24079" x="9628188" y="5880100"/>
          <p14:tracePt t="24080" x="9634538" y="5880100"/>
          <p14:tracePt t="24082" x="9639300" y="5873750"/>
          <p14:tracePt t="24083" x="9652000" y="5868988"/>
          <p14:tracePt t="24084" x="9656763" y="5868988"/>
          <p14:tracePt t="24086" x="9667875" y="5862638"/>
          <p14:tracePt t="24089" x="9674225" y="5862638"/>
          <p14:tracePt t="24090" x="9678988" y="5862638"/>
          <p14:tracePt t="24091" x="9685338" y="5857875"/>
          <p14:tracePt t="24092" x="9690100" y="5851525"/>
          <p14:tracePt t="24093" x="9696450" y="5851525"/>
          <p14:tracePt t="24094" x="9701213" y="5851525"/>
          <p14:tracePt t="24095" x="9701213" y="5846763"/>
          <p14:tracePt t="24096" x="9707563" y="5846763"/>
          <p14:tracePt t="24097" x="9713913" y="5846763"/>
          <p14:tracePt t="24100" x="9718675" y="5840413"/>
          <p14:tracePt t="24102" x="9725025" y="5835650"/>
          <p14:tracePt t="24104" x="9729788" y="5835650"/>
          <p14:tracePt t="24105" x="9729788" y="5829300"/>
          <p14:tracePt t="24106" x="9736138" y="5829300"/>
          <p14:tracePt t="24107" x="9740900" y="5829300"/>
          <p14:tracePt t="24109" x="9740900" y="5822950"/>
          <p14:tracePt t="24110" x="9747250" y="5822950"/>
          <p14:tracePt t="24113" x="9752013" y="5818188"/>
          <p14:tracePt t="24115" x="9752013" y="5811838"/>
          <p14:tracePt t="24116" x="9758363" y="5811838"/>
          <p14:tracePt t="24117" x="9763125" y="5811838"/>
          <p14:tracePt t="24119" x="9763125" y="5807075"/>
          <p14:tracePt t="24121" x="9769475" y="5807075"/>
          <p14:tracePt t="24122" x="9769475" y="5800725"/>
          <p14:tracePt t="24126" x="9774238" y="5795963"/>
          <p14:tracePt t="24129" x="9774238" y="5789613"/>
          <p14:tracePt t="24132" x="9774238" y="5784850"/>
          <p14:tracePt t="24133" x="9780588" y="5784850"/>
          <p14:tracePt t="24136" x="9780588" y="5778500"/>
          <p14:tracePt t="24138" x="9786938" y="5778500"/>
          <p14:tracePt t="24139" x="9786938" y="5773738"/>
          <p14:tracePt t="24142" x="9786938" y="5767388"/>
          <p14:tracePt t="24143" x="9786938" y="5762625"/>
          <p14:tracePt t="24146" x="9786938" y="5756275"/>
          <p14:tracePt t="24149" x="9786938" y="5749925"/>
          <p14:tracePt t="24152" x="9786938" y="5745163"/>
          <p14:tracePt t="24153" x="9786938" y="5738813"/>
          <p14:tracePt t="24155" x="9786938" y="5734050"/>
          <p14:tracePt t="24158" x="9786938" y="5727700"/>
          <p14:tracePt t="24160" x="9786938" y="5716588"/>
          <p14:tracePt t="24163" x="9786938" y="5711825"/>
          <p14:tracePt t="24165" x="9786938" y="5705475"/>
          <p14:tracePt t="24166" x="9786938" y="5700713"/>
          <p14:tracePt t="24168" x="9786938" y="5694363"/>
          <p14:tracePt t="24170" x="9786938" y="5688013"/>
          <p14:tracePt t="24172" x="9786938" y="5683250"/>
          <p14:tracePt t="24174" x="9786938" y="5676900"/>
          <p14:tracePt t="24176" x="9786938" y="5672138"/>
          <p14:tracePt t="24178" x="9786938" y="5665788"/>
          <p14:tracePt t="24179" x="9786938" y="5661025"/>
          <p14:tracePt t="24181" x="9786938" y="5654675"/>
          <p14:tracePt t="24183" x="9786938" y="5649913"/>
          <p14:tracePt t="24184" x="9786938" y="5643563"/>
          <p14:tracePt t="24186" x="9786938" y="5638800"/>
          <p14:tracePt t="24187" x="9786938" y="5632450"/>
          <p14:tracePt t="24189" x="9786938" y="5627688"/>
          <p14:tracePt t="24191" x="9786938" y="5621338"/>
          <p14:tracePt t="24193" x="9786938" y="5614988"/>
          <p14:tracePt t="24194" x="9786938" y="5610225"/>
          <p14:tracePt t="24196" x="9786938" y="5603875"/>
          <p14:tracePt t="24198" x="9780588" y="5592763"/>
          <p14:tracePt t="24201" x="9780588" y="5588000"/>
          <p14:tracePt t="24204" x="9780588" y="5576888"/>
          <p14:tracePt t="24205" x="9780588" y="5570538"/>
          <p14:tracePt t="24207" x="9780588" y="5565775"/>
          <p14:tracePt t="24208" x="9780588" y="5559425"/>
          <p14:tracePt t="24209" x="9774238" y="5553075"/>
          <p14:tracePt t="24211" x="9774238" y="5548313"/>
          <p14:tracePt t="24212" x="9774238" y="5541963"/>
          <p14:tracePt t="24213" x="9774238" y="5537200"/>
          <p14:tracePt t="24215" x="9774238" y="5530850"/>
          <p14:tracePt t="24218" x="9769475" y="5526088"/>
          <p14:tracePt t="24219" x="9769475" y="5519738"/>
          <p14:tracePt t="24220" x="9763125" y="5519738"/>
          <p14:tracePt t="24221" x="9763125" y="5508625"/>
          <p14:tracePt t="24223" x="9763125" y="5503863"/>
          <p14:tracePt t="24224" x="9763125" y="5492750"/>
          <p14:tracePt t="24225" x="9758363" y="5492750"/>
          <p14:tracePt t="24226" x="9758363" y="5486400"/>
          <p14:tracePt t="24227" x="9758363" y="5480050"/>
          <p14:tracePt t="24228" x="9758363" y="5475288"/>
          <p14:tracePt t="24229" x="9752013" y="5475288"/>
          <p14:tracePt t="24230" x="9752013" y="5464175"/>
          <p14:tracePt t="24232" x="9752013" y="5457825"/>
          <p14:tracePt t="24233" x="9747250" y="5453063"/>
          <p14:tracePt t="24235" x="9740900" y="5441950"/>
          <p14:tracePt t="24236" x="9740900" y="5435600"/>
          <p14:tracePt t="24237" x="9740900" y="5430838"/>
          <p14:tracePt t="24238" x="9736138" y="5430838"/>
          <p14:tracePt t="24239" x="9736138" y="5424488"/>
          <p14:tracePt t="24241" x="9736138" y="5413375"/>
          <p14:tracePt t="24242" x="9725025" y="5407025"/>
          <p14:tracePt t="24243" x="9725025" y="5402263"/>
          <p14:tracePt t="24245" x="9718675" y="5391150"/>
          <p14:tracePt t="24246" x="9713913" y="5384800"/>
          <p14:tracePt t="24247" x="9713913" y="5380038"/>
          <p14:tracePt t="24248" x="9713913" y="5373688"/>
          <p14:tracePt t="24250" x="9701213" y="5368925"/>
          <p14:tracePt t="24251" x="9701213" y="5362575"/>
          <p14:tracePt t="24252" x="9701213" y="5357813"/>
          <p14:tracePt t="24253" x="9696450" y="5351463"/>
          <p14:tracePt t="24254" x="9696450" y="5345113"/>
          <p14:tracePt t="24255" x="9690100" y="5340350"/>
          <p14:tracePt t="24256" x="9685338" y="5334000"/>
          <p14:tracePt t="24258" x="9685338" y="5322888"/>
          <p14:tracePt t="24259" x="9678988" y="5322888"/>
          <p14:tracePt t="24260" x="9678988" y="5318125"/>
          <p14:tracePt t="24261" x="9674225" y="5311775"/>
          <p14:tracePt t="24262" x="9667875" y="5307013"/>
          <p14:tracePt t="24263" x="9667875" y="5295900"/>
          <p14:tracePt t="24264" x="9663113" y="5295900"/>
          <p14:tracePt t="24265" x="9663113" y="5289550"/>
          <p14:tracePt t="24266" x="9656763" y="5284788"/>
          <p14:tracePt t="24267" x="9652000" y="5278438"/>
          <p14:tracePt t="24268" x="9652000" y="5272088"/>
          <p14:tracePt t="24269" x="9645650" y="5272088"/>
          <p14:tracePt t="24270" x="9645650" y="5267325"/>
          <p14:tracePt t="24271" x="9639300" y="5260975"/>
          <p14:tracePt t="24272" x="9639300" y="5256213"/>
          <p14:tracePt t="24274" x="9634538" y="5245100"/>
          <p14:tracePt t="24275" x="9628188" y="5245100"/>
          <p14:tracePt t="24276" x="9628188" y="5238750"/>
          <p14:tracePt t="24277" x="9623425" y="5233988"/>
          <p14:tracePt t="24278" x="9623425" y="5227638"/>
          <p14:tracePt t="24279" x="9617075" y="5227638"/>
          <p14:tracePt t="24280" x="9612313" y="5222875"/>
          <p14:tracePt t="24281" x="9612313" y="5216525"/>
          <p14:tracePt t="24282" x="9605963" y="5210175"/>
          <p14:tracePt t="24284" x="9601200" y="5205413"/>
          <p14:tracePt t="24285" x="9594850" y="5199063"/>
          <p14:tracePt t="24287" x="9590088" y="5187950"/>
          <p14:tracePt t="24289" x="9583738" y="5183188"/>
          <p14:tracePt t="24290" x="9578975" y="5183188"/>
          <p14:tracePt t="24291" x="9578975" y="5176838"/>
          <p14:tracePt t="24292" x="9572625" y="5172075"/>
          <p14:tracePt t="24293" x="9572625" y="5165725"/>
          <p14:tracePt t="24294" x="9566275" y="5165725"/>
          <p14:tracePt t="24295" x="9566275" y="5160963"/>
          <p14:tracePt t="24296" x="9555163" y="5154613"/>
          <p14:tracePt t="24297" x="9555163" y="5149850"/>
          <p14:tracePt t="24299" x="9550400" y="5143500"/>
          <p14:tracePt t="24300" x="9544050" y="5137150"/>
          <p14:tracePt t="24301" x="9539288" y="5132388"/>
          <p14:tracePt t="24303" x="9532938" y="5126038"/>
          <p14:tracePt t="24304" x="9532938" y="5121275"/>
          <p14:tracePt t="24305" x="9528175" y="5121275"/>
          <p14:tracePt t="24306" x="9521825" y="5114925"/>
          <p14:tracePt t="24307" x="9517063" y="5110163"/>
          <p14:tracePt t="24309" x="9510713" y="5103813"/>
          <p14:tracePt t="24310" x="9504363" y="5099050"/>
          <p14:tracePt t="24312" x="9504363" y="5092700"/>
          <p14:tracePt t="24313" x="9493250" y="5087938"/>
          <p14:tracePt t="24315" x="9488488" y="5081588"/>
          <p14:tracePt t="24316" x="9488488" y="5076825"/>
          <p14:tracePt t="24317" x="9482138" y="5076825"/>
          <p14:tracePt t="24318" x="9477375" y="5076825"/>
          <p14:tracePt t="24319" x="9477375" y="5070475"/>
          <p14:tracePt t="24320" x="9471025" y="5070475"/>
          <p14:tracePt t="24322" x="9466263" y="5059363"/>
          <p14:tracePt t="24322" x="9459913" y="5059363"/>
          <p14:tracePt t="24323" x="9459913" y="5053013"/>
          <p14:tracePt t="24324" x="9455150" y="5053013"/>
          <p14:tracePt t="24326" x="9444038" y="5041900"/>
          <p14:tracePt t="24329" x="9437688" y="5037138"/>
          <p14:tracePt t="24330" x="9431338" y="5037138"/>
          <p14:tracePt t="24331" x="9426575" y="5037138"/>
          <p14:tracePt t="24332" x="9426575" y="5030788"/>
          <p14:tracePt t="24333" x="9420225" y="5030788"/>
          <p14:tracePt t="24334" x="9420225" y="5026025"/>
          <p14:tracePt t="24336" x="9415463" y="5019675"/>
          <p14:tracePt t="24337" x="9409113" y="5019675"/>
          <p14:tracePt t="24337" x="9404350" y="5014913"/>
          <p14:tracePt t="24339" x="9398000" y="5014913"/>
          <p14:tracePt t="24340" x="9393238" y="5008563"/>
          <p14:tracePt t="24341" x="9386888" y="5002213"/>
          <p14:tracePt t="24343" x="9382125" y="5002213"/>
          <p14:tracePt t="24344" x="9382125" y="4997450"/>
          <p14:tracePt t="24345" x="9371013" y="4997450"/>
          <p14:tracePt t="24347" x="9364663" y="4991100"/>
          <p14:tracePt t="24350" x="9353550" y="4986338"/>
          <p14:tracePt t="24352" x="9347200" y="4979988"/>
          <p14:tracePt t="24353" x="9342438" y="4979988"/>
          <p14:tracePt t="24354" x="9336088" y="4979988"/>
          <p14:tracePt t="24355" x="9336088" y="4975225"/>
          <p14:tracePt t="24356" x="9331325" y="4975225"/>
          <p14:tracePt t="24357" x="9324975" y="4975225"/>
          <p14:tracePt t="24359" x="9320213" y="4968875"/>
          <p14:tracePt t="24360" x="9313863" y="4968875"/>
          <p14:tracePt t="24361" x="9313863" y="4964113"/>
          <p14:tracePt t="24362" x="9309100" y="4964113"/>
          <p14:tracePt t="24363" x="9302750" y="4964113"/>
          <p14:tracePt t="24365" x="9296400" y="4957763"/>
          <p14:tracePt t="24366" x="9291638" y="4957763"/>
          <p14:tracePt t="24368" x="9280525" y="4957763"/>
          <p14:tracePt t="24370" x="9274175" y="4953000"/>
          <p14:tracePt t="24372" x="9269413" y="4953000"/>
          <p14:tracePt t="24374" x="9258300" y="4953000"/>
          <p14:tracePt t="24375" x="9258300" y="4946650"/>
          <p14:tracePt t="24376" x="9251950" y="4946650"/>
          <p14:tracePt t="24378" x="9247188" y="4946650"/>
          <p14:tracePt t="24379" x="9240838" y="4941888"/>
          <p14:tracePt t="24380" x="9236075" y="4941888"/>
          <p14:tracePt t="24382" x="9229725" y="4941888"/>
          <p14:tracePt t="24384" x="9218613" y="4935538"/>
          <p14:tracePt t="24387" x="9212263" y="4935538"/>
          <p14:tracePt t="24388" x="9201150" y="4935538"/>
          <p14:tracePt t="24390" x="9196388" y="4935538"/>
          <p14:tracePt t="24392" x="9190038" y="4935538"/>
          <p14:tracePt t="24393" x="9185275" y="4929188"/>
          <p14:tracePt t="24395" x="9178925" y="4929188"/>
          <p14:tracePt t="24397" x="9174163" y="4929188"/>
          <p14:tracePt t="24399" x="9163050" y="4924425"/>
          <p14:tracePt t="24401" x="9156700" y="4924425"/>
          <p14:tracePt t="24403" x="9145588" y="4924425"/>
          <p14:tracePt t="24405" x="9139238" y="4924425"/>
          <p14:tracePt t="24408" x="9128125" y="4924425"/>
          <p14:tracePt t="24410" x="9123363" y="4924425"/>
          <p14:tracePt t="24412" x="9117013" y="4924425"/>
          <p14:tracePt t="24414" x="9112250" y="4924425"/>
          <p14:tracePt t="24415" x="9105900" y="4924425"/>
          <p14:tracePt t="24417" x="9101138" y="4924425"/>
          <p14:tracePt t="24418" x="9094788" y="4924425"/>
          <p14:tracePt t="24420" x="9088438" y="4924425"/>
          <p14:tracePt t="24421" x="9083675" y="4924425"/>
          <p14:tracePt t="24424" x="9077325" y="4924425"/>
          <p14:tracePt t="24426" x="9072563" y="4924425"/>
          <p14:tracePt t="24427" x="9066213" y="4924425"/>
          <p14:tracePt t="24428" x="9061450" y="4924425"/>
          <p14:tracePt t="24430" x="9055100" y="4924425"/>
          <p14:tracePt t="24433" x="9050338" y="4924425"/>
          <p14:tracePt t="24434" x="9043988" y="4924425"/>
          <p14:tracePt t="24435" x="9039225" y="4924425"/>
          <p14:tracePt t="24437" x="9032875" y="4924425"/>
          <p14:tracePt t="24440" x="9028113" y="4924425"/>
          <p14:tracePt t="24441" x="9021763" y="4924425"/>
          <p14:tracePt t="24442" x="9015413" y="4929188"/>
          <p14:tracePt t="24445" x="9010650" y="4929188"/>
          <p14:tracePt t="24446" x="9010650" y="4935538"/>
          <p14:tracePt t="24447" x="9004300" y="4935538"/>
          <p14:tracePt t="24448" x="8999538" y="4935538"/>
          <p14:tracePt t="24450" x="8993188" y="4935538"/>
          <p14:tracePt t="24451" x="8988425" y="4935538"/>
          <p14:tracePt t="24452" x="8982075" y="4941888"/>
          <p14:tracePt t="24454" x="8977313" y="4941888"/>
          <p14:tracePt t="24457" x="8970963" y="4941888"/>
          <p14:tracePt t="24459" x="8959850" y="4946650"/>
          <p14:tracePt t="24461" x="8959850" y="4953000"/>
          <p14:tracePt t="24462" x="8953500" y="4953000"/>
          <p14:tracePt t="24463" x="8948738" y="4953000"/>
          <p14:tracePt t="24464" x="8942388" y="4953000"/>
          <p14:tracePt t="24466" x="8937625" y="4957763"/>
          <p14:tracePt t="24469" x="8931275" y="4957763"/>
          <p14:tracePt t="24471" x="8926513" y="4964113"/>
          <p14:tracePt t="24472" x="8920163" y="4964113"/>
          <p14:tracePt t="24474" x="8915400" y="4968875"/>
          <p14:tracePt t="24475" x="8909050" y="4968875"/>
          <p14:tracePt t="24476" x="8909050" y="4975225"/>
          <p14:tracePt t="24477" x="8904288" y="4975225"/>
          <p14:tracePt t="24479" x="8897938" y="4975225"/>
          <p14:tracePt t="24480" x="8897938" y="4979988"/>
          <p14:tracePt t="24481" x="8893175" y="4979988"/>
          <p14:tracePt t="24483" x="8886825" y="4986338"/>
          <p14:tracePt t="24485" x="8880475" y="4986338"/>
          <p14:tracePt t="24486" x="8875713" y="4991100"/>
          <p14:tracePt t="24489" x="8869363" y="4997450"/>
          <p14:tracePt t="24490" x="8864600" y="5002213"/>
          <p14:tracePt t="24493" x="8853488" y="5008563"/>
          <p14:tracePt t="24494" x="8853488" y="5014913"/>
          <p14:tracePt t="24495" x="8847138" y="5014913"/>
          <p14:tracePt t="24497" x="8847138" y="5019675"/>
          <p14:tracePt t="24498" x="8842375" y="5019675"/>
          <p14:tracePt t="24499" x="8836025" y="5019675"/>
          <p14:tracePt t="24500" x="8836025" y="5026025"/>
          <p14:tracePt t="24501" x="8831263" y="5026025"/>
          <p14:tracePt t="24503" x="8824913" y="5037138"/>
          <p14:tracePt t="24505" x="8820150" y="5041900"/>
          <p14:tracePt t="24507" x="8813800" y="5048250"/>
          <p14:tracePt t="24508" x="8813800" y="5053013"/>
          <p14:tracePt t="24509" x="8807450" y="5053013"/>
          <p14:tracePt t="24510" x="8807450" y="5059363"/>
          <p14:tracePt t="24511" x="8802688" y="5059363"/>
          <p14:tracePt t="24512" x="8802688" y="5064125"/>
          <p14:tracePt t="24513" x="8796338" y="5064125"/>
          <p14:tracePt t="24514" x="8796338" y="5070475"/>
          <p14:tracePt t="24515" x="8791575" y="5076825"/>
          <p14:tracePt t="24516" x="8791575" y="5081588"/>
          <p14:tracePt t="24517" x="8785225" y="5087938"/>
          <p14:tracePt t="24519" x="8780463" y="5092700"/>
          <p14:tracePt t="24521" x="8780463" y="5099050"/>
          <p14:tracePt t="24522" x="8774113" y="5099050"/>
          <p14:tracePt t="24523" x="8774113" y="5103813"/>
          <p14:tracePt t="24524" x="8769350" y="5110163"/>
          <p14:tracePt t="24525" x="8769350" y="5114925"/>
          <p14:tracePt t="24526" x="8763000" y="5121275"/>
          <p14:tracePt t="24527" x="8763000" y="5126038"/>
          <p14:tracePt t="24529" x="8758238" y="5132388"/>
          <p14:tracePt t="24530" x="8758238" y="5137150"/>
          <p14:tracePt t="24531" x="8751888" y="5143500"/>
          <p14:tracePt t="24533" x="8751888" y="5149850"/>
          <p14:tracePt t="24534" x="8751888" y="5154613"/>
          <p14:tracePt t="24535" x="8745538" y="5160963"/>
          <p14:tracePt t="24537" x="8745538" y="5165725"/>
          <p14:tracePt t="24538" x="8740775" y="5176838"/>
          <p14:tracePt t="24540" x="8740775" y="5183188"/>
          <p14:tracePt t="24541" x="8734425" y="5187950"/>
          <p14:tracePt t="24542" x="8734425" y="5194300"/>
          <p14:tracePt t="24544" x="8734425" y="5199063"/>
          <p14:tracePt t="24545" x="8734425" y="5210175"/>
          <p14:tracePt t="24546" x="8729663" y="5210175"/>
          <p14:tracePt t="24547" x="8729663" y="5222875"/>
          <p14:tracePt t="24549" x="8729663" y="5227638"/>
          <p14:tracePt t="24550" x="8729663" y="5233988"/>
          <p14:tracePt t="24551" x="8729663" y="5238750"/>
          <p14:tracePt t="24553" x="8729663" y="5245100"/>
          <p14:tracePt t="24554" x="8729663" y="5249863"/>
          <p14:tracePt t="24556" x="8729663" y="5260975"/>
          <p14:tracePt t="24557" x="8729663" y="5267325"/>
          <p14:tracePt t="24558" x="8729663" y="5272088"/>
          <p14:tracePt t="24559" x="8729663" y="5278438"/>
          <p14:tracePt t="24560" x="8729663" y="5284788"/>
          <p14:tracePt t="24562" x="8729663" y="5289550"/>
          <p14:tracePt t="24563" x="8729663" y="5295900"/>
          <p14:tracePt t="24564" x="8729663" y="5307013"/>
          <p14:tracePt t="24565" x="8729663" y="5311775"/>
          <p14:tracePt t="24567" x="8729663" y="5318125"/>
          <p14:tracePt t="24568" x="8729663" y="5322888"/>
          <p14:tracePt t="24569" x="8729663" y="5329238"/>
          <p14:tracePt t="24571" x="8729663" y="5340350"/>
          <p14:tracePt t="24572" x="8729663" y="5345113"/>
          <p14:tracePt t="24574" x="8729663" y="5357813"/>
          <p14:tracePt t="24576" x="8729663" y="5362575"/>
          <p14:tracePt t="24577" x="8729663" y="5368925"/>
          <p14:tracePt t="24578" x="8734425" y="5373688"/>
          <p14:tracePt t="24580" x="8740775" y="5384800"/>
          <p14:tracePt t="24581" x="8740775" y="5391150"/>
          <p14:tracePt t="24583" x="8740775" y="5395913"/>
          <p14:tracePt t="24587" x="8745538" y="5407025"/>
          <p14:tracePt t="24588" x="8745538" y="5413375"/>
          <p14:tracePt t="24588" x="8751888" y="5419725"/>
          <p14:tracePt t="24589" x="8751888" y="5424488"/>
          <p14:tracePt t="24590" x="8758238" y="5424488"/>
          <p14:tracePt t="24591" x="8758238" y="5430838"/>
          <p14:tracePt t="24593" x="8763000" y="5435600"/>
          <p14:tracePt t="24594" x="8763000" y="5441950"/>
          <p14:tracePt t="24595" x="8763000" y="5446713"/>
          <p14:tracePt t="24596" x="8769350" y="5446713"/>
          <p14:tracePt t="24597" x="8774113" y="5453063"/>
          <p14:tracePt t="24598" x="8774113" y="5457825"/>
          <p14:tracePt t="24600" x="8774113" y="5464175"/>
          <p14:tracePt t="24600" x="8780463" y="5468938"/>
          <p14:tracePt t="24602" x="8785225" y="5475288"/>
          <p14:tracePt t="24603" x="8785225" y="5480050"/>
          <p14:tracePt t="24605" x="8791575" y="5486400"/>
          <p14:tracePt t="24606" x="8796338" y="5486400"/>
          <p14:tracePt t="24607" x="8796338" y="5492750"/>
          <p14:tracePt t="24609" x="8802688" y="5497513"/>
          <p14:tracePt t="24611" x="8807450" y="5503863"/>
          <p14:tracePt t="24612" x="8807450" y="5508625"/>
          <p14:tracePt t="24613" x="8813800" y="5508625"/>
          <p14:tracePt t="24614" x="8813800" y="5514975"/>
          <p14:tracePt t="24615" x="8820150" y="5514975"/>
          <p14:tracePt t="24616" x="8820150" y="5519738"/>
          <p14:tracePt t="24617" x="8824913" y="5519738"/>
          <p14:tracePt t="24618" x="8824913" y="5526088"/>
          <p14:tracePt t="24619" x="8831263" y="5530850"/>
          <p14:tracePt t="24621" x="8836025" y="5537200"/>
          <p14:tracePt t="24622" x="8842375" y="5541963"/>
          <p14:tracePt t="24623" x="8842375" y="5548313"/>
          <p14:tracePt t="24624" x="8847138" y="5548313"/>
          <p14:tracePt t="24625" x="8853488" y="5553075"/>
          <p14:tracePt t="24626" x="8858250" y="5559425"/>
          <p14:tracePt t="24628" x="8858250" y="5565775"/>
          <p14:tracePt t="24629" x="8864600" y="5570538"/>
          <p14:tracePt t="24630" x="8869363" y="5570538"/>
          <p14:tracePt t="24631" x="8875713" y="5576888"/>
          <p14:tracePt t="24633" x="8880475" y="5581650"/>
          <p14:tracePt t="24634" x="8886825" y="5588000"/>
          <p14:tracePt t="24635" x="8893175" y="5588000"/>
          <p14:tracePt t="24636" x="8897938" y="5599113"/>
          <p14:tracePt t="24638" x="8904288" y="5603875"/>
          <p14:tracePt t="24639" x="8909050" y="5603875"/>
          <p14:tracePt t="24640" x="8909050" y="5610225"/>
          <p14:tracePt t="24641" x="8915400" y="5614988"/>
          <p14:tracePt t="24642" x="8920163" y="5614988"/>
          <p14:tracePt t="24643" x="8926513" y="5621338"/>
          <p14:tracePt t="24644" x="8937625" y="5627688"/>
          <p14:tracePt t="24645" x="8937625" y="5632450"/>
          <p14:tracePt t="24646" x="8942388" y="5632450"/>
          <p14:tracePt t="24647" x="8948738" y="5638800"/>
          <p14:tracePt t="24648" x="8953500" y="5638800"/>
          <p14:tracePt t="24649" x="8953500" y="5643563"/>
          <p14:tracePt t="24650" x="8959850" y="5649913"/>
          <p14:tracePt t="24651" x="8966200" y="5649913"/>
          <p14:tracePt t="24652" x="8970963" y="5661025"/>
          <p14:tracePt t="24653" x="8982075" y="5661025"/>
          <p14:tracePt t="24654" x="8982075" y="5665788"/>
          <p14:tracePt t="24655" x="8988425" y="5665788"/>
          <p14:tracePt t="24656" x="8993188" y="5672138"/>
          <p14:tracePt t="24657" x="8999538" y="5672138"/>
          <p14:tracePt t="24658" x="9010650" y="5683250"/>
          <p14:tracePt t="24659" x="9010650" y="5688013"/>
          <p14:tracePt t="24660" x="9015413" y="5688013"/>
          <p14:tracePt t="24661" x="9028113" y="5694363"/>
          <p14:tracePt t="24663" x="9032875" y="5700713"/>
          <p14:tracePt t="24665" x="9043988" y="5705475"/>
          <p14:tracePt t="24666" x="9055100" y="5711825"/>
          <p14:tracePt t="24667" x="9055100" y="5716588"/>
          <p14:tracePt t="24668" x="9066213" y="5716588"/>
          <p14:tracePt t="24669" x="9066213" y="5722938"/>
          <p14:tracePt t="24670" x="9072563" y="5722938"/>
          <p14:tracePt t="24671" x="9077325" y="5727700"/>
          <p14:tracePt t="24672" x="9083675" y="5734050"/>
          <p14:tracePt t="24673" x="9094788" y="5734050"/>
          <p14:tracePt t="24674" x="9101138" y="5738813"/>
          <p14:tracePt t="24675" x="9105900" y="5745163"/>
          <p14:tracePt t="24676" x="9112250" y="5749925"/>
          <p14:tracePt t="24677" x="9117013" y="5749925"/>
          <p14:tracePt t="24678" x="9123363" y="5749925"/>
          <p14:tracePt t="24679" x="9128125" y="5756275"/>
          <p14:tracePt t="24680" x="9134475" y="5762625"/>
          <p14:tracePt t="24682" x="9145588" y="5767388"/>
          <p14:tracePt t="24683" x="9150350" y="5773738"/>
          <p14:tracePt t="24684" x="9163050" y="5773738"/>
          <p14:tracePt t="24685" x="9163050" y="5778500"/>
          <p14:tracePt t="24686" x="9167813" y="5778500"/>
          <p14:tracePt t="24687" x="9174163" y="5778500"/>
          <p14:tracePt t="24688" x="9178925" y="5784850"/>
          <p14:tracePt t="24689" x="9185275" y="5784850"/>
          <p14:tracePt t="24690" x="9190038" y="5789613"/>
          <p14:tracePt t="24691" x="9201150" y="5789613"/>
          <p14:tracePt t="24692" x="9207500" y="5795963"/>
          <p14:tracePt t="24693" x="9212263" y="5800725"/>
          <p14:tracePt t="24694" x="9223375" y="5800725"/>
          <p14:tracePt t="24695" x="9223375" y="5807075"/>
          <p14:tracePt t="24696" x="9229725" y="5811838"/>
          <p14:tracePt t="24697" x="9240838" y="5811838"/>
          <p14:tracePt t="24699" x="9247188" y="5811838"/>
          <p14:tracePt t="24700" x="9263063" y="5818188"/>
          <p14:tracePt t="24702" x="9269413" y="5822950"/>
          <p14:tracePt t="24704" x="9280525" y="5829300"/>
          <p14:tracePt t="24706" x="9285288" y="5829300"/>
          <p14:tracePt t="24707" x="9296400" y="5835650"/>
          <p14:tracePt t="24707" x="9302750" y="5835650"/>
          <p14:tracePt t="24708" x="9309100" y="5840413"/>
          <p14:tracePt t="24709" x="9313863" y="5840413"/>
          <p14:tracePt t="24710" x="9320213" y="5840413"/>
          <p14:tracePt t="24711" x="9331325" y="5846763"/>
          <p14:tracePt t="24712" x="9336088" y="5851525"/>
          <p14:tracePt t="24714" x="9342438" y="5851525"/>
          <p14:tracePt t="24715" x="9353550" y="5851525"/>
          <p14:tracePt t="24716" x="9358313" y="5857875"/>
          <p14:tracePt t="24718" x="9375775" y="5862638"/>
          <p14:tracePt t="24719" x="9382125" y="5862638"/>
          <p14:tracePt t="24720" x="9386888" y="5862638"/>
          <p14:tracePt t="24721" x="9398000" y="5862638"/>
          <p14:tracePt t="24722" x="9398000" y="5868988"/>
          <p14:tracePt t="24723" x="9404350" y="5868988"/>
          <p14:tracePt t="24724" x="9409113" y="5873750"/>
          <p14:tracePt t="24725" x="9415463" y="5873750"/>
          <p14:tracePt t="24726" x="9420225" y="5873750"/>
          <p14:tracePt t="24727" x="9426575" y="5873750"/>
          <p14:tracePt t="24728" x="9431338" y="5873750"/>
          <p14:tracePt t="24729" x="9437688" y="5873750"/>
          <p14:tracePt t="24730" x="9444038" y="5880100"/>
          <p14:tracePt t="24731" x="9448800" y="5880100"/>
          <p14:tracePt t="24732" x="9459913" y="5884863"/>
          <p14:tracePt t="24734" x="9471025" y="5884863"/>
          <p14:tracePt t="24736" x="9477375" y="5884863"/>
          <p14:tracePt t="24737" x="9488488" y="5884863"/>
          <p14:tracePt t="24739" x="9493250" y="5884863"/>
          <p14:tracePt t="24740" x="9499600" y="5884863"/>
          <p14:tracePt t="24741" x="9510713" y="5884863"/>
          <p14:tracePt t="24743" x="9517063" y="5884863"/>
          <p14:tracePt t="24744" x="9521825" y="5891213"/>
          <p14:tracePt t="24745" x="9528175" y="5891213"/>
          <p14:tracePt t="24746" x="9532938" y="5891213"/>
          <p14:tracePt t="24747" x="9539288" y="5891213"/>
          <p14:tracePt t="24748" x="9544050" y="5891213"/>
          <p14:tracePt t="24750" x="9550400" y="5891213"/>
          <p14:tracePt t="24751" x="9561513" y="5891213"/>
          <p14:tracePt t="24753" x="9566275" y="5891213"/>
          <p14:tracePt t="24754" x="9572625" y="5891213"/>
          <p14:tracePt t="24755" x="9578975" y="5891213"/>
          <p14:tracePt t="24756" x="9583738" y="5891213"/>
          <p14:tracePt t="24758" x="9594850" y="5891213"/>
          <p14:tracePt t="24761" x="9601200" y="5891213"/>
          <p14:tracePt t="24762" x="9605963" y="5891213"/>
          <p14:tracePt t="24763" x="9612313" y="5891213"/>
          <p14:tracePt t="24764" x="9617075" y="5891213"/>
          <p14:tracePt t="24765" x="9623425" y="5891213"/>
          <p14:tracePt t="24766" x="9628188" y="5891213"/>
          <p14:tracePt t="24768" x="9634538" y="5891213"/>
          <p14:tracePt t="24770" x="9639300" y="5884863"/>
          <p14:tracePt t="24772" x="9645650" y="5884863"/>
          <p14:tracePt t="24773" x="9652000" y="5884863"/>
          <p14:tracePt t="24774" x="9656763" y="5884863"/>
          <p14:tracePt t="24775" x="9656763" y="5880100"/>
          <p14:tracePt t="24776" x="9663113" y="5880100"/>
          <p14:tracePt t="24777" x="9667875" y="5880100"/>
          <p14:tracePt t="24778" x="9667875" y="5873750"/>
          <p14:tracePt t="24779" x="9674225" y="5873750"/>
          <p14:tracePt t="24781" x="9678988" y="5873750"/>
          <p14:tracePt t="24782" x="9678988" y="5868988"/>
          <p14:tracePt t="24783" x="9685338" y="5868988"/>
          <p14:tracePt t="24785" x="9690100" y="5868988"/>
          <p14:tracePt t="24786" x="9696450" y="5868988"/>
          <p14:tracePt t="24787" x="9696450" y="5862638"/>
          <p14:tracePt t="24789" x="9701213" y="5862638"/>
          <p14:tracePt t="24791" x="9707563" y="5857875"/>
          <p14:tracePt t="24793" x="9713913" y="5851525"/>
          <p14:tracePt t="24794" x="9718675" y="5851525"/>
          <p14:tracePt t="24796" x="9718675" y="5846763"/>
          <p14:tracePt t="24797" x="9725025" y="5846763"/>
          <p14:tracePt t="24799" x="9725025" y="5840413"/>
          <p14:tracePt t="24800" x="9729788" y="5840413"/>
          <p14:tracePt t="24803" x="9736138" y="5835650"/>
          <p14:tracePt t="24804" x="9740900" y="5829300"/>
          <p14:tracePt t="24808" x="9747250" y="5822950"/>
          <p14:tracePt t="24811" x="9752013" y="5818188"/>
          <p14:tracePt t="24814" x="9758363" y="5811838"/>
          <p14:tracePt t="24815" x="9758363" y="5807075"/>
          <p14:tracePt t="24817" x="9763125" y="5800725"/>
          <p14:tracePt t="24820" x="9763125" y="5795963"/>
          <p14:tracePt t="24821" x="9769475" y="5795963"/>
          <p14:tracePt t="24822" x="9769475" y="5789613"/>
          <p14:tracePt t="24824" x="9769475" y="5784850"/>
          <p14:tracePt t="24826" x="9774238" y="5778500"/>
          <p14:tracePt t="24828" x="9774238" y="5773738"/>
          <p14:tracePt t="24830" x="9774238" y="5767388"/>
          <p14:tracePt t="24832" x="9780588" y="5762625"/>
          <p14:tracePt t="24833" x="9780588" y="5756275"/>
          <p14:tracePt t="24836" x="9786938" y="5749925"/>
          <p14:tracePt t="24837" x="9786938" y="5745163"/>
          <p14:tracePt t="24838" x="9786938" y="5738813"/>
          <p14:tracePt t="24840" x="9786938" y="5734050"/>
          <p14:tracePt t="24842" x="9786938" y="5727700"/>
          <p14:tracePt t="24844" x="9786938" y="5722938"/>
          <p14:tracePt t="24845" x="9791700" y="5716588"/>
          <p14:tracePt t="24847" x="9791700" y="5711825"/>
          <p14:tracePt t="24851" x="9791700" y="5705475"/>
          <p14:tracePt t="24852" x="9791700" y="5694363"/>
          <p14:tracePt t="24853" x="9791700" y="5688013"/>
          <p14:tracePt t="24855" x="9791700" y="5676900"/>
          <p14:tracePt t="24857" x="9791700" y="5672138"/>
          <p14:tracePt t="24859" x="9798050" y="5661025"/>
          <p14:tracePt t="24861" x="9798050" y="5654675"/>
          <p14:tracePt t="24863" x="9798050" y="5649913"/>
          <p14:tracePt t="24865" x="9798050" y="5643563"/>
          <p14:tracePt t="24866" x="9798050" y="5638800"/>
          <p14:tracePt t="24867" x="9798050" y="5632450"/>
          <p14:tracePt t="24868" x="9798050" y="5627688"/>
          <p14:tracePt t="24869" x="9798050" y="5621338"/>
          <p14:tracePt t="24871" x="9798050" y="5614988"/>
          <p14:tracePt t="24873" x="9798050" y="5610225"/>
          <p14:tracePt t="24875" x="9798050" y="5599113"/>
          <p14:tracePt t="24877" x="9798050" y="5592763"/>
          <p14:tracePt t="24878" x="9798050" y="5588000"/>
          <p14:tracePt t="24879" x="9798050" y="5581650"/>
          <p14:tracePt t="24881" x="9798050" y="5576888"/>
          <p14:tracePt t="24882" x="9798050" y="5570538"/>
          <p14:tracePt t="24884" x="9798050" y="5559425"/>
          <p14:tracePt t="24886" x="9798050" y="5553075"/>
          <p14:tracePt t="24888" x="9798050" y="5541963"/>
          <p14:tracePt t="24890" x="9798050" y="5537200"/>
          <p14:tracePt t="24892" x="9798050" y="5530850"/>
          <p14:tracePt t="24894" x="9798050" y="5526088"/>
          <p14:tracePt t="24895" x="9798050" y="5514975"/>
          <p14:tracePt t="24897" x="9798050" y="5508625"/>
          <p14:tracePt t="24899" x="9798050" y="5503863"/>
          <p14:tracePt t="24906" x="9791700" y="5475288"/>
          <p14:tracePt t="24907" x="9791700" y="5468938"/>
          <p14:tracePt t="24908" x="9791700" y="5464175"/>
          <p14:tracePt t="24910" x="9791700" y="5453063"/>
          <p14:tracePt t="24911" x="9786938" y="5453063"/>
          <p14:tracePt t="24912" x="9786938" y="5446713"/>
          <p14:tracePt t="24914" x="9780588" y="5441950"/>
          <p14:tracePt t="24915" x="9780588" y="5435600"/>
          <p14:tracePt t="24916" x="9780588" y="5430838"/>
          <p14:tracePt t="24918" x="9774238" y="5424488"/>
          <p14:tracePt t="24919" x="9774238" y="5419725"/>
          <p14:tracePt t="24920" x="9774238" y="5413375"/>
          <p14:tracePt t="24922" x="9774238" y="5407025"/>
          <p14:tracePt t="24923" x="9769475" y="5407025"/>
          <p14:tracePt t="24924" x="9769475" y="5402263"/>
          <p14:tracePt t="24926" x="9763125" y="5391150"/>
          <p14:tracePt t="24928" x="9763125" y="5380038"/>
          <p14:tracePt t="24929" x="9758363" y="5380038"/>
          <p14:tracePt t="24930" x="9758363" y="5373688"/>
          <p14:tracePt t="24932" x="9758363" y="5362575"/>
          <p14:tracePt t="24933" x="9752013" y="5362575"/>
          <p14:tracePt t="24934" x="9752013" y="5357813"/>
          <p14:tracePt t="24936" x="9747250" y="5351463"/>
          <p14:tracePt t="24937" x="9740900" y="5340350"/>
          <p14:tracePt t="24939" x="9740900" y="5334000"/>
          <p14:tracePt t="24940" x="9740900" y="5329238"/>
          <p14:tracePt t="24941" x="9736138" y="5322888"/>
          <p14:tracePt t="24942" x="9729788" y="5322888"/>
          <p14:tracePt t="24943" x="9729788" y="5318125"/>
          <p14:tracePt t="24944" x="9725025" y="5311775"/>
          <p14:tracePt t="24945" x="9725025" y="5307013"/>
          <p14:tracePt t="24947" x="9718675" y="5295900"/>
          <p14:tracePt t="24949" x="9713913" y="5289550"/>
          <p14:tracePt t="24950" x="9713913" y="5284788"/>
          <p14:tracePt t="24951" x="9707563" y="5278438"/>
          <p14:tracePt t="24954" x="9701213" y="5267325"/>
          <p14:tracePt t="24956" x="9696450" y="5260975"/>
          <p14:tracePt t="24957" x="9696450" y="5256213"/>
          <p14:tracePt t="24958" x="9690100" y="5256213"/>
          <p14:tracePt t="24959" x="9690100" y="5249863"/>
          <p14:tracePt t="24960" x="9685338" y="5245100"/>
          <p14:tracePt t="24962" x="9685338" y="5238750"/>
          <p14:tracePt t="24963" x="9678988" y="5233988"/>
          <p14:tracePt t="24964" x="9674225" y="5233988"/>
          <p14:tracePt t="24965" x="9674225" y="5222875"/>
          <p14:tracePt t="24968" x="9667875" y="5216525"/>
          <p14:tracePt t="24969" x="9663113" y="5210175"/>
          <p14:tracePt t="24971" x="9656763" y="5205413"/>
          <p14:tracePt t="24972" x="9656763" y="5199063"/>
          <p14:tracePt t="24974" x="9652000" y="5199063"/>
          <p14:tracePt t="24975" x="9652000" y="5194300"/>
          <p14:tracePt t="24977" x="9645650" y="5187950"/>
          <p14:tracePt t="24978" x="9639300" y="5183188"/>
          <p14:tracePt t="24980" x="9634538" y="5176838"/>
          <p14:tracePt t="24982" x="9628188" y="5172075"/>
          <p14:tracePt t="24983" x="9628188" y="5165725"/>
          <p14:tracePt t="24985" x="9623425" y="5160963"/>
          <p14:tracePt t="24987" x="9617075" y="5160963"/>
          <p14:tracePt t="24989" x="9617075" y="5154613"/>
          <p14:tracePt t="24989" x="9612313" y="5154613"/>
          <p14:tracePt t="24991" x="9605963" y="5149850"/>
          <p14:tracePt t="24992" x="9605963" y="5143500"/>
          <p14:tracePt t="24994" x="9601200" y="5143500"/>
          <p14:tracePt t="24995" x="9601200" y="5137150"/>
          <p14:tracePt t="24997" x="9594850" y="5137150"/>
          <p14:tracePt t="24998" x="9590088" y="5132388"/>
          <p14:tracePt t="25000" x="9583738" y="5132388"/>
          <p14:tracePt t="25001" x="9583738" y="5126038"/>
          <p14:tracePt t="25003" x="9583738" y="5121275"/>
          <p14:tracePt t="25003" x="9578975" y="5121275"/>
          <p14:tracePt t="25005" x="9572625" y="5121275"/>
          <p14:tracePt t="25006" x="9572625" y="5114925"/>
          <p14:tracePt t="25007" x="9566275" y="5114925"/>
          <p14:tracePt t="25009" x="9561513" y="5110163"/>
          <p14:tracePt t="25011" x="9555163" y="5110163"/>
          <p14:tracePt t="25013" x="9555163" y="5103813"/>
          <p14:tracePt t="25014" x="9550400" y="5103813"/>
          <p14:tracePt t="25015" x="9550400" y="5099050"/>
          <p14:tracePt t="25017" x="9544050" y="5099050"/>
          <p14:tracePt t="25018" x="9539288" y="5092700"/>
          <p14:tracePt t="25021" x="9532938" y="5092700"/>
          <p14:tracePt t="25022" x="9532938" y="5087938"/>
          <p14:tracePt t="25023" x="9528175" y="5087938"/>
          <p14:tracePt t="25025" x="9521825" y="5087938"/>
          <p14:tracePt t="25027" x="9521825" y="5081588"/>
          <p14:tracePt t="25028" x="9517063" y="5081588"/>
          <p14:tracePt t="25030" x="9517063" y="5076825"/>
          <p14:tracePt t="25031" x="9510713" y="5076825"/>
          <p14:tracePt t="25033" x="9504363" y="5076825"/>
          <p14:tracePt t="25034" x="9499600" y="5070475"/>
          <p14:tracePt t="25038" x="9493250" y="5070475"/>
          <p14:tracePt t="25039" x="9488488" y="5064125"/>
          <p14:tracePt t="25042" x="9482138" y="5064125"/>
          <p14:tracePt t="25043" x="9477375" y="5064125"/>
          <p14:tracePt t="25044" x="9477375" y="5059363"/>
          <p14:tracePt t="25045" x="9471025" y="5059363"/>
          <p14:tracePt t="25047" x="9471025" y="5053013"/>
          <p14:tracePt t="25048" x="9466263" y="5053013"/>
          <p14:tracePt t="25050" x="9459913" y="5053013"/>
          <p14:tracePt t="25052" x="9455150" y="5053013"/>
          <p14:tracePt t="25053" x="9455150" y="5048250"/>
          <p14:tracePt t="25054" x="9448800" y="5048250"/>
          <p14:tracePt t="25056" x="9444038" y="5048250"/>
          <p14:tracePt t="25058" x="9437688" y="5041900"/>
          <p14:tracePt t="25059" x="9431338" y="5041900"/>
          <p14:tracePt t="25061" x="9426575" y="5041900"/>
          <p14:tracePt t="25063" x="9420225" y="5041900"/>
          <p14:tracePt t="25065" x="9415463" y="5037138"/>
          <p14:tracePt t="25068" x="9409113" y="5037138"/>
          <p14:tracePt t="25069" x="9404350" y="5030788"/>
          <p14:tracePt t="25070" x="9398000" y="5030788"/>
          <p14:tracePt t="25072" x="9393238" y="5030788"/>
          <p14:tracePt t="25074" x="9386888" y="5030788"/>
          <p14:tracePt t="25076" x="9382125" y="5030788"/>
          <p14:tracePt t="25078" x="9375775" y="5030788"/>
          <p14:tracePt t="25079" x="9375775" y="5026025"/>
          <p14:tracePt t="25080" x="9371013" y="5026025"/>
          <p14:tracePt t="25081" x="9364663" y="5026025"/>
          <p14:tracePt t="25084" x="9358313" y="5026025"/>
          <p14:tracePt t="25086" x="9353550" y="5026025"/>
          <p14:tracePt t="25088" x="9347200" y="5026025"/>
          <p14:tracePt t="25089" x="9342438" y="5026025"/>
          <p14:tracePt t="25091" x="9336088" y="5026025"/>
          <p14:tracePt t="25094" x="9331325" y="5026025"/>
          <p14:tracePt t="25097" x="9324975" y="5026025"/>
          <p14:tracePt t="25098" x="9320213" y="5026025"/>
          <p14:tracePt t="25100" x="9313863" y="5026025"/>
          <p14:tracePt t="25103" x="9309100" y="5026025"/>
          <p14:tracePt t="25106" x="9302750" y="5026025"/>
          <p14:tracePt t="25108" x="9296400" y="5026025"/>
          <p14:tracePt t="25112" x="9291638" y="5026025"/>
          <p14:tracePt t="25115" x="9285288" y="5026025"/>
          <p14:tracePt t="25118" x="9280525" y="5026025"/>
          <p14:tracePt t="25119" x="9274175" y="5026025"/>
          <p14:tracePt t="25123" x="9269413" y="5026025"/>
          <p14:tracePt t="25126" x="9263063" y="5026025"/>
          <p14:tracePt t="25129" x="9258300" y="5026025"/>
          <p14:tracePt t="25131" x="9251950" y="5026025"/>
          <p14:tracePt t="25135" x="9247188" y="5026025"/>
          <p14:tracePt t="25137" x="9240838" y="5026025"/>
          <p14:tracePt t="25141" x="9236075" y="5026025"/>
          <p14:tracePt t="25142" x="9229725" y="5026025"/>
          <p14:tracePt t="25145" x="9223375" y="5026025"/>
          <p14:tracePt t="25149" x="9218613" y="5030788"/>
          <p14:tracePt t="25152" x="9212263" y="5030788"/>
          <p14:tracePt t="25153" x="9207500" y="5030788"/>
          <p14:tracePt t="25154" x="9207500" y="5037138"/>
          <p14:tracePt t="25157" x="9201150" y="5037138"/>
          <p14:tracePt t="25160" x="9196388" y="5037138"/>
          <p14:tracePt t="25163" x="9190038" y="5037138"/>
          <p14:tracePt t="25165" x="9190038" y="5041900"/>
          <p14:tracePt t="25166" x="9185275" y="5041900"/>
          <p14:tracePt t="25167" x="9178925" y="5041900"/>
          <p14:tracePt t="25170" x="9174163" y="5041900"/>
          <p14:tracePt t="25173" x="9167813" y="5048250"/>
          <p14:tracePt t="25175" x="9163050" y="5048250"/>
          <p14:tracePt t="25177" x="9156700" y="5048250"/>
          <p14:tracePt t="25179" x="9150350" y="5048250"/>
          <p14:tracePt t="25181" x="9150350" y="5053013"/>
          <p14:tracePt t="25182" x="9145588" y="5053013"/>
          <p14:tracePt t="25185" x="9139238" y="5059363"/>
          <p14:tracePt t="25186" x="9134475" y="5059363"/>
          <p14:tracePt t="25189" x="9128125" y="5059363"/>
          <p14:tracePt t="25191" x="9123363" y="5059363"/>
          <p14:tracePt t="25193" x="9123363" y="5064125"/>
          <p14:tracePt t="25194" x="9117013" y="5064125"/>
          <p14:tracePt t="25195" x="9112250" y="5064125"/>
          <p14:tracePt t="25198" x="9105900" y="5064125"/>
          <p14:tracePt t="25199" x="9105900" y="5070475"/>
          <p14:tracePt t="25200" x="9101138" y="5070475"/>
          <p14:tracePt t="25203" x="9094788" y="5070475"/>
          <p14:tracePt t="25204" x="9088438" y="5070475"/>
          <p14:tracePt t="25205" x="9088438" y="5076825"/>
          <p14:tracePt t="25207" x="9083675" y="5081588"/>
          <p14:tracePt t="25209" x="9077325" y="5081588"/>
          <p14:tracePt t="25211" x="9072563" y="5081588"/>
          <p14:tracePt t="25212" x="9072563" y="5087938"/>
          <p14:tracePt t="25213" x="9066213" y="5087938"/>
          <p14:tracePt t="25216" x="9061450" y="5087938"/>
          <p14:tracePt t="25217" x="9061450" y="5092700"/>
          <p14:tracePt t="25218" x="9055100" y="5092700"/>
          <p14:tracePt t="25222" x="9050338" y="5099050"/>
          <p14:tracePt t="25223" x="9043988" y="5099050"/>
          <p14:tracePt t="25224" x="9043988" y="5103813"/>
          <p14:tracePt t="25226" x="9039225" y="5103813"/>
          <p14:tracePt t="25228" x="9032875" y="5110163"/>
          <p14:tracePt t="25231" x="9028113" y="5110163"/>
          <p14:tracePt t="25232" x="9021763" y="5114925"/>
          <p14:tracePt t="25235" x="9015413" y="5114925"/>
          <p14:tracePt t="25236" x="9015413" y="5121275"/>
          <p14:tracePt t="25239" x="9010650" y="5121275"/>
          <p14:tracePt t="25240" x="9010650" y="5126038"/>
          <p14:tracePt t="25240" x="9004300" y="5126038"/>
          <p14:tracePt t="25241" x="9004300" y="5132388"/>
          <p14:tracePt t="25243" x="8999538" y="5132388"/>
          <p14:tracePt t="25245" x="8993188" y="5137150"/>
          <p14:tracePt t="25247" x="8988425" y="5137150"/>
          <p14:tracePt t="25248" x="8988425" y="5143500"/>
          <p14:tracePt t="25250" x="8982075" y="5143500"/>
          <p14:tracePt t="25251" x="8982075" y="5149850"/>
          <p14:tracePt t="25253" x="8977313" y="5154613"/>
          <p14:tracePt t="25254" x="8970963" y="5154613"/>
          <p14:tracePt t="25257" x="8970963" y="5160963"/>
          <p14:tracePt t="25258" x="8966200" y="5160963"/>
          <p14:tracePt t="25260" x="8959850" y="5165725"/>
          <p14:tracePt t="25263" x="8959850" y="5172075"/>
          <p14:tracePt t="25264" x="8953500" y="5172075"/>
          <p14:tracePt t="25265" x="8948738" y="5176838"/>
          <p14:tracePt t="25268" x="8942388" y="5183188"/>
          <p14:tracePt t="25270" x="8942388" y="5187950"/>
          <p14:tracePt t="25271" x="8937625" y="5187950"/>
          <p14:tracePt t="25273" x="8937625" y="5194300"/>
          <p14:tracePt t="25274" x="8931275" y="5199063"/>
          <p14:tracePt t="25275" x="8926513" y="5199063"/>
          <p14:tracePt t="25277" x="8926513" y="5205413"/>
          <p14:tracePt t="25279" x="8920163" y="5205413"/>
          <p14:tracePt t="25280" x="8920163" y="5210175"/>
          <p14:tracePt t="25282" x="8915400" y="5210175"/>
          <p14:tracePt t="25283" x="8915400" y="5216525"/>
          <p14:tracePt t="25284" x="8915400" y="5222875"/>
          <p14:tracePt t="25286" x="8909050" y="5227638"/>
          <p14:tracePt t="25288" x="8904288" y="5227638"/>
          <p14:tracePt t="25289" x="8904288" y="5233988"/>
          <p14:tracePt t="25292" x="8904288" y="5238750"/>
          <p14:tracePt t="25293" x="8897938" y="5245100"/>
          <p14:tracePt t="25295" x="8897938" y="5249863"/>
          <p14:tracePt t="25297" x="8893175" y="5249863"/>
          <p14:tracePt t="25298" x="8893175" y="5256213"/>
          <p14:tracePt t="25300" x="8893175" y="5260975"/>
          <p14:tracePt t="25301" x="8893175" y="5267325"/>
          <p14:tracePt t="25303" x="8886825" y="5272088"/>
          <p14:tracePt t="25305" x="8880475" y="5278438"/>
          <p14:tracePt t="25307" x="8880475" y="5284788"/>
          <p14:tracePt t="25309" x="8880475" y="5289550"/>
          <p14:tracePt t="25311" x="8880475" y="5295900"/>
          <p14:tracePt t="25312" x="8880475" y="5300663"/>
          <p14:tracePt t="25313" x="8875713" y="5300663"/>
          <p14:tracePt t="25314" x="8875713" y="5307013"/>
          <p14:tracePt t="25315" x="8875713" y="5311775"/>
          <p14:tracePt t="25317" x="8875713" y="5318125"/>
          <p14:tracePt t="25319" x="8875713" y="5322888"/>
          <p14:tracePt t="25321" x="8869363" y="5329238"/>
          <p14:tracePt t="25322" x="8869363" y="5334000"/>
          <p14:tracePt t="25324" x="8869363" y="5340350"/>
          <p14:tracePt t="25327" x="8869363" y="5351463"/>
          <p14:tracePt t="25329" x="8869363" y="5357813"/>
          <p14:tracePt t="25330" x="8869363" y="5362575"/>
          <p14:tracePt t="25332" x="8869363" y="5368925"/>
          <p14:tracePt t="25334" x="8869363" y="5373688"/>
          <p14:tracePt t="25336" x="8869363" y="5380038"/>
          <p14:tracePt t="25337" x="8869363" y="5384800"/>
          <p14:tracePt t="25338" x="8869363" y="5391150"/>
          <p14:tracePt t="25339" x="8869363" y="5395913"/>
          <p14:tracePt t="25341" x="8869363" y="5402263"/>
          <p14:tracePt t="25343" x="8869363" y="5407025"/>
          <p14:tracePt t="25344" x="8869363" y="5413375"/>
          <p14:tracePt t="25346" x="8869363" y="5419725"/>
          <p14:tracePt t="25348" x="8869363" y="5430838"/>
          <p14:tracePt t="25350" x="8869363" y="5435600"/>
          <p14:tracePt t="25351" x="8869363" y="5441950"/>
          <p14:tracePt t="25352" x="8869363" y="5446713"/>
          <p14:tracePt t="25354" x="8869363" y="5453063"/>
          <p14:tracePt t="25355" x="8869363" y="5457825"/>
          <p14:tracePt t="25356" x="8869363" y="5464175"/>
          <p14:tracePt t="25357" x="8869363" y="5468938"/>
          <p14:tracePt t="25359" x="8869363" y="5475288"/>
          <p14:tracePt t="25361" x="8869363" y="5486400"/>
          <p14:tracePt t="25363" x="8869363" y="5492750"/>
          <p14:tracePt t="25364" x="8869363" y="5497513"/>
          <p14:tracePt t="25365" x="8875713" y="5503863"/>
          <p14:tracePt t="25366" x="8875713" y="5508625"/>
          <p14:tracePt t="25368" x="8880475" y="5514975"/>
          <p14:tracePt t="25369" x="8880475" y="5519738"/>
          <p14:tracePt t="25370" x="8880475" y="5526088"/>
          <p14:tracePt t="25372" x="8886825" y="5537200"/>
          <p14:tracePt t="25373" x="8893175" y="5541963"/>
          <p14:tracePt t="25375" x="8893175" y="5553075"/>
          <p14:tracePt t="25377" x="8897938" y="5559425"/>
          <p14:tracePt t="25379" x="8897938" y="5565775"/>
          <p14:tracePt t="25381" x="8904288" y="5576888"/>
          <p14:tracePt t="25382" x="8909050" y="5576888"/>
          <p14:tracePt t="25383" x="8909050" y="5588000"/>
          <p14:tracePt t="25385" x="8915400" y="5588000"/>
          <p14:tracePt t="25386" x="8915400" y="5592763"/>
          <p14:tracePt t="25387" x="8920163" y="5603875"/>
          <p14:tracePt t="25388" x="8926513" y="5603875"/>
          <p14:tracePt t="25389" x="8926513" y="5610225"/>
          <p14:tracePt t="25391" x="8931275" y="5614988"/>
          <p14:tracePt t="25392" x="8931275" y="5621338"/>
          <p14:tracePt t="25393" x="8937625" y="5621338"/>
          <p14:tracePt t="25394" x="8937625" y="5627688"/>
          <p14:tracePt t="25396" x="8942388" y="5632450"/>
          <p14:tracePt t="25397" x="8948738" y="5632450"/>
          <p14:tracePt t="25398" x="8953500" y="5643563"/>
          <p14:tracePt t="25400" x="8953500" y="5649913"/>
          <p14:tracePt t="25401" x="8959850" y="5649913"/>
          <p14:tracePt t="25402" x="8966200" y="5654675"/>
          <p14:tracePt t="25404" x="8970963" y="5661025"/>
          <p14:tracePt t="25406" x="8982075" y="5665788"/>
          <p14:tracePt t="25408" x="8988425" y="5672138"/>
          <p14:tracePt t="25410" x="8993188" y="5676900"/>
          <p14:tracePt t="25411" x="8993188" y="5683250"/>
          <p14:tracePt t="25412" x="8999538" y="5683250"/>
          <p14:tracePt t="25414" x="9004300" y="5688013"/>
          <p14:tracePt t="25415" x="9010650" y="5688013"/>
          <p14:tracePt t="25417" x="9015413" y="5694363"/>
          <p14:tracePt t="25419" x="9021763" y="5694363"/>
          <p14:tracePt t="25420" x="9028113" y="5700713"/>
          <p14:tracePt t="25421" x="9032875" y="5705475"/>
          <p14:tracePt t="25422" x="9039225" y="5705475"/>
          <p14:tracePt t="25423" x="9043988" y="5705475"/>
          <p14:tracePt t="25424" x="9043988" y="5711825"/>
          <p14:tracePt t="25425" x="9050338" y="5711825"/>
          <p14:tracePt t="25427" x="9055100" y="5711825"/>
          <p14:tracePt t="25428" x="9061450" y="5716588"/>
          <p14:tracePt t="25429" x="9066213" y="5722938"/>
          <p14:tracePt t="25431" x="9072563" y="5722938"/>
          <p14:tracePt t="25432" x="9077325" y="5722938"/>
          <p14:tracePt t="25433" x="9083675" y="5727700"/>
          <p14:tracePt t="25434" x="9088438" y="5727700"/>
          <p14:tracePt t="25436" x="9101138" y="5727700"/>
          <p14:tracePt t="25438" x="9105900" y="5734050"/>
          <p14:tracePt t="25439" x="9112250" y="5734050"/>
          <p14:tracePt t="25440" x="9112250" y="5738813"/>
          <p14:tracePt t="25441" x="9117013" y="5738813"/>
          <p14:tracePt t="25442" x="9128125" y="5738813"/>
          <p14:tracePt t="25444" x="9139238" y="5745163"/>
          <p14:tracePt t="25446" x="9145588" y="5745163"/>
          <p14:tracePt t="25447" x="9150350" y="5749925"/>
          <p14:tracePt t="25449" x="9163050" y="5749925"/>
          <p14:tracePt t="25451" x="9167813" y="5749925"/>
          <p14:tracePt t="25452" x="9178925" y="5749925"/>
          <p14:tracePt t="25453" x="9178925" y="5756275"/>
          <p14:tracePt t="25455" x="9190038" y="5756275"/>
          <p14:tracePt t="25457" x="9201150" y="5756275"/>
          <p14:tracePt t="25458" x="9207500" y="5756275"/>
          <p14:tracePt t="25460" x="9212263" y="5762625"/>
          <p14:tracePt t="25461" x="9218613" y="5762625"/>
          <p14:tracePt t="25462" x="9223375" y="5762625"/>
          <p14:tracePt t="25463" x="9229725" y="5767388"/>
          <p14:tracePt t="25464" x="9236075" y="5767388"/>
          <p14:tracePt t="25465" x="9240838" y="5767388"/>
          <p14:tracePt t="25468" x="9251950" y="5767388"/>
          <p14:tracePt t="25469" x="9258300" y="5767388"/>
          <p14:tracePt t="25471" x="9269413" y="5767388"/>
          <p14:tracePt t="25472" x="9274175" y="5773738"/>
          <p14:tracePt t="25473" x="9280525" y="5773738"/>
          <p14:tracePt t="25475" x="9285288" y="5773738"/>
          <p14:tracePt t="25477" x="9291638" y="5773738"/>
          <p14:tracePt t="25478" x="9296400" y="5773738"/>
          <p14:tracePt t="25478" x="9302750" y="5773738"/>
          <p14:tracePt t="25479" x="9309100" y="5773738"/>
          <p14:tracePt t="25480" x="9313863" y="5773738"/>
          <p14:tracePt t="25481" x="9320213" y="5773738"/>
          <p14:tracePt t="25482" x="9320213" y="5778500"/>
          <p14:tracePt t="25483" x="9324975" y="5778500"/>
          <p14:tracePt t="25484" x="9331325" y="5778500"/>
          <p14:tracePt t="25486" x="9336088" y="5778500"/>
          <p14:tracePt t="25487" x="9342438" y="5778500"/>
          <p14:tracePt t="25489" x="9347200" y="5778500"/>
          <p14:tracePt t="25490" x="9353550" y="5778500"/>
          <p14:tracePt t="25491" x="9358313" y="5778500"/>
          <p14:tracePt t="25493" x="9371013" y="5778500"/>
          <p14:tracePt t="25495" x="9375775" y="5778500"/>
          <p14:tracePt t="25497" x="9382125" y="5778500"/>
          <p14:tracePt t="25498" x="9386888" y="5778500"/>
          <p14:tracePt t="25500" x="9393238" y="5778500"/>
          <p14:tracePt t="25501" x="9398000" y="5778500"/>
          <p14:tracePt t="25504" x="9409113" y="5778500"/>
          <p14:tracePt t="25505" x="9415463" y="5778500"/>
          <p14:tracePt t="25507" x="9426575" y="5778500"/>
          <p14:tracePt t="25509" x="9431338" y="5778500"/>
          <p14:tracePt t="25511" x="9437688" y="5778500"/>
          <p14:tracePt t="25512" x="9444038" y="5778500"/>
          <p14:tracePt t="25514" x="9448800" y="5778500"/>
          <p14:tracePt t="25516" x="9455150" y="5778500"/>
          <p14:tracePt t="25518" x="9459913" y="5778500"/>
          <p14:tracePt t="25519" x="9466263" y="5778500"/>
          <p14:tracePt t="25521" x="9471025" y="5778500"/>
          <p14:tracePt t="25523" x="9477375" y="5778500"/>
          <p14:tracePt t="25526" x="9482138" y="5778500"/>
          <p14:tracePt t="25527" x="9488488" y="5778500"/>
          <p14:tracePt t="25529" x="9493250" y="5778500"/>
          <p14:tracePt t="25532" x="9499600" y="5778500"/>
          <p14:tracePt t="25534" x="9504363" y="5778500"/>
          <p14:tracePt t="25535" x="9504363" y="5773738"/>
          <p14:tracePt t="25536" x="9510713" y="5773738"/>
          <p14:tracePt t="25538" x="9517063" y="5773738"/>
          <p14:tracePt t="25541" x="9521825" y="5767388"/>
          <p14:tracePt t="25543" x="9521825" y="5762625"/>
          <p14:tracePt t="25544" x="9528175" y="5762625"/>
          <p14:tracePt t="25546" x="9532938" y="5762625"/>
          <p14:tracePt t="25548" x="9532938" y="5756275"/>
          <p14:tracePt t="25549" x="9539288" y="5756275"/>
          <p14:tracePt t="25553" x="9544050" y="5749925"/>
          <p14:tracePt t="25557" x="9550400" y="5745163"/>
          <p14:tracePt t="25559" x="9555163" y="5738813"/>
          <p14:tracePt t="25563" x="9561513" y="5734050"/>
          <p14:tracePt t="25567" x="9566275" y="5727700"/>
          <p14:tracePt t="25569" x="9566275" y="5722938"/>
          <p14:tracePt t="25570" x="9566275" y="5716588"/>
          <p14:tracePt t="25571" x="9572625" y="5716588"/>
          <p14:tracePt t="25574" x="9578975" y="5711825"/>
          <p14:tracePt t="25576" x="9578975" y="5705475"/>
          <p14:tracePt t="25578" x="9583738" y="5700713"/>
          <p14:tracePt t="25579" x="9583738" y="5694363"/>
          <p14:tracePt t="25582" x="9590088" y="5688013"/>
          <p14:tracePt t="25584" x="9590088" y="5683250"/>
          <p14:tracePt t="25587" x="9594850" y="5676900"/>
          <p14:tracePt t="25589" x="9594850" y="5672138"/>
          <p14:tracePt t="25590" x="9601200" y="5665788"/>
          <p14:tracePt t="25592" x="9601200" y="5661025"/>
          <p14:tracePt t="25593" x="9605963" y="5654675"/>
          <p14:tracePt t="25594" x="9605963" y="5649913"/>
          <p14:tracePt t="25596" x="9605963" y="5643563"/>
          <p14:tracePt t="25597" x="9612313" y="5643563"/>
          <p14:tracePt t="25598" x="9612313" y="5638800"/>
          <p14:tracePt t="25600" x="9612313" y="5632450"/>
          <p14:tracePt t="25601" x="9617075" y="5627688"/>
          <p14:tracePt t="25603" x="9623425" y="5621338"/>
          <p14:tracePt t="25604" x="9623425" y="5614988"/>
          <p14:tracePt t="25605" x="9623425" y="5610225"/>
          <p14:tracePt t="25607" x="9628188" y="5603875"/>
          <p14:tracePt t="25609" x="9628188" y="5599113"/>
          <p14:tracePt t="25611" x="9634538" y="5588000"/>
          <p14:tracePt t="25613" x="9634538" y="5581650"/>
          <p14:tracePt t="25615" x="9634538" y="5576888"/>
          <p14:tracePt t="25616" x="9639300" y="5570538"/>
          <p14:tracePt t="25618" x="9645650" y="5565775"/>
          <p14:tracePt t="25621" x="9645650" y="5559425"/>
          <p14:tracePt t="25621" x="9645650" y="5553075"/>
          <p14:tracePt t="25622" x="9645650" y="5548313"/>
          <p14:tracePt t="25623" x="9652000" y="5548313"/>
          <p14:tracePt t="25624" x="9652000" y="5537200"/>
          <p14:tracePt t="25626" x="9652000" y="5530850"/>
          <p14:tracePt t="25628" x="9656763" y="5526088"/>
          <p14:tracePt t="25629" x="9656763" y="5519738"/>
          <p14:tracePt t="25631" x="9656763" y="5514975"/>
          <p14:tracePt t="25633" x="9663113" y="5503863"/>
          <p14:tracePt t="25635" x="9663113" y="5497513"/>
          <p14:tracePt t="25636" x="9663113" y="5492750"/>
          <p14:tracePt t="25638" x="9663113" y="5486400"/>
          <p14:tracePt t="25639" x="9663113" y="5480050"/>
          <p14:tracePt t="25640" x="9663113" y="5475288"/>
          <p14:tracePt t="25642" x="9663113" y="5468938"/>
          <p14:tracePt t="25643" x="9663113" y="5464175"/>
          <p14:tracePt t="25644" x="9667875" y="5464175"/>
          <p14:tracePt t="25645" x="9667875" y="5457825"/>
          <p14:tracePt t="25646" x="9667875" y="5453063"/>
          <p14:tracePt t="25647" x="9667875" y="5446713"/>
          <p14:tracePt t="25649" x="9667875" y="5441950"/>
          <p14:tracePt t="25651" x="9667875" y="5430838"/>
          <p14:tracePt t="25653" x="9667875" y="5424488"/>
          <p14:tracePt t="25654" x="9667875" y="5419725"/>
          <p14:tracePt t="25656" x="9667875" y="5413375"/>
          <p14:tracePt t="25657" x="9667875" y="5407025"/>
          <p14:tracePt t="25658" x="9667875" y="5402263"/>
          <p14:tracePt t="25660" x="9667875" y="5395913"/>
          <p14:tracePt t="25662" x="9667875" y="5391150"/>
          <p14:tracePt t="25663" x="9667875" y="5384800"/>
          <p14:tracePt t="25664" x="9667875" y="5380038"/>
          <p14:tracePt t="25665" x="9667875" y="5373688"/>
          <p14:tracePt t="25666" x="9667875" y="5368925"/>
          <p14:tracePt t="25667" x="9663113" y="5368925"/>
          <p14:tracePt t="25668" x="9663113" y="5357813"/>
          <p14:tracePt t="25669" x="9656763" y="5357813"/>
          <p14:tracePt t="25670" x="9656763" y="5351463"/>
          <p14:tracePt t="25671" x="9656763" y="5345113"/>
          <p14:tracePt t="25673" x="9652000" y="5340350"/>
          <p14:tracePt t="25674" x="9652000" y="5334000"/>
          <p14:tracePt t="25675" x="9652000" y="5329238"/>
          <p14:tracePt t="25677" x="9652000" y="5322888"/>
          <p14:tracePt t="25678" x="9645650" y="5318125"/>
          <p14:tracePt t="25679" x="9639300" y="5311775"/>
          <p14:tracePt t="25680" x="9639300" y="5307013"/>
          <p14:tracePt t="25681" x="9639300" y="5300663"/>
          <p14:tracePt t="25682" x="9634538" y="5300663"/>
          <p14:tracePt t="25683" x="9634538" y="5295900"/>
          <p14:tracePt t="25685" x="9634538" y="5289550"/>
          <p14:tracePt t="25686" x="9628188" y="5284788"/>
          <p14:tracePt t="25687" x="9628188" y="5278438"/>
          <p14:tracePt t="25688" x="9623425" y="5272088"/>
          <p14:tracePt t="25689" x="9623425" y="5267325"/>
          <p14:tracePt t="25690" x="9617075" y="5267325"/>
          <p14:tracePt t="25691" x="9617075" y="5260975"/>
          <p14:tracePt t="25693" x="9617075" y="5256213"/>
          <p14:tracePt t="25694" x="9612313" y="5249863"/>
          <p14:tracePt t="25695" x="9612313" y="5245100"/>
          <p14:tracePt t="25696" x="9605963" y="5245100"/>
          <p14:tracePt t="25697" x="9605963" y="5238750"/>
          <p14:tracePt t="25698" x="9601200" y="5233988"/>
          <p14:tracePt t="25700" x="9601200" y="5227638"/>
          <p14:tracePt t="25702" x="9594850" y="5227638"/>
          <p14:tracePt t="25703" x="9594850" y="5222875"/>
          <p14:tracePt t="25704" x="9594850" y="5216525"/>
          <p14:tracePt t="25705" x="9590088" y="5210175"/>
          <p14:tracePt t="25707" x="9583738" y="5210175"/>
          <p14:tracePt t="25708" x="9583738" y="5205413"/>
          <p14:tracePt t="25711" x="9578975" y="5199063"/>
          <p14:tracePt t="25713" x="9578975" y="5194300"/>
          <p14:tracePt t="25714" x="9578975" y="5187950"/>
          <p14:tracePt t="25715" x="9572625" y="5187950"/>
          <p14:tracePt t="25717" x="9572625" y="5183188"/>
          <p14:tracePt t="25719" x="9566275" y="5183188"/>
          <p14:tracePt t="25720" x="9566275" y="5176838"/>
          <p14:tracePt t="25721" x="9561513" y="5176838"/>
          <p14:tracePt t="25723" x="9561513" y="5172075"/>
          <p14:tracePt t="25724" x="9555163" y="5165725"/>
          <p14:tracePt t="25727" x="9550400" y="5160963"/>
          <p14:tracePt t="25730" x="9550400" y="5154613"/>
          <p14:tracePt t="25731" x="9544050" y="5154613"/>
          <p14:tracePt t="25733" x="9544050" y="5149850"/>
          <p14:tracePt t="25734" x="9539288" y="5143500"/>
          <p14:tracePt t="25736" x="9532938" y="5143500"/>
          <p14:tracePt t="25737" x="9532938" y="5137150"/>
          <p14:tracePt t="25739" x="9528175" y="5137150"/>
          <p14:tracePt t="25741" x="9528175" y="5132388"/>
          <p14:tracePt t="25741" x="9521825" y="5132388"/>
          <p14:tracePt t="25743" x="9521825" y="5126038"/>
          <p14:tracePt t="25744" x="9517063" y="5121275"/>
          <p14:tracePt t="25745" x="9510713" y="5121275"/>
          <p14:tracePt t="25747" x="9504363" y="5121275"/>
          <p14:tracePt t="25748" x="9504363" y="5114925"/>
          <p14:tracePt t="25750" x="9493250" y="5114925"/>
          <p14:tracePt t="25751" x="9493250" y="5110163"/>
          <p14:tracePt t="25753" x="9488488" y="5110163"/>
          <p14:tracePt t="25754" x="9488488" y="5103813"/>
          <p14:tracePt t="25755" x="9482138" y="5103813"/>
          <p14:tracePt t="25756" x="9482138" y="5099050"/>
          <p14:tracePt t="25757" x="9477375" y="5099050"/>
          <p14:tracePt t="25758" x="9471025" y="5099050"/>
          <p14:tracePt t="25760" x="9466263" y="5092700"/>
          <p14:tracePt t="25762" x="9459913" y="5092700"/>
          <p14:tracePt t="25764" x="9448800" y="5087938"/>
          <p14:tracePt t="25767" x="9444038" y="5087938"/>
          <p14:tracePt t="25769" x="9431338" y="5081588"/>
          <p14:tracePt t="25771" x="9426575" y="5076825"/>
          <p14:tracePt t="25773" x="9420225" y="5076825"/>
          <p14:tracePt t="25774" x="9415463" y="5076825"/>
          <p14:tracePt t="25775" x="9409113" y="5076825"/>
          <p14:tracePt t="25778" x="9404350" y="5070475"/>
          <p14:tracePt t="25779" x="9398000" y="5070475"/>
          <p14:tracePt t="25780" x="9393238" y="5070475"/>
          <p14:tracePt t="25781" x="9386888" y="5070475"/>
          <p14:tracePt t="25783" x="9382125" y="5070475"/>
          <p14:tracePt t="25785" x="9375775" y="5070475"/>
          <p14:tracePt t="25786" x="9371013" y="5070475"/>
          <p14:tracePt t="25787" x="9364663" y="5070475"/>
          <p14:tracePt t="25790" x="9353550" y="5064125"/>
          <p14:tracePt t="25792" x="9347200" y="5064125"/>
          <p14:tracePt t="25793" x="9342438" y="5064125"/>
          <p14:tracePt t="25794" x="9336088" y="5064125"/>
          <p14:tracePt t="25795" x="9331325" y="5064125"/>
          <p14:tracePt t="25798" x="9320213" y="5064125"/>
          <p14:tracePt t="25800" x="9313863" y="5064125"/>
          <p14:tracePt t="25802" x="9309100" y="5064125"/>
          <p14:tracePt t="25803" x="9302750" y="5064125"/>
          <p14:tracePt t="25804" x="9296400" y="5064125"/>
          <p14:tracePt t="25807" x="9291638" y="5064125"/>
          <p14:tracePt t="25808" x="9285288" y="5064125"/>
          <p14:tracePt t="25809" x="9280525" y="5064125"/>
          <p14:tracePt t="25810" x="9274175" y="5064125"/>
          <p14:tracePt t="25813" x="9263063" y="5064125"/>
          <p14:tracePt t="25815" x="9258300" y="5064125"/>
          <p14:tracePt t="25816" x="9251950" y="5064125"/>
          <p14:tracePt t="25818" x="9247188" y="5064125"/>
          <p14:tracePt t="25819" x="9240838" y="5064125"/>
          <p14:tracePt t="25821" x="9236075" y="5064125"/>
          <p14:tracePt t="25823" x="9229725" y="5064125"/>
          <p14:tracePt t="25824" x="9223375" y="5064125"/>
          <p14:tracePt t="25825" x="9218613" y="5070475"/>
          <p14:tracePt t="25827" x="9212263" y="5070475"/>
          <p14:tracePt t="25828" x="9207500" y="5070475"/>
          <p14:tracePt t="25829" x="9201150" y="5070475"/>
          <p14:tracePt t="25831" x="9196388" y="5070475"/>
          <p14:tracePt t="25832" x="9190038" y="5070475"/>
          <p14:tracePt t="25834" x="9185275" y="5070475"/>
          <p14:tracePt t="25835" x="9185275" y="5076825"/>
          <p14:tracePt t="25837" x="9174163" y="5076825"/>
          <p14:tracePt t="25838" x="9167813" y="5076825"/>
          <p14:tracePt t="25839" x="9163050" y="5081588"/>
          <p14:tracePt t="25842" x="9150350" y="5081588"/>
          <p14:tracePt t="25844" x="9145588" y="5081588"/>
          <p14:tracePt t="25846" x="9139238" y="5081588"/>
          <p14:tracePt t="25848" x="9134475" y="5081588"/>
          <p14:tracePt t="25849" x="9128125" y="5087938"/>
          <p14:tracePt t="25852" x="9117013" y="5087938"/>
          <p14:tracePt t="25853" x="9112250" y="5087938"/>
          <p14:tracePt t="25855" x="9105900" y="5087938"/>
          <p14:tracePt t="25856" x="9101138" y="5092700"/>
          <p14:tracePt t="25857" x="9094788" y="5092700"/>
          <p14:tracePt t="25859" x="9088438" y="5092700"/>
          <p14:tracePt t="25860" x="9088438" y="5099050"/>
          <p14:tracePt t="25861" x="9077325" y="5099050"/>
          <p14:tracePt t="25863" x="9072563" y="5099050"/>
          <p14:tracePt t="25866" x="9066213" y="5099050"/>
          <p14:tracePt t="25867" x="9061450" y="5099050"/>
          <p14:tracePt t="25868" x="9055100" y="5103813"/>
          <p14:tracePt t="25871" x="9043988" y="5103813"/>
          <p14:tracePt t="25872" x="9039225" y="5103813"/>
          <p14:tracePt t="25873" x="9039225" y="5110163"/>
          <p14:tracePt t="25874" x="9032875" y="5110163"/>
          <p14:tracePt t="25876" x="9028113" y="5110163"/>
          <p14:tracePt t="25878" x="9021763" y="5110163"/>
          <p14:tracePt t="25879" x="9015413" y="5114925"/>
          <p14:tracePt t="25881" x="9010650" y="5121275"/>
          <p14:tracePt t="25884" x="9004300" y="5121275"/>
          <p14:tracePt t="25886" x="8999538" y="5126038"/>
          <p14:tracePt t="25888" x="8993188" y="5126038"/>
          <p14:tracePt t="25889" x="8988425" y="5132388"/>
          <p14:tracePt t="25891" x="8982075" y="5132388"/>
          <p14:tracePt t="25894" x="8977313" y="5137150"/>
          <p14:tracePt t="25895" x="8977313" y="5143500"/>
          <p14:tracePt t="25897" x="8970963" y="5143500"/>
          <p14:tracePt t="25898" x="8966200" y="5143500"/>
          <p14:tracePt t="25899" x="8966200" y="5149850"/>
          <p14:tracePt t="25907" x="8948738" y="5165725"/>
          <p14:tracePt t="25908" x="8942388" y="5165725"/>
          <p14:tracePt t="25909" x="8942388" y="5172075"/>
          <p14:tracePt t="25910" x="8937625" y="5172075"/>
          <p14:tracePt t="25911" x="8937625" y="5176838"/>
          <p14:tracePt t="25913" x="8931275" y="5176838"/>
          <p14:tracePt t="25914" x="8926513" y="5183188"/>
          <p14:tracePt t="25915" x="8926513" y="5187950"/>
          <p14:tracePt t="25917" x="8920163" y="5194300"/>
          <p14:tracePt t="25920" x="8915400" y="5199063"/>
          <p14:tracePt t="25921" x="8915400" y="5205413"/>
          <p14:tracePt t="25922" x="8909050" y="5210175"/>
          <p14:tracePt t="25923" x="8904288" y="5210175"/>
          <p14:tracePt t="25924" x="8904288" y="5216525"/>
          <p14:tracePt t="25926" x="8897938" y="5222875"/>
          <p14:tracePt t="25928" x="8897938" y="5227638"/>
          <p14:tracePt t="25929" x="8893175" y="5233988"/>
          <p14:tracePt t="25931" x="8893175" y="5238750"/>
          <p14:tracePt t="25932" x="8886825" y="5238750"/>
          <p14:tracePt t="25934" x="8886825" y="5245100"/>
          <p14:tracePt t="25934" x="8880475" y="5249863"/>
          <p14:tracePt t="25935" x="8880475" y="5256213"/>
          <p14:tracePt t="25937" x="8875713" y="5260975"/>
          <p14:tracePt t="25939" x="8875713" y="5272088"/>
          <p14:tracePt t="25940" x="8869363" y="5272088"/>
          <p14:tracePt t="25941" x="8869363" y="5278438"/>
          <p14:tracePt t="25943" x="8869363" y="5284788"/>
          <p14:tracePt t="25944" x="8864600" y="5284788"/>
          <p14:tracePt t="25945" x="8858250" y="5295900"/>
          <p14:tracePt t="25946" x="8858250" y="5300663"/>
          <p14:tracePt t="25948" x="8858250" y="5307013"/>
          <p14:tracePt t="25949" x="8853488" y="5311775"/>
          <p14:tracePt t="25950" x="8853488" y="5318125"/>
          <p14:tracePt t="25952" x="8853488" y="5322888"/>
          <p14:tracePt t="25953" x="8847138" y="5329238"/>
          <p14:tracePt t="25955" x="8847138" y="5334000"/>
          <p14:tracePt t="25956" x="8842375" y="5334000"/>
          <p14:tracePt t="25957" x="8842375" y="5340350"/>
          <p14:tracePt t="25957" x="8842375" y="5345113"/>
          <p14:tracePt t="25958" x="8842375" y="5351463"/>
          <p14:tracePt t="25960" x="8842375" y="5357813"/>
          <p14:tracePt t="25961" x="8836025" y="5362575"/>
          <p14:tracePt t="25962" x="8836025" y="5368925"/>
          <p14:tracePt t="25963" x="8836025" y="5380038"/>
          <p14:tracePt t="25965" x="8836025" y="5384800"/>
          <p14:tracePt t="25966" x="8831263" y="5391150"/>
          <p14:tracePt t="25967" x="8831263" y="5395913"/>
          <p14:tracePt t="25969" x="8831263" y="5402263"/>
          <p14:tracePt t="25970" x="8824913" y="5407025"/>
          <p14:tracePt t="25972" x="8824913" y="5413375"/>
          <p14:tracePt t="25973" x="8824913" y="5419725"/>
          <p14:tracePt t="25974" x="8824913" y="5424488"/>
          <p14:tracePt t="25977" x="8824913" y="5435600"/>
          <p14:tracePt t="25978" x="8824913" y="5441950"/>
          <p14:tracePt t="25979" x="8824913" y="5446713"/>
          <p14:tracePt t="25980" x="8824913" y="5453063"/>
          <p14:tracePt t="25981" x="8820150" y="5457825"/>
          <p14:tracePt t="25982" x="8820150" y="5464175"/>
          <p14:tracePt t="25983" x="8820150" y="5468938"/>
          <p14:tracePt t="25984" x="8820150" y="5475288"/>
          <p14:tracePt t="25987" x="8820150" y="5486400"/>
          <p14:tracePt t="25988" x="8820150" y="5492750"/>
          <p14:tracePt t="25990" x="8820150" y="5497513"/>
          <p14:tracePt t="25991" x="8820150" y="5503863"/>
          <p14:tracePt t="25992" x="8820150" y="5508625"/>
          <p14:tracePt t="25993" x="8820150" y="5514975"/>
          <p14:tracePt t="25994" x="8820150" y="5519738"/>
          <p14:tracePt t="25996" x="8820150" y="5526088"/>
          <p14:tracePt t="25997" x="8820150" y="5530850"/>
          <p14:tracePt t="25999" x="8820150" y="5537200"/>
          <p14:tracePt t="26000" x="8820150" y="5541963"/>
          <p14:tracePt t="26001" x="8820150" y="5548313"/>
          <p14:tracePt t="26003" x="8820150" y="5553075"/>
          <p14:tracePt t="26004" x="8820150" y="5559425"/>
          <p14:tracePt t="26005" x="8820150" y="5565775"/>
          <p14:tracePt t="26006" x="8824913" y="5570538"/>
          <p14:tracePt t="26007" x="8824913" y="5576888"/>
          <p14:tracePt t="26009" x="8824913" y="5581650"/>
          <p14:tracePt t="26010" x="8831263" y="5588000"/>
          <p14:tracePt t="26011" x="8831263" y="5592763"/>
          <p14:tracePt t="26013" x="8831263" y="5599113"/>
          <p14:tracePt t="26015" x="8836025" y="5603875"/>
          <p14:tracePt t="26017" x="8836025" y="5610225"/>
          <p14:tracePt t="26017" x="8836025" y="5614988"/>
          <p14:tracePt t="26018" x="8842375" y="5614988"/>
          <p14:tracePt t="26019" x="8842375" y="5621338"/>
          <p14:tracePt t="26020" x="8847138" y="5621338"/>
          <p14:tracePt t="26021" x="8847138" y="5627688"/>
          <p14:tracePt t="26023" x="8847138" y="5632450"/>
          <p14:tracePt t="26024" x="8853488" y="5638800"/>
          <p14:tracePt t="26026" x="8853488" y="5643563"/>
          <p14:tracePt t="26027" x="8858250" y="5649913"/>
          <p14:tracePt t="26028" x="8858250" y="5654675"/>
          <p14:tracePt t="26030" x="8864600" y="5661025"/>
          <p14:tracePt t="26032" x="8869363" y="5665788"/>
          <p14:tracePt t="26034" x="8869363" y="5672138"/>
          <p14:tracePt t="26035" x="8875713" y="5672138"/>
          <p14:tracePt t="26036" x="8875713" y="5676900"/>
          <p14:tracePt t="26038" x="8880475" y="5683250"/>
          <p14:tracePt t="26040" x="8880475" y="5688013"/>
          <p14:tracePt t="26041" x="8886825" y="5688013"/>
          <p14:tracePt t="26042" x="8893175" y="5694363"/>
          <p14:tracePt t="26043" x="8893175" y="5700713"/>
          <p14:tracePt t="26044" x="8897938" y="5700713"/>
          <p14:tracePt t="26046" x="8904288" y="5705475"/>
          <p14:tracePt t="26047" x="8909050" y="5705475"/>
          <p14:tracePt t="26048" x="8909050" y="5711825"/>
          <p14:tracePt t="26049" x="8915400" y="5716588"/>
          <p14:tracePt t="26051" x="8920163" y="5722938"/>
          <p14:tracePt t="26054" x="8926513" y="5727700"/>
          <p14:tracePt t="26055" x="8931275" y="5727700"/>
          <p14:tracePt t="26056" x="8937625" y="5734050"/>
          <p14:tracePt t="26059" x="8948738" y="5738813"/>
          <p14:tracePt t="26061" x="8948738" y="5745163"/>
          <p14:tracePt t="26062" x="8953500" y="5749925"/>
          <p14:tracePt t="26063" x="8959850" y="5749925"/>
          <p14:tracePt t="26065" x="8966200" y="5749925"/>
          <p14:tracePt t="26066" x="8966200" y="5756275"/>
          <p14:tracePt t="26067" x="8970963" y="5756275"/>
          <p14:tracePt t="26068" x="8977313" y="5756275"/>
          <p14:tracePt t="26069" x="8982075" y="5762625"/>
          <p14:tracePt t="26071" x="8988425" y="5762625"/>
          <p14:tracePt t="26073" x="8999538" y="5767388"/>
          <p14:tracePt t="26074" x="8999538" y="5773738"/>
          <p14:tracePt t="26075" x="9004300" y="5773738"/>
          <p14:tracePt t="26077" x="9010650" y="5773738"/>
          <p14:tracePt t="26078" x="9010650" y="5778500"/>
          <p14:tracePt t="26079" x="9015413" y="5778500"/>
          <p14:tracePt t="26080" x="9021763" y="5778500"/>
          <p14:tracePt t="26081" x="9028113" y="5778500"/>
          <p14:tracePt t="26082" x="9028113" y="5784850"/>
          <p14:tracePt t="26083" x="9039225" y="5784850"/>
          <p14:tracePt t="26084" x="9039225" y="5789613"/>
          <p14:tracePt t="26085" x="9043988" y="5789613"/>
          <p14:tracePt t="26088" x="9050338" y="5789613"/>
          <p14:tracePt t="26089" x="9061450" y="5795963"/>
          <p14:tracePt t="26091" x="9066213" y="5795963"/>
          <p14:tracePt t="26092" x="9072563" y="5795963"/>
          <p14:tracePt t="26093" x="9077325" y="5800725"/>
          <p14:tracePt t="26094" x="9083675" y="5800725"/>
          <p14:tracePt t="26096" x="9088438" y="5800725"/>
          <p14:tracePt t="26098" x="9094788" y="5800725"/>
          <p14:tracePt t="26099" x="9101138" y="5800725"/>
          <p14:tracePt t="26100" x="9105900" y="5807075"/>
          <p14:tracePt t="26101" x="9112250" y="5807075"/>
          <p14:tracePt t="26102" x="9117013" y="5807075"/>
          <p14:tracePt t="26103" x="9117013" y="5811838"/>
          <p14:tracePt t="26104" x="9123363" y="5811838"/>
          <p14:tracePt t="26105" x="9134475" y="5811838"/>
          <p14:tracePt t="26107" x="9145588" y="5811838"/>
          <p14:tracePt t="26109" x="9150350" y="5811838"/>
          <p14:tracePt t="26111" x="9156700" y="5811838"/>
          <p14:tracePt t="26112" x="9163050" y="5818188"/>
          <p14:tracePt t="26113" x="9174163" y="5818188"/>
          <p14:tracePt t="26115" x="9178925" y="5818188"/>
          <p14:tracePt t="26116" x="9185275" y="5818188"/>
          <p14:tracePt t="26118" x="9196388" y="5818188"/>
          <p14:tracePt t="26121" x="9201150" y="5818188"/>
          <p14:tracePt t="26122" x="9207500" y="5818188"/>
          <p14:tracePt t="26123" x="9212263" y="5818188"/>
          <p14:tracePt t="26124" x="9218613" y="5818188"/>
          <p14:tracePt t="26126" x="9223375" y="5818188"/>
          <p14:tracePt t="26127" x="9229725" y="5818188"/>
          <p14:tracePt t="26128" x="9236075" y="5818188"/>
          <p14:tracePt t="26129" x="9240838" y="5818188"/>
          <p14:tracePt t="26130" x="9247188" y="5818188"/>
          <p14:tracePt t="26131" x="9251950" y="5818188"/>
          <p14:tracePt t="26133" x="9258300" y="5818188"/>
          <p14:tracePt t="26135" x="9263063" y="5818188"/>
          <p14:tracePt t="26136" x="9269413" y="5818188"/>
          <p14:tracePt t="26137" x="9274175" y="5818188"/>
          <p14:tracePt t="26138" x="9280525" y="5818188"/>
          <p14:tracePt t="26139" x="9285288" y="5818188"/>
          <p14:tracePt t="26141" x="9291638" y="5818188"/>
          <p14:tracePt t="26143" x="9296400" y="5811838"/>
          <p14:tracePt t="26144" x="9302750" y="5811838"/>
          <p14:tracePt t="26145" x="9309100" y="5811838"/>
          <p14:tracePt t="26147" x="9313863" y="5811838"/>
          <p14:tracePt t="26148" x="9320213" y="5811838"/>
          <p14:tracePt t="26149" x="9324975" y="5807075"/>
          <p14:tracePt t="26151" x="9331325" y="5800725"/>
          <p14:tracePt t="26153" x="9342438" y="5800725"/>
          <p14:tracePt t="26156" x="9347200" y="5795963"/>
          <p14:tracePt t="26158" x="9353550" y="5795963"/>
          <p14:tracePt t="26160" x="9358313" y="5789613"/>
          <p14:tracePt t="26161" x="9364663" y="5784850"/>
          <p14:tracePt t="26162" x="9371013" y="5784850"/>
          <p14:tracePt t="26164" x="9375775" y="5784850"/>
          <p14:tracePt t="26165" x="9375775" y="5778500"/>
          <p14:tracePt t="26167" x="9382125" y="5778500"/>
          <p14:tracePt t="26168" x="9386888" y="5778500"/>
          <p14:tracePt t="26169" x="9386888" y="5773738"/>
          <p14:tracePt t="26170" x="9393238" y="5773738"/>
          <p14:tracePt t="26172" x="9393238" y="5767388"/>
          <p14:tracePt t="26173" x="9398000" y="5767388"/>
          <p14:tracePt t="26174" x="9404350" y="5762625"/>
          <p14:tracePt t="26175" x="9409113" y="5762625"/>
          <p14:tracePt t="26176" x="9409113" y="5756275"/>
          <p14:tracePt t="26178" x="9415463" y="5756275"/>
          <p14:tracePt t="26180" x="9415463" y="5749925"/>
          <p14:tracePt t="26181" x="9420225" y="5749925"/>
          <p14:tracePt t="26182" x="9426575" y="5745163"/>
          <p14:tracePt t="26183" x="9426575" y="5738813"/>
          <p14:tracePt t="26184" x="9431338" y="5738813"/>
          <p14:tracePt t="26186" x="9431338" y="5734050"/>
          <p14:tracePt t="26187" x="9437688" y="5734050"/>
          <p14:tracePt t="26189" x="9437688" y="5727700"/>
          <p14:tracePt t="26190" x="9444038" y="5727700"/>
          <p14:tracePt t="26191" x="9448800" y="5722938"/>
          <p14:tracePt t="26192" x="9448800" y="5716588"/>
          <p14:tracePt t="26195" x="9455150" y="5711825"/>
          <p14:tracePt t="26197" x="9459913" y="5705475"/>
          <p14:tracePt t="26199" x="9459913" y="5700713"/>
          <p14:tracePt t="26200" x="9459913" y="5694363"/>
          <p14:tracePt t="26201" x="9466263" y="5694363"/>
          <p14:tracePt t="26203" x="9471025" y="5688013"/>
          <p14:tracePt t="26205" x="9471025" y="5683250"/>
          <p14:tracePt t="26206" x="9477375" y="5683250"/>
          <p14:tracePt t="26207" x="9477375" y="5676900"/>
          <p14:tracePt t="26208" x="9477375" y="5672138"/>
          <p14:tracePt t="26210" x="9482138" y="5665788"/>
          <p14:tracePt t="26212" x="9482138" y="5661025"/>
          <p14:tracePt t="26214" x="9488488" y="5654675"/>
          <p14:tracePt t="26215" x="9488488" y="5649913"/>
          <p14:tracePt t="26217" x="9488488" y="5643563"/>
          <p14:tracePt t="26219" x="9493250" y="5638800"/>
          <p14:tracePt t="26221" x="9499600" y="5627688"/>
          <p14:tracePt t="26224" x="9499600" y="5621338"/>
          <p14:tracePt t="26225" x="9499600" y="5614988"/>
          <p14:tracePt t="26226" x="9504363" y="5610225"/>
          <p14:tracePt t="26229" x="9504363" y="5603875"/>
          <p14:tracePt t="26230" x="9510713" y="5599113"/>
          <p14:tracePt t="26231" x="9510713" y="5592763"/>
          <p14:tracePt t="26232" x="9510713" y="5588000"/>
          <p14:tracePt t="26234" x="9510713" y="5581650"/>
          <p14:tracePt t="26235" x="9510713" y="5576888"/>
          <p14:tracePt t="26237" x="9510713" y="5570538"/>
          <p14:tracePt t="26239" x="9517063" y="5570538"/>
          <p14:tracePt t="26240" x="9517063" y="5553075"/>
          <p14:tracePt t="26242" x="9517063" y="5548313"/>
          <p14:tracePt t="26244" x="9517063" y="5541963"/>
          <p14:tracePt t="26245" x="9517063" y="5537200"/>
          <p14:tracePt t="26246" x="9517063" y="5530850"/>
          <p14:tracePt t="26248" x="9517063" y="5519738"/>
          <p14:tracePt t="26250" x="9517063" y="5508625"/>
          <p14:tracePt t="26251" x="9521825" y="5508625"/>
          <p14:tracePt t="26253" x="9521825" y="5503863"/>
          <p14:tracePt t="26254" x="9521825" y="5492750"/>
          <p14:tracePt t="26256" x="9521825" y="5480050"/>
          <p14:tracePt t="26259" x="9521825" y="5475288"/>
          <p14:tracePt t="26260" x="9521825" y="5464175"/>
          <p14:tracePt t="26262" x="9521825" y="5457825"/>
          <p14:tracePt t="26263" x="9521825" y="5453063"/>
          <p14:tracePt t="26264" x="9521825" y="5446713"/>
          <p14:tracePt t="26265" x="9521825" y="5441950"/>
          <p14:tracePt t="26267" x="9521825" y="5435600"/>
          <p14:tracePt t="26268" x="9521825" y="5424488"/>
          <p14:tracePt t="26270" x="9521825" y="5413375"/>
          <p14:tracePt t="26272" x="9521825" y="5407025"/>
          <p14:tracePt t="26274" x="9521825" y="5402263"/>
          <p14:tracePt t="26275" x="9521825" y="5395913"/>
          <p14:tracePt t="26276" x="9521825" y="5384800"/>
          <p14:tracePt t="26277" x="9521825" y="5380038"/>
          <p14:tracePt t="26279" x="9521825" y="5373688"/>
          <p14:tracePt t="26280" x="9521825" y="5368925"/>
          <p14:tracePt t="26281" x="9521825" y="5362575"/>
          <p14:tracePt t="26282" x="9517063" y="5357813"/>
          <p14:tracePt t="26284" x="9517063" y="5351463"/>
          <p14:tracePt t="26285" x="9517063" y="5345113"/>
          <p14:tracePt t="26286" x="9517063" y="5340350"/>
          <p14:tracePt t="26287" x="9510713" y="5329238"/>
          <p14:tracePt t="26289" x="9510713" y="5322888"/>
          <p14:tracePt t="26290" x="9510713" y="5318125"/>
          <p14:tracePt t="26292" x="9510713" y="5307013"/>
          <p14:tracePt t="26294" x="9504363" y="5300663"/>
          <p14:tracePt t="26296" x="9504363" y="5289550"/>
          <p14:tracePt t="26298" x="9504363" y="5284788"/>
          <p14:tracePt t="26299" x="9504363" y="5272088"/>
          <p14:tracePt t="26300" x="9499600" y="5272088"/>
          <p14:tracePt t="26301" x="9499600" y="5267325"/>
          <p14:tracePt t="26302" x="9499600" y="5260975"/>
          <p14:tracePt t="26303" x="9499600" y="5256213"/>
          <p14:tracePt t="26304" x="9493250" y="5256213"/>
          <p14:tracePt t="26305" x="9493250" y="5249863"/>
          <p14:tracePt t="26306" x="9493250" y="5245100"/>
          <p14:tracePt t="26307" x="9493250" y="5238750"/>
          <p14:tracePt t="26309" x="9493250" y="5233988"/>
          <p14:tracePt t="26310" x="9488488" y="5227638"/>
          <p14:tracePt t="26311" x="9488488" y="5222875"/>
          <p14:tracePt t="26312" x="9488488" y="5216525"/>
          <p14:tracePt t="26314" x="9488488" y="5205413"/>
          <p14:tracePt t="26315" x="9482138" y="5205413"/>
          <p14:tracePt t="26316" x="9482138" y="5199063"/>
          <p14:tracePt t="26318" x="9482138" y="5194300"/>
          <p14:tracePt t="26319" x="9477375" y="5187950"/>
          <p14:tracePt t="26320" x="9477375" y="5183188"/>
          <p14:tracePt t="26321" x="9471025" y="5183188"/>
          <p14:tracePt t="26322" x="9471025" y="5176838"/>
          <p14:tracePt t="26324" x="9471025" y="5165725"/>
          <p14:tracePt t="26325" x="9466263" y="5165725"/>
          <p14:tracePt t="26326" x="9466263" y="5160963"/>
          <p14:tracePt t="26327" x="9466263" y="5154613"/>
          <p14:tracePt t="26328" x="9459913" y="5149850"/>
          <p14:tracePt t="26330" x="9455150" y="5143500"/>
          <p14:tracePt t="26331" x="9455150" y="5137150"/>
          <p14:tracePt t="26333" x="9448800" y="5132388"/>
          <p14:tracePt t="26334" x="9448800" y="5126038"/>
          <p14:tracePt t="26335" x="9444038" y="5121275"/>
          <p14:tracePt t="26337" x="9437688" y="5114925"/>
          <p14:tracePt t="26338" x="9437688" y="5110163"/>
          <p14:tracePt t="26339" x="9431338" y="5103813"/>
          <p14:tracePt t="26341" x="9431338" y="5099050"/>
          <p14:tracePt t="26342" x="9426575" y="5099050"/>
          <p14:tracePt t="26343" x="9420225" y="5087938"/>
          <p14:tracePt t="26346" x="9415463" y="5081588"/>
          <p14:tracePt t="26347" x="9415463" y="5076825"/>
          <p14:tracePt t="26348" x="9409113" y="5070475"/>
          <p14:tracePt t="26349" x="9404350" y="5070475"/>
          <p14:tracePt t="26351" x="9404350" y="5064125"/>
          <p14:tracePt t="26352" x="9398000" y="5064125"/>
          <p14:tracePt t="26353" x="9398000" y="5059363"/>
          <p14:tracePt t="26354" x="9393238" y="5059363"/>
          <p14:tracePt t="26355" x="9393238" y="5053013"/>
          <p14:tracePt t="26356" x="9393238" y="5048250"/>
          <p14:tracePt t="26357" x="9386888" y="5048250"/>
          <p14:tracePt t="26358" x="9382125" y="5041900"/>
          <p14:tracePt t="26359" x="9375775" y="5041900"/>
          <p14:tracePt t="26361" x="9375775" y="5037138"/>
          <p14:tracePt t="26362" x="9371013" y="5030788"/>
          <p14:tracePt t="26363" x="9364663" y="5030788"/>
          <p14:tracePt t="26365" x="9364663" y="5026025"/>
          <p14:tracePt t="26366" x="9358313" y="5026025"/>
          <p14:tracePt t="26368" x="9353550" y="5019675"/>
          <p14:tracePt t="26371" x="9342438" y="5014913"/>
          <p14:tracePt t="26373" x="9342438" y="5008563"/>
          <p14:tracePt t="26375" x="9336088" y="5008563"/>
          <p14:tracePt t="26377" x="9331325" y="5002213"/>
          <p14:tracePt t="26380" x="9324975" y="5002213"/>
          <p14:tracePt t="26382" x="9320213" y="5002213"/>
          <p14:tracePt t="26383" x="9320213" y="4997450"/>
          <p14:tracePt t="26385" x="9313863" y="4997450"/>
          <p14:tracePt t="26388" x="9309100" y="4997450"/>
          <p14:tracePt t="26392" x="9302750" y="4991100"/>
          <p14:tracePt t="26394" x="9296400" y="4991100"/>
          <p14:tracePt t="26398" x="9291638" y="4986338"/>
          <p14:tracePt t="26402" x="9285288" y="4986338"/>
          <p14:tracePt t="26406" x="9280525" y="4986338"/>
          <p14:tracePt t="26407" x="9274175" y="4986338"/>
          <p14:tracePt t="26410" x="9269413" y="4986338"/>
          <p14:tracePt t="26414" x="9263063" y="4986338"/>
          <p14:tracePt t="26418" x="9258300" y="4986338"/>
          <p14:tracePt t="26419" x="9251950" y="4986338"/>
          <p14:tracePt t="26421" x="9247188" y="4986338"/>
          <p14:tracePt t="26424" x="9240838" y="4986338"/>
          <p14:tracePt t="26428" x="9236075" y="4986338"/>
          <p14:tracePt t="26429" x="9229725" y="4986338"/>
          <p14:tracePt t="26432" x="9223375" y="4986338"/>
          <p14:tracePt t="26434" x="9218613" y="4986338"/>
          <p14:tracePt t="26437" x="9212263" y="4986338"/>
          <p14:tracePt t="26439" x="9207500" y="4986338"/>
          <p14:tracePt t="26441" x="9201150" y="4986338"/>
          <p14:tracePt t="26444" x="9196388" y="4986338"/>
          <p14:tracePt t="26447" x="9190038" y="4986338"/>
          <p14:tracePt t="26448" x="9185275" y="4986338"/>
          <p14:tracePt t="26450" x="9178925" y="4986338"/>
          <p14:tracePt t="26453" x="9174163" y="4986338"/>
          <p14:tracePt t="26456" x="9167813" y="4986338"/>
          <p14:tracePt t="26457" x="9163050" y="4986338"/>
          <p14:tracePt t="26460" x="9156700" y="4991100"/>
          <p14:tracePt t="26462" x="9150350" y="4991100"/>
          <p14:tracePt t="26465" x="9145588" y="4991100"/>
          <p14:tracePt t="26467" x="9139238" y="4991100"/>
          <p14:tracePt t="26470" x="9139238" y="4997450"/>
          <p14:tracePt t="26471" x="9134475" y="4997450"/>
          <p14:tracePt t="26474" x="9128125" y="4997450"/>
          <p14:tracePt t="26478" x="9123363" y="5002213"/>
          <p14:tracePt t="26479" x="9117013" y="5002213"/>
          <p14:tracePt t="26482" x="9112250" y="5002213"/>
          <p14:tracePt t="26485" x="9112250" y="5008563"/>
          <p14:tracePt t="26486" x="9105900" y="5008563"/>
          <p14:tracePt t="26487" x="9105900" y="5014913"/>
          <p14:tracePt t="26488" x="9101138" y="5014913"/>
          <p14:tracePt t="26492" x="9094788" y="5014913"/>
          <p14:tracePt t="26493" x="9094788" y="5019675"/>
          <p14:tracePt t="26494" x="9088438" y="5019675"/>
          <p14:tracePt t="26497" x="9083675" y="5019675"/>
          <p14:tracePt t="26498" x="9083675" y="5026025"/>
          <p14:tracePt t="26501" x="9077325" y="5026025"/>
          <p14:tracePt t="26504" x="9077325" y="5030788"/>
          <p14:tracePt t="26505" x="9072563" y="5037138"/>
          <p14:tracePt t="26506" x="9066213" y="5037138"/>
          <p14:tracePt t="26508" x="9066213" y="5041900"/>
          <p14:tracePt t="26509" x="9061450" y="5041900"/>
          <p14:tracePt t="26512" x="9061450" y="5048250"/>
          <p14:tracePt t="26513" x="9055100" y="5048250"/>
          <p14:tracePt t="26517" x="9050338" y="5053013"/>
          <p14:tracePt t="26518" x="9050338" y="5059363"/>
          <p14:tracePt t="26519" x="9043988" y="5059363"/>
          <p14:tracePt t="26521" x="9043988" y="5064125"/>
          <p14:tracePt t="26523" x="9039225" y="5064125"/>
          <p14:tracePt t="26524" x="9039225" y="5070475"/>
          <p14:tracePt t="26526" x="9039225" y="5076825"/>
          <p14:tracePt t="26527" x="9032875" y="5081588"/>
          <p14:tracePt t="26530" x="9032875" y="5087938"/>
          <p14:tracePt t="26531" x="9028113" y="5087938"/>
          <p14:tracePt t="26532" x="9028113" y="5092700"/>
          <p14:tracePt t="26534" x="9021763" y="5099050"/>
          <p14:tracePt t="26536" x="9021763" y="5103813"/>
          <p14:tracePt t="26538" x="9021763" y="5110163"/>
          <p14:tracePt t="26539" x="9015413" y="5110163"/>
          <p14:tracePt t="26540" x="9015413" y="5114925"/>
          <p14:tracePt t="26541" x="9015413" y="5121275"/>
          <p14:tracePt t="26543" x="9010650" y="5126038"/>
          <p14:tracePt t="26544" x="9010650" y="5132388"/>
          <p14:tracePt t="26546" x="9010650" y="5137150"/>
          <p14:tracePt t="26548" x="9004300" y="5143500"/>
          <p14:tracePt t="26549" x="9004300" y="5149850"/>
          <p14:tracePt t="26550" x="8999538" y="5154613"/>
          <p14:tracePt t="26552" x="8999538" y="5160963"/>
          <p14:tracePt t="26553" x="8999538" y="5165725"/>
          <p14:tracePt t="26554" x="8999538" y="5172075"/>
          <p14:tracePt t="26555" x="8993188" y="5172075"/>
          <p14:tracePt t="26556" x="8993188" y="5176838"/>
          <p14:tracePt t="26557" x="8993188" y="5183188"/>
          <p14:tracePt t="26559" x="8993188" y="5194300"/>
          <p14:tracePt t="26561" x="8988425" y="5205413"/>
          <p14:tracePt t="26562" x="8988425" y="5210175"/>
          <p14:tracePt t="26564" x="8988425" y="5216525"/>
          <p14:tracePt t="26565" x="8988425" y="5222875"/>
          <p14:tracePt t="26566" x="8988425" y="5227638"/>
          <p14:tracePt t="26567" x="8982075" y="5227638"/>
          <p14:tracePt t="26568" x="8982075" y="5233988"/>
          <p14:tracePt t="26569" x="8982075" y="5238750"/>
          <p14:tracePt t="26570" x="8982075" y="5245100"/>
          <p14:tracePt t="26571" x="8977313" y="5245100"/>
          <p14:tracePt t="26572" x="8977313" y="5249863"/>
          <p14:tracePt t="26573" x="8977313" y="5260975"/>
          <p14:tracePt t="26574" x="8977313" y="5267325"/>
          <p14:tracePt t="26575" x="8977313" y="5272088"/>
          <p14:tracePt t="26576" x="8977313" y="5278438"/>
          <p14:tracePt t="26578" x="8977313" y="5289550"/>
          <p14:tracePt t="26580" x="8977313" y="5295900"/>
          <p14:tracePt t="26582" x="8970963" y="5307013"/>
          <p14:tracePt t="26584" x="8970963" y="5311775"/>
          <p14:tracePt t="26586" x="8970963" y="5322888"/>
          <p14:tracePt t="26587" x="8970963" y="5334000"/>
          <p14:tracePt t="26589" x="8970963" y="5340350"/>
          <p14:tracePt t="26590" x="8970963" y="5345113"/>
          <p14:tracePt t="26591" x="8970963" y="5351463"/>
          <p14:tracePt t="26593" x="8970963" y="5362575"/>
          <p14:tracePt t="26595" x="8970963" y="5368925"/>
          <p14:tracePt t="26597" x="8970963" y="5373688"/>
          <p14:tracePt t="26598" x="8970963" y="5380038"/>
          <p14:tracePt t="26599" x="8970963" y="5384800"/>
          <p14:tracePt t="26601" x="8970963" y="5391150"/>
          <p14:tracePt t="26602" x="8970963" y="5395913"/>
          <p14:tracePt t="26604" x="8970963" y="5407025"/>
          <p14:tracePt t="26606" x="8970963" y="5413375"/>
          <p14:tracePt t="26608" x="8970963" y="5419725"/>
          <p14:tracePt t="26609" x="8970963" y="5424488"/>
          <p14:tracePt t="26611" x="8970963" y="5430838"/>
          <p14:tracePt t="26613" x="8970963" y="5435600"/>
          <p14:tracePt t="26615" x="8970963" y="5441950"/>
          <p14:tracePt t="26616" x="8970963" y="5446713"/>
          <p14:tracePt t="26618" x="8970963" y="5453063"/>
          <p14:tracePt t="26619" x="8970963" y="5457825"/>
          <p14:tracePt t="26620" x="8970963" y="5464175"/>
          <p14:tracePt t="26621" x="8977313" y="5464175"/>
          <p14:tracePt t="26622" x="8977313" y="5468938"/>
          <p14:tracePt t="26624" x="8977313" y="5475288"/>
          <p14:tracePt t="26625" x="8982075" y="5475288"/>
          <p14:tracePt t="26627" x="8982075" y="5480050"/>
          <p14:tracePt t="26628" x="8982075" y="5486400"/>
          <p14:tracePt t="26630" x="8982075" y="5492750"/>
          <p14:tracePt t="26631" x="8988425" y="5497513"/>
          <p14:tracePt t="26635" x="8988425" y="5503863"/>
          <p14:tracePt t="26635" x="8993188" y="5508625"/>
          <p14:tracePt t="26637" x="8993188" y="5514975"/>
          <p14:tracePt t="26639" x="8999538" y="5514975"/>
          <p14:tracePt t="26640" x="8999538" y="5519738"/>
          <p14:tracePt t="26641" x="9004300" y="5519738"/>
          <p14:tracePt t="26642" x="9004300" y="5526088"/>
          <p14:tracePt t="26644" x="9004300" y="5530850"/>
          <p14:tracePt t="26645" x="9010650" y="5530850"/>
          <p14:tracePt t="26647" x="9010650" y="5537200"/>
          <p14:tracePt t="26649" x="9015413" y="5541963"/>
          <p14:tracePt t="26650" x="9021763" y="5548313"/>
          <p14:tracePt t="26652" x="9028113" y="5548313"/>
          <p14:tracePt t="26653" x="9028113" y="5553075"/>
          <p14:tracePt t="26656" x="9032875" y="5553075"/>
          <p14:tracePt t="26656" x="9032875" y="5559425"/>
          <p14:tracePt t="26658" x="9039225" y="5559425"/>
          <p14:tracePt t="26659" x="9039225" y="5565775"/>
          <p14:tracePt t="26660" x="9043988" y="5570538"/>
          <p14:tracePt t="26661" x="9050338" y="5570538"/>
          <p14:tracePt t="26663" x="9055100" y="5576888"/>
          <p14:tracePt t="26666" x="9061450" y="5576888"/>
          <p14:tracePt t="26667" x="9061450" y="5581650"/>
          <p14:tracePt t="26668" x="9066213" y="5581650"/>
          <p14:tracePt t="26669" x="9072563" y="5581650"/>
          <p14:tracePt t="26671" x="9077325" y="5588000"/>
          <p14:tracePt t="26672" x="9083675" y="5592763"/>
          <p14:tracePt t="26673" x="9088438" y="5592763"/>
          <p14:tracePt t="26675" x="9094788" y="5592763"/>
          <p14:tracePt t="26676" x="9094788" y="5599113"/>
          <p14:tracePt t="26677" x="9101138" y="5599113"/>
          <p14:tracePt t="26679" x="9105900" y="5599113"/>
          <p14:tracePt t="26681" x="9112250" y="5599113"/>
          <p14:tracePt t="26682" x="9117013" y="5603875"/>
          <p14:tracePt t="26684" x="9123363" y="5603875"/>
          <p14:tracePt t="26686" x="9128125" y="5603875"/>
          <p14:tracePt t="26687" x="9134475" y="5610225"/>
          <p14:tracePt t="26688" x="9139238" y="5610225"/>
          <p14:tracePt t="26690" x="9145588" y="5614988"/>
          <p14:tracePt t="26691" x="9150350" y="5614988"/>
          <p14:tracePt t="26693" x="9156700" y="5614988"/>
          <p14:tracePt t="26694" x="9163050" y="5614988"/>
          <p14:tracePt t="26696" x="9167813" y="5614988"/>
          <p14:tracePt t="26697" x="9174163" y="5621338"/>
          <p14:tracePt t="26698" x="9178925" y="5621338"/>
          <p14:tracePt t="26700" x="9185275" y="5621338"/>
          <p14:tracePt t="26701" x="9190038" y="5621338"/>
          <p14:tracePt t="26703" x="9196388" y="5621338"/>
          <p14:tracePt t="26704" x="9201150" y="5627688"/>
          <p14:tracePt t="26705" x="9207500" y="5627688"/>
          <p14:tracePt t="26706" x="9212263" y="5627688"/>
          <p14:tracePt t="26707" x="9218613" y="5627688"/>
          <p14:tracePt t="26708" x="9223375" y="5627688"/>
          <p14:tracePt t="26709" x="9223375" y="5632450"/>
          <p14:tracePt t="26710" x="9229725" y="5632450"/>
          <p14:tracePt t="26712" x="9240838" y="5632450"/>
          <p14:tracePt t="26714" x="9247188" y="5632450"/>
          <p14:tracePt t="26715" x="9251950" y="5632450"/>
          <p14:tracePt t="26716" x="9258300" y="5632450"/>
          <p14:tracePt t="26717" x="9263063" y="5632450"/>
          <p14:tracePt t="26718" x="9269413" y="5632450"/>
          <p14:tracePt t="26720" x="9274175" y="5632450"/>
          <p14:tracePt t="26721" x="9280525" y="5632450"/>
          <p14:tracePt t="26722" x="9291638" y="5638800"/>
          <p14:tracePt t="26724" x="9296400" y="5638800"/>
          <p14:tracePt t="26725" x="9302750" y="5638800"/>
          <p14:tracePt t="26726" x="9309100" y="5638800"/>
          <p14:tracePt t="26728" x="9313863" y="5638800"/>
          <p14:tracePt t="26729" x="9320213" y="5638800"/>
          <p14:tracePt t="26730" x="9324975" y="5638800"/>
          <p14:tracePt t="26731" x="9331325" y="5638800"/>
          <p14:tracePt t="26732" x="9336088" y="5638800"/>
          <p14:tracePt t="26733" x="9342438" y="5638800"/>
          <p14:tracePt t="26734" x="9347200" y="5638800"/>
          <p14:tracePt t="26736" x="9358313" y="5638800"/>
          <p14:tracePt t="26737" x="9364663" y="5638800"/>
          <p14:tracePt t="26738" x="9371013" y="5638800"/>
          <p14:tracePt t="26740" x="9375775" y="5638800"/>
          <p14:tracePt t="26741" x="9382125" y="5638800"/>
          <p14:tracePt t="26742" x="9393238" y="5638800"/>
          <p14:tracePt t="26744" x="9398000" y="5638800"/>
          <p14:tracePt t="26745" x="9404350" y="5638800"/>
          <p14:tracePt t="26747" x="9409113" y="5638800"/>
          <p14:tracePt t="26748" x="9415463" y="5638800"/>
          <p14:tracePt t="26749" x="9426575" y="5638800"/>
          <p14:tracePt t="26750" x="9431338" y="5638800"/>
          <p14:tracePt t="26752" x="9437688" y="5638800"/>
          <p14:tracePt t="26754" x="9448800" y="5638800"/>
          <p14:tracePt t="26755" x="9455150" y="5638800"/>
          <p14:tracePt t="26756" x="9459913" y="5638800"/>
          <p14:tracePt t="26758" x="9471025" y="5638800"/>
          <p14:tracePt t="26760" x="9477375" y="5638800"/>
          <p14:tracePt t="26761" x="9482138" y="5638800"/>
          <p14:tracePt t="26762" x="9488488" y="5638800"/>
          <p14:tracePt t="26763" x="9493250" y="5638800"/>
          <p14:tracePt t="26764" x="9499600" y="5638800"/>
          <p14:tracePt t="26765" x="9504363" y="5638800"/>
          <p14:tracePt t="26767" x="9517063" y="5632450"/>
          <p14:tracePt t="26769" x="9521825" y="5632450"/>
          <p14:tracePt t="26770" x="9528175" y="5632450"/>
          <p14:tracePt t="26771" x="9532938" y="5632450"/>
          <p14:tracePt t="26772" x="9532938" y="5627688"/>
          <p14:tracePt t="26773" x="9539288" y="5627688"/>
          <p14:tracePt t="26774" x="9544050" y="5627688"/>
          <p14:tracePt t="26776" x="9555163" y="5627688"/>
          <p14:tracePt t="26777" x="9561513" y="5627688"/>
          <p14:tracePt t="26778" x="9566275" y="5621338"/>
          <p14:tracePt t="26780" x="9572625" y="5621338"/>
          <p14:tracePt t="26781" x="9578975" y="5621338"/>
          <p14:tracePt t="26783" x="9583738" y="5614988"/>
          <p14:tracePt t="26784" x="9590088" y="5614988"/>
          <p14:tracePt t="26786" x="9594850" y="5614988"/>
          <p14:tracePt t="26788" x="9601200" y="5610225"/>
          <p14:tracePt t="26789" x="9605963" y="5610225"/>
          <p14:tracePt t="26790" x="9612313" y="5603875"/>
          <p14:tracePt t="26792" x="9617075" y="5603875"/>
          <p14:tracePt t="26794" x="9623425" y="5599113"/>
          <p14:tracePt t="26795" x="9628188" y="5599113"/>
          <p14:tracePt t="26797" x="9634538" y="5599113"/>
          <p14:tracePt t="26799" x="9645650" y="5592763"/>
          <p14:tracePt t="26800" x="9645650" y="5588000"/>
          <p14:tracePt t="26802" x="9652000" y="5588000"/>
          <p14:tracePt t="26803" x="9656763" y="5581650"/>
          <p14:tracePt t="26806" x="9663113" y="5581650"/>
          <p14:tracePt t="26807" x="9667875" y="5576888"/>
          <p14:tracePt t="26808" x="9674225" y="5576888"/>
          <p14:tracePt t="26810" x="9678988" y="5570538"/>
          <p14:tracePt t="26811" x="9678988" y="5565775"/>
          <p14:tracePt t="26813" x="9685338" y="5565775"/>
          <p14:tracePt t="26814" x="9690100" y="5559425"/>
          <p14:tracePt t="26816" x="9696450" y="5559425"/>
          <p14:tracePt t="26818" x="9701213" y="5548313"/>
          <p14:tracePt t="26819" x="9707563" y="5548313"/>
          <p14:tracePt t="26821" x="9707563" y="5541963"/>
          <p14:tracePt t="26822" x="9713913" y="5541963"/>
          <p14:tracePt t="26824" x="9718675" y="5537200"/>
          <p14:tracePt t="26827" x="9725025" y="5530850"/>
          <p14:tracePt t="26828" x="9725025" y="5526088"/>
          <p14:tracePt t="26830" x="9729788" y="5526088"/>
          <p14:tracePt t="26832" x="9736138" y="5519738"/>
          <p14:tracePt t="26834" x="9736138" y="5514975"/>
          <p14:tracePt t="26835" x="9740900" y="5514975"/>
          <p14:tracePt t="26838" x="9740900" y="5508625"/>
          <p14:tracePt t="26840" x="9747250" y="5503863"/>
          <p14:tracePt t="26842" x="9747250" y="5497513"/>
          <p14:tracePt t="26844" x="9752013" y="5497513"/>
          <p14:tracePt t="26845" x="9752013" y="5492750"/>
          <p14:tracePt t="26846" x="9758363" y="5492750"/>
          <p14:tracePt t="26847" x="9758363" y="5486400"/>
          <p14:tracePt t="26850" x="9758363" y="5480050"/>
          <p14:tracePt t="26851" x="9758363" y="5475288"/>
          <p14:tracePt t="26852" x="9763125" y="5475288"/>
          <p14:tracePt t="26854" x="9763125" y="5468938"/>
          <p14:tracePt t="26857" x="9763125" y="5464175"/>
          <p14:tracePt t="26860" x="9763125" y="5457825"/>
          <p14:tracePt t="26861" x="9769475" y="5457825"/>
          <p14:tracePt t="26862" x="9769475" y="5453063"/>
          <p14:tracePt t="26864" x="9769475" y="5446713"/>
          <p14:tracePt t="26867" x="9769475" y="5441950"/>
          <p14:tracePt t="26870" x="9769475" y="5435600"/>
          <p14:tracePt t="26871" x="9769475" y="5430838"/>
          <p14:tracePt t="26875" x="9769475" y="5424488"/>
          <p14:tracePt t="26876" x="9774238" y="5424488"/>
          <p14:tracePt t="26877" x="9774238" y="5419725"/>
          <p14:tracePt t="26880" x="9774238" y="5413375"/>
          <p14:tracePt t="26881" x="9774238" y="5407025"/>
          <p14:tracePt t="26885" x="9774238" y="5402263"/>
          <p14:tracePt t="26887" x="9774238" y="5395913"/>
          <p14:tracePt t="26890" x="9774238" y="5391150"/>
          <p14:tracePt t="26891" x="9774238" y="5384800"/>
          <p14:tracePt t="26894" x="9774238" y="5380038"/>
          <p14:tracePt t="26897" x="9774238" y="5373688"/>
          <p14:tracePt t="26900" x="9774238" y="5368925"/>
          <p14:tracePt t="26901" x="9774238" y="5362575"/>
          <p14:tracePt t="26904" x="9774238" y="5357813"/>
          <p14:tracePt t="26906" x="9774238" y="5351463"/>
          <p14:tracePt t="26921" x="9763125" y="5322888"/>
          <p14:tracePt t="26923" x="9763125" y="5318125"/>
          <p14:tracePt t="26924" x="9763125" y="5311775"/>
          <p14:tracePt t="26926" x="9758363" y="5311775"/>
          <p14:tracePt t="26927" x="9758363" y="5307013"/>
          <p14:tracePt t="26929" x="9752013" y="5307013"/>
          <p14:tracePt t="26930" x="9752013" y="5300663"/>
          <p14:tracePt t="26934" x="9752013" y="5295900"/>
          <p14:tracePt t="26934" x="9747250" y="5289550"/>
          <p14:tracePt t="26937" x="9747250" y="5284788"/>
          <p14:tracePt t="26940" x="9740900" y="5278438"/>
          <p14:tracePt t="26943" x="9740900" y="5272088"/>
          <p14:tracePt t="26944" x="9740900" y="5267325"/>
          <p14:tracePt t="26945" x="9736138" y="5267325"/>
          <p14:tracePt t="26947" x="9729788" y="5260975"/>
          <p14:tracePt t="26951" x="9729788" y="5256213"/>
          <p14:tracePt t="26952" x="9725025" y="5256213"/>
          <p14:tracePt t="26953" x="9725025" y="5249863"/>
          <p14:tracePt t="26955" x="9725025" y="5245100"/>
          <p14:tracePt t="26956" x="9718675" y="5245100"/>
          <p14:tracePt t="26957" x="9718675" y="5238750"/>
          <p14:tracePt t="26960" x="9713913" y="5233988"/>
          <p14:tracePt t="26963" x="9707563" y="5227638"/>
          <p14:tracePt t="26964" x="9701213" y="5222875"/>
          <p14:tracePt t="26966" x="9701213" y="5216525"/>
          <p14:tracePt t="26967" x="9696450" y="5216525"/>
          <p14:tracePt t="26969" x="9696450" y="5210175"/>
          <p14:tracePt t="26970" x="9690100" y="5210175"/>
          <p14:tracePt t="26971" x="9690100" y="5205413"/>
          <p14:tracePt t="26972" x="9685338" y="5199063"/>
          <p14:tracePt t="26973" x="9678988" y="5199063"/>
          <p14:tracePt t="26975" x="9674225" y="5194300"/>
          <p14:tracePt t="26977" x="9674225" y="5187950"/>
          <p14:tracePt t="26978" x="9663113" y="5187950"/>
          <p14:tracePt t="26980" x="9663113" y="5183188"/>
          <p14:tracePt t="26981" x="9656763" y="5176838"/>
          <p14:tracePt t="26983" x="9652000" y="5172075"/>
          <p14:tracePt t="26985" x="9639300" y="5165725"/>
          <p14:tracePt t="26987" x="9634538" y="5160963"/>
          <p14:tracePt t="26989" x="9623425" y="5154613"/>
          <p14:tracePt t="26992" x="9617075" y="5149850"/>
          <p14:tracePt t="26994" x="9605963" y="5143500"/>
          <p14:tracePt t="26995" x="9605963" y="5137150"/>
          <p14:tracePt t="26996" x="9601200" y="5137150"/>
          <p14:tracePt t="26997" x="9594850" y="5132388"/>
          <p14:tracePt t="26998" x="9590088" y="5132388"/>
          <p14:tracePt t="26999" x="9583738" y="5126038"/>
          <p14:tracePt t="27001" x="9578975" y="5121275"/>
          <p14:tracePt t="27002" x="9572625" y="5121275"/>
          <p14:tracePt t="27003" x="9572625" y="5114925"/>
          <p14:tracePt t="27004" x="9566275" y="5114925"/>
          <p14:tracePt t="27005" x="9561513" y="5114925"/>
          <p14:tracePt t="27006" x="9555163" y="5110163"/>
          <p14:tracePt t="27007" x="9550400" y="5103813"/>
          <p14:tracePt t="27010" x="9544050" y="5099050"/>
          <p14:tracePt t="27011" x="9539288" y="5099050"/>
          <p14:tracePt t="27012" x="9528175" y="5092700"/>
          <p14:tracePt t="27014" x="9521825" y="5087938"/>
          <p14:tracePt t="27017" x="9517063" y="5087938"/>
          <p14:tracePt t="27017" x="9517063" y="5081588"/>
          <p14:tracePt t="27018" x="9504363" y="5081588"/>
          <p14:tracePt t="27019" x="9504363" y="5076825"/>
          <p14:tracePt t="27020" x="9499600" y="5076825"/>
          <p14:tracePt t="27021" x="9499600" y="5070475"/>
          <p14:tracePt t="27022" x="9493250" y="5070475"/>
          <p14:tracePt t="27023" x="9488488" y="5070475"/>
          <p14:tracePt t="27024" x="9482138" y="5064125"/>
          <p14:tracePt t="27026" x="9477375" y="5059363"/>
          <p14:tracePt t="27027" x="9471025" y="5059363"/>
          <p14:tracePt t="27028" x="9466263" y="5059363"/>
          <p14:tracePt t="27029" x="9466263" y="5053013"/>
          <p14:tracePt t="27030" x="9459913" y="5048250"/>
          <p14:tracePt t="27031" x="9455150" y="5048250"/>
          <p14:tracePt t="27032" x="9448800" y="5041900"/>
          <p14:tracePt t="27033" x="9444038" y="5041900"/>
          <p14:tracePt t="27035" x="9437688" y="5037138"/>
          <p14:tracePt t="27036" x="9431338" y="5030788"/>
          <p14:tracePt t="27038" x="9420225" y="5030788"/>
          <p14:tracePt t="27038" x="9420225" y="5026025"/>
          <p14:tracePt t="27039" x="9415463" y="5026025"/>
          <p14:tracePt t="27041" x="9404350" y="5014913"/>
          <p14:tracePt t="27042" x="9398000" y="5014913"/>
          <p14:tracePt t="27043" x="9393238" y="5008563"/>
          <p14:tracePt t="27044" x="9386888" y="5008563"/>
          <p14:tracePt t="27046" x="9375775" y="4997450"/>
          <p14:tracePt t="27047" x="9364663" y="4997450"/>
          <p14:tracePt t="27048" x="9364663" y="4991100"/>
          <p14:tracePt t="27049" x="9358313" y="4986338"/>
          <p14:tracePt t="27050" x="9347200" y="4979988"/>
          <p14:tracePt t="27052" x="9336088" y="4975225"/>
          <p14:tracePt t="27053" x="9331325" y="4968875"/>
          <p14:tracePt t="27054" x="9320213" y="4964113"/>
          <p14:tracePt t="27056" x="9313863" y="4964113"/>
          <p14:tracePt t="27057" x="9296400" y="4953000"/>
          <p14:tracePt t="27058" x="9291638" y="4946650"/>
          <p14:tracePt t="27059" x="9274175" y="4941888"/>
          <p14:tracePt t="27060" x="9263063" y="4935538"/>
          <p14:tracePt t="27061" x="9258300" y="4924425"/>
          <p14:tracePt t="27062" x="9247188" y="4924425"/>
          <p14:tracePt t="27063" x="9236075" y="4913313"/>
          <p14:tracePt t="27064" x="9223375" y="4906963"/>
          <p14:tracePt t="27065" x="9212263" y="4902200"/>
          <p14:tracePt t="27066" x="9201150" y="4895850"/>
          <p14:tracePt t="27067" x="9190038" y="4891088"/>
          <p14:tracePt t="27068" x="9178925" y="4884738"/>
          <p14:tracePt t="27069" x="9167813" y="4879975"/>
          <p14:tracePt t="27070" x="9156700" y="4873625"/>
          <p14:tracePt t="27071" x="9145588" y="4862513"/>
          <p14:tracePt t="27072" x="9128125" y="4856163"/>
          <p14:tracePt t="27073" x="9112250" y="4845050"/>
          <p14:tracePt t="27074" x="9105900" y="4845050"/>
          <p14:tracePt t="27075" x="9094788" y="4833938"/>
          <p14:tracePt t="27076" x="9077325" y="4829175"/>
          <p14:tracePt t="27077" x="9055100" y="4818063"/>
          <p14:tracePt t="27078" x="9039225" y="4811713"/>
          <p14:tracePt t="27079" x="9032875" y="4806950"/>
          <p14:tracePt t="27080" x="9021763" y="4800600"/>
          <p14:tracePt t="27081" x="8999538" y="4789488"/>
          <p14:tracePt t="27082" x="8982075" y="4783138"/>
          <p14:tracePt t="27083" x="8970963" y="4772025"/>
          <p14:tracePt t="27084" x="8953500" y="4767263"/>
          <p14:tracePt t="27085" x="8931275" y="4756150"/>
          <p14:tracePt t="27087" x="8915400" y="4745038"/>
          <p14:tracePt t="27087" x="8886825" y="4733925"/>
          <p14:tracePt t="27088" x="8869363" y="4721225"/>
          <p14:tracePt t="27089" x="8853488" y="4710113"/>
          <p14:tracePt t="27090" x="8842375" y="4710113"/>
          <p14:tracePt t="27091" x="8807450" y="4694238"/>
          <p14:tracePt t="27092" x="8791575" y="4683125"/>
          <p14:tracePt t="27093" x="8774113" y="4676775"/>
          <p14:tracePt t="27094" x="8745538" y="4659313"/>
          <p14:tracePt t="27095" x="8729663" y="4648200"/>
          <p14:tracePt t="27096" x="8701088" y="4632325"/>
          <p14:tracePt t="27097" x="8685213" y="4625975"/>
          <p14:tracePt t="27098" x="8661400" y="4614863"/>
          <p14:tracePt t="27099" x="8634413" y="4598988"/>
          <p14:tracePt t="27100" x="8605838" y="4581525"/>
          <p14:tracePt t="27101" x="8588375" y="4575175"/>
          <p14:tracePt t="27102" x="8561388" y="4564063"/>
          <p14:tracePt t="27103" x="8526463" y="4548188"/>
          <p14:tracePt t="27104" x="8515350" y="4537075"/>
          <p14:tracePt t="27105" x="8488363" y="4524375"/>
          <p14:tracePt t="27106" x="8453438" y="4508500"/>
          <p14:tracePt t="27107" x="8426450" y="4491038"/>
          <p14:tracePt t="27108" x="8408988" y="4479925"/>
          <p14:tracePt t="27109" x="8375650" y="4464050"/>
          <p14:tracePt t="27110" x="8347075" y="4451350"/>
          <p14:tracePt t="27111" x="8313738" y="4435475"/>
          <p14:tracePt t="27112" x="8291513" y="4424363"/>
          <p14:tracePt t="27113" x="8262938" y="4406900"/>
          <p14:tracePt t="27114" x="8229600" y="4395788"/>
          <p14:tracePt t="27115" x="8194675" y="4378325"/>
          <p14:tracePt t="27116" x="8172450" y="4362450"/>
          <p14:tracePt t="27117" x="8139113" y="4344988"/>
          <p14:tracePt t="27118" x="8110538" y="4329113"/>
          <p14:tracePt t="27119" x="8077200" y="4316413"/>
          <p14:tracePt t="27120" x="8048625" y="4305300"/>
          <p14:tracePt t="27121" x="8021638" y="4289425"/>
          <p14:tracePt t="27122" x="7986713" y="4271963"/>
          <p14:tracePt t="27123" x="7953375" y="4256088"/>
          <p14:tracePt t="27124" x="7931150" y="4243388"/>
          <p14:tracePt t="27125" x="7886700" y="4221163"/>
          <p14:tracePt t="27126" x="7858125" y="4210050"/>
          <p14:tracePt t="27127" x="7829550" y="4194175"/>
          <p14:tracePt t="27128" x="7796213" y="4176713"/>
          <p14:tracePt t="27129" x="7762875" y="4159250"/>
          <p14:tracePt t="27130" x="7723188" y="4143375"/>
          <p14:tracePt t="27131" x="7689850" y="4125913"/>
          <p14:tracePt t="27132" x="7656513" y="4108450"/>
          <p14:tracePt t="27133" x="7621588" y="4092575"/>
          <p14:tracePt t="27135" x="7588250" y="4075113"/>
          <p14:tracePt t="27135" x="7566025" y="4064000"/>
          <p14:tracePt t="27136" x="7515225" y="4041775"/>
          <p14:tracePt t="27137" x="7475538" y="4019550"/>
          <p14:tracePt t="27138" x="7448550" y="4008438"/>
          <p14:tracePt t="27139" x="7419975" y="3997325"/>
          <p14:tracePt t="27140" x="7375525" y="3968750"/>
          <p14:tracePt t="27141" x="7335838" y="3951288"/>
          <p14:tracePt t="27142" x="7302500" y="3935413"/>
          <p14:tracePt t="27143" x="7262813" y="3917950"/>
          <p14:tracePt t="27144" x="7223125" y="3895725"/>
          <p14:tracePt t="27145" x="7194550" y="3884613"/>
          <p14:tracePt t="27146" x="7150100" y="3862388"/>
          <p14:tracePt t="27147" x="7110413" y="3844925"/>
          <p14:tracePt t="27148" x="7077075" y="3827463"/>
          <p14:tracePt t="27149" x="7037388" y="3811588"/>
          <p14:tracePt t="27150" x="6992938" y="3789363"/>
          <p14:tracePt t="27151" x="6953250" y="3771900"/>
          <p14:tracePt t="27152" x="6913563" y="3754438"/>
          <p14:tracePt t="27153" x="6873875" y="3732213"/>
          <p14:tracePt t="27154" x="6835775" y="3716338"/>
          <p14:tracePt t="27156" x="6784975" y="3692525"/>
          <p14:tracePt t="27156" x="6745288" y="3670300"/>
          <p14:tracePt t="27157" x="6705600" y="3654425"/>
          <p14:tracePt t="27158" x="6654800" y="3630613"/>
          <p14:tracePt t="27159" x="6627813" y="3614738"/>
          <p14:tracePt t="27160" x="6570663" y="3597275"/>
          <p14:tracePt t="27161" x="6519863" y="3575050"/>
          <p14:tracePt t="27162" x="6486525" y="3557588"/>
          <p14:tracePt t="27163" x="6442075" y="3535363"/>
          <p14:tracePt t="27164" x="6396038" y="3513138"/>
          <p14:tracePt t="27165" x="6351588" y="3495675"/>
          <p14:tracePt t="27166" x="6307138" y="3473450"/>
          <p14:tracePt t="27167" x="6261100" y="3457575"/>
          <p14:tracePt t="27168" x="6205538" y="3429000"/>
          <p14:tracePt t="27169" x="6154738" y="3411538"/>
          <p14:tracePt t="27170" x="6115050" y="3395663"/>
          <p14:tracePt t="27171" x="6070600" y="3373438"/>
          <p14:tracePt t="27172" x="6019800" y="3355975"/>
          <p14:tracePt t="27173" x="5969000" y="3327400"/>
          <p14:tracePt t="27174" x="5918200" y="3311525"/>
          <p14:tracePt t="27175" x="5880100" y="3294063"/>
          <p14:tracePt t="27176" x="5818188" y="3271838"/>
          <p14:tracePt t="27177" x="5778500" y="3254375"/>
          <p14:tracePt t="27178" x="5727700" y="3232150"/>
          <p14:tracePt t="27179" x="5665788" y="3203575"/>
          <p14:tracePt t="27180" x="5626100" y="3187700"/>
          <p14:tracePt t="27181" x="5564188" y="3165475"/>
          <p14:tracePt t="27182" x="5526088" y="3148013"/>
          <p14:tracePt t="27183" x="5464175" y="3119438"/>
          <p14:tracePt t="27184" x="5418138" y="3103563"/>
          <p14:tracePt t="27185" x="5362575" y="3079750"/>
          <p14:tracePt t="27186" x="5311775" y="3063875"/>
          <p14:tracePt t="27187" x="5260975" y="3035300"/>
          <p14:tracePt t="27188" x="5210175" y="3019425"/>
          <p14:tracePt t="27189" x="5159375" y="2995613"/>
          <p14:tracePt t="27190" x="5110163" y="2979738"/>
          <p14:tracePt t="27191" x="5048250" y="2951163"/>
          <p14:tracePt t="27192" x="5008563" y="2933700"/>
          <p14:tracePt t="27193" x="4946650" y="2911475"/>
          <p14:tracePt t="27194" x="4889500" y="2884488"/>
          <p14:tracePt t="27195" x="4845050" y="2867025"/>
          <p14:tracePt t="27196" x="4789488" y="2844800"/>
          <p14:tracePt t="27197" x="4743450" y="2827338"/>
          <p14:tracePt t="27198" x="4681538" y="2798763"/>
          <p14:tracePt t="27199" x="4637088" y="2776538"/>
          <p14:tracePt t="27200" x="4575175" y="2754313"/>
          <p14:tracePt t="27201" x="4535488" y="2736850"/>
          <p14:tracePt t="27202" x="4473575" y="2709863"/>
          <p14:tracePt t="27203" x="4413250" y="2687638"/>
          <p14:tracePt t="27204" x="4373563" y="2670175"/>
          <p14:tracePt t="27205" x="4311650" y="2641600"/>
          <p14:tracePt t="27206" x="4265613" y="2625725"/>
          <p14:tracePt t="27207" x="4210050" y="2601913"/>
          <p14:tracePt t="27208" x="4159250" y="2586038"/>
          <p14:tracePt t="27209" x="4108450" y="2552700"/>
          <p14:tracePt t="27210" x="4046538" y="2528888"/>
          <p14:tracePt t="27211" x="4002088" y="2513013"/>
          <p14:tracePt t="27212" x="3940175" y="2484438"/>
          <p14:tracePt t="27213" x="3900488" y="2466975"/>
          <p14:tracePt t="27214" x="3838575" y="2444750"/>
          <p14:tracePt t="27215" x="3794125" y="2422525"/>
          <p14:tracePt t="27216" x="3738563" y="2393950"/>
          <p14:tracePt t="27217" x="3692525" y="2378075"/>
          <p14:tracePt t="27219" x="3636963" y="2355850"/>
          <p14:tracePt t="27220" x="3586163" y="2338388"/>
          <p14:tracePt t="27220" x="3546475" y="2316163"/>
          <p14:tracePt t="27221" x="3484563" y="2287588"/>
          <p14:tracePt t="27223" x="3446463" y="2271713"/>
          <p14:tracePt t="27223" x="3384550" y="2243138"/>
          <p14:tracePt t="27224" x="3344863" y="2225675"/>
          <p14:tracePt t="27225" x="3294063" y="2198688"/>
          <p14:tracePt t="27226" x="3249613" y="2181225"/>
          <p14:tracePt t="27227" x="3192463" y="2159000"/>
          <p14:tracePt t="27228" x="3152775" y="2136775"/>
          <p14:tracePt t="27229" x="3108325" y="2112963"/>
          <p14:tracePt t="27230" x="3052763" y="2085975"/>
          <p14:tracePt t="27231" x="3001963" y="2068513"/>
          <p14:tracePt t="27232" x="2962275" y="2046288"/>
          <p14:tracePt t="27233" x="2917825" y="2028825"/>
          <p14:tracePt t="27234" x="2860675" y="1995488"/>
          <p14:tracePt t="27235" x="2809875" y="1978025"/>
          <p14:tracePt t="27236" x="2771775" y="1955800"/>
          <p14:tracePt t="27237" x="2732088" y="1939925"/>
          <p14:tracePt t="27238" x="2681288" y="1911350"/>
          <p14:tracePt t="27240" x="2597150" y="1871663"/>
          <p14:tracePt t="27241" x="2557463" y="1849438"/>
          <p14:tracePt t="27242" x="2506663" y="1827213"/>
          <p14:tracePt t="27243" x="2466975" y="1804988"/>
          <p14:tracePt t="27244" x="2428875" y="1787525"/>
          <p14:tracePt t="27245" x="2378075" y="1758950"/>
          <p14:tracePt t="27246" x="2338388" y="1736725"/>
          <p14:tracePt t="27247" x="2298700" y="1714500"/>
          <p14:tracePt t="27248" x="2254250" y="1692275"/>
          <p14:tracePt t="27249" x="2209800" y="1670050"/>
          <p14:tracePt t="27250" x="2170113" y="1652588"/>
          <p14:tracePt t="27251" x="2130425" y="1624013"/>
          <p14:tracePt t="27252" x="2079625" y="1601788"/>
          <p14:tracePt t="27253" x="2039938" y="1579563"/>
          <p14:tracePt t="27254" x="2001838" y="1557338"/>
          <p14:tracePt t="27255" x="1973263" y="1539875"/>
          <p14:tracePt t="27257" x="1933575" y="1517650"/>
          <p14:tracePt t="27258" x="1882775" y="1489075"/>
          <p14:tracePt t="27259" x="1798638" y="1438275"/>
          <p14:tracePt t="27260" x="1776413" y="1427163"/>
          <p14:tracePt t="27261" x="1725613" y="1400175"/>
          <p14:tracePt t="27262" x="1685925" y="1377950"/>
          <p14:tracePt t="27263" x="1658938" y="1354138"/>
          <p14:tracePt t="27264" x="1619250" y="1331913"/>
          <p14:tracePt t="27265" x="1579563" y="1309688"/>
          <p14:tracePt t="27267" x="1511300" y="1265238"/>
          <p14:tracePt t="27268" x="1462088" y="1243013"/>
          <p14:tracePt t="27269" x="1433513" y="1219200"/>
          <p14:tracePt t="27271" x="1393825" y="1196975"/>
          <p14:tracePt t="27272" x="1327150" y="1152525"/>
          <p14:tracePt t="27274" x="1292225" y="1135063"/>
          <p14:tracePt t="27274" x="1258888" y="1112838"/>
          <p14:tracePt t="27275" x="1225550" y="1090613"/>
          <p14:tracePt t="27276" x="1203325" y="1073150"/>
          <p14:tracePt t="27277" x="1157288" y="1046163"/>
          <p14:tracePt t="27278" x="1123950" y="1028700"/>
          <p14:tracePt t="27279" x="1090613" y="1000125"/>
          <p14:tracePt t="27280" x="1057275" y="984250"/>
          <p14:tracePt t="27281" x="1035050" y="966788"/>
          <p14:tracePt t="27282" x="989013" y="938213"/>
          <p14:tracePt t="27283" x="960438" y="915988"/>
          <p14:tracePt t="27284" x="938213" y="900113"/>
          <p14:tracePt t="27285" x="904875" y="876300"/>
          <p14:tracePt t="27286" x="871538" y="854075"/>
          <p14:tracePt t="27288" x="809625" y="809625"/>
          <p14:tracePt t="27289" x="781050" y="792163"/>
          <p14:tracePt t="27290" x="752475" y="769938"/>
          <p14:tracePt t="27291" x="730250" y="752475"/>
          <p14:tracePt t="27292" x="696913" y="736600"/>
          <p14:tracePt t="27293" x="668338" y="714375"/>
          <p14:tracePt t="27294" x="641350" y="692150"/>
          <p14:tracePt t="27295" x="601663" y="663575"/>
          <p14:tracePt t="27296" x="573088" y="646113"/>
          <p14:tracePt t="27297" x="544513" y="623888"/>
          <p14:tracePt t="27298" x="517525" y="601663"/>
          <p14:tracePt t="27299" x="500063" y="595313"/>
          <p14:tracePt t="27300" x="471488" y="573088"/>
          <p14:tracePt t="27302" x="449263" y="550863"/>
          <p14:tracePt t="27302" x="422275" y="528638"/>
          <p14:tracePt t="27303" x="393700" y="506413"/>
          <p14:tracePt t="27305" x="365125" y="488950"/>
          <p14:tracePt t="27306" x="336550" y="471488"/>
          <p14:tracePt t="27306" x="314325" y="449263"/>
          <p14:tracePt t="27307" x="292100" y="433388"/>
          <p14:tracePt t="27308" x="274638" y="409575"/>
          <p14:tracePt t="27309" x="247650" y="393700"/>
          <p14:tracePt t="27310" x="219075" y="371475"/>
          <p14:tracePt t="27311" x="190500" y="349250"/>
          <p14:tracePt t="27312" x="179388" y="336550"/>
          <p14:tracePt t="27313" x="157163" y="320675"/>
          <p14:tracePt t="27314" x="128588" y="292100"/>
          <p14:tracePt t="27315" x="112713" y="287338"/>
          <p14:tracePt t="27316" x="90488" y="258763"/>
          <p14:tracePt t="27317" x="79375" y="252413"/>
          <p14:tracePt t="27318" x="50800" y="225425"/>
          <p14:tracePt t="27319" x="39688" y="219075"/>
          <p14:tracePt t="27320" x="17463" y="190500"/>
          <p14:tracePt t="27321" x="6350" y="179388"/>
          <p14:tracePt t="28097" x="22225" y="409575"/>
          <p14:tracePt t="28097" x="39688" y="422275"/>
          <p14:tracePt t="28097" x="44450" y="427038"/>
          <p14:tracePt t="28097" x="55563" y="449263"/>
          <p14:tracePt t="28097" x="73025" y="460375"/>
          <p14:tracePt t="28097" x="79375" y="471488"/>
          <p14:tracePt t="28097" x="101600" y="495300"/>
          <p14:tracePt t="28097" x="112713" y="506413"/>
          <p14:tracePt t="28097" x="117475" y="517525"/>
          <p14:tracePt t="28097" x="146050" y="539750"/>
          <p14:tracePt t="28097" x="157163" y="557213"/>
          <p14:tracePt t="28097" x="168275" y="568325"/>
          <p14:tracePt t="28097" x="179388" y="584200"/>
          <p14:tracePt t="28097" x="196850" y="595313"/>
          <p14:tracePt t="28097" x="207963" y="612775"/>
          <p14:tracePt t="28097" x="219075" y="623888"/>
          <p14:tracePt t="28097" x="241300" y="641350"/>
          <p14:tracePt t="28097" x="252413" y="657225"/>
          <p14:tracePt t="28097" x="263525" y="668338"/>
          <p14:tracePt t="28097" x="287338" y="692150"/>
          <p14:tracePt t="28097" x="298450" y="703263"/>
          <p14:tracePt t="28097" x="314325" y="714375"/>
          <p14:tracePt t="28097" x="325438" y="736600"/>
          <p14:tracePt t="28097" x="349250" y="752475"/>
          <p14:tracePt t="28097" x="360363" y="769938"/>
          <p14:tracePt t="28097" x="376238" y="781050"/>
          <p14:tracePt t="28097" x="393700" y="798513"/>
          <p14:tracePt t="28097" x="409575" y="814388"/>
          <p14:tracePt t="28097" x="422275" y="827088"/>
          <p14:tracePt t="28097" x="444500" y="854075"/>
          <p14:tracePt t="28097" x="460375" y="871538"/>
          <p14:tracePt t="28097" x="471488" y="882650"/>
          <p14:tracePt t="28097" x="495300" y="900113"/>
          <p14:tracePt t="28097" x="506413" y="915988"/>
          <p14:tracePt t="28097" x="522288" y="927100"/>
          <p14:tracePt t="28097" x="544513" y="955675"/>
          <p14:tracePt t="28097" x="561975" y="966788"/>
          <p14:tracePt t="28097" x="584200" y="989013"/>
          <p14:tracePt t="28097" x="595313" y="1000125"/>
          <p14:tracePt t="28097" x="606425" y="1017588"/>
          <p14:tracePt t="28097" x="630238" y="1035050"/>
          <p14:tracePt t="28097" x="652463" y="1057275"/>
          <p14:tracePt t="28097" x="668338" y="1073150"/>
          <p14:tracePt t="28097" x="679450" y="1090613"/>
          <p14:tracePt t="28097" x="696913" y="1101725"/>
          <p14:tracePt t="28097" x="719138" y="1130300"/>
          <p14:tracePt t="28097" x="736600" y="1141413"/>
          <p14:tracePt t="28097" x="747713" y="1157288"/>
          <p14:tracePt t="28097" x="769938" y="1174750"/>
          <p14:tracePt t="28097" x="781050" y="1192213"/>
          <p14:tracePt t="28097" x="809625" y="1219200"/>
          <p14:tracePt t="28097" x="825500" y="1230313"/>
          <p14:tracePt t="28097" x="842963" y="1254125"/>
          <p14:tracePt t="28097" x="854075" y="1265238"/>
          <p14:tracePt t="28097" x="882650" y="1292225"/>
          <p14:tracePt t="28097" x="900113" y="1304925"/>
          <p14:tracePt t="28097" x="915988" y="1327150"/>
          <p14:tracePt t="28097" x="933450" y="1338263"/>
          <p14:tracePt t="28097" x="955675" y="1360488"/>
          <p14:tracePt t="28097" x="977900" y="1389063"/>
          <p14:tracePt t="28097" x="995363" y="1400175"/>
          <p14:tracePt t="28097" x="1017588" y="1422400"/>
          <p14:tracePt t="28097" x="1039813" y="1438275"/>
          <p14:tracePt t="28097" x="1050925" y="1455738"/>
          <p14:tracePt t="28097" x="1079500" y="1484313"/>
          <p14:tracePt t="28097" x="1095375" y="1495425"/>
          <p14:tracePt t="28097" x="1112838" y="1517650"/>
          <p14:tracePt t="28097" x="1141413" y="1535113"/>
          <p14:tracePt t="28097" x="1152525" y="1550988"/>
          <p14:tracePt t="28097" x="1174750" y="1579563"/>
          <p14:tracePt t="28097" x="1203325" y="1597025"/>
          <p14:tracePt t="28097" x="1225550" y="1619250"/>
          <p14:tracePt t="28097" x="1236663" y="1630363"/>
          <p14:tracePt t="28097" x="1265238" y="1658938"/>
          <p14:tracePt t="28097" x="1281113" y="1681163"/>
          <p14:tracePt t="28097" x="1309688" y="1703388"/>
          <p14:tracePt t="28097" x="1327150" y="1714500"/>
          <p14:tracePt t="28097" x="1343025" y="1743075"/>
          <p14:tracePt t="28097" x="1371600" y="1765300"/>
          <p14:tracePt t="28097" x="1393825" y="1781175"/>
          <p14:tracePt t="28097" x="1411288" y="1798638"/>
          <p14:tracePt t="28097" x="1433513" y="1827213"/>
          <p14:tracePt t="28097" x="1462088" y="1849438"/>
          <p14:tracePt t="28097" x="1484313" y="1866900"/>
          <p14:tracePt t="28097" x="1506538" y="1893888"/>
          <p14:tracePt t="28097" x="1528763" y="1916113"/>
          <p14:tracePt t="28097" x="1557338" y="1939925"/>
          <p14:tracePt t="28097" x="1585913" y="1955800"/>
          <p14:tracePt t="28097" x="1597025" y="1973263"/>
          <p14:tracePt t="28097" x="1619250" y="2001838"/>
          <p14:tracePt t="28097" x="1646238" y="2017713"/>
          <p14:tracePt t="28097" x="1670050" y="2039938"/>
          <p14:tracePt t="28097" x="1692275" y="2068513"/>
          <p14:tracePt t="28097" x="1719263" y="2090738"/>
          <p14:tracePt t="28097" x="1743075" y="2108200"/>
          <p14:tracePt t="28097" x="1770063" y="2130425"/>
          <p14:tracePt t="28097" x="1793875" y="2159000"/>
          <p14:tracePt t="28097" x="1816100" y="2181225"/>
          <p14:tracePt t="28097" x="1843088" y="2203450"/>
          <p14:tracePt t="28097" x="1871663" y="2232025"/>
          <p14:tracePt t="28097" x="1905000" y="2259013"/>
          <p14:tracePt t="28097" x="1933575" y="2282825"/>
          <p14:tracePt t="28097" x="1955800" y="2305050"/>
          <p14:tracePt t="28097" x="1978025" y="2327275"/>
          <p14:tracePt t="28097" x="2006600" y="2349500"/>
          <p14:tracePt t="28097" x="2028825" y="2371725"/>
          <p14:tracePt t="28097" x="2057400" y="2393950"/>
          <p14:tracePt t="28097" x="2079625" y="2417763"/>
          <p14:tracePt t="28097" x="2119313" y="2451100"/>
          <p14:tracePt t="28097" x="2147888" y="2473325"/>
          <p14:tracePt t="28097" x="2170113" y="2495550"/>
          <p14:tracePt t="28097" x="2197100" y="2517775"/>
          <p14:tracePt t="28097" x="2220913" y="2541588"/>
          <p14:tracePt t="28097" x="2259013" y="2568575"/>
          <p14:tracePt t="28097" x="2282825" y="2597150"/>
          <p14:tracePt t="28097" x="2309813" y="2619375"/>
          <p14:tracePt t="28097" x="2338388" y="2636838"/>
          <p14:tracePt t="28097" x="2360613" y="2659063"/>
          <p14:tracePt t="28097" x="2400300" y="2698750"/>
          <p14:tracePt t="28097" x="2422525" y="2714625"/>
          <p14:tracePt t="28097" x="2451100" y="2736850"/>
          <p14:tracePt t="28097" x="2478088" y="2760663"/>
          <p14:tracePt t="28097" x="2506663" y="2782888"/>
          <p14:tracePt t="28097" x="2540000" y="2809875"/>
          <p14:tracePt t="28097" x="2568575" y="2833688"/>
          <p14:tracePt t="28097" x="2597150" y="2855913"/>
          <p14:tracePt t="28097" x="2619375" y="2884488"/>
          <p14:tracePt t="28097" x="2659063" y="2911475"/>
          <p14:tracePt t="28097" x="2681288" y="2933700"/>
          <p14:tracePt t="28097" x="2709863" y="2951163"/>
          <p14:tracePt t="28097" x="2736850" y="2973388"/>
          <p14:tracePt t="28097" x="2765425" y="2995613"/>
          <p14:tracePt t="28097" x="2798763" y="3024188"/>
          <p14:tracePt t="28097" x="2827338" y="3052763"/>
          <p14:tracePt t="28097" x="2855913" y="3074988"/>
          <p14:tracePt t="28097" x="2878138" y="3097213"/>
          <p14:tracePt t="28097" x="2900363" y="3114675"/>
          <p14:tracePt t="28097" x="2940050" y="3148013"/>
          <p14:tracePt t="28097" x="2968625" y="3165475"/>
          <p14:tracePt t="28097" x="2995613" y="3187700"/>
          <p14:tracePt t="28097" x="3024188" y="3209925"/>
          <p14:tracePt t="28097" x="3041650" y="3232150"/>
          <p14:tracePt t="28097" x="3086100" y="3260725"/>
          <p14:tracePt t="28097" x="3114675" y="3287713"/>
          <p14:tracePt t="28097" x="3136900" y="3305175"/>
          <p14:tracePt t="28097" x="3163888" y="3333750"/>
          <p14:tracePt t="28097" x="3187700" y="3349625"/>
          <p14:tracePt t="28097" x="3214688" y="3373438"/>
          <p14:tracePt t="28097" x="3238500" y="3395663"/>
          <p14:tracePt t="28097" x="3282950" y="3422650"/>
          <p14:tracePt t="28097" x="3311525" y="3446463"/>
          <p14:tracePt t="28097" x="3327400" y="3468688"/>
          <p14:tracePt t="28097" x="3355975" y="3490913"/>
          <p14:tracePt t="28097" x="3384550" y="3508375"/>
          <p14:tracePt t="28097" x="3411538" y="3530600"/>
          <p14:tracePt t="28097" x="3433763" y="3552825"/>
          <p14:tracePt t="28097" x="3462338" y="3575050"/>
          <p14:tracePt t="28097" x="3490913" y="3603625"/>
          <p14:tracePt t="28097" x="3519488" y="3625850"/>
          <p14:tracePt t="28097" x="3546475" y="3648075"/>
          <p14:tracePt t="28097" x="3563938" y="3665538"/>
          <p14:tracePt t="28097" x="3592513" y="3687763"/>
          <p14:tracePt t="28097" x="3636963" y="3716338"/>
          <p14:tracePt t="28097" x="3659188" y="3738563"/>
          <p14:tracePt t="28097" x="3687763" y="3760788"/>
          <p14:tracePt t="28097" x="3698875" y="3771900"/>
          <p14:tracePt t="28097" x="3738563" y="3800475"/>
          <p14:tracePt t="28097" x="3754438" y="3816350"/>
          <p14:tracePt t="28097" x="3783013" y="3838575"/>
          <p14:tracePt t="28097" x="3805238" y="3856038"/>
          <p14:tracePt t="28097" x="3827463" y="3878263"/>
          <p14:tracePt t="28097" x="3856038" y="3900488"/>
          <p14:tracePt t="28097" x="3884613" y="3924300"/>
          <p14:tracePt t="28097" x="3911600" y="3946525"/>
          <p14:tracePt t="28097" x="3940175" y="3968750"/>
          <p14:tracePt t="28097" x="3957638" y="3986213"/>
          <p14:tracePt t="28097" x="3984625" y="4013200"/>
          <p14:tracePt t="28097" x="4013200" y="4035425"/>
          <p14:tracePt t="28097" x="4041775" y="4059238"/>
          <p14:tracePt t="28097" x="4052888" y="4064000"/>
          <p14:tracePt t="28097" x="4075113" y="4092575"/>
          <p14:tracePt t="28097" x="4103688" y="4114800"/>
          <p14:tracePt t="28097" x="4130675" y="4132263"/>
          <p14:tracePt t="28097" x="4159250" y="4154488"/>
          <p14:tracePt t="28097" x="4176713" y="4176713"/>
          <p14:tracePt t="28097" x="4198938" y="4194175"/>
          <p14:tracePt t="28097" x="4227513" y="4210050"/>
          <p14:tracePt t="28097" x="4243388" y="4232275"/>
          <p14:tracePt t="28097" x="4271963" y="4256088"/>
          <p14:tracePt t="28097" x="4300538" y="4278313"/>
          <p14:tracePt t="28097" x="4311650" y="4289425"/>
          <p14:tracePt t="28097" x="4338638" y="4311650"/>
          <p14:tracePt t="28097" x="4367213" y="4333875"/>
          <p14:tracePt t="28097" x="4395788" y="4356100"/>
          <p14:tracePt t="28097" x="4406900" y="4367213"/>
          <p14:tracePt t="28097" x="4435475" y="4391025"/>
          <p14:tracePt t="28097" x="4451350" y="4406900"/>
          <p14:tracePt t="28097" x="4468813" y="4424363"/>
          <p14:tracePt t="28097" x="4491038" y="4440238"/>
          <p14:tracePt t="28097" x="4519613" y="4464050"/>
          <p14:tracePt t="28097" x="4535488" y="4479925"/>
          <p14:tracePt t="28097" x="4559300" y="4497388"/>
          <p14:tracePt t="28097" x="4586288" y="4524375"/>
          <p14:tracePt t="28097" x="4603750" y="4537075"/>
          <p14:tracePt t="28097" x="4625975" y="4552950"/>
          <p14:tracePt t="28097" x="4648200" y="4581525"/>
          <p14:tracePt t="28097" x="4659313" y="4592638"/>
          <p14:tracePt t="28097" x="4681538" y="4614863"/>
          <p14:tracePt t="28097" x="4710113" y="4637088"/>
          <p14:tracePt t="28097" x="4727575" y="4648200"/>
          <p14:tracePt t="28097" x="4749800" y="4672013"/>
          <p14:tracePt t="28097" x="4767263" y="4683125"/>
          <p14:tracePt t="28097" x="4794250" y="4705350"/>
          <p14:tracePt t="28097" x="4805363" y="4716463"/>
          <p14:tracePt t="28097" x="4822825" y="4738688"/>
          <p14:tracePt t="28097" x="4845050" y="4749800"/>
          <p14:tracePt t="28097" x="4862513" y="4778375"/>
          <p14:tracePt t="28097" x="4884738" y="4783138"/>
          <p14:tracePt t="28097" x="4906963" y="4811713"/>
          <p14:tracePt t="28097" x="4918075" y="4822825"/>
          <p14:tracePt t="28097" x="4940300" y="4845050"/>
          <p14:tracePt t="28097" x="4957763" y="4856163"/>
          <p14:tracePt t="28097" x="4979988" y="4873625"/>
          <p14:tracePt t="28097" x="4991100" y="4884738"/>
          <p14:tracePt t="28097" x="5013325" y="4902200"/>
          <p14:tracePt t="28097" x="5037138" y="4924425"/>
          <p14:tracePt t="28097" x="5053013" y="4935538"/>
          <p14:tracePt t="28097" x="5070475" y="4957763"/>
          <p14:tracePt t="28097" x="5086350" y="4968875"/>
          <p14:tracePt t="28097" x="5103813" y="4986338"/>
          <p14:tracePt t="28097" x="5126038" y="5002213"/>
          <p14:tracePt t="28097" x="5143500" y="5019675"/>
          <p14:tracePt t="28097" x="5159375" y="5026025"/>
          <p14:tracePt t="28097" x="5172075" y="5041900"/>
          <p14:tracePt t="28097" x="5199063" y="5064125"/>
          <p14:tracePt t="28097" x="5210175" y="5076825"/>
          <p14:tracePt t="28097" x="5221288" y="5087938"/>
          <p14:tracePt t="28097" x="5238750" y="5099050"/>
          <p14:tracePt t="28097" x="5260975" y="5121275"/>
          <p14:tracePt t="28097" x="5278438" y="5137150"/>
          <p14:tracePt t="28097" x="5289550" y="5143500"/>
          <p14:tracePt t="28097" x="5300663" y="5154613"/>
          <p14:tracePt t="28097" x="5322888" y="5172075"/>
          <p14:tracePt t="28097" x="5334000" y="5183188"/>
          <p14:tracePt t="28097" x="5356225" y="5205413"/>
          <p14:tracePt t="28097" x="5373688" y="5210175"/>
          <p14:tracePt t="28097" x="5384800" y="5227638"/>
          <p14:tracePt t="28097" x="5402263" y="5238750"/>
          <p14:tracePt t="28097" x="5413375" y="5249863"/>
          <p14:tracePt t="28097" x="5424488" y="5260975"/>
          <p14:tracePt t="28097" x="5446713" y="5278438"/>
          <p14:tracePt t="28097" x="5457825" y="5289550"/>
          <p14:tracePt t="28097" x="5468938" y="5300663"/>
          <p14:tracePt t="28097" x="5486400" y="5311775"/>
          <p14:tracePt t="28097" x="5497513" y="5322888"/>
          <p14:tracePt t="28097" x="5508625" y="5334000"/>
          <p14:tracePt t="28097" x="5530850" y="5345113"/>
          <p14:tracePt t="28097" x="5541963" y="5357813"/>
          <p14:tracePt t="28097" x="5548313" y="5368925"/>
          <p14:tracePt t="28097" x="5564188" y="5373688"/>
          <p14:tracePt t="28097" x="5581650" y="5391150"/>
          <p14:tracePt t="28097" x="5592763" y="5402263"/>
          <p14:tracePt t="28097" x="5603875" y="5413375"/>
          <p14:tracePt t="28097" x="5614988" y="5419725"/>
          <p14:tracePt t="28097" x="5632450" y="5435600"/>
          <p14:tracePt t="28097" x="5654675" y="5446713"/>
          <p14:tracePt t="28097" x="5661025" y="5457825"/>
          <p14:tracePt t="28097" x="5665788" y="5464175"/>
          <p14:tracePt t="28097" x="5683250" y="5475288"/>
          <p14:tracePt t="28097" x="5688013" y="5480050"/>
          <p14:tracePt t="28097" x="5705475" y="5497513"/>
          <p14:tracePt t="28097" x="5734050" y="5514975"/>
          <p14:tracePt t="28097" x="5738813" y="5526088"/>
          <p14:tracePt t="28097" x="5756275" y="5530850"/>
          <p14:tracePt t="28097" x="5761038" y="5541963"/>
          <p14:tracePt t="28097" x="5772150" y="5553075"/>
          <p14:tracePt t="28097" x="5783263" y="5559425"/>
          <p14:tracePt t="28097" x="5795963" y="5570538"/>
          <p14:tracePt t="28097" x="5811838" y="5581650"/>
          <p14:tracePt t="28097" x="5822950" y="5592763"/>
          <p14:tracePt t="28097" x="5834063" y="5599113"/>
          <p14:tracePt t="28097" x="5840413" y="5610225"/>
          <p14:tracePt t="28097" x="5857875" y="5614988"/>
          <p14:tracePt t="28097" x="5862638" y="5627688"/>
          <p14:tracePt t="28097" x="5868988" y="5632450"/>
          <p14:tracePt t="28097" x="5884863" y="5643563"/>
          <p14:tracePt t="28097" x="5895975" y="5649913"/>
          <p14:tracePt t="28097" x="5907088" y="5661025"/>
          <p14:tracePt t="28097" x="5913438" y="5665788"/>
          <p14:tracePt t="28097" x="5924550" y="5676900"/>
          <p14:tracePt t="28097" x="5935663" y="5683250"/>
          <p14:tracePt t="28097" x="5942013" y="5694363"/>
          <p14:tracePt t="28097" x="5953125" y="5694363"/>
          <p14:tracePt t="28097" x="5957888" y="5705475"/>
          <p14:tracePt t="28097" x="5964238" y="5705475"/>
          <p14:tracePt t="28097" x="5975350" y="5716588"/>
          <p14:tracePt t="28097" x="5980113" y="5722938"/>
          <p14:tracePt t="28097" x="5986463" y="5727700"/>
          <p14:tracePt t="28097" x="5997575" y="5734050"/>
          <p14:tracePt t="28097" x="5997575" y="5738813"/>
          <p14:tracePt t="28097" x="6008688" y="5745163"/>
          <p14:tracePt t="28097" x="6019800" y="5756275"/>
          <p14:tracePt t="28097" x="6026150" y="5762625"/>
          <p14:tracePt t="28097" x="6037263" y="5767388"/>
          <p14:tracePt t="28097" x="6042025" y="5778500"/>
          <p14:tracePt t="28097" x="6053138" y="5784850"/>
          <p14:tracePt t="28097" x="6059488" y="5789613"/>
          <p14:tracePt t="28097" x="6065838" y="5795963"/>
          <p14:tracePt t="28097" x="6070600" y="5800725"/>
          <p14:tracePt t="28097" x="6076950" y="5807075"/>
          <p14:tracePt t="28097" x="6081713" y="5807075"/>
          <p14:tracePt t="28097" x="6081713" y="5811838"/>
          <p14:tracePt t="28097" x="6092825" y="5818188"/>
          <p14:tracePt t="28097" x="6092825" y="5822950"/>
          <p14:tracePt t="28097" x="6103938" y="5829300"/>
          <p14:tracePt t="28097" x="6110288" y="5835650"/>
          <p14:tracePt t="28097" x="6115050" y="5840413"/>
          <p14:tracePt t="28097" x="6121400" y="5840413"/>
          <p14:tracePt t="28097" x="6126163" y="5846763"/>
          <p14:tracePt t="28097" x="6132513" y="5851525"/>
          <p14:tracePt t="28097" x="6132513" y="5857875"/>
          <p14:tracePt t="28097" x="6138863" y="5857875"/>
          <p14:tracePt t="28097" x="6138863" y="5862638"/>
          <p14:tracePt t="28097" x="6143625" y="5862638"/>
          <p14:tracePt t="28097" x="6149975" y="5868988"/>
          <p14:tracePt t="28097" x="6154738" y="5873750"/>
          <p14:tracePt t="28097" x="6161088" y="5880100"/>
          <p14:tracePt t="28097" x="6161088" y="5884863"/>
          <p14:tracePt t="28097" x="6165850" y="5884863"/>
          <p14:tracePt t="28097" x="6165850" y="5891213"/>
          <p14:tracePt t="28097" x="6172200" y="5891213"/>
          <p14:tracePt t="28097" x="6172200" y="5895975"/>
          <p14:tracePt t="28097" x="6176963" y="5895975"/>
          <p14:tracePt t="28097" x="6183313" y="5895975"/>
          <p14:tracePt t="28097" x="6183313" y="5891213"/>
          <p14:tracePt t="28097" x="6183313" y="5884863"/>
          <p14:tracePt t="28097" x="6183313" y="5880100"/>
          <p14:tracePt t="28097" x="6183313" y="5873750"/>
          <p14:tracePt t="28097" x="6183313" y="5868988"/>
          <p14:tracePt t="28097" x="6183313" y="5862638"/>
          <p14:tracePt t="28097" x="6183313" y="5857875"/>
          <p14:tracePt t="28097" x="6183313" y="5851525"/>
          <p14:tracePt t="28097" x="6183313" y="5846763"/>
          <p14:tracePt t="28097" x="6183313" y="5840413"/>
          <p14:tracePt t="28097" x="6183313" y="5835650"/>
          <p14:tracePt t="28097" x="6183313" y="5829300"/>
          <p14:tracePt t="28097" x="6183313" y="5822950"/>
          <p14:tracePt t="28097" x="6183313" y="5818188"/>
          <p14:tracePt t="28097" x="6176963" y="5818188"/>
          <p14:tracePt t="28097" x="6176963" y="5811838"/>
          <p14:tracePt t="28097" x="6176963" y="5807075"/>
          <p14:tracePt t="28097" x="6176963" y="5800725"/>
          <p14:tracePt t="28097" x="6176963" y="5795963"/>
          <p14:tracePt t="28097" x="6176963" y="5789613"/>
          <p14:tracePt t="28097" x="6176963" y="5784850"/>
          <p14:tracePt t="28097" x="6176963" y="5778500"/>
          <p14:tracePt t="28097" x="6176963" y="5773738"/>
          <p14:tracePt t="28097" x="6176963" y="5767388"/>
          <p14:tracePt t="28097" x="6176963" y="5762625"/>
          <p14:tracePt t="28097" x="6183313" y="5762625"/>
          <p14:tracePt t="28097" x="6183313" y="5756275"/>
          <p14:tracePt t="28097" x="6183313" y="5749925"/>
          <p14:tracePt t="28097" x="6188075" y="5749925"/>
          <p14:tracePt t="28097" x="6188075" y="5745163"/>
          <p14:tracePt t="28097" x="6194425" y="5738813"/>
          <p14:tracePt t="28097" x="6194425" y="5734050"/>
          <p14:tracePt t="28097" x="6200775" y="5727700"/>
          <p14:tracePt t="28097" x="6200775" y="5722938"/>
          <p14:tracePt t="28097" x="6200775" y="5716588"/>
          <p14:tracePt t="28097" x="6205538" y="5716588"/>
          <p14:tracePt t="28097" x="6205538" y="5711825"/>
          <p14:tracePt t="28097" x="6205538" y="5705475"/>
          <p14:tracePt t="28097" x="6211888" y="5705475"/>
          <p14:tracePt t="28097" x="6211888" y="5700713"/>
          <p14:tracePt t="28097" x="6216650" y="5700713"/>
          <p14:tracePt t="28097" x="6216650" y="5694363"/>
          <p14:tracePt t="28097" x="6216650" y="5688013"/>
          <p14:tracePt t="28097" x="6216650" y="5683250"/>
          <p14:tracePt t="28097" x="6223000" y="5683250"/>
          <p14:tracePt t="28097" x="6223000" y="5676900"/>
          <p14:tracePt t="28097" x="6223000" y="5672138"/>
          <p14:tracePt t="28097" x="6223000" y="5665788"/>
          <p14:tracePt t="28097" x="6227763" y="5665788"/>
          <p14:tracePt t="28097" x="6227763" y="5661025"/>
          <p14:tracePt t="28097" x="6227763" y="5654675"/>
          <p14:tracePt t="28097" x="6234113" y="5654675"/>
          <p14:tracePt t="28097" x="6234113" y="5649913"/>
          <p14:tracePt t="28097" x="6234113" y="5643563"/>
          <p14:tracePt t="28097" x="6234113" y="5638800"/>
          <p14:tracePt t="28097" x="6238875" y="5638800"/>
          <p14:tracePt t="28097" x="6245225" y="5638800"/>
          <p14:tracePt t="28097" x="6245225" y="5632450"/>
          <p14:tracePt t="28097" x="6249988" y="5632450"/>
          <p14:tracePt t="28097" x="6249988" y="5627688"/>
          <p14:tracePt t="28097" x="6256338" y="5627688"/>
          <p14:tracePt t="28097" x="6256338" y="5621338"/>
          <p14:tracePt t="28097" x="6261100" y="5621338"/>
          <p14:tracePt t="28097" x="6267450" y="5621338"/>
          <p14:tracePt t="28097" x="6273800" y="5621338"/>
          <p14:tracePt t="28097" x="6278563" y="5621338"/>
          <p14:tracePt t="28097" x="6284913" y="5621338"/>
          <p14:tracePt t="28097" x="6289675" y="5621338"/>
          <p14:tracePt t="28097" x="6289675" y="5614988"/>
          <p14:tracePt t="28097" x="6296025" y="5614988"/>
          <p14:tracePt t="28097" x="6300788" y="5614988"/>
          <p14:tracePt t="28097" x="6307138" y="5614988"/>
          <p14:tracePt t="28097" x="6311900" y="5614988"/>
          <p14:tracePt t="28097" x="6311900" y="5610225"/>
          <p14:tracePt t="28097" x="6311900" y="5603875"/>
          <p14:tracePt t="28097" x="6318250" y="5603875"/>
          <p14:tracePt t="28097" x="6318250" y="5599113"/>
          <p14:tracePt t="28097" x="6318250" y="5592763"/>
          <p14:tracePt t="28097" x="6318250" y="5588000"/>
          <p14:tracePt t="28097" x="6311900" y="5588000"/>
          <p14:tracePt t="28097" x="6307138" y="5588000"/>
          <p14:tracePt t="28097" x="6300788" y="5588000"/>
          <p14:tracePt t="28097" x="6300788" y="5581650"/>
          <p14:tracePt t="28097" x="6296025" y="5581650"/>
          <p14:tracePt t="28097" x="6296025" y="5576888"/>
          <p14:tracePt t="28097" x="6289675" y="5576888"/>
          <p14:tracePt t="28097" x="6284913" y="5576888"/>
          <p14:tracePt t="28097" x="6278563" y="5576888"/>
          <p14:tracePt t="28097" x="6278563" y="5570538"/>
          <p14:tracePt t="28097" x="6273800" y="5570538"/>
          <p14:tracePt t="28097" x="6256338" y="5565775"/>
          <p14:tracePt t="28097" x="6249988" y="5565775"/>
          <p14:tracePt t="28097" x="6245225" y="5565775"/>
          <p14:tracePt t="28097" x="6238875" y="5565775"/>
          <p14:tracePt t="28097" x="6234113" y="5565775"/>
          <p14:tracePt t="28097" x="6234113" y="5559425"/>
          <p14:tracePt t="28097" x="6227763" y="5559425"/>
          <p14:tracePt t="28097" x="6223000" y="5559425"/>
          <p14:tracePt t="28097" x="6223000" y="5553075"/>
          <p14:tracePt t="28097" x="6211888" y="5553075"/>
          <p14:tracePt t="28097" x="6205538" y="5553075"/>
          <p14:tracePt t="28097" x="6200775" y="5553075"/>
          <p14:tracePt t="28097" x="6194425" y="5553075"/>
          <p14:tracePt t="28097" x="6188075" y="5553075"/>
          <p14:tracePt t="28097" x="6183313" y="5553075"/>
          <p14:tracePt t="28097" x="6183313" y="5548313"/>
          <p14:tracePt t="28097" x="6176963" y="5548313"/>
          <p14:tracePt t="28097" x="6172200" y="5548313"/>
          <p14:tracePt t="28097" x="6165850" y="5548313"/>
          <p14:tracePt t="28097" x="6161088" y="5548313"/>
          <p14:tracePt t="28097" x="6154738" y="5548313"/>
          <p14:tracePt t="28097" x="6149975" y="5548313"/>
          <p14:tracePt t="28097" x="6143625" y="5548313"/>
          <p14:tracePt t="28097" x="6143625" y="5541963"/>
          <p14:tracePt t="28097" x="6138863" y="5541963"/>
          <p14:tracePt t="28097" x="6132513" y="5541963"/>
          <p14:tracePt t="28097" x="6126163" y="5541963"/>
          <p14:tracePt t="28097" x="6121400" y="5541963"/>
          <p14:tracePt t="28097" x="6115050" y="5541963"/>
          <p14:tracePt t="28097" x="6110288" y="5541963"/>
          <p14:tracePt t="28097" x="6103938" y="5541963"/>
          <p14:tracePt t="28097" x="6103938" y="5537200"/>
          <p14:tracePt t="28097" x="6099175" y="5537200"/>
          <p14:tracePt t="28097" x="6092825" y="5537200"/>
          <p14:tracePt t="28097" x="6088063" y="5537200"/>
          <p14:tracePt t="28097" x="6081713" y="5537200"/>
          <p14:tracePt t="28097" x="6076950" y="5530850"/>
          <p14:tracePt t="28097" x="6070600" y="5530850"/>
          <p14:tracePt t="28097" x="6065838" y="5530850"/>
          <p14:tracePt t="28097" x="6059488" y="5530850"/>
          <p14:tracePt t="28097" x="6053138" y="5530850"/>
          <p14:tracePt t="28097" x="6048375" y="5530850"/>
          <p14:tracePt t="28097" x="6042025" y="5530850"/>
          <p14:tracePt t="28097" x="6037263" y="5530850"/>
          <p14:tracePt t="28097" x="6030913" y="5530850"/>
          <p14:tracePt t="28097" x="6026150" y="5530850"/>
          <p14:tracePt t="28097" x="6019800" y="5530850"/>
          <p14:tracePt t="28097" x="6015038" y="5530850"/>
          <p14:tracePt t="28097" x="6008688" y="5530850"/>
          <p14:tracePt t="28097" x="6003925" y="5530850"/>
          <p14:tracePt t="28097" x="5997575" y="5530850"/>
          <p14:tracePt t="28097" x="5991225" y="5530850"/>
          <p14:tracePt t="28097" x="5986463" y="5530850"/>
          <p14:tracePt t="28097" x="5980113" y="5530850"/>
          <p14:tracePt t="28097" x="5975350" y="5530850"/>
          <p14:tracePt t="28097" x="5969000" y="5530850"/>
          <p14:tracePt t="28097" x="5964238" y="5530850"/>
          <p14:tracePt t="28097" x="5957888" y="5530850"/>
          <p14:tracePt t="28097" x="5953125" y="5530850"/>
          <p14:tracePt t="28097" x="5946775" y="5530850"/>
          <p14:tracePt t="28097" x="5942013" y="5530850"/>
          <p14:tracePt t="28097" x="5935663" y="5530850"/>
          <p14:tracePt t="28097" x="5930900" y="5530850"/>
          <p14:tracePt t="28097" x="5924550" y="5530850"/>
          <p14:tracePt t="28097" x="5918200" y="5530850"/>
          <p14:tracePt t="28097" x="5913438" y="5530850"/>
          <p14:tracePt t="28097" x="5880100" y="5537200"/>
          <p14:tracePt t="28097" x="5873750" y="5537200"/>
          <p14:tracePt t="28097" x="5868988" y="5537200"/>
          <p14:tracePt t="28097" x="5862638" y="5537200"/>
          <p14:tracePt t="28097" x="5857875" y="5537200"/>
          <p14:tracePt t="28097" x="5851525" y="5537200"/>
          <p14:tracePt t="28097" x="5845175" y="5537200"/>
          <p14:tracePt t="28097" x="5807075" y="5537200"/>
          <p14:tracePt t="28097" x="5800725" y="5537200"/>
          <p14:tracePt t="28097" x="5795963" y="5537200"/>
          <p14:tracePt t="28097" x="5789613" y="5537200"/>
          <p14:tracePt t="28097" x="5783263" y="5537200"/>
          <p14:tracePt t="28097" x="5778500" y="5537200"/>
          <p14:tracePt t="28097" x="5772150" y="5537200"/>
          <p14:tracePt t="28097" x="5767388" y="5537200"/>
          <p14:tracePt t="28097" x="5761038" y="5537200"/>
          <p14:tracePt t="28097" x="5761038" y="5541963"/>
          <p14:tracePt t="28097" x="5756275" y="5541963"/>
          <p14:tracePt t="28097" x="5756275" y="5548313"/>
          <p14:tracePt t="28097" x="5749925" y="5548313"/>
          <p14:tracePt t="28097" x="5745163" y="5548313"/>
          <p14:tracePt t="28097" x="5738813" y="5548313"/>
          <p14:tracePt t="28097" x="5734050" y="5548313"/>
          <p14:tracePt t="28097" x="5727700" y="5548313"/>
          <p14:tracePt t="28097" x="5722938" y="5548313"/>
          <p14:tracePt t="28097" x="5716588" y="5548313"/>
          <p14:tracePt t="28097" x="5710238" y="5548313"/>
          <p14:tracePt t="28097" x="5705475" y="5548313"/>
          <p14:tracePt t="28097" x="5699125" y="5548313"/>
          <p14:tracePt t="28097" x="5694363" y="5548313"/>
          <p14:tracePt t="28097" x="5688013" y="5548313"/>
          <p14:tracePt t="28097" x="5683250" y="5548313"/>
          <p14:tracePt t="28097" x="5676900" y="5548313"/>
          <p14:tracePt t="28097" x="5672138" y="5548313"/>
          <p14:tracePt t="28097" x="5665788" y="5548313"/>
          <p14:tracePt t="28097" x="5665788" y="5541963"/>
          <p14:tracePt t="28097" x="5661025" y="5541963"/>
          <p14:tracePt t="28097" x="5649913" y="5541963"/>
          <p14:tracePt t="28097" x="5643563" y="5537200"/>
          <p14:tracePt t="28097" x="5637213" y="5537200"/>
          <p14:tracePt t="28097" x="5632450" y="5537200"/>
          <p14:tracePt t="28097" x="5626100" y="5537200"/>
          <p14:tracePt t="28097" x="5626100" y="5530850"/>
          <p14:tracePt t="28097" x="5621338" y="5530850"/>
          <p14:tracePt t="28097" x="5610225" y="5530850"/>
          <p14:tracePt t="28097" x="5603875" y="5530850"/>
          <p14:tracePt t="28097" x="5603875" y="5526088"/>
          <p14:tracePt t="28097" x="5592763" y="5526088"/>
          <p14:tracePt t="28097" x="5588000" y="5519738"/>
          <p14:tracePt t="28097" x="5570538" y="5519738"/>
          <p14:tracePt t="28097" x="5564188" y="5514975"/>
          <p14:tracePt t="28097" x="5553075" y="5508625"/>
          <p14:tracePt t="28097" x="5541963" y="5508625"/>
          <p14:tracePt t="28097" x="5537200" y="5503863"/>
          <p14:tracePt t="28097" x="5519738" y="5497513"/>
          <p14:tracePt t="28097" x="5514975" y="5497513"/>
          <p14:tracePt t="28097" x="5508625" y="5497513"/>
          <p14:tracePt t="28097" x="5497513" y="5486400"/>
          <p14:tracePt t="28097" x="5491163" y="5486400"/>
          <p14:tracePt t="28097" x="5480050" y="5480050"/>
          <p14:tracePt t="28097" x="5468938" y="5475288"/>
          <p14:tracePt t="28097" x="5464175" y="5475288"/>
          <p14:tracePt t="28097" x="5457825" y="5475288"/>
          <p14:tracePt t="28097" x="5446713" y="5464175"/>
          <p14:tracePt t="28097" x="5435600" y="5464175"/>
          <p14:tracePt t="28097" x="5424488" y="5453063"/>
          <p14:tracePt t="28097" x="5418138" y="5453063"/>
          <p14:tracePt t="28097" x="5413375" y="5453063"/>
          <p14:tracePt t="28097" x="5402263" y="5446713"/>
          <p14:tracePt t="28097" x="5395913" y="5441950"/>
          <p14:tracePt t="28097" x="5380038" y="5435600"/>
          <p14:tracePt t="28097" x="5367338" y="5430838"/>
          <p14:tracePt t="28097" x="5362575" y="5424488"/>
          <p14:tracePt t="28097" x="5351463" y="5419725"/>
          <p14:tracePt t="28097" x="5334000" y="5413375"/>
          <p14:tracePt t="28097" x="5329238" y="5407025"/>
          <p14:tracePt t="28097" x="5311775" y="5402263"/>
          <p14:tracePt t="28097" x="5300663" y="5395913"/>
          <p14:tracePt t="28097" x="5289550" y="5391150"/>
          <p14:tracePt t="28097" x="5278438" y="5384800"/>
          <p14:tracePt t="28097" x="5267325" y="5380038"/>
          <p14:tracePt t="28097" x="5256213" y="5373688"/>
          <p14:tracePt t="28097" x="5249863" y="5368925"/>
          <p14:tracePt t="28097" x="5238750" y="5362575"/>
          <p14:tracePt t="28097" x="5221288" y="5362575"/>
          <p14:tracePt t="28097" x="5210175" y="5351463"/>
          <p14:tracePt t="28097" x="5199063" y="5351463"/>
          <p14:tracePt t="28097" x="5187950" y="5340350"/>
          <p14:tracePt t="28097" x="5176838" y="5334000"/>
          <p14:tracePt t="28097" x="5165725" y="5334000"/>
          <p14:tracePt t="28097" x="5154613" y="5322888"/>
          <p14:tracePt t="28097" x="5143500" y="5318125"/>
          <p14:tracePt t="28097" x="5132388" y="5311775"/>
          <p14:tracePt t="28097" x="5121275" y="5307013"/>
          <p14:tracePt t="28097" x="5110163" y="5307013"/>
          <p14:tracePt t="28097" x="5099050" y="5295900"/>
          <p14:tracePt t="28097" x="5081588" y="5289550"/>
          <p14:tracePt t="28097" x="5070475" y="5284788"/>
          <p14:tracePt t="28097" x="5059363" y="5272088"/>
          <p14:tracePt t="28097" x="5048250" y="5272088"/>
          <p14:tracePt t="28097" x="5030788" y="5260975"/>
          <p14:tracePt t="28097" x="5024438" y="5256213"/>
          <p14:tracePt t="28097" x="5013325" y="5249863"/>
          <p14:tracePt t="28097" x="4991100" y="5238750"/>
          <p14:tracePt t="28097" x="4975225" y="5233988"/>
          <p14:tracePt t="28097" x="4968875" y="5222875"/>
          <p14:tracePt t="28097" x="4951413" y="5216525"/>
          <p14:tracePt t="28097" x="4940300" y="5210175"/>
          <p14:tracePt t="28097" x="4929188" y="5205413"/>
          <p14:tracePt t="28097" x="4918075" y="5194300"/>
          <p14:tracePt t="28097" x="4902200" y="5183188"/>
          <p14:tracePt t="28097" x="4884738" y="5176838"/>
          <p14:tracePt t="28097" x="4867275" y="5165725"/>
          <p14:tracePt t="28097" x="4862513" y="5160963"/>
          <p14:tracePt t="28097" x="4851400" y="5149850"/>
          <p14:tracePt t="28097" x="4829175" y="5137150"/>
          <p14:tracePt t="28097" x="4811713" y="5126038"/>
          <p14:tracePt t="28097" x="4800600" y="5121275"/>
          <p14:tracePt t="28097" x="4767263" y="5103813"/>
          <p14:tracePt t="28097" x="4760913" y="5092700"/>
          <p14:tracePt t="28097" x="4743450" y="5081588"/>
          <p14:tracePt t="28097" x="4732338" y="5076825"/>
          <p14:tracePt t="28097" x="4716463" y="5064125"/>
          <p14:tracePt t="28097" x="4694238" y="5048250"/>
          <p14:tracePt t="28097" x="4681538" y="5041900"/>
          <p14:tracePt t="28097" x="4665663" y="5026025"/>
          <p14:tracePt t="28097" x="4654550" y="5019675"/>
          <p14:tracePt t="28097" x="4625975" y="4997450"/>
          <p14:tracePt t="28097" x="4614863" y="4991100"/>
          <p14:tracePt t="28097" x="4597400" y="4975225"/>
          <p14:tracePt t="28097" x="4581525" y="4964113"/>
          <p14:tracePt t="28097" x="4570413" y="4953000"/>
          <p14:tracePt t="28097" x="4552950" y="4946650"/>
          <p14:tracePt t="28097" x="4524375" y="4924425"/>
          <p14:tracePt t="28097" x="4513263" y="4913313"/>
          <p14:tracePt t="28097" x="4502150" y="4902200"/>
          <p14:tracePt t="28097" x="4473575" y="4884738"/>
          <p14:tracePt t="28097" x="4457700" y="4867275"/>
          <p14:tracePt t="28097" x="4446588" y="4856163"/>
          <p14:tracePt t="28097" x="4418013" y="4840288"/>
          <p14:tracePt t="28097" x="4406900" y="4829175"/>
          <p14:tracePt t="28097" x="4389438" y="4818063"/>
          <p14:tracePt t="28097" x="4362450" y="4794250"/>
          <p14:tracePt t="28097" x="4344988" y="4783138"/>
          <p14:tracePt t="28097" x="4322763" y="4760913"/>
          <p14:tracePt t="28097" x="4305300" y="4749800"/>
          <p14:tracePt t="28097" x="4283075" y="4733925"/>
          <p14:tracePt t="28097" x="4260850" y="4716463"/>
          <p14:tracePt t="28097" x="4238625" y="4694238"/>
          <p14:tracePt t="28097" x="4221163" y="4687888"/>
          <p14:tracePt t="28097" x="4198938" y="4665663"/>
          <p14:tracePt t="28097" x="4170363" y="4648200"/>
          <p14:tracePt t="28097" x="4159250" y="4637088"/>
          <p14:tracePt t="28097" x="4137025" y="4621213"/>
          <p14:tracePt t="28097" x="4108450" y="4598988"/>
          <p14:tracePt t="28097" x="4081463" y="4575175"/>
          <p14:tracePt t="28097" x="4070350" y="4564063"/>
          <p14:tracePt t="28097" x="4041775" y="4541838"/>
          <p14:tracePt t="28097" x="4013200" y="4519613"/>
          <p14:tracePt t="28097" x="3984625" y="4497388"/>
          <p14:tracePt t="28097" x="3973513" y="4486275"/>
          <p14:tracePt t="28097" x="3946525" y="4464050"/>
          <p14:tracePt t="28097" x="3917950" y="4440238"/>
          <p14:tracePt t="28097" x="3895725" y="4418013"/>
          <p14:tracePt t="28097" x="3867150" y="4395788"/>
          <p14:tracePt t="28097" x="3838575" y="4378325"/>
          <p14:tracePt t="28097" x="3811588" y="4356100"/>
          <p14:tracePt t="28097" x="3794125" y="4333875"/>
          <p14:tracePt t="28097" x="3765550" y="4311650"/>
          <p14:tracePt t="28097" x="3743325" y="4300538"/>
          <p14:tracePt t="28097" x="3727450" y="4278313"/>
          <p14:tracePt t="28097" x="3698875" y="4256088"/>
          <p14:tracePt t="28097" x="3670300" y="4232275"/>
          <p14:tracePt t="28097" x="3641725" y="4216400"/>
          <p14:tracePt t="28097" x="3614738" y="4194175"/>
          <p14:tracePt t="28097" x="3597275" y="4170363"/>
          <p14:tracePt t="28097" x="3568700" y="4148138"/>
          <p14:tracePt t="28097" x="3541713" y="4125913"/>
          <p14:tracePt t="28097" x="3513138" y="4097338"/>
          <p14:tracePt t="28097" x="3484563" y="4081463"/>
          <p14:tracePt t="28097" x="3451225" y="4052888"/>
          <p14:tracePt t="28097" x="3429000" y="4030663"/>
          <p14:tracePt t="28097" x="3400425" y="4002088"/>
          <p14:tracePt t="28097" x="3371850" y="3979863"/>
          <p14:tracePt t="28097" x="3344863" y="3957638"/>
          <p14:tracePt t="28097" x="3322638" y="3935413"/>
          <p14:tracePt t="28097" x="3298825" y="3917950"/>
          <p14:tracePt t="28097" x="3271838" y="3895725"/>
          <p14:tracePt t="28097" x="3249613" y="3873500"/>
          <p14:tracePt t="28097" x="3209925" y="3838575"/>
          <p14:tracePt t="28097" x="3181350" y="3816350"/>
          <p14:tracePt t="28097" x="3159125" y="3794125"/>
          <p14:tracePt t="28097" x="3136900" y="3771900"/>
          <p14:tracePt t="28097" x="3108325" y="3754438"/>
          <p14:tracePt t="28097" x="3079750" y="3727450"/>
          <p14:tracePt t="28097" x="3057525" y="3705225"/>
          <p14:tracePt t="28097" x="3028950" y="3681413"/>
          <p14:tracePt t="28097" x="3006725" y="3659188"/>
          <p14:tracePt t="28097" x="2968625" y="3625850"/>
          <p14:tracePt t="28097" x="2944813" y="3603625"/>
          <p14:tracePt t="28097" x="2917825" y="3586163"/>
          <p14:tracePt t="28097" x="2895600" y="3563938"/>
          <p14:tracePt t="28097" x="2867025" y="3535363"/>
          <p14:tracePt t="28097" x="2838450" y="3513138"/>
          <p14:tracePt t="28097" x="2820988" y="3495675"/>
          <p14:tracePt t="28097" x="2776538" y="3457575"/>
          <p14:tracePt t="28097" x="2754313" y="3435350"/>
          <p14:tracePt t="28097" x="2732088" y="3417888"/>
          <p14:tracePt t="28097" x="2703513" y="3395663"/>
          <p14:tracePt t="28097" x="2674938" y="3373438"/>
          <p14:tracePt t="28097" x="2641600" y="3338513"/>
          <p14:tracePt t="28097" x="2613025" y="3316288"/>
          <p14:tracePt t="28097" x="2597150" y="3294063"/>
          <p14:tracePt t="28097" x="2568575" y="3265488"/>
          <p14:tracePt t="28097" x="2540000" y="3249613"/>
          <p14:tracePt t="28097" x="2506663" y="3209925"/>
          <p14:tracePt t="28097" x="2478088" y="3192463"/>
          <p14:tracePt t="28097" x="2455863" y="3170238"/>
          <p14:tracePt t="28097" x="2433638" y="3148013"/>
          <p14:tracePt t="28097" x="2405063" y="3119438"/>
          <p14:tracePt t="28097" x="2382838" y="3103563"/>
          <p14:tracePt t="28097" x="2349500" y="3063875"/>
          <p14:tracePt t="28097" x="2320925" y="3041650"/>
          <p14:tracePt t="28097" x="2293938" y="3024188"/>
          <p14:tracePt t="28097" x="2270125" y="2995613"/>
          <p14:tracePt t="28097" x="2247900" y="2973388"/>
          <p14:tracePt t="28097" x="2220913" y="2951163"/>
          <p14:tracePt t="28097" x="2185988" y="2917825"/>
          <p14:tracePt t="28097" x="2163763" y="2895600"/>
          <p14:tracePt t="28097" x="2136775" y="2871788"/>
          <p14:tracePt t="28097" x="2108200" y="2849563"/>
          <p14:tracePt t="28097" x="2090738" y="2827338"/>
          <p14:tracePt t="28097" x="2062163" y="2805113"/>
          <p14:tracePt t="28097" x="2035175" y="2776538"/>
          <p14:tracePt t="28097" x="2001838" y="2743200"/>
          <p14:tracePt t="28097" x="1978025" y="2720975"/>
          <p14:tracePt t="28097" x="1951038" y="2698750"/>
          <p14:tracePt t="28097" x="1922463" y="2681288"/>
          <p14:tracePt t="28097" x="1905000" y="2652713"/>
          <p14:tracePt t="28097" x="1878013" y="2630488"/>
          <p14:tracePt t="28097" x="1854200" y="2608263"/>
          <p14:tracePt t="28097" x="1820863" y="2574925"/>
          <p14:tracePt t="28097" x="1793875" y="2552700"/>
          <p14:tracePt t="28097" x="1765300" y="2524125"/>
          <p14:tracePt t="28097" x="1747838" y="2506663"/>
          <p14:tracePt t="28097" x="1719263" y="2484438"/>
          <p14:tracePt t="28097" x="1697038" y="2455863"/>
          <p14:tracePt t="28097" x="1670050" y="2433638"/>
          <p14:tracePt t="28097" x="1635125" y="2400300"/>
          <p14:tracePt t="28097" x="1608138" y="2378075"/>
          <p14:tracePt t="28097" x="1585913" y="2349500"/>
          <p14:tracePt t="28097" x="1557338" y="2333625"/>
          <p14:tracePt t="28097" x="1539875" y="2309813"/>
          <p14:tracePt t="28097" x="1511300" y="2282825"/>
          <p14:tracePt t="28097" x="1484313" y="2259013"/>
          <p14:tracePt t="28097" x="1466850" y="2243138"/>
          <p14:tracePt t="28097" x="1427163" y="2203450"/>
          <p14:tracePt t="28097" x="1404938" y="2185988"/>
          <p14:tracePt t="28097" x="1382713" y="2159000"/>
          <p14:tracePt t="28097" x="1354138" y="2136775"/>
          <p14:tracePt t="28097" x="1331913" y="2112963"/>
          <p14:tracePt t="28097" x="1303338" y="2085975"/>
          <p14:tracePt t="28097" x="1287463" y="2068513"/>
          <p14:tracePt t="28097" x="1258888" y="2046288"/>
          <p14:tracePt t="28097" x="1236663" y="2017713"/>
          <p14:tracePt t="28097" x="1203325" y="1990725"/>
          <p14:tracePt t="28097" x="1174750" y="1962150"/>
          <p14:tracePt t="28097" x="1146175" y="1939925"/>
          <p14:tracePt t="28097" x="1135063" y="1928813"/>
          <p14:tracePt t="28097" x="1101725" y="1893888"/>
          <p14:tracePt t="28097" x="1079500" y="1871663"/>
          <p14:tracePt t="28097" x="1068388" y="1860550"/>
          <p14:tracePt t="28097" x="1039813" y="1831975"/>
          <p14:tracePt t="28097" x="1017588" y="1809750"/>
          <p14:tracePt t="28097" x="1000125" y="1793875"/>
          <p14:tracePt t="28097" x="973138" y="1765300"/>
          <p14:tracePt t="28097" x="949325" y="1743075"/>
          <p14:tracePt t="28097" x="922338" y="1714500"/>
          <p14:tracePt t="28097" x="904875" y="1697038"/>
          <p14:tracePt t="28097" x="876300" y="1670050"/>
          <p14:tracePt t="28097" x="860425" y="1652588"/>
          <p14:tracePt t="28097" x="842963" y="1635125"/>
          <p14:tracePt t="28097" x="820738" y="1612900"/>
          <p14:tracePt t="28097" x="792163" y="1585913"/>
          <p14:tracePt t="28097" x="776288" y="1568450"/>
          <p14:tracePt t="28097" x="758825" y="1550988"/>
          <p14:tracePt t="28097" x="736600" y="1524000"/>
          <p14:tracePt t="28097" x="708025" y="1500188"/>
          <p14:tracePt t="28097" x="696913" y="1484313"/>
          <p14:tracePt t="28097" x="679450" y="1466850"/>
          <p14:tracePt t="28097" x="657225" y="1444625"/>
          <p14:tracePt t="28097" x="635000" y="1416050"/>
          <p14:tracePt t="28097" x="612775" y="1400175"/>
          <p14:tracePt t="28097" x="595313" y="1377950"/>
          <p14:tracePt t="28097" x="584200" y="1365250"/>
          <p14:tracePt t="28097" x="561975" y="1338263"/>
          <p14:tracePt t="28097" x="544513" y="1320800"/>
          <p14:tracePt t="28097" x="528638" y="1304925"/>
          <p14:tracePt t="28097" x="511175" y="1281113"/>
          <p14:tracePt t="28097" x="495300" y="1265238"/>
          <p14:tracePt t="28097" x="477838" y="1243013"/>
          <p14:tracePt t="28097" x="455613" y="1225550"/>
          <p14:tracePt t="28097" x="444500" y="1208088"/>
          <p14:tracePt t="28097" x="427038" y="1192213"/>
          <p14:tracePt t="28097" x="409575" y="1169988"/>
          <p14:tracePt t="28097" x="393700" y="1152525"/>
          <p14:tracePt t="28097" x="387350" y="1141413"/>
          <p14:tracePt t="28097" x="365125" y="1112838"/>
          <p14:tracePt t="28097" x="354013" y="1101725"/>
          <p14:tracePt t="28097" x="342900" y="1090613"/>
          <p14:tracePt t="28097" x="325438" y="1073150"/>
          <p14:tracePt t="28097" x="320675" y="1062038"/>
          <p14:tracePt t="28097" x="298450" y="1039813"/>
          <p14:tracePt t="28097" x="287338" y="1017588"/>
          <p14:tracePt t="28097" x="269875" y="1006475"/>
          <p14:tracePt t="28097" x="263525" y="995363"/>
          <p14:tracePt t="28097" x="247650" y="973138"/>
          <p14:tracePt t="28097" x="241300" y="962025"/>
          <p14:tracePt t="28097" x="230188" y="949325"/>
          <p14:tracePt t="28097" x="214313" y="927100"/>
          <p14:tracePt t="28097" x="201613" y="915988"/>
          <p14:tracePt t="28097" x="190500" y="904875"/>
          <p14:tracePt t="28097" x="185738" y="893763"/>
          <p14:tracePt t="28097" x="179388" y="876300"/>
          <p14:tracePt t="28097" x="168275" y="865188"/>
          <p14:tracePt t="28097" x="152400" y="854075"/>
          <p14:tracePt t="28097" x="146050" y="831850"/>
          <p14:tracePt t="28097" x="141288" y="827088"/>
          <p14:tracePt t="28097" x="128588" y="814388"/>
          <p14:tracePt t="28097" x="117475" y="792163"/>
          <p14:tracePt t="28097" x="106363" y="781050"/>
          <p14:tracePt t="28097" x="101600" y="776288"/>
          <p14:tracePt t="28097" x="90488" y="758825"/>
          <p14:tracePt t="28097" x="84138" y="747713"/>
          <p14:tracePt t="28097" x="73025" y="736600"/>
          <p14:tracePt t="28097" x="66675" y="725488"/>
          <p14:tracePt t="28097" x="61913" y="714375"/>
          <p14:tracePt t="28097" x="55563" y="703263"/>
          <p14:tracePt t="28097" x="44450" y="692150"/>
          <p14:tracePt t="28097" x="39688" y="679450"/>
          <p14:tracePt t="28097" x="28575" y="668338"/>
          <p14:tracePt t="28097" x="28575" y="657225"/>
          <p14:tracePt t="28097" x="17463" y="646113"/>
          <p14:tracePt t="28097" x="11113" y="630238"/>
          <p14:tracePt t="28097" x="6350" y="623888"/>
        </p14:tracePtLst>
      </p14:laserTraceLst>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9A19BBDB-70BD-418A-B330-894A97070711}"/>
              </a:ext>
            </a:extLst>
          </p:cNvPr>
          <p:cNvSpPr>
            <a:spLocks noGrp="1"/>
          </p:cNvSpPr>
          <p:nvPr>
            <p:ph type="ftr" sz="quarter" idx="11"/>
          </p:nvPr>
        </p:nvSpPr>
        <p:spPr/>
        <p:txBody>
          <a:bodyPr/>
          <a:lstStyle/>
          <a:p>
            <a:r>
              <a:rPr lang="en-US"/>
              <a:t>Speaker: Eric Lieu</a:t>
            </a:r>
          </a:p>
        </p:txBody>
      </p:sp>
      <p:sp>
        <p:nvSpPr>
          <p:cNvPr id="2" name="Slide Number Placeholder 1">
            <a:extLst>
              <a:ext uri="{FF2B5EF4-FFF2-40B4-BE49-F238E27FC236}">
                <a16:creationId xmlns:a16="http://schemas.microsoft.com/office/drawing/2014/main" id="{CAD7D34E-F029-4FBD-8D21-45D62415C066}"/>
              </a:ext>
            </a:extLst>
          </p:cNvPr>
          <p:cNvSpPr>
            <a:spLocks noGrp="1"/>
          </p:cNvSpPr>
          <p:nvPr>
            <p:ph type="sldNum" sz="quarter" idx="12"/>
          </p:nvPr>
        </p:nvSpPr>
        <p:spPr/>
        <p:txBody>
          <a:bodyPr/>
          <a:lstStyle/>
          <a:p>
            <a:fld id="{D57F1E4F-1CFF-5643-939E-217C01CDF565}" type="slidenum">
              <a:rPr lang="en-US" smtClean="0"/>
              <a:pPr/>
              <a:t>57</a:t>
            </a:fld>
            <a:endParaRPr lang="en-US"/>
          </a:p>
        </p:txBody>
      </p:sp>
      <p:sp>
        <p:nvSpPr>
          <p:cNvPr id="7" name="TextBox 6">
            <a:extLst>
              <a:ext uri="{FF2B5EF4-FFF2-40B4-BE49-F238E27FC236}">
                <a16:creationId xmlns:a16="http://schemas.microsoft.com/office/drawing/2014/main" id="{40608D76-A69F-48E8-B544-5D0954BD42E7}"/>
              </a:ext>
            </a:extLst>
          </p:cNvPr>
          <p:cNvSpPr txBox="1"/>
          <p:nvPr/>
        </p:nvSpPr>
        <p:spPr>
          <a:xfrm>
            <a:off x="1332026" y="0"/>
            <a:ext cx="5175902" cy="769441"/>
          </a:xfrm>
          <a:prstGeom prst="rect">
            <a:avLst/>
          </a:prstGeom>
          <a:noFill/>
        </p:spPr>
        <p:txBody>
          <a:bodyPr wrap="square" lIns="91440" tIns="45720" rIns="91440" bIns="45720" anchor="t">
            <a:spAutoFit/>
          </a:bodyPr>
          <a:lstStyle/>
          <a:p>
            <a:r>
              <a:rPr lang="en-US" sz="4400">
                <a:solidFill>
                  <a:schemeClr val="tx1">
                    <a:lumMod val="75000"/>
                    <a:lumOff val="25000"/>
                  </a:schemeClr>
                </a:solidFill>
              </a:rPr>
              <a:t>Retaining Wall</a:t>
            </a:r>
            <a:endParaRPr lang="en-US" sz="4400">
              <a:solidFill>
                <a:schemeClr val="tx1">
                  <a:lumMod val="75000"/>
                  <a:lumOff val="25000"/>
                </a:schemeClr>
              </a:solidFill>
              <a:cs typeface="Calibri"/>
            </a:endParaRPr>
          </a:p>
        </p:txBody>
      </p:sp>
      <p:pic>
        <p:nvPicPr>
          <p:cNvPr id="8" name="Picture 7">
            <a:extLst>
              <a:ext uri="{FF2B5EF4-FFF2-40B4-BE49-F238E27FC236}">
                <a16:creationId xmlns:a16="http://schemas.microsoft.com/office/drawing/2014/main" id="{1999AC07-995F-4B77-8110-5A2633FE53E0}"/>
              </a:ext>
            </a:extLst>
          </p:cNvPr>
          <p:cNvPicPr>
            <a:picLocks noChangeAspect="1"/>
          </p:cNvPicPr>
          <p:nvPr/>
        </p:nvPicPr>
        <p:blipFill>
          <a:blip r:embed="rId5"/>
          <a:stretch>
            <a:fillRect/>
          </a:stretch>
        </p:blipFill>
        <p:spPr>
          <a:xfrm>
            <a:off x="-1" y="769441"/>
            <a:ext cx="12192001" cy="5678012"/>
          </a:xfrm>
          <a:prstGeom prst="rect">
            <a:avLst/>
          </a:prstGeom>
        </p:spPr>
      </p:pic>
      <p:cxnSp>
        <p:nvCxnSpPr>
          <p:cNvPr id="28" name="Straight Connector 27">
            <a:extLst>
              <a:ext uri="{FF2B5EF4-FFF2-40B4-BE49-F238E27FC236}">
                <a16:creationId xmlns:a16="http://schemas.microsoft.com/office/drawing/2014/main" id="{4BCD830D-458F-4E7F-A69E-E26925BF9D8A}"/>
              </a:ext>
            </a:extLst>
          </p:cNvPr>
          <p:cNvCxnSpPr>
            <a:cxnSpLocks/>
          </p:cNvCxnSpPr>
          <p:nvPr/>
        </p:nvCxnSpPr>
        <p:spPr>
          <a:xfrm flipH="1">
            <a:off x="1331668" y="769441"/>
            <a:ext cx="5244153"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918C58C4-17C3-4978-AB0C-C10FF624FFFE}"/>
              </a:ext>
            </a:extLst>
          </p:cNvPr>
          <p:cNvSpPr txBox="1"/>
          <p:nvPr/>
        </p:nvSpPr>
        <p:spPr>
          <a:xfrm>
            <a:off x="4300127" y="3476706"/>
            <a:ext cx="2275694" cy="369332"/>
          </a:xfrm>
          <a:prstGeom prst="rect">
            <a:avLst/>
          </a:prstGeom>
          <a:solidFill>
            <a:srgbClr val="FFFFFF"/>
          </a:solidFill>
          <a:ln>
            <a:noFill/>
          </a:ln>
        </p:spPr>
        <p:txBody>
          <a:bodyPr wrap="square" rtlCol="0">
            <a:spAutoFit/>
          </a:bodyPr>
          <a:lstStyle/>
          <a:p>
            <a:r>
              <a:rPr lang="en-US">
                <a:solidFill>
                  <a:srgbClr val="FF0000"/>
                </a:solidFill>
              </a:rPr>
              <a:t>Inclined Intake Tower</a:t>
            </a:r>
          </a:p>
        </p:txBody>
      </p:sp>
      <p:sp>
        <p:nvSpPr>
          <p:cNvPr id="33" name="TextBox 32">
            <a:extLst>
              <a:ext uri="{FF2B5EF4-FFF2-40B4-BE49-F238E27FC236}">
                <a16:creationId xmlns:a16="http://schemas.microsoft.com/office/drawing/2014/main" id="{D0527759-8490-4682-8517-13FD5CFD6B50}"/>
              </a:ext>
            </a:extLst>
          </p:cNvPr>
          <p:cNvSpPr txBox="1"/>
          <p:nvPr/>
        </p:nvSpPr>
        <p:spPr>
          <a:xfrm>
            <a:off x="1596753" y="3423780"/>
            <a:ext cx="879695" cy="369332"/>
          </a:xfrm>
          <a:prstGeom prst="rect">
            <a:avLst/>
          </a:prstGeom>
          <a:solidFill>
            <a:srgbClr val="FFFFFF"/>
          </a:solidFill>
          <a:ln>
            <a:noFill/>
          </a:ln>
        </p:spPr>
        <p:txBody>
          <a:bodyPr wrap="square" rtlCol="0">
            <a:spAutoFit/>
          </a:bodyPr>
          <a:lstStyle/>
          <a:p>
            <a:r>
              <a:rPr lang="en-US">
                <a:solidFill>
                  <a:srgbClr val="FF0000"/>
                </a:solidFill>
              </a:rPr>
              <a:t>Road 1</a:t>
            </a:r>
          </a:p>
        </p:txBody>
      </p:sp>
      <p:sp>
        <p:nvSpPr>
          <p:cNvPr id="34" name="TextBox 33">
            <a:extLst>
              <a:ext uri="{FF2B5EF4-FFF2-40B4-BE49-F238E27FC236}">
                <a16:creationId xmlns:a16="http://schemas.microsoft.com/office/drawing/2014/main" id="{DD01FEF0-E43C-4660-BA2E-98E3BF76C5D7}"/>
              </a:ext>
            </a:extLst>
          </p:cNvPr>
          <p:cNvSpPr txBox="1"/>
          <p:nvPr/>
        </p:nvSpPr>
        <p:spPr>
          <a:xfrm rot="16561075">
            <a:off x="-604010" y="3292040"/>
            <a:ext cx="1997745" cy="369332"/>
          </a:xfrm>
          <a:prstGeom prst="rect">
            <a:avLst/>
          </a:prstGeom>
          <a:solidFill>
            <a:srgbClr val="FFFFFF"/>
          </a:solidFill>
          <a:ln>
            <a:noFill/>
          </a:ln>
        </p:spPr>
        <p:txBody>
          <a:bodyPr wrap="square" rtlCol="0">
            <a:spAutoFit/>
          </a:bodyPr>
          <a:lstStyle/>
          <a:p>
            <a:r>
              <a:rPr lang="en-US">
                <a:solidFill>
                  <a:srgbClr val="FF0000"/>
                </a:solidFill>
              </a:rPr>
              <a:t>Eagle Canyon Road</a:t>
            </a:r>
          </a:p>
        </p:txBody>
      </p:sp>
      <p:sp>
        <p:nvSpPr>
          <p:cNvPr id="35" name="TextBox 34">
            <a:extLst>
              <a:ext uri="{FF2B5EF4-FFF2-40B4-BE49-F238E27FC236}">
                <a16:creationId xmlns:a16="http://schemas.microsoft.com/office/drawing/2014/main" id="{02EB5DFC-5F3C-4AA2-B619-AF3468BD9977}"/>
              </a:ext>
            </a:extLst>
          </p:cNvPr>
          <p:cNvSpPr txBox="1"/>
          <p:nvPr/>
        </p:nvSpPr>
        <p:spPr>
          <a:xfrm>
            <a:off x="9323512" y="5270000"/>
            <a:ext cx="2352309" cy="369332"/>
          </a:xfrm>
          <a:prstGeom prst="rect">
            <a:avLst/>
          </a:prstGeom>
          <a:solidFill>
            <a:srgbClr val="FFFFFF"/>
          </a:solidFill>
          <a:ln>
            <a:noFill/>
          </a:ln>
        </p:spPr>
        <p:txBody>
          <a:bodyPr wrap="square" rtlCol="0">
            <a:spAutoFit/>
          </a:bodyPr>
          <a:lstStyle/>
          <a:p>
            <a:r>
              <a:rPr lang="en-US">
                <a:solidFill>
                  <a:srgbClr val="FF0000"/>
                </a:solidFill>
              </a:rPr>
              <a:t>Hammer-Head Turnout</a:t>
            </a:r>
          </a:p>
        </p:txBody>
      </p:sp>
      <p:sp>
        <p:nvSpPr>
          <p:cNvPr id="36" name="TextBox 35">
            <a:extLst>
              <a:ext uri="{FF2B5EF4-FFF2-40B4-BE49-F238E27FC236}">
                <a16:creationId xmlns:a16="http://schemas.microsoft.com/office/drawing/2014/main" id="{C44CEB70-4B76-4CEA-99E1-921FB43FB4C1}"/>
              </a:ext>
            </a:extLst>
          </p:cNvPr>
          <p:cNvSpPr txBox="1"/>
          <p:nvPr/>
        </p:nvSpPr>
        <p:spPr>
          <a:xfrm>
            <a:off x="7694718" y="6018411"/>
            <a:ext cx="1457636" cy="369332"/>
          </a:xfrm>
          <a:prstGeom prst="rect">
            <a:avLst/>
          </a:prstGeom>
          <a:solidFill>
            <a:srgbClr val="FFFFFF"/>
          </a:solidFill>
          <a:ln>
            <a:noFill/>
          </a:ln>
        </p:spPr>
        <p:txBody>
          <a:bodyPr wrap="square" rtlCol="0">
            <a:spAutoFit/>
          </a:bodyPr>
          <a:lstStyle/>
          <a:p>
            <a:r>
              <a:rPr lang="en-US">
                <a:solidFill>
                  <a:srgbClr val="FF0000"/>
                </a:solidFill>
              </a:rPr>
              <a:t>Pump Station</a:t>
            </a:r>
          </a:p>
        </p:txBody>
      </p:sp>
      <p:cxnSp>
        <p:nvCxnSpPr>
          <p:cNvPr id="37" name="Straight Arrow Connector 36">
            <a:extLst>
              <a:ext uri="{FF2B5EF4-FFF2-40B4-BE49-F238E27FC236}">
                <a16:creationId xmlns:a16="http://schemas.microsoft.com/office/drawing/2014/main" id="{BEF1BF7F-9728-4829-92E3-4784DA95ECF7}"/>
              </a:ext>
            </a:extLst>
          </p:cNvPr>
          <p:cNvCxnSpPr>
            <a:cxnSpLocks/>
          </p:cNvCxnSpPr>
          <p:nvPr/>
        </p:nvCxnSpPr>
        <p:spPr>
          <a:xfrm flipH="1" flipV="1">
            <a:off x="6516336" y="5926267"/>
            <a:ext cx="1109885" cy="39178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4F6F91C0-1751-43E1-87DF-507A62079B71}"/>
              </a:ext>
            </a:extLst>
          </p:cNvPr>
          <p:cNvCxnSpPr>
            <a:cxnSpLocks/>
          </p:cNvCxnSpPr>
          <p:nvPr/>
        </p:nvCxnSpPr>
        <p:spPr>
          <a:xfrm flipV="1">
            <a:off x="3953744" y="5140809"/>
            <a:ext cx="593375" cy="13896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E9CF151F-54F9-46FC-80EF-9A042BCFF038}"/>
              </a:ext>
            </a:extLst>
          </p:cNvPr>
          <p:cNvSpPr txBox="1"/>
          <p:nvPr/>
        </p:nvSpPr>
        <p:spPr>
          <a:xfrm>
            <a:off x="1763695" y="4386142"/>
            <a:ext cx="1920902" cy="646331"/>
          </a:xfrm>
          <a:prstGeom prst="rect">
            <a:avLst/>
          </a:prstGeom>
          <a:solidFill>
            <a:srgbClr val="FFFFFF"/>
          </a:solidFill>
          <a:ln>
            <a:noFill/>
          </a:ln>
        </p:spPr>
        <p:txBody>
          <a:bodyPr wrap="square" rtlCol="0">
            <a:spAutoFit/>
          </a:bodyPr>
          <a:lstStyle/>
          <a:p>
            <a:r>
              <a:rPr lang="en-US">
                <a:solidFill>
                  <a:srgbClr val="FF0000"/>
                </a:solidFill>
              </a:rPr>
              <a:t>Intake Tower </a:t>
            </a:r>
          </a:p>
          <a:p>
            <a:r>
              <a:rPr lang="en-US">
                <a:solidFill>
                  <a:srgbClr val="FF0000"/>
                </a:solidFill>
              </a:rPr>
              <a:t>Turnout/ Entrance</a:t>
            </a:r>
          </a:p>
        </p:txBody>
      </p:sp>
      <p:cxnSp>
        <p:nvCxnSpPr>
          <p:cNvPr id="40" name="Straight Arrow Connector 39">
            <a:extLst>
              <a:ext uri="{FF2B5EF4-FFF2-40B4-BE49-F238E27FC236}">
                <a16:creationId xmlns:a16="http://schemas.microsoft.com/office/drawing/2014/main" id="{6AE853AF-EF13-4A27-BC97-6E3D74BFEDCA}"/>
              </a:ext>
            </a:extLst>
          </p:cNvPr>
          <p:cNvCxnSpPr>
            <a:cxnSpLocks/>
          </p:cNvCxnSpPr>
          <p:nvPr/>
        </p:nvCxnSpPr>
        <p:spPr>
          <a:xfrm flipV="1">
            <a:off x="3545633" y="3887103"/>
            <a:ext cx="298046" cy="50269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DB5BA054-2C7B-4417-82B2-21B3B78CC887}"/>
              </a:ext>
            </a:extLst>
          </p:cNvPr>
          <p:cNvSpPr txBox="1"/>
          <p:nvPr/>
        </p:nvSpPr>
        <p:spPr>
          <a:xfrm>
            <a:off x="11083932" y="1606716"/>
            <a:ext cx="342123" cy="369332"/>
          </a:xfrm>
          <a:prstGeom prst="rect">
            <a:avLst/>
          </a:prstGeom>
          <a:solidFill>
            <a:schemeClr val="bg1"/>
          </a:solidFill>
          <a:ln>
            <a:noFill/>
          </a:ln>
        </p:spPr>
        <p:txBody>
          <a:bodyPr wrap="square" rtlCol="0">
            <a:spAutoFit/>
          </a:bodyPr>
          <a:lstStyle/>
          <a:p>
            <a:r>
              <a:rPr lang="en-US" b="1">
                <a:solidFill>
                  <a:srgbClr val="FF0000"/>
                </a:solidFill>
              </a:rPr>
              <a:t>N</a:t>
            </a:r>
          </a:p>
        </p:txBody>
      </p:sp>
      <p:cxnSp>
        <p:nvCxnSpPr>
          <p:cNvPr id="42" name="Straight Arrow Connector 41">
            <a:extLst>
              <a:ext uri="{FF2B5EF4-FFF2-40B4-BE49-F238E27FC236}">
                <a16:creationId xmlns:a16="http://schemas.microsoft.com/office/drawing/2014/main" id="{7BD28C34-698B-4408-8A1A-D79254FBF9DB}"/>
              </a:ext>
            </a:extLst>
          </p:cNvPr>
          <p:cNvCxnSpPr>
            <a:cxnSpLocks/>
          </p:cNvCxnSpPr>
          <p:nvPr/>
        </p:nvCxnSpPr>
        <p:spPr>
          <a:xfrm flipV="1">
            <a:off x="11251884" y="951280"/>
            <a:ext cx="0" cy="65543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728FBEBF-60AE-4D8F-B32F-3E8C92693571}"/>
              </a:ext>
            </a:extLst>
          </p:cNvPr>
          <p:cNvSpPr txBox="1"/>
          <p:nvPr/>
        </p:nvSpPr>
        <p:spPr>
          <a:xfrm>
            <a:off x="6516336" y="4847807"/>
            <a:ext cx="1559371" cy="369332"/>
          </a:xfrm>
          <a:prstGeom prst="rect">
            <a:avLst/>
          </a:prstGeom>
          <a:solidFill>
            <a:srgbClr val="FFFFFF"/>
          </a:solidFill>
          <a:ln>
            <a:noFill/>
          </a:ln>
        </p:spPr>
        <p:txBody>
          <a:bodyPr wrap="square" rtlCol="0">
            <a:spAutoFit/>
          </a:bodyPr>
          <a:lstStyle/>
          <a:p>
            <a:r>
              <a:rPr lang="en-US">
                <a:solidFill>
                  <a:srgbClr val="FF0000"/>
                </a:solidFill>
              </a:rPr>
              <a:t>Concrete Dam</a:t>
            </a:r>
          </a:p>
        </p:txBody>
      </p:sp>
      <p:sp>
        <p:nvSpPr>
          <p:cNvPr id="44" name="TextBox 43">
            <a:extLst>
              <a:ext uri="{FF2B5EF4-FFF2-40B4-BE49-F238E27FC236}">
                <a16:creationId xmlns:a16="http://schemas.microsoft.com/office/drawing/2014/main" id="{6E8092E1-5C35-4D99-9EF2-B661BBE41856}"/>
              </a:ext>
            </a:extLst>
          </p:cNvPr>
          <p:cNvSpPr txBox="1"/>
          <p:nvPr/>
        </p:nvSpPr>
        <p:spPr>
          <a:xfrm>
            <a:off x="3023375" y="5229840"/>
            <a:ext cx="926367" cy="369332"/>
          </a:xfrm>
          <a:prstGeom prst="rect">
            <a:avLst/>
          </a:prstGeom>
          <a:solidFill>
            <a:srgbClr val="FFFFFF"/>
          </a:solidFill>
          <a:ln>
            <a:noFill/>
          </a:ln>
        </p:spPr>
        <p:txBody>
          <a:bodyPr wrap="square" rtlCol="0">
            <a:spAutoFit/>
          </a:bodyPr>
          <a:lstStyle/>
          <a:p>
            <a:r>
              <a:rPr lang="en-US">
                <a:solidFill>
                  <a:srgbClr val="FF0000"/>
                </a:solidFill>
              </a:rPr>
              <a:t>Turnout</a:t>
            </a:r>
          </a:p>
        </p:txBody>
      </p:sp>
      <p:sp>
        <p:nvSpPr>
          <p:cNvPr id="45" name="TextBox 44">
            <a:extLst>
              <a:ext uri="{FF2B5EF4-FFF2-40B4-BE49-F238E27FC236}">
                <a16:creationId xmlns:a16="http://schemas.microsoft.com/office/drawing/2014/main" id="{E9761794-114F-42F5-9A0C-DB0724423C95}"/>
              </a:ext>
            </a:extLst>
          </p:cNvPr>
          <p:cNvSpPr txBox="1"/>
          <p:nvPr/>
        </p:nvSpPr>
        <p:spPr>
          <a:xfrm>
            <a:off x="4140298" y="5524214"/>
            <a:ext cx="1718161" cy="646331"/>
          </a:xfrm>
          <a:prstGeom prst="rect">
            <a:avLst/>
          </a:prstGeom>
          <a:solidFill>
            <a:srgbClr val="FFFFFF"/>
          </a:solidFill>
          <a:ln>
            <a:noFill/>
          </a:ln>
        </p:spPr>
        <p:txBody>
          <a:bodyPr wrap="square" rtlCol="0">
            <a:spAutoFit/>
          </a:bodyPr>
          <a:lstStyle/>
          <a:p>
            <a:r>
              <a:rPr lang="en-US">
                <a:solidFill>
                  <a:srgbClr val="FF0000"/>
                </a:solidFill>
              </a:rPr>
              <a:t>0+00 (#0)</a:t>
            </a:r>
          </a:p>
          <a:p>
            <a:r>
              <a:rPr lang="en-US">
                <a:solidFill>
                  <a:srgbClr val="FF0000"/>
                </a:solidFill>
              </a:rPr>
              <a:t>Elevation: 897 ft</a:t>
            </a:r>
          </a:p>
        </p:txBody>
      </p:sp>
      <p:sp>
        <p:nvSpPr>
          <p:cNvPr id="46" name="TextBox 45">
            <a:extLst>
              <a:ext uri="{FF2B5EF4-FFF2-40B4-BE49-F238E27FC236}">
                <a16:creationId xmlns:a16="http://schemas.microsoft.com/office/drawing/2014/main" id="{76E5CC76-2DA1-46D8-AAD7-4FAA570F689B}"/>
              </a:ext>
            </a:extLst>
          </p:cNvPr>
          <p:cNvSpPr txBox="1"/>
          <p:nvPr/>
        </p:nvSpPr>
        <p:spPr>
          <a:xfrm>
            <a:off x="1894806" y="1389816"/>
            <a:ext cx="1948873" cy="646331"/>
          </a:xfrm>
          <a:prstGeom prst="rect">
            <a:avLst/>
          </a:prstGeom>
          <a:solidFill>
            <a:srgbClr val="FFFFFF"/>
          </a:solidFill>
          <a:ln>
            <a:noFill/>
          </a:ln>
        </p:spPr>
        <p:txBody>
          <a:bodyPr wrap="square" rtlCol="0">
            <a:spAutoFit/>
          </a:bodyPr>
          <a:lstStyle/>
          <a:p>
            <a:r>
              <a:rPr lang="en-US">
                <a:solidFill>
                  <a:srgbClr val="FF0000"/>
                </a:solidFill>
              </a:rPr>
              <a:t>7+00 (#28)</a:t>
            </a:r>
          </a:p>
          <a:p>
            <a:r>
              <a:rPr lang="en-US">
                <a:solidFill>
                  <a:srgbClr val="FF0000"/>
                </a:solidFill>
              </a:rPr>
              <a:t>Elevation:  1000 ft</a:t>
            </a:r>
          </a:p>
        </p:txBody>
      </p:sp>
      <p:sp>
        <p:nvSpPr>
          <p:cNvPr id="47" name="TextBox 46">
            <a:extLst>
              <a:ext uri="{FF2B5EF4-FFF2-40B4-BE49-F238E27FC236}">
                <a16:creationId xmlns:a16="http://schemas.microsoft.com/office/drawing/2014/main" id="{9E85F312-31C3-4083-AA30-88DEE56CDB88}"/>
              </a:ext>
            </a:extLst>
          </p:cNvPr>
          <p:cNvSpPr txBox="1"/>
          <p:nvPr/>
        </p:nvSpPr>
        <p:spPr>
          <a:xfrm>
            <a:off x="3545633" y="2471858"/>
            <a:ext cx="1590623" cy="369332"/>
          </a:xfrm>
          <a:prstGeom prst="rect">
            <a:avLst/>
          </a:prstGeom>
          <a:solidFill>
            <a:srgbClr val="FFFFFF"/>
          </a:solidFill>
          <a:ln w="28575">
            <a:solidFill>
              <a:srgbClr val="00B0F0"/>
            </a:solidFill>
          </a:ln>
        </p:spPr>
        <p:txBody>
          <a:bodyPr wrap="square" rtlCol="0">
            <a:spAutoFit/>
          </a:bodyPr>
          <a:lstStyle/>
          <a:p>
            <a:r>
              <a:rPr lang="en-US">
                <a:solidFill>
                  <a:srgbClr val="00B050"/>
                </a:solidFill>
              </a:rPr>
              <a:t>Retaining Wall</a:t>
            </a:r>
          </a:p>
        </p:txBody>
      </p:sp>
      <p:cxnSp>
        <p:nvCxnSpPr>
          <p:cNvPr id="48" name="Straight Arrow Connector 47">
            <a:extLst>
              <a:ext uri="{FF2B5EF4-FFF2-40B4-BE49-F238E27FC236}">
                <a16:creationId xmlns:a16="http://schemas.microsoft.com/office/drawing/2014/main" id="{58818798-27E0-4B00-91DE-F173F77A1350}"/>
              </a:ext>
            </a:extLst>
          </p:cNvPr>
          <p:cNvCxnSpPr>
            <a:cxnSpLocks/>
          </p:cNvCxnSpPr>
          <p:nvPr/>
        </p:nvCxnSpPr>
        <p:spPr>
          <a:xfrm flipH="1">
            <a:off x="2245567" y="2656524"/>
            <a:ext cx="1300067" cy="117778"/>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9" name="Content Placeholder 11">
            <a:extLst>
              <a:ext uri="{FF2B5EF4-FFF2-40B4-BE49-F238E27FC236}">
                <a16:creationId xmlns:a16="http://schemas.microsoft.com/office/drawing/2014/main" id="{87E33FCF-0C2D-401C-B3A7-8F6CD8565135}"/>
              </a:ext>
            </a:extLst>
          </p:cNvPr>
          <p:cNvSpPr txBox="1">
            <a:spLocks/>
          </p:cNvSpPr>
          <p:nvPr/>
        </p:nvSpPr>
        <p:spPr>
          <a:xfrm>
            <a:off x="9370328" y="429561"/>
            <a:ext cx="2426491" cy="430799"/>
          </a:xfrm>
          <a:prstGeom prst="rect">
            <a:avLst/>
          </a:prstGeom>
        </p:spPr>
        <p:txBody>
          <a:bodyPr lIns="91440" tIns="45720" rIns="91440" bIns="45720" anchor="t"/>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85000"/>
                    <a:lumOff val="1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800" kern="1200">
                <a:solidFill>
                  <a:schemeClr val="tx1">
                    <a:lumMod val="85000"/>
                    <a:lumOff val="1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a:solidFill>
                  <a:schemeClr val="tx1"/>
                </a:solidFill>
                <a:cs typeface="Calibri"/>
              </a:rPr>
              <a:t>Average Grade: 15%</a:t>
            </a:r>
          </a:p>
        </p:txBody>
      </p:sp>
      <p:sp>
        <p:nvSpPr>
          <p:cNvPr id="30" name="Content Placeholder 11">
            <a:extLst>
              <a:ext uri="{FF2B5EF4-FFF2-40B4-BE49-F238E27FC236}">
                <a16:creationId xmlns:a16="http://schemas.microsoft.com/office/drawing/2014/main" id="{6D8B097E-3549-4999-826F-E260FEA69749}"/>
              </a:ext>
            </a:extLst>
          </p:cNvPr>
          <p:cNvSpPr txBox="1">
            <a:spLocks/>
          </p:cNvSpPr>
          <p:nvPr/>
        </p:nvSpPr>
        <p:spPr>
          <a:xfrm>
            <a:off x="7071278" y="438523"/>
            <a:ext cx="2426491" cy="366253"/>
          </a:xfrm>
          <a:prstGeom prst="rect">
            <a:avLst/>
          </a:prstGeom>
        </p:spPr>
        <p:txBody>
          <a:bodyPr lIns="91440" tIns="45720" rIns="91440" bIns="45720" anchor="t"/>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85000"/>
                    <a:lumOff val="1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800" kern="1200">
                <a:solidFill>
                  <a:schemeClr val="tx1">
                    <a:lumMod val="85000"/>
                    <a:lumOff val="1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a:solidFill>
                  <a:schemeClr val="tx1"/>
                </a:solidFill>
                <a:cs typeface="Calibri"/>
              </a:rPr>
              <a:t>Total Length: 700 ft </a:t>
            </a:r>
          </a:p>
        </p:txBody>
      </p:sp>
      <p:pic>
        <p:nvPicPr>
          <p:cNvPr id="10" name="Audio 9">
            <a:hlinkClick r:id="" action="ppaction://media"/>
            <a:extLst>
              <a:ext uri="{FF2B5EF4-FFF2-40B4-BE49-F238E27FC236}">
                <a16:creationId xmlns:a16="http://schemas.microsoft.com/office/drawing/2014/main" id="{509B3525-2CCE-4CF9-8F88-ED58CDAB56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57802344"/>
      </p:ext>
    </p:extLst>
  </p:cSld>
  <p:clrMapOvr>
    <a:masterClrMapping/>
  </p:clrMapOvr>
  <mc:AlternateContent xmlns:mc="http://schemas.openxmlformats.org/markup-compatibility/2006">
    <mc:Choice xmlns:p14="http://schemas.microsoft.com/office/powerpoint/2010/main" Requires="p14">
      <p:transition spd="slow" p14:dur="2000" advTm="20508"/>
    </mc:Choice>
    <mc:Fallback>
      <p:transition spd="slow" advTm="20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3A86A75C-4F4B-4683-9AE1-C65F6400EC91}">
      <p14:laserTraceLst xmlns:p14="http://schemas.microsoft.com/office/powerpoint/2010/main">
        <p14:tracePtLst>
          <p14:tracePt t="375" x="5362575" y="5407025"/>
          <p14:tracePt t="1031" x="5356225" y="5407025"/>
          <p14:tracePt t="1068" x="5351463" y="5407025"/>
          <p14:tracePt t="1103" x="5345113" y="5407025"/>
          <p14:tracePt t="1124" x="5340350" y="5407025"/>
          <p14:tracePt t="1143" x="5334000" y="5407025"/>
          <p14:tracePt t="1154" x="5329238" y="5407025"/>
          <p14:tracePt t="1178" x="5322888" y="5407025"/>
          <p14:tracePt t="1197" x="5318125" y="5407025"/>
          <p14:tracePt t="1212" x="5311775" y="5407025"/>
          <p14:tracePt t="1220" x="5307013" y="5407025"/>
          <p14:tracePt t="1237" x="5300663" y="5407025"/>
          <p14:tracePt t="1262" x="5294313" y="5407025"/>
          <p14:tracePt t="1294" x="5289550" y="5407025"/>
          <p14:tracePt t="1316" x="5283200" y="5407025"/>
          <p14:tracePt t="1385" x="5278438" y="5407025"/>
          <p14:tracePt t="1421" x="5272088" y="5407025"/>
          <p14:tracePt t="1459" x="5267325" y="5407025"/>
          <p14:tracePt t="1480" x="5260975" y="5407025"/>
          <p14:tracePt t="1487" x="5256213" y="5407025"/>
          <p14:tracePt t="1499" x="5249863" y="5407025"/>
          <p14:tracePt t="1510" x="5245100" y="5407025"/>
          <p14:tracePt t="1521" x="5238750" y="5407025"/>
          <p14:tracePt t="1526" x="5232400" y="5407025"/>
          <p14:tracePt t="1536" x="5227638" y="5407025"/>
          <p14:tracePt t="1545" x="5221288" y="5407025"/>
          <p14:tracePt t="1553" x="5216525" y="5407025"/>
          <p14:tracePt t="1557" x="5210175" y="5407025"/>
          <p14:tracePt t="1565" x="5205413" y="5407025"/>
          <p14:tracePt t="1572" x="5199063" y="5407025"/>
          <p14:tracePt t="1579" x="5194300" y="5407025"/>
          <p14:tracePt t="1583" x="5187950" y="5407025"/>
          <p14:tracePt t="1590" x="5183188" y="5407025"/>
          <p14:tracePt t="1599" x="5176838" y="5402263"/>
          <p14:tracePt t="1610" x="5172075" y="5402263"/>
          <p14:tracePt t="1616" x="5165725" y="5402263"/>
          <p14:tracePt t="1640" x="5159375" y="5402263"/>
          <p14:tracePt t="1666" x="5159375" y="5395913"/>
          <p14:tracePt t="1735" x="5154613" y="5395913"/>
          <p14:tracePt t="1770" x="5148263" y="5395913"/>
          <p14:tracePt t="1778" x="5143500" y="5395913"/>
          <p14:tracePt t="1789" x="5143500" y="5391150"/>
          <p14:tracePt t="1793" x="5137150" y="5391150"/>
          <p14:tracePt t="1804" x="5132388" y="5391150"/>
          <p14:tracePt t="1813" x="5126038" y="5391150"/>
          <p14:tracePt t="1815" x="5126038" y="5384800"/>
          <p14:tracePt t="1818" x="5121275" y="5384800"/>
          <p14:tracePt t="1826" x="5114925" y="5384800"/>
          <p14:tracePt t="1833" x="5114925" y="5380038"/>
          <p14:tracePt t="1834" x="5110163" y="5380038"/>
          <p14:tracePt t="1839" x="5110163" y="5373688"/>
          <p14:tracePt t="1841" x="5103813" y="5373688"/>
          <p14:tracePt t="1845" x="5099050" y="5373688"/>
          <p14:tracePt t="1851" x="5092700" y="5368925"/>
          <p14:tracePt t="1856" x="5086350" y="5368925"/>
          <p14:tracePt t="1860" x="5086350" y="5362575"/>
          <p14:tracePt t="1862" x="5081588" y="5362575"/>
          <p14:tracePt t="1867" x="5075238" y="5362575"/>
          <p14:tracePt t="1869" x="5070475" y="5357813"/>
          <p14:tracePt t="1872" x="5070475" y="5351463"/>
          <p14:tracePt t="1874" x="5064125" y="5351463"/>
          <p14:tracePt t="1878" x="5059363" y="5351463"/>
          <p14:tracePt t="1880" x="5059363" y="5345113"/>
          <p14:tracePt t="1882" x="5053013" y="5345113"/>
          <p14:tracePt t="1885" x="5048250" y="5345113"/>
          <p14:tracePt t="1889" x="5041900" y="5340350"/>
          <p14:tracePt t="1893" x="5037138" y="5340350"/>
          <p14:tracePt t="1896" x="5037138" y="5334000"/>
          <p14:tracePt t="1897" x="5030788" y="5334000"/>
          <p14:tracePt t="1899" x="5024438" y="5334000"/>
          <p14:tracePt t="1900" x="5024438" y="5329238"/>
          <p14:tracePt t="1908" x="5013325" y="5322888"/>
          <p14:tracePt t="1924" x="4986338" y="5311775"/>
          <p14:tracePt t="1926" x="4979988" y="5311775"/>
          <p14:tracePt t="1927" x="4979988" y="5307013"/>
          <p14:tracePt t="1929" x="4975225" y="5307013"/>
          <p14:tracePt t="1932" x="4968875" y="5307013"/>
          <p14:tracePt t="1934" x="4968875" y="5300663"/>
          <p14:tracePt t="1935" x="4964113" y="5300663"/>
          <p14:tracePt t="1937" x="4957763" y="5300663"/>
          <p14:tracePt t="1939" x="4951413" y="5300663"/>
          <p14:tracePt t="1940" x="4951413" y="5295900"/>
          <p14:tracePt t="1942" x="4946650" y="5295900"/>
          <p14:tracePt t="1944" x="4940300" y="5295900"/>
          <p14:tracePt t="1946" x="4935538" y="5289550"/>
          <p14:tracePt t="1948" x="4929188" y="5284788"/>
          <p14:tracePt t="1951" x="4924425" y="5284788"/>
          <p14:tracePt t="1953" x="4918075" y="5278438"/>
          <p14:tracePt t="1956" x="4913313" y="5278438"/>
          <p14:tracePt t="1958" x="4902200" y="5272088"/>
          <p14:tracePt t="1960" x="4895850" y="5272088"/>
          <p14:tracePt t="1961" x="4889500" y="5272088"/>
          <p14:tracePt t="1964" x="4889500" y="5267325"/>
          <p14:tracePt t="1964" x="4884738" y="5267325"/>
          <p14:tracePt t="1965" x="4884738" y="5260975"/>
          <p14:tracePt t="1966" x="4878388" y="5260975"/>
          <p14:tracePt t="1969" x="4873625" y="5260975"/>
          <p14:tracePt t="1970" x="4867275" y="5256213"/>
          <p14:tracePt t="1972" x="4862513" y="5256213"/>
          <p14:tracePt t="1974" x="4856163" y="5249863"/>
          <p14:tracePt t="1976" x="4851400" y="5249863"/>
          <p14:tracePt t="1977" x="4845050" y="5249863"/>
          <p14:tracePt t="1978" x="4845050" y="5245100"/>
          <p14:tracePt t="1979" x="4840288" y="5245100"/>
          <p14:tracePt t="1981" x="4833938" y="5238750"/>
          <p14:tracePt t="1984" x="4829175" y="5238750"/>
          <p14:tracePt t="1985" x="4822825" y="5238750"/>
          <p14:tracePt t="1986" x="4822825" y="5233988"/>
          <p14:tracePt t="1988" x="4816475" y="5233988"/>
          <p14:tracePt t="1990" x="4811713" y="5227638"/>
          <p14:tracePt t="1993" x="4805363" y="5227638"/>
          <p14:tracePt t="1994" x="4800600" y="5227638"/>
          <p14:tracePt t="1995" x="4800600" y="5222875"/>
          <p14:tracePt t="1997" x="4794250" y="5222875"/>
          <p14:tracePt t="1998" x="4794250" y="5216525"/>
          <p14:tracePt t="2001" x="4789488" y="5216525"/>
          <p14:tracePt t="2003" x="4783138" y="5210175"/>
          <p14:tracePt t="2006" x="4778375" y="5210175"/>
          <p14:tracePt t="2008" x="4772025" y="5205413"/>
          <p14:tracePt t="2012" x="4767263" y="5205413"/>
          <p14:tracePt t="2015" x="4767263" y="5199063"/>
          <p14:tracePt t="2015" x="4760913" y="5199063"/>
          <p14:tracePt t="2017" x="4760913" y="5194300"/>
          <p14:tracePt t="2019" x="4756150" y="5194300"/>
          <p14:tracePt t="2021" x="4749800" y="5194300"/>
          <p14:tracePt t="2022" x="4749800" y="5187950"/>
          <p14:tracePt t="2024" x="4743450" y="5187950"/>
          <p14:tracePt t="2027" x="4743450" y="5183188"/>
          <p14:tracePt t="2028" x="4738688" y="5183188"/>
          <p14:tracePt t="2032" x="4732338" y="5183188"/>
          <p14:tracePt t="2033" x="4732338" y="5176838"/>
          <p14:tracePt t="2034" x="4727575" y="5176838"/>
          <p14:tracePt t="2038" x="4721225" y="5176838"/>
          <p14:tracePt t="2039" x="4721225" y="5172075"/>
          <p14:tracePt t="2042" x="4721225" y="5165725"/>
          <p14:tracePt t="2043" x="4716463" y="5165725"/>
          <p14:tracePt t="2047" x="4710113" y="5165725"/>
          <p14:tracePt t="2048" x="4710113" y="5160963"/>
          <p14:tracePt t="2050" x="4705350" y="5160963"/>
          <p14:tracePt t="2054" x="4699000" y="5154613"/>
          <p14:tracePt t="2059" x="4694238" y="5154613"/>
          <p14:tracePt t="2061" x="4694238" y="5149850"/>
          <p14:tracePt t="2064" x="4687888" y="5143500"/>
          <p14:tracePt t="2067" x="4681538" y="5143500"/>
          <p14:tracePt t="2071" x="4681538" y="5137150"/>
          <p14:tracePt t="2073" x="4676775" y="5137150"/>
          <p14:tracePt t="2078" x="4676775" y="5132388"/>
          <p14:tracePt t="2079" x="4670425" y="5132388"/>
          <p14:tracePt t="2085" x="4670425" y="5126038"/>
          <p14:tracePt t="2087" x="4665663" y="5126038"/>
          <p14:tracePt t="2088" x="4665663" y="5121275"/>
          <p14:tracePt t="2090" x="4659313" y="5121275"/>
          <p14:tracePt t="2094" x="4659313" y="5114925"/>
          <p14:tracePt t="2098" x="4654550" y="5114925"/>
          <p14:tracePt t="2100" x="4654550" y="5110163"/>
          <p14:tracePt t="2107" x="4648200" y="5103813"/>
          <p14:tracePt t="2110" x="4648200" y="5099050"/>
          <p14:tracePt t="2116" x="4643438" y="5092700"/>
          <p14:tracePt t="2120" x="4637088" y="5092700"/>
          <p14:tracePt t="2122" x="4637088" y="5087938"/>
          <p14:tracePt t="2128" x="4637088" y="5081588"/>
          <p14:tracePt t="2129" x="4632325" y="5081588"/>
          <p14:tracePt t="2131" x="4632325" y="5076825"/>
          <p14:tracePt t="2136" x="4625975" y="5070475"/>
          <p14:tracePt t="2141" x="4625975" y="5064125"/>
          <p14:tracePt t="2145" x="4621213" y="5064125"/>
          <p14:tracePt t="2147" x="4621213" y="5059363"/>
          <p14:tracePt t="2148" x="4614863" y="5059363"/>
          <p14:tracePt t="2149" x="4614863" y="5053013"/>
          <p14:tracePt t="2155" x="4614863" y="5048250"/>
          <p14:tracePt t="2156" x="4608513" y="5048250"/>
          <p14:tracePt t="2160" x="4608513" y="5041900"/>
          <p14:tracePt t="2164" x="4603750" y="5041900"/>
          <p14:tracePt t="2165" x="4603750" y="5037138"/>
          <p14:tracePt t="2168" x="4603750" y="5030788"/>
          <p14:tracePt t="2173" x="4597400" y="5026025"/>
          <p14:tracePt t="2178" x="4597400" y="5019675"/>
          <p14:tracePt t="2181" x="4592638" y="5019675"/>
          <p14:tracePt t="2183" x="4592638" y="5014913"/>
          <p14:tracePt t="2186" x="4586288" y="5014913"/>
          <p14:tracePt t="2188" x="4586288" y="5008563"/>
          <p14:tracePt t="2191" x="4586288" y="5002213"/>
          <p14:tracePt t="2196" x="4581525" y="4997450"/>
          <p14:tracePt t="2200" x="4581525" y="4991100"/>
          <p14:tracePt t="2205" x="4581525" y="4986338"/>
          <p14:tracePt t="2206" x="4575175" y="4986338"/>
          <p14:tracePt t="2208" x="4575175" y="4979988"/>
          <p14:tracePt t="2212" x="4575175" y="4975225"/>
          <p14:tracePt t="2217" x="4570413" y="4968875"/>
          <p14:tracePt t="2221" x="4564063" y="4964113"/>
          <p14:tracePt t="2223" x="4564063" y="4957763"/>
          <p14:tracePt t="2228" x="4564063" y="4953000"/>
          <p14:tracePt t="2231" x="4559300" y="4953000"/>
          <p14:tracePt t="2232" x="4559300" y="4946650"/>
          <p14:tracePt t="2236" x="4559300" y="4941888"/>
          <p14:tracePt t="2239" x="4559300" y="4935538"/>
          <p14:tracePt t="2242" x="4552950" y="4935538"/>
          <p14:tracePt t="2243" x="4552950" y="4929188"/>
          <p14:tracePt t="2247" x="4552950" y="4924425"/>
          <p14:tracePt t="2250" x="4548188" y="4924425"/>
          <p14:tracePt t="2251" x="4548188" y="4918075"/>
          <p14:tracePt t="2253" x="4548188" y="4913313"/>
          <p14:tracePt t="2254" x="4541838" y="4913313"/>
          <p14:tracePt t="2257" x="4541838" y="4906963"/>
          <p14:tracePt t="2261" x="4541838" y="4902200"/>
          <p14:tracePt t="2263" x="4535488" y="4902200"/>
          <p14:tracePt t="2265" x="4535488" y="4895850"/>
          <p14:tracePt t="2267" x="4535488" y="4891088"/>
          <p14:tracePt t="2271" x="4530725" y="4884738"/>
          <p14:tracePt t="2275" x="4530725" y="4879975"/>
          <p14:tracePt t="2280" x="4530725" y="4873625"/>
          <p14:tracePt t="2281" x="4524375" y="4873625"/>
          <p14:tracePt t="2282" x="4524375" y="4867275"/>
          <p14:tracePt t="2285" x="4519613" y="4867275"/>
          <p14:tracePt t="2286" x="4519613" y="4862513"/>
          <p14:tracePt t="2290" x="4519613" y="4856163"/>
          <p14:tracePt t="2293" x="4519613" y="4851400"/>
          <p14:tracePt t="2295" x="4519613" y="4845050"/>
          <p14:tracePt t="2296" x="4513263" y="4845050"/>
          <p14:tracePt t="2299" x="4513263" y="4840288"/>
          <p14:tracePt t="2303" x="4513263" y="4833938"/>
          <p14:tracePt t="2307" x="4508500" y="4829175"/>
          <p14:tracePt t="2311" x="4508500" y="4822825"/>
          <p14:tracePt t="2313" x="4508500" y="4818063"/>
          <p14:tracePt t="2317" x="4508500" y="4811713"/>
          <p14:tracePt t="2321" x="4508500" y="4806950"/>
          <p14:tracePt t="2324" x="4502150" y="4806950"/>
          <p14:tracePt t="2326" x="4502150" y="4794250"/>
          <p14:tracePt t="2330" x="4502150" y="4789488"/>
          <p14:tracePt t="2334" x="4502150" y="4783138"/>
          <p14:tracePt t="2337" x="4497388" y="4783138"/>
          <p14:tracePt t="2338" x="4497388" y="4778375"/>
          <p14:tracePt t="2341" x="4497388" y="4772025"/>
          <p14:tracePt t="2345" x="4497388" y="4767263"/>
          <p14:tracePt t="2349" x="4497388" y="4760913"/>
          <p14:tracePt t="2352" x="4497388" y="4756150"/>
          <p14:tracePt t="2354" x="4497388" y="4749800"/>
          <p14:tracePt t="2358" x="4497388" y="4745038"/>
          <p14:tracePt t="2361" x="4497388" y="4738688"/>
          <p14:tracePt t="2365" x="4497388" y="4733925"/>
          <p14:tracePt t="2367" x="4497388" y="4727575"/>
          <p14:tracePt t="2371" x="4497388" y="4721225"/>
          <p14:tracePt t="2375" x="4497388" y="4716463"/>
          <p14:tracePt t="2379" x="4497388" y="4710113"/>
          <p14:tracePt t="2381" x="4497388" y="4705350"/>
          <p14:tracePt t="2385" x="4497388" y="4699000"/>
          <p14:tracePt t="2388" x="4497388" y="4694238"/>
          <p14:tracePt t="2392" x="4497388" y="4687888"/>
          <p14:tracePt t="2393" x="4497388" y="4683125"/>
          <p14:tracePt t="2397" x="4497388" y="4676775"/>
          <p14:tracePt t="2400" x="4497388" y="4672013"/>
          <p14:tracePt t="2404" x="4497388" y="4665663"/>
          <p14:tracePt t="2406" x="4497388" y="4659313"/>
          <p14:tracePt t="2410" x="4497388" y="4654550"/>
          <p14:tracePt t="2413" x="4497388" y="4648200"/>
          <p14:tracePt t="2417" x="4497388" y="4637088"/>
          <p14:tracePt t="2421" x="4497388" y="4632325"/>
          <p14:tracePt t="2424" x="4497388" y="4625975"/>
          <p14:tracePt t="2427" x="4502150" y="4625975"/>
          <p14:tracePt t="2428" x="4502150" y="4621213"/>
          <p14:tracePt t="2430" x="4502150" y="4614863"/>
          <p14:tracePt t="2433" x="4502150" y="4610100"/>
          <p14:tracePt t="2436" x="4502150" y="4603750"/>
          <p14:tracePt t="2439" x="4502150" y="4598988"/>
          <p14:tracePt t="2442" x="4502150" y="4592638"/>
          <p14:tracePt t="2445" x="4502150" y="4586288"/>
          <p14:tracePt t="2448" x="4508500" y="4581525"/>
          <p14:tracePt t="2451" x="4508500" y="4575175"/>
          <p14:tracePt t="2453" x="4508500" y="4570413"/>
          <p14:tracePt t="2455" x="4508500" y="4564063"/>
          <p14:tracePt t="2458" x="4508500" y="4559300"/>
          <p14:tracePt t="2461" x="4508500" y="4552950"/>
          <p14:tracePt t="2465" x="4508500" y="4548188"/>
          <p14:tracePt t="2466" x="4508500" y="4541838"/>
          <p14:tracePt t="2469" x="4508500" y="4537075"/>
          <p14:tracePt t="2470" x="4513263" y="4537075"/>
          <p14:tracePt t="2472" x="4513263" y="4530725"/>
          <p14:tracePt t="2475" x="4513263" y="4524375"/>
          <p14:tracePt t="2477" x="4513263" y="4519613"/>
          <p14:tracePt t="2480" x="4513263" y="4513263"/>
          <p14:tracePt t="2483" x="4513263" y="4508500"/>
          <p14:tracePt t="2486" x="4513263" y="4502150"/>
          <p14:tracePt t="2489" x="4513263" y="4497388"/>
          <p14:tracePt t="2491" x="4513263" y="4491038"/>
          <p14:tracePt t="2494" x="4513263" y="4486275"/>
          <p14:tracePt t="2497" x="4513263" y="4479925"/>
          <p14:tracePt t="2499" x="4513263" y="4475163"/>
          <p14:tracePt t="2502" x="4513263" y="4468813"/>
          <p14:tracePt t="2506" x="4513263" y="4464050"/>
          <p14:tracePt t="2509" x="4513263" y="4457700"/>
          <p14:tracePt t="2511" x="4513263" y="4451350"/>
          <p14:tracePt t="2513" x="4513263" y="4446588"/>
          <p14:tracePt t="2516" x="4513263" y="4440238"/>
          <p14:tracePt t="2520" x="4513263" y="4435475"/>
          <p14:tracePt t="2522" x="4513263" y="4429125"/>
          <p14:tracePt t="2525" x="4513263" y="4424363"/>
          <p14:tracePt t="2528" x="4513263" y="4418013"/>
          <p14:tracePt t="2532" x="4513263" y="4413250"/>
          <p14:tracePt t="2533" x="4513263" y="4406900"/>
          <p14:tracePt t="2537" x="4513263" y="4402138"/>
          <p14:tracePt t="2541" x="4513263" y="4395788"/>
          <p14:tracePt t="2544" x="4513263" y="4391025"/>
          <p14:tracePt t="2547" x="4508500" y="4391025"/>
          <p14:tracePt t="2548" x="4508500" y="4384675"/>
          <p14:tracePt t="2550" x="4508500" y="4378325"/>
          <p14:tracePt t="2553" x="4508500" y="4373563"/>
          <p14:tracePt t="2557" x="4508500" y="4367213"/>
          <p14:tracePt t="2561" x="4508500" y="4362450"/>
          <p14:tracePt t="2562" x="4508500" y="4356100"/>
          <p14:tracePt t="2563" x="4502150" y="4356100"/>
          <p14:tracePt t="2566" x="4502150" y="4351338"/>
          <p14:tracePt t="2570" x="4502150" y="4344988"/>
          <p14:tracePt t="2571" x="4497388" y="4344988"/>
          <p14:tracePt t="2574" x="4497388" y="4340225"/>
          <p14:tracePt t="2576" x="4497388" y="4333875"/>
          <p14:tracePt t="2580" x="4497388" y="4329113"/>
          <p14:tracePt t="2583" x="4491038" y="4329113"/>
          <p14:tracePt t="2584" x="4491038" y="4322763"/>
          <p14:tracePt t="2589" x="4491038" y="4316413"/>
          <p14:tracePt t="2592" x="4491038" y="4311650"/>
          <p14:tracePt t="2595" x="4486275" y="4311650"/>
          <p14:tracePt t="2596" x="4486275" y="4305300"/>
          <p14:tracePt t="2600" x="4486275" y="4300538"/>
          <p14:tracePt t="2605" x="4479925" y="4294188"/>
          <p14:tracePt t="2607" x="4479925" y="4289425"/>
          <p14:tracePt t="2610" x="4473575" y="4289425"/>
          <p14:tracePt t="2612" x="4473575" y="4283075"/>
          <p14:tracePt t="2617" x="4473575" y="4278313"/>
          <p14:tracePt t="2619" x="4468813" y="4278313"/>
          <p14:tracePt t="2622" x="4468813" y="4271963"/>
          <p14:tracePt t="2624" x="4468813" y="4267200"/>
          <p14:tracePt t="2628" x="4462463" y="4267200"/>
          <p14:tracePt t="2629" x="4462463" y="4260850"/>
          <p14:tracePt t="2634" x="4462463" y="4256088"/>
          <p14:tracePt t="2636" x="4457700" y="4256088"/>
          <p14:tracePt t="2639" x="4451350" y="4249738"/>
          <p14:tracePt t="2642" x="4451350" y="4243388"/>
          <p14:tracePt t="2646" x="4446588" y="4243388"/>
          <p14:tracePt t="2647" x="4446588" y="4238625"/>
          <p14:tracePt t="2652" x="4440238" y="4238625"/>
          <p14:tracePt t="2653" x="4440238" y="4232275"/>
          <p14:tracePt t="2657" x="4435475" y="4232275"/>
          <p14:tracePt t="2659" x="4429125" y="4227513"/>
          <p14:tracePt t="2661" x="4429125" y="4221163"/>
          <p14:tracePt t="2664" x="4424363" y="4221163"/>
          <p14:tracePt t="2667" x="4424363" y="4216400"/>
          <p14:tracePt t="2668" x="4418013" y="4216400"/>
          <p14:tracePt t="2673" x="4413250" y="4216400"/>
          <p14:tracePt t="2674" x="4413250" y="4210050"/>
          <p14:tracePt t="2676" x="4406900" y="4210050"/>
          <p14:tracePt t="2678" x="4400550" y="4210050"/>
          <p14:tracePt t="2680" x="4400550" y="4205288"/>
          <p14:tracePt t="2682" x="4395788" y="4205288"/>
          <p14:tracePt t="2685" x="4389438" y="4205288"/>
          <p14:tracePt t="2687" x="4389438" y="4198938"/>
          <p14:tracePt t="2688" x="4384675" y="4198938"/>
          <p14:tracePt t="2690" x="4378325" y="4194175"/>
          <p14:tracePt t="2693" x="4373563" y="4194175"/>
          <p14:tracePt t="2696" x="4367213" y="4194175"/>
          <p14:tracePt t="2698" x="4367213" y="4187825"/>
          <p14:tracePt t="2699" x="4362450" y="4187825"/>
          <p14:tracePt t="2700" x="4356100" y="4187825"/>
          <p14:tracePt t="2703" x="4351338" y="4187825"/>
          <p14:tracePt t="2705" x="4351338" y="4181475"/>
          <p14:tracePt t="2706" x="4344988" y="4181475"/>
          <p14:tracePt t="2708" x="4338638" y="4181475"/>
          <p14:tracePt t="2710" x="4333875" y="4181475"/>
          <p14:tracePt t="2712" x="4327525" y="4181475"/>
          <p14:tracePt t="2714" x="4322763" y="4176713"/>
          <p14:tracePt t="2716" x="4316413" y="4176713"/>
          <p14:tracePt t="2717" x="4311650" y="4170363"/>
          <p14:tracePt t="2720" x="4305300" y="4170363"/>
          <p14:tracePt t="2722" x="4300538" y="4170363"/>
          <p14:tracePt t="2724" x="4294188" y="4170363"/>
          <p14:tracePt t="2725" x="4289425" y="4170363"/>
          <p14:tracePt t="2726" x="4289425" y="4165600"/>
          <p14:tracePt t="2727" x="4283075" y="4165600"/>
          <p14:tracePt t="2729" x="4278313" y="4165600"/>
          <p14:tracePt t="2731" x="4271963" y="4165600"/>
          <p14:tracePt t="2732" x="4265613" y="4165600"/>
          <p14:tracePt t="2734" x="4260850" y="4165600"/>
          <p14:tracePt t="2736" x="4254500" y="4159250"/>
          <p14:tracePt t="2738" x="4249738" y="4159250"/>
          <p14:tracePt t="2739" x="4243388" y="4159250"/>
          <p14:tracePt t="2740" x="4238625" y="4159250"/>
          <p14:tracePt t="2742" x="4232275" y="4159250"/>
          <p14:tracePt t="2744" x="4221163" y="4159250"/>
          <p14:tracePt t="2746" x="4216400" y="4159250"/>
          <p14:tracePt t="2747" x="4216400" y="4154488"/>
          <p14:tracePt t="2748" x="4210050" y="4154488"/>
          <p14:tracePt t="2750" x="4205288" y="4154488"/>
          <p14:tracePt t="2751" x="4198938" y="4154488"/>
          <p14:tracePt t="2753" x="4192588" y="4154488"/>
          <p14:tracePt t="2754" x="4187825" y="4148138"/>
          <p14:tracePt t="2756" x="4181475" y="4148138"/>
          <p14:tracePt t="2756" x="4176713" y="4148138"/>
          <p14:tracePt t="2758" x="4170363" y="4148138"/>
          <p14:tracePt t="2759" x="4165600" y="4148138"/>
          <p14:tracePt t="2761" x="4159250" y="4148138"/>
          <p14:tracePt t="2763" x="4154488" y="4148138"/>
          <p14:tracePt t="2765" x="4143375" y="4148138"/>
          <p14:tracePt t="2767" x="4137025" y="4148138"/>
          <p14:tracePt t="2768" x="4130675" y="4148138"/>
          <p14:tracePt t="2770" x="4125913" y="4148138"/>
          <p14:tracePt t="2771" x="4119563" y="4148138"/>
          <p14:tracePt t="2772" x="4119563" y="4143375"/>
          <p14:tracePt t="2773" x="4108450" y="4143375"/>
          <p14:tracePt t="2775" x="4103688" y="4143375"/>
          <p14:tracePt t="2777" x="4097338" y="4143375"/>
          <p14:tracePt t="2779" x="4086225" y="4143375"/>
          <p14:tracePt t="2781" x="4081463" y="4143375"/>
          <p14:tracePt t="2782" x="4075113" y="4143375"/>
          <p14:tracePt t="2783" x="4070350" y="4143375"/>
          <p14:tracePt t="2785" x="4064000" y="4143375"/>
          <p14:tracePt t="2787" x="4052888" y="4143375"/>
          <p14:tracePt t="2789" x="4046538" y="4143375"/>
          <p14:tracePt t="2790" x="4041775" y="4137025"/>
          <p14:tracePt t="2792" x="4035425" y="4137025"/>
          <p14:tracePt t="2793" x="4030663" y="4137025"/>
          <p14:tracePt t="2796" x="4019550" y="4137025"/>
          <p14:tracePt t="2797" x="4013200" y="4137025"/>
          <p14:tracePt t="2799" x="4008438" y="4137025"/>
          <p14:tracePt t="2800" x="4002088" y="4132263"/>
          <p14:tracePt t="2802" x="3997325" y="4132263"/>
          <p14:tracePt t="2804" x="3990975" y="4132263"/>
          <p14:tracePt t="2806" x="3984625" y="4132263"/>
          <p14:tracePt t="2807" x="3979863" y="4132263"/>
          <p14:tracePt t="2808" x="3973513" y="4132263"/>
          <p14:tracePt t="2810" x="3968750" y="4132263"/>
          <p14:tracePt t="2811" x="3962400" y="4132263"/>
          <p14:tracePt t="2812" x="3957638" y="4132263"/>
          <p14:tracePt t="2814" x="3951288" y="4132263"/>
          <p14:tracePt t="2816" x="3946525" y="4132263"/>
          <p14:tracePt t="2818" x="3940175" y="4125913"/>
          <p14:tracePt t="2819" x="3935413" y="4125913"/>
          <p14:tracePt t="2821" x="3929063" y="4125913"/>
          <p14:tracePt t="2822" x="3922713" y="4125913"/>
          <p14:tracePt t="2823" x="3917950" y="4125913"/>
          <p14:tracePt t="2825" x="3911600" y="4125913"/>
          <p14:tracePt t="2827" x="3906838" y="4125913"/>
          <p14:tracePt t="2829" x="3900488" y="4125913"/>
          <p14:tracePt t="2830" x="3895725" y="4125913"/>
          <p14:tracePt t="2832" x="3889375" y="4125913"/>
          <p14:tracePt t="2834" x="3884613" y="4125913"/>
          <p14:tracePt t="2835" x="3884613" y="4121150"/>
          <p14:tracePt t="2836" x="3878263" y="4121150"/>
          <p14:tracePt t="2838" x="3873500" y="4121150"/>
          <p14:tracePt t="2839" x="3867150" y="4121150"/>
          <p14:tracePt t="2841" x="3862388" y="4121150"/>
          <p14:tracePt t="2843" x="3856038" y="4121150"/>
          <p14:tracePt t="2846" x="3849688" y="4121150"/>
          <p14:tracePt t="2847" x="3844925" y="4121150"/>
          <p14:tracePt t="2849" x="3838575" y="4121150"/>
          <p14:tracePt t="2851" x="3833813" y="4121150"/>
          <p14:tracePt t="2853" x="3827463" y="4114800"/>
          <p14:tracePt t="2855" x="3822700" y="4114800"/>
          <p14:tracePt t="2857" x="3816350" y="4114800"/>
          <p14:tracePt t="2859" x="3811588" y="4114800"/>
          <p14:tracePt t="2861" x="3811588" y="4108450"/>
          <p14:tracePt t="2862" x="3800475" y="4108450"/>
          <p14:tracePt t="2865" x="3794125" y="4108450"/>
          <p14:tracePt t="2868" x="3789363" y="4108450"/>
          <p14:tracePt t="2871" x="3783013" y="4108450"/>
          <p14:tracePt t="2872" x="3776663" y="4108450"/>
          <p14:tracePt t="2875" x="3771900" y="4108450"/>
          <p14:tracePt t="2878" x="3765550" y="4108450"/>
          <p14:tracePt t="2881" x="3760788" y="4108450"/>
          <p14:tracePt t="2882" x="3754438" y="4108450"/>
          <p14:tracePt t="2883" x="3754438" y="4103688"/>
          <p14:tracePt t="2885" x="3749675" y="4103688"/>
          <p14:tracePt t="2888" x="3743325" y="4103688"/>
          <p14:tracePt t="2891" x="3738563" y="4103688"/>
          <p14:tracePt t="2893" x="3732213" y="4103688"/>
          <p14:tracePt t="2896" x="3727450" y="4103688"/>
          <p14:tracePt t="2899" x="3721100" y="4103688"/>
          <p14:tracePt t="2902" x="3714750" y="4103688"/>
          <p14:tracePt t="2904" x="3709988" y="4103688"/>
          <p14:tracePt t="2907" x="3703638" y="4103688"/>
          <p14:tracePt t="2910" x="3698875" y="4103688"/>
          <p14:tracePt t="2923" x="3676650" y="4097338"/>
          <p14:tracePt t="2925" x="3670300" y="4097338"/>
          <p14:tracePt t="2927" x="3665538" y="4097338"/>
          <p14:tracePt t="2930" x="3659188" y="4097338"/>
          <p14:tracePt t="2933" x="3654425" y="4097338"/>
          <p14:tracePt t="2936" x="3648075" y="4097338"/>
          <p14:tracePt t="2939" x="3641725" y="4097338"/>
          <p14:tracePt t="2942" x="3636963" y="4097338"/>
          <p14:tracePt t="2946" x="3630613" y="4097338"/>
          <p14:tracePt t="2949" x="3625850" y="4097338"/>
          <p14:tracePt t="2953" x="3619500" y="4097338"/>
          <p14:tracePt t="2955" x="3614738" y="4097338"/>
          <p14:tracePt t="2958" x="3608388" y="4097338"/>
          <p14:tracePt t="2962" x="3603625" y="4097338"/>
          <p14:tracePt t="2966" x="3597275" y="4097338"/>
          <p14:tracePt t="2967" x="3592513" y="4097338"/>
          <p14:tracePt t="2972" x="3586163" y="4097338"/>
          <p14:tracePt t="2976" x="3579813" y="4097338"/>
          <p14:tracePt t="2979" x="3575050" y="4097338"/>
          <p14:tracePt t="2981" x="3568700" y="4097338"/>
          <p14:tracePt t="2985" x="3563938" y="4097338"/>
          <p14:tracePt t="2990" x="3557588" y="4097338"/>
          <p14:tracePt t="2994" x="3552825" y="4097338"/>
          <p14:tracePt t="2996" x="3546475" y="4097338"/>
          <p14:tracePt t="3002" x="3541713" y="4097338"/>
          <p14:tracePt t="3006" x="3535363" y="4097338"/>
          <p14:tracePt t="3010" x="3530600" y="4097338"/>
          <p14:tracePt t="3012" x="3524250" y="4097338"/>
          <p14:tracePt t="3018" x="3519488" y="4097338"/>
          <p14:tracePt t="3022" x="3513138" y="4097338"/>
          <p14:tracePt t="3026" x="3506788" y="4097338"/>
          <p14:tracePt t="3029" x="3502025" y="4097338"/>
          <p14:tracePt t="3034" x="3495675" y="4097338"/>
          <p14:tracePt t="3039" x="3490913" y="4097338"/>
          <p14:tracePt t="3042" x="3484563" y="4097338"/>
          <p14:tracePt t="3045" x="3479800" y="4097338"/>
          <p14:tracePt t="3049" x="3473450" y="4097338"/>
          <p14:tracePt t="3053" x="3468688" y="4097338"/>
          <p14:tracePt t="3058" x="3462338" y="4097338"/>
          <p14:tracePt t="3061" x="3457575" y="4097338"/>
          <p14:tracePt t="3064" x="3451225" y="4097338"/>
          <p14:tracePt t="3069" x="3446463" y="4097338"/>
          <p14:tracePt t="3074" x="3440113" y="4097338"/>
          <p14:tracePt t="3079" x="3433763" y="4097338"/>
          <p14:tracePt t="3081" x="3429000" y="4097338"/>
          <p14:tracePt t="3086" x="3422650" y="4097338"/>
          <p14:tracePt t="3092" x="3417888" y="4097338"/>
          <p14:tracePt t="3097" x="3411538" y="4097338"/>
          <p14:tracePt t="3099" x="3406775" y="4097338"/>
          <p14:tracePt t="3104" x="3400425" y="4097338"/>
          <p14:tracePt t="3109" x="3395663" y="4097338"/>
          <p14:tracePt t="3115" x="3389313" y="4097338"/>
          <p14:tracePt t="3118" x="3384550" y="4097338"/>
          <p14:tracePt t="3124" x="3378200" y="4097338"/>
          <p14:tracePt t="3130" x="3371850" y="4097338"/>
          <p14:tracePt t="3135" x="3367088" y="4097338"/>
          <p14:tracePt t="3138" x="3360738" y="4097338"/>
          <p14:tracePt t="3145" x="3355975" y="4097338"/>
          <p14:tracePt t="3146" x="3355975" y="4092575"/>
          <p14:tracePt t="3151" x="3349625" y="4092575"/>
          <p14:tracePt t="3157" x="3344863" y="4092575"/>
          <p14:tracePt t="3160" x="3338513" y="4092575"/>
          <p14:tracePt t="3161" x="3338513" y="4086225"/>
          <p14:tracePt t="3166" x="3333750" y="4086225"/>
          <p14:tracePt t="3171" x="3327400" y="4086225"/>
          <p14:tracePt t="3178" x="3322638" y="4086225"/>
          <p14:tracePt t="3181" x="3316288" y="4086225"/>
          <p14:tracePt t="3187" x="3311525" y="4086225"/>
          <p14:tracePt t="3193" x="3311525" y="4081463"/>
          <p14:tracePt t="3194" x="3305175" y="4081463"/>
          <p14:tracePt t="3201" x="3298825" y="4081463"/>
          <p14:tracePt t="3204" x="3294063" y="4081463"/>
          <p14:tracePt t="3210" x="3287713" y="4081463"/>
          <p14:tracePt t="3217" x="3282950" y="4081463"/>
          <p14:tracePt t="3223" x="3276600" y="4081463"/>
          <p14:tracePt t="3226" x="3271838" y="4081463"/>
          <p14:tracePt t="3232" x="3265488" y="4075113"/>
          <p14:tracePt t="3239" x="3260725" y="4075113"/>
          <p14:tracePt t="3244" x="3254375" y="4075113"/>
          <p14:tracePt t="3250" x="3249613" y="4075113"/>
          <p14:tracePt t="3252" x="3243263" y="4075113"/>
          <p14:tracePt t="3258" x="3238500" y="4075113"/>
          <p14:tracePt t="3261" x="3238500" y="4070350"/>
          <p14:tracePt t="3262" x="3232150" y="4070350"/>
          <p14:tracePt t="3267" x="3225800" y="4070350"/>
          <p14:tracePt t="3270" x="3221038" y="4070350"/>
          <p14:tracePt t="3272" x="3221038" y="4064000"/>
          <p14:tracePt t="3277" x="3214688" y="4064000"/>
          <p14:tracePt t="3281" x="3209925" y="4064000"/>
          <p14:tracePt t="3286" x="3203575" y="4064000"/>
          <p14:tracePt t="3289" x="3198813" y="4064000"/>
          <p14:tracePt t="3293" x="3192463" y="4064000"/>
          <p14:tracePt t="3294" x="3192463" y="4059238"/>
          <p14:tracePt t="3299" x="3187700" y="4059238"/>
          <p14:tracePt t="3303" x="3181350" y="4059238"/>
          <p14:tracePt t="3306" x="3176588" y="4059238"/>
          <p14:tracePt t="3310" x="3170238" y="4059238"/>
          <p14:tracePt t="3312" x="3170238" y="4052888"/>
          <p14:tracePt t="3315" x="3163888" y="4052888"/>
          <p14:tracePt t="3320" x="3159125" y="4052888"/>
          <p14:tracePt t="3323" x="3152775" y="4052888"/>
          <p14:tracePt t="3327" x="3152775" y="4048125"/>
          <p14:tracePt t="3328" x="3148013" y="4048125"/>
          <p14:tracePt t="3333" x="3141663" y="4041775"/>
          <p14:tracePt t="3338" x="3136900" y="4041775"/>
          <p14:tracePt t="3340" x="3130550" y="4041775"/>
          <p14:tracePt t="3345" x="3125788" y="4041775"/>
          <p14:tracePt t="3346" x="3125788" y="4035425"/>
          <p14:tracePt t="3350" x="3119438" y="4035425"/>
          <p14:tracePt t="3355" x="3114675" y="4035425"/>
          <p14:tracePt t="3357" x="3114675" y="4030663"/>
          <p14:tracePt t="3358" x="3108325" y="4030663"/>
          <p14:tracePt t="3362" x="3103563" y="4030663"/>
          <p14:tracePt t="3367" x="3097213" y="4024313"/>
          <p14:tracePt t="3372" x="3090863" y="4019550"/>
          <p14:tracePt t="3376" x="3086100" y="4019550"/>
          <p14:tracePt t="3378" x="3079750" y="4019550"/>
          <p14:tracePt t="3380" x="3079750" y="4013200"/>
          <p14:tracePt t="3383" x="3074988" y="4013200"/>
          <p14:tracePt t="3388" x="3068638" y="4013200"/>
          <p14:tracePt t="3390" x="3068638" y="4008438"/>
          <p14:tracePt t="3393" x="3063875" y="4008438"/>
          <p14:tracePt t="3395" x="3057525" y="4008438"/>
          <p14:tracePt t="3397" x="3057525" y="4002088"/>
          <p14:tracePt t="3399" x="3052763" y="4002088"/>
          <p14:tracePt t="3401" x="3052763" y="3997325"/>
          <p14:tracePt t="3404" x="3046413" y="3997325"/>
          <p14:tracePt t="3409" x="3041650" y="3990975"/>
          <p14:tracePt t="3411" x="3035300" y="3990975"/>
          <p14:tracePt t="3416" x="3028950" y="3986213"/>
          <p14:tracePt t="3421" x="3024188" y="3986213"/>
          <p14:tracePt t="3424" x="3024188" y="3979863"/>
          <p14:tracePt t="3426" x="3017838" y="3979863"/>
          <p14:tracePt t="3427" x="3013075" y="3979863"/>
          <p14:tracePt t="3430" x="3013075" y="3973513"/>
          <p14:tracePt t="3432" x="3006725" y="3973513"/>
          <p14:tracePt t="3434" x="3006725" y="3968750"/>
          <p14:tracePt t="3437" x="3001963" y="3968750"/>
          <p14:tracePt t="3441" x="3001963" y="3962400"/>
          <p14:tracePt t="3443" x="2995613" y="3962400"/>
          <p14:tracePt t="3444" x="2990850" y="3962400"/>
          <p14:tracePt t="3447" x="2990850" y="3957638"/>
          <p14:tracePt t="3449" x="2984500" y="3957638"/>
          <p14:tracePt t="3453" x="2984500" y="3951288"/>
          <p14:tracePt t="3454" x="2979738" y="3951288"/>
          <p14:tracePt t="3456" x="2979738" y="3946525"/>
          <p14:tracePt t="3460" x="2973388" y="3946525"/>
          <p14:tracePt t="3463" x="2968625" y="3940175"/>
          <p14:tracePt t="3468" x="2962275" y="3935413"/>
          <p14:tracePt t="3472" x="2955925" y="3935413"/>
          <p14:tracePt t="3474" x="2955925" y="3929063"/>
          <p14:tracePt t="3476" x="2955925" y="3924300"/>
          <p14:tracePt t="3477" x="2951163" y="3924300"/>
          <p14:tracePt t="3479" x="2944813" y="3924300"/>
          <p14:tracePt t="3482" x="2944813" y="3917950"/>
          <p14:tracePt t="3484" x="2940050" y="3917950"/>
          <p14:tracePt t="3487" x="2940050" y="3913188"/>
          <p14:tracePt t="3489" x="2933700" y="3913188"/>
          <p14:tracePt t="3492" x="2933700" y="3906838"/>
          <p14:tracePt t="3494" x="2928938" y="3906838"/>
          <p14:tracePt t="3495" x="2928938" y="3900488"/>
          <p14:tracePt t="3497" x="2922588" y="3900488"/>
          <p14:tracePt t="3500" x="2922588" y="3895725"/>
          <p14:tracePt t="3501" x="2917825" y="3895725"/>
          <p14:tracePt t="3504" x="2917825" y="3889375"/>
          <p14:tracePt t="3506" x="2911475" y="3889375"/>
          <p14:tracePt t="3508" x="2911475" y="3884613"/>
          <p14:tracePt t="3510" x="2906713" y="3878263"/>
          <p14:tracePt t="3515" x="2900363" y="3873500"/>
          <p14:tracePt t="3517" x="2895600" y="3873500"/>
          <p14:tracePt t="3519" x="2895600" y="3867150"/>
          <p14:tracePt t="3522" x="2889250" y="3867150"/>
          <p14:tracePt t="3524" x="2889250" y="3862388"/>
          <p14:tracePt t="3526" x="2882900" y="3856038"/>
          <p14:tracePt t="3530" x="2878138" y="3851275"/>
          <p14:tracePt t="3533" x="2871788" y="3851275"/>
          <p14:tracePt t="3535" x="2871788" y="3844925"/>
          <p14:tracePt t="3538" x="2867025" y="3844925"/>
          <p14:tracePt t="3539" x="2867025" y="3838575"/>
          <p14:tracePt t="3541" x="2867025" y="3833813"/>
          <p14:tracePt t="3542" x="2860675" y="3833813"/>
          <p14:tracePt t="3545" x="2860675" y="3827463"/>
          <p14:tracePt t="3547" x="2855913" y="3827463"/>
          <p14:tracePt t="3548" x="2849563" y="3827463"/>
          <p14:tracePt t="3549" x="2849563" y="3822700"/>
          <p14:tracePt t="3552" x="2844800" y="3822700"/>
          <p14:tracePt t="3554" x="2844800" y="3816350"/>
          <p14:tracePt t="3557" x="2838450" y="3816350"/>
          <p14:tracePt t="3558" x="2838450" y="3811588"/>
          <p14:tracePt t="3560" x="2838450" y="3805238"/>
          <p14:tracePt t="3561" x="2833688" y="3805238"/>
          <p14:tracePt t="3564" x="2827338" y="3800475"/>
          <p14:tracePt t="3568" x="2820988" y="3794125"/>
          <p14:tracePt t="3572" x="2816225" y="3789363"/>
          <p14:tracePt t="3574" x="2816225" y="3783013"/>
          <p14:tracePt t="3577" x="2809875" y="3783013"/>
          <p14:tracePt t="3578" x="2805113" y="3778250"/>
          <p14:tracePt t="3581" x="2805113" y="3771900"/>
          <p14:tracePt t="3582" x="2798763" y="3771900"/>
          <p14:tracePt t="3586" x="2798763" y="3765550"/>
          <p14:tracePt t="3587" x="2794000" y="3765550"/>
          <p14:tracePt t="3588" x="2794000" y="3760788"/>
          <p14:tracePt t="3591" x="2787650" y="3754438"/>
          <p14:tracePt t="3593" x="2782888" y="3754438"/>
          <p14:tracePt t="3595" x="2782888" y="3749675"/>
          <p14:tracePt t="3597" x="2776538" y="3749675"/>
          <p14:tracePt t="3598" x="2776538" y="3743325"/>
          <p14:tracePt t="3600" x="2776538" y="3738563"/>
          <p14:tracePt t="3601" x="2771775" y="3738563"/>
          <p14:tracePt t="3603" x="2771775" y="3732213"/>
          <p14:tracePt t="3604" x="2765425" y="3732213"/>
          <p14:tracePt t="3606" x="2760663" y="3732213"/>
          <p14:tracePt t="3607" x="2760663" y="3727450"/>
          <p14:tracePt t="3609" x="2754313" y="3727450"/>
          <p14:tracePt t="3610" x="2754313" y="3721100"/>
          <p14:tracePt t="3612" x="2754313" y="3716338"/>
          <p14:tracePt t="3614" x="2747963" y="3716338"/>
          <p14:tracePt t="3615" x="2747963" y="3709988"/>
          <p14:tracePt t="3617" x="2743200" y="3709988"/>
          <p14:tracePt t="3618" x="2743200" y="3705225"/>
          <p14:tracePt t="3619" x="2736850" y="3705225"/>
          <p14:tracePt t="3622" x="2736850" y="3698875"/>
          <p14:tracePt t="3623" x="2732088" y="3698875"/>
          <p14:tracePt t="3624" x="2732088" y="3692525"/>
          <p14:tracePt t="3626" x="2725738" y="3692525"/>
          <p14:tracePt t="3627" x="2725738" y="3687763"/>
          <p14:tracePt t="3630" x="2720975" y="3681413"/>
          <p14:tracePt t="3634" x="2714625" y="3676650"/>
          <p14:tracePt t="3636" x="2709863" y="3670300"/>
          <p14:tracePt t="3639" x="2703513" y="3665538"/>
          <p14:tracePt t="3642" x="2703513" y="3659188"/>
          <p14:tracePt t="3643" x="2698750" y="3659188"/>
          <p14:tracePt t="3646" x="2698750" y="3654425"/>
          <p14:tracePt t="3647" x="2692400" y="3648075"/>
          <p14:tracePt t="3649" x="2687638" y="3648075"/>
          <p14:tracePt t="3650" x="2687638" y="3643313"/>
          <p14:tracePt t="3652" x="2681288" y="3643313"/>
          <p14:tracePt t="3653" x="2681288" y="3636963"/>
          <p14:tracePt t="3655" x="2674938" y="3636963"/>
          <p14:tracePt t="3656" x="2674938" y="3630613"/>
          <p14:tracePt t="3660" x="2670175" y="3625850"/>
          <p14:tracePt t="3661" x="2670175" y="3619500"/>
          <p14:tracePt t="3662" x="2663825" y="3619500"/>
          <p14:tracePt t="3664" x="2663825" y="3614738"/>
          <p14:tracePt t="3665" x="2659063" y="3614738"/>
          <p14:tracePt t="3667" x="2659063" y="3608388"/>
          <p14:tracePt t="3670" x="2652713" y="3608388"/>
          <p14:tracePt t="3671" x="2652713" y="3603625"/>
          <p14:tracePt t="3673" x="2652713" y="3597275"/>
          <p14:tracePt t="3674" x="2647950" y="3597275"/>
          <p14:tracePt t="3675" x="2641600" y="3592513"/>
          <p14:tracePt t="3678" x="2641600" y="3586163"/>
          <p14:tracePt t="3679" x="2636838" y="3586163"/>
          <p14:tracePt t="3682" x="2636838" y="3581400"/>
          <p14:tracePt t="3684" x="2630488" y="3575050"/>
          <p14:tracePt t="3687" x="2630488" y="3570288"/>
          <p14:tracePt t="3687" x="2625725" y="3570288"/>
          <p14:tracePt t="3689" x="2619375" y="3563938"/>
          <p14:tracePt t="3691" x="2619375" y="3557588"/>
          <p14:tracePt t="3693" x="2613025" y="3557588"/>
          <p14:tracePt t="3694" x="2613025" y="3552825"/>
          <p14:tracePt t="3697" x="2608263" y="3546475"/>
          <p14:tracePt t="3700" x="2608263" y="3541713"/>
          <p14:tracePt t="3701" x="2601913" y="3541713"/>
          <p14:tracePt t="3703" x="2597150" y="3541713"/>
          <p14:tracePt t="3704" x="2597150" y="3535363"/>
          <p14:tracePt t="3705" x="2597150" y="3530600"/>
          <p14:tracePt t="3707" x="2590800" y="3524250"/>
          <p14:tracePt t="3711" x="2586038" y="3519488"/>
          <p14:tracePt t="3712" x="2586038" y="3513138"/>
          <p14:tracePt t="3716" x="2579688" y="3508375"/>
          <p14:tracePt t="3718" x="2574925" y="3502025"/>
          <p14:tracePt t="3721" x="2568575" y="3495675"/>
          <p14:tracePt t="3723" x="2568575" y="3490913"/>
          <p14:tracePt t="3726" x="2563813" y="3484563"/>
          <p14:tracePt t="3729" x="2563813" y="3479800"/>
          <p14:tracePt t="3730" x="2557463" y="3479800"/>
          <p14:tracePt t="3732" x="2557463" y="3473450"/>
          <p14:tracePt t="3733" x="2552700" y="3468688"/>
          <p14:tracePt t="3737" x="2552700" y="3462338"/>
          <p14:tracePt t="3738" x="2546350" y="3462338"/>
          <p14:tracePt t="3740" x="2546350" y="3457575"/>
          <p14:tracePt t="3743" x="2540000" y="3451225"/>
          <p14:tracePt t="3745" x="2540000" y="3446463"/>
          <p14:tracePt t="3748" x="2535238" y="3440113"/>
          <p14:tracePt t="3751" x="2528888" y="3435350"/>
          <p14:tracePt t="3753" x="2528888" y="3429000"/>
          <p14:tracePt t="3754" x="2528888" y="3422650"/>
          <p14:tracePt t="3755" x="2524125" y="3422650"/>
          <p14:tracePt t="3757" x="2524125" y="3417888"/>
          <p14:tracePt t="3761" x="2517775" y="3411538"/>
          <p14:tracePt t="3764" x="2517775" y="3406775"/>
          <p14:tracePt t="3766" x="2513013" y="3406775"/>
          <p14:tracePt t="3767" x="2513013" y="3400425"/>
          <p14:tracePt t="3768" x="2513013" y="3395663"/>
          <p14:tracePt t="3769" x="2506663" y="3395663"/>
          <p14:tracePt t="3771" x="2506663" y="3389313"/>
          <p14:tracePt t="3774" x="2501900" y="3384550"/>
          <p14:tracePt t="3778" x="2501900" y="3378200"/>
          <p14:tracePt t="3779" x="2501900" y="3373438"/>
          <p14:tracePt t="3781" x="2495550" y="3373438"/>
          <p14:tracePt t="3782" x="2495550" y="3367088"/>
          <p14:tracePt t="3785" x="2495550" y="3362325"/>
          <p14:tracePt t="3787" x="2490788" y="3362325"/>
          <p14:tracePt t="3788" x="2490788" y="3355975"/>
          <p14:tracePt t="3789" x="2490788" y="3349625"/>
          <p14:tracePt t="3791" x="2484438" y="3349625"/>
          <p14:tracePt t="3792" x="2484438" y="3344863"/>
          <p14:tracePt t="3795" x="2484438" y="3338513"/>
          <p14:tracePt t="3797" x="2478088" y="3338513"/>
          <p14:tracePt t="3798" x="2478088" y="3333750"/>
          <p14:tracePt t="3800" x="2478088" y="3327400"/>
          <p14:tracePt t="3802" x="2478088" y="3322638"/>
          <p14:tracePt t="3803" x="2473325" y="3322638"/>
          <p14:tracePt t="3806" x="2473325" y="3316288"/>
          <p14:tracePt t="3809" x="2473325" y="3311525"/>
          <p14:tracePt t="3810" x="2466975" y="3305175"/>
          <p14:tracePt t="3813" x="2466975" y="3300413"/>
          <p14:tracePt t="3816" x="2466975" y="3294063"/>
          <p14:tracePt t="3817" x="2462213" y="3294063"/>
          <p14:tracePt t="3819" x="2462213" y="3287713"/>
          <p14:tracePt t="3820" x="2455863" y="3282950"/>
          <p14:tracePt t="3823" x="2455863" y="3276600"/>
          <p14:tracePt t="3826" x="2455863" y="3271838"/>
          <p14:tracePt t="3827" x="2451100" y="3271838"/>
          <p14:tracePt t="3828" x="2451100" y="3265488"/>
          <p14:tracePt t="3830" x="2451100" y="3260725"/>
          <p14:tracePt t="3833" x="2451100" y="3254375"/>
          <p14:tracePt t="3834" x="2444750" y="3254375"/>
          <p14:tracePt t="3836" x="2444750" y="3249613"/>
          <p14:tracePt t="3839" x="2444750" y="3243263"/>
          <p14:tracePt t="3840" x="2444750" y="3238500"/>
          <p14:tracePt t="3842" x="2439988" y="3238500"/>
          <p14:tracePt t="3843" x="2439988" y="3232150"/>
          <p14:tracePt t="3846" x="2433638" y="3227388"/>
          <p14:tracePt t="3849" x="2433638" y="3221038"/>
          <p14:tracePt t="3852" x="2433638" y="3214688"/>
          <p14:tracePt t="3853" x="2433638" y="3209925"/>
          <p14:tracePt t="3854" x="2428875" y="3209925"/>
          <p14:tracePt t="3856" x="2428875" y="3203575"/>
          <p14:tracePt t="3859" x="2428875" y="3198813"/>
          <p14:tracePt t="3862" x="2428875" y="3192463"/>
          <p14:tracePt t="3863" x="2422525" y="3187700"/>
          <p14:tracePt t="3866" x="2422525" y="3181350"/>
          <p14:tracePt t="3870" x="2422525" y="3176588"/>
          <p14:tracePt t="3872" x="2417763" y="3170238"/>
          <p14:tracePt t="3873" x="2417763" y="3165475"/>
          <p14:tracePt t="3876" x="2417763" y="3159125"/>
          <p14:tracePt t="3877" x="2411413" y="3159125"/>
          <p14:tracePt t="3879" x="2411413" y="3152775"/>
          <p14:tracePt t="3882" x="2411413" y="3148013"/>
          <p14:tracePt t="3883" x="2411413" y="3141663"/>
          <p14:tracePt t="3886" x="2411413" y="3136900"/>
          <p14:tracePt t="3887" x="2405063" y="3136900"/>
          <p14:tracePt t="3889" x="2405063" y="3130550"/>
          <p14:tracePt t="3891" x="2405063" y="3125788"/>
          <p14:tracePt t="3892" x="2405063" y="3119438"/>
          <p14:tracePt t="3895" x="2405063" y="3114675"/>
          <p14:tracePt t="3897" x="2405063" y="3108325"/>
          <p14:tracePt t="3898" x="2400300" y="3108325"/>
          <p14:tracePt t="3900" x="2400300" y="3103563"/>
          <p14:tracePt t="3901" x="2400300" y="3097213"/>
          <p14:tracePt t="3904" x="2400300" y="3092450"/>
          <p14:tracePt t="3906" x="2400300" y="3086100"/>
          <p14:tracePt t="3909" x="2400300" y="3079750"/>
          <p14:tracePt t="3910" x="2393950" y="3074988"/>
          <p14:tracePt t="3923" x="2389188" y="3046413"/>
          <p14:tracePt t="3925" x="2389188" y="3041650"/>
          <p14:tracePt t="3927" x="2389188" y="3035300"/>
          <p14:tracePt t="3929" x="2389188" y="3030538"/>
          <p14:tracePt t="3931" x="2389188" y="3024188"/>
          <p14:tracePt t="3932" x="2382838" y="3024188"/>
          <p14:tracePt t="3934" x="2382838" y="3019425"/>
          <p14:tracePt t="3936" x="2382838" y="3013075"/>
          <p14:tracePt t="3938" x="2382838" y="3006725"/>
          <p14:tracePt t="3940" x="2382838" y="3001963"/>
          <p14:tracePt t="3942" x="2382838" y="2995613"/>
          <p14:tracePt t="3945" x="2378075" y="2990850"/>
          <p14:tracePt t="3947" x="2378075" y="2984500"/>
          <p14:tracePt t="3949" x="2378075" y="2979738"/>
          <p14:tracePt t="3951" x="2378075" y="2973388"/>
          <p14:tracePt t="3954" x="2378075" y="2968625"/>
          <p14:tracePt t="3955" x="2378075" y="2962275"/>
          <p14:tracePt t="3958" x="2378075" y="2957513"/>
          <p14:tracePt t="3959" x="2371725" y="2957513"/>
          <p14:tracePt t="3961" x="2371725" y="2951163"/>
          <p14:tracePt t="3964" x="2371725" y="2944813"/>
          <p14:tracePt t="3965" x="2366963" y="2940050"/>
          <p14:tracePt t="3967" x="2366963" y="2933700"/>
          <p14:tracePt t="3970" x="2366963" y="2928938"/>
          <p14:tracePt t="3972" x="2366963" y="2922588"/>
          <p14:tracePt t="3974" x="2366963" y="2917825"/>
          <p14:tracePt t="3976" x="2366963" y="2911475"/>
          <p14:tracePt t="3979" x="2360613" y="2906713"/>
          <p14:tracePt t="3981" x="2360613" y="2900363"/>
          <p14:tracePt t="3983" x="2360613" y="2895600"/>
          <p14:tracePt t="3985" x="2360613" y="2889250"/>
          <p14:tracePt t="3988" x="2360613" y="2884488"/>
          <p14:tracePt t="3990" x="2360613" y="2878138"/>
          <p14:tracePt t="3992" x="2360613" y="2871788"/>
          <p14:tracePt t="3993" x="2355850" y="2871788"/>
          <p14:tracePt t="3994" x="2355850" y="2867025"/>
          <p14:tracePt t="3997" x="2355850" y="2860675"/>
          <p14:tracePt t="4000" x="2355850" y="2855913"/>
          <p14:tracePt t="4001" x="2355850" y="2849563"/>
          <p14:tracePt t="4004" x="2355850" y="2844800"/>
          <p14:tracePt t="4006" x="2349500" y="2838450"/>
          <p14:tracePt t="4008" x="2349500" y="2833688"/>
          <p14:tracePt t="4010" x="2349500" y="2827338"/>
          <p14:tracePt t="4012" x="2344738" y="2822575"/>
          <p14:tracePt t="4015" x="2344738" y="2816225"/>
          <p14:tracePt t="4018" x="2344738" y="2805113"/>
          <p14:tracePt t="4021" x="2344738" y="2798763"/>
          <p14:tracePt t="4023" x="2338388" y="2794000"/>
          <p14:tracePt t="4026" x="2338388" y="2787650"/>
          <p14:tracePt t="4028" x="2338388" y="2782888"/>
          <p14:tracePt t="4030" x="2338388" y="2776538"/>
          <p14:tracePt t="4032" x="2338388" y="2771775"/>
          <p14:tracePt t="4034" x="2332038" y="2771775"/>
          <p14:tracePt t="4035" x="2332038" y="2760663"/>
          <p14:tracePt t="4039" x="2327275" y="2754313"/>
          <p14:tracePt t="4041" x="2327275" y="2749550"/>
          <p14:tracePt t="4042" x="2327275" y="2743200"/>
          <p14:tracePt t="4045" x="2327275" y="2736850"/>
          <p14:tracePt t="4047" x="2327275" y="2732088"/>
          <p14:tracePt t="4048" x="2320925" y="2732088"/>
          <p14:tracePt t="4049" x="2320925" y="2725738"/>
          <p14:tracePt t="4050" x="2320925" y="2720975"/>
          <p14:tracePt t="4052" x="2320925" y="2714625"/>
          <p14:tracePt t="4055" x="2320925" y="2709863"/>
          <p14:tracePt t="4057" x="2316163" y="2709863"/>
          <p14:tracePt t="4058" x="2316163" y="2703513"/>
          <p14:tracePt t="4059" x="2316163" y="2698750"/>
          <p14:tracePt t="4062" x="2316163" y="2692400"/>
          <p14:tracePt t="4064" x="2316163" y="2687638"/>
          <p14:tracePt t="4065" x="2309813" y="2687638"/>
          <p14:tracePt t="4066" x="2309813" y="2681288"/>
          <p14:tracePt t="4067" x="2309813" y="2676525"/>
          <p14:tracePt t="4068" x="2305050" y="2676525"/>
          <p14:tracePt t="4069" x="2305050" y="2670175"/>
          <p14:tracePt t="4071" x="2305050" y="2663825"/>
          <p14:tracePt t="4073" x="2305050" y="2659063"/>
          <p14:tracePt t="4076" x="2298700" y="2652713"/>
          <p14:tracePt t="4077" x="2298700" y="2647950"/>
          <p14:tracePt t="4080" x="2298700" y="2641600"/>
          <p14:tracePt t="4082" x="2293938" y="2636838"/>
          <p14:tracePt t="4083" x="2293938" y="2630488"/>
          <p14:tracePt t="4085" x="2293938" y="2625725"/>
          <p14:tracePt t="4087" x="2293938" y="2619375"/>
          <p14:tracePt t="4088" x="2287588" y="2619375"/>
          <p14:tracePt t="4090" x="2287588" y="2614613"/>
          <p14:tracePt t="4091" x="2287588" y="2608263"/>
          <p14:tracePt t="4092" x="2282825" y="2608263"/>
          <p14:tracePt t="4093" x="2282825" y="2601913"/>
          <p14:tracePt t="4096" x="2282825" y="2597150"/>
          <p14:tracePt t="4098" x="2276475" y="2590800"/>
          <p14:tracePt t="4099" x="2276475" y="2586038"/>
          <p14:tracePt t="4101" x="2276475" y="2579688"/>
          <p14:tracePt t="4104" x="2270125" y="2574925"/>
          <p14:tracePt t="4106" x="2270125" y="2568575"/>
          <p14:tracePt t="4107" x="2270125" y="2563813"/>
          <p14:tracePt t="4109" x="2270125" y="2557463"/>
          <p14:tracePt t="4110" x="2265363" y="2557463"/>
          <p14:tracePt t="4112" x="2265363" y="2552700"/>
          <p14:tracePt t="4114" x="2265363" y="2546350"/>
          <p14:tracePt t="4115" x="2265363" y="2541588"/>
          <p14:tracePt t="4116" x="2259013" y="2541588"/>
          <p14:tracePt t="4117" x="2259013" y="2535238"/>
          <p14:tracePt t="4118" x="2254250" y="2535238"/>
          <p14:tracePt t="4120" x="2254250" y="2528888"/>
          <p14:tracePt t="4122" x="2254250" y="2524125"/>
          <p14:tracePt t="4125" x="2247900" y="2517775"/>
          <p14:tracePt t="4126" x="2247900" y="2513013"/>
          <p14:tracePt t="4128" x="2243138" y="2506663"/>
          <p14:tracePt t="4130" x="2243138" y="2501900"/>
          <p14:tracePt t="4131" x="2236788" y="2495550"/>
          <p14:tracePt t="4134" x="2236788" y="2490788"/>
          <p14:tracePt t="4136" x="2232025" y="2484438"/>
          <p14:tracePt t="4138" x="2232025" y="2479675"/>
          <p14:tracePt t="4139" x="2232025" y="2473325"/>
          <p14:tracePt t="4142" x="2225675" y="2473325"/>
          <p14:tracePt t="4142" x="2225675" y="2466975"/>
          <p14:tracePt t="4144" x="2225675" y="2462213"/>
          <p14:tracePt t="4146" x="2220913" y="2455863"/>
          <p14:tracePt t="4147" x="2214563" y="2451100"/>
          <p14:tracePt t="4149" x="2214563" y="2444750"/>
          <p14:tracePt t="4151" x="2209800" y="2444750"/>
          <p14:tracePt t="4152" x="2209800" y="2439988"/>
          <p14:tracePt t="4154" x="2209800" y="2433638"/>
          <p14:tracePt t="4155" x="2203450" y="2428875"/>
          <p14:tracePt t="4157" x="2203450" y="2422525"/>
          <p14:tracePt t="4159" x="2197100" y="2422525"/>
          <p14:tracePt t="4160" x="2197100" y="2417763"/>
          <p14:tracePt t="4161" x="2192338" y="2417763"/>
          <p14:tracePt t="4163" x="2192338" y="2406650"/>
          <p14:tracePt t="4164" x="2185988" y="2406650"/>
          <p14:tracePt t="4165" x="2185988" y="2400300"/>
          <p14:tracePt t="4168" x="2181225" y="2393950"/>
          <p14:tracePt t="4170" x="2181225" y="2389188"/>
          <p14:tracePt t="4171" x="2174875" y="2389188"/>
          <p14:tracePt t="4173" x="2174875" y="2382838"/>
          <p14:tracePt t="4173" x="2170113" y="2382838"/>
          <p14:tracePt t="4174" x="2170113" y="2378075"/>
          <p14:tracePt t="4176" x="2163763" y="2371725"/>
          <p14:tracePt t="4178" x="2163763" y="2366963"/>
          <p14:tracePt t="4180" x="2159000" y="2360613"/>
          <p14:tracePt t="4182" x="2159000" y="2355850"/>
          <p14:tracePt t="4183" x="2152650" y="2355850"/>
          <p14:tracePt t="4185" x="2147888" y="2349500"/>
          <p14:tracePt t="4188" x="2147888" y="2344738"/>
          <p14:tracePt t="4189" x="2141538" y="2338388"/>
          <p14:tracePt t="4192" x="2136775" y="2333625"/>
          <p14:tracePt t="4194" x="2136775" y="2327275"/>
          <p14:tracePt t="4196" x="2130425" y="2327275"/>
          <p14:tracePt t="4197" x="2130425" y="2320925"/>
          <p14:tracePt t="4198" x="2124075" y="2316163"/>
          <p14:tracePt t="4201" x="2119313" y="2309813"/>
          <p14:tracePt t="4203" x="2119313" y="2305050"/>
          <p14:tracePt t="4204" x="2112963" y="2305050"/>
          <p14:tracePt t="4206" x="2112963" y="2298700"/>
          <p14:tracePt t="4207" x="2112963" y="2293938"/>
          <p14:tracePt t="4208" x="2108200" y="2293938"/>
          <p14:tracePt t="4210" x="2108200" y="2287588"/>
          <p14:tracePt t="4211" x="2101850" y="2287588"/>
          <p14:tracePt t="4213" x="2097088" y="2282825"/>
          <p14:tracePt t="4215" x="2097088" y="2276475"/>
          <p14:tracePt t="4217" x="2090738" y="2271713"/>
          <p14:tracePt t="4220" x="2090738" y="2265363"/>
          <p14:tracePt t="4221" x="2085975" y="2265363"/>
          <p14:tracePt t="4223" x="2085975" y="2259013"/>
          <p14:tracePt t="4225" x="2079625" y="2259013"/>
          <p14:tracePt t="4227" x="2074863" y="2254250"/>
          <p14:tracePt t="4228" x="2074863" y="2247900"/>
          <p14:tracePt t="4230" x="2068513" y="2247900"/>
          <p14:tracePt t="4231" x="2068513" y="2243138"/>
          <p14:tracePt t="4234" x="2062163" y="2236788"/>
          <p14:tracePt t="4238" x="2057400" y="2232025"/>
          <p14:tracePt t="4240" x="2051050" y="2232025"/>
          <p14:tracePt t="4241" x="2051050" y="2225675"/>
          <p14:tracePt t="4243" x="2051050" y="2220913"/>
          <p14:tracePt t="4244" x="2046288" y="2220913"/>
          <p14:tracePt t="4246" x="2046288" y="2214563"/>
          <p14:tracePt t="4248" x="2039938" y="2214563"/>
          <p14:tracePt t="4250" x="2039938" y="2209800"/>
          <p14:tracePt t="4251" x="2035175" y="2209800"/>
          <p14:tracePt t="4253" x="2028825" y="2203450"/>
          <p14:tracePt t="4255" x="2028825" y="2198688"/>
          <p14:tracePt t="4257" x="2024063" y="2198688"/>
          <p14:tracePt t="4259" x="2024063" y="2192338"/>
          <p14:tracePt t="4261" x="2017713" y="2192338"/>
          <p14:tracePt t="4263" x="2017713" y="2185988"/>
          <p14:tracePt t="4265" x="2012950" y="2185988"/>
          <p14:tracePt t="4267" x="2006600" y="2181225"/>
          <p14:tracePt t="4270" x="2006600" y="2174875"/>
          <p14:tracePt t="4272" x="2001838" y="2174875"/>
          <p14:tracePt t="4274" x="2001838" y="2170113"/>
          <p14:tracePt t="4276" x="1995488" y="2170113"/>
          <p14:tracePt t="4278" x="1995488" y="2163763"/>
          <p14:tracePt t="4280" x="1989138" y="2163763"/>
          <p14:tracePt t="4283" x="1984375" y="2159000"/>
          <p14:tracePt t="4285" x="1984375" y="2152650"/>
          <p14:tracePt t="4287" x="1978025" y="2152650"/>
          <p14:tracePt t="4292" x="1978025" y="2147888"/>
          <p14:tracePt t="4292" x="1973263" y="2147888"/>
          <p14:tracePt t="4296" x="1973263" y="2141538"/>
          <p14:tracePt t="4297" x="1966913" y="2141538"/>
          <p14:tracePt t="4299" x="1962150" y="2141538"/>
          <p14:tracePt t="4301" x="1962150" y="2136775"/>
          <p14:tracePt t="4303" x="1955800" y="2136775"/>
          <p14:tracePt t="4304" x="1955800" y="2130425"/>
          <p14:tracePt t="4309" x="1951038" y="2130425"/>
          <p14:tracePt t="4312" x="1951038" y="2124075"/>
          <p14:tracePt t="4314" x="1944688" y="2124075"/>
          <p14:tracePt t="4317" x="1944688" y="2119313"/>
          <p14:tracePt t="4319" x="1939925" y="2119313"/>
          <p14:tracePt t="4322" x="1933575" y="2119313"/>
          <p14:tracePt t="4323" x="1933575" y="2112963"/>
          <p14:tracePt t="4326" x="1933575" y="2108200"/>
          <p14:tracePt t="4327" x="1927225" y="2108200"/>
          <p14:tracePt t="4332" x="1922463" y="2108200"/>
          <p14:tracePt t="4333" x="1922463" y="2101850"/>
          <p14:tracePt t="4338" x="1916113" y="2101850"/>
          <p14:tracePt t="4340" x="1916113" y="2097088"/>
          <p14:tracePt t="4341" x="1911350" y="2097088"/>
          <p14:tracePt t="4347" x="1905000" y="2090738"/>
          <p14:tracePt t="4350" x="1905000" y="2085975"/>
          <p14:tracePt t="4352" x="1900238" y="2085975"/>
          <p14:tracePt t="4356" x="1900238" y="2079625"/>
          <p14:tracePt t="4359" x="1893888" y="2079625"/>
          <p14:tracePt t="4361" x="1889125" y="2079625"/>
          <p14:tracePt t="4364" x="1889125" y="2074863"/>
          <p14:tracePt t="4367" x="1882775" y="2074863"/>
          <p14:tracePt t="4371" x="1882775" y="2068513"/>
          <p14:tracePt t="4372" x="1878013" y="2068513"/>
          <p14:tracePt t="4374" x="1878013" y="2063750"/>
          <p14:tracePt t="4379" x="1871663" y="2063750"/>
          <p14:tracePt t="4381" x="1866900" y="2063750"/>
          <p14:tracePt t="4383" x="1866900" y="2057400"/>
          <p14:tracePt t="4387" x="1860550" y="2057400"/>
          <p14:tracePt t="4390" x="1860550" y="2051050"/>
          <p14:tracePt t="4391" x="1854200" y="2051050"/>
          <p14:tracePt t="4396" x="1849438" y="2051050"/>
          <p14:tracePt t="4399" x="1843088" y="2046288"/>
          <p14:tracePt t="4404" x="1838325" y="2046288"/>
          <p14:tracePt t="4408" x="1838325" y="2039938"/>
          <p14:tracePt t="4410" x="1831975" y="2039938"/>
          <p14:tracePt t="4414" x="1831975" y="2035175"/>
          <p14:tracePt t="4417" x="1827213" y="2035175"/>
          <p14:tracePt t="4420" x="1820863" y="2035175"/>
          <p14:tracePt t="4426" x="1816100" y="2035175"/>
          <p14:tracePt t="4430" x="1816100" y="2028825"/>
          <p14:tracePt t="4432" x="1809750" y="2028825"/>
          <p14:tracePt t="4438" x="1804988" y="2028825"/>
          <p14:tracePt t="4441" x="1798638" y="2028825"/>
          <p14:tracePt t="4446" x="1793875" y="2028825"/>
          <p14:tracePt t="4448" x="1793875" y="2024063"/>
          <p14:tracePt t="4451" x="1787525" y="2024063"/>
          <p14:tracePt t="4458" x="1781175" y="2024063"/>
          <p14:tracePt t="4460" x="1776413" y="2024063"/>
          <p14:tracePt t="4465" x="1770063" y="2024063"/>
          <p14:tracePt t="4468" x="1770063" y="2017713"/>
          <p14:tracePt t="4470" x="1765300" y="2017713"/>
          <p14:tracePt t="4475" x="1758950" y="2017713"/>
          <p14:tracePt t="4478" x="1758950" y="2012950"/>
          <p14:tracePt t="4480" x="1754188" y="2012950"/>
          <p14:tracePt t="4482" x="1747838" y="2012950"/>
          <p14:tracePt t="4486" x="1743075" y="2012950"/>
          <p14:tracePt t="4491" x="1736725" y="2012950"/>
          <p14:tracePt t="4495" x="1731963" y="2012950"/>
          <p14:tracePt t="4497" x="1725613" y="2012950"/>
          <p14:tracePt t="4501" x="1719263" y="2012950"/>
          <p14:tracePt t="4502" x="1719263" y="2006600"/>
          <p14:tracePt t="4506" x="1714500" y="2006600"/>
          <p14:tracePt t="4510" x="1708150" y="2006600"/>
          <p14:tracePt t="4512" x="1703388" y="2006600"/>
          <p14:tracePt t="4516" x="1697038" y="2006600"/>
          <p14:tracePt t="4521" x="1692275" y="2006600"/>
          <p14:tracePt t="4524" x="1685925" y="2001838"/>
          <p14:tracePt t="4526" x="1681163" y="2001838"/>
          <p14:tracePt t="4530" x="1674813" y="2001838"/>
          <p14:tracePt t="4534" x="1670050" y="2001838"/>
          <p14:tracePt t="4538" x="1663700" y="2001838"/>
          <p14:tracePt t="4540" x="1658938" y="2001838"/>
          <p14:tracePt t="4544" x="1658938" y="1995488"/>
          <p14:tracePt t="4545" x="1652588" y="1995488"/>
          <p14:tracePt t="4549" x="1646238" y="1995488"/>
          <p14:tracePt t="4554" x="1641475" y="1990725"/>
          <p14:tracePt t="4557" x="1635125" y="1990725"/>
          <p14:tracePt t="4562" x="1630363" y="1990725"/>
          <p14:tracePt t="4570" x="1624013" y="1990725"/>
          <p14:tracePt t="4580" x="1619250" y="1990725"/>
          <p14:tracePt t="4584" x="1612900" y="1990725"/>
          <p14:tracePt t="4586" x="1612900" y="1984375"/>
          <p14:tracePt t="4601" x="1608138" y="1984375"/>
          <p14:tracePt t="4631" x="1601788" y="1984375"/>
          <p14:tracePt t="4657" x="1597025" y="1984375"/>
          <p14:tracePt t="4666" x="1590675" y="1984375"/>
          <p14:tracePt t="4673" x="1590675" y="1978025"/>
          <p14:tracePt t="4681" x="1585913" y="1978025"/>
          <p14:tracePt t="4694" x="1579563" y="1978025"/>
          <p14:tracePt t="4704" x="1573213" y="1978025"/>
          <p14:tracePt t="4714" x="1568450" y="1978025"/>
          <p14:tracePt t="4717" x="1562100" y="1978025"/>
          <p14:tracePt t="4718" x="1562100" y="1973263"/>
          <p14:tracePt t="4724" x="1557338" y="1973263"/>
          <p14:tracePt t="4730" x="1550988" y="1966913"/>
          <p14:tracePt t="4735" x="1546225" y="1966913"/>
          <p14:tracePt t="4738" x="1539875" y="1966913"/>
          <p14:tracePt t="4743" x="1535113" y="1966913"/>
          <p14:tracePt t="4747" x="1528763" y="1966913"/>
          <p14:tracePt t="4749" x="1528763" y="1962150"/>
          <p14:tracePt t="4752" x="1524000" y="1962150"/>
          <p14:tracePt t="4755" x="1517650" y="1962150"/>
          <p14:tracePt t="4759" x="1511300" y="1962150"/>
          <p14:tracePt t="4764" x="1506538" y="1955800"/>
          <p14:tracePt t="4767" x="1500188" y="1955800"/>
          <p14:tracePt t="4770" x="1495425" y="1955800"/>
          <p14:tracePt t="4774" x="1489075" y="1955800"/>
          <p14:tracePt t="4777" x="1489075" y="1951038"/>
          <p14:tracePt t="4778" x="1484313" y="1951038"/>
          <p14:tracePt t="4783" x="1477963" y="1951038"/>
          <p14:tracePt t="4785" x="1473200" y="1944688"/>
          <p14:tracePt t="4790" x="1466850" y="1944688"/>
          <p14:tracePt t="4795" x="1462088" y="1944688"/>
          <p14:tracePt t="4799" x="1455738" y="1944688"/>
          <p14:tracePt t="4801" x="1455738" y="1939925"/>
          <p14:tracePt t="4802" x="1450975" y="1939925"/>
          <p14:tracePt t="4807" x="1444625" y="1939925"/>
          <p14:tracePt t="4813" x="1438275" y="1939925"/>
          <p14:tracePt t="4819" x="1433513" y="1939925"/>
          <p14:tracePt t="4822" x="1427163" y="1939925"/>
          <p14:tracePt t="4823" x="1427163" y="1933575"/>
          <p14:tracePt t="4827" x="1422400" y="1933575"/>
          <p14:tracePt t="4834" x="1416050" y="1933575"/>
          <p14:tracePt t="4841" x="1411288" y="1933575"/>
          <p14:tracePt t="4846" x="1404938" y="1933575"/>
          <p14:tracePt t="4856" x="1400175" y="1933575"/>
          <p14:tracePt t="4858" x="1400175" y="1928813"/>
          <p14:tracePt t="4870" x="1393825" y="1928813"/>
          <p14:tracePt t="4907" x="1389063" y="1928813"/>
          <p14:tracePt t="5173" x="1389063" y="1933575"/>
          <p14:tracePt t="5180" x="1393825" y="1933575"/>
          <p14:tracePt t="5207" x="1393825" y="1939925"/>
          <p14:tracePt t="5208" x="1400175" y="1939925"/>
          <p14:tracePt t="5228" x="1404938" y="1939925"/>
          <p14:tracePt t="5234" x="1404938" y="1944688"/>
          <p14:tracePt t="5237" x="1411288" y="1944688"/>
          <p14:tracePt t="5245" x="1411288" y="1951038"/>
          <p14:tracePt t="5250" x="1416050" y="1951038"/>
          <p14:tracePt t="5263" x="1422400" y="1951038"/>
          <p14:tracePt t="5269" x="1422400" y="1955800"/>
          <p14:tracePt t="5277" x="1427163" y="1955800"/>
          <p14:tracePt t="5285" x="1433513" y="1955800"/>
          <p14:tracePt t="5304" x="1438275" y="1955800"/>
          <p14:tracePt t="5305" x="1438275" y="1962150"/>
          <p14:tracePt t="5322" x="1444625" y="1962150"/>
          <p14:tracePt t="5338" x="1444625" y="1966913"/>
          <p14:tracePt t="5341" x="1450975" y="1966913"/>
          <p14:tracePt t="5353" x="1455738" y="1966913"/>
          <p14:tracePt t="5359" x="1455738" y="1973263"/>
          <p14:tracePt t="5499" x="1462088" y="1973263"/>
          <p14:tracePt t="5668" x="1455738" y="1973263"/>
          <p14:tracePt t="5672" x="1450975" y="1973263"/>
          <p14:tracePt t="5691" x="1444625" y="1973263"/>
          <p14:tracePt t="5708" x="1438275" y="1973263"/>
          <p14:tracePt t="5722" x="1433513" y="1973263"/>
          <p14:tracePt t="5730" x="1427163" y="1973263"/>
          <p14:tracePt t="5750" x="1422400" y="1973263"/>
          <p14:tracePt t="5751" x="1422400" y="1966913"/>
          <p14:tracePt t="6134" x="1427163" y="1966913"/>
          <p14:tracePt t="6139" x="1433513" y="1966913"/>
          <p14:tracePt t="6146" x="1433513" y="1973263"/>
          <p14:tracePt t="6147" x="1438275" y="1973263"/>
          <p14:tracePt t="6155" x="1444625" y="1973263"/>
          <p14:tracePt t="6162" x="1450975" y="1973263"/>
          <p14:tracePt t="6164" x="1450975" y="1978025"/>
          <p14:tracePt t="6165" x="1455738" y="1978025"/>
          <p14:tracePt t="6172" x="1462088" y="1978025"/>
          <p14:tracePt t="6177" x="1466850" y="1984375"/>
          <p14:tracePt t="6182" x="1473200" y="1984375"/>
          <p14:tracePt t="6185" x="1477963" y="1984375"/>
          <p14:tracePt t="6188" x="1477963" y="1990725"/>
          <p14:tracePt t="6189" x="1484313" y="1990725"/>
          <p14:tracePt t="6192" x="1484313" y="1995488"/>
          <p14:tracePt t="6193" x="1489075" y="1995488"/>
          <p14:tracePt t="6197" x="1495425" y="1995488"/>
          <p14:tracePt t="6198" x="1500188" y="1995488"/>
          <p14:tracePt t="6199" x="1500188" y="2001838"/>
          <p14:tracePt t="6201" x="1506538" y="2001838"/>
          <p14:tracePt t="6205" x="1511300" y="2001838"/>
          <p14:tracePt t="6206" x="1511300" y="2006600"/>
          <p14:tracePt t="6207" x="1517650" y="2006600"/>
          <p14:tracePt t="6209" x="1524000" y="2006600"/>
          <p14:tracePt t="6212" x="1528763" y="2012950"/>
          <p14:tracePt t="6214" x="1535113" y="2012950"/>
          <p14:tracePt t="6215" x="1535113" y="2017713"/>
          <p14:tracePt t="6217" x="1539875" y="2017713"/>
          <p14:tracePt t="6218" x="1546225" y="2017713"/>
          <p14:tracePt t="6220" x="1550988" y="2017713"/>
          <p14:tracePt t="6221" x="1550988" y="2024063"/>
          <p14:tracePt t="6223" x="1557338" y="2024063"/>
          <p14:tracePt t="6225" x="1562100" y="2024063"/>
          <p14:tracePt t="6226" x="1568450" y="2028825"/>
          <p14:tracePt t="6230" x="1573213" y="2028825"/>
          <p14:tracePt t="6231" x="1579563" y="2035175"/>
          <p14:tracePt t="6233" x="1585913" y="2039938"/>
          <p14:tracePt t="6235" x="1590675" y="2039938"/>
          <p14:tracePt t="6236" x="1597025" y="2039938"/>
          <p14:tracePt t="6239" x="1601788" y="2046288"/>
          <p14:tracePt t="6241" x="1608138" y="2046288"/>
          <p14:tracePt t="6244" x="1612900" y="2046288"/>
          <p14:tracePt t="6245" x="1619250" y="2051050"/>
          <p14:tracePt t="6247" x="1624013" y="2051050"/>
          <p14:tracePt t="6250" x="1630363" y="2051050"/>
          <p14:tracePt t="6251" x="1630363" y="2057400"/>
          <p14:tracePt t="6253" x="1635125" y="2057400"/>
          <p14:tracePt t="6255" x="1641475" y="2057400"/>
          <p14:tracePt t="6258" x="1646238" y="2057400"/>
          <p14:tracePt t="6259" x="1646238" y="2063750"/>
          <p14:tracePt t="6262" x="1652588" y="2068513"/>
          <p14:tracePt t="6265" x="1658938" y="2068513"/>
          <p14:tracePt t="6267" x="1663700" y="2068513"/>
          <p14:tracePt t="6272" x="1670050" y="2074863"/>
          <p14:tracePt t="6278" x="1674813" y="2074863"/>
          <p14:tracePt t="6282" x="1681163" y="2074863"/>
          <p14:tracePt t="6283" x="1681163" y="2079625"/>
          <p14:tracePt t="6286" x="1685925" y="2079625"/>
          <p14:tracePt t="6294" x="1692275" y="2079625"/>
          <p14:tracePt t="6297" x="1692275" y="2085975"/>
          <p14:tracePt t="6307" x="1697038" y="2085975"/>
          <p14:tracePt t="6309" x="1697038" y="2090738"/>
          <p14:tracePt t="6408" x="1692275" y="2090738"/>
          <p14:tracePt t="6415" x="1685925" y="2090738"/>
          <p14:tracePt t="6418" x="1681163" y="2090738"/>
          <p14:tracePt t="6422" x="1681163" y="2085975"/>
          <p14:tracePt t="6424" x="1674813" y="2085975"/>
          <p14:tracePt t="6430" x="1670050" y="2085975"/>
          <p14:tracePt t="6434" x="1663700" y="2085975"/>
          <p14:tracePt t="6435" x="1663700" y="2079625"/>
          <p14:tracePt t="6436" x="1658938" y="2079625"/>
          <p14:tracePt t="6440" x="1652588" y="2079625"/>
          <p14:tracePt t="6445" x="1646238" y="2079625"/>
          <p14:tracePt t="6445" x="1646238" y="2074863"/>
          <p14:tracePt t="6448" x="1641475" y="2074863"/>
          <p14:tracePt t="6451" x="1635125" y="2074863"/>
          <p14:tracePt t="6453" x="1630363" y="2068513"/>
          <p14:tracePt t="6457" x="1624013" y="2063750"/>
          <p14:tracePt t="6460" x="1619250" y="2063750"/>
          <p14:tracePt t="6462" x="1612900" y="2063750"/>
          <p14:tracePt t="6465" x="1608138" y="2057400"/>
          <p14:tracePt t="6469" x="1601788" y="2057400"/>
          <p14:tracePt t="6471" x="1601788" y="2051050"/>
          <p14:tracePt t="6472" x="1597025" y="2051050"/>
          <p14:tracePt t="6474" x="1590675" y="2051050"/>
          <p14:tracePt t="6476" x="1585913" y="2051050"/>
          <p14:tracePt t="6479" x="1585913" y="2046288"/>
          <p14:tracePt t="6479" x="1579563" y="2046288"/>
          <p14:tracePt t="6482" x="1573213" y="2046288"/>
          <p14:tracePt t="6485" x="1568450" y="2039938"/>
          <p14:tracePt t="6486" x="1562100" y="2039938"/>
          <p14:tracePt t="6487" x="1562100" y="2035175"/>
          <p14:tracePt t="6489" x="1557338" y="2035175"/>
          <p14:tracePt t="6493" x="1550988" y="2035175"/>
          <p14:tracePt t="6494" x="1550988" y="2028825"/>
          <p14:tracePt t="6495" x="1546225" y="2028825"/>
          <p14:tracePt t="6496" x="1539875" y="2028825"/>
          <p14:tracePt t="6499" x="1535113" y="2028825"/>
          <p14:tracePt t="6501" x="1535113" y="2024063"/>
          <p14:tracePt t="6502" x="1528763" y="2024063"/>
          <p14:tracePt t="6505" x="1524000" y="2024063"/>
          <p14:tracePt t="6507" x="1517650" y="2024063"/>
          <p14:tracePt t="6508" x="1517650" y="2017713"/>
          <p14:tracePt t="6510" x="1511300" y="2017713"/>
          <p14:tracePt t="6511" x="1511300" y="2012950"/>
          <p14:tracePt t="6512" x="1506538" y="2012950"/>
          <p14:tracePt t="6514" x="1500188" y="2012950"/>
          <p14:tracePt t="6517" x="1495425" y="2012950"/>
          <p14:tracePt t="6519" x="1495425" y="2006600"/>
          <p14:tracePt t="6521" x="1489075" y="2006600"/>
          <p14:tracePt t="6525" x="1484313" y="2006600"/>
          <p14:tracePt t="6529" x="1477963" y="2001838"/>
          <p14:tracePt t="6532" x="1473200" y="2001838"/>
          <p14:tracePt t="6537" x="1466850" y="2001838"/>
          <p14:tracePt t="6544" x="1466850" y="1995488"/>
          <p14:tracePt t="6545" x="1462088" y="1995488"/>
          <p14:tracePt t="6559" x="1455738" y="1995488"/>
          <p14:tracePt t="6561" x="1455738" y="1990725"/>
          <p14:tracePt t="6769" x="1462088" y="1990725"/>
          <p14:tracePt t="6775" x="1462088" y="1995488"/>
          <p14:tracePt t="6778" x="1466850" y="1995488"/>
          <p14:tracePt t="6785" x="1473200" y="1995488"/>
          <p14:tracePt t="6788" x="1473200" y="2001838"/>
          <p14:tracePt t="6789" x="1477963" y="2001838"/>
          <p14:tracePt t="6795" x="1484313" y="2001838"/>
          <p14:tracePt t="6798" x="1484313" y="2006600"/>
          <p14:tracePt t="6800" x="1489075" y="2006600"/>
          <p14:tracePt t="6804" x="1495425" y="2006600"/>
          <p14:tracePt t="6805" x="1495425" y="2012950"/>
          <p14:tracePt t="6809" x="1500188" y="2017713"/>
          <p14:tracePt t="6811" x="1506538" y="2017713"/>
          <p14:tracePt t="6815" x="1511300" y="2017713"/>
          <p14:tracePt t="6816" x="1511300" y="2024063"/>
          <p14:tracePt t="6819" x="1517650" y="2024063"/>
          <p14:tracePt t="6822" x="1517650" y="2028825"/>
          <p14:tracePt t="6823" x="1524000" y="2028825"/>
          <p14:tracePt t="6825" x="1528763" y="2028825"/>
          <p14:tracePt t="6828" x="1535113" y="2035175"/>
          <p14:tracePt t="6831" x="1535113" y="2039938"/>
          <p14:tracePt t="6832" x="1539875" y="2039938"/>
          <p14:tracePt t="6836" x="1546225" y="2039938"/>
          <p14:tracePt t="6838" x="1550988" y="2046288"/>
          <p14:tracePt t="6841" x="1557338" y="2046288"/>
          <p14:tracePt t="6845" x="1562100" y="2051050"/>
          <p14:tracePt t="6849" x="1568450" y="2051050"/>
          <p14:tracePt t="6852" x="1573213" y="2057400"/>
          <p14:tracePt t="6856" x="1579563" y="2057400"/>
          <p14:tracePt t="6860" x="1579563" y="2063750"/>
          <p14:tracePt t="6861" x="1585913" y="2063750"/>
          <p14:tracePt t="6864" x="1585913" y="2068513"/>
          <p14:tracePt t="6865" x="1590675" y="2068513"/>
          <p14:tracePt t="6867" x="1597025" y="2068513"/>
          <p14:tracePt t="6872" x="1601788" y="2074863"/>
          <p14:tracePt t="6878" x="1608138" y="2074863"/>
          <p14:tracePt t="6882" x="1608138" y="2079625"/>
          <p14:tracePt t="6883" x="1612900" y="2079625"/>
          <p14:tracePt t="6886" x="1619250" y="2079625"/>
          <p14:tracePt t="6891" x="1624013" y="2079625"/>
          <p14:tracePt t="6892" x="1624013" y="2085975"/>
          <p14:tracePt t="6897" x="1630363" y="2085975"/>
          <p14:tracePt t="6898" x="1630363" y="2090738"/>
          <p14:tracePt t="6903" x="1635125" y="2090738"/>
          <p14:tracePt t="6907" x="1641475" y="2090738"/>
          <p14:tracePt t="6910" x="1641475" y="2097088"/>
          <p14:tracePt t="6914" x="1646238" y="2097088"/>
          <p14:tracePt t="6925" x="1652588" y="2097088"/>
          <p14:tracePt t="7003" x="1646238" y="2097088"/>
          <p14:tracePt t="7009" x="1641475" y="2097088"/>
          <p14:tracePt t="7011" x="1635125" y="2097088"/>
          <p14:tracePt t="7013" x="1635125" y="2090738"/>
          <p14:tracePt t="7015" x="1630363" y="2085975"/>
          <p14:tracePt t="7018" x="1624013" y="2085975"/>
          <p14:tracePt t="7021" x="1624013" y="2079625"/>
          <p14:tracePt t="7022" x="1619250" y="2079625"/>
          <p14:tracePt t="7023" x="1612900" y="2079625"/>
          <p14:tracePt t="7027" x="1612900" y="2074863"/>
          <p14:tracePt t="7029" x="1601788" y="2074863"/>
          <p14:tracePt t="7031" x="1597025" y="2068513"/>
          <p14:tracePt t="7033" x="1590675" y="2063750"/>
          <p14:tracePt t="7035" x="1585913" y="2063750"/>
          <p14:tracePt t="7038" x="1579563" y="2057400"/>
          <p14:tracePt t="7040" x="1573213" y="2057400"/>
          <p14:tracePt t="7042" x="1568450" y="2057400"/>
          <p14:tracePt t="7043" x="1568450" y="2051050"/>
          <p14:tracePt t="7044" x="1562100" y="2051050"/>
          <p14:tracePt t="7047" x="1557338" y="2051050"/>
          <p14:tracePt t="7048" x="1550988" y="2046288"/>
          <p14:tracePt t="7049" x="1546225" y="2046288"/>
          <p14:tracePt t="7051" x="1539875" y="2046288"/>
          <p14:tracePt t="7052" x="1539875" y="2039938"/>
          <p14:tracePt t="7053" x="1535113" y="2039938"/>
          <p14:tracePt t="7054" x="1535113" y="2035175"/>
          <p14:tracePt t="7056" x="1528763" y="2035175"/>
          <p14:tracePt t="7057" x="1524000" y="2035175"/>
          <p14:tracePt t="7059" x="1524000" y="2028825"/>
          <p14:tracePt t="7060" x="1517650" y="2028825"/>
          <p14:tracePt t="7063" x="1511300" y="2028825"/>
          <p14:tracePt t="7065" x="1506538" y="2024063"/>
          <p14:tracePt t="7066" x="1500188" y="2024063"/>
          <p14:tracePt t="7068" x="1495425" y="2024063"/>
          <p14:tracePt t="7070" x="1495425" y="2017713"/>
          <p14:tracePt t="7071" x="1489075" y="2017713"/>
          <p14:tracePt t="7073" x="1489075" y="2012950"/>
          <p14:tracePt t="7074" x="1484313" y="2012950"/>
          <p14:tracePt t="7078" x="1477963" y="2012950"/>
          <p14:tracePt t="7080" x="1473200" y="2006600"/>
          <p14:tracePt t="7085" x="1466850" y="2006600"/>
          <p14:tracePt t="7090" x="1466850" y="2001838"/>
          <p14:tracePt t="7092" x="1462088" y="2001838"/>
          <p14:tracePt t="7195" x="1466850" y="2001838"/>
          <p14:tracePt t="7199" x="1473200" y="2001838"/>
          <p14:tracePt t="7201" x="1477963" y="2001838"/>
          <p14:tracePt t="7204" x="1484313" y="2001838"/>
          <p14:tracePt t="7205" x="1484313" y="2006600"/>
          <p14:tracePt t="7208" x="1489075" y="2006600"/>
          <p14:tracePt t="7211" x="1495425" y="2006600"/>
          <p14:tracePt t="7212" x="1495425" y="2012950"/>
          <p14:tracePt t="7214" x="1500188" y="2012950"/>
          <p14:tracePt t="7215" x="1506538" y="2017713"/>
          <p14:tracePt t="7217" x="1511300" y="2017713"/>
          <p14:tracePt t="7220" x="1517650" y="2017713"/>
          <p14:tracePt t="7221" x="1517650" y="2024063"/>
          <p14:tracePt t="7223" x="1524000" y="2024063"/>
          <p14:tracePt t="7224" x="1528763" y="2024063"/>
          <p14:tracePt t="7227" x="1535113" y="2028825"/>
          <p14:tracePt t="7229" x="1539875" y="2028825"/>
          <p14:tracePt t="7231" x="1546225" y="2028825"/>
          <p14:tracePt t="7232" x="1546225" y="2035175"/>
          <p14:tracePt t="7233" x="1550988" y="2035175"/>
          <p14:tracePt t="7235" x="1557338" y="2039938"/>
          <p14:tracePt t="7237" x="1562100" y="2039938"/>
          <p14:tracePt t="7240" x="1568450" y="2046288"/>
          <p14:tracePt t="7241" x="1573213" y="2046288"/>
          <p14:tracePt t="7244" x="1579563" y="2046288"/>
          <p14:tracePt t="7247" x="1585913" y="2051050"/>
          <p14:tracePt t="7249" x="1590675" y="2051050"/>
          <p14:tracePt t="7251" x="1597025" y="2051050"/>
          <p14:tracePt t="7253" x="1601788" y="2057400"/>
          <p14:tracePt t="7257" x="1608138" y="2057400"/>
          <p14:tracePt t="7259" x="1612900" y="2063750"/>
          <p14:tracePt t="7261" x="1619250" y="2063750"/>
          <p14:tracePt t="7262" x="1619250" y="2068513"/>
          <p14:tracePt t="7264" x="1624013" y="2068513"/>
          <p14:tracePt t="7267" x="1630363" y="2068513"/>
          <p14:tracePt t="7270" x="1630363" y="2074863"/>
          <p14:tracePt t="7271" x="1635125" y="2074863"/>
          <p14:tracePt t="7272" x="1641475" y="2074863"/>
          <p14:tracePt t="7277" x="1646238" y="2074863"/>
          <p14:tracePt t="7278" x="1646238" y="2079625"/>
          <p14:tracePt t="7280" x="1652588" y="2079625"/>
          <p14:tracePt t="7286" x="1658938" y="2079625"/>
          <p14:tracePt t="7287" x="1658938" y="2085975"/>
          <p14:tracePt t="7289" x="1663700" y="2085975"/>
          <p14:tracePt t="7292" x="1663700" y="2090738"/>
          <p14:tracePt t="7296" x="1670050" y="2090738"/>
          <p14:tracePt t="7307" x="1674813" y="2090738"/>
          <p14:tracePt t="7308" x="1674813" y="2097088"/>
          <p14:tracePt t="7404" x="1670050" y="2097088"/>
          <p14:tracePt t="7411" x="1663700" y="2097088"/>
          <p14:tracePt t="7414" x="1658938" y="2097088"/>
          <p14:tracePt t="7419" x="1652588" y="2097088"/>
          <p14:tracePt t="7424" x="1646238" y="2097088"/>
          <p14:tracePt t="7425" x="1646238" y="2090738"/>
          <p14:tracePt t="7427" x="1641475" y="2090738"/>
          <p14:tracePt t="7429" x="1635125" y="2085975"/>
          <p14:tracePt t="7433" x="1630363" y="2085975"/>
          <p14:tracePt t="7437" x="1624013" y="2085975"/>
          <p14:tracePt t="7438" x="1624013" y="2079625"/>
          <p14:tracePt t="7441" x="1619250" y="2079625"/>
          <p14:tracePt t="7443" x="1612900" y="2079625"/>
          <p14:tracePt t="7446" x="1608138" y="2074863"/>
          <p14:tracePt t="7449" x="1601788" y="2074863"/>
          <p14:tracePt t="7453" x="1597025" y="2068513"/>
          <p14:tracePt t="7455" x="1590675" y="2063750"/>
          <p14:tracePt t="7458" x="1585913" y="2063750"/>
          <p14:tracePt t="7461" x="1579563" y="2063750"/>
          <p14:tracePt t="7462" x="1579563" y="2057400"/>
          <p14:tracePt t="7465" x="1573213" y="2057400"/>
          <p14:tracePt t="7467" x="1568450" y="2057400"/>
          <p14:tracePt t="7469" x="1568450" y="2051050"/>
          <p14:tracePt t="7470" x="1562100" y="2051050"/>
          <p14:tracePt t="7473" x="1557338" y="2051050"/>
          <p14:tracePt t="7475" x="1557338" y="2046288"/>
          <p14:tracePt t="7477" x="1550988" y="2046288"/>
          <p14:tracePt t="7479" x="1546225" y="2046288"/>
          <p14:tracePt t="7482" x="1546225" y="2039938"/>
          <p14:tracePt t="7483" x="1539875" y="2039938"/>
          <p14:tracePt t="7485" x="1539875" y="2035175"/>
          <p14:tracePt t="7487" x="1535113" y="2035175"/>
          <p14:tracePt t="7492" x="1528763" y="2028825"/>
          <p14:tracePt t="7494" x="1524000" y="2028825"/>
          <p14:tracePt t="7499" x="1517650" y="2028825"/>
          <p14:tracePt t="7501" x="1517650" y="2024063"/>
          <p14:tracePt t="7505" x="1511300" y="2024063"/>
          <p14:tracePt t="7509" x="1511300" y="2017713"/>
          <p14:tracePt t="7513" x="1506538" y="2017713"/>
          <p14:tracePt t="7515" x="1506538" y="2012950"/>
          <p14:tracePt t="7517" x="1500188" y="2012950"/>
          <p14:tracePt t="7531" x="1495425" y="2006600"/>
          <p14:tracePt t="7666" x="1500188" y="2006600"/>
          <p14:tracePt t="7669" x="1506538" y="2006600"/>
          <p14:tracePt t="7674" x="1511300" y="2006600"/>
          <p14:tracePt t="7677" x="1511300" y="2012950"/>
          <p14:tracePt t="7678" x="1517650" y="2012950"/>
          <p14:tracePt t="7681" x="1517650" y="2017713"/>
          <p14:tracePt t="7682" x="1524000" y="2017713"/>
          <p14:tracePt t="7684" x="1528763" y="2017713"/>
          <p14:tracePt t="7687" x="1535113" y="2024063"/>
          <p14:tracePt t="7691" x="1539875" y="2024063"/>
          <p14:tracePt t="7693" x="1539875" y="2028825"/>
          <p14:tracePt t="7695" x="1546225" y="2028825"/>
          <p14:tracePt t="7696" x="1550988" y="2028825"/>
          <p14:tracePt t="7698" x="1557338" y="2035175"/>
          <p14:tracePt t="7701" x="1562100" y="2039938"/>
          <p14:tracePt t="7703" x="1568450" y="2039938"/>
          <p14:tracePt t="7704" x="1573213" y="2039938"/>
          <p14:tracePt t="7705" x="1573213" y="2046288"/>
          <p14:tracePt t="7707" x="1579563" y="2046288"/>
          <p14:tracePt t="7710" x="1585913" y="2051050"/>
          <p14:tracePt t="7713" x="1590675" y="2051050"/>
          <p14:tracePt t="7714" x="1597025" y="2057400"/>
          <p14:tracePt t="7716" x="1601788" y="2057400"/>
          <p14:tracePt t="7719" x="1608138" y="2063750"/>
          <p14:tracePt t="7721" x="1608138" y="2068513"/>
          <p14:tracePt t="7722" x="1612900" y="2068513"/>
          <p14:tracePt t="7723" x="1619250" y="2068513"/>
          <p14:tracePt t="7726" x="1624013" y="2074863"/>
          <p14:tracePt t="7728" x="1630363" y="2074863"/>
          <p14:tracePt t="7730" x="1630363" y="2079625"/>
          <p14:tracePt t="7731" x="1635125" y="2079625"/>
          <p14:tracePt t="7732" x="1641475" y="2079625"/>
          <p14:tracePt t="7735" x="1646238" y="2085975"/>
          <p14:tracePt t="7737" x="1646238" y="2090738"/>
          <p14:tracePt t="7738" x="1652588" y="2090738"/>
          <p14:tracePt t="7741" x="1658938" y="2090738"/>
          <p14:tracePt t="7742" x="1658938" y="2097088"/>
          <p14:tracePt t="7743" x="1663700" y="2097088"/>
          <p14:tracePt t="7746" x="1670050" y="2097088"/>
          <p14:tracePt t="7747" x="1670050" y="2101850"/>
          <p14:tracePt t="7749" x="1674813" y="2101850"/>
          <p14:tracePt t="7752" x="1681163" y="2101850"/>
          <p14:tracePt t="7753" x="1681163" y="2108200"/>
          <p14:tracePt t="7756" x="1685925" y="2112963"/>
          <p14:tracePt t="7760" x="1692275" y="2112963"/>
          <p14:tracePt t="7764" x="1692275" y="2119313"/>
          <p14:tracePt t="7765" x="1697038" y="2119313"/>
          <p14:tracePt t="7771" x="1703388" y="2119313"/>
          <p14:tracePt t="7775" x="1703388" y="2124075"/>
          <p14:tracePt t="7785" x="1708150" y="2124075"/>
          <p14:tracePt t="7857" x="1703388" y="2124075"/>
          <p14:tracePt t="7865" x="1697038" y="2124075"/>
          <p14:tracePt t="7871" x="1692275" y="2124075"/>
          <p14:tracePt t="7873" x="1685925" y="2124075"/>
          <p14:tracePt t="7878" x="1681163" y="2124075"/>
          <p14:tracePt t="7882" x="1674813" y="2124075"/>
          <p14:tracePt t="7883" x="1674813" y="2119313"/>
          <p14:tracePt t="7885" x="1670050" y="2119313"/>
          <p14:tracePt t="7889" x="1663700" y="2119313"/>
          <p14:tracePt t="7890" x="1658938" y="2119313"/>
          <p14:tracePt t="7893" x="1658938" y="2112963"/>
          <p14:tracePt t="7894" x="1652588" y="2112963"/>
          <p14:tracePt t="7897" x="1646238" y="2108200"/>
          <p14:tracePt t="7901" x="1641475" y="2108200"/>
          <p14:tracePt t="7902" x="1635125" y="2108200"/>
          <p14:tracePt t="7904" x="1630363" y="2108200"/>
          <p14:tracePt t="7906" x="1630363" y="2101850"/>
          <p14:tracePt t="7908" x="1624013" y="2101850"/>
          <p14:tracePt t="7910" x="1619250" y="2101850"/>
          <p14:tracePt t="7925" x="1590675" y="2090738"/>
          <p14:tracePt t="7926" x="1585913" y="2085975"/>
          <p14:tracePt t="7929" x="1579563" y="2085975"/>
          <p14:tracePt t="7932" x="1573213" y="2079625"/>
          <p14:tracePt t="7933" x="1568450" y="2079625"/>
          <p14:tracePt t="7936" x="1562100" y="2079625"/>
          <p14:tracePt t="7939" x="1562100" y="2074863"/>
          <p14:tracePt t="7940" x="1557338" y="2074863"/>
          <p14:tracePt t="7945" x="1550988" y="2074863"/>
          <p14:tracePt t="7946" x="1546225" y="2074863"/>
          <p14:tracePt t="7947" x="1546225" y="2068513"/>
          <p14:tracePt t="7950" x="1539875" y="2068513"/>
          <p14:tracePt t="7951" x="1539875" y="2063750"/>
          <p14:tracePt t="7953" x="1535113" y="2063750"/>
          <p14:tracePt t="7957" x="1528763" y="2063750"/>
          <p14:tracePt t="7959" x="1528763" y="2057400"/>
          <p14:tracePt t="7960" x="1524000" y="2057400"/>
          <p14:tracePt t="7965" x="1517650" y="2057400"/>
          <p14:tracePt t="7968" x="1517650" y="2051050"/>
          <p14:tracePt t="7970" x="1511300" y="2051050"/>
          <p14:tracePt t="7976" x="1506538" y="2051050"/>
          <p14:tracePt t="7977" x="1506538" y="2046288"/>
          <p14:tracePt t="7980" x="1500188" y="2046288"/>
          <p14:tracePt t="7987" x="1495425" y="2046288"/>
          <p14:tracePt t="7989" x="1495425" y="2039938"/>
          <p14:tracePt t="7997" x="1489075" y="2035175"/>
          <p14:tracePt t="8008" x="1484313" y="2035175"/>
          <p14:tracePt t="8014" x="1484313" y="2028825"/>
          <p14:tracePt t="8016" x="1477963" y="2028825"/>
          <p14:tracePt t="8040" x="1473200" y="2028825"/>
          <p14:tracePt t="8045" x="1473200" y="2024063"/>
          <p14:tracePt t="8149" x="1477963" y="2024063"/>
          <p14:tracePt t="8152" x="1484313" y="2024063"/>
          <p14:tracePt t="8154" x="1484313" y="2028825"/>
          <p14:tracePt t="8156" x="1489075" y="2028825"/>
          <p14:tracePt t="8160" x="1495425" y="2028825"/>
          <p14:tracePt t="8160" x="1495425" y="2035175"/>
          <p14:tracePt t="8163" x="1500188" y="2039938"/>
          <p14:tracePt t="8164" x="1506538" y="2039938"/>
          <p14:tracePt t="8167" x="1511300" y="2039938"/>
          <p14:tracePt t="8168" x="1511300" y="2046288"/>
          <p14:tracePt t="8170" x="1517650" y="2046288"/>
          <p14:tracePt t="8173" x="1524000" y="2051050"/>
          <p14:tracePt t="8174" x="1528763" y="2051050"/>
          <p14:tracePt t="8177" x="1535113" y="2051050"/>
          <p14:tracePt t="8178" x="1535113" y="2057400"/>
          <p14:tracePt t="8180" x="1539875" y="2057400"/>
          <p14:tracePt t="8182" x="1546225" y="2063750"/>
          <p14:tracePt t="8183" x="1550988" y="2063750"/>
          <p14:tracePt t="8184" x="1550988" y="2068513"/>
          <p14:tracePt t="8186" x="1557338" y="2068513"/>
          <p14:tracePt t="8188" x="1562100" y="2074863"/>
          <p14:tracePt t="8191" x="1568450" y="2074863"/>
          <p14:tracePt t="8192" x="1573213" y="2074863"/>
          <p14:tracePt t="8193" x="1573213" y="2079625"/>
          <p14:tracePt t="8195" x="1579563" y="2079625"/>
          <p14:tracePt t="8197" x="1579563" y="2085975"/>
          <p14:tracePt t="8198" x="1585913" y="2085975"/>
          <p14:tracePt t="8200" x="1590675" y="2090738"/>
          <p14:tracePt t="8203" x="1597025" y="2090738"/>
          <p14:tracePt t="8204" x="1601788" y="2097088"/>
          <p14:tracePt t="8208" x="1608138" y="2097088"/>
          <p14:tracePt t="8210" x="1612900" y="2097088"/>
          <p14:tracePt t="8211" x="1612900" y="2101850"/>
          <p14:tracePt t="8214" x="1619250" y="2101850"/>
          <p14:tracePt t="8215" x="1624013" y="2101850"/>
          <p14:tracePt t="8217" x="1624013" y="2108200"/>
          <p14:tracePt t="8218" x="1630363" y="2108200"/>
          <p14:tracePt t="8219" x="1630363" y="2112963"/>
          <p14:tracePt t="8221" x="1635125" y="2112963"/>
          <p14:tracePt t="8225" x="1641475" y="2112963"/>
          <p14:tracePt t="8226" x="1641475" y="2119313"/>
          <p14:tracePt t="8227" x="1646238" y="2119313"/>
          <p14:tracePt t="8232" x="1652588" y="2119313"/>
          <p14:tracePt t="8235" x="1652588" y="2124075"/>
          <p14:tracePt t="8239" x="1658938" y="2124075"/>
          <p14:tracePt t="8252" x="1663700" y="2130425"/>
          <p14:tracePt t="8326" x="1658938" y="2130425"/>
          <p14:tracePt t="8333" x="1652588" y="2130425"/>
          <p14:tracePt t="8339" x="1646238" y="2124075"/>
          <p14:tracePt t="8341" x="1641475" y="2124075"/>
          <p14:tracePt t="8345" x="1635125" y="2124075"/>
          <p14:tracePt t="8348" x="1635125" y="2119313"/>
          <p14:tracePt t="8349" x="1630363" y="2119313"/>
          <p14:tracePt t="8353" x="1624013" y="2119313"/>
          <p14:tracePt t="8355" x="1619250" y="2119313"/>
          <p14:tracePt t="8356" x="1619250" y="2112963"/>
          <p14:tracePt t="8358" x="1612900" y="2112963"/>
          <p14:tracePt t="8359" x="1612900" y="2108200"/>
          <p14:tracePt t="8361" x="1608138" y="2108200"/>
          <p14:tracePt t="8364" x="1601788" y="2108200"/>
          <p14:tracePt t="8366" x="1597025" y="2101850"/>
          <p14:tracePt t="8369" x="1590675" y="2101850"/>
          <p14:tracePt t="8371" x="1585913" y="2101850"/>
          <p14:tracePt t="8372" x="1585913" y="2097088"/>
          <p14:tracePt t="8374" x="1579563" y="2097088"/>
          <p14:tracePt t="8377" x="1573213" y="2097088"/>
          <p14:tracePt t="8378" x="1568450" y="2097088"/>
          <p14:tracePt t="8379" x="1568450" y="2090738"/>
          <p14:tracePt t="8380" x="1562100" y="2090738"/>
          <p14:tracePt t="8381" x="1562100" y="2085975"/>
          <p14:tracePt t="8383" x="1557338" y="2085975"/>
          <p14:tracePt t="8386" x="1550988" y="2085975"/>
          <p14:tracePt t="8387" x="1546225" y="2079625"/>
          <p14:tracePt t="8389" x="1539875" y="2079625"/>
          <p14:tracePt t="8392" x="1535113" y="2079625"/>
          <p14:tracePt t="8393" x="1535113" y="2074863"/>
          <p14:tracePt t="8395" x="1528763" y="2074863"/>
          <p14:tracePt t="8396" x="1524000" y="2074863"/>
          <p14:tracePt t="8398" x="1517650" y="2068513"/>
          <p14:tracePt t="8401" x="1511300" y="2063750"/>
          <p14:tracePt t="8404" x="1506538" y="2063750"/>
          <p14:tracePt t="8406" x="1500188" y="2063750"/>
          <p14:tracePt t="8407" x="1500188" y="2057400"/>
          <p14:tracePt t="8408" x="1495425" y="2057400"/>
          <p14:tracePt t="8411" x="1489075" y="2057400"/>
          <p14:tracePt t="8413" x="1489075" y="2051050"/>
          <p14:tracePt t="8414" x="1484313" y="2051050"/>
          <p14:tracePt t="8417" x="1477963" y="2051050"/>
          <p14:tracePt t="8419" x="1473200" y="2046288"/>
          <p14:tracePt t="8422" x="1466850" y="2046288"/>
          <p14:tracePt t="8425" x="1462088" y="2039938"/>
          <p14:tracePt t="8427" x="1455738" y="2039938"/>
          <p14:tracePt t="8428" x="1455738" y="2035175"/>
          <p14:tracePt t="8431" x="1450975" y="2035175"/>
          <p14:tracePt t="8434" x="1444625" y="2035175"/>
          <p14:tracePt t="8435" x="1444625" y="2028825"/>
          <p14:tracePt t="8439" x="1438275" y="2028825"/>
          <p14:tracePt t="8442" x="1433513" y="2028825"/>
          <p14:tracePt t="8443" x="1433513" y="2024063"/>
          <p14:tracePt t="8448" x="1427163" y="2024063"/>
          <p14:tracePt t="8453" x="1427163" y="2017713"/>
          <p14:tracePt t="8454" x="1422400" y="2017713"/>
          <p14:tracePt t="8461" x="1422400" y="2012950"/>
          <p14:tracePt t="8465" x="1416050" y="2012950"/>
          <p14:tracePt t="8473" x="1411288" y="2012950"/>
          <p14:tracePt t="8487" x="1411288" y="2006600"/>
          <p14:tracePt t="8500" x="1404938" y="2006600"/>
          <p14:tracePt t="8597" x="1411288" y="2006600"/>
          <p14:tracePt t="8600" x="1416050" y="2006600"/>
          <p14:tracePt t="8605" x="1422400" y="2006600"/>
          <p14:tracePt t="8610" x="1427163" y="2012950"/>
          <p14:tracePt t="8614" x="1433513" y="2012950"/>
          <p14:tracePt t="8615" x="1433513" y="2017713"/>
          <p14:tracePt t="8616" x="1438275" y="2017713"/>
          <p14:tracePt t="8620" x="1444625" y="2017713"/>
          <p14:tracePt t="8622" x="1444625" y="2024063"/>
          <p14:tracePt t="8623" x="1450975" y="2024063"/>
          <p14:tracePt t="8626" x="1455738" y="2024063"/>
          <p14:tracePt t="8627" x="1462088" y="2024063"/>
          <p14:tracePt t="8628" x="1462088" y="2028825"/>
          <p14:tracePt t="8630" x="1466850" y="2028825"/>
          <p14:tracePt t="8633" x="1473200" y="2035175"/>
          <p14:tracePt t="8635" x="1477963" y="2039938"/>
          <p14:tracePt t="8637" x="1484313" y="2039938"/>
          <p14:tracePt t="8639" x="1489075" y="2039938"/>
          <p14:tracePt t="8641" x="1495425" y="2046288"/>
          <p14:tracePt t="8643" x="1500188" y="2046288"/>
          <p14:tracePt t="8646" x="1506538" y="2051050"/>
          <p14:tracePt t="8648" x="1511300" y="2051050"/>
          <p14:tracePt t="8649" x="1517650" y="2057400"/>
          <p14:tracePt t="8650" x="1524000" y="2057400"/>
          <p14:tracePt t="8651" x="1524000" y="2063750"/>
          <p14:tracePt t="8652" x="1528763" y="2063750"/>
          <p14:tracePt t="8655" x="1535113" y="2063750"/>
          <p14:tracePt t="8656" x="1535113" y="2068513"/>
          <p14:tracePt t="8657" x="1539875" y="2068513"/>
          <p14:tracePt t="8658" x="1546225" y="2068513"/>
          <p14:tracePt t="8660" x="1550988" y="2074863"/>
          <p14:tracePt t="8663" x="1557338" y="2074863"/>
          <p14:tracePt t="8665" x="1568450" y="2079625"/>
          <p14:tracePt t="8667" x="1573213" y="2085975"/>
          <p14:tracePt t="8669" x="1579563" y="2085975"/>
          <p14:tracePt t="8671" x="1585913" y="2085975"/>
          <p14:tracePt t="8672" x="1585913" y="2090738"/>
          <p14:tracePt t="8673" x="1590675" y="2090738"/>
          <p14:tracePt t="8676" x="1597025" y="2090738"/>
          <p14:tracePt t="8677" x="1597025" y="2097088"/>
          <p14:tracePt t="8678" x="1601788" y="2097088"/>
          <p14:tracePt t="8679" x="1608138" y="2097088"/>
          <p14:tracePt t="8682" x="1612900" y="2097088"/>
          <p14:tracePt t="8683" x="1612900" y="2101850"/>
          <p14:tracePt t="8684" x="1619250" y="2101850"/>
          <p14:tracePt t="8686" x="1619250" y="2108200"/>
          <p14:tracePt t="8687" x="1624013" y="2108200"/>
          <p14:tracePt t="8689" x="1630363" y="2108200"/>
          <p14:tracePt t="8693" x="1635125" y="2108200"/>
          <p14:tracePt t="8695" x="1635125" y="2112963"/>
          <p14:tracePt t="8696" x="1641475" y="2112963"/>
          <p14:tracePt t="8703" x="1646238" y="2112963"/>
          <p14:tracePt t="8704" x="1646238" y="2119313"/>
          <p14:tracePt t="8705" x="1652588" y="2119313"/>
          <p14:tracePt t="8797" x="1646238" y="2119313"/>
          <p14:tracePt t="8808" x="1641475" y="2119313"/>
          <p14:tracePt t="8820" x="1635125" y="2119313"/>
          <p14:tracePt t="8829" x="1630363" y="2119313"/>
          <p14:tracePt t="8834" x="1624013" y="2112963"/>
          <p14:tracePt t="8843" x="1619250" y="2112963"/>
          <p14:tracePt t="8848" x="1619250" y="2108200"/>
          <p14:tracePt t="8851" x="1612900" y="2108200"/>
          <p14:tracePt t="8853" x="1612900" y="2101850"/>
          <p14:tracePt t="8860" x="1608138" y="2101850"/>
          <p14:tracePt t="8865" x="1601788" y="2097088"/>
          <p14:tracePt t="8874" x="1597025" y="2097088"/>
          <p14:tracePt t="8875" x="1597025" y="2090738"/>
          <p14:tracePt t="8889" x="1597025" y="2085975"/>
          <p14:tracePt t="8891" x="1590675" y="2085975"/>
          <p14:tracePt t="8933" x="1597025" y="2085975"/>
          <p14:tracePt t="8938" x="1601788" y="2085975"/>
          <p14:tracePt t="8940" x="1608138" y="2085975"/>
          <p14:tracePt t="8945" x="1612900" y="2085975"/>
          <p14:tracePt t="8947" x="1619250" y="2085975"/>
          <p14:tracePt t="8949" x="1624013" y="2085975"/>
          <p14:tracePt t="8950" x="1630363" y="2085975"/>
          <p14:tracePt t="8952" x="1635125" y="2085975"/>
          <p14:tracePt t="8955" x="1641475" y="2085975"/>
          <p14:tracePt t="8957" x="1646238" y="2085975"/>
          <p14:tracePt t="8958" x="1652588" y="2085975"/>
          <p14:tracePt t="8959" x="1658938" y="2085975"/>
          <p14:tracePt t="8960" x="1663700" y="2085975"/>
          <p14:tracePt t="8961" x="1670050" y="2085975"/>
          <p14:tracePt t="8962" x="1674813" y="2085975"/>
          <p14:tracePt t="8964" x="1681163" y="2085975"/>
          <p14:tracePt t="8965" x="1685925" y="2085975"/>
          <p14:tracePt t="8966" x="1697038" y="2085975"/>
          <p14:tracePt t="8967" x="1703388" y="2085975"/>
          <p14:tracePt t="8968" x="1708150" y="2085975"/>
          <p14:tracePt t="8969" x="1714500" y="2090738"/>
          <p14:tracePt t="8970" x="1719263" y="2090738"/>
          <p14:tracePt t="8971" x="1731963" y="2090738"/>
          <p14:tracePt t="8972" x="1736725" y="2097088"/>
          <p14:tracePt t="8973" x="1747838" y="2097088"/>
          <p14:tracePt t="8975" x="1758950" y="2097088"/>
          <p14:tracePt t="8976" x="1770063" y="2097088"/>
          <p14:tracePt t="8977" x="1781175" y="2097088"/>
          <p14:tracePt t="8978" x="1781175" y="2101850"/>
          <p14:tracePt t="8979" x="1793875" y="2101850"/>
          <p14:tracePt t="8980" x="1809750" y="2108200"/>
          <p14:tracePt t="8981" x="1816100" y="2108200"/>
          <p14:tracePt t="8982" x="1827213" y="2108200"/>
          <p14:tracePt t="8983" x="1831975" y="2108200"/>
          <p14:tracePt t="8984" x="1838325" y="2108200"/>
          <p14:tracePt t="8985" x="1854200" y="2108200"/>
          <p14:tracePt t="8986" x="1871663" y="2112963"/>
          <p14:tracePt t="8987" x="1882775" y="2112963"/>
          <p14:tracePt t="8988" x="1893888" y="2119313"/>
          <p14:tracePt t="8989" x="1905000" y="2119313"/>
          <p14:tracePt t="8990" x="1911350" y="2119313"/>
          <p14:tracePt t="8991" x="1922463" y="2124075"/>
          <p14:tracePt t="8992" x="1939925" y="2124075"/>
          <p14:tracePt t="8994" x="1951038" y="2124075"/>
          <p14:tracePt t="8995" x="1966913" y="2124075"/>
          <p14:tracePt t="8995" x="1973263" y="2124075"/>
          <p14:tracePt t="8996" x="1989138" y="2124075"/>
          <p14:tracePt t="8997" x="1995488" y="2130425"/>
          <p14:tracePt t="8998" x="2012950" y="2130425"/>
          <p14:tracePt t="8999" x="2028825" y="2130425"/>
          <p14:tracePt t="9000" x="2039938" y="2136775"/>
          <p14:tracePt t="9001" x="2051050" y="2136775"/>
          <p14:tracePt t="9002" x="2062163" y="2136775"/>
          <p14:tracePt t="9003" x="2074863" y="2136775"/>
          <p14:tracePt t="9004" x="2085975" y="2141538"/>
          <p14:tracePt t="9005" x="2097088" y="2141538"/>
          <p14:tracePt t="9006" x="2112963" y="2141538"/>
          <p14:tracePt t="9007" x="2130425" y="2141538"/>
          <p14:tracePt t="9008" x="2141538" y="2141538"/>
          <p14:tracePt t="9009" x="2152650" y="2141538"/>
          <p14:tracePt t="9010" x="2174875" y="2141538"/>
          <p14:tracePt t="9011" x="2185988" y="2147888"/>
          <p14:tracePt t="9012" x="2197100" y="2147888"/>
          <p14:tracePt t="9013" x="2209800" y="2147888"/>
          <p14:tracePt t="9014" x="2225675" y="2152650"/>
          <p14:tracePt t="9015" x="2243138" y="2152650"/>
          <p14:tracePt t="9016" x="2259013" y="2152650"/>
          <p14:tracePt t="9017" x="2270125" y="2152650"/>
          <p14:tracePt t="9018" x="2282825" y="2159000"/>
          <p14:tracePt t="9019" x="2293938" y="2159000"/>
          <p14:tracePt t="9020" x="2305050" y="2159000"/>
          <p14:tracePt t="9021" x="2316163" y="2159000"/>
          <p14:tracePt t="9022" x="2338388" y="2159000"/>
          <p14:tracePt t="9023" x="2355850" y="2159000"/>
          <p14:tracePt t="9024" x="2366963" y="2159000"/>
          <p14:tracePt t="9025" x="2382838" y="2159000"/>
          <p14:tracePt t="9026" x="2400300" y="2163763"/>
          <p14:tracePt t="9027" x="2411413" y="2163763"/>
          <p14:tracePt t="9029" x="2422525" y="2163763"/>
          <p14:tracePt t="9029" x="2433638" y="2163763"/>
          <p14:tracePt t="9030" x="2444750" y="2163763"/>
          <p14:tracePt t="9031" x="2462213" y="2170113"/>
          <p14:tracePt t="9032" x="2473325" y="2170113"/>
          <p14:tracePt t="9033" x="2495550" y="2170113"/>
          <p14:tracePt t="9034" x="2513013" y="2170113"/>
          <p14:tracePt t="9035" x="2524125" y="2170113"/>
          <p14:tracePt t="9036" x="2535238" y="2174875"/>
          <p14:tracePt t="9037" x="2546350" y="2174875"/>
          <p14:tracePt t="9038" x="2563813" y="2174875"/>
          <p14:tracePt t="9039" x="2568575" y="2174875"/>
          <p14:tracePt t="9040" x="2586038" y="2174875"/>
          <p14:tracePt t="9043" x="2613025" y="2174875"/>
          <p14:tracePt t="9044" x="2641600" y="2174875"/>
          <p14:tracePt t="9045" x="2652713" y="2174875"/>
          <p14:tracePt t="9046" x="2663825" y="2174875"/>
          <p14:tracePt t="9047" x="2674938" y="2174875"/>
          <p14:tracePt t="9049" x="2687638" y="2174875"/>
          <p14:tracePt t="9049" x="2698750" y="2174875"/>
          <p14:tracePt t="9050" x="2714625" y="2174875"/>
          <p14:tracePt t="9051" x="2720975" y="2181225"/>
          <p14:tracePt t="9052" x="2736850" y="2181225"/>
          <p14:tracePt t="9054" x="2743200" y="2181225"/>
          <p14:tracePt t="9054" x="2760663" y="2181225"/>
          <p14:tracePt t="9055" x="2771775" y="2181225"/>
          <p14:tracePt t="9056" x="2776538" y="2181225"/>
          <p14:tracePt t="9057" x="2794000" y="2181225"/>
          <p14:tracePt t="9058" x="2798763" y="2181225"/>
          <p14:tracePt t="9059" x="2809875" y="2181225"/>
          <p14:tracePt t="9060" x="2827338" y="2181225"/>
          <p14:tracePt t="9061" x="2833688" y="2181225"/>
          <p14:tracePt t="9062" x="2844800" y="2181225"/>
          <p14:tracePt t="9063" x="2855913" y="2181225"/>
          <p14:tracePt t="9064" x="2867025" y="2181225"/>
          <p14:tracePt t="9065" x="2871788" y="2181225"/>
          <p14:tracePt t="9066" x="2882900" y="2181225"/>
          <p14:tracePt t="9067" x="2889250" y="2181225"/>
          <p14:tracePt t="9068" x="2900363" y="2181225"/>
          <p14:tracePt t="9069" x="2911475" y="2181225"/>
          <p14:tracePt t="9070" x="2917825" y="2181225"/>
          <p14:tracePt t="9071" x="2928938" y="2181225"/>
          <p14:tracePt t="9072" x="2940050" y="2181225"/>
          <p14:tracePt t="9073" x="2951163" y="2181225"/>
          <p14:tracePt t="9074" x="2955925" y="2181225"/>
          <p14:tracePt t="9075" x="2962275" y="2181225"/>
          <p14:tracePt t="9076" x="2968625" y="2181225"/>
          <p14:tracePt t="9077" x="2979738" y="2181225"/>
          <p14:tracePt t="9079" x="2990850" y="2181225"/>
          <p14:tracePt t="9080" x="2995613" y="2181225"/>
          <p14:tracePt t="9081" x="3001963" y="2181225"/>
          <p14:tracePt t="9082" x="3013075" y="2181225"/>
          <p14:tracePt t="9083" x="3017838" y="2181225"/>
          <p14:tracePt t="9084" x="3024188" y="2181225"/>
          <p14:tracePt t="9085" x="3035300" y="2181225"/>
          <p14:tracePt t="9086" x="3041650" y="2181225"/>
          <p14:tracePt t="9087" x="3046413" y="2181225"/>
          <p14:tracePt t="9088" x="3052763" y="2181225"/>
          <p14:tracePt t="9089" x="3057525" y="2181225"/>
          <p14:tracePt t="9090" x="3063875" y="2181225"/>
          <p14:tracePt t="9091" x="3068638" y="2174875"/>
          <p14:tracePt t="9092" x="3074988" y="2174875"/>
          <p14:tracePt t="9093" x="3079750" y="2174875"/>
          <p14:tracePt t="9095" x="3090863" y="2170113"/>
          <p14:tracePt t="9097" x="3097213" y="2170113"/>
          <p14:tracePt t="9098" x="3103563" y="2170113"/>
          <p14:tracePt t="9099" x="3108325" y="2170113"/>
          <p14:tracePt t="9100" x="3114675" y="2170113"/>
          <p14:tracePt t="9101" x="3119438" y="2170113"/>
          <p14:tracePt t="9102" x="3125788" y="2170113"/>
          <p14:tracePt t="9103" x="3125788" y="2163763"/>
          <p14:tracePt t="9104" x="3130550" y="2163763"/>
          <p14:tracePt t="9106" x="3136900" y="2163763"/>
          <p14:tracePt t="9107" x="3141663" y="2163763"/>
          <p14:tracePt t="9108" x="3148013" y="2163763"/>
          <p14:tracePt t="9111" x="3152775" y="2163763"/>
          <p14:tracePt t="9112" x="3159125" y="2159000"/>
          <p14:tracePt t="9114" x="3163888" y="2159000"/>
          <p14:tracePt t="9116" x="3170238" y="2152650"/>
          <p14:tracePt t="9117" x="3176588" y="2152650"/>
          <p14:tracePt t="9119" x="3181350" y="2152650"/>
          <p14:tracePt t="9121" x="3187700" y="2152650"/>
          <p14:tracePt t="9124" x="3192463" y="2152650"/>
          <p14:tracePt t="9126" x="3198813" y="2147888"/>
          <p14:tracePt t="9128" x="3203575" y="2147888"/>
          <p14:tracePt t="9131" x="3209925" y="2147888"/>
          <p14:tracePt t="9134" x="3209925" y="2141538"/>
          <p14:tracePt t="9135" x="3214688" y="2141538"/>
          <p14:tracePt t="9136" x="3221038" y="2141538"/>
          <p14:tracePt t="9142" x="3225800" y="2136775"/>
          <p14:tracePt t="9146" x="3225800" y="2130425"/>
          <p14:tracePt t="9147" x="3232150" y="2130425"/>
          <p14:tracePt t="9153" x="3238500" y="2124075"/>
          <p14:tracePt t="9156" x="3243263" y="2124075"/>
          <p14:tracePt t="9160" x="3243263" y="2119313"/>
          <p14:tracePt t="9164" x="3249613" y="2119313"/>
          <p14:tracePt t="9167" x="3249613" y="2112963"/>
          <p14:tracePt t="9171" x="3249613" y="2108200"/>
          <p14:tracePt t="9172" x="3254375" y="2108200"/>
          <p14:tracePt t="9180" x="3254375" y="2101850"/>
          <p14:tracePt t="9185" x="3260725" y="2101850"/>
          <p14:tracePt t="9188" x="3260725" y="2097088"/>
          <p14:tracePt t="9197" x="3260725" y="2090738"/>
          <p14:tracePt t="9201" x="3260725" y="2085975"/>
          <p14:tracePt t="9211" x="3260725" y="2079625"/>
          <p14:tracePt t="9221" x="3260725" y="2074863"/>
          <p14:tracePt t="9241" x="3260725" y="2068513"/>
          <p14:tracePt t="9429" x="3260725" y="2063750"/>
          <p14:tracePt t="9435" x="3254375" y="2063750"/>
          <p14:tracePt t="9443" x="3249613" y="2063750"/>
          <p14:tracePt t="9446" x="3249613" y="2057400"/>
          <p14:tracePt t="9449" x="3243263" y="2057400"/>
          <p14:tracePt t="9452" x="3238500" y="2057400"/>
          <p14:tracePt t="9457" x="3232150" y="2057400"/>
          <p14:tracePt t="9460" x="3232150" y="2051050"/>
          <p14:tracePt t="9462" x="3225800" y="2051050"/>
          <p14:tracePt t="9465" x="3221038" y="2051050"/>
          <p14:tracePt t="9467" x="3214688" y="2051050"/>
          <p14:tracePt t="9471" x="3209925" y="2051050"/>
          <p14:tracePt t="9473" x="3209925" y="2046288"/>
          <p14:tracePt t="9475" x="3203575" y="2046288"/>
          <p14:tracePt t="9479" x="3198813" y="2046288"/>
          <p14:tracePt t="9480" x="3192463" y="2039938"/>
          <p14:tracePt t="9484" x="3187700" y="2039938"/>
          <p14:tracePt t="9488" x="3181350" y="2039938"/>
          <p14:tracePt t="9493" x="3176588" y="2039938"/>
          <p14:tracePt t="9494" x="3170238" y="2039938"/>
          <p14:tracePt t="9497" x="3163888" y="2039938"/>
          <p14:tracePt t="9501" x="3159125" y="2035175"/>
          <p14:tracePt t="9505" x="3152775" y="2035175"/>
          <p14:tracePt t="9506" x="3148013" y="2035175"/>
          <p14:tracePt t="9510" x="3141663" y="2035175"/>
          <p14:tracePt t="9514" x="3136900" y="2035175"/>
          <p14:tracePt t="9518" x="3130550" y="2035175"/>
          <p14:tracePt t="9520" x="3125788" y="2035175"/>
          <p14:tracePt t="9524" x="3119438" y="2035175"/>
          <p14:tracePt t="9528" x="3114675" y="2035175"/>
          <p14:tracePt t="9532" x="3108325" y="2035175"/>
          <p14:tracePt t="9534" x="3103563" y="2028825"/>
          <p14:tracePt t="9539" x="3097213" y="2028825"/>
          <p14:tracePt t="9543" x="3090863" y="2028825"/>
          <p14:tracePt t="9549" x="3086100" y="2028825"/>
          <p14:tracePt t="9552" x="3079750" y="2028825"/>
          <p14:tracePt t="9558" x="3074988" y="2028825"/>
          <p14:tracePt t="9564" x="3068638" y="2028825"/>
          <p14:tracePt t="9571" x="3063875" y="2028825"/>
          <p14:tracePt t="9575" x="3063875" y="2024063"/>
          <p14:tracePt t="9578" x="3057525" y="2024063"/>
          <p14:tracePt t="9582" x="3052763" y="2024063"/>
          <p14:tracePt t="9589" x="3046413" y="2024063"/>
          <p14:tracePt t="9597" x="3041650" y="2024063"/>
          <p14:tracePt t="9604" x="3035300" y="2024063"/>
          <p14:tracePt t="9607" x="3028950" y="2024063"/>
          <p14:tracePt t="9611" x="3028950" y="2017713"/>
          <p14:tracePt t="9614" x="3024188" y="2017713"/>
          <p14:tracePt t="9622" x="3017838" y="2017713"/>
          <p14:tracePt t="9631" x="3013075" y="2017713"/>
          <p14:tracePt t="9638" x="3006725" y="2017713"/>
          <p14:tracePt t="9715" x="3013075" y="2017713"/>
          <p14:tracePt t="9721" x="3017838" y="2017713"/>
          <p14:tracePt t="9724" x="3017838" y="2024063"/>
          <p14:tracePt t="9725" x="3024188" y="2024063"/>
          <p14:tracePt t="9730" x="3028950" y="2024063"/>
          <p14:tracePt t="9730" x="3035300" y="2024063"/>
          <p14:tracePt t="9733" x="3041650" y="2028825"/>
          <p14:tracePt t="9735" x="3046413" y="2028825"/>
          <p14:tracePt t="9737" x="3052763" y="2028825"/>
          <p14:tracePt t="9738" x="3057525" y="2028825"/>
          <p14:tracePt t="9739" x="3057525" y="2035175"/>
          <p14:tracePt t="9741" x="3063875" y="2035175"/>
          <p14:tracePt t="9743" x="3068638" y="2039938"/>
          <p14:tracePt t="9744" x="3074988" y="2039938"/>
          <p14:tracePt t="9745" x="3079750" y="2039938"/>
          <p14:tracePt t="9747" x="3086100" y="2039938"/>
          <p14:tracePt t="9749" x="3097213" y="2039938"/>
          <p14:tracePt t="9751" x="3097213" y="2046288"/>
          <p14:tracePt t="9751" x="3103563" y="2046288"/>
          <p14:tracePt t="9752" x="3108325" y="2046288"/>
          <p14:tracePt t="9754" x="3114675" y="2046288"/>
          <p14:tracePt t="9755" x="3119438" y="2046288"/>
          <p14:tracePt t="9757" x="3125788" y="2046288"/>
          <p14:tracePt t="9758" x="3136900" y="2051050"/>
          <p14:tracePt t="9760" x="3141663" y="2051050"/>
          <p14:tracePt t="9761" x="3148013" y="2051050"/>
          <p14:tracePt t="9762" x="3152775" y="2057400"/>
          <p14:tracePt t="9763" x="3163888" y="2057400"/>
          <p14:tracePt t="9765" x="3170238" y="2057400"/>
          <p14:tracePt t="9766" x="3176588" y="2057400"/>
          <p14:tracePt t="9768" x="3187700" y="2057400"/>
          <p14:tracePt t="9769" x="3192463" y="2057400"/>
          <p14:tracePt t="9770" x="3198813" y="2057400"/>
          <p14:tracePt t="9772" x="3209925" y="2057400"/>
          <p14:tracePt t="9773" x="3214688" y="2057400"/>
          <p14:tracePt t="9774" x="3221038" y="2063750"/>
          <p14:tracePt t="9775" x="3225800" y="2063750"/>
          <p14:tracePt t="9776" x="3238500" y="2063750"/>
          <p14:tracePt t="9777" x="3243263" y="2063750"/>
          <p14:tracePt t="9779" x="3254375" y="2063750"/>
          <p14:tracePt t="9781" x="3265488" y="2063750"/>
          <p14:tracePt t="9782" x="3271838" y="2063750"/>
          <p14:tracePt t="9783" x="3282950" y="2063750"/>
          <p14:tracePt t="9784" x="3287713" y="2063750"/>
          <p14:tracePt t="9785" x="3294063" y="2063750"/>
          <p14:tracePt t="9786" x="3298825" y="2063750"/>
          <p14:tracePt t="9787" x="3305175" y="2063750"/>
          <p14:tracePt t="9788" x="3311525" y="2063750"/>
          <p14:tracePt t="9789" x="3316288" y="2063750"/>
          <p14:tracePt t="9791" x="3327400" y="2063750"/>
          <p14:tracePt t="9793" x="3338513" y="2063750"/>
          <p14:tracePt t="9794" x="3344863" y="2063750"/>
          <p14:tracePt t="9794" x="3349625" y="2063750"/>
          <p14:tracePt t="9795" x="3360738" y="2063750"/>
          <p14:tracePt t="9797" x="3367088" y="2063750"/>
          <p14:tracePt t="9799" x="3384550" y="2063750"/>
          <p14:tracePt t="9801" x="3395663" y="2063750"/>
          <p14:tracePt t="9803" x="3400425" y="2063750"/>
          <p14:tracePt t="9804" x="3417888" y="2063750"/>
          <p14:tracePt t="9805" x="3422650" y="2063750"/>
          <p14:tracePt t="9807" x="3433763" y="2063750"/>
          <p14:tracePt t="9809" x="3440113" y="2063750"/>
          <p14:tracePt t="9810" x="3451225" y="2063750"/>
          <p14:tracePt t="9813" x="3457575" y="2063750"/>
          <p14:tracePt t="9813" x="3462338" y="2063750"/>
          <p14:tracePt t="9814" x="3468688" y="2063750"/>
          <p14:tracePt t="9815" x="3473450" y="2063750"/>
          <p14:tracePt t="9816" x="3479800" y="2063750"/>
          <p14:tracePt t="9817" x="3484563" y="2063750"/>
          <p14:tracePt t="9819" x="3490913" y="2063750"/>
          <p14:tracePt t="9820" x="3502025" y="2063750"/>
          <p14:tracePt t="9821" x="3506788" y="2063750"/>
          <p14:tracePt t="9822" x="3513138" y="2057400"/>
          <p14:tracePt t="9824" x="3519488" y="2057400"/>
          <p14:tracePt t="9825" x="3524250" y="2057400"/>
          <p14:tracePt t="9827" x="3530600" y="2057400"/>
          <p14:tracePt t="9827" x="3530600" y="2051050"/>
          <p14:tracePt t="9828" x="3535363" y="2051050"/>
          <p14:tracePt t="9829" x="3541713" y="2051050"/>
          <p14:tracePt t="9831" x="3546475" y="2051050"/>
          <p14:tracePt t="9832" x="3552825" y="2051050"/>
          <p14:tracePt t="9834" x="3557588" y="2051050"/>
          <p14:tracePt t="9835" x="3563938" y="2051050"/>
          <p14:tracePt t="9836" x="3563938" y="2046288"/>
          <p14:tracePt t="9837" x="3568700" y="2046288"/>
          <p14:tracePt t="9838" x="3575050" y="2046288"/>
          <p14:tracePt t="9841" x="3579813" y="2046288"/>
          <p14:tracePt t="9842" x="3586163" y="2046288"/>
          <p14:tracePt t="9844" x="3586163" y="2039938"/>
          <p14:tracePt t="9845" x="3592513" y="2039938"/>
          <p14:tracePt t="9846" x="3597275" y="2039938"/>
          <p14:tracePt t="9849" x="3603625" y="2039938"/>
          <p14:tracePt t="9852" x="3608388" y="2039938"/>
          <p14:tracePt t="9853" x="3608388" y="2035175"/>
          <p14:tracePt t="9856" x="3614738" y="2028825"/>
          <p14:tracePt t="9857" x="3619500" y="2028825"/>
          <p14:tracePt t="9862" x="3625850" y="2028825"/>
          <p14:tracePt t="9864" x="3625850" y="2024063"/>
          <p14:tracePt t="9867" x="3630613" y="2024063"/>
          <p14:tracePt t="9872" x="3630613" y="2017713"/>
          <p14:tracePt t="9874" x="3636963" y="2017713"/>
          <p14:tracePt t="9880" x="3641725" y="2017713"/>
          <p14:tracePt t="9881" x="3641725" y="2012950"/>
          <p14:tracePt t="9889" x="3641725" y="2006600"/>
          <p14:tracePt t="9893" x="3641725" y="2001838"/>
          <p14:tracePt t="9900" x="3641725" y="1995488"/>
          <p14:tracePt t="9901" x="3648075" y="1995488"/>
          <p14:tracePt t="9907" x="3648075" y="1990725"/>
          <p14:tracePt t="9913" x="3648075" y="1984375"/>
          <p14:tracePt t="9917" x="3648075" y="1978025"/>
          <p14:tracePt t="9923" x="3648075" y="1973263"/>
          <p14:tracePt t="9928" x="3648075" y="1966913"/>
          <p14:tracePt t="9933" x="3654425" y="1966913"/>
          <p14:tracePt t="9934" x="3654425" y="1962150"/>
          <p14:tracePt t="9936" x="3654425" y="1955800"/>
          <p14:tracePt t="9942" x="3654425" y="1951038"/>
          <p14:tracePt t="9947" x="3654425" y="1944688"/>
          <p14:tracePt t="9952" x="3654425" y="1939925"/>
          <p14:tracePt t="9954" x="3654425" y="1933575"/>
          <p14:tracePt t="9959" x="3654425" y="1928813"/>
          <p14:tracePt t="9964" x="3654425" y="1922463"/>
          <p14:tracePt t="9970" x="3654425" y="1916113"/>
          <p14:tracePt t="9972" x="3654425" y="1911350"/>
          <p14:tracePt t="9977" x="3659188" y="1905000"/>
          <p14:tracePt t="9982" x="3659188" y="1900238"/>
          <p14:tracePt t="9988" x="3659188" y="1893888"/>
          <p14:tracePt t="9991" x="3659188" y="1889125"/>
          <p14:tracePt t="9997" x="3659188" y="1882775"/>
          <p14:tracePt t="9998" x="3665538" y="1882775"/>
          <p14:tracePt t="10003" x="3665538" y="1878013"/>
          <p14:tracePt t="10009" x="3665538" y="1871663"/>
          <p14:tracePt t="10012" x="3665538" y="1866900"/>
          <p14:tracePt t="10017" x="3665538" y="1860550"/>
          <p14:tracePt t="10023" x="3665538" y="1855788"/>
          <p14:tracePt t="10029" x="3665538" y="1849438"/>
          <p14:tracePt t="10034" x="3665538" y="1843088"/>
          <p14:tracePt t="10036" x="3665538" y="1838325"/>
          <p14:tracePt t="10041" x="3665538" y="1831975"/>
          <p14:tracePt t="10047" x="3665538" y="1827213"/>
          <p14:tracePt t="10052" x="3665538" y="1820863"/>
          <p14:tracePt t="10055" x="3665538" y="1816100"/>
          <p14:tracePt t="10058" x="3659188" y="1816100"/>
          <p14:tracePt t="10060" x="3659188" y="1809750"/>
          <p14:tracePt t="10065" x="3659188" y="1804988"/>
          <p14:tracePt t="10068" x="3654425" y="1804988"/>
          <p14:tracePt t="10070" x="3654425" y="1798638"/>
          <p14:tracePt t="10072" x="3654425" y="1793875"/>
          <p14:tracePt t="10077" x="3648075" y="1787525"/>
          <p14:tracePt t="10082" x="3648075" y="1781175"/>
          <p14:tracePt t="10084" x="3641725" y="1781175"/>
          <p14:tracePt t="10087" x="3636963" y="1776413"/>
          <p14:tracePt t="10091" x="3636963" y="1770063"/>
          <p14:tracePt t="10092" x="3630613" y="1770063"/>
          <p14:tracePt t="10094" x="3630613" y="1765300"/>
          <p14:tracePt t="10096" x="3625850" y="1765300"/>
          <p14:tracePt t="10099" x="3625850" y="1758950"/>
          <p14:tracePt t="10100" x="3619500" y="1758950"/>
          <p14:tracePt t="10101" x="3614738" y="1758950"/>
          <p14:tracePt t="10103" x="3614738" y="1754188"/>
          <p14:tracePt t="10105" x="3608388" y="1747838"/>
          <p14:tracePt t="10107" x="3603625" y="1747838"/>
          <p14:tracePt t="10110" x="3603625" y="1743075"/>
          <p14:tracePt t="10112" x="3592513" y="1743075"/>
          <p14:tracePt t="10114" x="3592513" y="1736725"/>
          <p14:tracePt t="10115" x="3586163" y="1736725"/>
          <p14:tracePt t="10117" x="3579813" y="1736725"/>
          <p14:tracePt t="10118" x="3575050" y="1731963"/>
          <p14:tracePt t="10120" x="3568700" y="1725613"/>
          <p14:tracePt t="10122" x="3563938" y="1725613"/>
          <p14:tracePt t="10124" x="3557588" y="1725613"/>
          <p14:tracePt t="10125" x="3557588" y="1720850"/>
          <p14:tracePt t="10126" x="3552825" y="1720850"/>
          <p14:tracePt t="10127" x="3546475" y="1720850"/>
          <p14:tracePt t="10128" x="3541713" y="1720850"/>
          <p14:tracePt t="10130" x="3541713" y="1714500"/>
          <p14:tracePt t="10131" x="3530600" y="1714500"/>
          <p14:tracePt t="10134" x="3524250" y="1714500"/>
          <p14:tracePt t="10135" x="3519488" y="1708150"/>
          <p14:tracePt t="10136" x="3513138" y="1708150"/>
          <p14:tracePt t="10137" x="3506788" y="1708150"/>
          <p14:tracePt t="10138" x="3506788" y="1703388"/>
          <p14:tracePt t="10139" x="3502025" y="1703388"/>
          <p14:tracePt t="10141" x="3495675" y="1703388"/>
          <p14:tracePt t="10142" x="3490913" y="1703388"/>
          <p14:tracePt t="10144" x="3484563" y="1703388"/>
          <p14:tracePt t="10145" x="3479800" y="1703388"/>
          <p14:tracePt t="10146" x="3473450" y="1697038"/>
          <p14:tracePt t="10148" x="3468688" y="1697038"/>
          <p14:tracePt t="10149" x="3462338" y="1697038"/>
          <p14:tracePt t="10150" x="3457575" y="1697038"/>
          <p14:tracePt t="10152" x="3451225" y="1697038"/>
          <p14:tracePt t="10153" x="3446463" y="1697038"/>
          <p14:tracePt t="10156" x="3433763" y="1692275"/>
          <p14:tracePt t="10157" x="3429000" y="1692275"/>
          <p14:tracePt t="10158" x="3422650" y="1692275"/>
          <p14:tracePt t="10159" x="3417888" y="1692275"/>
          <p14:tracePt t="10161" x="3411538" y="1685925"/>
          <p14:tracePt t="10162" x="3406775" y="1685925"/>
          <p14:tracePt t="10163" x="3400425" y="1685925"/>
          <p14:tracePt t="10165" x="3395663" y="1685925"/>
          <p14:tracePt t="10166" x="3389313" y="1685925"/>
          <p14:tracePt t="10168" x="3378200" y="1685925"/>
          <p14:tracePt t="10170" x="3371850" y="1685925"/>
          <p14:tracePt t="10172" x="3360738" y="1685925"/>
          <p14:tracePt t="10173" x="3355975" y="1685925"/>
          <p14:tracePt t="10174" x="3349625" y="1685925"/>
          <p14:tracePt t="10176" x="3344863" y="1685925"/>
          <p14:tracePt t="10177" x="3338513" y="1685925"/>
          <p14:tracePt t="10178" x="3338513" y="1681163"/>
          <p14:tracePt t="10179" x="3327400" y="1681163"/>
          <p14:tracePt t="10181" x="3322638" y="1681163"/>
          <p14:tracePt t="10183" x="3311525" y="1681163"/>
          <p14:tracePt t="10185" x="3305175" y="1681163"/>
          <p14:tracePt t="10186" x="3298825" y="1681163"/>
          <p14:tracePt t="10187" x="3294063" y="1681163"/>
          <p14:tracePt t="10188" x="3287713" y="1681163"/>
          <p14:tracePt t="10190" x="3276600" y="1681163"/>
          <p14:tracePt t="10192" x="3271838" y="1681163"/>
          <p14:tracePt t="10195" x="3265488" y="1681163"/>
          <p14:tracePt t="10195" x="3260725" y="1681163"/>
          <p14:tracePt t="10196" x="3254375" y="1681163"/>
          <p14:tracePt t="10198" x="3249613" y="1681163"/>
          <p14:tracePt t="10199" x="3243263" y="1681163"/>
          <p14:tracePt t="10200" x="3238500" y="1674813"/>
          <p14:tracePt t="10202" x="3232150" y="1674813"/>
          <p14:tracePt t="10202" x="3225800" y="1674813"/>
          <p14:tracePt t="10203" x="3221038" y="1674813"/>
          <p14:tracePt t="10205" x="3214688" y="1674813"/>
          <p14:tracePt t="10206" x="3209925" y="1674813"/>
          <p14:tracePt t="10207" x="3203575" y="1674813"/>
          <p14:tracePt t="10209" x="3198813" y="1674813"/>
          <p14:tracePt t="10210" x="3192463" y="1670050"/>
          <p14:tracePt t="10211" x="3187700" y="1670050"/>
          <p14:tracePt t="10213" x="3181350" y="1670050"/>
          <p14:tracePt t="10214" x="3176588" y="1670050"/>
          <p14:tracePt t="10216" x="3170238" y="1670050"/>
          <p14:tracePt t="10217" x="3163888" y="1670050"/>
          <p14:tracePt t="10218" x="3159125" y="1670050"/>
          <p14:tracePt t="10220" x="3152775" y="1670050"/>
          <p14:tracePt t="10221" x="3148013" y="1670050"/>
          <p14:tracePt t="10222" x="3141663" y="1670050"/>
          <p14:tracePt t="10224" x="3136900" y="1670050"/>
          <p14:tracePt t="10226" x="3125788" y="1670050"/>
          <p14:tracePt t="10228" x="3119438" y="1670050"/>
          <p14:tracePt t="10229" x="3114675" y="1670050"/>
          <p14:tracePt t="10231" x="3108325" y="1670050"/>
          <p14:tracePt t="10232" x="3103563" y="1670050"/>
          <p14:tracePt t="10234" x="3097213" y="1670050"/>
          <p14:tracePt t="10235" x="3090863" y="1670050"/>
          <p14:tracePt t="10237" x="3086100" y="1670050"/>
          <p14:tracePt t="10238" x="3079750" y="1670050"/>
          <p14:tracePt t="10240" x="3074988" y="1670050"/>
          <p14:tracePt t="10241" x="3068638" y="1670050"/>
          <p14:tracePt t="10244" x="3063875" y="1670050"/>
          <p14:tracePt t="10245" x="3057525" y="1670050"/>
          <p14:tracePt t="10246" x="3052763" y="1670050"/>
          <p14:tracePt t="10247" x="3046413" y="1670050"/>
          <p14:tracePt t="10249" x="3041650" y="1670050"/>
          <p14:tracePt t="10251" x="3035300" y="1670050"/>
          <p14:tracePt t="10252" x="3028950" y="1670050"/>
          <p14:tracePt t="10254" x="3024188" y="1670050"/>
          <p14:tracePt t="10257" x="3017838" y="1670050"/>
          <p14:tracePt t="10259" x="3013075" y="1670050"/>
          <p14:tracePt t="10260" x="3006725" y="1670050"/>
          <p14:tracePt t="10261" x="3001963" y="1670050"/>
          <p14:tracePt t="10263" x="2995613" y="1670050"/>
          <p14:tracePt t="10266" x="2990850" y="1670050"/>
          <p14:tracePt t="10267" x="2984500" y="1670050"/>
          <p14:tracePt t="10269" x="2979738" y="1670050"/>
          <p14:tracePt t="10271" x="2973388" y="1670050"/>
          <p14:tracePt t="10273" x="2968625" y="1670050"/>
          <p14:tracePt t="10275" x="2962275" y="1670050"/>
          <p14:tracePt t="10277" x="2955925" y="1670050"/>
          <p14:tracePt t="10279" x="2951163" y="1670050"/>
          <p14:tracePt t="10281" x="2944813" y="1670050"/>
          <p14:tracePt t="10283" x="2940050" y="1670050"/>
          <p14:tracePt t="10285" x="2933700" y="1670050"/>
          <p14:tracePt t="10288" x="2928938" y="1670050"/>
          <p14:tracePt t="10290" x="2922588" y="1674813"/>
          <p14:tracePt t="10291" x="2917825" y="1674813"/>
          <p14:tracePt t="10295" x="2911475" y="1674813"/>
          <p14:tracePt t="10297" x="2906713" y="1674813"/>
          <p14:tracePt t="10300" x="2900363" y="1674813"/>
          <p14:tracePt t="10301" x="2895600" y="1681163"/>
          <p14:tracePt t="10304" x="2889250" y="1681163"/>
          <p14:tracePt t="10307" x="2882900" y="1681163"/>
          <p14:tracePt t="10309" x="2878138" y="1685925"/>
          <p14:tracePt t="10311" x="2871788" y="1685925"/>
          <p14:tracePt t="10314" x="2867025" y="1685925"/>
          <p14:tracePt t="10316" x="2867025" y="1692275"/>
          <p14:tracePt t="10318" x="2860675" y="1692275"/>
          <p14:tracePt t="10319" x="2860675" y="1697038"/>
          <p14:tracePt t="10321" x="2855913" y="1697038"/>
          <p14:tracePt t="10324" x="2849563" y="1697038"/>
          <p14:tracePt t="10325" x="2844800" y="1703388"/>
          <p14:tracePt t="10328" x="2838450" y="1703388"/>
          <p14:tracePt t="10330" x="2838450" y="1708150"/>
          <p14:tracePt t="10331" x="2833688" y="1708150"/>
          <p14:tracePt t="10335" x="2827338" y="1714500"/>
          <p14:tracePt t="10337" x="2820988" y="1714500"/>
          <p14:tracePt t="10338" x="2820988" y="1720850"/>
          <p14:tracePt t="10340" x="2816225" y="1720850"/>
          <p14:tracePt t="10342" x="2816225" y="1725613"/>
          <p14:tracePt t="10343" x="2809875" y="1725613"/>
          <p14:tracePt t="10346" x="2805113" y="1731963"/>
          <p14:tracePt t="10348" x="2798763" y="1731963"/>
          <p14:tracePt t="10350" x="2798763" y="1736725"/>
          <p14:tracePt t="10351" x="2794000" y="1736725"/>
          <p14:tracePt t="10352" x="2794000" y="1743075"/>
          <p14:tracePt t="10355" x="2787650" y="1743075"/>
          <p14:tracePt t="10357" x="2787650" y="1747838"/>
          <p14:tracePt t="10358" x="2782888" y="1747838"/>
          <p14:tracePt t="10359" x="2776538" y="1747838"/>
          <p14:tracePt t="10360" x="2776538" y="1754188"/>
          <p14:tracePt t="10363" x="2771775" y="1754188"/>
          <p14:tracePt t="10364" x="2771775" y="1758950"/>
          <p14:tracePt t="10366" x="2765425" y="1765300"/>
          <p14:tracePt t="10369" x="2760663" y="1765300"/>
          <p14:tracePt t="10370" x="2760663" y="1770063"/>
          <p14:tracePt t="10371" x="2754313" y="1770063"/>
          <p14:tracePt t="10375" x="2747963" y="1776413"/>
          <p14:tracePt t="10377" x="2747963" y="1781175"/>
          <p14:tracePt t="10378" x="2743200" y="1781175"/>
          <p14:tracePt t="10382" x="2736850" y="1787525"/>
          <p14:tracePt t="10384" x="2736850" y="1793875"/>
          <p14:tracePt t="10385" x="2732088" y="1793875"/>
          <p14:tracePt t="10388" x="2732088" y="1798638"/>
          <p14:tracePt t="10389" x="2725738" y="1798638"/>
          <p14:tracePt t="10391" x="2725738" y="1804988"/>
          <p14:tracePt t="10394" x="2720975" y="1804988"/>
          <p14:tracePt t="10396" x="2720975" y="1809750"/>
          <p14:tracePt t="10398" x="2720975" y="1816100"/>
          <p14:tracePt t="10400" x="2714625" y="1816100"/>
          <p14:tracePt t="10401" x="2714625" y="1820863"/>
          <p14:tracePt t="10404" x="2709863" y="1820863"/>
          <p14:tracePt t="10406" x="2709863" y="1827213"/>
          <p14:tracePt t="10410" x="2709863" y="1831975"/>
          <p14:tracePt t="10411" x="2709863" y="1838325"/>
          <p14:tracePt t="10412" x="2703513" y="1838325"/>
          <p14:tracePt t="10415" x="2703513" y="1843088"/>
          <p14:tracePt t="10420" x="2703513" y="1849438"/>
          <p14:tracePt t="10425" x="2698750" y="1855788"/>
          <p14:tracePt t="10427" x="2698750" y="1860550"/>
          <p14:tracePt t="10431" x="2698750" y="1866900"/>
          <p14:tracePt t="10436" x="2698750" y="1871663"/>
          <p14:tracePt t="10440" x="2698750" y="1878013"/>
          <p14:tracePt t="10443" x="2698750" y="1882775"/>
          <p14:tracePt t="10448" x="2698750" y="1889125"/>
          <p14:tracePt t="10452" x="2698750" y="1893888"/>
          <p14:tracePt t="10457" x="2698750" y="1900238"/>
          <p14:tracePt t="10459" x="2698750" y="1905000"/>
          <p14:tracePt t="10464" x="2698750" y="1911350"/>
          <p14:tracePt t="10469" x="2698750" y="1916113"/>
          <p14:tracePt t="10474" x="2698750" y="1922463"/>
          <p14:tracePt t="10476" x="2698750" y="1928813"/>
          <p14:tracePt t="10481" x="2698750" y="1933575"/>
          <p14:tracePt t="10485" x="2698750" y="1939925"/>
          <p14:tracePt t="10490" x="2698750" y="1944688"/>
          <p14:tracePt t="10493" x="2698750" y="1951038"/>
          <p14:tracePt t="10497" x="2698750" y="1955800"/>
          <p14:tracePt t="10499" x="2703513" y="1955800"/>
          <p14:tracePt t="10501" x="2703513" y="1962150"/>
          <p14:tracePt t="10506" x="2709863" y="1966913"/>
          <p14:tracePt t="10508" x="2714625" y="1966913"/>
          <p14:tracePt t="10511" x="2714625" y="1973263"/>
          <p14:tracePt t="10514" x="2714625" y="1978025"/>
          <p14:tracePt t="10515" x="2720975" y="1978025"/>
          <p14:tracePt t="10518" x="2720975" y="1984375"/>
          <p14:tracePt t="10519" x="2725738" y="1984375"/>
          <p14:tracePt t="10523" x="2732088" y="1990725"/>
          <p14:tracePt t="10525" x="2736850" y="1990725"/>
          <p14:tracePt t="10529" x="2736850" y="1995488"/>
          <p14:tracePt t="10530" x="2743200" y="1995488"/>
          <p14:tracePt t="10531" x="2743200" y="2001838"/>
          <p14:tracePt t="10532" x="2747963" y="2001838"/>
          <p14:tracePt t="10535" x="2754313" y="2006600"/>
          <p14:tracePt t="10537" x="2760663" y="2006600"/>
          <p14:tracePt t="10539" x="2765425" y="2006600"/>
          <p14:tracePt t="10541" x="2765425" y="2012950"/>
          <p14:tracePt t="10543" x="2771775" y="2012950"/>
          <p14:tracePt t="10544" x="2776538" y="2017713"/>
          <p14:tracePt t="10546" x="2782888" y="2017713"/>
          <p14:tracePt t="10548" x="2787650" y="2017713"/>
          <p14:tracePt t="10549" x="2787650" y="2024063"/>
          <p14:tracePt t="10550" x="2794000" y="2024063"/>
          <p14:tracePt t="10551" x="2798763" y="2024063"/>
          <p14:tracePt t="10554" x="2805113" y="2028825"/>
          <p14:tracePt t="10555" x="2809875" y="2028825"/>
          <p14:tracePt t="10557" x="2816225" y="2028825"/>
          <p14:tracePt t="10558" x="2820988" y="2028825"/>
          <p14:tracePt t="10559" x="2820988" y="2035175"/>
          <p14:tracePt t="10560" x="2827338" y="2035175"/>
          <p14:tracePt t="10561" x="2833688" y="2039938"/>
          <p14:tracePt t="10562" x="2838450" y="2039938"/>
          <p14:tracePt t="10564" x="2844800" y="2039938"/>
          <p14:tracePt t="10565" x="2849563" y="2039938"/>
          <p14:tracePt t="10566" x="2849563" y="2046288"/>
          <p14:tracePt t="10567" x="2860675" y="2046288"/>
          <p14:tracePt t="10569" x="2867025" y="2046288"/>
          <p14:tracePt t="10570" x="2871788" y="2046288"/>
          <p14:tracePt t="10571" x="2878138" y="2051050"/>
          <p14:tracePt t="10572" x="2882900" y="2051050"/>
          <p14:tracePt t="10573" x="2895600" y="2057400"/>
          <p14:tracePt t="10575" x="2906713" y="2057400"/>
          <p14:tracePt t="10576" x="2911475" y="2057400"/>
          <p14:tracePt t="10577" x="2917825" y="2057400"/>
          <p14:tracePt t="10578" x="2922588" y="2057400"/>
          <p14:tracePt t="10579" x="2922588" y="2063750"/>
          <p14:tracePt t="10580" x="2940050" y="2063750"/>
          <p14:tracePt t="10581" x="2944813" y="2063750"/>
          <p14:tracePt t="10583" x="2955925" y="2063750"/>
          <p14:tracePt t="10584" x="2962275" y="2068513"/>
          <p14:tracePt t="10585" x="2968625" y="2068513"/>
          <p14:tracePt t="10586" x="2979738" y="2068513"/>
          <p14:tracePt t="10587" x="2984500" y="2074863"/>
          <p14:tracePt t="10588" x="3001963" y="2074863"/>
          <p14:tracePt t="10589" x="3006725" y="2074863"/>
          <p14:tracePt t="10591" x="3013075" y="2074863"/>
          <p14:tracePt t="10592" x="3017838" y="2074863"/>
          <p14:tracePt t="10592" x="3028950" y="2079625"/>
          <p14:tracePt t="10593" x="3035300" y="2079625"/>
          <p14:tracePt t="10594" x="3052763" y="2079625"/>
          <p14:tracePt t="10595" x="3057525" y="2079625"/>
          <p14:tracePt t="10596" x="3068638" y="2085975"/>
          <p14:tracePt t="10597" x="3074988" y="2085975"/>
          <p14:tracePt t="10598" x="3086100" y="2085975"/>
          <p14:tracePt t="10599" x="3090863" y="2085975"/>
          <p14:tracePt t="10600" x="3103563" y="2085975"/>
          <p14:tracePt t="10601" x="3114675" y="2085975"/>
          <p14:tracePt t="10602" x="3119438" y="2085975"/>
          <p14:tracePt t="10603" x="3125788" y="2085975"/>
          <p14:tracePt t="10604" x="3130550" y="2085975"/>
          <p14:tracePt t="10605" x="3148013" y="2090738"/>
          <p14:tracePt t="10606" x="3163888" y="2090738"/>
          <p14:tracePt t="10607" x="3170238" y="2090738"/>
          <p14:tracePt t="10608" x="3181350" y="2090738"/>
          <p14:tracePt t="10609" x="3187700" y="2090738"/>
          <p14:tracePt t="10610" x="3198813" y="2090738"/>
          <p14:tracePt t="10612" x="3214688" y="2097088"/>
          <p14:tracePt t="10613" x="3225800" y="2097088"/>
          <p14:tracePt t="10614" x="3232150" y="2097088"/>
          <p14:tracePt t="10615" x="3243263" y="2097088"/>
          <p14:tracePt t="10616" x="3254375" y="2097088"/>
          <p14:tracePt t="10617" x="3260725" y="2097088"/>
          <p14:tracePt t="10618" x="3271838" y="2097088"/>
          <p14:tracePt t="10619" x="3276600" y="2097088"/>
          <p14:tracePt t="10620" x="3294063" y="2097088"/>
          <p14:tracePt t="10621" x="3305175" y="2097088"/>
          <p14:tracePt t="10622" x="3316288" y="2097088"/>
          <p14:tracePt t="10623" x="3322638" y="2097088"/>
          <p14:tracePt t="10624" x="3327400" y="2097088"/>
          <p14:tracePt t="10625" x="3338513" y="2097088"/>
          <p14:tracePt t="10626" x="3349625" y="2097088"/>
          <p14:tracePt t="10627" x="3355975" y="2097088"/>
          <p14:tracePt t="10628" x="3367088" y="2097088"/>
          <p14:tracePt t="10629" x="3371850" y="2097088"/>
          <p14:tracePt t="10630" x="3384550" y="2097088"/>
          <p14:tracePt t="10631" x="3400425" y="2097088"/>
          <p14:tracePt t="10632" x="3406775" y="2097088"/>
          <p14:tracePt t="10634" x="3417888" y="2097088"/>
          <p14:tracePt t="10635" x="3429000" y="2097088"/>
          <p14:tracePt t="10637" x="3440113" y="2097088"/>
          <p14:tracePt t="10638" x="3451225" y="2097088"/>
          <p14:tracePt t="10639" x="3462338" y="2097088"/>
          <p14:tracePt t="10641" x="3473450" y="2097088"/>
          <p14:tracePt t="10642" x="3479800" y="2097088"/>
          <p14:tracePt t="10643" x="3490913" y="2097088"/>
          <p14:tracePt t="10644" x="3502025" y="2097088"/>
          <p14:tracePt t="10645" x="3506788" y="2097088"/>
          <p14:tracePt t="10646" x="3513138" y="2097088"/>
          <p14:tracePt t="10647" x="3519488" y="2097088"/>
          <p14:tracePt t="10648" x="3530600" y="2097088"/>
          <p14:tracePt t="10650" x="3541713" y="2097088"/>
          <p14:tracePt t="10652" x="3546475" y="2097088"/>
          <p14:tracePt t="10653" x="3552825" y="2097088"/>
          <p14:tracePt t="10654" x="3563938" y="2097088"/>
          <p14:tracePt t="10655" x="3568700" y="2097088"/>
          <p14:tracePt t="10656" x="3575050" y="2097088"/>
          <p14:tracePt t="10657" x="3579813" y="2097088"/>
          <p14:tracePt t="10659" x="3592513" y="2097088"/>
          <p14:tracePt t="10661" x="3597275" y="2097088"/>
          <p14:tracePt t="10663" x="3608388" y="2090738"/>
          <p14:tracePt t="10664" x="3614738" y="2090738"/>
          <p14:tracePt t="10665" x="3619500" y="2090738"/>
          <p14:tracePt t="10666" x="3625850" y="2090738"/>
          <p14:tracePt t="10667" x="3625850" y="2085975"/>
          <p14:tracePt t="10668" x="3630613" y="2085975"/>
          <p14:tracePt t="10669" x="3636963" y="2085975"/>
          <p14:tracePt t="10671" x="3641725" y="2085975"/>
          <p14:tracePt t="10672" x="3648075" y="2085975"/>
          <p14:tracePt t="10674" x="3654425" y="2085975"/>
          <p14:tracePt t="10675" x="3659188" y="2079625"/>
          <p14:tracePt t="10676" x="3665538" y="2079625"/>
          <p14:tracePt t="10678" x="3670300" y="2079625"/>
          <p14:tracePt t="10679" x="3676650" y="2079625"/>
          <p14:tracePt t="10682" x="3681413" y="2079625"/>
          <p14:tracePt t="10683" x="3681413" y="2074863"/>
          <p14:tracePt t="10684" x="3692525" y="2074863"/>
          <p14:tracePt t="10687" x="3698875" y="2074863"/>
          <p14:tracePt t="10689" x="3703638" y="2068513"/>
          <p14:tracePt t="10691" x="3709988" y="2068513"/>
          <p14:tracePt t="10692" x="3714750" y="2068513"/>
          <p14:tracePt t="10693" x="3714750" y="2063750"/>
          <p14:tracePt t="10695" x="3721100" y="2063750"/>
          <p14:tracePt t="10697" x="3727450" y="2063750"/>
          <p14:tracePt t="10699" x="3727450" y="2057400"/>
          <p14:tracePt t="10700" x="3732213" y="2057400"/>
          <p14:tracePt t="10701" x="3738563" y="2057400"/>
          <p14:tracePt t="10703" x="3743325" y="2057400"/>
          <p14:tracePt t="10705" x="3743325" y="2051050"/>
          <p14:tracePt t="10706" x="3749675" y="2051050"/>
          <p14:tracePt t="10709" x="3754438" y="2051050"/>
          <p14:tracePt t="10710" x="3754438" y="2046288"/>
          <p14:tracePt t="10712" x="3760788" y="2046288"/>
          <p14:tracePt t="10713" x="3765550" y="2039938"/>
          <p14:tracePt t="10716" x="3771900" y="2039938"/>
          <p14:tracePt t="10718" x="3771900" y="2035175"/>
          <p14:tracePt t="10719" x="3776663" y="2035175"/>
          <p14:tracePt t="10722" x="3783013" y="2028825"/>
          <p14:tracePt t="10724" x="3789363" y="2028825"/>
          <p14:tracePt t="10727" x="3794125" y="2024063"/>
          <p14:tracePt t="10730" x="3794125" y="2017713"/>
          <p14:tracePt t="10730" x="3800475" y="2017713"/>
          <p14:tracePt t="10734" x="3805238" y="2012950"/>
          <p14:tracePt t="10736" x="3811588" y="2012950"/>
          <p14:tracePt t="10738" x="3811588" y="2006600"/>
          <p14:tracePt t="10739" x="3816350" y="2006600"/>
          <p14:tracePt t="10742" x="3816350" y="2001838"/>
          <p14:tracePt t="10743" x="3822700" y="2001838"/>
          <p14:tracePt t="10744" x="3822700" y="1995488"/>
          <p14:tracePt t="10746" x="3827463" y="1995488"/>
          <p14:tracePt t="10747" x="3833813" y="1995488"/>
          <p14:tracePt t="10748" x="3833813" y="1990725"/>
          <p14:tracePt t="10751" x="3838575" y="1984375"/>
          <p14:tracePt t="10754" x="3844925" y="1984375"/>
          <p14:tracePt t="10755" x="3844925" y="1978025"/>
          <p14:tracePt t="10757" x="3844925" y="1973263"/>
          <p14:tracePt t="10758" x="3849688" y="1973263"/>
          <p14:tracePt t="10760" x="3856038" y="1973263"/>
          <p14:tracePt t="10761" x="3856038" y="1966913"/>
          <p14:tracePt t="10765" x="3862388" y="1962150"/>
          <p14:tracePt t="10769" x="3862388" y="1955800"/>
          <p14:tracePt t="10770" x="3867150" y="1955800"/>
          <p14:tracePt t="10773" x="3867150" y="1951038"/>
          <p14:tracePt t="10775" x="3873500" y="1944688"/>
          <p14:tracePt t="10779" x="3878263" y="1944688"/>
          <p14:tracePt t="10779" x="3878263" y="1939925"/>
          <p14:tracePt t="10783" x="3878263" y="1933575"/>
          <p14:tracePt t="10784" x="3884613" y="1933575"/>
          <p14:tracePt t="10787" x="3884613" y="1928813"/>
          <p14:tracePt t="10789" x="3884613" y="1922463"/>
          <p14:tracePt t="10794" x="3884613" y="1916113"/>
          <p14:tracePt t="10795" x="3889375" y="1916113"/>
          <p14:tracePt t="10798" x="3889375" y="1911350"/>
          <p14:tracePt t="10802" x="3889375" y="1905000"/>
          <p14:tracePt t="10804" x="3889375" y="1900238"/>
          <p14:tracePt t="10808" x="3889375" y="1893888"/>
          <p14:tracePt t="10812" x="3889375" y="1889125"/>
          <p14:tracePt t="10817" x="3889375" y="1882775"/>
          <p14:tracePt t="10819" x="3889375" y="1878013"/>
          <p14:tracePt t="10823" x="3889375" y="1871663"/>
          <p14:tracePt t="10826" x="3889375" y="1866900"/>
          <p14:tracePt t="10830" x="3889375" y="1860550"/>
          <p14:tracePt t="10832" x="3889375" y="1855788"/>
          <p14:tracePt t="10835" x="3884613" y="1855788"/>
          <p14:tracePt t="10836" x="3884613" y="1849438"/>
          <p14:tracePt t="10841" x="3878263" y="1843088"/>
          <p14:tracePt t="10843" x="3873500" y="1838325"/>
          <p14:tracePt t="10845" x="3873500" y="1831975"/>
          <p14:tracePt t="10848" x="3867150" y="1831975"/>
          <p14:tracePt t="10848" x="3867150" y="1827213"/>
          <p14:tracePt t="10850" x="3862388" y="1827213"/>
          <p14:tracePt t="10851" x="3862388" y="1820863"/>
          <p14:tracePt t="10853" x="3856038" y="1820863"/>
          <p14:tracePt t="10854" x="3849688" y="1816100"/>
          <p14:tracePt t="10856" x="3849688" y="1809750"/>
          <p14:tracePt t="10857" x="3844925" y="1809750"/>
          <p14:tracePt t="10859" x="3844925" y="1804988"/>
          <p14:tracePt t="10860" x="3838575" y="1804988"/>
          <p14:tracePt t="10863" x="3833813" y="1798638"/>
          <p14:tracePt t="10864" x="3827463" y="1798638"/>
          <p14:tracePt t="10865" x="3822700" y="1798638"/>
          <p14:tracePt t="10866" x="3822700" y="1793875"/>
          <p14:tracePt t="10868" x="3816350" y="1787525"/>
          <p14:tracePt t="10869" x="3811588" y="1787525"/>
          <p14:tracePt t="10871" x="3805238" y="1787525"/>
          <p14:tracePt t="10872" x="3805238" y="1781175"/>
          <p14:tracePt t="10873" x="3800475" y="1781175"/>
          <p14:tracePt t="10875" x="3794125" y="1781175"/>
          <p14:tracePt t="10876" x="3794125" y="1776413"/>
          <p14:tracePt t="10877" x="3789363" y="1776413"/>
          <p14:tracePt t="10878" x="3783013" y="1776413"/>
          <p14:tracePt t="10879" x="3776663" y="1776413"/>
          <p14:tracePt t="10880" x="3776663" y="1770063"/>
          <p14:tracePt t="10881" x="3765550" y="1770063"/>
          <p14:tracePt t="10882" x="3765550" y="1765300"/>
          <p14:tracePt t="10883" x="3760788" y="1765300"/>
          <p14:tracePt t="10885" x="3754438" y="1765300"/>
          <p14:tracePt t="10886" x="3749675" y="1765300"/>
          <p14:tracePt t="10887" x="3749675" y="1758950"/>
          <p14:tracePt t="10888" x="3743325" y="1758950"/>
          <p14:tracePt t="10889" x="3738563" y="1758950"/>
          <p14:tracePt t="10890" x="3732213" y="1758950"/>
          <p14:tracePt t="10891" x="3727450" y="1758950"/>
          <p14:tracePt t="10892" x="3727450" y="1754188"/>
          <p14:tracePt t="10893" x="3714750" y="1754188"/>
          <p14:tracePt t="10895" x="3709988" y="1747838"/>
          <p14:tracePt t="10897" x="3698875" y="1747838"/>
          <p14:tracePt t="10899" x="3692525" y="1747838"/>
          <p14:tracePt t="10900" x="3687763" y="1747838"/>
          <p14:tracePt t="10901" x="3681413" y="1743075"/>
          <p14:tracePt t="10902" x="3676650" y="1743075"/>
          <p14:tracePt t="10904" x="3665538" y="1743075"/>
          <p14:tracePt t="10905" x="3654425" y="1743075"/>
          <p14:tracePt t="10907" x="3648075" y="1736725"/>
          <p14:tracePt t="10911" x="3619500" y="1731963"/>
          <p14:tracePt t="10912" x="3614738" y="1731963"/>
          <p14:tracePt t="10914" x="3603625" y="1731963"/>
          <p14:tracePt t="10915" x="3597275" y="1731963"/>
          <p14:tracePt t="10916" x="3592513" y="1725613"/>
          <p14:tracePt t="10917" x="3586163" y="1725613"/>
          <p14:tracePt t="10918" x="3579813" y="1725613"/>
          <p14:tracePt t="10919" x="3575050" y="1725613"/>
          <p14:tracePt t="10921" x="3568700" y="1720850"/>
          <p14:tracePt t="10922" x="3557588" y="1720850"/>
          <p14:tracePt t="10923" x="3546475" y="1720850"/>
          <p14:tracePt t="10925" x="3535363" y="1720850"/>
          <p14:tracePt t="10926" x="3530600" y="1720850"/>
          <p14:tracePt t="10927" x="3519488" y="1720850"/>
          <p14:tracePt t="10928" x="3513138" y="1714500"/>
          <p14:tracePt t="10929" x="3506788" y="1714500"/>
          <p14:tracePt t="10930" x="3502025" y="1714500"/>
          <p14:tracePt t="10931" x="3495675" y="1714500"/>
          <p14:tracePt t="10932" x="3490913" y="1714500"/>
          <p14:tracePt t="10933" x="3484563" y="1708150"/>
          <p14:tracePt t="10934" x="3479800" y="1708150"/>
          <p14:tracePt t="10935" x="3473450" y="1708150"/>
          <p14:tracePt t="10936" x="3462338" y="1708150"/>
          <p14:tracePt t="10937" x="3457575" y="1708150"/>
          <p14:tracePt t="10938" x="3451225" y="1708150"/>
          <p14:tracePt t="10939" x="3446463" y="1708150"/>
          <p14:tracePt t="10940" x="3433763" y="1708150"/>
          <p14:tracePt t="10941" x="3429000" y="1708150"/>
          <p14:tracePt t="10942" x="3422650" y="1708150"/>
          <p14:tracePt t="10943" x="3417888" y="1708150"/>
          <p14:tracePt t="10944" x="3406775" y="1703388"/>
          <p14:tracePt t="10946" x="3400425" y="1703388"/>
          <p14:tracePt t="10947" x="3389313" y="1703388"/>
          <p14:tracePt t="10949" x="3378200" y="1703388"/>
          <p14:tracePt t="10950" x="3371850" y="1703388"/>
          <p14:tracePt t="10951" x="3360738" y="1703388"/>
          <p14:tracePt t="10953" x="3355975" y="1703388"/>
          <p14:tracePt t="10954" x="3349625" y="1703388"/>
          <p14:tracePt t="10955" x="3344863" y="1703388"/>
          <p14:tracePt t="10956" x="3333750" y="1697038"/>
          <p14:tracePt t="10957" x="3327400" y="1697038"/>
          <p14:tracePt t="10959" x="3322638" y="1697038"/>
          <p14:tracePt t="10959" x="3316288" y="1697038"/>
          <p14:tracePt t="10960" x="3311525" y="1697038"/>
          <p14:tracePt t="10961" x="3305175" y="1697038"/>
          <p14:tracePt t="10963" x="3294063" y="1697038"/>
          <p14:tracePt t="10964" x="3287713" y="1697038"/>
          <p14:tracePt t="10965" x="3276600" y="1697038"/>
          <p14:tracePt t="10967" x="3271838" y="1697038"/>
          <p14:tracePt t="10969" x="3260725" y="1697038"/>
          <p14:tracePt t="10970" x="3254375" y="1697038"/>
          <p14:tracePt t="10971" x="3249613" y="1697038"/>
          <p14:tracePt t="10972" x="3243263" y="1697038"/>
          <p14:tracePt t="10974" x="3238500" y="1697038"/>
          <p14:tracePt t="10975" x="3232150" y="1697038"/>
          <p14:tracePt t="10976" x="3225800" y="1697038"/>
          <p14:tracePt t="10977" x="3221038" y="1697038"/>
          <p14:tracePt t="10978" x="3214688" y="1697038"/>
          <p14:tracePt t="10980" x="3203575" y="1697038"/>
          <p14:tracePt t="10982" x="3198813" y="1697038"/>
          <p14:tracePt t="10983" x="3192463" y="1697038"/>
          <p14:tracePt t="10985" x="3187700" y="1697038"/>
          <p14:tracePt t="10986" x="3181350" y="1697038"/>
          <p14:tracePt t="10987" x="3176588" y="1697038"/>
          <p14:tracePt t="10988" x="3170238" y="1697038"/>
          <p14:tracePt t="10990" x="3163888" y="1703388"/>
          <p14:tracePt t="10991" x="3159125" y="1703388"/>
          <p14:tracePt t="10992" x="3152775" y="1703388"/>
          <p14:tracePt t="10994" x="3148013" y="1703388"/>
          <p14:tracePt t="10996" x="3136900" y="1703388"/>
          <p14:tracePt t="10999" x="3130550" y="1703388"/>
          <p14:tracePt t="11000" x="3125788" y="1703388"/>
          <p14:tracePt t="11002" x="3119438" y="1703388"/>
          <p14:tracePt t="11003" x="3114675" y="1708150"/>
          <p14:tracePt t="11005" x="3108325" y="1708150"/>
          <p14:tracePt t="11007" x="3103563" y="1708150"/>
          <p14:tracePt t="11009" x="3097213" y="1708150"/>
          <p14:tracePt t="11010" x="3090863" y="1708150"/>
          <p14:tracePt t="11012" x="3090863" y="1714500"/>
          <p14:tracePt t="11013" x="3086100" y="1714500"/>
          <p14:tracePt t="11015" x="3079750" y="1714500"/>
          <p14:tracePt t="11017" x="3074988" y="1714500"/>
          <p14:tracePt t="11019" x="3068638" y="1714500"/>
          <p14:tracePt t="11020" x="3068638" y="1720850"/>
          <p14:tracePt t="11022" x="3063875" y="1720850"/>
          <p14:tracePt t="11024" x="3063875" y="1725613"/>
          <p14:tracePt t="11025" x="3057525" y="1725613"/>
          <p14:tracePt t="11028" x="3052763" y="1725613"/>
          <p14:tracePt t="11030" x="3046413" y="1731963"/>
          <p14:tracePt t="11033" x="3041650" y="1731963"/>
          <p14:tracePt t="11036" x="3041650" y="1736725"/>
          <p14:tracePt t="11037" x="3035300" y="1736725"/>
          <p14:tracePt t="11041" x="3028950" y="1743075"/>
          <p14:tracePt t="11044" x="3024188" y="1743075"/>
          <p14:tracePt t="11045" x="3024188" y="1747838"/>
          <p14:tracePt t="11048" x="3017838" y="1747838"/>
          <p14:tracePt t="11048" x="3017838" y="1754188"/>
          <p14:tracePt t="11052" x="3013075" y="1754188"/>
          <p14:tracePt t="11053" x="3013075" y="1758950"/>
          <p14:tracePt t="11056" x="3006725" y="1758950"/>
          <p14:tracePt t="11057" x="3006725" y="1765300"/>
          <p14:tracePt t="11059" x="3001963" y="1770063"/>
          <p14:tracePt t="11064" x="3001963" y="1776413"/>
          <p14:tracePt t="11064" x="2995613" y="1776413"/>
          <p14:tracePt t="11067" x="2995613" y="1781175"/>
          <p14:tracePt t="11069" x="2990850" y="1781175"/>
          <p14:tracePt t="11071" x="2990850" y="1793875"/>
          <p14:tracePt t="11073" x="2984500" y="1793875"/>
          <p14:tracePt t="11075" x="2979738" y="1798638"/>
          <p14:tracePt t="11079" x="2979738" y="1804988"/>
          <p14:tracePt t="11081" x="2973388" y="1809750"/>
          <p14:tracePt t="11084" x="2973388" y="1816100"/>
          <p14:tracePt t="11086" x="2968625" y="1816100"/>
          <p14:tracePt t="11088" x="2968625" y="1820863"/>
          <p14:tracePt t="11092" x="2962275" y="1827213"/>
          <p14:tracePt t="11095" x="2955925" y="1831975"/>
          <p14:tracePt t="11097" x="2955925" y="1838325"/>
          <p14:tracePt t="11101" x="2951163" y="1843088"/>
          <p14:tracePt t="11104" x="2951163" y="1849438"/>
          <p14:tracePt t="11107" x="2951163" y="1855788"/>
          <p14:tracePt t="11108" x="2944813" y="1855788"/>
          <p14:tracePt t="11109" x="2944813" y="1860550"/>
          <p14:tracePt t="11112" x="2944813" y="1866900"/>
          <p14:tracePt t="11115" x="2944813" y="1871663"/>
          <p14:tracePt t="11117" x="2940050" y="1871663"/>
          <p14:tracePt t="11118" x="2940050" y="1878013"/>
          <p14:tracePt t="11120" x="2940050" y="1882775"/>
          <p14:tracePt t="11122" x="2933700" y="1882775"/>
          <p14:tracePt t="11123" x="2933700" y="1889125"/>
          <p14:tracePt t="11126" x="2933700" y="1893888"/>
          <p14:tracePt t="11129" x="2933700" y="1900238"/>
          <p14:tracePt t="11130" x="2933700" y="1905000"/>
          <p14:tracePt t="11133" x="2933700" y="1911350"/>
          <p14:tracePt t="11136" x="2933700" y="1916113"/>
          <p14:tracePt t="11138" x="2933700" y="1922463"/>
          <p14:tracePt t="11140" x="2933700" y="1928813"/>
          <p14:tracePt t="11143" x="2933700" y="1933575"/>
          <p14:tracePt t="11146" x="2933700" y="1939925"/>
          <p14:tracePt t="11149" x="2933700" y="1944688"/>
          <p14:tracePt t="11150" x="2933700" y="1951038"/>
          <p14:tracePt t="11152" x="2933700" y="1955800"/>
          <p14:tracePt t="11155" x="2933700" y="1962150"/>
          <p14:tracePt t="11157" x="2933700" y="1966913"/>
          <p14:tracePt t="11159" x="2933700" y="1973263"/>
          <p14:tracePt t="11161" x="2933700" y="1978025"/>
          <p14:tracePt t="11164" x="2933700" y="1984375"/>
          <p14:tracePt t="11165" x="2940050" y="1984375"/>
          <p14:tracePt t="11166" x="2940050" y="1990725"/>
          <p14:tracePt t="11168" x="2940050" y="1995488"/>
          <p14:tracePt t="11171" x="2944813" y="2001838"/>
          <p14:tracePt t="11172" x="2944813" y="2006600"/>
          <p14:tracePt t="11174" x="2944813" y="2012950"/>
          <p14:tracePt t="11175" x="2951163" y="2012950"/>
          <p14:tracePt t="11177" x="2951163" y="2017713"/>
          <p14:tracePt t="11178" x="2955925" y="2017713"/>
          <p14:tracePt t="11179" x="2955925" y="2024063"/>
          <p14:tracePt t="11181" x="2962275" y="2024063"/>
          <p14:tracePt t="11182" x="2962275" y="2028825"/>
          <p14:tracePt t="11183" x="2962275" y="2035175"/>
          <p14:tracePt t="11185" x="2968625" y="2035175"/>
          <p14:tracePt t="11186" x="2968625" y="2039938"/>
          <p14:tracePt t="11188" x="2973388" y="2039938"/>
          <p14:tracePt t="11189" x="2973388" y="2046288"/>
          <p14:tracePt t="11190" x="2979738" y="2046288"/>
          <p14:tracePt t="11192" x="2979738" y="2051050"/>
          <p14:tracePt t="11193" x="2984500" y="2051050"/>
          <p14:tracePt t="11194" x="2984500" y="2057400"/>
          <p14:tracePt t="11195" x="2990850" y="2063750"/>
          <p14:tracePt t="11198" x="2995613" y="2063750"/>
          <p14:tracePt t="11199" x="3001963" y="2068513"/>
          <p14:tracePt t="11201" x="3006725" y="2074863"/>
          <p14:tracePt t="11202" x="3006725" y="2079625"/>
          <p14:tracePt t="11204" x="3013075" y="2079625"/>
          <p14:tracePt t="11205" x="3017838" y="2085975"/>
          <p14:tracePt t="11207" x="3024188" y="2085975"/>
          <p14:tracePt t="11209" x="3028950" y="2090738"/>
          <p14:tracePt t="11210" x="3028950" y="2097088"/>
          <p14:tracePt t="11211" x="3035300" y="2097088"/>
          <p14:tracePt t="11212" x="3041650" y="2097088"/>
          <p14:tracePt t="11214" x="3046413" y="2101850"/>
          <p14:tracePt t="11215" x="3057525" y="2101850"/>
          <p14:tracePt t="11216" x="3057525" y="2108200"/>
          <p14:tracePt t="11217" x="3063875" y="2108200"/>
          <p14:tracePt t="11218" x="3063875" y="2112963"/>
          <p14:tracePt t="11219" x="3068638" y="2112963"/>
          <p14:tracePt t="11221" x="3079750" y="2112963"/>
          <p14:tracePt t="11222" x="3079750" y="2119313"/>
          <p14:tracePt t="11223" x="3086100" y="2119313"/>
          <p14:tracePt t="11225" x="3097213" y="2124075"/>
          <p14:tracePt t="11227" x="3103563" y="2124075"/>
          <p14:tracePt t="11228" x="3108325" y="2130425"/>
          <p14:tracePt t="11230" x="3119438" y="2130425"/>
          <p14:tracePt t="11231" x="3125788" y="2136775"/>
          <p14:tracePt t="11233" x="3136900" y="2136775"/>
          <p14:tracePt t="11234" x="3141663" y="2136775"/>
          <p14:tracePt t="11236" x="3148013" y="2141538"/>
          <p14:tracePt t="11237" x="3152775" y="2141538"/>
          <p14:tracePt t="11238" x="3159125" y="2147888"/>
          <p14:tracePt t="11239" x="3170238" y="2147888"/>
          <p14:tracePt t="11240" x="3176588" y="2147888"/>
          <p14:tracePt t="11241" x="3181350" y="2147888"/>
          <p14:tracePt t="11242" x="3187700" y="2152650"/>
          <p14:tracePt t="11244" x="3198813" y="2152650"/>
          <p14:tracePt t="11245" x="3203575" y="2159000"/>
          <p14:tracePt t="11246" x="3209925" y="2159000"/>
          <p14:tracePt t="11247" x="3214688" y="2159000"/>
          <p14:tracePt t="11249" x="3225800" y="2159000"/>
          <p14:tracePt t="11250" x="3232150" y="2159000"/>
          <p14:tracePt t="11251" x="3238500" y="2163763"/>
          <p14:tracePt t="11252" x="3243263" y="2163763"/>
          <p14:tracePt t="11253" x="3249613" y="2163763"/>
          <p14:tracePt t="11254" x="3260725" y="2163763"/>
          <p14:tracePt t="11255" x="3265488" y="2170113"/>
          <p14:tracePt t="11256" x="3271838" y="2170113"/>
          <p14:tracePt t="11257" x="3276600" y="2170113"/>
          <p14:tracePt t="11258" x="3282950" y="2170113"/>
          <p14:tracePt t="11259" x="3287713" y="2170113"/>
          <p14:tracePt t="11260" x="3298825" y="2170113"/>
          <p14:tracePt t="11261" x="3305175" y="2170113"/>
          <p14:tracePt t="11262" x="3311525" y="2170113"/>
          <p14:tracePt t="11263" x="3316288" y="2170113"/>
          <p14:tracePt t="11264" x="3322638" y="2170113"/>
          <p14:tracePt t="11265" x="3327400" y="2170113"/>
          <p14:tracePt t="11266" x="3333750" y="2170113"/>
          <p14:tracePt t="11267" x="3344863" y="2170113"/>
          <p14:tracePt t="11268" x="3349625" y="2170113"/>
          <p14:tracePt t="11269" x="3360738" y="2174875"/>
          <p14:tracePt t="11270" x="3367088" y="2174875"/>
          <p14:tracePt t="11271" x="3371850" y="2174875"/>
          <p14:tracePt t="11272" x="3378200" y="2174875"/>
          <p14:tracePt t="11273" x="3389313" y="2174875"/>
          <p14:tracePt t="11274" x="3395663" y="2174875"/>
          <p14:tracePt t="11275" x="3400425" y="2174875"/>
          <p14:tracePt t="11276" x="3411538" y="2174875"/>
          <p14:tracePt t="11277" x="3417888" y="2174875"/>
          <p14:tracePt t="11278" x="3422650" y="2174875"/>
          <p14:tracePt t="11279" x="3433763" y="2174875"/>
          <p14:tracePt t="11280" x="3440113" y="2174875"/>
          <p14:tracePt t="11281" x="3451225" y="2174875"/>
          <p14:tracePt t="11283" x="3462338" y="2174875"/>
          <p14:tracePt t="11284" x="3473450" y="2174875"/>
          <p14:tracePt t="11286" x="3479800" y="2174875"/>
          <p14:tracePt t="11287" x="3490913" y="2174875"/>
          <p14:tracePt t="11289" x="3502025" y="2174875"/>
          <p14:tracePt t="11290" x="3506788" y="2174875"/>
          <p14:tracePt t="11291" x="3519488" y="2174875"/>
          <p14:tracePt t="11293" x="3530600" y="2170113"/>
          <p14:tracePt t="11294" x="3535363" y="2170113"/>
          <p14:tracePt t="11295" x="3541713" y="2170113"/>
          <p14:tracePt t="11296" x="3546475" y="2163763"/>
          <p14:tracePt t="11297" x="3557588" y="2163763"/>
          <p14:tracePt t="11298" x="3563938" y="2163763"/>
          <p14:tracePt t="11299" x="3568700" y="2163763"/>
          <p14:tracePt t="11300" x="3579813" y="2163763"/>
          <p14:tracePt t="11301" x="3586163" y="2159000"/>
          <p14:tracePt t="11302" x="3592513" y="2159000"/>
          <p14:tracePt t="11303" x="3597275" y="2159000"/>
          <p14:tracePt t="11304" x="3608388" y="2152650"/>
          <p14:tracePt t="11305" x="3614738" y="2152650"/>
          <p14:tracePt t="11306" x="3619500" y="2152650"/>
          <p14:tracePt t="11307" x="3625850" y="2152650"/>
          <p14:tracePt t="11308" x="3636963" y="2147888"/>
          <p14:tracePt t="11310" x="3648075" y="2141538"/>
          <p14:tracePt t="11311" x="3659188" y="2141538"/>
          <p14:tracePt t="11313" x="3665538" y="2141538"/>
          <p14:tracePt t="11314" x="3676650" y="2136775"/>
          <p14:tracePt t="11316" x="3681413" y="2136775"/>
          <p14:tracePt t="11317" x="3681413" y="2130425"/>
          <p14:tracePt t="11318" x="3692525" y="2130425"/>
          <p14:tracePt t="11319" x="3698875" y="2130425"/>
          <p14:tracePt t="11321" x="3709988" y="2124075"/>
          <p14:tracePt t="11322" x="3714750" y="2124075"/>
          <p14:tracePt t="11323" x="3721100" y="2124075"/>
          <p14:tracePt t="11324" x="3727450" y="2119313"/>
          <p14:tracePt t="11326" x="3738563" y="2112963"/>
          <p14:tracePt t="11328" x="3743325" y="2112963"/>
          <p14:tracePt t="11328" x="3749675" y="2112963"/>
          <p14:tracePt t="11329" x="3749675" y="2108200"/>
          <p14:tracePt t="11330" x="3754438" y="2108200"/>
          <p14:tracePt t="11331" x="3754438" y="2101850"/>
          <p14:tracePt t="11332" x="3760788" y="2101850"/>
          <p14:tracePt t="11333" x="3765550" y="2101850"/>
          <p14:tracePt t="11334" x="3771900" y="2097088"/>
          <p14:tracePt t="11335" x="3776663" y="2097088"/>
          <p14:tracePt t="11338" x="3789363" y="2090738"/>
          <p14:tracePt t="11340" x="3794125" y="2090738"/>
          <p14:tracePt t="11342" x="3800475" y="2085975"/>
          <p14:tracePt t="11343" x="3800475" y="2079625"/>
          <p14:tracePt t="11344" x="3805238" y="2079625"/>
          <p14:tracePt t="11345" x="3811588" y="2079625"/>
          <p14:tracePt t="11346" x="3816350" y="2074863"/>
          <p14:tracePt t="11349" x="3822700" y="2074863"/>
          <p14:tracePt t="11350" x="3827463" y="2068513"/>
          <p14:tracePt t="11352" x="3833813" y="2068513"/>
          <p14:tracePt t="11354" x="3833813" y="2063750"/>
          <p14:tracePt t="11356" x="3838575" y="2057400"/>
          <p14:tracePt t="11358" x="3844925" y="2057400"/>
          <p14:tracePt t="11359" x="3849688" y="2051050"/>
          <p14:tracePt t="11363" x="3856038" y="2046288"/>
          <p14:tracePt t="11366" x="3862388" y="2039938"/>
          <p14:tracePt t="11368" x="3862388" y="2035175"/>
          <p14:tracePt t="11370" x="3867150" y="2035175"/>
          <p14:tracePt t="11372" x="3867150" y="2028825"/>
          <p14:tracePt t="11373" x="3873500" y="2028825"/>
          <p14:tracePt t="11376" x="3873500" y="2024063"/>
          <p14:tracePt t="11379" x="3878263" y="2024063"/>
          <p14:tracePt t="11380" x="3878263" y="2017713"/>
          <p14:tracePt t="11382" x="3878263" y="2012950"/>
          <p14:tracePt t="11386" x="3878263" y="2006600"/>
          <p14:tracePt t="11389" x="3878263" y="2001838"/>
          <p14:tracePt t="11391" x="3884613" y="2001838"/>
          <p14:tracePt t="11393" x="3884613" y="1995488"/>
          <p14:tracePt t="11395" x="3884613" y="1990725"/>
          <p14:tracePt t="11398" x="3884613" y="1984375"/>
          <p14:tracePt t="11401" x="3884613" y="1978025"/>
          <p14:tracePt t="11404" x="3884613" y="1973263"/>
          <p14:tracePt t="11405" x="3884613" y="1966913"/>
          <p14:tracePt t="11408" x="3884613" y="1962150"/>
          <p14:tracePt t="11411" x="3884613" y="1955800"/>
          <p14:tracePt t="11414" x="3884613" y="1951038"/>
          <p14:tracePt t="11416" x="3884613" y="1944688"/>
          <p14:tracePt t="11418" x="3884613" y="1939925"/>
          <p14:tracePt t="11419" x="3878263" y="1939925"/>
          <p14:tracePt t="11422" x="3878263" y="1933575"/>
          <p14:tracePt t="11424" x="3873500" y="1928813"/>
          <p14:tracePt t="11426" x="3873500" y="1922463"/>
          <p14:tracePt t="11427" x="3867150" y="1922463"/>
          <p14:tracePt t="11428" x="3867150" y="1916113"/>
          <p14:tracePt t="11431" x="3862388" y="1911350"/>
          <p14:tracePt t="11433" x="3862388" y="1905000"/>
          <p14:tracePt t="11435" x="3856038" y="1900238"/>
          <p14:tracePt t="11437" x="3856038" y="1893888"/>
          <p14:tracePt t="11438" x="3849688" y="1893888"/>
          <p14:tracePt t="11439" x="3849688" y="1889125"/>
          <p14:tracePt t="11440" x="3844925" y="1889125"/>
          <p14:tracePt t="11442" x="3844925" y="1882775"/>
          <p14:tracePt t="11443" x="3838575" y="1878013"/>
          <p14:tracePt t="11445" x="3833813" y="1871663"/>
          <p14:tracePt t="11448" x="3827463" y="1866900"/>
          <p14:tracePt t="11450" x="3822700" y="1860550"/>
          <p14:tracePt t="11451" x="3816350" y="1855788"/>
          <p14:tracePt t="11454" x="3811588" y="1849438"/>
          <p14:tracePt t="11455" x="3805238" y="1849438"/>
          <p14:tracePt t="11457" x="3800475" y="1843088"/>
          <p14:tracePt t="11459" x="3794125" y="1838325"/>
          <p14:tracePt t="11461" x="3789363" y="1831975"/>
          <p14:tracePt t="11462" x="3783013" y="1831975"/>
          <p14:tracePt t="11463" x="3783013" y="1827213"/>
          <p14:tracePt t="11464" x="3776663" y="1827213"/>
          <p14:tracePt t="11465" x="3771900" y="1827213"/>
          <p14:tracePt t="11466" x="3765550" y="1820863"/>
          <p14:tracePt t="11468" x="3760788" y="1820863"/>
          <p14:tracePt t="11469" x="3760788" y="1816100"/>
          <p14:tracePt t="11470" x="3754438" y="1809750"/>
          <p14:tracePt t="11472" x="3749675" y="1809750"/>
          <p14:tracePt t="11473" x="3738563" y="1804988"/>
          <p14:tracePt t="11475" x="3732213" y="1804988"/>
          <p14:tracePt t="11476" x="3727450" y="1798638"/>
          <p14:tracePt t="11477" x="3721100" y="1798638"/>
          <p14:tracePt t="11478" x="3714750" y="1793875"/>
          <p14:tracePt t="11479" x="3709988" y="1793875"/>
          <p14:tracePt t="11480" x="3703638" y="1787525"/>
          <p14:tracePt t="11482" x="3698875" y="1787525"/>
          <p14:tracePt t="11483" x="3687763" y="1781175"/>
          <p14:tracePt t="11485" x="3676650" y="1776413"/>
          <p14:tracePt t="11487" x="3670300" y="1776413"/>
          <p14:tracePt t="11488" x="3659188" y="1776413"/>
          <p14:tracePt t="11489" x="3654425" y="1770063"/>
          <p14:tracePt t="11490" x="3648075" y="1770063"/>
          <p14:tracePt t="11491" x="3648075" y="1765300"/>
          <p14:tracePt t="11492" x="3636963" y="1765300"/>
          <p14:tracePt t="11494" x="3625850" y="1765300"/>
          <p14:tracePt t="11495" x="3614738" y="1758950"/>
          <p14:tracePt t="11497" x="3603625" y="1754188"/>
          <p14:tracePt t="11498" x="3597275" y="1754188"/>
          <p14:tracePt t="11499" x="3592513" y="1754188"/>
          <p14:tracePt t="11501" x="3586163" y="1754188"/>
          <p14:tracePt t="11502" x="3575050" y="1747838"/>
          <p14:tracePt t="11503" x="3568700" y="1747838"/>
          <p14:tracePt t="11504" x="3557588" y="1747838"/>
          <p14:tracePt t="11505" x="3557588" y="1743075"/>
          <p14:tracePt t="11506" x="3546475" y="1743075"/>
          <p14:tracePt t="11508" x="3535363" y="1743075"/>
          <p14:tracePt t="11509" x="3524250" y="1743075"/>
          <p14:tracePt t="11510" x="3519488" y="1736725"/>
          <p14:tracePt t="11511" x="3513138" y="1736725"/>
          <p14:tracePt t="11512" x="3506788" y="1736725"/>
          <p14:tracePt t="11514" x="3495675" y="1736725"/>
          <p14:tracePt t="11515" x="3484563" y="1731963"/>
          <p14:tracePt t="11517" x="3473450" y="1731963"/>
          <p14:tracePt t="11518" x="3468688" y="1731963"/>
          <p14:tracePt t="11520" x="3457575" y="1731963"/>
          <p14:tracePt t="11521" x="3446463" y="1731963"/>
          <p14:tracePt t="11522" x="3440113" y="1731963"/>
          <p14:tracePt t="11524" x="3429000" y="1731963"/>
          <p14:tracePt t="11525" x="3422650" y="1731963"/>
          <p14:tracePt t="11526" x="3417888" y="1731963"/>
          <p14:tracePt t="11527" x="3411538" y="1725613"/>
          <p14:tracePt t="11529" x="3400425" y="1725613"/>
          <p14:tracePt t="11530" x="3395663" y="1725613"/>
          <p14:tracePt t="11532" x="3384550" y="1725613"/>
          <p14:tracePt t="11533" x="3371850" y="1725613"/>
          <p14:tracePt t="11534" x="3367088" y="1725613"/>
          <p14:tracePt t="11536" x="3355975" y="1725613"/>
          <p14:tracePt t="11537" x="3349625" y="1725613"/>
          <p14:tracePt t="11538" x="3344863" y="1725613"/>
          <p14:tracePt t="11540" x="3338513" y="1725613"/>
          <p14:tracePt t="11541" x="3327400" y="1725613"/>
          <p14:tracePt t="11542" x="3322638" y="1725613"/>
          <p14:tracePt t="11544" x="3316288" y="1725613"/>
          <p14:tracePt t="11545" x="3311525" y="1725613"/>
          <p14:tracePt t="11546" x="3305175" y="1725613"/>
          <p14:tracePt t="11547" x="3298825" y="1725613"/>
          <p14:tracePt t="11548" x="3294063" y="1725613"/>
          <p14:tracePt t="11549" x="3287713" y="1725613"/>
          <p14:tracePt t="11550" x="3282950" y="1725613"/>
          <p14:tracePt t="11551" x="3276600" y="1725613"/>
          <p14:tracePt t="11552" x="3271838" y="1725613"/>
          <p14:tracePt t="11553" x="3265488" y="1725613"/>
          <p14:tracePt t="11554" x="3260725" y="1725613"/>
          <p14:tracePt t="11556" x="3254375" y="1725613"/>
          <p14:tracePt t="11558" x="3249613" y="1725613"/>
          <p14:tracePt t="11559" x="3243263" y="1725613"/>
          <p14:tracePt t="11560" x="3238500" y="1725613"/>
          <p14:tracePt t="11561" x="3232150" y="1725613"/>
          <p14:tracePt t="11562" x="3225800" y="1725613"/>
          <p14:tracePt t="11563" x="3221038" y="1725613"/>
          <p14:tracePt t="11564" x="3214688" y="1725613"/>
          <p14:tracePt t="11566" x="3209925" y="1725613"/>
          <p14:tracePt t="11567" x="3203575" y="1731963"/>
          <p14:tracePt t="11569" x="3198813" y="1731963"/>
          <p14:tracePt t="11570" x="3192463" y="1731963"/>
          <p14:tracePt t="11572" x="3181350" y="1736725"/>
          <p14:tracePt t="11574" x="3176588" y="1736725"/>
          <p14:tracePt t="11576" x="3170238" y="1736725"/>
          <p14:tracePt t="11578" x="3163888" y="1736725"/>
          <p14:tracePt t="11579" x="3159125" y="1736725"/>
          <p14:tracePt t="11581" x="3159125" y="1743075"/>
          <p14:tracePt t="11582" x="3152775" y="1743075"/>
          <p14:tracePt t="11584" x="3148013" y="1743075"/>
          <p14:tracePt t="11587" x="3141663" y="1743075"/>
          <p14:tracePt t="11588" x="3136900" y="1743075"/>
          <p14:tracePt t="11589" x="3136900" y="1747838"/>
          <p14:tracePt t="11591" x="3130550" y="1747838"/>
          <p14:tracePt t="11593" x="3130550" y="1754188"/>
          <p14:tracePt t="11594" x="3119438" y="1754188"/>
          <p14:tracePt t="11597" x="3114675" y="1754188"/>
          <p14:tracePt t="11599" x="3114675" y="1758950"/>
          <p14:tracePt t="11601" x="3108325" y="1758950"/>
          <p14:tracePt t="11604" x="3103563" y="1758950"/>
          <p14:tracePt t="11606" x="3097213" y="1758950"/>
          <p14:tracePt t="11607" x="3097213" y="1765300"/>
          <p14:tracePt t="11610" x="3090863" y="1765300"/>
          <p14:tracePt t="11613" x="3086100" y="1770063"/>
          <p14:tracePt t="11617" x="3079750" y="1776413"/>
          <p14:tracePt t="11621" x="3074988" y="1776413"/>
          <p14:tracePt t="11624" x="3068638" y="1781175"/>
          <p14:tracePt t="11628" x="3063875" y="1781175"/>
          <p14:tracePt t="11631" x="3063875" y="1787525"/>
          <p14:tracePt t="11634" x="3057525" y="1787525"/>
          <p14:tracePt t="11638" x="3057525" y="1793875"/>
          <p14:tracePt t="11641" x="3052763" y="1793875"/>
          <p14:tracePt t="11646" x="3046413" y="1798638"/>
          <p14:tracePt t="11651" x="3046413" y="1804988"/>
          <p14:tracePt t="11659" x="3041650" y="1804988"/>
          <p14:tracePt t="11660" x="3041650" y="1809750"/>
          <p14:tracePt t="11673" x="3041650" y="1816100"/>
          <p14:tracePt t="11807" x="3041650" y="1820863"/>
          <p14:tracePt t="11823" x="3046413" y="1820863"/>
          <p14:tracePt t="11825" x="3046413" y="1827213"/>
          <p14:tracePt t="11826" x="3052763" y="1827213"/>
          <p14:tracePt t="11833" x="3057525" y="1827213"/>
          <p14:tracePt t="11837" x="3057525" y="1831975"/>
          <p14:tracePt t="11839" x="3063875" y="1831975"/>
          <p14:tracePt t="11844" x="3068638" y="1838325"/>
          <p14:tracePt t="11847" x="3074988" y="1838325"/>
          <p14:tracePt t="11850" x="3074988" y="1843088"/>
          <p14:tracePt t="11852" x="3074988" y="1849438"/>
          <p14:tracePt t="11853" x="3079750" y="1849438"/>
          <p14:tracePt t="11855" x="3079750" y="1855788"/>
          <p14:tracePt t="11858" x="3079750" y="1860550"/>
          <p14:tracePt t="11859" x="3086100" y="1860550"/>
          <p14:tracePt t="11861" x="3086100" y="1866900"/>
          <p14:tracePt t="11863" x="3086100" y="1871663"/>
          <p14:tracePt t="11865" x="3086100" y="1878013"/>
          <p14:tracePt t="12282" x="3086100" y="1871663"/>
          <p14:tracePt t="12290" x="3086100" y="1866900"/>
          <p14:tracePt t="12293" x="3090863" y="1866900"/>
          <p14:tracePt t="12306" x="3097213" y="1866900"/>
          <p14:tracePt t="12312" x="3103563" y="1866900"/>
          <p14:tracePt t="12326" x="3108325" y="1866900"/>
          <p14:tracePt t="12327" x="3108325" y="1871663"/>
          <p14:tracePt t="12333" x="3114675" y="1871663"/>
          <p14:tracePt t="12334" x="3114675" y="1878013"/>
          <p14:tracePt t="12339" x="3119438" y="1882775"/>
          <p14:tracePt t="12342" x="3125788" y="1882775"/>
          <p14:tracePt t="12343" x="3125788" y="1889125"/>
          <p14:tracePt t="12345" x="3125788" y="1893888"/>
          <p14:tracePt t="12346" x="3130550" y="1893888"/>
          <p14:tracePt t="12348" x="3130550" y="1900238"/>
          <p14:tracePt t="12350" x="3136900" y="1900238"/>
          <p14:tracePt t="12351" x="3136900" y="1905000"/>
          <p14:tracePt t="12353" x="3141663" y="1905000"/>
          <p14:tracePt t="12354" x="3148013" y="1911350"/>
          <p14:tracePt t="12357" x="3148013" y="1916113"/>
          <p14:tracePt t="12358" x="3152775" y="1916113"/>
          <p14:tracePt t="12359" x="3152775" y="1922463"/>
          <p14:tracePt t="12362" x="3163888" y="1928813"/>
          <p14:tracePt t="12363" x="3163888" y="1933575"/>
          <p14:tracePt t="12364" x="3170238" y="1933575"/>
          <p14:tracePt t="12365" x="3170238" y="1939925"/>
          <p14:tracePt t="12366" x="3176588" y="1939925"/>
          <p14:tracePt t="12367" x="3176588" y="1944688"/>
          <p14:tracePt t="12368" x="3181350" y="1944688"/>
          <p14:tracePt t="12370" x="3187700" y="1951038"/>
          <p14:tracePt t="12372" x="3192463" y="1955800"/>
          <p14:tracePt t="12373" x="3198813" y="1962150"/>
          <p14:tracePt t="12374" x="3203575" y="1962150"/>
          <p14:tracePt t="12376" x="3209925" y="1966913"/>
          <p14:tracePt t="12378" x="3221038" y="1973263"/>
          <p14:tracePt t="12379" x="3221038" y="1978025"/>
          <p14:tracePt t="12381" x="3225800" y="1984375"/>
          <p14:tracePt t="12382" x="3238500" y="1990725"/>
          <p14:tracePt t="12384" x="3243263" y="1990725"/>
          <p14:tracePt t="12385" x="3243263" y="1995488"/>
          <p14:tracePt t="12386" x="3254375" y="1995488"/>
          <p14:tracePt t="12387" x="3254375" y="2001838"/>
          <p14:tracePt t="12388" x="3265488" y="2006600"/>
          <p14:tracePt t="12390" x="3271838" y="2006600"/>
          <p14:tracePt t="12391" x="3276600" y="2012950"/>
          <p14:tracePt t="12392" x="3287713" y="2017713"/>
          <p14:tracePt t="12394" x="3298825" y="2024063"/>
          <p14:tracePt t="12395" x="3305175" y="2028825"/>
          <p14:tracePt t="12397" x="3316288" y="2035175"/>
          <p14:tracePt t="12398" x="3327400" y="2039938"/>
          <p14:tracePt t="12400" x="3338513" y="2039938"/>
          <p14:tracePt t="12401" x="3344863" y="2046288"/>
          <p14:tracePt t="12402" x="3349625" y="2046288"/>
          <p14:tracePt t="12403" x="3355975" y="2051050"/>
          <p14:tracePt t="12404" x="3367088" y="2057400"/>
          <p14:tracePt t="12405" x="3371850" y="2057400"/>
          <p14:tracePt t="12406" x="3378200" y="2057400"/>
          <p14:tracePt t="12407" x="3389313" y="2063750"/>
          <p14:tracePt t="12408" x="3395663" y="2068513"/>
          <p14:tracePt t="12409" x="3400425" y="2068513"/>
          <p14:tracePt t="12411" x="3411538" y="2068513"/>
          <p14:tracePt t="12411" x="3422650" y="2074863"/>
          <p14:tracePt t="12412" x="3433763" y="2079625"/>
          <p14:tracePt t="12413" x="3440113" y="2079625"/>
          <p14:tracePt t="12414" x="3446463" y="2079625"/>
          <p14:tracePt t="12415" x="3457575" y="2079625"/>
          <p14:tracePt t="12416" x="3468688" y="2085975"/>
          <p14:tracePt t="12417" x="3479800" y="2090738"/>
          <p14:tracePt t="12418" x="3484563" y="2090738"/>
          <p14:tracePt t="12419" x="3490913" y="2090738"/>
          <p14:tracePt t="12420" x="3506788" y="2097088"/>
          <p14:tracePt t="12421" x="3513138" y="2097088"/>
          <p14:tracePt t="12422" x="3524250" y="2101850"/>
          <p14:tracePt t="12423" x="3535363" y="2108200"/>
          <p14:tracePt t="12424" x="3552825" y="2108200"/>
          <p14:tracePt t="12425" x="3568700" y="2108200"/>
          <p14:tracePt t="12426" x="3575050" y="2108200"/>
          <p14:tracePt t="12427" x="3579813" y="2112963"/>
          <p14:tracePt t="12428" x="3597275" y="2119313"/>
          <p14:tracePt t="12429" x="3608388" y="2119313"/>
          <p14:tracePt t="12430" x="3625850" y="2124075"/>
          <p14:tracePt t="12431" x="3630613" y="2124075"/>
          <p14:tracePt t="12432" x="3654425" y="2124075"/>
          <p14:tracePt t="12433" x="3659188" y="2124075"/>
          <p14:tracePt t="12434" x="3676650" y="2124075"/>
          <p14:tracePt t="12435" x="3687763" y="2130425"/>
          <p14:tracePt t="12436" x="3703638" y="2130425"/>
          <p14:tracePt t="12437" x="3714750" y="2130425"/>
          <p14:tracePt t="12438" x="3727450" y="2136775"/>
          <p14:tracePt t="12439" x="3743325" y="2136775"/>
          <p14:tracePt t="12440" x="3754438" y="2136775"/>
          <p14:tracePt t="12441" x="3765550" y="2136775"/>
          <p14:tracePt t="12442" x="3776663" y="2141538"/>
          <p14:tracePt t="12443" x="3794125" y="2141538"/>
          <p14:tracePt t="12444" x="3816350" y="2141538"/>
          <p14:tracePt t="12446" x="3827463" y="2141538"/>
          <p14:tracePt t="12447" x="3838575" y="2141538"/>
          <p14:tracePt t="12447" x="3862388" y="2141538"/>
          <p14:tracePt t="12448" x="3873500" y="2141538"/>
          <p14:tracePt t="12449" x="3884613" y="2141538"/>
          <p14:tracePt t="12450" x="3895725" y="2141538"/>
          <p14:tracePt t="12451" x="3917950" y="2141538"/>
          <p14:tracePt t="12452" x="3935413" y="2141538"/>
          <p14:tracePt t="12453" x="3951288" y="2141538"/>
          <p14:tracePt t="12454" x="3962400" y="2141538"/>
          <p14:tracePt t="12455" x="3979863" y="2141538"/>
          <p14:tracePt t="12456" x="4002088" y="2141538"/>
          <p14:tracePt t="12457" x="4019550" y="2141538"/>
          <p14:tracePt t="12458" x="4030663" y="2141538"/>
          <p14:tracePt t="12460" x="4041775" y="2141538"/>
          <p14:tracePt t="12461" x="4064000" y="2141538"/>
          <p14:tracePt t="12461" x="4075113" y="2141538"/>
          <p14:tracePt t="12462" x="4097338" y="2141538"/>
          <p14:tracePt t="12463" x="4108450" y="2141538"/>
          <p14:tracePt t="12464" x="4130675" y="2141538"/>
          <p14:tracePt t="12465" x="4148138" y="2141538"/>
          <p14:tracePt t="12466" x="4159250" y="2141538"/>
          <p14:tracePt t="12467" x="4176713" y="2141538"/>
          <p14:tracePt t="12468" x="4192588" y="2141538"/>
          <p14:tracePt t="12469" x="4210050" y="2141538"/>
          <p14:tracePt t="12470" x="4232275" y="2141538"/>
          <p14:tracePt t="12471" x="4249738" y="2136775"/>
          <p14:tracePt t="12472" x="4265613" y="2136775"/>
          <p14:tracePt t="12473" x="4289425" y="2130425"/>
          <p14:tracePt t="12474" x="4300538" y="2130425"/>
          <p14:tracePt t="12475" x="4316413" y="2130425"/>
          <p14:tracePt t="12476" x="4327525" y="2124075"/>
          <p14:tracePt t="12477" x="4356100" y="2124075"/>
          <p14:tracePt t="12478" x="4373563" y="2124075"/>
          <p14:tracePt t="12479" x="4384675" y="2124075"/>
          <p14:tracePt t="12480" x="4406900" y="2119313"/>
          <p14:tracePt t="12481" x="4424363" y="2119313"/>
          <p14:tracePt t="12482" x="4440238" y="2112963"/>
          <p14:tracePt t="12483" x="4468813" y="2108200"/>
          <p14:tracePt t="12484" x="4479925" y="2108200"/>
          <p14:tracePt t="12485" x="4508500" y="2101850"/>
          <p14:tracePt t="12486" x="4524375" y="2101850"/>
          <p14:tracePt t="12487" x="4535488" y="2101850"/>
          <p14:tracePt t="12488" x="4559300" y="2097088"/>
          <p14:tracePt t="12489" x="4581525" y="2090738"/>
          <p14:tracePt t="12490" x="4603750" y="2085975"/>
          <p14:tracePt t="12491" x="4621213" y="2085975"/>
          <p14:tracePt t="12492" x="4632325" y="2079625"/>
          <p14:tracePt t="12493" x="4659313" y="2079625"/>
          <p14:tracePt t="12494" x="4676775" y="2079625"/>
          <p14:tracePt t="12495" x="4699000" y="2074863"/>
          <p14:tracePt t="12496" x="4716463" y="2068513"/>
          <p14:tracePt t="12497" x="4743450" y="2063750"/>
          <p14:tracePt t="12498" x="4760913" y="2057400"/>
          <p14:tracePt t="12499" x="4783138" y="2051050"/>
          <p14:tracePt t="12500" x="4800600" y="2051050"/>
          <p14:tracePt t="12501" x="4829175" y="2046288"/>
          <p14:tracePt t="12502" x="4845050" y="2046288"/>
          <p14:tracePt t="12503" x="4862513" y="2039938"/>
          <p14:tracePt t="12504" x="4889500" y="2035175"/>
          <p14:tracePt t="12505" x="4906963" y="2028825"/>
          <p14:tracePt t="12506" x="4935538" y="2028825"/>
          <p14:tracePt t="12508" x="4957763" y="2024063"/>
          <p14:tracePt t="12509" x="4997450" y="2012950"/>
          <p14:tracePt t="12510" x="5019675" y="2006600"/>
          <p14:tracePt t="12511" x="5041900" y="2001838"/>
          <p14:tracePt t="12513" x="5059363" y="2001838"/>
          <p14:tracePt t="12513" x="5081588" y="2001838"/>
          <p14:tracePt t="12514" x="5099050" y="1995488"/>
          <p14:tracePt t="12515" x="5137150" y="1984375"/>
          <p14:tracePt t="12516" x="5148263" y="1984375"/>
          <p14:tracePt t="12517" x="5176838" y="1978025"/>
          <p14:tracePt t="12518" x="5205413" y="1966913"/>
          <p14:tracePt t="12520" x="5221288" y="1966913"/>
          <p14:tracePt t="12521" x="5245100" y="1962150"/>
          <p14:tracePt t="12522" x="5294313" y="1951038"/>
          <p14:tracePt t="12523" x="5307013" y="1951038"/>
          <p14:tracePt t="12524" x="5334000" y="1944688"/>
          <p14:tracePt t="12525" x="5362575" y="1933575"/>
          <p14:tracePt t="12526" x="5384800" y="1933575"/>
          <p14:tracePt t="12527" x="5418138" y="1922463"/>
          <p14:tracePt t="12529" x="5457825" y="1911350"/>
          <p14:tracePt t="12530" x="5480050" y="1905000"/>
          <p14:tracePt t="12531" x="5497513" y="1905000"/>
          <p14:tracePt t="12532" x="5530850" y="1900238"/>
          <p14:tracePt t="12533" x="5553075" y="1893888"/>
          <p14:tracePt t="12534" x="5575300" y="1889125"/>
          <p14:tracePt t="12535" x="5599113" y="1882775"/>
          <p14:tracePt t="12536" x="5614988" y="1882775"/>
          <p14:tracePt t="12537" x="5649913" y="1871663"/>
          <p14:tracePt t="12538" x="5672138" y="1866900"/>
          <p14:tracePt t="12539" x="5688013" y="1860550"/>
          <p14:tracePt t="12540" x="5727700" y="1855788"/>
          <p14:tracePt t="12541" x="5738813" y="1849438"/>
          <p14:tracePt t="12542" x="5767388" y="1843088"/>
          <p14:tracePt t="12543" x="5795963" y="1838325"/>
          <p14:tracePt t="12544" x="5811838" y="1838325"/>
          <p14:tracePt t="12545" x="5834063" y="1827213"/>
          <p14:tracePt t="12546" x="5851525" y="1820863"/>
          <p14:tracePt t="12547" x="5884863" y="1816100"/>
          <p14:tracePt t="12548" x="5895975" y="1809750"/>
          <p14:tracePt t="12549" x="5924550" y="1809750"/>
          <p14:tracePt t="12550" x="5953125" y="1798638"/>
          <p14:tracePt t="12551" x="5969000" y="1793875"/>
          <p14:tracePt t="12552" x="5991225" y="1787525"/>
          <p14:tracePt t="12553" x="6008688" y="1781175"/>
          <p14:tracePt t="12554" x="6042025" y="1770063"/>
          <p14:tracePt t="12555" x="6053138" y="1770063"/>
          <p14:tracePt t="12557" x="6088063" y="1765300"/>
          <p14:tracePt t="12557" x="6099175" y="1758950"/>
          <p14:tracePt t="12559" x="6126163" y="1747838"/>
          <p14:tracePt t="12560" x="6161088" y="1743075"/>
          <p14:tracePt t="12560" x="6176963" y="1743075"/>
          <p14:tracePt t="12561" x="6194425" y="1731963"/>
          <p14:tracePt t="12562" x="6211888" y="1725613"/>
          <p14:tracePt t="12563" x="6245225" y="1714500"/>
          <p14:tracePt t="12564" x="6261100" y="1714500"/>
          <p14:tracePt t="12565" x="6267450" y="1708150"/>
          <p14:tracePt t="12566" x="6300788" y="1697038"/>
          <p14:tracePt t="12567" x="6318250" y="1692275"/>
          <p14:tracePt t="12568" x="6340475" y="1685925"/>
          <p14:tracePt t="12569" x="6351588" y="1681163"/>
          <p14:tracePt t="12570" x="6380163" y="1674813"/>
          <p14:tracePt t="12571" x="6396038" y="1663700"/>
          <p14:tracePt t="12572" x="6419850" y="1658938"/>
          <p14:tracePt t="12573" x="6435725" y="1652588"/>
          <p14:tracePt t="12574" x="6464300" y="1641475"/>
          <p14:tracePt t="12575" x="6481763" y="1635125"/>
          <p14:tracePt t="12576" x="6492875" y="1635125"/>
          <p14:tracePt t="12577" x="6526213" y="1624013"/>
          <p14:tracePt t="12578" x="6537325" y="1619250"/>
          <p14:tracePt t="12579" x="6559550" y="1608138"/>
          <p14:tracePt t="12580" x="6570663" y="1601788"/>
          <p14:tracePt t="12581" x="6581775" y="1597025"/>
          <p14:tracePt t="12582" x="6610350" y="1585913"/>
          <p14:tracePt t="12583" x="6627813" y="1585913"/>
          <p14:tracePt t="12584" x="6638925" y="1573213"/>
          <p14:tracePt t="12585" x="6665913" y="1562100"/>
          <p14:tracePt t="12586" x="6677025" y="1562100"/>
          <p14:tracePt t="12587" x="6705600" y="1550988"/>
          <p14:tracePt t="12588" x="6716713" y="1539875"/>
          <p14:tracePt t="12589" x="6727825" y="1539875"/>
          <p14:tracePt t="12590" x="6751638" y="1528763"/>
          <p14:tracePt t="12591" x="6773863" y="1517650"/>
          <p14:tracePt t="12592" x="6778625" y="1517650"/>
          <p14:tracePt t="12593" x="6796088" y="1506538"/>
          <p14:tracePt t="12594" x="6811963" y="1495425"/>
          <p14:tracePt t="12595" x="6835775" y="1495425"/>
          <p14:tracePt t="12596" x="6846888" y="1484313"/>
          <p14:tracePt t="12597" x="6869113" y="1477963"/>
          <p14:tracePt t="12598" x="6880225" y="1466850"/>
          <p14:tracePt t="12599" x="6891338" y="1462088"/>
          <p14:tracePt t="12600" x="6908800" y="1462088"/>
          <p14:tracePt t="12601" x="6931025" y="1444625"/>
          <p14:tracePt t="12602" x="6946900" y="1433513"/>
          <p14:tracePt t="12603" x="6959600" y="1433513"/>
          <p14:tracePt t="12604" x="6970713" y="1427163"/>
          <p14:tracePt t="12605" x="6992938" y="1416050"/>
          <p14:tracePt t="12606" x="7004050" y="1411288"/>
          <p14:tracePt t="12607" x="7019925" y="1400175"/>
          <p14:tracePt t="12608" x="7032625" y="1400175"/>
          <p14:tracePt t="12609" x="7054850" y="1389063"/>
          <p14:tracePt t="12610" x="7065963" y="1377950"/>
          <p14:tracePt t="12611" x="7077075" y="1371600"/>
          <p14:tracePt t="12613" x="7092950" y="1365250"/>
          <p14:tracePt t="12613" x="7105650" y="1360488"/>
          <p14:tracePt t="12614" x="7116763" y="1354138"/>
          <p14:tracePt t="12615" x="7138988" y="1343025"/>
          <p14:tracePt t="12616" x="7154863" y="1338263"/>
          <p14:tracePt t="12617" x="7167563" y="1331913"/>
          <p14:tracePt t="12618" x="7178675" y="1320800"/>
          <p14:tracePt t="12619" x="7189788" y="1320800"/>
          <p14:tracePt t="12620" x="7205663" y="1309688"/>
          <p14:tracePt t="12621" x="7227888" y="1298575"/>
          <p14:tracePt t="12623" x="7245350" y="1292225"/>
          <p14:tracePt t="12624" x="7262813" y="1287463"/>
          <p14:tracePt t="12626" x="7289800" y="1270000"/>
          <p14:tracePt t="12627" x="7302500" y="1265238"/>
          <p14:tracePt t="12628" x="7307263" y="1258888"/>
          <p14:tracePt t="12630" x="7324725" y="1254125"/>
          <p14:tracePt t="12630" x="7335838" y="1254125"/>
          <p14:tracePt t="12631" x="7346950" y="1243013"/>
          <p14:tracePt t="12633" x="7362825" y="1236663"/>
          <p14:tracePt t="12633" x="7375525" y="1230313"/>
          <p14:tracePt t="12634" x="7391400" y="1219200"/>
          <p14:tracePt t="12635" x="7408863" y="1219200"/>
          <p14:tracePt t="12636" x="7413625" y="1214438"/>
          <p14:tracePt t="12637" x="7424738" y="1203325"/>
          <p14:tracePt t="12638" x="7435850" y="1203325"/>
          <p14:tracePt t="12639" x="7453313" y="1192213"/>
          <p14:tracePt t="12640" x="7464425" y="1185863"/>
          <p14:tracePt t="12641" x="7475538" y="1185863"/>
          <p14:tracePt t="12642" x="7493000" y="1174750"/>
          <p14:tracePt t="12643" x="7497763" y="1169988"/>
          <p14:tracePt t="12644" x="7515225" y="1169988"/>
          <p14:tracePt t="12645" x="7526338" y="1157288"/>
          <p14:tracePt t="12646" x="7537450" y="1157288"/>
          <p14:tracePt t="12647" x="7548563" y="1152525"/>
          <p14:tracePt t="12648" x="7559675" y="1141413"/>
          <p14:tracePt t="12649" x="7570788" y="1141413"/>
          <p14:tracePt t="12650" x="7588250" y="1135063"/>
          <p14:tracePt t="12651" x="7594600" y="1130300"/>
          <p14:tracePt t="12652" x="7605713" y="1123950"/>
          <p14:tracePt t="12653" x="7616825" y="1119188"/>
          <p14:tracePt t="12654" x="7632700" y="1108075"/>
          <p14:tracePt t="12655" x="7643813" y="1108075"/>
          <p14:tracePt t="12656" x="7656513" y="1101725"/>
          <p14:tracePt t="12657" x="7661275" y="1095375"/>
          <p14:tracePt t="12658" x="7678738" y="1090613"/>
          <p14:tracePt t="12659" x="7689850" y="1084263"/>
          <p14:tracePt t="12660" x="7694613" y="1079500"/>
          <p14:tracePt t="12661" x="7705725" y="1079500"/>
          <p14:tracePt t="12662" x="7723188" y="1068388"/>
          <p14:tracePt t="12664" x="7734300" y="1062038"/>
          <p14:tracePt t="12665" x="7745413" y="1057275"/>
          <p14:tracePt t="12666" x="7756525" y="1050925"/>
          <p14:tracePt t="12667" x="7767638" y="1046163"/>
          <p14:tracePt t="12668" x="7778750" y="1039813"/>
          <p14:tracePt t="12669" x="7791450" y="1035050"/>
          <p14:tracePt t="12670" x="7796213" y="1035050"/>
          <p14:tracePt t="12671" x="7802563" y="1028700"/>
          <p14:tracePt t="12672" x="7813675" y="1028700"/>
          <p14:tracePt t="12673" x="7824788" y="1017588"/>
          <p14:tracePt t="12675" x="7840663" y="1011238"/>
          <p14:tracePt t="12676" x="7858125" y="1006475"/>
          <p14:tracePt t="12677" x="7858125" y="1000125"/>
          <p14:tracePt t="12678" x="7869238" y="1000125"/>
          <p14:tracePt t="12679" x="7880350" y="989013"/>
          <p14:tracePt t="12680" x="7886700" y="989013"/>
          <p14:tracePt t="12681" x="7897813" y="984250"/>
          <p14:tracePt t="12682" x="7902575" y="977900"/>
          <p14:tracePt t="12683" x="7908925" y="977900"/>
          <p14:tracePt t="12684" x="7913688" y="973138"/>
          <p14:tracePt t="12685" x="7931150" y="966788"/>
          <p14:tracePt t="12687" x="7937500" y="955675"/>
          <p14:tracePt t="12688" x="7948613" y="955675"/>
          <p14:tracePt t="12689" x="7948613" y="949325"/>
          <p14:tracePt t="12690" x="7959725" y="944563"/>
          <p14:tracePt t="12691" x="7970838" y="944563"/>
          <p14:tracePt t="12692" x="7970838" y="938213"/>
          <p14:tracePt t="12693" x="7975600" y="933450"/>
          <p14:tracePt t="12694" x="7986713" y="927100"/>
          <p14:tracePt t="12696" x="7999413" y="922338"/>
          <p14:tracePt t="12697" x="8004175" y="915988"/>
          <p14:tracePt t="12698" x="8010525" y="915988"/>
          <p14:tracePt t="12699" x="8015288" y="911225"/>
          <p14:tracePt t="12700" x="8026400" y="904875"/>
          <p14:tracePt t="12702" x="8037513" y="893763"/>
          <p14:tracePt t="12703" x="8043863" y="893763"/>
          <p14:tracePt t="12704" x="8048625" y="887413"/>
          <p14:tracePt t="12706" x="8054975" y="882650"/>
          <p14:tracePt t="12707" x="8066088" y="876300"/>
          <p14:tracePt t="12708" x="8066088" y="871538"/>
          <p14:tracePt t="12709" x="8072438" y="871538"/>
          <p14:tracePt t="12710" x="8077200" y="865188"/>
          <p14:tracePt t="12711" x="8083550" y="860425"/>
          <p14:tracePt t="12712" x="8088313" y="860425"/>
          <p14:tracePt t="12714" x="8099425" y="842963"/>
          <p14:tracePt t="12715" x="8110538" y="842963"/>
          <p14:tracePt t="12716" x="8110538" y="838200"/>
          <p14:tracePt t="12717" x="8121650" y="838200"/>
          <p14:tracePt t="12718" x="8121650" y="831850"/>
          <p14:tracePt t="12719" x="8128000" y="831850"/>
          <p14:tracePt t="12720" x="8128000" y="827088"/>
          <p14:tracePt t="12721" x="8134350" y="820738"/>
          <p14:tracePt t="12722" x="8139113" y="820738"/>
          <p14:tracePt t="12723" x="8145463" y="814388"/>
          <p14:tracePt t="12725" x="8150225" y="809625"/>
          <p14:tracePt t="12726" x="8156575" y="809625"/>
          <p14:tracePt t="12727" x="8167688" y="803275"/>
          <p14:tracePt t="12728" x="8172450" y="798513"/>
          <p14:tracePt t="12730" x="8178800" y="792163"/>
          <p14:tracePt t="12731" x="8183563" y="792163"/>
          <p14:tracePt t="12732" x="8183563" y="787400"/>
          <p14:tracePt t="12733" x="8189913" y="787400"/>
          <p14:tracePt t="12734" x="8189913" y="781050"/>
          <p14:tracePt t="12735" x="8201025" y="781050"/>
          <p14:tracePt t="12736" x="8207375" y="776288"/>
          <p14:tracePt t="12737" x="8212138" y="776288"/>
          <p14:tracePt t="12739" x="8218488" y="769938"/>
          <p14:tracePt t="12740" x="8223250" y="765175"/>
          <p14:tracePt t="12741" x="8229600" y="765175"/>
          <p14:tracePt t="12744" x="8234363" y="758825"/>
          <p14:tracePt t="12745" x="8240713" y="758825"/>
          <p14:tracePt t="12746" x="8245475" y="758825"/>
          <p14:tracePt t="12747" x="8245475" y="752475"/>
          <p14:tracePt t="12748" x="8251825" y="752475"/>
          <p14:tracePt t="12749" x="8251825" y="747713"/>
          <p14:tracePt t="12750" x="8256588" y="747713"/>
          <p14:tracePt t="12751" x="8262938" y="747713"/>
          <p14:tracePt t="12752" x="8269288" y="741363"/>
          <p14:tracePt t="12754" x="8274050" y="741363"/>
          <p14:tracePt t="12756" x="8280400" y="736600"/>
          <p14:tracePt t="12757" x="8285163" y="736600"/>
          <p14:tracePt t="12758" x="8291513" y="736600"/>
          <p14:tracePt t="12760" x="8291513" y="730250"/>
          <p14:tracePt t="12761" x="8296275" y="730250"/>
          <p14:tracePt t="12763" x="8302625" y="725488"/>
          <p14:tracePt t="12764" x="8307388" y="725488"/>
          <p14:tracePt t="12766" x="8313738" y="725488"/>
          <p14:tracePt t="12768" x="8318500" y="725488"/>
          <p14:tracePt t="12769" x="8318500" y="719138"/>
          <p14:tracePt t="12771" x="8324850" y="719138"/>
          <p14:tracePt t="12773" x="8329613" y="719138"/>
          <p14:tracePt t="12776" x="8335963" y="714375"/>
          <p14:tracePt t="12777" x="8342313" y="714375"/>
          <p14:tracePt t="12781" x="8353425" y="714375"/>
          <p14:tracePt t="12783" x="8353425" y="708025"/>
          <p14:tracePt t="12784" x="8358188" y="708025"/>
          <p14:tracePt t="12786" x="8364538" y="708025"/>
          <p14:tracePt t="12787" x="8364538" y="703263"/>
          <p14:tracePt t="12789" x="8369300" y="703263"/>
          <p14:tracePt t="12790" x="8375650" y="703263"/>
          <p14:tracePt t="12793" x="8380413" y="703263"/>
          <p14:tracePt t="12796" x="8386763" y="703263"/>
          <p14:tracePt t="12797" x="8386763" y="696913"/>
          <p14:tracePt t="12798" x="8391525" y="696913"/>
          <p14:tracePt t="12800" x="8397875" y="696913"/>
          <p14:tracePt t="12803" x="8402638" y="696913"/>
          <p14:tracePt t="12805" x="8408988" y="696913"/>
          <p14:tracePt t="12808" x="8415338" y="696913"/>
          <p14:tracePt t="12811" x="8420100" y="692150"/>
          <p14:tracePt t="12812" x="8426450" y="692150"/>
          <p14:tracePt t="12815" x="8431213" y="692150"/>
          <p14:tracePt t="12819" x="8437563" y="692150"/>
          <p14:tracePt t="12821" x="8442325" y="692150"/>
          <p14:tracePt t="12823" x="8448675" y="692150"/>
          <p14:tracePt t="12825" x="8453438" y="692150"/>
          <p14:tracePt t="12828" x="8459788" y="692150"/>
          <p14:tracePt t="12830" x="8464550" y="692150"/>
          <p14:tracePt t="12832" x="8470900" y="692150"/>
          <p14:tracePt t="12834" x="8477250" y="692150"/>
          <p14:tracePt t="12837" x="8482013" y="692150"/>
          <p14:tracePt t="12839" x="8488363" y="692150"/>
          <p14:tracePt t="12841" x="8493125" y="692150"/>
          <p14:tracePt t="12844" x="8499475" y="692150"/>
          <p14:tracePt t="12846" x="8504238" y="692150"/>
          <p14:tracePt t="12849" x="8510588" y="692150"/>
          <p14:tracePt t="12850" x="8515350" y="692150"/>
          <p14:tracePt t="12852" x="8521700" y="692150"/>
          <p14:tracePt t="12855" x="8526463" y="692150"/>
          <p14:tracePt t="12857" x="8532813" y="692150"/>
          <p14:tracePt t="12858" x="8537575" y="692150"/>
          <p14:tracePt t="12860" x="8543925" y="692150"/>
          <p14:tracePt t="12862" x="8550275" y="692150"/>
          <p14:tracePt t="12865" x="8555038" y="692150"/>
          <p14:tracePt t="12866" x="8561388" y="692150"/>
          <p14:tracePt t="12868" x="8566150" y="692150"/>
          <p14:tracePt t="12870" x="8572500" y="692150"/>
          <p14:tracePt t="12872" x="8577263" y="692150"/>
          <p14:tracePt t="12873" x="8583613" y="692150"/>
          <p14:tracePt t="12876" x="8588375" y="692150"/>
          <p14:tracePt t="12878" x="8594725" y="692150"/>
          <p14:tracePt t="12880" x="8599488" y="692150"/>
          <p14:tracePt t="12881" x="8605838" y="692150"/>
          <p14:tracePt t="12883" x="8612188" y="692150"/>
          <p14:tracePt t="12885" x="8616950" y="692150"/>
          <p14:tracePt t="12887" x="8628063" y="692150"/>
          <p14:tracePt t="12890" x="8634413" y="692150"/>
          <p14:tracePt t="12891" x="8639175" y="692150"/>
          <p14:tracePt t="12892" x="8645525" y="692150"/>
          <p14:tracePt t="12894" x="8650288" y="692150"/>
          <p14:tracePt t="12896" x="8656638" y="692150"/>
          <p14:tracePt t="12898" x="8661400" y="692150"/>
          <p14:tracePt t="12900" x="8667750" y="692150"/>
          <p14:tracePt t="12902" x="8672513" y="692150"/>
          <p14:tracePt t="12904" x="8678863" y="692150"/>
          <p14:tracePt t="12906" x="8685213" y="692150"/>
          <p14:tracePt t="12907" x="8689975" y="692150"/>
          <p14:tracePt t="12908" x="8696325" y="692150"/>
          <p14:tracePt t="12912" x="8701088" y="692150"/>
          <p14:tracePt t="12913" x="8707438" y="692150"/>
          <p14:tracePt t="12914" x="8712200" y="692150"/>
          <p14:tracePt t="12915" x="8718550" y="692150"/>
          <p14:tracePt t="12917" x="8723313" y="692150"/>
          <p14:tracePt t="12919" x="8734425" y="692150"/>
          <p14:tracePt t="12921" x="8740775" y="692150"/>
          <p14:tracePt t="12923" x="8745538" y="692150"/>
          <p14:tracePt t="12925" x="8751888" y="692150"/>
          <p14:tracePt t="12926" x="8758238" y="692150"/>
          <p14:tracePt t="12928" x="8769350" y="692150"/>
          <p14:tracePt t="12930" x="8774113" y="692150"/>
          <p14:tracePt t="12932" x="8780463" y="692150"/>
          <p14:tracePt t="12934" x="8785225" y="692150"/>
          <p14:tracePt t="12935" x="8791575" y="692150"/>
          <p14:tracePt t="12937" x="8796338" y="692150"/>
          <p14:tracePt t="12938" x="8802688" y="692150"/>
          <p14:tracePt t="12939" x="8807450" y="692150"/>
          <p14:tracePt t="12940" x="8813800" y="692150"/>
          <p14:tracePt t="12943" x="8820150" y="692150"/>
          <p14:tracePt t="12944" x="8824913" y="692150"/>
          <p14:tracePt t="12945" x="8831263" y="685800"/>
          <p14:tracePt t="12947" x="8836025" y="685800"/>
          <p14:tracePt t="12949" x="8847138" y="685800"/>
          <p14:tracePt t="12951" x="8853488" y="685800"/>
          <p14:tracePt t="12953" x="8858250" y="685800"/>
          <p14:tracePt t="12954" x="8864600" y="685800"/>
          <p14:tracePt t="12955" x="8869363" y="685800"/>
          <p14:tracePt t="12956" x="8875713" y="685800"/>
          <p14:tracePt t="12958" x="8880475" y="685800"/>
          <p14:tracePt t="12959" x="8886825" y="685800"/>
          <p14:tracePt t="12961" x="8893175" y="679450"/>
          <p14:tracePt t="12962" x="8897938" y="679450"/>
          <p14:tracePt t="12964" x="8909050" y="679450"/>
          <p14:tracePt t="12965" x="8915400" y="679450"/>
          <p14:tracePt t="12967" x="8920163" y="679450"/>
          <p14:tracePt t="12968" x="8926513" y="679450"/>
          <p14:tracePt t="12970" x="8931275" y="679450"/>
          <p14:tracePt t="12973" x="8942388" y="679450"/>
          <p14:tracePt t="12973" x="8948738" y="674688"/>
          <p14:tracePt t="12974" x="8953500" y="674688"/>
          <p14:tracePt t="12976" x="8959850" y="674688"/>
          <p14:tracePt t="12978" x="8966200" y="674688"/>
          <p14:tracePt t="12979" x="8970963" y="668338"/>
          <p14:tracePt t="12980" x="8977313" y="668338"/>
          <p14:tracePt t="12981" x="8982075" y="668338"/>
          <p14:tracePt t="12983" x="8993188" y="668338"/>
          <p14:tracePt t="12985" x="8999538" y="668338"/>
          <p14:tracePt t="12987" x="9004300" y="668338"/>
          <p14:tracePt t="12989" x="9015413" y="663575"/>
          <p14:tracePt t="12991" x="9028113" y="663575"/>
          <p14:tracePt t="12993" x="9032875" y="663575"/>
          <p14:tracePt t="12995" x="9039225" y="663575"/>
          <p14:tracePt t="12996" x="9043988" y="663575"/>
          <p14:tracePt t="12997" x="9050338" y="663575"/>
          <p14:tracePt t="12998" x="9055100" y="663575"/>
          <p14:tracePt t="13001" x="9061450" y="657225"/>
          <p14:tracePt t="13002" x="9066213" y="657225"/>
          <p14:tracePt t="13003" x="9072563" y="657225"/>
          <p14:tracePt t="13004" x="9077325" y="657225"/>
          <p14:tracePt t="13005" x="9083675" y="657225"/>
          <p14:tracePt t="13006" x="9083675" y="652463"/>
          <p14:tracePt t="13007" x="9088438" y="652463"/>
          <p14:tracePt t="13009" x="9094788" y="652463"/>
          <p14:tracePt t="13010" x="9101138" y="652463"/>
          <p14:tracePt t="13012" x="9105900" y="652463"/>
          <p14:tracePt t="13013" x="9112250" y="652463"/>
          <p14:tracePt t="13014" x="9117013" y="652463"/>
          <p14:tracePt t="13016" x="9123363" y="652463"/>
          <p14:tracePt t="13017" x="9123363" y="646113"/>
          <p14:tracePt t="13018" x="9128125" y="646113"/>
          <p14:tracePt t="13019" x="9134475" y="646113"/>
          <p14:tracePt t="13020" x="9139238" y="646113"/>
          <p14:tracePt t="13022" x="9145588" y="646113"/>
          <p14:tracePt t="13024" x="9150350" y="646113"/>
          <p14:tracePt t="13026" x="9156700" y="646113"/>
          <p14:tracePt t="13027" x="9163050" y="641350"/>
          <p14:tracePt t="13029" x="9167813" y="641350"/>
          <p14:tracePt t="13031" x="9174163" y="641350"/>
          <p14:tracePt t="13032" x="9174163" y="635000"/>
          <p14:tracePt t="13033" x="9178925" y="635000"/>
          <p14:tracePt t="13034" x="9185275" y="635000"/>
          <p14:tracePt t="13037" x="9190038" y="635000"/>
          <p14:tracePt t="13039" x="9196388" y="635000"/>
          <p14:tracePt t="13041" x="9201150" y="635000"/>
          <p14:tracePt t="13042" x="9207500" y="630238"/>
          <p14:tracePt t="13044" x="9212263" y="630238"/>
          <p14:tracePt t="13047" x="9218613" y="630238"/>
          <p14:tracePt t="13049" x="9223375" y="630238"/>
          <p14:tracePt t="13051" x="9229725" y="630238"/>
          <p14:tracePt t="13053" x="9236075" y="623888"/>
          <p14:tracePt t="13055" x="9240838" y="623888"/>
          <p14:tracePt t="13057" x="9247188" y="623888"/>
          <p14:tracePt t="13059" x="9251950" y="623888"/>
          <p14:tracePt t="13061" x="9258300" y="623888"/>
          <p14:tracePt t="13063" x="9263063" y="623888"/>
          <p14:tracePt t="13067" x="9269413" y="619125"/>
          <p14:tracePt t="13068" x="9274175" y="619125"/>
          <p14:tracePt t="13071" x="9280525" y="619125"/>
          <p14:tracePt t="13071" x="9280525" y="612775"/>
          <p14:tracePt t="13072" x="9285288" y="612775"/>
          <p14:tracePt t="13076" x="9291638" y="612775"/>
          <p14:tracePt t="13077" x="9296400" y="612775"/>
          <p14:tracePt t="13079" x="9302750" y="612775"/>
          <p14:tracePt t="13082" x="9309100" y="612775"/>
          <p14:tracePt t="13083" x="9309100" y="606425"/>
          <p14:tracePt t="13085" x="9313863" y="606425"/>
          <p14:tracePt t="13088" x="9320213" y="606425"/>
          <p14:tracePt t="13089" x="9324975" y="606425"/>
          <p14:tracePt t="13093" x="9331325" y="601663"/>
          <p14:tracePt t="13096" x="9336088" y="601663"/>
          <p14:tracePt t="13099" x="9342438" y="601663"/>
          <p14:tracePt t="13101" x="9347200" y="601663"/>
          <p14:tracePt t="13103" x="9347200" y="595313"/>
          <p14:tracePt t="13105" x="9353550" y="595313"/>
          <p14:tracePt t="13108" x="9358313" y="595313"/>
          <p14:tracePt t="13113" x="9364663" y="590550"/>
          <p14:tracePt t="13116" x="9371013" y="590550"/>
          <p14:tracePt t="13118" x="9371013" y="584200"/>
          <p14:tracePt t="13120" x="9375775" y="584200"/>
          <p14:tracePt t="13125" x="9382125" y="584200"/>
          <p14:tracePt t="13127" x="9382125" y="579438"/>
          <p14:tracePt t="13131" x="9386888" y="579438"/>
          <p14:tracePt t="13134" x="9393238" y="579438"/>
          <p14:tracePt t="13136" x="9393238" y="573088"/>
          <p14:tracePt t="13141" x="9398000" y="573088"/>
          <p14:tracePt t="13144" x="9398000" y="568325"/>
          <p14:tracePt t="13148" x="9398000" y="561975"/>
          <p14:tracePt t="13150" x="9404350" y="561975"/>
          <p14:tracePt t="13156" x="9404350" y="557213"/>
          <p14:tracePt t="13163" x="9404350" y="550863"/>
          <p14:tracePt t="13164" x="9409113" y="550863"/>
          <p14:tracePt t="13170" x="9409113" y="544513"/>
          <p14:tracePt t="13176" x="9409113" y="539750"/>
          <p14:tracePt t="13179" x="9409113" y="533400"/>
          <p14:tracePt t="13184" x="9409113" y="528638"/>
          <p14:tracePt t="13189" x="9409113" y="522288"/>
          <p14:tracePt t="13191" x="9409113" y="517525"/>
          <p14:tracePt t="13196" x="9409113" y="511175"/>
          <p14:tracePt t="13200" x="9409113" y="506413"/>
          <p14:tracePt t="13201" x="9404350" y="506413"/>
          <p14:tracePt t="13203" x="9404350" y="500063"/>
          <p14:tracePt t="13204" x="9404350" y="495300"/>
          <p14:tracePt t="13206" x="9398000" y="495300"/>
          <p14:tracePt t="13208" x="9398000" y="488950"/>
          <p14:tracePt t="13211" x="9393238" y="484188"/>
          <p14:tracePt t="13213" x="9386888" y="484188"/>
          <p14:tracePt t="13214" x="9386888" y="477838"/>
          <p14:tracePt t="13216" x="9386888" y="471488"/>
          <p14:tracePt t="13217" x="9382125" y="471488"/>
          <p14:tracePt t="13218" x="9382125" y="466725"/>
          <p14:tracePt t="13220" x="9375775" y="466725"/>
          <p14:tracePt t="13222" x="9375775" y="460375"/>
          <p14:tracePt t="13224" x="9371013" y="460375"/>
          <p14:tracePt t="13225" x="9364663" y="449263"/>
          <p14:tracePt t="13227" x="9358313" y="449263"/>
          <p14:tracePt t="13228" x="9358313" y="444500"/>
          <p14:tracePt t="13230" x="9353550" y="444500"/>
          <p14:tracePt t="13231" x="9353550" y="438150"/>
          <p14:tracePt t="13233" x="9347200" y="438150"/>
          <p14:tracePt t="13234" x="9342438" y="433388"/>
          <p14:tracePt t="13235" x="9342438" y="427038"/>
          <p14:tracePt t="13236" x="9336088" y="427038"/>
          <p14:tracePt t="13238" x="9331325" y="422275"/>
          <p14:tracePt t="13240" x="9324975" y="415925"/>
          <p14:tracePt t="13241" x="9320213" y="415925"/>
          <p14:tracePt t="13244" x="9313863" y="404813"/>
          <p14:tracePt t="13245" x="9309100" y="404813"/>
          <p14:tracePt t="13247" x="9302750" y="398463"/>
          <p14:tracePt t="13248" x="9296400" y="398463"/>
          <p14:tracePt t="13250" x="9291638" y="393700"/>
          <p14:tracePt t="13252" x="9285288" y="393700"/>
          <p14:tracePt t="13253" x="9285288" y="387350"/>
          <p14:tracePt t="13254" x="9274175" y="382588"/>
          <p14:tracePt t="13255" x="9269413" y="382588"/>
          <p14:tracePt t="13257" x="9263063" y="376238"/>
          <p14:tracePt t="13258" x="9251950" y="371475"/>
          <p14:tracePt t="13259" x="9247188" y="371475"/>
          <p14:tracePt t="13261" x="9240838" y="365125"/>
          <p14:tracePt t="13262" x="9236075" y="360363"/>
          <p14:tracePt t="13263" x="9229725" y="360363"/>
          <p14:tracePt t="13264" x="9218613" y="360363"/>
          <p14:tracePt t="13265" x="9212263" y="354013"/>
          <p14:tracePt t="13266" x="9207500" y="349250"/>
          <p14:tracePt t="13267" x="9201150" y="349250"/>
          <p14:tracePt t="13269" x="9196388" y="342900"/>
          <p14:tracePt t="13270" x="9190038" y="342900"/>
          <p14:tracePt t="13271" x="9174163" y="336550"/>
          <p14:tracePt t="13272" x="9167813" y="331788"/>
          <p14:tracePt t="13273" x="9163050" y="331788"/>
          <p14:tracePt t="13274" x="9156700" y="325438"/>
          <p14:tracePt t="13275" x="9150350" y="325438"/>
          <p14:tracePt t="13276" x="9145588" y="325438"/>
          <p14:tracePt t="13277" x="9139238" y="320675"/>
          <p14:tracePt t="13279" x="9117013" y="314325"/>
          <p14:tracePt t="13281" x="9105900" y="309563"/>
          <p14:tracePt t="13282" x="9101138" y="303213"/>
          <p14:tracePt t="13283" x="9094788" y="303213"/>
          <p14:tracePt t="13284" x="9088438" y="303213"/>
          <p14:tracePt t="13285" x="9077325" y="298450"/>
          <p14:tracePt t="13286" x="9072563" y="298450"/>
          <p14:tracePt t="13287" x="9066213" y="292100"/>
          <p14:tracePt t="13288" x="9055100" y="292100"/>
          <p14:tracePt t="13289" x="9050338" y="292100"/>
          <p14:tracePt t="13290" x="9043988" y="287338"/>
          <p14:tracePt t="13291" x="9032875" y="280988"/>
          <p14:tracePt t="13293" x="9015413" y="280988"/>
          <p14:tracePt t="13294" x="9010650" y="280988"/>
          <p14:tracePt t="13295" x="8993188" y="269875"/>
          <p14:tracePt t="13296" x="8982075" y="269875"/>
          <p14:tracePt t="13298" x="8970963" y="269875"/>
          <p14:tracePt t="13299" x="8959850" y="263525"/>
          <p14:tracePt t="13300" x="8948738" y="258763"/>
          <p14:tracePt t="13302" x="8931275" y="258763"/>
          <p14:tracePt t="13303" x="8926513" y="252413"/>
          <p14:tracePt t="13304" x="8915400" y="252413"/>
          <p14:tracePt t="13305" x="8909050" y="247650"/>
          <p14:tracePt t="13306" x="8904288" y="247650"/>
          <p14:tracePt t="13307" x="8886825" y="241300"/>
          <p14:tracePt t="13308" x="8869363" y="241300"/>
          <p14:tracePt t="13309" x="8864600" y="241300"/>
          <p14:tracePt t="13310" x="8858250" y="236538"/>
          <p14:tracePt t="13311" x="8853488" y="236538"/>
          <p14:tracePt t="13312" x="8836025" y="230188"/>
          <p14:tracePt t="13313" x="8831263" y="230188"/>
          <p14:tracePt t="13314" x="8820150" y="230188"/>
          <p14:tracePt t="13315" x="8813800" y="230188"/>
          <p14:tracePt t="13316" x="8802688" y="225425"/>
          <p14:tracePt t="13317" x="8791575" y="219075"/>
          <p14:tracePt t="13318" x="8785225" y="219075"/>
          <p14:tracePt t="13319" x="8774113" y="219075"/>
          <p14:tracePt t="13320" x="8769350" y="219075"/>
          <p14:tracePt t="13321" x="8758238" y="219075"/>
          <p14:tracePt t="13322" x="8745538" y="214313"/>
          <p14:tracePt t="13323" x="8734425" y="207963"/>
          <p14:tracePt t="13324" x="8729663" y="207963"/>
          <p14:tracePt t="13326" x="8712200" y="207963"/>
          <p14:tracePt t="13328" x="8685213" y="201613"/>
          <p14:tracePt t="13329" x="8672513" y="201613"/>
          <p14:tracePt t="13330" x="8661400" y="201613"/>
          <p14:tracePt t="13331" x="8650288" y="196850"/>
          <p14:tracePt t="13333" x="8639175" y="196850"/>
          <p14:tracePt t="13334" x="8623300" y="190500"/>
          <p14:tracePt t="13335" x="8612188" y="190500"/>
          <p14:tracePt t="13336" x="8605838" y="190500"/>
          <p14:tracePt t="13337" x="8594725" y="190500"/>
          <p14:tracePt t="13338" x="8583613" y="190500"/>
          <p14:tracePt t="13339" x="8577263" y="190500"/>
          <p14:tracePt t="13340" x="8561388" y="185738"/>
          <p14:tracePt t="13341" x="8550275" y="185738"/>
          <p14:tracePt t="13342" x="8537575" y="185738"/>
          <p14:tracePt t="13343" x="8526463" y="179388"/>
          <p14:tracePt t="13344" x="8521700" y="179388"/>
          <p14:tracePt t="13345" x="8504238" y="179388"/>
          <p14:tracePt t="13347" x="8493125" y="179388"/>
          <p14:tracePt t="13348" x="8482013" y="179388"/>
          <p14:tracePt t="13349" x="8470900" y="179388"/>
          <p14:tracePt t="13350" x="8459788" y="179388"/>
          <p14:tracePt t="13351" x="8442325" y="174625"/>
          <p14:tracePt t="13352" x="8431213" y="174625"/>
          <p14:tracePt t="13353" x="8420100" y="174625"/>
          <p14:tracePt t="13355" x="8408988" y="174625"/>
          <p14:tracePt t="13356" x="8391525" y="168275"/>
          <p14:tracePt t="13357" x="8380413" y="168275"/>
          <p14:tracePt t="13358" x="8369300" y="168275"/>
          <p14:tracePt t="13359" x="8364538" y="168275"/>
          <p14:tracePt t="13360" x="8353425" y="168275"/>
          <p14:tracePt t="13361" x="8342313" y="163513"/>
          <p14:tracePt t="13362" x="8335963" y="163513"/>
          <p14:tracePt t="13363" x="8318500" y="163513"/>
          <p14:tracePt t="13364" x="8307388" y="163513"/>
          <p14:tracePt t="13365" x="8296275" y="163513"/>
          <p14:tracePt t="13366" x="8285163" y="163513"/>
          <p14:tracePt t="13367" x="8280400" y="163513"/>
          <p14:tracePt t="13368" x="8262938" y="163513"/>
          <p14:tracePt t="13370" x="8251825" y="163513"/>
          <p14:tracePt t="13371" x="8240713" y="163513"/>
          <p14:tracePt t="13372" x="8229600" y="163513"/>
          <p14:tracePt t="13373" x="8218488" y="163513"/>
          <p14:tracePt t="13374" x="8201025" y="163513"/>
          <p14:tracePt t="13375" x="8189913" y="163513"/>
          <p14:tracePt t="13376" x="8178800" y="163513"/>
          <p14:tracePt t="13378" x="8167688" y="163513"/>
          <p14:tracePt t="13379" x="8150225" y="163513"/>
          <p14:tracePt t="13380" x="8139113" y="163513"/>
          <p14:tracePt t="13381" x="8134350" y="163513"/>
          <p14:tracePt t="13382" x="8121650" y="163513"/>
          <p14:tracePt t="13383" x="8110538" y="163513"/>
          <p14:tracePt t="13384" x="8105775" y="163513"/>
          <p14:tracePt t="13385" x="8094663" y="163513"/>
          <p14:tracePt t="13386" x="8083550" y="163513"/>
          <p14:tracePt t="13387" x="8066088" y="163513"/>
          <p14:tracePt t="13388" x="8061325" y="163513"/>
          <p14:tracePt t="13389" x="8048625" y="163513"/>
          <p14:tracePt t="13390" x="8043863" y="163513"/>
          <p14:tracePt t="13391" x="8032750" y="163513"/>
          <p14:tracePt t="13392" x="8021638" y="163513"/>
          <p14:tracePt t="13393" x="8010525" y="163513"/>
          <p14:tracePt t="13394" x="8004175" y="163513"/>
          <p14:tracePt t="13395" x="7993063" y="163513"/>
          <p14:tracePt t="13396" x="7986713" y="163513"/>
          <p14:tracePt t="13397" x="7975600" y="163513"/>
          <p14:tracePt t="13398" x="7959725" y="163513"/>
          <p14:tracePt t="13399" x="7948613" y="163513"/>
          <p14:tracePt t="13400" x="7942263" y="163513"/>
          <p14:tracePt t="13401" x="7937500" y="163513"/>
          <p14:tracePt t="13402" x="7926388" y="163513"/>
          <p14:tracePt t="13403" x="7913688" y="163513"/>
          <p14:tracePt t="13404" x="7902575" y="163513"/>
          <p14:tracePt t="13405" x="7897813" y="163513"/>
          <p14:tracePt t="13406" x="7891463" y="163513"/>
          <p14:tracePt t="13407" x="7880350" y="163513"/>
          <p14:tracePt t="13408" x="7869238" y="163513"/>
          <p14:tracePt t="13409" x="7864475" y="163513"/>
          <p14:tracePt t="13411" x="7847013" y="163513"/>
          <p14:tracePt t="13412" x="7829550" y="163513"/>
          <p14:tracePt t="13413" x="7824788" y="163513"/>
          <p14:tracePt t="13415" x="7813675" y="163513"/>
          <p14:tracePt t="13416" x="7802563" y="163513"/>
          <p14:tracePt t="13418" x="7791450" y="163513"/>
          <p14:tracePt t="13419" x="7785100" y="163513"/>
          <p14:tracePt t="13420" x="7778750" y="163513"/>
          <p14:tracePt t="13421" x="7767638" y="163513"/>
          <p14:tracePt t="13422" x="7756525" y="163513"/>
          <p14:tracePt t="13423" x="7751763" y="163513"/>
          <p14:tracePt t="13424" x="7745413" y="163513"/>
          <p14:tracePt t="13425" x="7740650" y="163513"/>
          <p14:tracePt t="13426" x="7734300" y="163513"/>
          <p14:tracePt t="13427" x="7723188" y="163513"/>
          <p14:tracePt t="13428" x="7712075" y="163513"/>
          <p14:tracePt t="13430" x="7705725" y="163513"/>
          <p14:tracePt t="13431" x="7700963" y="163513"/>
          <p14:tracePt t="13432" x="7689850" y="163513"/>
          <p14:tracePt t="13433" x="7683500" y="163513"/>
          <p14:tracePt t="13434" x="7678738" y="163513"/>
          <p14:tracePt t="13435" x="7672388" y="163513"/>
          <p14:tracePt t="13436" x="7667625" y="163513"/>
          <p14:tracePt t="13437" x="7661275" y="163513"/>
          <p14:tracePt t="13439" x="7650163" y="163513"/>
          <p14:tracePt t="13441" x="7643813" y="168275"/>
          <p14:tracePt t="13442" x="7632700" y="168275"/>
          <p14:tracePt t="13443" x="7627938" y="168275"/>
          <p14:tracePt t="13444" x="7621588" y="168275"/>
          <p14:tracePt t="13446" x="7616825" y="168275"/>
          <p14:tracePt t="13447" x="7610475" y="174625"/>
          <p14:tracePt t="13448" x="7605713" y="174625"/>
          <p14:tracePt t="13450" x="7599363" y="174625"/>
          <p14:tracePt t="13451" x="7588250" y="174625"/>
          <p14:tracePt t="13453" x="7583488" y="174625"/>
          <p14:tracePt t="13454" x="7577138" y="174625"/>
          <p14:tracePt t="13455" x="7570788" y="174625"/>
          <p14:tracePt t="13458" x="7566025" y="179388"/>
          <p14:tracePt t="13460" x="7559675" y="179388"/>
          <p14:tracePt t="13461" x="7554913" y="179388"/>
          <p14:tracePt t="13462" x="7548563" y="179388"/>
          <p14:tracePt t="13463" x="7543800" y="179388"/>
          <p14:tracePt t="13465" x="7537450" y="179388"/>
          <p14:tracePt t="13466" x="7532688" y="179388"/>
          <p14:tracePt t="13469" x="7526338" y="185738"/>
          <p14:tracePt t="13471" x="7521575" y="185738"/>
          <p14:tracePt t="13473" x="7515225" y="185738"/>
          <p14:tracePt t="13474" x="7510463" y="185738"/>
          <p14:tracePt t="13477" x="7504113" y="185738"/>
          <p14:tracePt t="13479" x="7497763" y="185738"/>
          <p14:tracePt t="13480" x="7497763" y="190500"/>
          <p14:tracePt t="13482" x="7493000" y="190500"/>
          <p14:tracePt t="13483" x="7486650" y="190500"/>
          <p14:tracePt t="13486" x="7481888" y="190500"/>
          <p14:tracePt t="13487" x="7481888" y="196850"/>
          <p14:tracePt t="13489" x="7475538" y="196850"/>
          <p14:tracePt t="13492" x="7470775" y="196850"/>
          <p14:tracePt t="13493" x="7464425" y="196850"/>
          <p14:tracePt t="13496" x="7459663" y="196850"/>
          <p14:tracePt t="13499" x="7453313" y="201613"/>
          <p14:tracePt t="13502" x="7448550" y="201613"/>
          <p14:tracePt t="13504" x="7442200" y="201613"/>
          <p14:tracePt t="13509" x="7435850" y="201613"/>
          <p14:tracePt t="13512" x="7431088" y="207963"/>
          <p14:tracePt t="13515" x="7424738" y="207963"/>
          <p14:tracePt t="13519" x="7419975" y="207963"/>
          <p14:tracePt t="13520" x="7413625" y="214313"/>
          <p14:tracePt t="13524" x="7408863" y="214313"/>
          <p14:tracePt t="13525" x="7408863" y="219075"/>
          <p14:tracePt t="13529" x="7402513" y="219075"/>
          <p14:tracePt t="13531" x="7397750" y="219075"/>
          <p14:tracePt t="13532" x="7397750" y="225425"/>
          <p14:tracePt t="13533" x="7391400" y="225425"/>
          <p14:tracePt t="13537" x="7386638" y="225425"/>
          <p14:tracePt t="13540" x="7380288" y="230188"/>
          <p14:tracePt t="13543" x="7375525" y="230188"/>
          <p14:tracePt t="13545" x="7369175" y="236538"/>
          <p14:tracePt t="13548" x="7369175" y="241300"/>
          <p14:tracePt t="13549" x="7362825" y="241300"/>
          <p14:tracePt t="13552" x="7358063" y="241300"/>
          <p14:tracePt t="13554" x="7358063" y="247650"/>
          <p14:tracePt t="13555" x="7351713" y="247650"/>
          <p14:tracePt t="13557" x="7346950" y="247650"/>
          <p14:tracePt t="13560" x="7346950" y="252413"/>
          <p14:tracePt t="13561" x="7340600" y="252413"/>
          <p14:tracePt t="13564" x="7340600" y="258763"/>
          <p14:tracePt t="13565" x="7335838" y="258763"/>
          <p14:tracePt t="13567" x="7335838" y="263525"/>
          <p14:tracePt t="13569" x="7329488" y="263525"/>
          <p14:tracePt t="13571" x="7324725" y="263525"/>
          <p14:tracePt t="13572" x="7324725" y="269875"/>
          <p14:tracePt t="13574" x="7318375" y="269875"/>
          <p14:tracePt t="13577" x="7318375" y="276225"/>
          <p14:tracePt t="13578" x="7313613" y="276225"/>
          <p14:tracePt t="13581" x="7313613" y="280988"/>
          <p14:tracePt t="13582" x="7307263" y="280988"/>
          <p14:tracePt t="13583" x="7302500" y="287338"/>
          <p14:tracePt t="13587" x="7296150" y="292100"/>
          <p14:tracePt t="13590" x="7289800" y="292100"/>
          <p14:tracePt t="13592" x="7289800" y="298450"/>
          <p14:tracePt t="13594" x="7285038" y="298450"/>
          <p14:tracePt t="13595" x="7285038" y="303213"/>
          <p14:tracePt t="13596" x="7278688" y="303213"/>
          <p14:tracePt t="13597" x="7278688" y="309563"/>
          <p14:tracePt t="13600" x="7273925" y="309563"/>
          <p14:tracePt t="13601" x="7273925" y="314325"/>
          <p14:tracePt t="13603" x="7267575" y="314325"/>
          <p14:tracePt t="13604" x="7267575" y="320675"/>
          <p14:tracePt t="13606" x="7262813" y="320675"/>
          <p14:tracePt t="13608" x="7256463" y="325438"/>
          <p14:tracePt t="13612" x="7251700" y="331788"/>
          <p14:tracePt t="13614" x="7251700" y="336550"/>
          <p14:tracePt t="13615" x="7245350" y="336550"/>
          <p14:tracePt t="13617" x="7245350" y="342900"/>
          <p14:tracePt t="13619" x="7240588" y="342900"/>
          <p14:tracePt t="13621" x="7240588" y="349250"/>
          <p14:tracePt t="13623" x="7234238" y="349250"/>
          <p14:tracePt t="13624" x="7234238" y="354013"/>
          <p14:tracePt t="13625" x="7227888" y="354013"/>
          <p14:tracePt t="13626" x="7227888" y="360363"/>
          <p14:tracePt t="13628" x="7223125" y="360363"/>
          <p14:tracePt t="13629" x="7223125" y="365125"/>
          <p14:tracePt t="13632" x="7216775" y="365125"/>
          <p14:tracePt t="13633" x="7216775" y="371475"/>
          <p14:tracePt t="13636" x="7212013" y="376238"/>
          <p14:tracePt t="13637" x="7212013" y="382588"/>
          <p14:tracePt t="13638" x="7205663" y="382588"/>
          <p14:tracePt t="13640" x="7205663" y="387350"/>
          <p14:tracePt t="13642" x="7200900" y="387350"/>
          <p14:tracePt t="13643" x="7200900" y="393700"/>
          <p14:tracePt t="13645" x="7194550" y="393700"/>
          <p14:tracePt t="13646" x="7194550" y="398463"/>
          <p14:tracePt t="13647" x="7194550" y="404813"/>
          <p14:tracePt t="13649" x="7189788" y="404813"/>
          <p14:tracePt t="13650" x="7189788" y="409575"/>
          <p14:tracePt t="13651" x="7183438" y="409575"/>
          <p14:tracePt t="13653" x="7183438" y="415925"/>
          <p14:tracePt t="13655" x="7178675" y="415925"/>
          <p14:tracePt t="13656" x="7178675" y="422275"/>
          <p14:tracePt t="13657" x="7178675" y="427038"/>
          <p14:tracePt t="13660" x="7172325" y="433388"/>
          <p14:tracePt t="13663" x="7167563" y="444500"/>
          <p14:tracePt t="13666" x="7161213" y="449263"/>
          <p14:tracePt t="13669" x="7161213" y="455613"/>
          <p14:tracePt t="13671" x="7154863" y="455613"/>
          <p14:tracePt t="13672" x="7154863" y="466725"/>
          <p14:tracePt t="13675" x="7150100" y="466725"/>
          <p14:tracePt t="13676" x="7143750" y="471488"/>
          <p14:tracePt t="13677" x="7143750" y="477838"/>
          <p14:tracePt t="13680" x="7143750" y="484188"/>
          <p14:tracePt t="13681" x="7138988" y="488950"/>
          <p14:tracePt t="13683" x="7138988" y="495300"/>
          <p14:tracePt t="13685" x="7132638" y="495300"/>
          <p14:tracePt t="13686" x="7132638" y="500063"/>
          <p14:tracePt t="13689" x="7132638" y="506413"/>
          <p14:tracePt t="13690" x="7127875" y="511175"/>
          <p14:tracePt t="13692" x="7121525" y="517525"/>
          <p14:tracePt t="13694" x="7121525" y="522288"/>
          <p14:tracePt t="13696" x="7121525" y="528638"/>
          <p14:tracePt t="13698" x="7116763" y="533400"/>
          <p14:tracePt t="13700" x="7116763" y="539750"/>
          <p14:tracePt t="13703" x="7116763" y="544513"/>
          <p14:tracePt t="13705" x="7110413" y="550863"/>
          <p14:tracePt t="13707" x="7110413" y="557213"/>
          <p14:tracePt t="13709" x="7110413" y="561975"/>
          <p14:tracePt t="13712" x="7110413" y="568325"/>
          <p14:tracePt t="13714" x="7110413" y="573088"/>
          <p14:tracePt t="13715" x="7105650" y="573088"/>
          <p14:tracePt t="13716" x="7105650" y="579438"/>
          <p14:tracePt t="13718" x="7105650" y="584200"/>
          <p14:tracePt t="13722" x="7105650" y="590550"/>
          <p14:tracePt t="13724" x="7105650" y="595313"/>
          <p14:tracePt t="13726" x="7105650" y="601663"/>
          <p14:tracePt t="13728" x="7105650" y="606425"/>
          <p14:tracePt t="13731" x="7105650" y="612775"/>
          <p14:tracePt t="13735" x="7105650" y="619125"/>
          <p14:tracePt t="13736" x="7105650" y="623888"/>
          <p14:tracePt t="13739" x="7105650" y="630238"/>
          <p14:tracePt t="13742" x="7105650" y="635000"/>
          <p14:tracePt t="13745" x="7105650" y="641350"/>
          <p14:tracePt t="13746" x="7105650" y="646113"/>
          <p14:tracePt t="13749" x="7105650" y="652463"/>
          <p14:tracePt t="13752" x="7105650" y="657225"/>
          <p14:tracePt t="13755" x="7105650" y="663575"/>
          <p14:tracePt t="13756" x="7105650" y="668338"/>
          <p14:tracePt t="13759" x="7105650" y="674688"/>
          <p14:tracePt t="13762" x="7110413" y="679450"/>
          <p14:tracePt t="13765" x="7110413" y="685800"/>
          <p14:tracePt t="13766" x="7110413" y="692150"/>
          <p14:tracePt t="13769" x="7116763" y="696913"/>
          <p14:tracePt t="13772" x="7116763" y="703263"/>
          <p14:tracePt t="13775" x="7121525" y="708025"/>
          <p14:tracePt t="13776" x="7121525" y="714375"/>
          <p14:tracePt t="13779" x="7127875" y="719138"/>
          <p14:tracePt t="13781" x="7127875" y="725488"/>
          <p14:tracePt t="13783" x="7132638" y="725488"/>
          <p14:tracePt t="13785" x="7132638" y="730250"/>
          <p14:tracePt t="13786" x="7132638" y="736600"/>
          <p14:tracePt t="13788" x="7138988" y="736600"/>
          <p14:tracePt t="13789" x="7138988" y="741363"/>
          <p14:tracePt t="13792" x="7143750" y="747713"/>
          <p14:tracePt t="13793" x="7150100" y="747713"/>
          <p14:tracePt t="13794" x="7150100" y="752475"/>
          <p14:tracePt t="13796" x="7150100" y="758825"/>
          <p14:tracePt t="13797" x="7154863" y="758825"/>
          <p14:tracePt t="13798" x="7154863" y="765175"/>
          <p14:tracePt t="13801" x="7161213" y="769938"/>
          <p14:tracePt t="13803" x="7161213" y="776288"/>
          <p14:tracePt t="13804" x="7167563" y="776288"/>
          <p14:tracePt t="13807" x="7172325" y="781050"/>
          <p14:tracePt t="13807" x="7172325" y="787400"/>
          <p14:tracePt t="13810" x="7178675" y="792163"/>
          <p14:tracePt t="13813" x="7183438" y="798513"/>
          <p14:tracePt t="13815" x="7189788" y="803275"/>
          <p14:tracePt t="13816" x="7194550" y="809625"/>
          <p14:tracePt t="13819" x="7200900" y="809625"/>
          <p14:tracePt t="13820" x="7200900" y="814388"/>
          <p14:tracePt t="13822" x="7205663" y="820738"/>
          <p14:tracePt t="13825" x="7212013" y="827088"/>
          <p14:tracePt t="13826" x="7212013" y="831850"/>
          <p14:tracePt t="13828" x="7216775" y="831850"/>
          <p14:tracePt t="13828" x="7223125" y="831850"/>
          <p14:tracePt t="13829" x="7223125" y="838200"/>
          <p14:tracePt t="13830" x="7227888" y="838200"/>
          <p14:tracePt t="13832" x="7227888" y="842963"/>
          <p14:tracePt t="13833" x="7234238" y="842963"/>
          <p14:tracePt t="13834" x="7240588" y="842963"/>
          <p14:tracePt t="13835" x="7240588" y="849313"/>
          <p14:tracePt t="13836" x="7245350" y="854075"/>
          <p14:tracePt t="13839" x="7251700" y="860425"/>
          <p14:tracePt t="13842" x="7256463" y="865188"/>
          <p14:tracePt t="13843" x="7262813" y="865188"/>
          <p14:tracePt t="13846" x="7267575" y="871538"/>
          <p14:tracePt t="13847" x="7267575" y="876300"/>
          <p14:tracePt t="13848" x="7278688" y="876300"/>
          <p14:tracePt t="13851" x="7278688" y="882650"/>
          <p14:tracePt t="13852" x="7285038" y="882650"/>
          <p14:tracePt t="13854" x="7289800" y="887413"/>
          <p14:tracePt t="13856" x="7296150" y="893763"/>
          <p14:tracePt t="13857" x="7302500" y="893763"/>
          <p14:tracePt t="13860" x="7307263" y="900113"/>
          <p14:tracePt t="13862" x="7313613" y="900113"/>
          <p14:tracePt t="13863" x="7318375" y="900113"/>
          <p14:tracePt t="13864" x="7318375" y="904875"/>
          <p14:tracePt t="13865" x="7324725" y="904875"/>
          <p14:tracePt t="13868" x="7329488" y="904875"/>
          <p14:tracePt t="13869" x="7329488" y="911225"/>
          <p14:tracePt t="13870" x="7335838" y="911225"/>
          <p14:tracePt t="13872" x="7340600" y="915988"/>
          <p14:tracePt t="13874" x="7346950" y="915988"/>
          <p14:tracePt t="13876" x="7351713" y="922338"/>
          <p14:tracePt t="13879" x="7358063" y="922338"/>
          <p14:tracePt t="13880" x="7362825" y="922338"/>
          <p14:tracePt t="13882" x="7362825" y="927100"/>
          <p14:tracePt t="13883" x="7369175" y="927100"/>
          <p14:tracePt t="13884" x="7375525" y="927100"/>
          <p14:tracePt t="13886" x="7375525" y="933450"/>
          <p14:tracePt t="13887" x="7380288" y="933450"/>
          <p14:tracePt t="13888" x="7386638" y="933450"/>
          <p14:tracePt t="13889" x="7386638" y="938213"/>
          <p14:tracePt t="13890" x="7391400" y="938213"/>
          <p14:tracePt t="13892" x="7397750" y="938213"/>
          <p14:tracePt t="13894" x="7402513" y="944563"/>
          <p14:tracePt t="13895" x="7408863" y="944563"/>
          <p14:tracePt t="13898" x="7413625" y="944563"/>
          <p14:tracePt t="13900" x="7419975" y="949325"/>
          <p14:tracePt t="13901" x="7424738" y="949325"/>
          <p14:tracePt t="13902" x="7431088" y="949325"/>
          <p14:tracePt t="13904" x="7435850" y="949325"/>
          <p14:tracePt t="13905" x="7435850" y="955675"/>
          <p14:tracePt t="13906" x="7442200" y="955675"/>
          <p14:tracePt t="13912" x="7464425" y="962025"/>
          <p14:tracePt t="13913" x="7470775" y="966788"/>
          <p14:tracePt t="13915" x="7475538" y="966788"/>
          <p14:tracePt t="13916" x="7481888" y="966788"/>
          <p14:tracePt t="13917" x="7486650" y="966788"/>
          <p14:tracePt t="13920" x="7493000" y="973138"/>
          <p14:tracePt t="13921" x="7504113" y="973138"/>
          <p14:tracePt t="13922" x="7504113" y="977900"/>
          <p14:tracePt t="13923" x="7510463" y="977900"/>
          <p14:tracePt t="13924" x="7515225" y="977900"/>
          <p14:tracePt t="13925" x="7521575" y="977900"/>
          <p14:tracePt t="13927" x="7526338" y="977900"/>
          <p14:tracePt t="13928" x="7526338" y="984250"/>
          <p14:tracePt t="13929" x="7532688" y="984250"/>
          <p14:tracePt t="13930" x="7537450" y="984250"/>
          <p14:tracePt t="13931" x="7543800" y="984250"/>
          <p14:tracePt t="13932" x="7548563" y="984250"/>
          <p14:tracePt t="13933" x="7554913" y="989013"/>
          <p14:tracePt t="13934" x="7559675" y="989013"/>
          <p14:tracePt t="13936" x="7570788" y="989013"/>
          <p14:tracePt t="13937" x="7570788" y="995363"/>
          <p14:tracePt t="13938" x="7577138" y="995363"/>
          <p14:tracePt t="13940" x="7583488" y="995363"/>
          <p14:tracePt t="13941" x="7588250" y="995363"/>
          <p14:tracePt t="13942" x="7594600" y="995363"/>
          <p14:tracePt t="13944" x="7599363" y="1000125"/>
          <p14:tracePt t="13946" x="7610475" y="1000125"/>
          <p14:tracePt t="13947" x="7621588" y="1000125"/>
          <p14:tracePt t="13949" x="7627938" y="1006475"/>
          <p14:tracePt t="13951" x="7632700" y="1006475"/>
          <p14:tracePt t="13952" x="7639050" y="1006475"/>
          <p14:tracePt t="13953" x="7650163" y="1006475"/>
          <p14:tracePt t="13955" x="7656513" y="1006475"/>
          <p14:tracePt t="13956" x="7661275" y="1006475"/>
          <p14:tracePt t="13958" x="7672388" y="1006475"/>
          <p14:tracePt t="13960" x="7678738" y="1006475"/>
          <p14:tracePt t="13961" x="7683500" y="1011238"/>
          <p14:tracePt t="13963" x="7689850" y="1011238"/>
          <p14:tracePt t="13964" x="7700963" y="1011238"/>
          <p14:tracePt t="13966" x="7705725" y="1011238"/>
          <p14:tracePt t="13967" x="7712075" y="1011238"/>
          <p14:tracePt t="13969" x="7723188" y="1011238"/>
          <p14:tracePt t="13971" x="7729538" y="1011238"/>
          <p14:tracePt t="13972" x="7734300" y="1011238"/>
          <p14:tracePt t="13973" x="7740650" y="1011238"/>
          <p14:tracePt t="13974" x="7745413" y="1011238"/>
          <p14:tracePt t="13975" x="7751763" y="1011238"/>
          <p14:tracePt t="13976" x="7756525" y="1011238"/>
          <p14:tracePt t="13978" x="7767638" y="1011238"/>
          <p14:tracePt t="13979" x="7767638" y="1017588"/>
          <p14:tracePt t="13980" x="7773988" y="1017588"/>
          <p14:tracePt t="13981" x="7778750" y="1017588"/>
          <p14:tracePt t="13982" x="7785100" y="1017588"/>
          <p14:tracePt t="13983" x="7791450" y="1017588"/>
          <p14:tracePt t="13984" x="7796213" y="1017588"/>
          <p14:tracePt t="13985" x="7802563" y="1017588"/>
          <p14:tracePt t="13986" x="7807325" y="1017588"/>
          <p14:tracePt t="13988" x="7818438" y="1017588"/>
          <p14:tracePt t="13989" x="7824788" y="1022350"/>
          <p14:tracePt t="13990" x="7829550" y="1022350"/>
          <p14:tracePt t="13992" x="7835900" y="1022350"/>
          <p14:tracePt t="13993" x="7847013" y="1022350"/>
          <p14:tracePt t="13995" x="7853363" y="1022350"/>
          <p14:tracePt t="13996" x="7858125" y="1022350"/>
          <p14:tracePt t="13998" x="7869238" y="1022350"/>
          <p14:tracePt t="13999" x="7875588" y="1022350"/>
          <p14:tracePt t="14000" x="7880350" y="1022350"/>
          <p14:tracePt t="14002" x="7891463" y="1022350"/>
          <p14:tracePt t="14003" x="7897813" y="1022350"/>
          <p14:tracePt t="14004" x="7902575" y="1022350"/>
          <p14:tracePt t="14005" x="7908925" y="1022350"/>
          <p14:tracePt t="14007" x="7920038" y="1022350"/>
          <p14:tracePt t="14008" x="7926388" y="1028700"/>
          <p14:tracePt t="14009" x="7931150" y="1028700"/>
          <p14:tracePt t="14010" x="7942263" y="1028700"/>
          <p14:tracePt t="14012" x="7948613" y="1028700"/>
          <p14:tracePt t="14013" x="7953375" y="1028700"/>
          <p14:tracePt t="14015" x="7964488" y="1028700"/>
          <p14:tracePt t="14016" x="7970838" y="1028700"/>
          <p14:tracePt t="14017" x="7975600" y="1028700"/>
          <p14:tracePt t="14018" x="7981950" y="1028700"/>
          <p14:tracePt t="14020" x="7993063" y="1028700"/>
          <p14:tracePt t="14021" x="7999413" y="1028700"/>
          <p14:tracePt t="14023" x="8010525" y="1028700"/>
          <p14:tracePt t="14024" x="8021638" y="1028700"/>
          <p14:tracePt t="14026" x="8026400" y="1028700"/>
          <p14:tracePt t="14027" x="8037513" y="1028700"/>
          <p14:tracePt t="14028" x="8043863" y="1028700"/>
          <p14:tracePt t="14029" x="8048625" y="1035050"/>
          <p14:tracePt t="14030" x="8061325" y="1035050"/>
          <p14:tracePt t="14032" x="8066088" y="1035050"/>
          <p14:tracePt t="14033" x="8072438" y="1035050"/>
          <p14:tracePt t="14034" x="8077200" y="1035050"/>
          <p14:tracePt t="14035" x="8088313" y="1035050"/>
          <p14:tracePt t="14037" x="8099425" y="1035050"/>
          <p14:tracePt t="14038" x="8105775" y="1035050"/>
          <p14:tracePt t="14039" x="8116888" y="1035050"/>
          <p14:tracePt t="14041" x="8121650" y="1035050"/>
          <p14:tracePt t="14043" x="8134350" y="1035050"/>
          <p14:tracePt t="14044" x="8139113" y="1035050"/>
          <p14:tracePt t="14045" x="8150225" y="1035050"/>
          <p14:tracePt t="14046" x="8156575" y="1035050"/>
          <p14:tracePt t="14047" x="8161338" y="1035050"/>
          <p14:tracePt t="14048" x="8172450" y="1039813"/>
          <p14:tracePt t="14049" x="8178800" y="1039813"/>
          <p14:tracePt t="14050" x="8183563" y="1039813"/>
          <p14:tracePt t="14051" x="8194675" y="1039813"/>
          <p14:tracePt t="14052" x="8201025" y="1039813"/>
          <p14:tracePt t="14054" x="8207375" y="1039813"/>
          <p14:tracePt t="14055" x="8212138" y="1039813"/>
          <p14:tracePt t="14057" x="8218488" y="1039813"/>
          <p14:tracePt t="14057" x="8234363" y="1039813"/>
          <p14:tracePt t="14059" x="8240713" y="1039813"/>
          <p14:tracePt t="14060" x="8251825" y="1039813"/>
          <p14:tracePt t="14061" x="8262938" y="1039813"/>
          <p14:tracePt t="14062" x="8269288" y="1039813"/>
          <p14:tracePt t="14063" x="8274050" y="1039813"/>
          <p14:tracePt t="14064" x="8280400" y="1039813"/>
          <p14:tracePt t="14065" x="8291513" y="1039813"/>
          <p14:tracePt t="14066" x="8296275" y="1039813"/>
          <p14:tracePt t="14067" x="8302625" y="1039813"/>
          <p14:tracePt t="14068" x="8307388" y="1039813"/>
          <p14:tracePt t="14069" x="8313738" y="1039813"/>
          <p14:tracePt t="14070" x="8318500" y="1039813"/>
          <p14:tracePt t="14071" x="8329613" y="1039813"/>
          <p14:tracePt t="14072" x="8335963" y="1039813"/>
          <p14:tracePt t="14073" x="8342313" y="1039813"/>
          <p14:tracePt t="14074" x="8347075" y="1039813"/>
          <p14:tracePt t="14075" x="8353425" y="1039813"/>
          <p14:tracePt t="14076" x="8358188" y="1039813"/>
          <p14:tracePt t="14077" x="8369300" y="1039813"/>
          <p14:tracePt t="14078" x="8375650" y="1039813"/>
          <p14:tracePt t="14079" x="8380413" y="1039813"/>
          <p14:tracePt t="14080" x="8386763" y="1039813"/>
          <p14:tracePt t="14081" x="8397875" y="1039813"/>
          <p14:tracePt t="14082" x="8402638" y="1039813"/>
          <p14:tracePt t="14083" x="8408988" y="1039813"/>
          <p14:tracePt t="14084" x="8420100" y="1039813"/>
          <p14:tracePt t="14085" x="8426450" y="1039813"/>
          <p14:tracePt t="14086" x="8437563" y="1039813"/>
          <p14:tracePt t="14087" x="8442325" y="1039813"/>
          <p14:tracePt t="14088" x="8453438" y="1039813"/>
          <p14:tracePt t="14090" x="8464550" y="1039813"/>
          <p14:tracePt t="14092" x="8482013" y="1039813"/>
          <p14:tracePt t="14093" x="8488363" y="1039813"/>
          <p14:tracePt t="14094" x="8493125" y="1039813"/>
          <p14:tracePt t="14095" x="8499475" y="1039813"/>
          <p14:tracePt t="14096" x="8510588" y="1039813"/>
          <p14:tracePt t="14097" x="8515350" y="1039813"/>
          <p14:tracePt t="14098" x="8521700" y="1039813"/>
          <p14:tracePt t="14099" x="8532813" y="1039813"/>
          <p14:tracePt t="14100" x="8537575" y="1039813"/>
          <p14:tracePt t="14101" x="8543925" y="1039813"/>
          <p14:tracePt t="14102" x="8550275" y="1039813"/>
          <p14:tracePt t="14103" x="8561388" y="1039813"/>
          <p14:tracePt t="14104" x="8566150" y="1039813"/>
          <p14:tracePt t="14105" x="8572500" y="1035050"/>
          <p14:tracePt t="14106" x="8577263" y="1035050"/>
          <p14:tracePt t="14107" x="8588375" y="1035050"/>
          <p14:tracePt t="14108" x="8594725" y="1035050"/>
          <p14:tracePt t="14109" x="8599488" y="1035050"/>
          <p14:tracePt t="14110" x="8605838" y="1035050"/>
          <p14:tracePt t="14111" x="8623300" y="1028700"/>
          <p14:tracePt t="14112" x="8628063" y="1028700"/>
          <p14:tracePt t="14114" x="8645525" y="1028700"/>
          <p14:tracePt t="14115" x="8650288" y="1028700"/>
          <p14:tracePt t="14117" x="8667750" y="1028700"/>
          <p14:tracePt t="14118" x="8672513" y="1028700"/>
          <p14:tracePt t="14120" x="8689975" y="1022350"/>
          <p14:tracePt t="14121" x="8701088" y="1022350"/>
          <p14:tracePt t="14122" x="8707438" y="1022350"/>
          <p14:tracePt t="14123" x="8712200" y="1022350"/>
          <p14:tracePt t="14124" x="8723313" y="1017588"/>
          <p14:tracePt t="14125" x="8729663" y="1017588"/>
          <p14:tracePt t="14127" x="8740775" y="1017588"/>
          <p14:tracePt t="14128" x="8745538" y="1011238"/>
          <p14:tracePt t="14129" x="8758238" y="1011238"/>
          <p14:tracePt t="14130" x="8763000" y="1011238"/>
          <p14:tracePt t="14131" x="8769350" y="1011238"/>
          <p14:tracePt t="14132" x="8780463" y="1011238"/>
          <p14:tracePt t="14134" x="8785225" y="1011238"/>
          <p14:tracePt t="14135" x="8796338" y="1006475"/>
          <p14:tracePt t="14136" x="8802688" y="1006475"/>
          <p14:tracePt t="14137" x="8807450" y="1006475"/>
          <p14:tracePt t="14138" x="8820150" y="1000125"/>
          <p14:tracePt t="14139" x="8824913" y="1000125"/>
          <p14:tracePt t="14141" x="8831263" y="1000125"/>
          <p14:tracePt t="14141" x="8836025" y="1000125"/>
          <p14:tracePt t="14142" x="8842375" y="1000125"/>
          <p14:tracePt t="14143" x="8847138" y="1000125"/>
          <p14:tracePt t="14144" x="8853488" y="995363"/>
          <p14:tracePt t="14145" x="8858250" y="995363"/>
          <p14:tracePt t="14146" x="8869363" y="995363"/>
          <p14:tracePt t="14147" x="8875713" y="989013"/>
          <p14:tracePt t="14148" x="8880475" y="989013"/>
          <p14:tracePt t="14150" x="8893175" y="989013"/>
          <p14:tracePt t="14151" x="8897938" y="989013"/>
          <p14:tracePt t="14152" x="8904288" y="984250"/>
          <p14:tracePt t="14153" x="8909050" y="984250"/>
          <p14:tracePt t="14154" x="8915400" y="984250"/>
          <p14:tracePt t="14155" x="8920163" y="984250"/>
          <p14:tracePt t="14156" x="8926513" y="984250"/>
          <p14:tracePt t="14157" x="8931275" y="977900"/>
          <p14:tracePt t="14158" x="8937625" y="977900"/>
          <p14:tracePt t="14159" x="8948738" y="973138"/>
          <p14:tracePt t="14161" x="8953500" y="973138"/>
          <p14:tracePt t="14163" x="8966200" y="973138"/>
          <p14:tracePt t="14164" x="8970963" y="966788"/>
          <p14:tracePt t="14165" x="8977313" y="966788"/>
          <p14:tracePt t="14166" x="8982075" y="962025"/>
          <p14:tracePt t="14168" x="8993188" y="962025"/>
          <p14:tracePt t="14169" x="8999538" y="962025"/>
          <p14:tracePt t="14170" x="9004300" y="962025"/>
          <p14:tracePt t="14171" x="9010650" y="955675"/>
          <p14:tracePt t="14173" x="9015413" y="955675"/>
          <p14:tracePt t="14175" x="9021763" y="955675"/>
          <p14:tracePt t="14177" x="9028113" y="955675"/>
          <p14:tracePt t="14177" x="9039225" y="949325"/>
          <p14:tracePt t="14179" x="9043988" y="944563"/>
          <p14:tracePt t="14180" x="9050338" y="944563"/>
          <p14:tracePt t="14181" x="9055100" y="944563"/>
          <p14:tracePt t="14183" x="9066213" y="938213"/>
          <p14:tracePt t="14185" x="9077325" y="933450"/>
          <p14:tracePt t="14188" x="9083675" y="933450"/>
          <p14:tracePt t="14189" x="9088438" y="933450"/>
          <p14:tracePt t="14190" x="9094788" y="927100"/>
          <p14:tracePt t="14192" x="9101138" y="927100"/>
          <p14:tracePt t="14193" x="9105900" y="927100"/>
          <p14:tracePt t="14196" x="9123363" y="915988"/>
          <p14:tracePt t="14199" x="9128125" y="915988"/>
          <p14:tracePt t="14201" x="9139238" y="911225"/>
          <p14:tracePt t="14203" x="9145588" y="911225"/>
          <p14:tracePt t="14205" x="9150350" y="904875"/>
          <p14:tracePt t="14207" x="9156700" y="900113"/>
          <p14:tracePt t="14208" x="9163050" y="900113"/>
          <p14:tracePt t="14211" x="9167813" y="893763"/>
          <p14:tracePt t="14213" x="9174163" y="893763"/>
          <p14:tracePt t="14214" x="9174163" y="887413"/>
          <p14:tracePt t="14215" x="9178925" y="887413"/>
          <p14:tracePt t="14217" x="9185275" y="887413"/>
          <p14:tracePt t="14219" x="9190038" y="882650"/>
          <p14:tracePt t="14221" x="9190038" y="876300"/>
          <p14:tracePt t="14222" x="9196388" y="876300"/>
          <p14:tracePt t="14224" x="9196388" y="871538"/>
          <p14:tracePt t="14225" x="9201150" y="871538"/>
          <p14:tracePt t="14227" x="9207500" y="871538"/>
          <p14:tracePt t="14229" x="9207500" y="865188"/>
          <p14:tracePt t="14231" x="9212263" y="865188"/>
          <p14:tracePt t="14232" x="9212263" y="860425"/>
          <p14:tracePt t="14234" x="9212263" y="854075"/>
          <p14:tracePt t="14235" x="9218613" y="854075"/>
          <p14:tracePt t="14238" x="9218613" y="849313"/>
          <p14:tracePt t="14241" x="9223375" y="842963"/>
          <p14:tracePt t="14244" x="9229725" y="838200"/>
          <p14:tracePt t="14248" x="9229725" y="831850"/>
          <p14:tracePt t="14250" x="9229725" y="827088"/>
          <p14:tracePt t="14253" x="9229725" y="820738"/>
          <p14:tracePt t="14254" x="9236075" y="820738"/>
          <p14:tracePt t="14255" x="9236075" y="814388"/>
          <p14:tracePt t="14258" x="9236075" y="809625"/>
          <p14:tracePt t="14260" x="9236075" y="803275"/>
          <p14:tracePt t="14263" x="9236075" y="798513"/>
          <p14:tracePt t="14265" x="9236075" y="792163"/>
          <p14:tracePt t="14268" x="9236075" y="787400"/>
          <p14:tracePt t="14269" x="9236075" y="781050"/>
          <p14:tracePt t="14272" x="9236075" y="776288"/>
          <p14:tracePt t="14275" x="9236075" y="769938"/>
          <p14:tracePt t="14277" x="9236075" y="765175"/>
          <p14:tracePt t="14279" x="9236075" y="758825"/>
          <p14:tracePt t="14281" x="9236075" y="752475"/>
          <p14:tracePt t="14284" x="9236075" y="747713"/>
          <p14:tracePt t="14286" x="9236075" y="741363"/>
          <p14:tracePt t="14287" x="9236075" y="736600"/>
          <p14:tracePt t="14290" x="9236075" y="730250"/>
          <p14:tracePt t="14292" x="9236075" y="725488"/>
          <p14:tracePt t="14295" x="9236075" y="719138"/>
          <p14:tracePt t="14296" x="9236075" y="714375"/>
          <p14:tracePt t="14297" x="9236075" y="708025"/>
          <p14:tracePt t="14300" x="9236075" y="703263"/>
          <p14:tracePt t="14302" x="9229725" y="696913"/>
          <p14:tracePt t="14303" x="9229725" y="692150"/>
          <p14:tracePt t="14305" x="9223375" y="692150"/>
          <p14:tracePt t="14306" x="9223375" y="685800"/>
          <p14:tracePt t="14308" x="9223375" y="679450"/>
          <p14:tracePt t="14310" x="9223375" y="674688"/>
          <p14:tracePt t="14311" x="9223375" y="668338"/>
          <p14:tracePt t="14312" x="9218613" y="668338"/>
          <p14:tracePt t="14314" x="9218613" y="663575"/>
          <p14:tracePt t="14315" x="9218613" y="657225"/>
          <p14:tracePt t="14316" x="9212263" y="652463"/>
          <p14:tracePt t="14318" x="9207500" y="652463"/>
          <p14:tracePt t="14319" x="9207500" y="646113"/>
          <p14:tracePt t="14321" x="9207500" y="641350"/>
          <p14:tracePt t="14323" x="9201150" y="635000"/>
          <p14:tracePt t="14324" x="9201150" y="630238"/>
          <p14:tracePt t="14326" x="9196388" y="623888"/>
          <p14:tracePt t="14328" x="9196388" y="619125"/>
          <p14:tracePt t="14329" x="9190038" y="619125"/>
          <p14:tracePt t="14330" x="9190038" y="612775"/>
          <p14:tracePt t="14331" x="9185275" y="612775"/>
          <p14:tracePt t="14332" x="9185275" y="606425"/>
          <p14:tracePt t="14333" x="9185275" y="601663"/>
          <p14:tracePt t="14334" x="9178925" y="601663"/>
          <p14:tracePt t="14335" x="9178925" y="595313"/>
          <p14:tracePt t="14337" x="9174163" y="595313"/>
          <p14:tracePt t="14338" x="9174163" y="584200"/>
          <p14:tracePt t="14339" x="9167813" y="584200"/>
          <p14:tracePt t="14340" x="9163050" y="579438"/>
          <p14:tracePt t="14342" x="9163050" y="573088"/>
          <p14:tracePt t="14343" x="9156700" y="573088"/>
          <p14:tracePt t="14344" x="9156700" y="568325"/>
          <p14:tracePt t="14345" x="9150350" y="561975"/>
          <p14:tracePt t="14347" x="9145588" y="557213"/>
          <p14:tracePt t="14349" x="9139238" y="550863"/>
          <p14:tracePt t="14351" x="9134475" y="544513"/>
          <p14:tracePt t="14352" x="9134475" y="539750"/>
          <p14:tracePt t="14353" x="9123363" y="539750"/>
          <p14:tracePt t="14354" x="9123363" y="533400"/>
          <p14:tracePt t="14355" x="9117013" y="533400"/>
          <p14:tracePt t="14356" x="9117013" y="528638"/>
          <p14:tracePt t="14357" x="9112250" y="522288"/>
          <p14:tracePt t="14358" x="9105900" y="517525"/>
          <p14:tracePt t="14359" x="9101138" y="517525"/>
          <p14:tracePt t="14360" x="9101138" y="511175"/>
          <p14:tracePt t="14361" x="9094788" y="506413"/>
          <p14:tracePt t="14362" x="9088438" y="506413"/>
          <p14:tracePt t="14364" x="9088438" y="500063"/>
          <p14:tracePt t="14365" x="9077325" y="495300"/>
          <p14:tracePt t="14366" x="9072563" y="488950"/>
          <p14:tracePt t="14368" x="9066213" y="484188"/>
          <p14:tracePt t="14370" x="9055100" y="477838"/>
          <p14:tracePt t="14371" x="9055100" y="471488"/>
          <p14:tracePt t="14372" x="9050338" y="471488"/>
          <p14:tracePt t="14374" x="9043988" y="466725"/>
          <p14:tracePt t="14375" x="9039225" y="460375"/>
          <p14:tracePt t="14376" x="9032875" y="455613"/>
          <p14:tracePt t="14378" x="9028113" y="455613"/>
          <p14:tracePt t="14379" x="9021763" y="449263"/>
          <p14:tracePt t="14380" x="9015413" y="449263"/>
          <p14:tracePt t="14381" x="9010650" y="444500"/>
          <p14:tracePt t="14382" x="9004300" y="438150"/>
          <p14:tracePt t="14384" x="8999538" y="433388"/>
          <p14:tracePt t="14385" x="8993188" y="433388"/>
          <p14:tracePt t="14386" x="8988425" y="427038"/>
          <p14:tracePt t="14387" x="8988425" y="422275"/>
          <p14:tracePt t="14388" x="8982075" y="422275"/>
          <p14:tracePt t="14390" x="8970963" y="415925"/>
          <p14:tracePt t="14391" x="8966200" y="415925"/>
          <p14:tracePt t="14392" x="8959850" y="409575"/>
          <p14:tracePt t="14393" x="8959850" y="404813"/>
          <p14:tracePt t="14394" x="8953500" y="404813"/>
          <p14:tracePt t="14395" x="8948738" y="398463"/>
          <p14:tracePt t="14396" x="8942388" y="398463"/>
          <p14:tracePt t="14398" x="8931275" y="393700"/>
          <p14:tracePt t="14399" x="8931275" y="387350"/>
          <p14:tracePt t="14400" x="8926513" y="387350"/>
          <p14:tracePt t="14401" x="8920163" y="382588"/>
          <p14:tracePt t="14402" x="8915400" y="382588"/>
          <p14:tracePt t="14404" x="8909050" y="376238"/>
          <p14:tracePt t="14405" x="8897938" y="371475"/>
          <p14:tracePt t="14407" x="8886825" y="365125"/>
          <p14:tracePt t="14408" x="8880475" y="360363"/>
          <p14:tracePt t="14409" x="8875713" y="360363"/>
          <p14:tracePt t="14411" x="8869363" y="360363"/>
          <p14:tracePt t="14412" x="8864600" y="354013"/>
          <p14:tracePt t="14413" x="8858250" y="354013"/>
          <p14:tracePt t="14414" x="8853488" y="349250"/>
          <p14:tracePt t="14416" x="8847138" y="342900"/>
          <p14:tracePt t="14417" x="8842375" y="342900"/>
          <p14:tracePt t="14418" x="8831263" y="336550"/>
          <p14:tracePt t="14419" x="8831263" y="331788"/>
          <p14:tracePt t="14420" x="8820150" y="331788"/>
          <p14:tracePt t="14422" x="8813800" y="325438"/>
          <p14:tracePt t="14423" x="8807450" y="325438"/>
          <p14:tracePt t="14425" x="8802688" y="325438"/>
          <p14:tracePt t="14426" x="8796338" y="320675"/>
          <p14:tracePt t="14427" x="8785225" y="314325"/>
          <p14:tracePt t="14429" x="8780463" y="314325"/>
          <p14:tracePt t="14430" x="8774113" y="314325"/>
          <p14:tracePt t="14431" x="8763000" y="309563"/>
          <p14:tracePt t="14433" x="8758238" y="303213"/>
          <p14:tracePt t="14434" x="8751888" y="303213"/>
          <p14:tracePt t="14436" x="8740775" y="298450"/>
          <p14:tracePt t="14438" x="8734425" y="298450"/>
          <p14:tracePt t="14439" x="8723313" y="292100"/>
          <p14:tracePt t="14440" x="8718550" y="292100"/>
          <p14:tracePt t="14441" x="8712200" y="287338"/>
          <p14:tracePt t="14442" x="8707438" y="287338"/>
          <p14:tracePt t="14443" x="8701088" y="287338"/>
          <p14:tracePt t="14444" x="8696325" y="287338"/>
          <p14:tracePt t="14446" x="8685213" y="280988"/>
          <p14:tracePt t="14448" x="8678863" y="280988"/>
          <p14:tracePt t="14449" x="8672513" y="280988"/>
          <p14:tracePt t="14450" x="8667750" y="276225"/>
          <p14:tracePt t="14451" x="8661400" y="276225"/>
          <p14:tracePt t="14452" x="8656638" y="276225"/>
          <p14:tracePt t="14453" x="8645525" y="269875"/>
          <p14:tracePt t="14454" x="8639175" y="269875"/>
          <p14:tracePt t="14455" x="8634413" y="269875"/>
          <p14:tracePt t="14456" x="8628063" y="263525"/>
          <p14:tracePt t="14457" x="8616950" y="263525"/>
          <p14:tracePt t="14460" x="8612188" y="263525"/>
          <p14:tracePt t="14460" x="8605838" y="263525"/>
          <p14:tracePt t="14461" x="8599488" y="258763"/>
          <p14:tracePt t="14462" x="8588375" y="258763"/>
          <p14:tracePt t="14463" x="8583613" y="252413"/>
          <p14:tracePt t="14464" x="8577263" y="252413"/>
          <p14:tracePt t="14465" x="8566150" y="252413"/>
          <p14:tracePt t="14466" x="8561388" y="252413"/>
          <p14:tracePt t="14467" x="8555038" y="252413"/>
          <p14:tracePt t="14468" x="8550275" y="247650"/>
          <p14:tracePt t="14469" x="8537575" y="247650"/>
          <p14:tracePt t="14471" x="8526463" y="241300"/>
          <p14:tracePt t="14472" x="8515350" y="241300"/>
          <p14:tracePt t="14474" x="8510588" y="241300"/>
          <p14:tracePt t="14475" x="8504238" y="241300"/>
          <p14:tracePt t="14475" x="8499475" y="241300"/>
          <p14:tracePt t="14476" x="8493125" y="241300"/>
          <p14:tracePt t="14477" x="8488363" y="236538"/>
          <p14:tracePt t="14478" x="8477250" y="236538"/>
          <p14:tracePt t="14479" x="8470900" y="230188"/>
          <p14:tracePt t="14480" x="8464550" y="230188"/>
          <p14:tracePt t="14481" x="8453438" y="230188"/>
          <p14:tracePt t="14482" x="8442325" y="230188"/>
          <p14:tracePt t="14483" x="8437563" y="230188"/>
          <p14:tracePt t="14484" x="8431213" y="230188"/>
          <p14:tracePt t="14485" x="8426450" y="225425"/>
          <p14:tracePt t="14487" x="8415338" y="225425"/>
          <p14:tracePt t="14488" x="8402638" y="225425"/>
          <p14:tracePt t="14489" x="8397875" y="219075"/>
          <p14:tracePt t="14490" x="8391525" y="219075"/>
          <p14:tracePt t="14491" x="8380413" y="219075"/>
          <p14:tracePt t="14492" x="8369300" y="219075"/>
          <p14:tracePt t="14493" x="8364538" y="219075"/>
          <p14:tracePt t="14495" x="8347075" y="214313"/>
          <p14:tracePt t="14497" x="8335963" y="214313"/>
          <p14:tracePt t="14498" x="8329613" y="214313"/>
          <p14:tracePt t="14499" x="8318500" y="214313"/>
          <p14:tracePt t="14500" x="8313738" y="207963"/>
          <p14:tracePt t="14501" x="8307388" y="207963"/>
          <p14:tracePt t="14502" x="8296275" y="207963"/>
          <p14:tracePt t="14503" x="8291513" y="207963"/>
          <p14:tracePt t="14505" x="8280400" y="207963"/>
          <p14:tracePt t="14506" x="8269288" y="207963"/>
          <p14:tracePt t="14507" x="8262938" y="201613"/>
          <p14:tracePt t="14508" x="8256588" y="201613"/>
          <p14:tracePt t="14509" x="8245475" y="201613"/>
          <p14:tracePt t="14510" x="8240713" y="201613"/>
          <p14:tracePt t="14511" x="8234363" y="201613"/>
          <p14:tracePt t="14512" x="8229600" y="201613"/>
          <p14:tracePt t="14513" x="8229600" y="196850"/>
          <p14:tracePt t="14514" x="8212138" y="196850"/>
          <p14:tracePt t="14515" x="8207375" y="196850"/>
          <p14:tracePt t="14517" x="8194675" y="196850"/>
          <p14:tracePt t="14518" x="8189913" y="196850"/>
          <p14:tracePt t="14519" x="8178800" y="196850"/>
          <p14:tracePt t="14520" x="8172450" y="196850"/>
          <p14:tracePt t="14521" x="8167688" y="196850"/>
          <p14:tracePt t="14522" x="8156575" y="196850"/>
          <p14:tracePt t="14523" x="8150225" y="190500"/>
          <p14:tracePt t="14524" x="8145463" y="190500"/>
          <p14:tracePt t="14525" x="8134350" y="190500"/>
          <p14:tracePt t="14526" x="8128000" y="190500"/>
          <p14:tracePt t="14527" x="8121650" y="190500"/>
          <p14:tracePt t="14528" x="8110538" y="190500"/>
          <p14:tracePt t="14530" x="8105775" y="185738"/>
          <p14:tracePt t="14531" x="8099425" y="185738"/>
          <p14:tracePt t="14532" x="8088313" y="185738"/>
          <p14:tracePt t="14533" x="8083550" y="185738"/>
          <p14:tracePt t="14534" x="8077200" y="185738"/>
          <p14:tracePt t="14535" x="8072438" y="185738"/>
          <p14:tracePt t="14536" x="8061325" y="185738"/>
          <p14:tracePt t="14537" x="8054975" y="185738"/>
          <p14:tracePt t="14538" x="8048625" y="185738"/>
          <p14:tracePt t="14539" x="8043863" y="185738"/>
          <p14:tracePt t="14540" x="8037513" y="185738"/>
          <p14:tracePt t="14541" x="8032750" y="185738"/>
          <p14:tracePt t="14543" x="8015288" y="185738"/>
          <p14:tracePt t="14544" x="8004175" y="185738"/>
          <p14:tracePt t="14546" x="7999413" y="185738"/>
          <p14:tracePt t="14547" x="7993063" y="185738"/>
          <p14:tracePt t="14548" x="7981950" y="185738"/>
          <p14:tracePt t="14549" x="7975600" y="185738"/>
          <p14:tracePt t="14550" x="7970838" y="179388"/>
          <p14:tracePt t="14551" x="7964488" y="179388"/>
          <p14:tracePt t="14552" x="7959725" y="179388"/>
          <p14:tracePt t="14553" x="7953375" y="179388"/>
          <p14:tracePt t="14554" x="7948613" y="179388"/>
          <p14:tracePt t="14555" x="7937500" y="179388"/>
          <p14:tracePt t="14557" x="7931150" y="179388"/>
          <p14:tracePt t="14558" x="7926388" y="179388"/>
          <p14:tracePt t="14560" x="7913688" y="179388"/>
          <p14:tracePt t="14561" x="7908925" y="179388"/>
          <p14:tracePt t="14562" x="7902575" y="179388"/>
          <p14:tracePt t="14564" x="7886700" y="179388"/>
          <p14:tracePt t="14566" x="7880350" y="179388"/>
          <p14:tracePt t="14567" x="7875588" y="179388"/>
          <p14:tracePt t="14568" x="7864475" y="179388"/>
          <p14:tracePt t="14569" x="7858125" y="179388"/>
          <p14:tracePt t="14570" x="7853363" y="179388"/>
          <p14:tracePt t="14571" x="7847013" y="179388"/>
          <p14:tracePt t="14573" x="7835900" y="179388"/>
          <p14:tracePt t="14574" x="7829550" y="179388"/>
          <p14:tracePt t="14575" x="7824788" y="179388"/>
          <p14:tracePt t="14576" x="7818438" y="179388"/>
          <p14:tracePt t="14578" x="7807325" y="179388"/>
          <p14:tracePt t="14579" x="7802563" y="179388"/>
          <p14:tracePt t="14580" x="7796213" y="179388"/>
          <p14:tracePt t="14581" x="7791450" y="179388"/>
          <p14:tracePt t="14582" x="7785100" y="179388"/>
          <p14:tracePt t="14583" x="7778750" y="179388"/>
          <p14:tracePt t="14584" x="7773988" y="179388"/>
          <p14:tracePt t="14586" x="7762875" y="179388"/>
          <p14:tracePt t="14587" x="7756525" y="179388"/>
          <p14:tracePt t="14588" x="7751763" y="179388"/>
          <p14:tracePt t="14589" x="7745413" y="179388"/>
          <p14:tracePt t="14591" x="7734300" y="179388"/>
          <p14:tracePt t="14592" x="7729538" y="179388"/>
          <p14:tracePt t="14594" x="7723188" y="179388"/>
          <p14:tracePt t="14595" x="7718425" y="179388"/>
          <p14:tracePt t="14596" x="7712075" y="179388"/>
          <p14:tracePt t="14597" x="7705725" y="179388"/>
          <p14:tracePt t="14598" x="7700963" y="179388"/>
          <p14:tracePt t="14599" x="7694613" y="179388"/>
          <p14:tracePt t="14600" x="7689850" y="185738"/>
          <p14:tracePt t="14601" x="7683500" y="185738"/>
          <p14:tracePt t="14602" x="7678738" y="185738"/>
          <p14:tracePt t="14603" x="7672388" y="185738"/>
          <p14:tracePt t="14604" x="7667625" y="190500"/>
          <p14:tracePt t="14606" x="7661275" y="190500"/>
          <p14:tracePt t="14607" x="7656513" y="190500"/>
          <p14:tracePt t="14609" x="7650163" y="190500"/>
          <p14:tracePt t="14610" x="7643813" y="190500"/>
          <p14:tracePt t="14613" x="7639050" y="196850"/>
          <p14:tracePt t="14614" x="7632700" y="196850"/>
          <p14:tracePt t="14614" x="7621588" y="196850"/>
          <p14:tracePt t="14616" x="7616825" y="196850"/>
          <p14:tracePt t="14617" x="7610475" y="196850"/>
          <p14:tracePt t="14618" x="7610475" y="201613"/>
          <p14:tracePt t="14620" x="7599363" y="207963"/>
          <p14:tracePt t="14622" x="7594600" y="207963"/>
          <p14:tracePt t="14624" x="7583488" y="207963"/>
          <p14:tracePt t="14625" x="7583488" y="214313"/>
          <p14:tracePt t="14626" x="7577138" y="214313"/>
          <p14:tracePt t="14627" x="7570788" y="214313"/>
          <p14:tracePt t="14628" x="7566025" y="214313"/>
          <p14:tracePt t="14630" x="7559675" y="219075"/>
          <p14:tracePt t="14632" x="7554913" y="219075"/>
          <p14:tracePt t="14634" x="7543800" y="219075"/>
          <p14:tracePt t="14635" x="7543800" y="225425"/>
          <p14:tracePt t="14636" x="7537450" y="225425"/>
          <p14:tracePt t="14637" x="7537450" y="230188"/>
          <p14:tracePt t="14638" x="7532688" y="230188"/>
          <p14:tracePt t="14640" x="7521575" y="230188"/>
          <p14:tracePt t="14641" x="7521575" y="236538"/>
          <p14:tracePt t="14642" x="7515225" y="236538"/>
          <p14:tracePt t="14645" x="7504113" y="241300"/>
          <p14:tracePt t="14647" x="7504113" y="247650"/>
          <p14:tracePt t="14648" x="7497763" y="247650"/>
          <p14:tracePt t="14650" x="7486650" y="252413"/>
          <p14:tracePt t="14651" x="7481888" y="252413"/>
          <p14:tracePt t="14654" x="7475538" y="252413"/>
          <p14:tracePt t="14655" x="7470775" y="258763"/>
          <p14:tracePt t="14657" x="7464425" y="258763"/>
          <p14:tracePt t="14658" x="7464425" y="263525"/>
          <p14:tracePt t="14659" x="7459663" y="263525"/>
          <p14:tracePt t="14660" x="7459663" y="269875"/>
          <p14:tracePt t="14662" x="7448550" y="269875"/>
          <p14:tracePt t="14663" x="7442200" y="276225"/>
          <p14:tracePt t="14666" x="7435850" y="276225"/>
          <p14:tracePt t="14667" x="7435850" y="280988"/>
          <p14:tracePt t="14668" x="7431088" y="280988"/>
          <p14:tracePt t="14669" x="7424738" y="280988"/>
          <p14:tracePt t="14670" x="7424738" y="287338"/>
          <p14:tracePt t="14671" x="7419975" y="292100"/>
          <p14:tracePt t="14673" x="7413625" y="292100"/>
          <p14:tracePt t="14674" x="7413625" y="298450"/>
          <p14:tracePt t="14676" x="7408863" y="298450"/>
          <p14:tracePt t="14677" x="7402513" y="298450"/>
          <p14:tracePt t="14678" x="7402513" y="303213"/>
          <p14:tracePt t="14679" x="7397750" y="303213"/>
          <p14:tracePt t="14681" x="7391400" y="309563"/>
          <p14:tracePt t="14682" x="7391400" y="314325"/>
          <p14:tracePt t="14684" x="7386638" y="314325"/>
          <p14:tracePt t="14685" x="7380288" y="320675"/>
          <p14:tracePt t="14687" x="7375525" y="320675"/>
          <p14:tracePt t="14688" x="7375525" y="325438"/>
          <p14:tracePt t="14690" x="7369175" y="331788"/>
          <p14:tracePt t="14692" x="7362825" y="336550"/>
          <p14:tracePt t="14694" x="7358063" y="336550"/>
          <p14:tracePt t="14696" x="7358063" y="342900"/>
          <p14:tracePt t="14697" x="7351713" y="349250"/>
          <p14:tracePt t="14699" x="7346950" y="349250"/>
          <p14:tracePt t="14700" x="7340600" y="360363"/>
          <p14:tracePt t="14703" x="7335838" y="365125"/>
          <p14:tracePt t="14706" x="7329488" y="371475"/>
          <p14:tracePt t="14707" x="7329488" y="376238"/>
          <p14:tracePt t="14708" x="7324725" y="376238"/>
          <p14:tracePt t="14710" x="7318375" y="382588"/>
          <p14:tracePt t="14712" x="7318375" y="387350"/>
          <p14:tracePt t="14713" x="7313613" y="387350"/>
          <p14:tracePt t="14714" x="7313613" y="393700"/>
          <p14:tracePt t="14715" x="7313613" y="398463"/>
          <p14:tracePt t="14717" x="7307263" y="398463"/>
          <p14:tracePt t="14718" x="7307263" y="404813"/>
          <p14:tracePt t="14719" x="7302500" y="404813"/>
          <p14:tracePt t="14720" x="7302500" y="409575"/>
          <p14:tracePt t="14721" x="7296150" y="409575"/>
          <p14:tracePt t="14722" x="7296150" y="415925"/>
          <p14:tracePt t="14723" x="7289800" y="422275"/>
          <p14:tracePt t="14725" x="7289800" y="427038"/>
          <p14:tracePt t="14726" x="7285038" y="427038"/>
          <p14:tracePt t="14727" x="7285038" y="433388"/>
          <p14:tracePt t="14730" x="7278688" y="438150"/>
          <p14:tracePt t="14731" x="7273925" y="444500"/>
          <p14:tracePt t="14733" x="7273925" y="449263"/>
          <p14:tracePt t="14735" x="7267575" y="455613"/>
          <p14:tracePt t="14737" x="7267575" y="460375"/>
          <p14:tracePt t="14738" x="7262813" y="466725"/>
          <p14:tracePt t="14740" x="7262813" y="471488"/>
          <p14:tracePt t="14742" x="7256463" y="477838"/>
          <p14:tracePt t="14744" x="7251700" y="484188"/>
          <p14:tracePt t="14746" x="7251700" y="488950"/>
          <p14:tracePt t="14748" x="7251700" y="495300"/>
          <p14:tracePt t="14749" x="7245350" y="500063"/>
          <p14:tracePt t="14750" x="7245350" y="506413"/>
          <p14:tracePt t="14752" x="7245350" y="511175"/>
          <p14:tracePt t="14754" x="7240588" y="511175"/>
          <p14:tracePt t="14755" x="7240588" y="517525"/>
          <p14:tracePt t="14756" x="7240588" y="522288"/>
          <p14:tracePt t="14757" x="7240588" y="528638"/>
          <p14:tracePt t="14759" x="7234238" y="528638"/>
          <p14:tracePt t="14760" x="7227888" y="533400"/>
          <p14:tracePt t="14762" x="7227888" y="539750"/>
          <p14:tracePt t="14764" x="7227888" y="544513"/>
          <p14:tracePt t="14765" x="7227888" y="550863"/>
          <p14:tracePt t="14766" x="7223125" y="550863"/>
          <p14:tracePt t="14768" x="7223125" y="557213"/>
          <p14:tracePt t="14769" x="7223125" y="561975"/>
          <p14:tracePt t="14771" x="7223125" y="568325"/>
          <p14:tracePt t="14772" x="7216775" y="568325"/>
          <p14:tracePt t="14773" x="7216775" y="573088"/>
          <p14:tracePt t="14774" x="7212013" y="573088"/>
          <p14:tracePt t="14775" x="7212013" y="579438"/>
          <p14:tracePt t="14777" x="7212013" y="584200"/>
          <p14:tracePt t="14778" x="7212013" y="590550"/>
          <p14:tracePt t="14780" x="7212013" y="595313"/>
          <p14:tracePt t="14781" x="7205663" y="595313"/>
          <p14:tracePt t="14782" x="7205663" y="601663"/>
          <p14:tracePt t="14785" x="7205663" y="606425"/>
          <p14:tracePt t="14786" x="7205663" y="612775"/>
          <p14:tracePt t="14789" x="7200900" y="619125"/>
          <p14:tracePt t="14791" x="7200900" y="623888"/>
          <p14:tracePt t="14793" x="7200900" y="630238"/>
          <p14:tracePt t="14794" x="7200900" y="635000"/>
          <p14:tracePt t="14797" x="7194550" y="641350"/>
          <p14:tracePt t="14799" x="7194550" y="646113"/>
          <p14:tracePt t="14802" x="7189788" y="652463"/>
          <p14:tracePt t="14803" x="7189788" y="657225"/>
          <p14:tracePt t="14806" x="7189788" y="663575"/>
          <p14:tracePt t="14808" x="7189788" y="668338"/>
          <p14:tracePt t="14811" x="7189788" y="674688"/>
          <p14:tracePt t="14812" x="7189788" y="679450"/>
          <p14:tracePt t="14815" x="7189788" y="685800"/>
          <p14:tracePt t="14818" x="7183438" y="692150"/>
          <p14:tracePt t="14820" x="7183438" y="696913"/>
          <p14:tracePt t="14821" x="7183438" y="703263"/>
          <p14:tracePt t="14824" x="7183438" y="708025"/>
          <p14:tracePt t="14828" x="7183438" y="714375"/>
          <p14:tracePt t="14830" x="7183438" y="719138"/>
          <p14:tracePt t="14831" x="7183438" y="725488"/>
          <p14:tracePt t="14835" x="7183438" y="730250"/>
          <p14:tracePt t="14837" x="7183438" y="736600"/>
          <p14:tracePt t="14840" x="7183438" y="741363"/>
          <p14:tracePt t="14842" x="7183438" y="747713"/>
          <p14:tracePt t="14844" x="7183438" y="752475"/>
          <p14:tracePt t="14847" x="7183438" y="758825"/>
          <p14:tracePt t="14852" x="7183438" y="765175"/>
          <p14:tracePt t="14853" x="7183438" y="769938"/>
          <p14:tracePt t="14854" x="7183438" y="776288"/>
          <p14:tracePt t="14857" x="7183438" y="781050"/>
          <p14:tracePt t="14861" x="7183438" y="787400"/>
          <p14:tracePt t="14862" x="7189788" y="787400"/>
          <p14:tracePt t="14863" x="7189788" y="792163"/>
          <p14:tracePt t="14865" x="7194550" y="798513"/>
          <p14:tracePt t="14867" x="7194550" y="803275"/>
          <p14:tracePt t="14870" x="7194550" y="809625"/>
          <p14:tracePt t="14872" x="7200900" y="809625"/>
          <p14:tracePt t="14873" x="7200900" y="814388"/>
          <p14:tracePt t="14874" x="7200900" y="820738"/>
          <p14:tracePt t="14878" x="7205663" y="827088"/>
          <p14:tracePt t="14881" x="7205663" y="831850"/>
          <p14:tracePt t="14883" x="7212013" y="831850"/>
          <p14:tracePt t="14884" x="7212013" y="838200"/>
          <p14:tracePt t="14885" x="7212013" y="842963"/>
          <p14:tracePt t="14886" x="7216775" y="842963"/>
          <p14:tracePt t="14888" x="7216775" y="849313"/>
          <p14:tracePt t="14891" x="7223125" y="849313"/>
          <p14:tracePt t="14892" x="7223125" y="854075"/>
          <p14:tracePt t="14894" x="7227888" y="860425"/>
          <p14:tracePt t="14896" x="7227888" y="865188"/>
          <p14:tracePt t="14897" x="7234238" y="865188"/>
          <p14:tracePt t="14899" x="7240588" y="871538"/>
          <p14:tracePt t="14902" x="7245350" y="876300"/>
          <p14:tracePt t="14905" x="7251700" y="882650"/>
          <p14:tracePt t="14906" x="7251700" y="887413"/>
          <p14:tracePt t="14912" x="7267575" y="893763"/>
          <p14:tracePt t="14912" x="7267575" y="900113"/>
          <p14:tracePt t="14913" x="7273925" y="900113"/>
          <p14:tracePt t="14916" x="7278688" y="904875"/>
          <p14:tracePt t="14917" x="7285038" y="911225"/>
          <p14:tracePt t="14918" x="7289800" y="911225"/>
          <p14:tracePt t="14920" x="7296150" y="915988"/>
          <p14:tracePt t="14922" x="7302500" y="915988"/>
          <p14:tracePt t="14923" x="7307263" y="922338"/>
          <p14:tracePt t="14924" x="7313613" y="922338"/>
          <p14:tracePt t="14926" x="7324725" y="927100"/>
          <p14:tracePt t="14927" x="7324725" y="933450"/>
          <p14:tracePt t="14928" x="7329488" y="933450"/>
          <p14:tracePt t="14930" x="7340600" y="938213"/>
          <p14:tracePt t="14932" x="7346950" y="938213"/>
          <p14:tracePt t="14934" x="7358063" y="944563"/>
          <p14:tracePt t="14935" x="7362825" y="949325"/>
          <p14:tracePt t="14936" x="7369175" y="949325"/>
          <p14:tracePt t="14937" x="7375525" y="955675"/>
          <p14:tracePt t="14939" x="7380288" y="955675"/>
          <p14:tracePt t="14939" x="7386638" y="955675"/>
          <p14:tracePt t="14940" x="7386638" y="962025"/>
          <p14:tracePt t="14941" x="7397750" y="962025"/>
          <p14:tracePt t="14942" x="7402513" y="962025"/>
          <p14:tracePt t="14943" x="7413625" y="966788"/>
          <p14:tracePt t="14946" x="7431088" y="973138"/>
          <p14:tracePt t="14947" x="7435850" y="977900"/>
          <p14:tracePt t="14948" x="7442200" y="977900"/>
          <p14:tracePt t="14949" x="7453313" y="977900"/>
          <p14:tracePt t="14950" x="7459663" y="977900"/>
          <p14:tracePt t="14951" x="7464425" y="977900"/>
          <p14:tracePt t="14952" x="7470775" y="984250"/>
          <p14:tracePt t="14953" x="7481888" y="989013"/>
          <p14:tracePt t="14954" x="7486650" y="989013"/>
          <p14:tracePt t="14955" x="7497763" y="989013"/>
          <p14:tracePt t="14956" x="7504113" y="989013"/>
          <p14:tracePt t="14957" x="7510463" y="995363"/>
          <p14:tracePt t="14958" x="7521575" y="995363"/>
          <p14:tracePt t="14960" x="7526338" y="995363"/>
          <p14:tracePt t="14960" x="7537450" y="1000125"/>
          <p14:tracePt t="14961" x="7548563" y="1006475"/>
          <p14:tracePt t="14962" x="7554913" y="1006475"/>
          <p14:tracePt t="14963" x="7559675" y="1006475"/>
          <p14:tracePt t="14964" x="7570788" y="1006475"/>
          <p14:tracePt t="14965" x="7583488" y="1006475"/>
          <p14:tracePt t="14966" x="7588250" y="1011238"/>
          <p14:tracePt t="14967" x="7594600" y="1011238"/>
          <p14:tracePt t="14968" x="7605713" y="1011238"/>
          <p14:tracePt t="14969" x="7616825" y="1017588"/>
          <p14:tracePt t="14970" x="7621588" y="1017588"/>
          <p14:tracePt t="14971" x="7639050" y="1017588"/>
          <p14:tracePt t="14973" x="7650163" y="1017588"/>
          <p14:tracePt t="14974" x="7667625" y="1022350"/>
          <p14:tracePt t="14975" x="7672388" y="1022350"/>
          <p14:tracePt t="14976" x="7689850" y="1022350"/>
          <p14:tracePt t="14978" x="7700963" y="1028700"/>
          <p14:tracePt t="14979" x="7712075" y="1028700"/>
          <p14:tracePt t="14980" x="7723188" y="1028700"/>
          <p14:tracePt t="14981" x="7734300" y="1028700"/>
          <p14:tracePt t="14982" x="7745413" y="1028700"/>
          <p14:tracePt t="14983" x="7756525" y="1028700"/>
          <p14:tracePt t="14984" x="7762875" y="1028700"/>
          <p14:tracePt t="14985" x="7767638" y="1028700"/>
          <p14:tracePt t="14986" x="7791450" y="1035050"/>
          <p14:tracePt t="14987" x="7802563" y="1035050"/>
          <p14:tracePt t="14988" x="7813675" y="1035050"/>
          <p14:tracePt t="14989" x="7818438" y="1035050"/>
          <p14:tracePt t="14990" x="7829550" y="1039813"/>
          <p14:tracePt t="14991" x="7840663" y="1039813"/>
          <p14:tracePt t="14992" x="7847013" y="1039813"/>
          <p14:tracePt t="14993" x="7858125" y="1039813"/>
          <p14:tracePt t="14994" x="7869238" y="1039813"/>
          <p14:tracePt t="14995" x="7880350" y="1046163"/>
          <p14:tracePt t="14996" x="7891463" y="1046163"/>
          <p14:tracePt t="14997" x="7908925" y="1046163"/>
          <p14:tracePt t="14998" x="7920038" y="1046163"/>
          <p14:tracePt t="14999" x="7937500" y="1046163"/>
          <p14:tracePt t="15000" x="7942263" y="1046163"/>
          <p14:tracePt t="15001" x="7953375" y="1046163"/>
          <p14:tracePt t="15002" x="7964488" y="1046163"/>
          <p14:tracePt t="15003" x="7975600" y="1046163"/>
          <p14:tracePt t="15004" x="7993063" y="1050925"/>
          <p14:tracePt t="15005" x="8004175" y="1050925"/>
          <p14:tracePt t="15007" x="8021638" y="1050925"/>
          <p14:tracePt t="15008" x="8032750" y="1050925"/>
          <p14:tracePt t="15009" x="8043863" y="1050925"/>
          <p14:tracePt t="15010" x="8054975" y="1057275"/>
          <p14:tracePt t="15011" x="8072438" y="1057275"/>
          <p14:tracePt t="15012" x="8083550" y="1057275"/>
          <p14:tracePt t="15013" x="8094663" y="1057275"/>
          <p14:tracePt t="15014" x="8105775" y="1057275"/>
          <p14:tracePt t="15015" x="8116888" y="1062038"/>
          <p14:tracePt t="15016" x="8128000" y="1062038"/>
          <p14:tracePt t="15017" x="8145463" y="1062038"/>
          <p14:tracePt t="15018" x="8156575" y="1062038"/>
          <p14:tracePt t="15019" x="8172450" y="1062038"/>
          <p14:tracePt t="15020" x="8183563" y="1062038"/>
          <p14:tracePt t="15021" x="8194675" y="1062038"/>
          <p14:tracePt t="15022" x="8207375" y="1062038"/>
          <p14:tracePt t="15023" x="8218488" y="1062038"/>
          <p14:tracePt t="15024" x="8229600" y="1068388"/>
          <p14:tracePt t="15025" x="8240713" y="1068388"/>
          <p14:tracePt t="15026" x="8256588" y="1068388"/>
          <p14:tracePt t="15027" x="8274050" y="1068388"/>
          <p14:tracePt t="15028" x="8285163" y="1068388"/>
          <p14:tracePt t="15029" x="8296275" y="1073150"/>
          <p14:tracePt t="15030" x="8307388" y="1073150"/>
          <p14:tracePt t="15031" x="8318500" y="1073150"/>
          <p14:tracePt t="15032" x="8329613" y="1073150"/>
          <p14:tracePt t="15033" x="8342313" y="1073150"/>
          <p14:tracePt t="15034" x="8358188" y="1079500"/>
          <p14:tracePt t="15035" x="8369300" y="1079500"/>
          <p14:tracePt t="15036" x="8386763" y="1079500"/>
          <p14:tracePt t="15037" x="8397875" y="1079500"/>
          <p14:tracePt t="15038" x="8408988" y="1079500"/>
          <p14:tracePt t="15039" x="8420100" y="1079500"/>
          <p14:tracePt t="15040" x="8431213" y="1079500"/>
          <p14:tracePt t="15041" x="8442325" y="1079500"/>
          <p14:tracePt t="15042" x="8459788" y="1079500"/>
          <p14:tracePt t="15044" x="8470900" y="1079500"/>
          <p14:tracePt t="15045" x="8488363" y="1079500"/>
          <p14:tracePt t="15046" x="8504238" y="1079500"/>
          <p14:tracePt t="15047" x="8515350" y="1079500"/>
          <p14:tracePt t="15048" x="8532813" y="1084263"/>
          <p14:tracePt t="15049" x="8537575" y="1084263"/>
          <p14:tracePt t="15050" x="8555038" y="1084263"/>
          <p14:tracePt t="15052" x="8566150" y="1084263"/>
          <p14:tracePt t="15053" x="8577263" y="1084263"/>
          <p14:tracePt t="15054" x="8594725" y="1084263"/>
          <p14:tracePt t="15055" x="8605838" y="1084263"/>
          <p14:tracePt t="15056" x="8616950" y="1084263"/>
          <p14:tracePt t="15057" x="8634413" y="1084263"/>
          <p14:tracePt t="15058" x="8645525" y="1084263"/>
          <p14:tracePt t="15059" x="8656638" y="1084263"/>
          <p14:tracePt t="15060" x="8667750" y="1084263"/>
          <p14:tracePt t="15061" x="8678863" y="1084263"/>
          <p14:tracePt t="15062" x="8689975" y="1090613"/>
          <p14:tracePt t="15063" x="8701088" y="1090613"/>
          <p14:tracePt t="15065" x="8712200" y="1090613"/>
          <p14:tracePt t="15066" x="8723313" y="1090613"/>
          <p14:tracePt t="15067" x="8740775" y="1090613"/>
          <p14:tracePt t="15068" x="8758238" y="1090613"/>
          <p14:tracePt t="15069" x="8769350" y="1090613"/>
          <p14:tracePt t="15070" x="8774113" y="1090613"/>
          <p14:tracePt t="15071" x="8785225" y="1090613"/>
          <p14:tracePt t="15072" x="8796338" y="1090613"/>
          <p14:tracePt t="15073" x="8802688" y="1090613"/>
          <p14:tracePt t="15074" x="8813800" y="1090613"/>
          <p14:tracePt t="15075" x="8824913" y="1090613"/>
          <p14:tracePt t="15076" x="8836025" y="1090613"/>
          <p14:tracePt t="15078" x="8853488" y="1090613"/>
          <p14:tracePt t="15080" x="8886825" y="1090613"/>
          <p14:tracePt t="15082" x="8897938" y="1090613"/>
          <p14:tracePt t="15083" x="8909050" y="1090613"/>
          <p14:tracePt t="15084" x="8920163" y="1090613"/>
          <p14:tracePt t="15085" x="8937625" y="1090613"/>
          <p14:tracePt t="15086" x="8942388" y="1090613"/>
          <p14:tracePt t="15087" x="8953500" y="1090613"/>
          <p14:tracePt t="15088" x="8970963" y="1090613"/>
          <p14:tracePt t="15089" x="8977313" y="1090613"/>
          <p14:tracePt t="15090" x="8982075" y="1090613"/>
          <p14:tracePt t="15092" x="9010650" y="1090613"/>
          <p14:tracePt t="15093" x="9021763" y="1090613"/>
          <p14:tracePt t="15094" x="9028113" y="1090613"/>
          <p14:tracePt t="15095" x="9039225" y="1090613"/>
          <p14:tracePt t="15096" x="9043988" y="1090613"/>
          <p14:tracePt t="15097" x="9055100" y="1090613"/>
          <p14:tracePt t="15098" x="9066213" y="1090613"/>
          <p14:tracePt t="15099" x="9083675" y="1090613"/>
          <p14:tracePt t="15100" x="9088438" y="1090613"/>
          <p14:tracePt t="15101" x="9101138" y="1090613"/>
          <p14:tracePt t="15102" x="9112250" y="1090613"/>
          <p14:tracePt t="15103" x="9117013" y="1090613"/>
          <p14:tracePt t="15104" x="9128125" y="1090613"/>
          <p14:tracePt t="15105" x="9139238" y="1090613"/>
          <p14:tracePt t="15106" x="9150350" y="1090613"/>
          <p14:tracePt t="15107" x="9156700" y="1090613"/>
          <p14:tracePt t="15108" x="9174163" y="1090613"/>
          <p14:tracePt t="15110" x="9190038" y="1090613"/>
          <p14:tracePt t="15111" x="9201150" y="1090613"/>
          <p14:tracePt t="15113" x="9212263" y="1090613"/>
          <p14:tracePt t="15113" x="9218613" y="1090613"/>
          <p14:tracePt t="15114" x="9229725" y="1090613"/>
          <p14:tracePt t="15115" x="9236075" y="1090613"/>
          <p14:tracePt t="15116" x="9247188" y="1090613"/>
          <p14:tracePt t="15117" x="9258300" y="1090613"/>
          <p14:tracePt t="15118" x="9263063" y="1090613"/>
          <p14:tracePt t="15119" x="9280525" y="1090613"/>
          <p14:tracePt t="15121" x="9296400" y="1090613"/>
          <p14:tracePt t="15122" x="9309100" y="1090613"/>
          <p14:tracePt t="15123" x="9313863" y="1090613"/>
          <p14:tracePt t="15124" x="9324975" y="1090613"/>
          <p14:tracePt t="15125" x="9331325" y="1090613"/>
          <p14:tracePt t="15126" x="9342438" y="1090613"/>
          <p14:tracePt t="15127" x="9353550" y="1090613"/>
          <p14:tracePt t="15128" x="9358313" y="1090613"/>
          <p14:tracePt t="15129" x="9371013" y="1090613"/>
          <p14:tracePt t="15130" x="9375775" y="1090613"/>
          <p14:tracePt t="15131" x="9386888" y="1090613"/>
          <p14:tracePt t="15132" x="9404350" y="1090613"/>
          <p14:tracePt t="15133" x="9409113" y="1090613"/>
          <p14:tracePt t="15134" x="9415463" y="1090613"/>
          <p14:tracePt t="15135" x="9426575" y="1090613"/>
          <p14:tracePt t="15136" x="9437688" y="1090613"/>
          <p14:tracePt t="15137" x="9444038" y="1090613"/>
          <p14:tracePt t="15138" x="9448800" y="1090613"/>
          <p14:tracePt t="15139" x="9459913" y="1090613"/>
          <p14:tracePt t="15140" x="9471025" y="1084263"/>
          <p14:tracePt t="15141" x="9477375" y="1084263"/>
          <p14:tracePt t="15142" x="9482138" y="1084263"/>
          <p14:tracePt t="15143" x="9493250" y="1084263"/>
          <p14:tracePt t="15144" x="9504363" y="1084263"/>
          <p14:tracePt t="15145" x="9517063" y="1084263"/>
          <p14:tracePt t="15147" x="9528175" y="1084263"/>
          <p14:tracePt t="15148" x="9544050" y="1084263"/>
          <p14:tracePt t="15149" x="9550400" y="1079500"/>
          <p14:tracePt t="15151" x="9561513" y="1079500"/>
          <p14:tracePt t="15152" x="9572625" y="1079500"/>
          <p14:tracePt t="15153" x="9572625" y="1073150"/>
          <p14:tracePt t="15154" x="9583738" y="1073150"/>
          <p14:tracePt t="15155" x="9590088" y="1073150"/>
          <p14:tracePt t="15156" x="9594850" y="1073150"/>
          <p14:tracePt t="15157" x="9605963" y="1073150"/>
          <p14:tracePt t="15158" x="9617075" y="1073150"/>
          <p14:tracePt t="15159" x="9623425" y="1073150"/>
          <p14:tracePt t="15160" x="9628188" y="1073150"/>
          <p14:tracePt t="15161" x="9639300" y="1068388"/>
          <p14:tracePt t="15162" x="9652000" y="1068388"/>
          <p14:tracePt t="15163" x="9656763" y="1068388"/>
          <p14:tracePt t="15164" x="9667875" y="1062038"/>
          <p14:tracePt t="15165" x="9674225" y="1062038"/>
          <p14:tracePt t="15167" x="9685338" y="1062038"/>
          <p14:tracePt t="15168" x="9696450" y="1062038"/>
          <p14:tracePt t="15170" x="9701213" y="1062038"/>
          <p14:tracePt t="15171" x="9707563" y="1057275"/>
          <p14:tracePt t="15172" x="9718675" y="1057275"/>
          <p14:tracePt t="15173" x="9725025" y="1057275"/>
          <p14:tracePt t="15174" x="9729788" y="1057275"/>
          <p14:tracePt t="15175" x="9740900" y="1057275"/>
          <p14:tracePt t="15176" x="9747250" y="1057275"/>
          <p14:tracePt t="15177" x="9752013" y="1050925"/>
          <p14:tracePt t="15178" x="9763125" y="1050925"/>
          <p14:tracePt t="15179" x="9769475" y="1050925"/>
          <p14:tracePt t="15181" x="9774238" y="1050925"/>
          <p14:tracePt t="15182" x="9786938" y="1046163"/>
          <p14:tracePt t="15183" x="9791700" y="1046163"/>
          <p14:tracePt t="15184" x="9798050" y="1046163"/>
          <p14:tracePt t="15185" x="9809163" y="1046163"/>
          <p14:tracePt t="15186" x="9820275" y="1046163"/>
          <p14:tracePt t="15188" x="9825038" y="1039813"/>
          <p14:tracePt t="15189" x="9831388" y="1039813"/>
          <p14:tracePt t="15190" x="9836150" y="1039813"/>
          <p14:tracePt t="15191" x="9842500" y="1039813"/>
          <p14:tracePt t="15192" x="9853613" y="1039813"/>
          <p14:tracePt t="15193" x="9859963" y="1035050"/>
          <p14:tracePt t="15194" x="9864725" y="1035050"/>
          <p14:tracePt t="15195" x="9875838" y="1035050"/>
          <p14:tracePt t="15196" x="9882188" y="1035050"/>
          <p14:tracePt t="15197" x="9886950" y="1035050"/>
          <p14:tracePt t="15198" x="9893300" y="1035050"/>
          <p14:tracePt t="15199" x="9898063" y="1035050"/>
          <p14:tracePt t="15200" x="9904413" y="1035050"/>
          <p14:tracePt t="15201" x="9909175" y="1035050"/>
          <p14:tracePt t="15203" x="9915525" y="1035050"/>
          <p14:tracePt t="15203" x="9921875" y="1035050"/>
          <p14:tracePt t="15204" x="9932988" y="1028700"/>
          <p14:tracePt t="15205" x="9937750" y="1028700"/>
          <p14:tracePt t="15207" x="9948863" y="1028700"/>
          <p14:tracePt t="15208" x="9955213" y="1028700"/>
          <p14:tracePt t="15209" x="9959975" y="1022350"/>
          <p14:tracePt t="15211" x="9977438" y="1022350"/>
          <p14:tracePt t="15213" x="9988550" y="1022350"/>
          <p14:tracePt t="15215" x="9994900" y="1022350"/>
          <p14:tracePt t="15216" x="10006013" y="1022350"/>
          <p14:tracePt t="15218" x="10010775" y="1022350"/>
          <p14:tracePt t="15219" x="10017125" y="1022350"/>
          <p14:tracePt t="15220" x="10028238" y="1022350"/>
          <p14:tracePt t="15221" x="10033000" y="1022350"/>
          <p14:tracePt t="15222" x="10039350" y="1022350"/>
          <p14:tracePt t="15223" x="10044113" y="1022350"/>
          <p14:tracePt t="15224" x="10050463" y="1022350"/>
          <p14:tracePt t="15225" x="10055225" y="1017588"/>
          <p14:tracePt t="15226" x="10061575" y="1017588"/>
          <p14:tracePt t="15227" x="10067925" y="1017588"/>
          <p14:tracePt t="15228" x="10079038" y="1017588"/>
          <p14:tracePt t="15229" x="10083800" y="1017588"/>
          <p14:tracePt t="15230" x="10090150" y="1017588"/>
          <p14:tracePt t="15231" x="10094913" y="1017588"/>
          <p14:tracePt t="15233" x="10106025" y="1017588"/>
          <p14:tracePt t="15234" x="10117138" y="1017588"/>
          <p14:tracePt t="15235" x="10123488" y="1017588"/>
          <p14:tracePt t="15236" x="10129838" y="1017588"/>
          <p14:tracePt t="15238" x="10134600" y="1017588"/>
          <p14:tracePt t="15239" x="10152063" y="1017588"/>
          <p14:tracePt t="15240" x="10156825" y="1017588"/>
          <p14:tracePt t="15242" x="10167938" y="1017588"/>
          <p14:tracePt t="15243" x="10174288" y="1017588"/>
          <p14:tracePt t="15244" x="10179050" y="1017588"/>
          <p14:tracePt t="15245" x="10190163" y="1017588"/>
          <p14:tracePt t="15246" x="10196513" y="1017588"/>
          <p14:tracePt t="15247" x="10202863" y="1017588"/>
          <p14:tracePt t="15248" x="10213975" y="1017588"/>
          <p14:tracePt t="15249" x="10218738" y="1017588"/>
          <p14:tracePt t="15250" x="10225088" y="1017588"/>
          <p14:tracePt t="15251" x="10229850" y="1017588"/>
          <p14:tracePt t="15252" x="10236200" y="1017588"/>
          <p14:tracePt t="15253" x="10247313" y="1017588"/>
          <p14:tracePt t="15254" x="10252075" y="1017588"/>
          <p14:tracePt t="15255" x="10258425" y="1017588"/>
          <p14:tracePt t="15256" x="10269538" y="1017588"/>
          <p14:tracePt t="15257" x="10280650" y="1017588"/>
          <p14:tracePt t="15259" x="10291763" y="1017588"/>
          <p14:tracePt t="15260" x="10298113" y="1017588"/>
          <p14:tracePt t="15261" x="10302875" y="1011238"/>
          <p14:tracePt t="15262" x="10313988" y="1011238"/>
          <p14:tracePt t="15263" x="10320338" y="1011238"/>
          <p14:tracePt t="15264" x="10325100" y="1011238"/>
          <p14:tracePt t="15265" x="10337800" y="1011238"/>
          <p14:tracePt t="15266" x="10342563" y="1011238"/>
          <p14:tracePt t="15267" x="10348913" y="1011238"/>
          <p14:tracePt t="15268" x="10353675" y="1011238"/>
          <p14:tracePt t="15269" x="10371138" y="1011238"/>
          <p14:tracePt t="15270" x="10375900" y="1011238"/>
          <p14:tracePt t="15272" x="10387013" y="1011238"/>
          <p14:tracePt t="15273" x="10398125" y="1011238"/>
          <p14:tracePt t="15275" x="10410825" y="1011238"/>
          <p14:tracePt t="15276" x="10415588" y="1011238"/>
          <p14:tracePt t="15277" x="10426700" y="1011238"/>
          <p14:tracePt t="15278" x="10433050" y="1011238"/>
          <p14:tracePt t="15279" x="10448925" y="1011238"/>
          <p14:tracePt t="15280" x="10455275" y="1011238"/>
          <p14:tracePt t="15282" x="10472738" y="1011238"/>
          <p14:tracePt t="15283" x="10483850" y="1011238"/>
          <p14:tracePt t="15284" x="10494963" y="1011238"/>
          <p14:tracePt t="15285" x="10494963" y="1006475"/>
          <p14:tracePt t="15286" x="10506075" y="1006475"/>
          <p14:tracePt t="15287" x="10510838" y="1006475"/>
          <p14:tracePt t="15288" x="10517188" y="1006475"/>
          <p14:tracePt t="15289" x="10528300" y="1006475"/>
          <p14:tracePt t="15290" x="10545763" y="1006475"/>
          <p14:tracePt t="15291" x="10550525" y="1006475"/>
          <p14:tracePt t="15292" x="10561638" y="1006475"/>
          <p14:tracePt t="15293" x="10567988" y="1006475"/>
          <p14:tracePt t="15294" x="10579100" y="1006475"/>
          <p14:tracePt t="15295" x="10583863" y="1006475"/>
          <p14:tracePt t="15296" x="10594975" y="1006475"/>
          <p14:tracePt t="15297" x="10606088" y="1006475"/>
          <p14:tracePt t="15298" x="10612438" y="1006475"/>
          <p14:tracePt t="15299" x="10623550" y="1006475"/>
          <p14:tracePt t="15300" x="10629900" y="1006475"/>
          <p14:tracePt t="15301" x="10634663" y="1006475"/>
          <p14:tracePt t="15302" x="10645775" y="1006475"/>
          <p14:tracePt t="15303" x="10663238" y="1006475"/>
          <p14:tracePt t="15304" x="10668000" y="1006475"/>
          <p14:tracePt t="15305" x="10680700" y="1006475"/>
          <p14:tracePt t="15306" x="10685463" y="1006475"/>
          <p14:tracePt t="15307" x="10696575" y="1000125"/>
          <p14:tracePt t="15308" x="10707688" y="1000125"/>
          <p14:tracePt t="15309" x="10718800" y="1000125"/>
          <p14:tracePt t="15310" x="10725150" y="1000125"/>
          <p14:tracePt t="15311" x="10729913" y="1000125"/>
          <p14:tracePt t="15312" x="10741025" y="1000125"/>
          <p14:tracePt t="15313" x="10758488" y="995363"/>
          <p14:tracePt t="15314" x="10764838" y="995363"/>
          <p14:tracePt t="15315" x="10769600" y="995363"/>
          <p14:tracePt t="15316" x="10780713" y="995363"/>
          <p14:tracePt t="15317" x="10787063" y="995363"/>
          <p14:tracePt t="15318" x="10802938" y="989013"/>
          <p14:tracePt t="15319" x="10815638" y="989013"/>
          <p14:tracePt t="15320" x="10820400" y="989013"/>
          <p14:tracePt t="15321" x="10826750" y="989013"/>
          <p14:tracePt t="15322" x="10837863" y="989013"/>
          <p14:tracePt t="15323" x="10848975" y="989013"/>
          <p14:tracePt t="15324" x="10853738" y="989013"/>
          <p14:tracePt t="15325" x="10864850" y="989013"/>
          <p14:tracePt t="15326" x="10875963" y="989013"/>
          <p14:tracePt t="15328" x="10888663" y="984250"/>
          <p14:tracePt t="15329" x="10904538" y="984250"/>
          <p14:tracePt t="15330" x="10915650" y="977900"/>
          <p14:tracePt t="15331" x="10922000" y="977900"/>
          <p14:tracePt t="15332" x="10933113" y="977900"/>
          <p14:tracePt t="15333" x="10937875" y="977900"/>
          <p14:tracePt t="15334" x="10944225" y="977900"/>
          <p14:tracePt t="15335" x="10961688" y="977900"/>
          <p14:tracePt t="15336" x="10966450" y="977900"/>
          <p14:tracePt t="15337" x="10977563" y="977900"/>
          <p14:tracePt t="15338" x="10983913" y="973138"/>
          <p14:tracePt t="15339" x="10988675" y="973138"/>
          <p14:tracePt t="15340" x="10999788" y="973138"/>
          <p14:tracePt t="15342" x="11023600" y="966788"/>
          <p14:tracePt t="15343" x="11034713" y="966788"/>
          <p14:tracePt t="15344" x="11039475" y="966788"/>
          <p14:tracePt t="15345" x="11045825" y="966788"/>
          <p14:tracePt t="15346" x="11056938" y="966788"/>
          <p14:tracePt t="15347" x="11072813" y="966788"/>
          <p14:tracePt t="15349" x="11083925" y="962025"/>
          <p14:tracePt t="15350" x="11096625" y="962025"/>
          <p14:tracePt t="15351" x="11107738" y="962025"/>
          <p14:tracePt t="15353" x="11118850" y="955675"/>
          <p14:tracePt t="15354" x="11123613" y="955675"/>
          <p14:tracePt t="15355" x="11141075" y="955675"/>
          <p14:tracePt t="15356" x="11152188" y="955675"/>
          <p14:tracePt t="15357" x="11156950" y="955675"/>
          <p14:tracePt t="15358" x="11169650" y="955675"/>
          <p14:tracePt t="15359" x="11174413" y="955675"/>
          <p14:tracePt t="15360" x="11185525" y="949325"/>
          <p14:tracePt t="15361" x="11191875" y="949325"/>
          <p14:tracePt t="15363" x="11202988" y="949325"/>
          <p14:tracePt t="15364" x="11218863" y="944563"/>
          <p14:tracePt t="15365" x="11225213" y="944563"/>
          <p14:tracePt t="15367" x="11236325" y="944563"/>
          <p14:tracePt t="15368" x="11253788" y="944563"/>
          <p14:tracePt t="15369" x="11264900" y="944563"/>
          <p14:tracePt t="15371" x="11276013" y="944563"/>
          <p14:tracePt t="15372" x="11280775" y="944563"/>
          <p14:tracePt t="15373" x="11287125" y="938213"/>
          <p14:tracePt t="15374" x="11298238" y="938213"/>
          <p14:tracePt t="15375" x="11309350" y="938213"/>
          <p14:tracePt t="15376" x="11315700" y="938213"/>
          <p14:tracePt t="15377" x="11320463" y="938213"/>
          <p14:tracePt t="15378" x="11331575" y="933450"/>
          <p14:tracePt t="15379" x="11337925" y="933450"/>
          <p14:tracePt t="15380" x="11342688" y="933450"/>
          <p14:tracePt t="15381" x="11353800" y="933450"/>
          <p14:tracePt t="15382" x="11366500" y="933450"/>
          <p14:tracePt t="15384" x="11377613" y="933450"/>
          <p14:tracePt t="15385" x="11388725" y="933450"/>
          <p14:tracePt t="15386" x="11399838" y="927100"/>
          <p14:tracePt t="15388" x="11410950" y="927100"/>
          <p14:tracePt t="15389" x="11422063" y="927100"/>
          <p14:tracePt t="15391" x="11433175" y="927100"/>
          <p14:tracePt t="15392" x="11439525" y="922338"/>
          <p14:tracePt t="15393" x="11444288" y="922338"/>
          <p14:tracePt t="15394" x="11455400" y="922338"/>
          <p14:tracePt t="15395" x="11461750" y="922338"/>
          <p14:tracePt t="15396" x="11466513" y="922338"/>
          <p14:tracePt t="15397" x="11472863" y="922338"/>
          <p14:tracePt t="15398" x="11477625" y="922338"/>
          <p14:tracePt t="15399" x="11488738" y="922338"/>
          <p14:tracePt t="15400" x="11495088" y="922338"/>
          <p14:tracePt t="15401" x="11499850" y="915988"/>
          <p14:tracePt t="15402" x="11506200" y="915988"/>
          <p14:tracePt t="15403" x="11512550" y="915988"/>
          <p14:tracePt t="15404" x="11523663" y="915988"/>
          <p14:tracePt t="15405" x="11523663" y="911225"/>
          <p14:tracePt t="15406" x="11534775" y="911225"/>
          <p14:tracePt t="15407" x="11539538" y="911225"/>
          <p14:tracePt t="15408" x="11545888" y="911225"/>
          <p14:tracePt t="15410" x="11550650" y="911225"/>
          <p14:tracePt t="15411" x="11561763" y="911225"/>
          <p14:tracePt t="15413" x="11568113" y="911225"/>
          <p14:tracePt t="15414" x="11579225" y="904875"/>
          <p14:tracePt t="15416" x="11585575" y="904875"/>
          <p14:tracePt t="15417" x="11590338" y="904875"/>
          <p14:tracePt t="15418" x="11596688" y="904875"/>
          <p14:tracePt t="15420" x="11601450" y="904875"/>
          <p14:tracePt t="15421" x="11612563" y="900113"/>
          <p14:tracePt t="15423" x="11618913" y="893763"/>
          <p14:tracePt t="15424" x="11623675" y="893763"/>
          <p14:tracePt t="15426" x="11630025" y="893763"/>
          <p14:tracePt t="15428" x="11634788" y="893763"/>
          <p14:tracePt t="15430" x="11647488" y="893763"/>
          <p14:tracePt t="15431" x="11647488" y="887413"/>
          <p14:tracePt t="15433" x="11652250" y="887413"/>
          <p14:tracePt t="15435" x="11658600" y="887413"/>
          <p14:tracePt t="15438" x="11663363" y="882650"/>
          <p14:tracePt t="15439" x="11669713" y="882650"/>
          <p14:tracePt t="15441" x="11669713" y="876300"/>
          <p14:tracePt t="15442" x="11674475" y="876300"/>
          <p14:tracePt t="15446" x="11680825" y="876300"/>
          <p14:tracePt t="15448" x="11685588" y="871538"/>
          <p14:tracePt t="15450" x="11691938" y="871538"/>
          <p14:tracePt t="15453" x="11696700" y="871538"/>
          <p14:tracePt t="15457" x="11703050" y="865188"/>
          <p14:tracePt t="15461" x="11707813" y="865188"/>
          <p14:tracePt t="15463" x="11714163" y="865188"/>
          <p14:tracePt t="15467" x="11720513" y="865188"/>
          <p14:tracePt t="15469" x="11720513" y="860425"/>
          <p14:tracePt t="15472" x="11725275" y="860425"/>
          <p14:tracePt t="15476" x="11725275" y="854075"/>
          <p14:tracePt t="15477" x="11731625" y="854075"/>
          <p14:tracePt t="15482" x="11736388" y="854075"/>
          <p14:tracePt t="15485" x="11742738" y="854075"/>
          <p14:tracePt t="15490" x="11742738" y="849313"/>
          <p14:tracePt t="15491" x="11747500" y="849313"/>
          <p14:tracePt t="15497" x="11753850" y="849313"/>
          <p14:tracePt t="15504" x="11758613" y="849313"/>
          <p14:tracePt t="15505" x="11758613" y="842963"/>
          <p14:tracePt t="15508" x="11764963" y="842963"/>
          <p14:tracePt t="15515" x="11769725" y="842963"/>
          <p14:tracePt t="15518" x="11769725" y="838200"/>
          <p14:tracePt t="15523" x="11776075" y="838200"/>
          <p14:tracePt t="15528" x="11776075" y="831850"/>
          <p14:tracePt t="15532" x="11776075" y="827088"/>
          <p14:tracePt t="15533" x="11782425" y="827088"/>
          <p14:tracePt t="15539" x="11787188" y="820738"/>
          <p14:tracePt t="15545" x="11787188" y="814388"/>
          <p14:tracePt t="15551" x="11787188" y="809625"/>
          <p14:tracePt t="15554" x="11787188" y="803275"/>
          <p14:tracePt t="15559" x="11787188" y="798513"/>
          <p14:tracePt t="15564" x="11787188" y="792163"/>
          <p14:tracePt t="15568" x="11787188" y="787400"/>
          <p14:tracePt t="15571" x="11787188" y="781050"/>
          <p14:tracePt t="15574" x="11787188" y="776288"/>
          <p14:tracePt t="15577" x="11787188" y="769938"/>
          <p14:tracePt t="15581" x="11787188" y="765175"/>
          <p14:tracePt t="15582" x="11787188" y="758825"/>
          <p14:tracePt t="15585" x="11787188" y="752475"/>
          <p14:tracePt t="15588" x="11787188" y="747713"/>
          <p14:tracePt t="15589" x="11782425" y="747713"/>
          <p14:tracePt t="15592" x="11782425" y="736600"/>
          <p14:tracePt t="15596" x="11782425" y="730250"/>
          <p14:tracePt t="15597" x="11776075" y="730250"/>
          <p14:tracePt t="15598" x="11776075" y="725488"/>
          <p14:tracePt t="15600" x="11776075" y="719138"/>
          <p14:tracePt t="15602" x="11776075" y="714375"/>
          <p14:tracePt t="15605" x="11769725" y="708025"/>
          <p14:tracePt t="15608" x="11769725" y="703263"/>
          <p14:tracePt t="15610" x="11769725" y="696913"/>
          <p14:tracePt t="15613" x="11764963" y="692150"/>
          <p14:tracePt t="15614" x="11764963" y="685800"/>
          <p14:tracePt t="15615" x="11758613" y="685800"/>
          <p14:tracePt t="15617" x="11758613" y="679450"/>
          <p14:tracePt t="15620" x="11758613" y="674688"/>
          <p14:tracePt t="15621" x="11758613" y="668338"/>
          <p14:tracePt t="15623" x="11753850" y="668338"/>
          <p14:tracePt t="15624" x="11753850" y="663575"/>
          <p14:tracePt t="15627" x="11753850" y="657225"/>
          <p14:tracePt t="15630" x="11747500" y="652463"/>
          <p14:tracePt t="15632" x="11747500" y="646113"/>
          <p14:tracePt t="15633" x="11747500" y="641350"/>
          <p14:tracePt t="15636" x="11742738" y="635000"/>
          <p14:tracePt t="15638" x="11742738" y="630238"/>
          <p14:tracePt t="15639" x="11736388" y="630238"/>
          <p14:tracePt t="15640" x="11736388" y="623888"/>
          <p14:tracePt t="15642" x="11736388" y="619125"/>
          <p14:tracePt t="15644" x="11736388" y="612775"/>
          <p14:tracePt t="15645" x="11731625" y="612775"/>
          <p14:tracePt t="15647" x="11731625" y="606425"/>
          <p14:tracePt t="15650" x="11731625" y="601663"/>
          <p14:tracePt t="15651" x="11725275" y="595313"/>
          <p14:tracePt t="15653" x="11725275" y="590550"/>
          <p14:tracePt t="15656" x="11720513" y="584200"/>
          <p14:tracePt t="15658" x="11720513" y="579438"/>
          <p14:tracePt t="15659" x="11720513" y="573088"/>
          <p14:tracePt t="15661" x="11714163" y="568325"/>
          <p14:tracePt t="15664" x="11707813" y="568325"/>
          <p14:tracePt t="15665" x="11707813" y="561975"/>
          <p14:tracePt t="15666" x="11707813" y="557213"/>
          <p14:tracePt t="15667" x="11703050" y="550863"/>
          <p14:tracePt t="15670" x="11703050" y="544513"/>
          <p14:tracePt t="15671" x="11696700" y="544513"/>
          <p14:tracePt t="15672" x="11696700" y="539750"/>
          <p14:tracePt t="15673" x="11691938" y="533400"/>
          <p14:tracePt t="15675" x="11691938" y="528638"/>
          <p14:tracePt t="15677" x="11685588" y="522288"/>
          <p14:tracePt t="15678" x="11685588" y="517525"/>
          <p14:tracePt t="15679" x="11680825" y="517525"/>
          <p14:tracePt t="15680" x="11680825" y="511175"/>
          <p14:tracePt t="15682" x="11674475" y="506413"/>
          <p14:tracePt t="15683" x="11669713" y="506413"/>
          <p14:tracePt t="15684" x="11669713" y="500063"/>
          <p14:tracePt t="15686" x="11663363" y="495300"/>
          <p14:tracePt t="15688" x="11658600" y="488950"/>
          <p14:tracePt t="15690" x="11658600" y="484188"/>
          <p14:tracePt t="15691" x="11652250" y="484188"/>
          <p14:tracePt t="15692" x="11647488" y="477838"/>
          <p14:tracePt t="15693" x="11647488" y="471488"/>
          <p14:tracePt t="15695" x="11641138" y="466725"/>
          <p14:tracePt t="15697" x="11630025" y="460375"/>
          <p14:tracePt t="15698" x="11630025" y="455613"/>
          <p14:tracePt t="15699" x="11623675" y="455613"/>
          <p14:tracePt t="15700" x="11623675" y="449263"/>
          <p14:tracePt t="15701" x="11618913" y="449263"/>
          <p14:tracePt t="15702" x="11612563" y="449263"/>
          <p14:tracePt t="15703" x="11612563" y="444500"/>
          <p14:tracePt t="15704" x="11607800" y="438150"/>
          <p14:tracePt t="15705" x="11601450" y="433388"/>
          <p14:tracePt t="15706" x="11596688" y="433388"/>
          <p14:tracePt t="15708" x="11590338" y="427038"/>
          <p14:tracePt t="15709" x="11585575" y="422275"/>
          <p14:tracePt t="15710" x="11585575" y="415925"/>
          <p14:tracePt t="15711" x="11574463" y="415925"/>
          <p14:tracePt t="15713" x="11574463" y="409575"/>
          <p14:tracePt t="15714" x="11561763" y="404813"/>
          <p14:tracePt t="15715" x="11557000" y="404813"/>
          <p14:tracePt t="15717" x="11550650" y="398463"/>
          <p14:tracePt t="15718" x="11545888" y="393700"/>
          <p14:tracePt t="15719" x="11534775" y="387350"/>
          <p14:tracePt t="15723" x="11523663" y="382588"/>
          <p14:tracePt t="15724" x="11506200" y="376238"/>
          <p14:tracePt t="15725" x="11506200" y="371475"/>
          <p14:tracePt t="15726" x="11499850" y="371475"/>
          <p14:tracePt t="15727" x="11495088" y="371475"/>
          <p14:tracePt t="15728" x="11495088" y="365125"/>
          <p14:tracePt t="15729" x="11483975" y="360363"/>
          <p14:tracePt t="15730" x="11472863" y="360363"/>
          <p14:tracePt t="15731" x="11472863" y="354013"/>
          <p14:tracePt t="15732" x="11461750" y="354013"/>
          <p14:tracePt t="15733" x="11450638" y="349250"/>
          <p14:tracePt t="15735" x="11444288" y="349250"/>
          <p14:tracePt t="15736" x="11439525" y="342900"/>
          <p14:tracePt t="15737" x="11426825" y="336550"/>
          <p14:tracePt t="15738" x="11422063" y="336550"/>
          <p14:tracePt t="15739" x="11415713" y="336550"/>
          <p14:tracePt t="15740" x="11404600" y="331788"/>
          <p14:tracePt t="15741" x="11399838" y="325438"/>
          <p14:tracePt t="15742" x="11393488" y="325438"/>
          <p14:tracePt t="15743" x="11382375" y="325438"/>
          <p14:tracePt t="15744" x="11377613" y="320675"/>
          <p14:tracePt t="15745" x="11371263" y="320675"/>
          <p14:tracePt t="15746" x="11360150" y="314325"/>
          <p14:tracePt t="15747" x="11349038" y="314325"/>
          <p14:tracePt t="15748" x="11342688" y="309563"/>
          <p14:tracePt t="15749" x="11337925" y="309563"/>
          <p14:tracePt t="15750" x="11326813" y="303213"/>
          <p14:tracePt t="15751" x="11315700" y="303213"/>
          <p14:tracePt t="15752" x="11309350" y="303213"/>
          <p14:tracePt t="15753" x="11298238" y="298450"/>
          <p14:tracePt t="15755" x="11287125" y="292100"/>
          <p14:tracePt t="15756" x="11276013" y="287338"/>
          <p14:tracePt t="15757" x="11264900" y="287338"/>
          <p14:tracePt t="15759" x="11253788" y="287338"/>
          <p14:tracePt t="15760" x="11242675" y="280988"/>
          <p14:tracePt t="15761" x="11231563" y="280988"/>
          <p14:tracePt t="15762" x="11218863" y="276225"/>
          <p14:tracePt t="15764" x="11207750" y="276225"/>
          <p14:tracePt t="15765" x="11191875" y="276225"/>
          <p14:tracePt t="15766" x="11180763" y="269875"/>
          <p14:tracePt t="15767" x="11169650" y="269875"/>
          <p14:tracePt t="15768" x="11169650" y="263525"/>
          <p14:tracePt t="15769" x="11156950" y="263525"/>
          <p14:tracePt t="15770" x="11145838" y="263525"/>
          <p14:tracePt t="15771" x="11129963" y="263525"/>
          <p14:tracePt t="15772" x="11118850" y="258763"/>
          <p14:tracePt t="15773" x="11112500" y="258763"/>
          <p14:tracePt t="15774" x="11101388" y="252413"/>
          <p14:tracePt t="15775" x="11096625" y="252413"/>
          <p14:tracePt t="15776" x="11083925" y="252413"/>
          <p14:tracePt t="15777" x="11072813" y="252413"/>
          <p14:tracePt t="15778" x="11061700" y="252413"/>
          <p14:tracePt t="15779" x="11050588" y="247650"/>
          <p14:tracePt t="15780" x="11039475" y="247650"/>
          <p14:tracePt t="15781" x="11023600" y="247650"/>
          <p14:tracePt t="15782" x="11017250" y="241300"/>
          <p14:tracePt t="15783" x="11006138" y="241300"/>
          <p14:tracePt t="15784" x="10999788" y="241300"/>
          <p14:tracePt t="15785" x="10983913" y="236538"/>
          <p14:tracePt t="15786" x="10972800" y="236538"/>
          <p14:tracePt t="15787" x="10966450" y="236538"/>
          <p14:tracePt t="15788" x="10948988" y="236538"/>
          <p14:tracePt t="15789" x="10944225" y="236538"/>
          <p14:tracePt t="15790" x="10937875" y="236538"/>
          <p14:tracePt t="15791" x="10922000" y="230188"/>
          <p14:tracePt t="15792" x="10910888" y="230188"/>
          <p14:tracePt t="15793" x="10893425" y="230188"/>
          <p14:tracePt t="15794" x="10888663" y="225425"/>
          <p14:tracePt t="15795" x="10882313" y="225425"/>
          <p14:tracePt t="15796" x="10864850" y="225425"/>
          <p14:tracePt t="15797" x="10848975" y="225425"/>
          <p14:tracePt t="15799" x="10837863" y="225425"/>
          <p14:tracePt t="15800" x="10826750" y="225425"/>
          <p14:tracePt t="15801" x="10815638" y="225425"/>
          <p14:tracePt t="15802" x="10798175" y="219075"/>
          <p14:tracePt t="15803" x="10787063" y="219075"/>
          <p14:tracePt t="15804" x="10769600" y="219075"/>
          <p14:tracePt t="15805" x="10764838" y="219075"/>
          <p14:tracePt t="15806" x="10758488" y="219075"/>
          <p14:tracePt t="15807" x="10741025" y="214313"/>
          <p14:tracePt t="15808" x="10729913" y="214313"/>
          <p14:tracePt t="15809" x="10725150" y="214313"/>
          <p14:tracePt t="15810" x="10702925" y="214313"/>
          <p14:tracePt t="15812" x="10691813" y="207963"/>
          <p14:tracePt t="15813" x="10674350" y="207963"/>
          <p14:tracePt t="15814" x="10663238" y="207963"/>
          <p14:tracePt t="15815" x="10645775" y="207963"/>
          <p14:tracePt t="15816" x="10641013" y="207963"/>
          <p14:tracePt t="15817" x="10634663" y="207963"/>
          <p14:tracePt t="15818" x="10618788" y="207963"/>
          <p14:tracePt t="15819" x="10606088" y="207963"/>
          <p14:tracePt t="15820" x="10601325" y="207963"/>
          <p14:tracePt t="15821" x="10583863" y="207963"/>
          <p14:tracePt t="15822" x="10579100" y="207963"/>
          <p14:tracePt t="15823" x="10567988" y="207963"/>
          <p14:tracePt t="15824" x="10556875" y="207963"/>
          <p14:tracePt t="15825" x="10539413" y="207963"/>
          <p14:tracePt t="15826" x="10533063" y="207963"/>
          <p14:tracePt t="15828" x="10521950" y="207963"/>
          <p14:tracePt t="15829" x="10506075" y="207963"/>
          <p14:tracePt t="15830" x="10494963" y="207963"/>
          <p14:tracePt t="15831" x="10477500" y="207963"/>
          <p14:tracePt t="15832" x="10466388" y="207963"/>
          <p14:tracePt t="15834" x="10455275" y="207963"/>
          <p14:tracePt t="15835" x="10444163" y="207963"/>
          <p14:tracePt t="15836" x="10433050" y="207963"/>
          <p14:tracePt t="15837" x="10421938" y="207963"/>
          <p14:tracePt t="15838" x="10415588" y="207963"/>
          <p14:tracePt t="15839" x="10410825" y="207963"/>
          <p14:tracePt t="15840" x="10398125" y="207963"/>
          <p14:tracePt t="15841" x="10382250" y="207963"/>
          <p14:tracePt t="15842" x="10375900" y="207963"/>
          <p14:tracePt t="15843" x="10371138" y="207963"/>
          <p14:tracePt t="15844" x="10360025" y="207963"/>
          <p14:tracePt t="15845" x="10353675" y="207963"/>
          <p14:tracePt t="15846" x="10337800" y="207963"/>
          <p14:tracePt t="15847" x="10325100" y="207963"/>
          <p14:tracePt t="15848" x="10320338" y="207963"/>
          <p14:tracePt t="15849" x="10313988" y="207963"/>
          <p14:tracePt t="15850" x="10302875" y="207963"/>
          <p14:tracePt t="15851" x="10298113" y="207963"/>
          <p14:tracePt t="15852" x="10287000" y="207963"/>
          <p14:tracePt t="15853" x="10275888" y="207963"/>
          <p14:tracePt t="15854" x="10264775" y="207963"/>
          <p14:tracePt t="15855" x="10258425" y="207963"/>
          <p14:tracePt t="15856" x="10252075" y="207963"/>
          <p14:tracePt t="15857" x="10240963" y="207963"/>
          <p14:tracePt t="15858" x="10236200" y="207963"/>
          <p14:tracePt t="15859" x="10229850" y="207963"/>
          <p14:tracePt t="15860" x="10225088" y="207963"/>
          <p14:tracePt t="15861" x="10213975" y="207963"/>
          <p14:tracePt t="15863" x="10202863" y="214313"/>
          <p14:tracePt t="15864" x="10185400" y="214313"/>
          <p14:tracePt t="15865" x="10174288" y="214313"/>
          <p14:tracePt t="15867" x="10163175" y="214313"/>
          <p14:tracePt t="15868" x="10156825" y="214313"/>
          <p14:tracePt t="15869" x="10152063" y="214313"/>
          <p14:tracePt t="15870" x="10140950" y="219075"/>
          <p14:tracePt t="15871" x="10134600" y="219075"/>
          <p14:tracePt t="15872" x="10129838" y="219075"/>
          <p14:tracePt t="15873" x="10117138" y="219075"/>
          <p14:tracePt t="15874" x="10117138" y="225425"/>
          <p14:tracePt t="15875" x="10106025" y="225425"/>
          <p14:tracePt t="15877" x="10094913" y="225425"/>
          <p14:tracePt t="15878" x="10090150" y="225425"/>
          <p14:tracePt t="15879" x="10079038" y="225425"/>
          <p14:tracePt t="15880" x="10067925" y="225425"/>
          <p14:tracePt t="15881" x="10067925" y="230188"/>
          <p14:tracePt t="15882" x="10055225" y="230188"/>
          <p14:tracePt t="15883" x="10050463" y="230188"/>
          <p14:tracePt t="15884" x="10039350" y="230188"/>
          <p14:tracePt t="15886" x="10033000" y="230188"/>
          <p14:tracePt t="15887" x="10017125" y="236538"/>
          <p14:tracePt t="15888" x="10010775" y="236538"/>
          <p14:tracePt t="15890" x="10006013" y="236538"/>
          <p14:tracePt t="15891" x="9994900" y="241300"/>
          <p14:tracePt t="15892" x="9988550" y="241300"/>
          <p14:tracePt t="15893" x="9982200" y="241300"/>
          <p14:tracePt t="15894" x="9977438" y="241300"/>
          <p14:tracePt t="15895" x="9959975" y="241300"/>
          <p14:tracePt t="15896" x="9955213" y="247650"/>
          <p14:tracePt t="15897" x="9948863" y="247650"/>
          <p14:tracePt t="15898" x="9944100" y="247650"/>
          <p14:tracePt t="15900" x="9932988" y="252413"/>
          <p14:tracePt t="15901" x="9921875" y="252413"/>
          <p14:tracePt t="15903" x="9915525" y="252413"/>
          <p14:tracePt t="15904" x="9909175" y="252413"/>
          <p14:tracePt t="15905" x="9898063" y="258763"/>
          <p14:tracePt t="15906" x="9893300" y="258763"/>
          <p14:tracePt t="15907" x="9886950" y="263525"/>
          <p14:tracePt t="15912" x="9859963" y="263525"/>
          <p14:tracePt t="15913" x="9847263" y="269875"/>
          <p14:tracePt t="15915" x="9836150" y="276225"/>
          <p14:tracePt t="15916" x="9831388" y="276225"/>
          <p14:tracePt t="15917" x="9825038" y="276225"/>
          <p14:tracePt t="15918" x="9813925" y="276225"/>
          <p14:tracePt t="15919" x="9809163" y="280988"/>
          <p14:tracePt t="15920" x="9798050" y="280988"/>
          <p14:tracePt t="15922" x="9791700" y="280988"/>
          <p14:tracePt t="15923" x="9786938" y="280988"/>
          <p14:tracePt t="15924" x="9780588" y="287338"/>
          <p14:tracePt t="15926" x="9769475" y="292100"/>
          <p14:tracePt t="15927" x="9763125" y="292100"/>
          <p14:tracePt t="15927" x="9758363" y="292100"/>
          <p14:tracePt t="15928" x="9752013" y="292100"/>
          <p14:tracePt t="15930" x="9740900" y="298450"/>
          <p14:tracePt t="15931" x="9736138" y="303213"/>
          <p14:tracePt t="15932" x="9729788" y="303213"/>
          <p14:tracePt t="15933" x="9725025" y="303213"/>
          <p14:tracePt t="15935" x="9718675" y="309563"/>
          <p14:tracePt t="15936" x="9713913" y="309563"/>
          <p14:tracePt t="15937" x="9701213" y="309563"/>
          <p14:tracePt t="15938" x="9696450" y="314325"/>
          <p14:tracePt t="15939" x="9696450" y="320675"/>
          <p14:tracePt t="15940" x="9685338" y="320675"/>
          <p14:tracePt t="15942" x="9678988" y="320675"/>
          <p14:tracePt t="15943" x="9674225" y="325438"/>
          <p14:tracePt t="15944" x="9667875" y="331788"/>
          <p14:tracePt t="15945" x="9663113" y="331788"/>
          <p14:tracePt t="15946" x="9656763" y="331788"/>
          <p14:tracePt t="15947" x="9656763" y="336550"/>
          <p14:tracePt t="15948" x="9652000" y="336550"/>
          <p14:tracePt t="15949" x="9645650" y="342900"/>
          <p14:tracePt t="15950" x="9639300" y="342900"/>
          <p14:tracePt t="15951" x="9634538" y="342900"/>
          <p14:tracePt t="15952" x="9634538" y="349250"/>
          <p14:tracePt t="15953" x="9623425" y="354013"/>
          <p14:tracePt t="15955" x="9617075" y="354013"/>
          <p14:tracePt t="15956" x="9612313" y="360363"/>
          <p14:tracePt t="15957" x="9612313" y="365125"/>
          <p14:tracePt t="15958" x="9605963" y="365125"/>
          <p14:tracePt t="15959" x="9601200" y="371475"/>
          <p14:tracePt t="15961" x="9594850" y="376238"/>
          <p14:tracePt t="15962" x="9590088" y="376238"/>
          <p14:tracePt t="15964" x="9583738" y="382588"/>
          <p14:tracePt t="15965" x="9583738" y="387350"/>
          <p14:tracePt t="15966" x="9578975" y="387350"/>
          <p14:tracePt t="15967" x="9572625" y="393700"/>
          <p14:tracePt t="15968" x="9566275" y="398463"/>
          <p14:tracePt t="15969" x="9566275" y="404813"/>
          <p14:tracePt t="15970" x="9561513" y="404813"/>
          <p14:tracePt t="15972" x="9555163" y="409575"/>
          <p14:tracePt t="15974" x="9550400" y="415925"/>
          <p14:tracePt t="15976" x="9544050" y="422275"/>
          <p14:tracePt t="15977" x="9544050" y="427038"/>
          <p14:tracePt t="15978" x="9532938" y="433388"/>
          <p14:tracePt t="15981" x="9528175" y="438150"/>
          <p14:tracePt t="15981" x="9528175" y="444500"/>
          <p14:tracePt t="15983" x="9521825" y="449263"/>
          <p14:tracePt t="15985" x="9517063" y="455613"/>
          <p14:tracePt t="15986" x="9510713" y="455613"/>
          <p14:tracePt t="15988" x="9510713" y="466725"/>
          <p14:tracePt t="15989" x="9504363" y="466725"/>
          <p14:tracePt t="15990" x="9504363" y="471488"/>
          <p14:tracePt t="15991" x="9499600" y="471488"/>
          <p14:tracePt t="15992" x="9499600" y="477838"/>
          <p14:tracePt t="15994" x="9493250" y="484188"/>
          <p14:tracePt t="15995" x="9488488" y="488950"/>
          <p14:tracePt t="15997" x="9488488" y="495300"/>
          <p14:tracePt t="15998" x="9482138" y="500063"/>
          <p14:tracePt t="16000" x="9477375" y="506413"/>
          <p14:tracePt t="16001" x="9471025" y="506413"/>
          <p14:tracePt t="16002" x="9471025" y="511175"/>
          <p14:tracePt t="16004" x="9466263" y="517525"/>
          <p14:tracePt t="16006" x="9466263" y="522288"/>
          <p14:tracePt t="16007" x="9459913" y="528638"/>
          <p14:tracePt t="16009" x="9455150" y="533400"/>
          <p14:tracePt t="16010" x="9448800" y="533400"/>
          <p14:tracePt t="16011" x="9448800" y="539750"/>
          <p14:tracePt t="16013" x="9444038" y="544513"/>
          <p14:tracePt t="16014" x="9444038" y="550863"/>
          <p14:tracePt t="16016" x="9437688" y="550863"/>
          <p14:tracePt t="16017" x="9437688" y="557213"/>
          <p14:tracePt t="16019" x="9431338" y="561975"/>
          <p14:tracePt t="16021" x="9426575" y="568325"/>
          <p14:tracePt t="16022" x="9426575" y="573088"/>
          <p14:tracePt t="16024" x="9420225" y="573088"/>
          <p14:tracePt t="16025" x="9420225" y="579438"/>
          <p14:tracePt t="16027" x="9415463" y="584200"/>
          <p14:tracePt t="16030" x="9415463" y="590550"/>
          <p14:tracePt t="16031" x="9409113" y="595313"/>
          <p14:tracePt t="16032" x="9404350" y="595313"/>
          <p14:tracePt t="16033" x="9404350" y="601663"/>
          <p14:tracePt t="16036" x="9404350" y="606425"/>
          <p14:tracePt t="16037" x="9398000" y="606425"/>
          <p14:tracePt t="16039" x="9398000" y="612775"/>
          <p14:tracePt t="16040" x="9398000" y="619125"/>
          <p14:tracePt t="16042" x="9393238" y="619125"/>
          <p14:tracePt t="16043" x="9393238" y="623888"/>
          <p14:tracePt t="16046" x="9393238" y="630238"/>
          <p14:tracePt t="16048" x="9386888" y="630238"/>
          <p14:tracePt t="16050" x="9386888" y="635000"/>
          <p14:tracePt t="16051" x="9382125" y="641350"/>
          <p14:tracePt t="16054" x="9382125" y="646113"/>
          <p14:tracePt t="16057" x="9382125" y="652463"/>
          <p14:tracePt t="16058" x="9375775" y="652463"/>
          <p14:tracePt t="16060" x="9375775" y="657225"/>
          <p14:tracePt t="16061" x="9375775" y="663575"/>
          <p14:tracePt t="16064" x="9375775" y="668338"/>
          <p14:tracePt t="16068" x="9375775" y="674688"/>
          <p14:tracePt t="16069" x="9371013" y="674688"/>
          <p14:tracePt t="16071" x="9371013" y="679450"/>
          <p14:tracePt t="16072" x="9371013" y="685800"/>
          <p14:tracePt t="16075" x="9371013" y="692150"/>
          <p14:tracePt t="16078" x="9371013" y="696913"/>
          <p14:tracePt t="16081" x="9371013" y="703263"/>
          <p14:tracePt t="16082" x="9371013" y="708025"/>
          <p14:tracePt t="16086" x="9371013" y="714375"/>
          <p14:tracePt t="16089" x="9371013" y="719138"/>
          <p14:tracePt t="16091" x="9371013" y="725488"/>
          <p14:tracePt t="16092" x="9371013" y="730250"/>
          <p14:tracePt t="16095" x="9371013" y="736600"/>
          <p14:tracePt t="16097" x="9371013" y="741363"/>
          <p14:tracePt t="16100" x="9371013" y="747713"/>
          <p14:tracePt t="16102" x="9371013" y="752475"/>
          <p14:tracePt t="16104" x="9371013" y="758825"/>
          <p14:tracePt t="16107" x="9371013" y="765175"/>
          <p14:tracePt t="16109" x="9371013" y="769938"/>
          <p14:tracePt t="16110" x="9371013" y="776288"/>
          <p14:tracePt t="16113" x="9375775" y="781050"/>
          <p14:tracePt t="16115" x="9375775" y="787400"/>
          <p14:tracePt t="16117" x="9382125" y="792163"/>
          <p14:tracePt t="16118" x="9382125" y="798513"/>
          <p14:tracePt t="16119" x="9386888" y="798513"/>
          <p14:tracePt t="16120" x="9386888" y="803275"/>
          <p14:tracePt t="16123" x="9393238" y="809625"/>
          <p14:tracePt t="16125" x="9393238" y="814388"/>
          <p14:tracePt t="16127" x="9398000" y="820738"/>
          <p14:tracePt t="16128" x="9398000" y="827088"/>
          <p14:tracePt t="16130" x="9404350" y="827088"/>
          <p14:tracePt t="16131" x="9409113" y="831850"/>
          <p14:tracePt t="16133" x="9409113" y="842963"/>
          <p14:tracePt t="16134" x="9415463" y="842963"/>
          <p14:tracePt t="16135" x="9415463" y="849313"/>
          <p14:tracePt t="16136" x="9420225" y="849313"/>
          <p14:tracePt t="16138" x="9420225" y="854075"/>
          <p14:tracePt t="16139" x="9426575" y="854075"/>
          <p14:tracePt t="16141" x="9431338" y="860425"/>
          <p14:tracePt t="16142" x="9431338" y="865188"/>
          <p14:tracePt t="16143" x="9437688" y="871538"/>
          <p14:tracePt t="16145" x="9444038" y="871538"/>
          <p14:tracePt t="16146" x="9448800" y="876300"/>
          <p14:tracePt t="16147" x="9448800" y="882650"/>
          <p14:tracePt t="16148" x="9455150" y="882650"/>
          <p14:tracePt t="16150" x="9459913" y="887413"/>
          <p14:tracePt t="16152" x="9471025" y="900113"/>
          <p14:tracePt t="16154" x="9477375" y="900113"/>
          <p14:tracePt t="16155" x="9477375" y="904875"/>
          <p14:tracePt t="16156" x="9488488" y="904875"/>
          <p14:tracePt t="16157" x="9488488" y="911225"/>
          <p14:tracePt t="16158" x="9493250" y="911225"/>
          <p14:tracePt t="16159" x="9493250" y="915988"/>
          <p14:tracePt t="16160" x="9504363" y="922338"/>
          <p14:tracePt t="16162" x="9510713" y="922338"/>
          <p14:tracePt t="16163" x="9517063" y="927100"/>
          <p14:tracePt t="16164" x="9521825" y="927100"/>
          <p14:tracePt t="16165" x="9532938" y="938213"/>
          <p14:tracePt t="16167" x="9539288" y="938213"/>
          <p14:tracePt t="16168" x="9544050" y="944563"/>
          <p14:tracePt t="16169" x="9550400" y="949325"/>
          <p14:tracePt t="16170" x="9561513" y="949325"/>
          <p14:tracePt t="16171" x="9566275" y="955675"/>
          <p14:tracePt t="16172" x="9572625" y="962025"/>
          <p14:tracePt t="16173" x="9578975" y="962025"/>
          <p14:tracePt t="16174" x="9590088" y="962025"/>
          <p14:tracePt t="16175" x="9594850" y="966788"/>
          <p14:tracePt t="16176" x="9601200" y="966788"/>
          <p14:tracePt t="16177" x="9612313" y="973138"/>
          <p14:tracePt t="16178" x="9617075" y="973138"/>
          <p14:tracePt t="16179" x="9617075" y="977900"/>
          <p14:tracePt t="16180" x="9634538" y="984250"/>
          <p14:tracePt t="16181" x="9639300" y="984250"/>
          <p14:tracePt t="16182" x="9645650" y="984250"/>
          <p14:tracePt t="16183" x="9656763" y="989013"/>
          <p14:tracePt t="16184" x="9663113" y="995363"/>
          <p14:tracePt t="16185" x="9678988" y="995363"/>
          <p14:tracePt t="16186" x="9685338" y="995363"/>
          <p14:tracePt t="16187" x="9696450" y="1000125"/>
          <p14:tracePt t="16188" x="9701213" y="1006475"/>
          <p14:tracePt t="16189" x="9707563" y="1006475"/>
          <p14:tracePt t="16190" x="9725025" y="1011238"/>
          <p14:tracePt t="16191" x="9736138" y="1011238"/>
          <p14:tracePt t="16192" x="9740900" y="1011238"/>
          <p14:tracePt t="16193" x="9758363" y="1017588"/>
          <p14:tracePt t="16195" x="9774238" y="1022350"/>
          <p14:tracePt t="16196" x="9786938" y="1022350"/>
          <p14:tracePt t="16197" x="9802813" y="1028700"/>
          <p14:tracePt t="16198" x="9813925" y="1028700"/>
          <p14:tracePt t="16199" x="9820275" y="1035050"/>
          <p14:tracePt t="16200" x="9836150" y="1035050"/>
          <p14:tracePt t="16201" x="9842500" y="1035050"/>
          <p14:tracePt t="16202" x="9853613" y="1035050"/>
          <p14:tracePt t="16203" x="9864725" y="1039813"/>
          <p14:tracePt t="16204" x="9871075" y="1039813"/>
          <p14:tracePt t="16205" x="9893300" y="1046163"/>
          <p14:tracePt t="16206" x="9898063" y="1046163"/>
          <p14:tracePt t="16207" x="9915525" y="1050925"/>
          <p14:tracePt t="16208" x="9926638" y="1050925"/>
          <p14:tracePt t="16209" x="9937750" y="1050925"/>
          <p14:tracePt t="16210" x="9948863" y="1050925"/>
          <p14:tracePt t="16211" x="9959975" y="1050925"/>
          <p14:tracePt t="16212" x="9971088" y="1057275"/>
          <p14:tracePt t="16213" x="9988550" y="1057275"/>
          <p14:tracePt t="16214" x="9999663" y="1057275"/>
          <p14:tracePt t="16215" x="10017125" y="1062038"/>
          <p14:tracePt t="16216" x="10028238" y="1062038"/>
          <p14:tracePt t="16217" x="10039350" y="1062038"/>
          <p14:tracePt t="16218" x="10050463" y="1062038"/>
          <p14:tracePt t="16219" x="10061575" y="1068388"/>
          <p14:tracePt t="16220" x="10072688" y="1068388"/>
          <p14:tracePt t="16221" x="10090150" y="1068388"/>
          <p14:tracePt t="16222" x="10101263" y="1068388"/>
          <p14:tracePt t="16223" x="10117138" y="1068388"/>
          <p14:tracePt t="16224" x="10129838" y="1068388"/>
          <p14:tracePt t="16225" x="10140950" y="1068388"/>
          <p14:tracePt t="16226" x="10152063" y="1068388"/>
          <p14:tracePt t="16227" x="10174288" y="1073150"/>
          <p14:tracePt t="16228" x="10185400" y="1073150"/>
          <p14:tracePt t="16229" x="10202863" y="1073150"/>
          <p14:tracePt t="16231" x="10213975" y="1073150"/>
          <p14:tracePt t="16231" x="10229850" y="1079500"/>
          <p14:tracePt t="16232" x="10247313" y="1079500"/>
          <p14:tracePt t="16233" x="10258425" y="1079500"/>
          <p14:tracePt t="16234" x="10269538" y="1079500"/>
          <p14:tracePt t="16235" x="10280650" y="1084263"/>
          <p14:tracePt t="16236" x="10291763" y="1084263"/>
          <p14:tracePt t="16238" x="10302875" y="1084263"/>
          <p14:tracePt t="16238" x="10325100" y="1084263"/>
          <p14:tracePt t="16239" x="10342563" y="1084263"/>
          <p14:tracePt t="16240" x="10353675" y="1084263"/>
          <p14:tracePt t="16241" x="10371138" y="1084263"/>
          <p14:tracePt t="16242" x="10387013" y="1084263"/>
          <p14:tracePt t="16243" x="10398125" y="1084263"/>
          <p14:tracePt t="16245" x="10421938" y="1090613"/>
          <p14:tracePt t="16246" x="10433050" y="1090613"/>
          <p14:tracePt t="16247" x="10455275" y="1090613"/>
          <p14:tracePt t="16248" x="10472738" y="1090613"/>
          <p14:tracePt t="16249" x="10483850" y="1090613"/>
          <p14:tracePt t="16250" x="10499725" y="1090613"/>
          <p14:tracePt t="16251" x="10517188" y="1090613"/>
          <p14:tracePt t="16252" x="10528300" y="1090613"/>
          <p14:tracePt t="16253" x="10539413" y="1095375"/>
          <p14:tracePt t="16254" x="10561638" y="1095375"/>
          <p14:tracePt t="16255" x="10567988" y="1095375"/>
          <p14:tracePt t="16256" x="10583863" y="1095375"/>
          <p14:tracePt t="16257" x="10601325" y="1095375"/>
          <p14:tracePt t="16259" x="10606088" y="1095375"/>
          <p14:tracePt t="16259" x="10623550" y="1095375"/>
          <p14:tracePt t="16260" x="10641013" y="1095375"/>
          <p14:tracePt t="16261" x="10652125" y="1095375"/>
          <p14:tracePt t="16262" x="10668000" y="1095375"/>
          <p14:tracePt t="16263" x="10680700" y="1095375"/>
          <p14:tracePt t="16264" x="10696575" y="1095375"/>
          <p14:tracePt t="16265" x="10714038" y="1095375"/>
          <p14:tracePt t="16266" x="10718800" y="1095375"/>
          <p14:tracePt t="16267" x="10736263" y="1095375"/>
          <p14:tracePt t="16268" x="10741025" y="1095375"/>
          <p14:tracePt t="16269" x="10758488" y="1095375"/>
          <p14:tracePt t="16270" x="10775950" y="1095375"/>
          <p14:tracePt t="16271" x="10787063" y="1095375"/>
          <p14:tracePt t="16272" x="10798175" y="1095375"/>
          <p14:tracePt t="16273" x="10815638" y="1095375"/>
          <p14:tracePt t="16274" x="10831513" y="1095375"/>
          <p14:tracePt t="16275" x="10837863" y="1095375"/>
          <p14:tracePt t="16276" x="10853738" y="1095375"/>
          <p14:tracePt t="16277" x="10860088" y="1095375"/>
          <p14:tracePt t="16278" x="10875963" y="1095375"/>
          <p14:tracePt t="16280" x="10888663" y="1095375"/>
          <p14:tracePt t="16280" x="10904538" y="1095375"/>
          <p14:tracePt t="16281" x="10915650" y="1095375"/>
          <p14:tracePt t="16282" x="10926763" y="1095375"/>
          <p14:tracePt t="16283" x="10937875" y="1095375"/>
          <p14:tracePt t="16284" x="10955338" y="1095375"/>
          <p14:tracePt t="16285" x="10961688" y="1095375"/>
          <p14:tracePt t="16286" x="10972800" y="1095375"/>
          <p14:tracePt t="16287" x="10983913" y="1095375"/>
          <p14:tracePt t="16288" x="10995025" y="1095375"/>
          <p14:tracePt t="16289" x="11010900" y="1095375"/>
          <p14:tracePt t="16290" x="11023600" y="1095375"/>
          <p14:tracePt t="16291" x="11034713" y="1095375"/>
          <p14:tracePt t="16292" x="11045825" y="1095375"/>
          <p14:tracePt t="16294" x="11061700" y="1095375"/>
          <p14:tracePt t="16295" x="11079163" y="1095375"/>
          <p14:tracePt t="16296" x="11096625" y="1095375"/>
          <p14:tracePt t="16298" x="11107738" y="1090613"/>
          <p14:tracePt t="16299" x="11118850" y="1090613"/>
          <p14:tracePt t="16300" x="11129963" y="1090613"/>
          <p14:tracePt t="16301" x="11145838" y="1090613"/>
          <p14:tracePt t="16302" x="11156950" y="1090613"/>
          <p14:tracePt t="16303" x="11163300" y="1090613"/>
          <p14:tracePt t="16304" x="11174413" y="1090613"/>
          <p14:tracePt t="16305" x="11191875" y="1090613"/>
          <p14:tracePt t="16306" x="11196638" y="1090613"/>
          <p14:tracePt t="16307" x="11207750" y="1090613"/>
          <p14:tracePt t="16308" x="11218863" y="1084263"/>
          <p14:tracePt t="16309" x="11231563" y="1084263"/>
          <p14:tracePt t="16310" x="11242675" y="1084263"/>
          <p14:tracePt t="16311" x="11247438" y="1084263"/>
          <p14:tracePt t="16312" x="11264900" y="1084263"/>
          <p14:tracePt t="16314" x="11276013" y="1079500"/>
          <p14:tracePt t="16315" x="11287125" y="1079500"/>
          <p14:tracePt t="16316" x="11304588" y="1079500"/>
          <p14:tracePt t="16317" x="11309350" y="1079500"/>
          <p14:tracePt t="16318" x="11326813" y="1079500"/>
          <p14:tracePt t="16320" x="11337925" y="1079500"/>
          <p14:tracePt t="16321" x="11349038" y="1079500"/>
          <p14:tracePt t="16322" x="11360150" y="1079500"/>
          <p14:tracePt t="16323" x="11371263" y="1073150"/>
          <p14:tracePt t="16325" x="11382375" y="1073150"/>
          <p14:tracePt t="16326" x="11393488" y="1073150"/>
          <p14:tracePt t="16327" x="11410950" y="1068388"/>
          <p14:tracePt t="16328" x="11422063" y="1068388"/>
          <p14:tracePt t="16330" x="11433175" y="1068388"/>
          <p14:tracePt t="16331" x="11444288" y="1068388"/>
          <p14:tracePt t="16332" x="11455400" y="1068388"/>
          <p14:tracePt t="16333" x="11466513" y="1068388"/>
          <p14:tracePt t="16335" x="11477625" y="1068388"/>
          <p14:tracePt t="16336" x="11488738" y="1068388"/>
          <p14:tracePt t="16337" x="11488738" y="1062038"/>
          <p14:tracePt t="16338" x="11499850" y="1062038"/>
          <p14:tracePt t="16339" x="11512550" y="1062038"/>
          <p14:tracePt t="16340" x="11523663" y="1057275"/>
          <p14:tracePt t="16342" x="11539538" y="1057275"/>
          <p14:tracePt t="16343" x="11550650" y="1057275"/>
          <p14:tracePt t="16344" x="11557000" y="1057275"/>
          <p14:tracePt t="16345" x="11561763" y="1057275"/>
          <p14:tracePt t="16346" x="11574463" y="1057275"/>
          <p14:tracePt t="16347" x="11579225" y="1057275"/>
          <p14:tracePt t="16348" x="11585575" y="1050925"/>
          <p14:tracePt t="16349" x="11596688" y="1050925"/>
          <p14:tracePt t="16350" x="11601450" y="1050925"/>
          <p14:tracePt t="16352" x="11612563" y="1050925"/>
          <p14:tracePt t="16353" x="11623675" y="1050925"/>
          <p14:tracePt t="16354" x="11623675" y="1046163"/>
          <p14:tracePt t="16355" x="11634788" y="1046163"/>
          <p14:tracePt t="16356" x="11647488" y="1039813"/>
          <p14:tracePt t="16358" x="11658600" y="1039813"/>
          <p14:tracePt t="16359" x="11663363" y="1039813"/>
          <p14:tracePt t="16360" x="11669713" y="1039813"/>
          <p14:tracePt t="16361" x="11680825" y="1039813"/>
          <p14:tracePt t="16363" x="11685588" y="1035050"/>
          <p14:tracePt t="16363" x="11691938" y="1035050"/>
          <p14:tracePt t="16364" x="11696700" y="1028700"/>
          <p14:tracePt t="16365" x="11703050" y="1028700"/>
          <p14:tracePt t="16366" x="11714163" y="1028700"/>
          <p14:tracePt t="16367" x="11720513" y="1028700"/>
          <p14:tracePt t="16368" x="11725275" y="1028700"/>
          <p14:tracePt t="16369" x="11731625" y="1028700"/>
          <p14:tracePt t="16370" x="11736388" y="1022350"/>
          <p14:tracePt t="16371" x="11747500" y="1017588"/>
          <p14:tracePt t="16372" x="11753850" y="1017588"/>
          <p14:tracePt t="16373" x="11758613" y="1017588"/>
          <p14:tracePt t="16374" x="11764963" y="1017588"/>
          <p14:tracePt t="16375" x="11769725" y="1017588"/>
          <p14:tracePt t="16377" x="11769725" y="1011238"/>
          <p14:tracePt t="16377" x="11782425" y="1011238"/>
          <p14:tracePt t="16379" x="11787188" y="1006475"/>
          <p14:tracePt t="16380" x="11804650" y="1006475"/>
          <p14:tracePt t="16382" x="11809413" y="1006475"/>
          <p14:tracePt t="16383" x="11815763" y="1000125"/>
          <p14:tracePt t="16384" x="11826875" y="995363"/>
          <p14:tracePt t="16385" x="11831638" y="995363"/>
          <p14:tracePt t="16387" x="11837988" y="995363"/>
          <p14:tracePt t="16388" x="11849100" y="995363"/>
          <p14:tracePt t="16389" x="11849100" y="989013"/>
          <p14:tracePt t="16391" x="11855450" y="989013"/>
          <p14:tracePt t="16391" x="11866563" y="984250"/>
          <p14:tracePt t="16393" x="11871325" y="984250"/>
          <p14:tracePt t="16394" x="11877675" y="977900"/>
          <p14:tracePt t="16395" x="11882438" y="977900"/>
          <p14:tracePt t="16397" x="11888788" y="977900"/>
          <p14:tracePt t="16398" x="11893550" y="973138"/>
          <p14:tracePt t="16399" x="11899900" y="973138"/>
          <p14:tracePt t="16401" x="11904663" y="973138"/>
          <p14:tracePt t="16402" x="11917363" y="966788"/>
          <p14:tracePt t="16404" x="11922125" y="962025"/>
          <p14:tracePt t="16406" x="11928475" y="962025"/>
          <p14:tracePt t="16408" x="11939588" y="955675"/>
          <p14:tracePt t="16411" x="11950700" y="949325"/>
          <p14:tracePt t="16413" x="11955463" y="944563"/>
          <p14:tracePt t="16415" x="11961813" y="944563"/>
          <p14:tracePt t="16417" x="11961813" y="938213"/>
          <p14:tracePt t="16418" x="11966575" y="938213"/>
          <p14:tracePt t="16419" x="11972925" y="938213"/>
          <p14:tracePt t="16420" x="11972925" y="933450"/>
          <p14:tracePt t="16421" x="11977688" y="933450"/>
          <p14:tracePt t="16424" x="11984038" y="927100"/>
          <p14:tracePt t="16426" x="11984038" y="922338"/>
          <p14:tracePt t="16427" x="11990388" y="922338"/>
          <p14:tracePt t="16428" x="11995150" y="915988"/>
          <p14:tracePt t="16431" x="12001500" y="911225"/>
          <p14:tracePt t="16435" x="12006263" y="904875"/>
          <p14:tracePt t="16437" x="12006263" y="900113"/>
          <p14:tracePt t="16439" x="12012613" y="893763"/>
          <p14:tracePt t="16440" x="12017375" y="893763"/>
          <p14:tracePt t="16442" x="12017375" y="887413"/>
          <p14:tracePt t="16446" x="12017375" y="882650"/>
          <p14:tracePt t="16447" x="12023725" y="876300"/>
          <p14:tracePt t="16450" x="12023725" y="871538"/>
          <p14:tracePt t="16454" x="12023725" y="865188"/>
          <p14:tracePt t="16457" x="12023725" y="860425"/>
          <p14:tracePt t="16458" x="12028488" y="854075"/>
          <p14:tracePt t="16460" x="12028488" y="849313"/>
          <p14:tracePt t="16463" x="12028488" y="842963"/>
          <p14:tracePt t="16465" x="12028488" y="838200"/>
          <p14:tracePt t="16467" x="12028488" y="831850"/>
          <p14:tracePt t="16469" x="12028488" y="827088"/>
          <p14:tracePt t="16471" x="12028488" y="820738"/>
          <p14:tracePt t="16474" x="12028488" y="814388"/>
          <p14:tracePt t="16476" x="12028488" y="809625"/>
          <p14:tracePt t="16477" x="12028488" y="803275"/>
          <p14:tracePt t="16479" x="12028488" y="798513"/>
          <p14:tracePt t="16481" x="12023725" y="792163"/>
          <p14:tracePt t="16483" x="12023725" y="787400"/>
          <p14:tracePt t="16484" x="12023725" y="781050"/>
          <p14:tracePt t="16486" x="12017375" y="776288"/>
          <p14:tracePt t="16487" x="12012613" y="769938"/>
          <p14:tracePt t="16488" x="12012613" y="765175"/>
          <p14:tracePt t="16490" x="12012613" y="758825"/>
          <p14:tracePt t="16491" x="12006263" y="758825"/>
          <p14:tracePt t="16492" x="12006263" y="752475"/>
          <p14:tracePt t="16494" x="12006263" y="747713"/>
          <p14:tracePt t="16495" x="12001500" y="741363"/>
          <p14:tracePt t="16497" x="11995150" y="736600"/>
          <p14:tracePt t="16499" x="11995150" y="725488"/>
          <p14:tracePt t="16500" x="11990388" y="725488"/>
          <p14:tracePt t="16501" x="11990388" y="719138"/>
          <p14:tracePt t="16503" x="11984038" y="714375"/>
          <p14:tracePt t="16504" x="11984038" y="708025"/>
          <p14:tracePt t="16505" x="11977688" y="703263"/>
          <p14:tracePt t="16507" x="11977688" y="696913"/>
          <p14:tracePt t="16508" x="11972925" y="692150"/>
          <p14:tracePt t="16510" x="11966575" y="685800"/>
          <p14:tracePt t="16512" x="11966575" y="679450"/>
          <p14:tracePt t="16513" x="11961813" y="679450"/>
          <p14:tracePt t="16514" x="11961813" y="674688"/>
          <p14:tracePt t="16515" x="11955463" y="668338"/>
          <p14:tracePt t="16517" x="11950700" y="663575"/>
          <p14:tracePt t="16519" x="11950700" y="652463"/>
          <p14:tracePt t="16520" x="11944350" y="652463"/>
          <p14:tracePt t="16521" x="11939588" y="646113"/>
          <p14:tracePt t="16523" x="11933238" y="635000"/>
          <p14:tracePt t="16525" x="11928475" y="630238"/>
          <p14:tracePt t="16527" x="11922125" y="623888"/>
          <p14:tracePt t="16528" x="11922125" y="619125"/>
          <p14:tracePt t="16530" x="11917363" y="612775"/>
          <p14:tracePt t="16532" x="11911013" y="606425"/>
          <p14:tracePt t="16534" x="11899900" y="595313"/>
          <p14:tracePt t="16536" x="11899900" y="584200"/>
          <p14:tracePt t="16537" x="11893550" y="584200"/>
          <p14:tracePt t="16539" x="11888788" y="579438"/>
          <p14:tracePt t="16540" x="11882438" y="579438"/>
          <p14:tracePt t="16541" x="11882438" y="573088"/>
          <p14:tracePt t="16542" x="11877675" y="568325"/>
          <p14:tracePt t="16543" x="11877675" y="561975"/>
          <p14:tracePt t="16544" x="11871325" y="561975"/>
          <p14:tracePt t="16545" x="11866563" y="557213"/>
          <p14:tracePt t="16547" x="11860213" y="544513"/>
          <p14:tracePt t="16548" x="11855450" y="544513"/>
          <p14:tracePt t="16549" x="11849100" y="539750"/>
          <p14:tracePt t="16551" x="11842750" y="533400"/>
          <p14:tracePt t="16552" x="11842750" y="528638"/>
          <p14:tracePt t="16553" x="11831638" y="522288"/>
          <p14:tracePt t="16555" x="11826875" y="517525"/>
          <p14:tracePt t="16556" x="11820525" y="511175"/>
          <p14:tracePt t="16558" x="11809413" y="506413"/>
          <p14:tracePt t="16559" x="11809413" y="495300"/>
          <p14:tracePt t="16560" x="11798300" y="495300"/>
          <p14:tracePt t="16561" x="11798300" y="488950"/>
          <p14:tracePt t="16562" x="11793538" y="488950"/>
          <p14:tracePt t="16563" x="11787188" y="477838"/>
          <p14:tracePt t="16564" x="11782425" y="477838"/>
          <p14:tracePt t="16566" x="11776075" y="471488"/>
          <p14:tracePt t="16567" x="11769725" y="466725"/>
          <p14:tracePt t="16568" x="11764963" y="460375"/>
          <p14:tracePt t="16569" x="11753850" y="455613"/>
          <p14:tracePt t="16571" x="11747500" y="449263"/>
          <p14:tracePt t="16572" x="11736388" y="444500"/>
          <p14:tracePt t="16573" x="11736388" y="438150"/>
          <p14:tracePt t="16574" x="11731625" y="438150"/>
          <p14:tracePt t="16575" x="11725275" y="433388"/>
          <p14:tracePt t="16576" x="11714163" y="433388"/>
          <p14:tracePt t="16577" x="11714163" y="427038"/>
          <p14:tracePt t="16578" x="11703050" y="422275"/>
          <p14:tracePt t="16579" x="11696700" y="415925"/>
          <p14:tracePt t="16580" x="11691938" y="409575"/>
          <p14:tracePt t="16582" x="11680825" y="409575"/>
          <p14:tracePt t="16583" x="11669713" y="398463"/>
          <p14:tracePt t="16584" x="11663363" y="393700"/>
          <p14:tracePt t="16586" x="11658600" y="387350"/>
          <p14:tracePt t="16587" x="11652250" y="387350"/>
          <p14:tracePt t="16588" x="11641138" y="382588"/>
          <p14:tracePt t="16589" x="11634788" y="376238"/>
          <p14:tracePt t="16590" x="11630025" y="376238"/>
          <p14:tracePt t="16591" x="11623675" y="371475"/>
          <p14:tracePt t="16592" x="11612563" y="365125"/>
          <p14:tracePt t="16594" x="11601450" y="360363"/>
          <p14:tracePt t="16595" x="11590338" y="354013"/>
          <p14:tracePt t="16596" x="11585575" y="349250"/>
          <p14:tracePt t="16598" x="11574463" y="342900"/>
          <p14:tracePt t="16599" x="11561763" y="336550"/>
          <p14:tracePt t="16601" x="11550650" y="331788"/>
          <p14:tracePt t="16602" x="11539538" y="325438"/>
          <p14:tracePt t="16604" x="11528425" y="320675"/>
          <p14:tracePt t="16605" x="11523663" y="314325"/>
          <p14:tracePt t="16606" x="11512550" y="309563"/>
          <p14:tracePt t="16607" x="11506200" y="309563"/>
          <p14:tracePt t="16608" x="11495088" y="303213"/>
          <p14:tracePt t="16609" x="11488738" y="298450"/>
          <p14:tracePt t="16610" x="11483975" y="298450"/>
          <p14:tracePt t="16611" x="11472863" y="292100"/>
          <p14:tracePt t="16613" x="11461750" y="287338"/>
          <p14:tracePt t="16614" x="11455400" y="287338"/>
          <p14:tracePt t="16615" x="11444288" y="280988"/>
          <p14:tracePt t="16616" x="11439525" y="276225"/>
          <p14:tracePt t="16617" x="11433175" y="276225"/>
          <p14:tracePt t="16618" x="11422063" y="269875"/>
          <p14:tracePt t="16619" x="11410950" y="269875"/>
          <p14:tracePt t="16620" x="11404600" y="263525"/>
          <p14:tracePt t="16621" x="11399838" y="258763"/>
          <p14:tracePt t="16622" x="11393488" y="258763"/>
          <p14:tracePt t="16623" x="11377613" y="252413"/>
          <p14:tracePt t="16624" x="11371263" y="247650"/>
          <p14:tracePt t="16627" x="11353800" y="241300"/>
          <p14:tracePt t="16627" x="11342688" y="241300"/>
          <p14:tracePt t="16628" x="11337925" y="236538"/>
          <p14:tracePt t="16629" x="11331575" y="236538"/>
          <p14:tracePt t="16630" x="11320463" y="230188"/>
          <p14:tracePt t="16631" x="11309350" y="230188"/>
          <p14:tracePt t="16632" x="11298238" y="225425"/>
          <p14:tracePt t="16633" x="11291888" y="219075"/>
          <p14:tracePt t="16634" x="11287125" y="219075"/>
          <p14:tracePt t="16635" x="11269663" y="214313"/>
          <p14:tracePt t="16636" x="11264900" y="214313"/>
          <p14:tracePt t="16637" x="11253788" y="207963"/>
          <p14:tracePt t="16638" x="11242675" y="201613"/>
          <p14:tracePt t="16639" x="11231563" y="201613"/>
          <p14:tracePt t="16640" x="11225213" y="201613"/>
          <p14:tracePt t="16641" x="11218863" y="196850"/>
          <p14:tracePt t="16642" x="11207750" y="190500"/>
          <p14:tracePt t="16643" x="11191875" y="185738"/>
          <p14:tracePt t="16644" x="11185525" y="185738"/>
          <p14:tracePt t="16645" x="11174413" y="185738"/>
          <p14:tracePt t="16646" x="11156950" y="179388"/>
          <p14:tracePt t="16648" x="11152188" y="174625"/>
          <p14:tracePt t="16649" x="11134725" y="174625"/>
          <p14:tracePt t="16650" x="11123613" y="174625"/>
          <p14:tracePt t="16651" x="11112500" y="168275"/>
          <p14:tracePt t="16652" x="11101388" y="163513"/>
          <p14:tracePt t="16653" x="11096625" y="163513"/>
          <p14:tracePt t="16654" x="11083925" y="157163"/>
          <p14:tracePt t="16655" x="11072813" y="157163"/>
          <p14:tracePt t="16656" x="11061700" y="157163"/>
          <p14:tracePt t="16657" x="11050588" y="152400"/>
          <p14:tracePt t="16658" x="11045825" y="152400"/>
          <p14:tracePt t="16659" x="11028363" y="146050"/>
          <p14:tracePt t="16662" x="10999788" y="141288"/>
          <p14:tracePt t="16663" x="10988675" y="141288"/>
          <p14:tracePt t="16664" x="10972800" y="134938"/>
          <p14:tracePt t="16665" x="10961688" y="128588"/>
          <p14:tracePt t="16666" x="10955338" y="128588"/>
          <p14:tracePt t="16667" x="10944225" y="128588"/>
          <p14:tracePt t="16668" x="10933113" y="128588"/>
          <p14:tracePt t="16669" x="10926763" y="128588"/>
          <p14:tracePt t="16670" x="10915650" y="123825"/>
          <p14:tracePt t="16671" x="10904538" y="117475"/>
          <p14:tracePt t="16672" x="10893425" y="117475"/>
          <p14:tracePt t="16673" x="10882313" y="117475"/>
          <p14:tracePt t="16674" x="10871200" y="117475"/>
          <p14:tracePt t="16675" x="10860088" y="112713"/>
          <p14:tracePt t="16676" x="10848975" y="112713"/>
          <p14:tracePt t="16677" x="10842625" y="112713"/>
          <p14:tracePt t="16678" x="10831513" y="106363"/>
          <p14:tracePt t="16679" x="10820400" y="106363"/>
          <p14:tracePt t="16680" x="10802938" y="101600"/>
          <p14:tracePt t="16681" x="10791825" y="101600"/>
          <p14:tracePt t="16682" x="10787063" y="101600"/>
          <p14:tracePt t="16683" x="10775950" y="101600"/>
          <p14:tracePt t="16684" x="10758488" y="95250"/>
          <p14:tracePt t="16686" x="10747375" y="95250"/>
          <p14:tracePt t="16687" x="10736263" y="90488"/>
          <p14:tracePt t="16688" x="10725150" y="90488"/>
          <p14:tracePt t="16689" x="10714038" y="90488"/>
          <p14:tracePt t="16690" x="10702925" y="90488"/>
          <p14:tracePt t="16691" x="10696575" y="90488"/>
          <p14:tracePt t="16692" x="10691813" y="84138"/>
          <p14:tracePt t="16693" x="10674350" y="84138"/>
          <p14:tracePt t="16694" x="10656888" y="84138"/>
          <p14:tracePt t="16695" x="10645775" y="79375"/>
          <p14:tracePt t="16696" x="10641013" y="79375"/>
          <p14:tracePt t="16697" x="10629900" y="79375"/>
          <p14:tracePt t="16698" x="10623550" y="79375"/>
          <p14:tracePt t="16699" x="10612438" y="79375"/>
          <p14:tracePt t="16700" x="10601325" y="79375"/>
          <p14:tracePt t="16701" x="10590213" y="73025"/>
          <p14:tracePt t="16702" x="10579100" y="73025"/>
          <p14:tracePt t="16703" x="10572750" y="73025"/>
          <p14:tracePt t="16704" x="10556875" y="73025"/>
          <p14:tracePt t="16706" x="10539413" y="66675"/>
          <p14:tracePt t="16707" x="10528300" y="66675"/>
          <p14:tracePt t="16708" x="10517188" y="66675"/>
          <p14:tracePt t="16709" x="10506075" y="61913"/>
          <p14:tracePt t="16710" x="10494963" y="61913"/>
          <p14:tracePt t="16712" x="10483850" y="61913"/>
          <p14:tracePt t="16713" x="10472738" y="61913"/>
          <p14:tracePt t="16714" x="10460038" y="61913"/>
          <p14:tracePt t="16715" x="10448925" y="61913"/>
          <p14:tracePt t="16716" x="10437813" y="61913"/>
          <p14:tracePt t="16718" x="10426700" y="55563"/>
          <p14:tracePt t="16719" x="10410825" y="55563"/>
          <p14:tracePt t="16720" x="10393363" y="55563"/>
          <p14:tracePt t="16721" x="10387013" y="55563"/>
          <p14:tracePt t="16723" x="10375900" y="50800"/>
          <p14:tracePt t="16724" x="10364788" y="50800"/>
          <p14:tracePt t="16725" x="10348913" y="50800"/>
          <p14:tracePt t="16726" x="10342563" y="50800"/>
          <p14:tracePt t="16727" x="10331450" y="50800"/>
          <p14:tracePt t="16728" x="10325100" y="50800"/>
          <p14:tracePt t="16729" x="10313988" y="50800"/>
          <p14:tracePt t="16730" x="10302875" y="50800"/>
          <p14:tracePt t="16731" x="10298113" y="50800"/>
          <p14:tracePt t="16732" x="10291763" y="50800"/>
          <p14:tracePt t="16733" x="10280650" y="50800"/>
          <p14:tracePt t="16734" x="10269538" y="50800"/>
          <p14:tracePt t="16735" x="10258425" y="44450"/>
          <p14:tracePt t="16736" x="10247313" y="44450"/>
          <p14:tracePt t="16738" x="10236200" y="44450"/>
          <p14:tracePt t="16739" x="10225088" y="44450"/>
          <p14:tracePt t="16740" x="10213975" y="44450"/>
          <p14:tracePt t="16741" x="10207625" y="44450"/>
          <p14:tracePt t="16742" x="10202863" y="44450"/>
          <p14:tracePt t="16743" x="10190163" y="44450"/>
          <p14:tracePt t="16744" x="10185400" y="44450"/>
          <p14:tracePt t="16745" x="10179050" y="44450"/>
          <p14:tracePt t="16746" x="10174288" y="44450"/>
          <p14:tracePt t="16747" x="10156825" y="44450"/>
          <p14:tracePt t="16748" x="10152063" y="44450"/>
          <p14:tracePt t="16749" x="10134600" y="44450"/>
          <p14:tracePt t="16750" x="10129838" y="44450"/>
          <p14:tracePt t="16752" x="10117138" y="44450"/>
          <p14:tracePt t="16753" x="10106025" y="44450"/>
          <p14:tracePt t="16754" x="10094913" y="44450"/>
          <p14:tracePt t="16756" x="10083800" y="44450"/>
          <p14:tracePt t="16757" x="10072688" y="44450"/>
          <p14:tracePt t="16759" x="10061575" y="44450"/>
          <p14:tracePt t="16760" x="10055225" y="44450"/>
          <p14:tracePt t="16761" x="10050463" y="44450"/>
          <p14:tracePt t="16762" x="10039350" y="44450"/>
          <p14:tracePt t="16763" x="10033000" y="44450"/>
          <p14:tracePt t="16764" x="10028238" y="44450"/>
          <p14:tracePt t="16765" x="10017125" y="44450"/>
          <p14:tracePt t="16766" x="10006013" y="44450"/>
          <p14:tracePt t="16768" x="9994900" y="44450"/>
          <p14:tracePt t="16769" x="9982200" y="44450"/>
          <p14:tracePt t="16771" x="9971088" y="44450"/>
          <p14:tracePt t="16772" x="9966325" y="44450"/>
          <p14:tracePt t="16773" x="9959975" y="44450"/>
          <p14:tracePt t="16774" x="9948863" y="44450"/>
          <p14:tracePt t="16775" x="9944100" y="44450"/>
          <p14:tracePt t="16776" x="9937750" y="44450"/>
          <p14:tracePt t="16777" x="9926638" y="50800"/>
          <p14:tracePt t="16778" x="9921875" y="50800"/>
          <p14:tracePt t="16780" x="9909175" y="50800"/>
          <p14:tracePt t="16781" x="9898063" y="55563"/>
          <p14:tracePt t="16783" x="9893300" y="55563"/>
          <p14:tracePt t="16784" x="9886950" y="55563"/>
          <p14:tracePt t="16785" x="9875838" y="55563"/>
          <p14:tracePt t="16786" x="9871075" y="61913"/>
          <p14:tracePt t="16787" x="9859963" y="61913"/>
          <p14:tracePt t="16788" x="9853613" y="61913"/>
          <p14:tracePt t="16789" x="9847263" y="61913"/>
          <p14:tracePt t="16790" x="9836150" y="61913"/>
          <p14:tracePt t="16791" x="9836150" y="66675"/>
          <p14:tracePt t="16792" x="9831388" y="66675"/>
          <p14:tracePt t="16794" x="9825038" y="66675"/>
          <p14:tracePt t="16795" x="9809163" y="73025"/>
          <p14:tracePt t="16796" x="9802813" y="73025"/>
          <p14:tracePt t="16797" x="9798050" y="79375"/>
          <p14:tracePt t="16798" x="9791700" y="79375"/>
          <p14:tracePt t="16799" x="9786938" y="84138"/>
          <p14:tracePt t="16800" x="9780588" y="84138"/>
          <p14:tracePt t="16802" x="9769475" y="90488"/>
          <p14:tracePt t="16803" x="9763125" y="90488"/>
          <p14:tracePt t="16804" x="9758363" y="95250"/>
          <p14:tracePt t="16805" x="9752013" y="95250"/>
          <p14:tracePt t="16806" x="9747250" y="95250"/>
          <p14:tracePt t="16809" x="9736138" y="101600"/>
          <p14:tracePt t="16810" x="9729788" y="101600"/>
          <p14:tracePt t="16810" x="9725025" y="106363"/>
          <p14:tracePt t="16811" x="9725025" y="112713"/>
          <p14:tracePt t="16812" x="9713913" y="112713"/>
          <p14:tracePt t="16813" x="9707563" y="112713"/>
          <p14:tracePt t="16814" x="9707563" y="117475"/>
          <p14:tracePt t="16815" x="9696450" y="123825"/>
          <p14:tracePt t="16817" x="9690100" y="123825"/>
          <p14:tracePt t="16818" x="9685338" y="128588"/>
          <p14:tracePt t="16819" x="9678988" y="128588"/>
          <p14:tracePt t="16820" x="9674225" y="141288"/>
          <p14:tracePt t="16821" x="9667875" y="141288"/>
          <p14:tracePt t="16822" x="9663113" y="141288"/>
          <p14:tracePt t="16823" x="9663113" y="146050"/>
          <p14:tracePt t="16824" x="9656763" y="146050"/>
          <p14:tracePt t="16825" x="9645650" y="152400"/>
          <p14:tracePt t="16826" x="9645650" y="157163"/>
          <p14:tracePt t="16827" x="9639300" y="157163"/>
          <p14:tracePt t="16828" x="9639300" y="163513"/>
          <p14:tracePt t="16829" x="9634538" y="163513"/>
          <p14:tracePt t="16830" x="9628188" y="168275"/>
          <p14:tracePt t="16832" x="9623425" y="174625"/>
          <p14:tracePt t="16833" x="9617075" y="179388"/>
          <p14:tracePt t="16834" x="9612313" y="185738"/>
          <p14:tracePt t="16835" x="9605963" y="185738"/>
          <p14:tracePt t="16837" x="9601200" y="190500"/>
          <p14:tracePt t="16838" x="9594850" y="196850"/>
          <p14:tracePt t="16839" x="9590088" y="201613"/>
          <p14:tracePt t="16840" x="9583738" y="201613"/>
          <p14:tracePt t="16841" x="9583738" y="207963"/>
          <p14:tracePt t="16843" x="9572625" y="219075"/>
          <p14:tracePt t="16845" x="9566275" y="225425"/>
          <p14:tracePt t="16847" x="9561513" y="230188"/>
          <p14:tracePt t="16848" x="9561513" y="236538"/>
          <p14:tracePt t="16849" x="9555163" y="236538"/>
          <p14:tracePt t="16850" x="9550400" y="236538"/>
          <p14:tracePt t="16851" x="9544050" y="241300"/>
          <p14:tracePt t="16852" x="9544050" y="247650"/>
          <p14:tracePt t="16853" x="9544050" y="252413"/>
          <p14:tracePt t="16854" x="9539288" y="252413"/>
          <p14:tracePt t="16855" x="9532938" y="258763"/>
          <p14:tracePt t="16857" x="9528175" y="263525"/>
          <p14:tracePt t="16859" x="9521825" y="276225"/>
          <p14:tracePt t="16861" x="9517063" y="280988"/>
          <p14:tracePt t="16863" x="9510713" y="292100"/>
          <p14:tracePt t="16865" x="9504363" y="292100"/>
          <p14:tracePt t="16866" x="9504363" y="298450"/>
          <p14:tracePt t="16867" x="9504363" y="303213"/>
          <p14:tracePt t="16868" x="9499600" y="309563"/>
          <p14:tracePt t="16870" x="9493250" y="314325"/>
          <p14:tracePt t="16871" x="9488488" y="320675"/>
          <p14:tracePt t="16872" x="9488488" y="325438"/>
          <p14:tracePt t="16873" x="9488488" y="331788"/>
          <p14:tracePt t="16874" x="9482138" y="331788"/>
          <p14:tracePt t="16875" x="9482138" y="336550"/>
          <p14:tracePt t="16877" x="9482138" y="342900"/>
          <p14:tracePt t="16878" x="9477375" y="349250"/>
          <p14:tracePt t="16879" x="9477375" y="354013"/>
          <p14:tracePt t="16880" x="9471025" y="354013"/>
          <p14:tracePt t="16881" x="9471025" y="360363"/>
          <p14:tracePt t="16882" x="9471025" y="365125"/>
          <p14:tracePt t="16884" x="9466263" y="371475"/>
          <p14:tracePt t="16885" x="9466263" y="376238"/>
          <p14:tracePt t="16887" x="9466263" y="387350"/>
          <p14:tracePt t="16888" x="9459913" y="387350"/>
          <p14:tracePt t="16889" x="9459913" y="393700"/>
          <p14:tracePt t="16891" x="9459913" y="398463"/>
          <p14:tracePt t="16892" x="9459913" y="404813"/>
          <p14:tracePt t="16893" x="9455150" y="409575"/>
          <p14:tracePt t="16895" x="9455150" y="422275"/>
          <p14:tracePt t="16897" x="9455150" y="427038"/>
          <p14:tracePt t="16898" x="9448800" y="427038"/>
          <p14:tracePt t="16899" x="9448800" y="433388"/>
          <p14:tracePt t="16900" x="9448800" y="438150"/>
          <p14:tracePt t="16901" x="9448800" y="444500"/>
          <p14:tracePt t="16903" x="9448800" y="449263"/>
          <p14:tracePt t="16904" x="9448800" y="455613"/>
          <p14:tracePt t="16913" x="9444038" y="495300"/>
          <p14:tracePt t="16915" x="9444038" y="500063"/>
          <p14:tracePt t="16916" x="9444038" y="506413"/>
          <p14:tracePt t="16917" x="9444038" y="511175"/>
          <p14:tracePt t="16918" x="9444038" y="517525"/>
          <p14:tracePt t="16920" x="9444038" y="522288"/>
          <p14:tracePt t="16922" x="9437688" y="528638"/>
          <p14:tracePt t="16924" x="9437688" y="539750"/>
          <p14:tracePt t="16925" x="9437688" y="544513"/>
          <p14:tracePt t="16926" x="9437688" y="550863"/>
          <p14:tracePt t="16927" x="9437688" y="557213"/>
          <p14:tracePt t="16930" x="9437688" y="561975"/>
          <p14:tracePt t="16931" x="9431338" y="568325"/>
          <p14:tracePt t="16932" x="9431338" y="573088"/>
          <p14:tracePt t="16934" x="9431338" y="579438"/>
          <p14:tracePt t="16935" x="9431338" y="584200"/>
          <p14:tracePt t="16936" x="9431338" y="590550"/>
          <p14:tracePt t="16937" x="9431338" y="595313"/>
          <p14:tracePt t="16939" x="9431338" y="601663"/>
          <p14:tracePt t="16940" x="9431338" y="606425"/>
          <p14:tracePt t="16942" x="9431338" y="612775"/>
          <p14:tracePt t="16943" x="9431338" y="619125"/>
          <p14:tracePt t="16944" x="9431338" y="623888"/>
          <p14:tracePt t="16945" x="9431338" y="630238"/>
          <p14:tracePt t="16948" x="9431338" y="635000"/>
          <p14:tracePt t="16949" x="9431338" y="646113"/>
          <p14:tracePt t="16951" x="9431338" y="652463"/>
          <p14:tracePt t="16953" x="9431338" y="657225"/>
          <p14:tracePt t="16954" x="9431338" y="663575"/>
          <p14:tracePt t="16955" x="9431338" y="668338"/>
          <p14:tracePt t="16956" x="9431338" y="674688"/>
          <p14:tracePt t="16958" x="9431338" y="679450"/>
          <p14:tracePt t="16959" x="9431338" y="685800"/>
          <p14:tracePt t="16961" x="9431338" y="692150"/>
          <p14:tracePt t="16962" x="9437688" y="696913"/>
          <p14:tracePt t="16963" x="9437688" y="703263"/>
          <p14:tracePt t="16964" x="9437688" y="708025"/>
          <p14:tracePt t="16966" x="9437688" y="714375"/>
          <p14:tracePt t="16967" x="9437688" y="719138"/>
          <p14:tracePt t="16968" x="9437688" y="725488"/>
          <p14:tracePt t="16969" x="9444038" y="725488"/>
          <p14:tracePt t="16970" x="9444038" y="730250"/>
          <p14:tracePt t="16971" x="9444038" y="736600"/>
          <p14:tracePt t="16973" x="9448800" y="747713"/>
          <p14:tracePt t="16975" x="9448800" y="752475"/>
          <p14:tracePt t="16976" x="9455150" y="758825"/>
          <p14:tracePt t="16977" x="9455150" y="765175"/>
          <p14:tracePt t="16979" x="9459913" y="776288"/>
          <p14:tracePt t="16981" x="9459913" y="781050"/>
          <p14:tracePt t="16982" x="9466263" y="787400"/>
          <p14:tracePt t="16984" x="9466263" y="792163"/>
          <p14:tracePt t="16985" x="9471025" y="798513"/>
          <p14:tracePt t="16986" x="9477375" y="798513"/>
          <p14:tracePt t="16987" x="9477375" y="803275"/>
          <p14:tracePt t="16988" x="9477375" y="809625"/>
          <p14:tracePt t="16989" x="9482138" y="814388"/>
          <p14:tracePt t="16991" x="9488488" y="820738"/>
          <p14:tracePt t="16992" x="9493250" y="820738"/>
          <p14:tracePt t="16993" x="9493250" y="827088"/>
          <p14:tracePt t="16994" x="9493250" y="831850"/>
          <p14:tracePt t="16995" x="9499600" y="838200"/>
          <p14:tracePt t="16996" x="9504363" y="842963"/>
          <p14:tracePt t="16997" x="9510713" y="842963"/>
          <p14:tracePt t="16998" x="9510713" y="849313"/>
          <p14:tracePt t="17000" x="9517063" y="854075"/>
          <p14:tracePt t="17002" x="9528175" y="865188"/>
          <p14:tracePt t="17004" x="9532938" y="871538"/>
          <p14:tracePt t="17006" x="9539288" y="876300"/>
          <p14:tracePt t="17007" x="9544050" y="882650"/>
          <p14:tracePt t="17009" x="9550400" y="887413"/>
          <p14:tracePt t="17010" x="9561513" y="893763"/>
          <p14:tracePt t="17011" x="9566275" y="900113"/>
          <p14:tracePt t="17013" x="9572625" y="904875"/>
          <p14:tracePt t="17014" x="9578975" y="911225"/>
          <p14:tracePt t="17015" x="9583738" y="911225"/>
          <p14:tracePt t="17016" x="9590088" y="915988"/>
          <p14:tracePt t="17017" x="9594850" y="915988"/>
          <p14:tracePt t="17018" x="9601200" y="922338"/>
          <p14:tracePt t="17019" x="9605963" y="927100"/>
          <p14:tracePt t="17021" x="9617075" y="933450"/>
          <p14:tracePt t="17022" x="9623425" y="933450"/>
          <p14:tracePt t="17024" x="9628188" y="938213"/>
          <p14:tracePt t="17025" x="9634538" y="944563"/>
          <p14:tracePt t="17026" x="9639300" y="944563"/>
          <p14:tracePt t="17027" x="9652000" y="949325"/>
          <p14:tracePt t="17028" x="9656763" y="949325"/>
          <p14:tracePt t="17030" x="9667875" y="955675"/>
          <p14:tracePt t="17031" x="9674225" y="962025"/>
          <p14:tracePt t="17032" x="9685338" y="966788"/>
          <p14:tracePt t="17033" x="9690100" y="966788"/>
          <p14:tracePt t="17034" x="9696450" y="966788"/>
          <p14:tracePt t="17035" x="9707563" y="973138"/>
          <p14:tracePt t="17036" x="9713913" y="977900"/>
          <p14:tracePt t="17037" x="9718675" y="977900"/>
          <p14:tracePt t="17038" x="9725025" y="984250"/>
          <p14:tracePt t="17039" x="9729788" y="984250"/>
          <p14:tracePt t="17040" x="9740900" y="989013"/>
          <p14:tracePt t="17041" x="9747250" y="989013"/>
          <p14:tracePt t="17042" x="9752013" y="989013"/>
          <p14:tracePt t="17043" x="9763125" y="995363"/>
          <p14:tracePt t="17044" x="9769475" y="1000125"/>
          <p14:tracePt t="17045" x="9774238" y="1000125"/>
          <p14:tracePt t="17046" x="9786938" y="1000125"/>
          <p14:tracePt t="17047" x="9791700" y="1006475"/>
          <p14:tracePt t="17048" x="9802813" y="1011238"/>
          <p14:tracePt t="17049" x="9809163" y="1011238"/>
          <p14:tracePt t="17050" x="9820275" y="1011238"/>
          <p14:tracePt t="17051" x="9825038" y="1011238"/>
          <p14:tracePt t="17052" x="9831388" y="1017588"/>
          <p14:tracePt t="17053" x="9842500" y="1017588"/>
          <p14:tracePt t="17054" x="9853613" y="1022350"/>
          <p14:tracePt t="17055" x="9864725" y="1022350"/>
          <p14:tracePt t="17057" x="9882188" y="1028700"/>
          <p14:tracePt t="17058" x="9893300" y="1028700"/>
          <p14:tracePt t="17059" x="9904413" y="1035050"/>
          <p14:tracePt t="17061" x="9915525" y="1039813"/>
          <p14:tracePt t="17062" x="9926638" y="1039813"/>
          <p14:tracePt t="17063" x="9944100" y="1039813"/>
          <p14:tracePt t="17064" x="9948863" y="1046163"/>
          <p14:tracePt t="17066" x="9959975" y="1046163"/>
          <p14:tracePt t="17067" x="9977438" y="1050925"/>
          <p14:tracePt t="17068" x="9988550" y="1050925"/>
          <p14:tracePt t="17069" x="9994900" y="1050925"/>
          <p14:tracePt t="17070" x="10010775" y="1050925"/>
          <p14:tracePt t="17071" x="10017125" y="1057275"/>
          <p14:tracePt t="17072" x="10028238" y="1057275"/>
          <p14:tracePt t="17073" x="10033000" y="1062038"/>
          <p14:tracePt t="17074" x="10050463" y="1062038"/>
          <p14:tracePt t="17075" x="10055225" y="1062038"/>
          <p14:tracePt t="17076" x="10067925" y="1062038"/>
          <p14:tracePt t="17077" x="10079038" y="1062038"/>
          <p14:tracePt t="17079" x="10090150" y="1068388"/>
          <p14:tracePt t="17081" x="10112375" y="1073150"/>
          <p14:tracePt t="17082" x="10123488" y="1073150"/>
          <p14:tracePt t="17083" x="10140950" y="1073150"/>
          <p14:tracePt t="17083" x="10145713" y="1079500"/>
          <p14:tracePt t="17085" x="10152063" y="1079500"/>
          <p14:tracePt t="17086" x="10163175" y="1079500"/>
          <p14:tracePt t="17086" x="10179050" y="1079500"/>
          <p14:tracePt t="17087" x="10190163" y="1079500"/>
          <p14:tracePt t="17088" x="10202863" y="1084263"/>
          <p14:tracePt t="17089" x="10213975" y="1084263"/>
          <p14:tracePt t="17090" x="10225088" y="1084263"/>
          <p14:tracePt t="17091" x="10236200" y="1090613"/>
          <p14:tracePt t="17092" x="10247313" y="1090613"/>
          <p14:tracePt t="17093" x="10258425" y="1090613"/>
          <p14:tracePt t="17094" x="10275888" y="1090613"/>
          <p14:tracePt t="17095" x="10287000" y="1090613"/>
          <p14:tracePt t="17096" x="10291763" y="1090613"/>
          <p14:tracePt t="17097" x="10302875" y="1090613"/>
          <p14:tracePt t="17098" x="10313988" y="1090613"/>
          <p14:tracePt t="17099" x="10325100" y="1095375"/>
          <p14:tracePt t="17100" x="10337800" y="1095375"/>
          <p14:tracePt t="17101" x="10348913" y="1095375"/>
          <p14:tracePt t="17102" x="10360025" y="1101725"/>
          <p14:tracePt t="17103" x="10375900" y="1101725"/>
          <p14:tracePt t="17104" x="10387013" y="1101725"/>
          <p14:tracePt t="17105" x="10404475" y="1101725"/>
          <p14:tracePt t="17106" x="10415588" y="1101725"/>
          <p14:tracePt t="17107" x="10421938" y="1108075"/>
          <p14:tracePt t="17108" x="10433050" y="1108075"/>
          <p14:tracePt t="17109" x="10444163" y="1108075"/>
          <p14:tracePt t="17110" x="10460038" y="1108075"/>
          <p14:tracePt t="17111" x="10472738" y="1108075"/>
          <p14:tracePt t="17112" x="10483850" y="1108075"/>
          <p14:tracePt t="17114" x="10506075" y="1108075"/>
          <p14:tracePt t="17115" x="10510838" y="1108075"/>
          <p14:tracePt t="17116" x="10521950" y="1108075"/>
          <p14:tracePt t="17117" x="10539413" y="1108075"/>
          <p14:tracePt t="17118" x="10550525" y="1108075"/>
          <p14:tracePt t="17119" x="10561638" y="1108075"/>
          <p14:tracePt t="17120" x="10572750" y="1108075"/>
          <p14:tracePt t="17121" x="10583863" y="1108075"/>
          <p14:tracePt t="17122" x="10594975" y="1108075"/>
          <p14:tracePt t="17123" x="10612438" y="1108075"/>
          <p14:tracePt t="17124" x="10623550" y="1108075"/>
          <p14:tracePt t="17125" x="10634663" y="1108075"/>
          <p14:tracePt t="17127" x="10656888" y="1108075"/>
          <p14:tracePt t="17128" x="10668000" y="1108075"/>
          <p14:tracePt t="17129" x="10674350" y="1108075"/>
          <p14:tracePt t="17130" x="10685463" y="1108075"/>
          <p14:tracePt t="17131" x="10696575" y="1108075"/>
          <p14:tracePt t="17132" x="10707688" y="1108075"/>
          <p14:tracePt t="17133" x="10718800" y="1108075"/>
          <p14:tracePt t="17134" x="10736263" y="1108075"/>
          <p14:tracePt t="17135" x="10747375" y="1108075"/>
          <p14:tracePt t="17136" x="10758488" y="1108075"/>
          <p14:tracePt t="17137" x="10764838" y="1108075"/>
          <p14:tracePt t="17138" x="10780713" y="1108075"/>
          <p14:tracePt t="17139" x="10791825" y="1108075"/>
          <p14:tracePt t="17141" x="10802938" y="1108075"/>
          <p14:tracePt t="17142" x="10815638" y="1108075"/>
          <p14:tracePt t="17143" x="10831513" y="1108075"/>
          <p14:tracePt t="17144" x="10848975" y="1108075"/>
          <p14:tracePt t="17145" x="10853738" y="1108075"/>
          <p14:tracePt t="17146" x="10864850" y="1108075"/>
          <p14:tracePt t="17147" x="10871200" y="1108075"/>
          <p14:tracePt t="17148" x="10882313" y="1108075"/>
          <p14:tracePt t="17149" x="10893425" y="1108075"/>
          <p14:tracePt t="17150" x="10904538" y="1108075"/>
          <p14:tracePt t="17151" x="10915650" y="1101725"/>
          <p14:tracePt t="17152" x="10922000" y="1101725"/>
          <p14:tracePt t="17153" x="10933113" y="1101725"/>
          <p14:tracePt t="17154" x="10937875" y="1101725"/>
          <p14:tracePt t="17155" x="10955338" y="1101725"/>
          <p14:tracePt t="17157" x="10966450" y="1101725"/>
          <p14:tracePt t="17157" x="10977563" y="1101725"/>
          <p14:tracePt t="17158" x="10983913" y="1101725"/>
          <p14:tracePt t="17159" x="10995025" y="1095375"/>
          <p14:tracePt t="17160" x="10999788" y="1095375"/>
          <p14:tracePt t="17162" x="11023600" y="1090613"/>
          <p14:tracePt t="17163" x="11034713" y="1090613"/>
          <p14:tracePt t="17164" x="11039475" y="1090613"/>
          <p14:tracePt t="17165" x="11045825" y="1090613"/>
          <p14:tracePt t="17166" x="11056938" y="1084263"/>
          <p14:tracePt t="17167" x="11068050" y="1084263"/>
          <p14:tracePt t="17168" x="11083925" y="1084263"/>
          <p14:tracePt t="17169" x="11090275" y="1084263"/>
          <p14:tracePt t="17170" x="11107738" y="1084263"/>
          <p14:tracePt t="17172" x="11118850" y="1079500"/>
          <p14:tracePt t="17173" x="11129963" y="1079500"/>
          <p14:tracePt t="17174" x="11141075" y="1073150"/>
          <p14:tracePt t="17176" x="11152188" y="1073150"/>
          <p14:tracePt t="17177" x="11163300" y="1073150"/>
          <p14:tracePt t="17178" x="11174413" y="1073150"/>
          <p14:tracePt t="17179" x="11185525" y="1068388"/>
          <p14:tracePt t="17181" x="11196638" y="1068388"/>
          <p14:tracePt t="17182" x="11207750" y="1062038"/>
          <p14:tracePt t="17183" x="11225213" y="1062038"/>
          <p14:tracePt t="17184" x="11231563" y="1062038"/>
          <p14:tracePt t="17185" x="11236325" y="1062038"/>
          <p14:tracePt t="17186" x="11247438" y="1057275"/>
          <p14:tracePt t="17187" x="11264900" y="1057275"/>
          <p14:tracePt t="17188" x="11269663" y="1050925"/>
          <p14:tracePt t="17189" x="11280775" y="1050925"/>
          <p14:tracePt t="17190" x="11287125" y="1050925"/>
          <p14:tracePt t="17191" x="11298238" y="1050925"/>
          <p14:tracePt t="17192" x="11304588" y="1046163"/>
          <p14:tracePt t="17193" x="11309350" y="1046163"/>
          <p14:tracePt t="17194" x="11315700" y="1046163"/>
          <p14:tracePt t="17195" x="11331575" y="1039813"/>
          <p14:tracePt t="17196" x="11337925" y="1035050"/>
          <p14:tracePt t="17197" x="11349038" y="1035050"/>
          <p14:tracePt t="17198" x="11353800" y="1035050"/>
          <p14:tracePt t="17199" x="11366500" y="1035050"/>
          <p14:tracePt t="17200" x="11371263" y="1028700"/>
          <p14:tracePt t="17201" x="11377613" y="1028700"/>
          <p14:tracePt t="17202" x="11388725" y="1022350"/>
          <p14:tracePt t="17203" x="11393488" y="1022350"/>
          <p14:tracePt t="17204" x="11404600" y="1022350"/>
          <p14:tracePt t="17205" x="11415713" y="1017588"/>
          <p14:tracePt t="17206" x="11422063" y="1017588"/>
          <p14:tracePt t="17207" x="11426825" y="1011238"/>
          <p14:tracePt t="17208" x="11433175" y="1011238"/>
          <p14:tracePt t="17209" x="11444288" y="1011238"/>
          <p14:tracePt t="17210" x="11455400" y="1006475"/>
          <p14:tracePt t="17212" x="11466513" y="1000125"/>
          <p14:tracePt t="17213" x="11477625" y="1000125"/>
          <p14:tracePt t="17214" x="11483975" y="1000125"/>
          <p14:tracePt t="17215" x="11488738" y="995363"/>
          <p14:tracePt t="17216" x="11499850" y="989013"/>
          <p14:tracePt t="17218" x="11517313" y="989013"/>
          <p14:tracePt t="17219" x="11523663" y="984250"/>
          <p14:tracePt t="17220" x="11534775" y="977900"/>
          <p14:tracePt t="17222" x="11539538" y="977900"/>
          <p14:tracePt t="17223" x="11545888" y="977900"/>
          <p14:tracePt t="17224" x="11557000" y="966788"/>
          <p14:tracePt t="17225" x="11561763" y="966788"/>
          <p14:tracePt t="17226" x="11568113" y="966788"/>
          <p14:tracePt t="17227" x="11574463" y="962025"/>
          <p14:tracePt t="17228" x="11585575" y="955675"/>
          <p14:tracePt t="17229" x="11596688" y="955675"/>
          <p14:tracePt t="17230" x="11601450" y="955675"/>
          <p14:tracePt t="17231" x="11601450" y="949325"/>
          <p14:tracePt t="17232" x="11607800" y="949325"/>
          <p14:tracePt t="17233" x="11612563" y="949325"/>
          <p14:tracePt t="17234" x="11618913" y="944563"/>
          <p14:tracePt t="17235" x="11623675" y="938213"/>
          <p14:tracePt t="17236" x="11634788" y="938213"/>
          <p14:tracePt t="17237" x="11641138" y="933450"/>
          <p14:tracePt t="17238" x="11647488" y="927100"/>
          <p14:tracePt t="17239" x="11652250" y="927100"/>
          <p14:tracePt t="17240" x="11658600" y="922338"/>
          <p14:tracePt t="17241" x="11663363" y="922338"/>
          <p14:tracePt t="17242" x="11674475" y="915988"/>
          <p14:tracePt t="17245" x="11685588" y="904875"/>
          <p14:tracePt t="17246" x="11696700" y="904875"/>
          <p14:tracePt t="17247" x="11696700" y="900113"/>
          <p14:tracePt t="17248" x="11707813" y="900113"/>
          <p14:tracePt t="17249" x="11707813" y="893763"/>
          <p14:tracePt t="17250" x="11714163" y="887413"/>
          <p14:tracePt t="17251" x="11720513" y="887413"/>
          <p14:tracePt t="17252" x="11725275" y="887413"/>
          <p14:tracePt t="17253" x="11731625" y="882650"/>
          <p14:tracePt t="17255" x="11736388" y="882650"/>
          <p14:tracePt t="17256" x="11742738" y="876300"/>
          <p14:tracePt t="17257" x="11742738" y="871538"/>
          <p14:tracePt t="17258" x="11747500" y="871538"/>
          <p14:tracePt t="17259" x="11753850" y="865188"/>
          <p14:tracePt t="17260" x="11758613" y="865188"/>
          <p14:tracePt t="17261" x="11758613" y="860425"/>
          <p14:tracePt t="17262" x="11764963" y="854075"/>
          <p14:tracePt t="17263" x="11769725" y="854075"/>
          <p14:tracePt t="17264" x="11776075" y="849313"/>
          <p14:tracePt t="17265" x="11782425" y="849313"/>
          <p14:tracePt t="17266" x="11782425" y="842963"/>
          <p14:tracePt t="17267" x="11787188" y="842963"/>
          <p14:tracePt t="17268" x="11793538" y="838200"/>
          <p14:tracePt t="17269" x="11793538" y="831850"/>
          <p14:tracePt t="17271" x="11798300" y="831850"/>
          <p14:tracePt t="17272" x="11798300" y="827088"/>
          <p14:tracePt t="17273" x="11809413" y="820738"/>
          <p14:tracePt t="17275" x="11809413" y="814388"/>
          <p14:tracePt t="17276" x="11815763" y="814388"/>
          <p14:tracePt t="17277" x="11815763" y="809625"/>
          <p14:tracePt t="17278" x="11820525" y="809625"/>
          <p14:tracePt t="17280" x="11820525" y="803275"/>
          <p14:tracePt t="17282" x="11826875" y="798513"/>
          <p14:tracePt t="17282" x="11831638" y="792163"/>
          <p14:tracePt t="17284" x="11831638" y="787400"/>
          <p14:tracePt t="17285" x="11837988" y="787400"/>
          <p14:tracePt t="17286" x="11837988" y="781050"/>
          <p14:tracePt t="17287" x="11842750" y="781050"/>
          <p14:tracePt t="17288" x="11842750" y="776288"/>
          <p14:tracePt t="17289" x="11842750" y="769938"/>
          <p14:tracePt t="17290" x="11849100" y="769938"/>
          <p14:tracePt t="17291" x="11849100" y="765175"/>
          <p14:tracePt t="17293" x="11855450" y="758825"/>
          <p14:tracePt t="17295" x="11860213" y="752475"/>
          <p14:tracePt t="17296" x="11860213" y="747713"/>
          <p14:tracePt t="17298" x="11860213" y="741363"/>
          <p14:tracePt t="17300" x="11866563" y="741363"/>
          <p14:tracePt t="17301" x="11866563" y="736600"/>
          <p14:tracePt t="17302" x="11866563" y="730250"/>
          <p14:tracePt t="17303" x="11866563" y="725488"/>
          <p14:tracePt t="17304" x="11871325" y="725488"/>
          <p14:tracePt t="17306" x="11871325" y="719138"/>
          <p14:tracePt t="17307" x="11877675" y="719138"/>
          <p14:tracePt t="17308" x="11877675" y="714375"/>
          <p14:tracePt t="17311" x="11877675" y="703263"/>
          <p14:tracePt t="17313" x="11877675" y="696913"/>
          <p14:tracePt t="17314" x="11882438" y="696913"/>
          <p14:tracePt t="17315" x="11882438" y="692150"/>
          <p14:tracePt t="17316" x="11882438" y="685800"/>
          <p14:tracePt t="17319" x="11882438" y="679450"/>
          <p14:tracePt t="17320" x="11882438" y="674688"/>
          <p14:tracePt t="17322" x="11888788" y="674688"/>
          <p14:tracePt t="17323" x="11888788" y="668338"/>
          <p14:tracePt t="17324" x="11888788" y="663575"/>
          <p14:tracePt t="17327" x="11888788" y="657225"/>
          <p14:tracePt t="17329" x="11888788" y="652463"/>
          <p14:tracePt t="17330" x="11888788" y="646113"/>
          <p14:tracePt t="17331" x="11888788" y="641350"/>
          <p14:tracePt t="17333" x="11893550" y="641350"/>
          <p14:tracePt t="17334" x="11893550" y="635000"/>
          <p14:tracePt t="17335" x="11893550" y="630238"/>
          <p14:tracePt t="17337" x="11899900" y="623888"/>
          <p14:tracePt t="17339" x="11899900" y="619125"/>
          <p14:tracePt t="17341" x="11899900" y="612775"/>
          <p14:tracePt t="17343" x="11899900" y="606425"/>
          <p14:tracePt t="17344" x="11899900" y="601663"/>
          <p14:tracePt t="17348" x="11899900" y="595313"/>
          <p14:tracePt t="17349" x="11904663" y="590550"/>
          <p14:tracePt t="17351" x="11904663" y="584200"/>
          <p14:tracePt t="17352" x="11904663" y="579438"/>
          <p14:tracePt t="17355" x="11904663" y="573088"/>
          <p14:tracePt t="17358" x="11911013" y="568325"/>
          <p14:tracePt t="17360" x="11911013" y="561975"/>
          <p14:tracePt t="17361" x="11911013" y="557213"/>
          <p14:tracePt t="17364" x="11911013" y="550863"/>
          <p14:tracePt t="17366" x="11911013" y="544513"/>
          <p14:tracePt t="17369" x="11917363" y="539750"/>
          <p14:tracePt t="17370" x="11917363" y="533400"/>
          <p14:tracePt t="17372" x="11917363" y="528638"/>
          <p14:tracePt t="17374" x="11917363" y="522288"/>
          <p14:tracePt t="17376" x="11922125" y="522288"/>
          <p14:tracePt t="17377" x="11922125" y="517525"/>
          <p14:tracePt t="17378" x="11922125" y="511175"/>
          <p14:tracePt t="17380" x="11922125" y="506413"/>
          <p14:tracePt t="17383" x="11922125" y="500063"/>
          <p14:tracePt t="17385" x="11922125" y="495300"/>
          <p14:tracePt t="17387" x="11922125" y="488950"/>
          <p14:tracePt t="17389" x="11922125" y="484188"/>
          <p14:tracePt t="17391" x="11922125" y="477838"/>
          <p14:tracePt t="17394" x="11922125" y="471488"/>
          <p14:tracePt t="17395" x="11922125" y="466725"/>
          <p14:tracePt t="17397" x="11922125" y="460375"/>
          <p14:tracePt t="17399" x="11922125" y="455613"/>
          <p14:tracePt t="17402" x="11917363" y="449263"/>
          <p14:tracePt t="17403" x="11917363" y="444500"/>
          <p14:tracePt t="17405" x="11917363" y="438150"/>
          <p14:tracePt t="17407" x="11911013" y="433388"/>
          <p14:tracePt t="17409" x="11911013" y="427038"/>
          <p14:tracePt t="17412" x="11904663" y="415925"/>
          <p14:tracePt t="17415" x="11899900" y="409575"/>
          <p14:tracePt t="17417" x="11893550" y="404813"/>
          <p14:tracePt t="17419" x="11893550" y="398463"/>
          <p14:tracePt t="17420" x="11888788" y="393700"/>
          <p14:tracePt t="17422" x="11888788" y="387350"/>
          <p14:tracePt t="17423" x="11882438" y="387350"/>
          <p14:tracePt t="17424" x="11877675" y="382588"/>
          <p14:tracePt t="17425" x="11877675" y="376238"/>
          <p14:tracePt t="17426" x="11871325" y="376238"/>
          <p14:tracePt t="17428" x="11866563" y="371475"/>
          <p14:tracePt t="17430" x="11860213" y="365125"/>
          <p14:tracePt t="17432" x="11855450" y="354013"/>
          <p14:tracePt t="17433" x="11849100" y="354013"/>
          <p14:tracePt t="17434" x="11842750" y="354013"/>
          <p14:tracePt t="17435" x="11837988" y="349250"/>
          <p14:tracePt t="17437" x="11831638" y="342900"/>
          <p14:tracePt t="17438" x="11820525" y="336550"/>
          <p14:tracePt t="17440" x="11815763" y="325438"/>
          <p14:tracePt t="17441" x="11804650" y="320675"/>
          <p14:tracePt t="17443" x="11798300" y="314325"/>
          <p14:tracePt t="17444" x="11793538" y="314325"/>
          <p14:tracePt t="17445" x="11787188" y="309563"/>
          <p14:tracePt t="17446" x="11776075" y="303213"/>
          <p14:tracePt t="17448" x="11764963" y="303213"/>
          <p14:tracePt t="17449" x="11764963" y="298450"/>
          <p14:tracePt t="17450" x="11758613" y="292100"/>
          <p14:tracePt t="17451" x="11747500" y="292100"/>
          <p14:tracePt t="17452" x="11742738" y="287338"/>
          <p14:tracePt t="17453" x="11736388" y="287338"/>
          <p14:tracePt t="17454" x="11731625" y="280988"/>
          <p14:tracePt t="17455" x="11725275" y="280988"/>
          <p14:tracePt t="17456" x="11714163" y="276225"/>
          <p14:tracePt t="17457" x="11707813" y="269875"/>
          <p14:tracePt t="17458" x="11703050" y="269875"/>
          <p14:tracePt t="17459" x="11691938" y="263525"/>
          <p14:tracePt t="17460" x="11685588" y="263525"/>
          <p14:tracePt t="17461" x="11680825" y="258763"/>
          <p14:tracePt t="17462" x="11669713" y="258763"/>
          <p14:tracePt t="17463" x="11663363" y="258763"/>
          <p14:tracePt t="17464" x="11652250" y="252413"/>
          <p14:tracePt t="17465" x="11641138" y="247650"/>
          <p14:tracePt t="17466" x="11630025" y="241300"/>
          <p14:tracePt t="17468" x="11618913" y="241300"/>
          <p14:tracePt t="17469" x="11607800" y="236538"/>
          <p14:tracePt t="17470" x="11596688" y="236538"/>
          <p14:tracePt t="17471" x="11596688" y="230188"/>
          <p14:tracePt t="17472" x="11585575" y="230188"/>
          <p14:tracePt t="17473" x="11574463" y="230188"/>
          <p14:tracePt t="17474" x="11561763" y="225425"/>
          <p14:tracePt t="17475" x="11550650" y="225425"/>
          <p14:tracePt t="17476" x="11545888" y="219075"/>
          <p14:tracePt t="17477" x="11539538" y="219075"/>
          <p14:tracePt t="17478" x="11523663" y="219075"/>
          <p14:tracePt t="17479" x="11506200" y="214313"/>
          <p14:tracePt t="17480" x="11499850" y="214313"/>
          <p14:tracePt t="17481" x="11495088" y="207963"/>
          <p14:tracePt t="17482" x="11477625" y="207963"/>
          <p14:tracePt t="17483" x="11466513" y="207963"/>
          <p14:tracePt t="17484" x="11461750" y="207963"/>
          <p14:tracePt t="17485" x="11455400" y="201613"/>
          <p14:tracePt t="17486" x="11439525" y="196850"/>
          <p14:tracePt t="17487" x="11422063" y="196850"/>
          <p14:tracePt t="17488" x="11410950" y="190500"/>
          <p14:tracePt t="17489" x="11399838" y="190500"/>
          <p14:tracePt t="17490" x="11388725" y="190500"/>
          <p14:tracePt t="17491" x="11377613" y="190500"/>
          <p14:tracePt t="17492" x="11360150" y="185738"/>
          <p14:tracePt t="17493" x="11349038" y="185738"/>
          <p14:tracePt t="17494" x="11331575" y="179388"/>
          <p14:tracePt t="17495" x="11326813" y="179388"/>
          <p14:tracePt t="17496" x="11309350" y="174625"/>
          <p14:tracePt t="17497" x="11304588" y="174625"/>
          <p14:tracePt t="17498" x="11287125" y="174625"/>
          <p14:tracePt t="17499" x="11276013" y="174625"/>
          <p14:tracePt t="17500" x="11258550" y="168275"/>
          <p14:tracePt t="17501" x="11247438" y="168275"/>
          <p14:tracePt t="17502" x="11236325" y="163513"/>
          <p14:tracePt t="17503" x="11218863" y="163513"/>
          <p14:tracePt t="17504" x="11214100" y="157163"/>
          <p14:tracePt t="17505" x="11191875" y="157163"/>
          <p14:tracePt t="17506" x="11174413" y="157163"/>
          <p14:tracePt t="17507" x="11169650" y="157163"/>
          <p14:tracePt t="17508" x="11152188" y="157163"/>
          <p14:tracePt t="17509" x="11129963" y="152400"/>
          <p14:tracePt t="17510" x="11118850" y="152400"/>
          <p14:tracePt t="17511" x="11101388" y="146050"/>
          <p14:tracePt t="17512" x="11090275" y="146050"/>
          <p14:tracePt t="17513" x="11072813" y="141288"/>
          <p14:tracePt t="17514" x="11056938" y="141288"/>
          <p14:tracePt t="17515" x="11050588" y="141288"/>
          <p14:tracePt t="17516" x="11034713" y="141288"/>
          <p14:tracePt t="17517" x="11017250" y="141288"/>
          <p14:tracePt t="17518" x="10999788" y="134938"/>
          <p14:tracePt t="17519" x="10983913" y="134938"/>
          <p14:tracePt t="17520" x="10966450" y="128588"/>
          <p14:tracePt t="17521" x="10948988" y="128588"/>
          <p14:tracePt t="17522" x="10933113" y="128588"/>
          <p14:tracePt t="17523" x="10922000" y="123825"/>
          <p14:tracePt t="17524" x="10899775" y="123825"/>
          <p14:tracePt t="17525" x="10882313" y="117475"/>
          <p14:tracePt t="17526" x="10871200" y="117475"/>
          <p14:tracePt t="17527" x="10860088" y="117475"/>
          <p14:tracePt t="17528" x="10842625" y="117475"/>
          <p14:tracePt t="17530" x="10826750" y="117475"/>
          <p14:tracePt t="17530" x="10809288" y="117475"/>
          <p14:tracePt t="17531" x="10791825" y="112713"/>
          <p14:tracePt t="17532" x="10769600" y="112713"/>
          <p14:tracePt t="17533" x="10753725" y="106363"/>
          <p14:tracePt t="17534" x="10736263" y="106363"/>
          <p14:tracePt t="17535" x="10725150" y="106363"/>
          <p14:tracePt t="17536" x="10696575" y="101600"/>
          <p14:tracePt t="17537" x="10691813" y="101600"/>
          <p14:tracePt t="17538" x="10674350" y="101600"/>
          <p14:tracePt t="17539" x="10656888" y="101600"/>
          <p14:tracePt t="17540" x="10641013" y="101600"/>
          <p14:tracePt t="17541" x="10618788" y="101600"/>
          <p14:tracePt t="17542" x="10606088" y="95250"/>
          <p14:tracePt t="17543" x="10583863" y="95250"/>
          <p14:tracePt t="17544" x="10567988" y="95250"/>
          <p14:tracePt t="17545" x="10550525" y="90488"/>
          <p14:tracePt t="17546" x="10521950" y="90488"/>
          <p14:tracePt t="17547" x="10510838" y="90488"/>
          <p14:tracePt t="17548" x="10494963" y="84138"/>
          <p14:tracePt t="17549" x="10477500" y="84138"/>
          <p14:tracePt t="17550" x="10455275" y="84138"/>
          <p14:tracePt t="17551" x="10437813" y="84138"/>
          <p14:tracePt t="17552" x="10421938" y="84138"/>
          <p14:tracePt t="17553" x="10404475" y="84138"/>
          <p14:tracePt t="17554" x="10387013" y="84138"/>
          <p14:tracePt t="17555" x="10375900" y="84138"/>
          <p14:tracePt t="17556" x="10353675" y="79375"/>
          <p14:tracePt t="17558" x="10337800" y="79375"/>
          <p14:tracePt t="17559" x="10325100" y="79375"/>
          <p14:tracePt t="17559" x="10309225" y="79375"/>
          <p14:tracePt t="17560" x="10291763" y="79375"/>
          <p14:tracePt t="17561" x="10275888" y="73025"/>
          <p14:tracePt t="17562" x="10258425" y="73025"/>
          <p14:tracePt t="17563" x="10236200" y="73025"/>
          <p14:tracePt t="17564" x="10218738" y="73025"/>
          <p14:tracePt t="17565" x="10207625" y="73025"/>
          <p14:tracePt t="17566" x="10185400" y="73025"/>
          <p14:tracePt t="17567" x="10167938" y="73025"/>
          <p14:tracePt t="17568" x="10152063" y="73025"/>
          <p14:tracePt t="17569" x="10134600" y="66675"/>
          <p14:tracePt t="17570" x="10117138" y="66675"/>
          <p14:tracePt t="17571" x="10106025" y="66675"/>
          <p14:tracePt t="17572" x="10090150" y="66675"/>
          <p14:tracePt t="17573" x="10072688" y="66675"/>
          <p14:tracePt t="17574" x="10055225" y="66675"/>
          <p14:tracePt t="17575" x="10039350" y="66675"/>
          <p14:tracePt t="17576" x="10021888" y="66675"/>
          <p14:tracePt t="17577" x="10010775" y="66675"/>
          <p14:tracePt t="17578" x="9994900" y="66675"/>
          <p14:tracePt t="17579" x="9977438" y="66675"/>
          <p14:tracePt t="17580" x="9959975" y="66675"/>
          <p14:tracePt t="17581" x="9944100" y="66675"/>
          <p14:tracePt t="17582" x="9937750" y="66675"/>
          <p14:tracePt t="17583" x="9921875" y="66675"/>
          <p14:tracePt t="17584" x="9904413" y="66675"/>
          <p14:tracePt t="17585" x="9886950" y="66675"/>
          <p14:tracePt t="17586" x="9871075" y="66675"/>
          <p14:tracePt t="17587" x="9859963" y="66675"/>
          <p14:tracePt t="17588" x="9847263" y="66675"/>
          <p14:tracePt t="17589" x="9836150" y="66675"/>
          <p14:tracePt t="17590" x="9825038" y="66675"/>
          <p14:tracePt t="17591" x="9809163" y="73025"/>
          <p14:tracePt t="17593" x="9774238" y="73025"/>
          <p14:tracePt t="17594" x="9763125" y="73025"/>
          <p14:tracePt t="17595" x="9752013" y="73025"/>
          <p14:tracePt t="17596" x="9736138" y="73025"/>
          <p14:tracePt t="17597" x="9725025" y="79375"/>
          <p14:tracePt t="17598" x="9713913" y="79375"/>
          <p14:tracePt t="17599" x="9696450" y="79375"/>
          <p14:tracePt t="17600" x="9685338" y="84138"/>
          <p14:tracePt t="17601" x="9674225" y="84138"/>
          <p14:tracePt t="17603" x="9663113" y="90488"/>
          <p14:tracePt t="17604" x="9645650" y="90488"/>
          <p14:tracePt t="17605" x="9634538" y="90488"/>
          <p14:tracePt t="17606" x="9623425" y="95250"/>
          <p14:tracePt t="17607" x="9612313" y="95250"/>
          <p14:tracePt t="17608" x="9605963" y="101600"/>
          <p14:tracePt t="17609" x="9590088" y="101600"/>
          <p14:tracePt t="17610" x="9583738" y="101600"/>
          <p14:tracePt t="17611" x="9572625" y="101600"/>
          <p14:tracePt t="17612" x="9566275" y="106363"/>
          <p14:tracePt t="17613" x="9561513" y="106363"/>
          <p14:tracePt t="17614" x="9544050" y="112713"/>
          <p14:tracePt t="17615" x="9539288" y="112713"/>
          <p14:tracePt t="17616" x="9528175" y="112713"/>
          <p14:tracePt t="17617" x="9521825" y="117475"/>
          <p14:tracePt t="17618" x="9517063" y="123825"/>
          <p14:tracePt t="17619" x="9504363" y="123825"/>
          <p14:tracePt t="17620" x="9499600" y="123825"/>
          <p14:tracePt t="17621" x="9493250" y="128588"/>
          <p14:tracePt t="17622" x="9488488" y="128588"/>
          <p14:tracePt t="17623" x="9477375" y="134938"/>
          <p14:tracePt t="17624" x="9471025" y="134938"/>
          <p14:tracePt t="17625" x="9466263" y="141288"/>
          <p14:tracePt t="17626" x="9459913" y="141288"/>
          <p14:tracePt t="17627" x="9455150" y="146050"/>
          <p14:tracePt t="17629" x="9448800" y="146050"/>
          <p14:tracePt t="17630" x="9437688" y="157163"/>
          <p14:tracePt t="17631" x="9431338" y="157163"/>
          <p14:tracePt t="17632" x="9426575" y="163513"/>
          <p14:tracePt t="17634" x="9415463" y="163513"/>
          <p14:tracePt t="17635" x="9415463" y="168275"/>
          <p14:tracePt t="17637" x="9409113" y="174625"/>
          <p14:tracePt t="17638" x="9404350" y="179388"/>
          <p14:tracePt t="17641" x="9393238" y="190500"/>
          <p14:tracePt t="17643" x="9386888" y="196850"/>
          <p14:tracePt t="17646" x="9382125" y="201613"/>
          <p14:tracePt t="17647" x="9375775" y="207963"/>
          <p14:tracePt t="17648" x="9375775" y="214313"/>
          <p14:tracePt t="17650" x="9371013" y="219075"/>
          <p14:tracePt t="17652" x="9371013" y="225425"/>
          <p14:tracePt t="17653" x="9364663" y="230188"/>
          <p14:tracePt t="17654" x="9364663" y="236538"/>
          <p14:tracePt t="17656" x="9364663" y="241300"/>
          <p14:tracePt t="17658" x="9358313" y="247650"/>
          <p14:tracePt t="17659" x="9358313" y="252413"/>
          <p14:tracePt t="17660" x="9353550" y="258763"/>
          <p14:tracePt t="17662" x="9353550" y="263525"/>
          <p14:tracePt t="17664" x="9353550" y="276225"/>
          <p14:tracePt t="17666" x="9347200" y="287338"/>
          <p14:tracePt t="17668" x="9347200" y="292100"/>
          <p14:tracePt t="17670" x="9347200" y="298450"/>
          <p14:tracePt t="17671" x="9347200" y="303213"/>
          <p14:tracePt t="17672" x="9347200" y="309563"/>
          <p14:tracePt t="17673" x="9347200" y="314325"/>
          <p14:tracePt t="17675" x="9347200" y="320675"/>
          <p14:tracePt t="17676" x="9347200" y="325438"/>
          <p14:tracePt t="17677" x="9347200" y="331788"/>
          <p14:tracePt t="17679" x="9347200" y="336550"/>
          <p14:tracePt t="17680" x="9347200" y="342900"/>
          <p14:tracePt t="17681" x="9347200" y="349250"/>
          <p14:tracePt t="17683" x="9347200" y="354013"/>
          <p14:tracePt t="17684" x="9347200" y="360363"/>
          <p14:tracePt t="17685" x="9347200" y="365125"/>
          <p14:tracePt t="17686" x="9347200" y="371475"/>
          <p14:tracePt t="17687" x="9347200" y="376238"/>
          <p14:tracePt t="17688" x="9347200" y="382588"/>
          <p14:tracePt t="17689" x="9347200" y="387350"/>
          <p14:tracePt t="17691" x="9347200" y="393700"/>
          <p14:tracePt t="17692" x="9347200" y="398463"/>
          <p14:tracePt t="17693" x="9347200" y="404813"/>
          <p14:tracePt t="17695" x="9347200" y="409575"/>
          <p14:tracePt t="17697" x="9347200" y="422275"/>
          <p14:tracePt t="17698" x="9347200" y="427038"/>
          <p14:tracePt t="17699" x="9347200" y="433388"/>
          <p14:tracePt t="17700" x="9347200" y="438150"/>
          <p14:tracePt t="17702" x="9347200" y="449263"/>
          <p14:tracePt t="17704" x="9347200" y="455613"/>
          <p14:tracePt t="17706" x="9347200" y="466725"/>
          <p14:tracePt t="17707" x="9347200" y="471488"/>
          <p14:tracePt t="17709" x="9347200" y="477838"/>
          <p14:tracePt t="17710" x="9347200" y="484188"/>
          <p14:tracePt t="17711" x="9347200" y="488950"/>
          <p14:tracePt t="17713" x="9347200" y="500063"/>
          <p14:tracePt t="17714" x="9347200" y="506413"/>
          <p14:tracePt t="17715" x="9353550" y="511175"/>
          <p14:tracePt t="17716" x="9353550" y="517525"/>
          <p14:tracePt t="17718" x="9358313" y="528638"/>
          <p14:tracePt t="17720" x="9358313" y="533400"/>
          <p14:tracePt t="17721" x="9358313" y="539750"/>
          <p14:tracePt t="17722" x="9358313" y="544513"/>
          <p14:tracePt t="17723" x="9364663" y="557213"/>
          <p14:tracePt t="17725" x="9364663" y="561975"/>
          <p14:tracePt t="17726" x="9371013" y="568325"/>
          <p14:tracePt t="17727" x="9371013" y="573088"/>
          <p14:tracePt t="17728" x="9371013" y="579438"/>
          <p14:tracePt t="17730" x="9375775" y="590550"/>
          <p14:tracePt t="17732" x="9382125" y="606425"/>
          <p14:tracePt t="17733" x="9382125" y="612775"/>
          <p14:tracePt t="17734" x="9386888" y="612775"/>
          <p14:tracePt t="17735" x="9393238" y="619125"/>
          <p14:tracePt t="17736" x="9393238" y="630238"/>
          <p14:tracePt t="17738" x="9398000" y="635000"/>
          <p14:tracePt t="17739" x="9398000" y="641350"/>
          <p14:tracePt t="17740" x="9398000" y="646113"/>
          <p14:tracePt t="17741" x="9404350" y="652463"/>
          <p14:tracePt t="17742" x="9409113" y="657225"/>
          <p14:tracePt t="17743" x="9409113" y="663575"/>
          <p14:tracePt t="17744" x="9415463" y="674688"/>
          <p14:tracePt t="17746" x="9420225" y="685800"/>
          <p14:tracePt t="17747" x="9426575" y="685800"/>
          <p14:tracePt t="17748" x="9426575" y="692150"/>
          <p14:tracePt t="17749" x="9431338" y="703263"/>
          <p14:tracePt t="17750" x="9437688" y="708025"/>
          <p14:tracePt t="17751" x="9437688" y="714375"/>
          <p14:tracePt t="17752" x="9444038" y="719138"/>
          <p14:tracePt t="17753" x="9448800" y="725488"/>
          <p14:tracePt t="17755" x="9455150" y="736600"/>
          <p14:tracePt t="17756" x="9455150" y="747713"/>
          <p14:tracePt t="17757" x="9459913" y="747713"/>
          <p14:tracePt t="17758" x="9466263" y="752475"/>
          <p14:tracePt t="17759" x="9471025" y="765175"/>
          <p14:tracePt t="17760" x="9477375" y="769938"/>
          <p14:tracePt t="17761" x="9477375" y="776288"/>
          <p14:tracePt t="17762" x="9488488" y="781050"/>
          <p14:tracePt t="17763" x="9493250" y="787400"/>
          <p14:tracePt t="17764" x="9499600" y="792163"/>
          <p14:tracePt t="17765" x="9499600" y="798513"/>
          <p14:tracePt t="17766" x="9510713" y="803275"/>
          <p14:tracePt t="17767" x="9510713" y="814388"/>
          <p14:tracePt t="17768" x="9517063" y="814388"/>
          <p14:tracePt t="17769" x="9521825" y="820738"/>
          <p14:tracePt t="17770" x="9532938" y="838200"/>
          <p14:tracePt t="17771" x="9539288" y="838200"/>
          <p14:tracePt t="17772" x="9539288" y="842963"/>
          <p14:tracePt t="17773" x="9550400" y="849313"/>
          <p14:tracePt t="17774" x="9555163" y="860425"/>
          <p14:tracePt t="17775" x="9561513" y="865188"/>
          <p14:tracePt t="17776" x="9566275" y="865188"/>
          <p14:tracePt t="17777" x="9572625" y="876300"/>
          <p14:tracePt t="17778" x="9578975" y="882650"/>
          <p14:tracePt t="17780" x="9590088" y="893763"/>
          <p14:tracePt t="17781" x="9605963" y="900113"/>
          <p14:tracePt t="17782" x="9605963" y="904875"/>
          <p14:tracePt t="17783" x="9612313" y="904875"/>
          <p14:tracePt t="17784" x="9617075" y="911225"/>
          <p14:tracePt t="17785" x="9628188" y="922338"/>
          <p14:tracePt t="17786" x="9639300" y="927100"/>
          <p14:tracePt t="17787" x="9645650" y="933450"/>
          <p14:tracePt t="17788" x="9652000" y="938213"/>
          <p14:tracePt t="17789" x="9663113" y="944563"/>
          <p14:tracePt t="17790" x="9667875" y="949325"/>
          <p14:tracePt t="17791" x="9674225" y="955675"/>
          <p14:tracePt t="17792" x="9685338" y="962025"/>
          <p14:tracePt t="17794" x="9696450" y="973138"/>
          <p14:tracePt t="17795" x="9713913" y="977900"/>
          <p14:tracePt t="17797" x="9718675" y="989013"/>
          <p14:tracePt t="17797" x="9725025" y="989013"/>
          <p14:tracePt t="17798" x="9740900" y="995363"/>
          <p14:tracePt t="17799" x="9740900" y="1000125"/>
          <p14:tracePt t="17800" x="9747250" y="1006475"/>
          <p14:tracePt t="17801" x="9763125" y="1011238"/>
          <p14:tracePt t="17802" x="9774238" y="1017588"/>
          <p14:tracePt t="17803" x="9780588" y="1022350"/>
          <p14:tracePt t="17804" x="9791700" y="1028700"/>
          <p14:tracePt t="17805" x="9802813" y="1035050"/>
          <p14:tracePt t="17807" x="9813925" y="1039813"/>
          <p14:tracePt t="17808" x="9831388" y="1046163"/>
          <p14:tracePt t="17809" x="9842500" y="1057275"/>
          <p14:tracePt t="17810" x="9847263" y="1057275"/>
          <p14:tracePt t="17811" x="9853613" y="1062038"/>
          <p14:tracePt t="17812" x="9871075" y="1068388"/>
          <p14:tracePt t="17813" x="9882188" y="1073150"/>
          <p14:tracePt t="17814" x="9886950" y="1073150"/>
          <p14:tracePt t="17815" x="9893300" y="1079500"/>
          <p14:tracePt t="17816" x="9909175" y="1084263"/>
          <p14:tracePt t="17817" x="9915525" y="1090613"/>
          <p14:tracePt t="17818" x="9926638" y="1095375"/>
          <p14:tracePt t="17819" x="9937750" y="1095375"/>
          <p14:tracePt t="17820" x="9948863" y="1101725"/>
          <p14:tracePt t="17821" x="9966325" y="1108075"/>
          <p14:tracePt t="17822" x="9971088" y="1112838"/>
          <p14:tracePt t="17823" x="9982200" y="1112838"/>
          <p14:tracePt t="17824" x="9999663" y="1119188"/>
          <p14:tracePt t="17825" x="9999663" y="1123950"/>
          <p14:tracePt t="17826" x="10010775" y="1123950"/>
          <p14:tracePt t="17827" x="10021888" y="1130300"/>
          <p14:tracePt t="17828" x="10039350" y="1130300"/>
          <p14:tracePt t="17829" x="10050463" y="1135063"/>
          <p14:tracePt t="17830" x="10061575" y="1135063"/>
          <p14:tracePt t="17831" x="10072688" y="1141413"/>
          <p14:tracePt t="17832" x="10079038" y="1146175"/>
          <p14:tracePt t="17833" x="10094913" y="1146175"/>
          <p14:tracePt t="17834" x="10106025" y="1152525"/>
          <p14:tracePt t="17835" x="10117138" y="1152525"/>
          <p14:tracePt t="17836" x="10123488" y="1152525"/>
          <p14:tracePt t="17837" x="10134600" y="1157288"/>
          <p14:tracePt t="17838" x="10145713" y="1157288"/>
          <p14:tracePt t="17839" x="10156825" y="1163638"/>
          <p14:tracePt t="17840" x="10167938" y="1163638"/>
          <p14:tracePt t="17841" x="10179050" y="1163638"/>
          <p14:tracePt t="17842" x="10190163" y="1169988"/>
          <p14:tracePt t="17843" x="10207625" y="1169988"/>
          <p14:tracePt t="17844" x="10213975" y="1174750"/>
          <p14:tracePt t="17845" x="10229850" y="1174750"/>
          <p14:tracePt t="17846" x="10240963" y="1181100"/>
          <p14:tracePt t="17847" x="10252075" y="1181100"/>
          <p14:tracePt t="17848" x="10258425" y="1181100"/>
          <p14:tracePt t="17849" x="10269538" y="1181100"/>
          <p14:tracePt t="17850" x="10280650" y="1181100"/>
          <p14:tracePt t="17851" x="10291763" y="1185863"/>
          <p14:tracePt t="17852" x="10302875" y="1185863"/>
          <p14:tracePt t="17853" x="10313988" y="1185863"/>
          <p14:tracePt t="17854" x="10325100" y="1185863"/>
          <p14:tracePt t="17855" x="10337800" y="1192213"/>
          <p14:tracePt t="17856" x="10353675" y="1192213"/>
          <p14:tracePt t="17857" x="10364788" y="1192213"/>
          <p14:tracePt t="17858" x="10371138" y="1192213"/>
          <p14:tracePt t="17859" x="10375900" y="1192213"/>
          <p14:tracePt t="17860" x="10393363" y="1192213"/>
          <p14:tracePt t="17861" x="10404475" y="1192213"/>
          <p14:tracePt t="17862" x="10415588" y="1192213"/>
          <p14:tracePt t="17863" x="10426700" y="1192213"/>
          <p14:tracePt t="17864" x="10437813" y="1192213"/>
          <p14:tracePt t="17865" x="10444163" y="1192213"/>
          <p14:tracePt t="17866" x="10460038" y="1192213"/>
          <p14:tracePt t="17867" x="10477500" y="1192213"/>
          <p14:tracePt t="17869" x="10488613" y="1192213"/>
          <p14:tracePt t="17870" x="10499725" y="1192213"/>
          <p14:tracePt t="17871" x="10510838" y="1192213"/>
          <p14:tracePt t="17872" x="10521950" y="1192213"/>
          <p14:tracePt t="17873" x="10539413" y="1192213"/>
          <p14:tracePt t="17874" x="10550525" y="1192213"/>
          <p14:tracePt t="17875" x="10556875" y="1192213"/>
          <p14:tracePt t="17876" x="10567988" y="1192213"/>
          <p14:tracePt t="17877" x="10583863" y="1192213"/>
          <p14:tracePt t="17878" x="10590213" y="1192213"/>
          <p14:tracePt t="17879" x="10601325" y="1192213"/>
          <p14:tracePt t="17880" x="10612438" y="1192213"/>
          <p14:tracePt t="17881" x="10623550" y="1192213"/>
          <p14:tracePt t="17882" x="10634663" y="1192213"/>
          <p14:tracePt t="17883" x="10645775" y="1192213"/>
          <p14:tracePt t="17884" x="10656888" y="1192213"/>
          <p14:tracePt t="17885" x="10668000" y="1192213"/>
          <p14:tracePt t="17886" x="10685463" y="1192213"/>
          <p14:tracePt t="17887" x="10691813" y="1192213"/>
          <p14:tracePt t="17888" x="10707688" y="1192213"/>
          <p14:tracePt t="17889" x="10718800" y="1192213"/>
          <p14:tracePt t="17890" x="10725150" y="1192213"/>
          <p14:tracePt t="17891" x="10736263" y="1192213"/>
          <p14:tracePt t="17892" x="10747375" y="1192213"/>
          <p14:tracePt t="17893" x="10758488" y="1192213"/>
          <p14:tracePt t="17894" x="10769600" y="1185863"/>
          <p14:tracePt t="17895" x="10780713" y="1185863"/>
          <p14:tracePt t="17896" x="10791825" y="1185863"/>
          <p14:tracePt t="17897" x="10809288" y="1185863"/>
          <p14:tracePt t="17898" x="10820400" y="1185863"/>
          <p14:tracePt t="17899" x="10831513" y="1181100"/>
          <p14:tracePt t="17900" x="10842625" y="1181100"/>
          <p14:tracePt t="17901" x="10848975" y="1181100"/>
          <p14:tracePt t="17902" x="10860088" y="1174750"/>
          <p14:tracePt t="17903" x="10871200" y="1174750"/>
          <p14:tracePt t="17904" x="10882313" y="1174750"/>
          <p14:tracePt t="17905" x="10893425" y="1169988"/>
          <p14:tracePt t="17906" x="10904538" y="1169988"/>
          <p14:tracePt t="17907" x="10915650" y="1163638"/>
          <p14:tracePt t="17908" x="10933113" y="1163638"/>
          <p14:tracePt t="17912" x="10966450" y="1152525"/>
          <p14:tracePt t="17913" x="10977563" y="1152525"/>
          <p14:tracePt t="17914" x="10988675" y="1146175"/>
          <p14:tracePt t="17915" x="10999788" y="1146175"/>
          <p14:tracePt t="17916" x="11010900" y="1141413"/>
          <p14:tracePt t="17917" x="11023600" y="1141413"/>
          <p14:tracePt t="17918" x="11039475" y="1135063"/>
          <p14:tracePt t="17919" x="11045825" y="1130300"/>
          <p14:tracePt t="17920" x="11050588" y="1130300"/>
          <p14:tracePt t="17921" x="11061700" y="1130300"/>
          <p14:tracePt t="17922" x="11083925" y="1123950"/>
          <p14:tracePt t="17923" x="11090275" y="1119188"/>
          <p14:tracePt t="17924" x="11096625" y="1119188"/>
          <p14:tracePt t="17925" x="11112500" y="1112838"/>
          <p14:tracePt t="17926" x="11123613" y="1112838"/>
          <p14:tracePt t="17927" x="11129963" y="1108075"/>
          <p14:tracePt t="17928" x="11141075" y="1101725"/>
          <p14:tracePt t="17929" x="11152188" y="1101725"/>
          <p14:tracePt t="17930" x="11163300" y="1095375"/>
          <p14:tracePt t="17931" x="11169650" y="1095375"/>
          <p14:tracePt t="17932" x="11174413" y="1090613"/>
          <p14:tracePt t="17933" x="11185525" y="1090613"/>
          <p14:tracePt t="17934" x="11196638" y="1084263"/>
          <p14:tracePt t="17935" x="11207750" y="1079500"/>
          <p14:tracePt t="17937" x="11218863" y="1073150"/>
          <p14:tracePt t="17938" x="11231563" y="1068388"/>
          <p14:tracePt t="17939" x="11242675" y="1062038"/>
          <p14:tracePt t="17941" x="11253788" y="1057275"/>
          <p14:tracePt t="17942" x="11264900" y="1057275"/>
          <p14:tracePt t="17943" x="11276013" y="1050925"/>
          <p14:tracePt t="17944" x="11280775" y="1046163"/>
          <p14:tracePt t="17945" x="11287125" y="1046163"/>
          <p14:tracePt t="17946" x="11298238" y="1039813"/>
          <p14:tracePt t="17947" x="11304588" y="1035050"/>
          <p14:tracePt t="17948" x="11309350" y="1035050"/>
          <p14:tracePt t="17949" x="11320463" y="1028700"/>
          <p14:tracePt t="17950" x="11326813" y="1022350"/>
          <p14:tracePt t="17951" x="11331575" y="1017588"/>
          <p14:tracePt t="17952" x="11337925" y="1017588"/>
          <p14:tracePt t="17953" x="11349038" y="1011238"/>
          <p14:tracePt t="17954" x="11353800" y="1006475"/>
          <p14:tracePt t="17955" x="11360150" y="1006475"/>
          <p14:tracePt t="17956" x="11360150" y="1000125"/>
          <p14:tracePt t="17957" x="11371263" y="995363"/>
          <p14:tracePt t="17958" x="11377613" y="989013"/>
          <p14:tracePt t="17959" x="11382375" y="989013"/>
          <p14:tracePt t="17960" x="11388725" y="984250"/>
          <p14:tracePt t="17961" x="11393488" y="984250"/>
          <p14:tracePt t="17962" x="11399838" y="977900"/>
          <p14:tracePt t="17963" x="11404600" y="973138"/>
          <p14:tracePt t="17964" x="11410950" y="966788"/>
          <p14:tracePt t="17965" x="11422063" y="962025"/>
          <p14:tracePt t="17967" x="11426825" y="955675"/>
          <p14:tracePt t="17969" x="11439525" y="949325"/>
          <p14:tracePt t="17971" x="11444288" y="944563"/>
          <p14:tracePt t="17972" x="11444288" y="938213"/>
          <p14:tracePt t="17973" x="11455400" y="938213"/>
          <p14:tracePt t="17974" x="11455400" y="933450"/>
          <p14:tracePt t="17975" x="11461750" y="933450"/>
          <p14:tracePt t="17977" x="11466513" y="922338"/>
          <p14:tracePt t="17978" x="11472863" y="922338"/>
          <p14:tracePt t="17979" x="11477625" y="915988"/>
          <p14:tracePt t="17980" x="11477625" y="911225"/>
          <p14:tracePt t="17981" x="11483975" y="904875"/>
          <p14:tracePt t="17982" x="11488738" y="904875"/>
          <p14:tracePt t="17983" x="11488738" y="900113"/>
          <p14:tracePt t="17985" x="11495088" y="893763"/>
          <p14:tracePt t="17987" x="11499850" y="887413"/>
          <p14:tracePt t="17988" x="11499850" y="882650"/>
          <p14:tracePt t="17990" x="11506200" y="876300"/>
          <p14:tracePt t="17991" x="11512550" y="876300"/>
          <p14:tracePt t="17992" x="11512550" y="871538"/>
          <p14:tracePt t="17994" x="11512550" y="865188"/>
          <p14:tracePt t="17995" x="11517313" y="860425"/>
          <p14:tracePt t="17997" x="11517313" y="854075"/>
          <p14:tracePt t="17999" x="11523663" y="849313"/>
          <p14:tracePt t="18000" x="11523663" y="842963"/>
          <p14:tracePt t="18001" x="11523663" y="838200"/>
          <p14:tracePt t="18003" x="11523663" y="831850"/>
          <p14:tracePt t="18005" x="11528425" y="831850"/>
          <p14:tracePt t="18006" x="11528425" y="827088"/>
          <p14:tracePt t="18007" x="11528425" y="820738"/>
          <p14:tracePt t="18008" x="11528425" y="814388"/>
          <p14:tracePt t="18009" x="11534775" y="814388"/>
          <p14:tracePt t="18010" x="11534775" y="809625"/>
          <p14:tracePt t="18012" x="11534775" y="803275"/>
          <p14:tracePt t="18013" x="11534775" y="798513"/>
          <p14:tracePt t="18015" x="11534775" y="792163"/>
          <p14:tracePt t="18016" x="11534775" y="787400"/>
          <p14:tracePt t="18018" x="11534775" y="781050"/>
          <p14:tracePt t="18019" x="11534775" y="776288"/>
          <p14:tracePt t="18021" x="11534775" y="769938"/>
          <p14:tracePt t="18023" x="11534775" y="765175"/>
          <p14:tracePt t="18024" x="11534775" y="758825"/>
          <p14:tracePt t="18025" x="11534775" y="752475"/>
          <p14:tracePt t="18027" x="11534775" y="747713"/>
          <p14:tracePt t="18030" x="11534775" y="741363"/>
          <p14:tracePt t="18032" x="11534775" y="736600"/>
          <p14:tracePt t="18033" x="11534775" y="730250"/>
          <p14:tracePt t="18035" x="11534775" y="725488"/>
          <p14:tracePt t="18037" x="11534775" y="719138"/>
          <p14:tracePt t="18039" x="11534775" y="714375"/>
          <p14:tracePt t="18040" x="11534775" y="708025"/>
          <p14:tracePt t="18041" x="11528425" y="708025"/>
          <p14:tracePt t="18042" x="11528425" y="703263"/>
          <p14:tracePt t="18044" x="11528425" y="696913"/>
          <p14:tracePt t="18047" x="11528425" y="692150"/>
          <p14:tracePt t="18048" x="11528425" y="685800"/>
          <p14:tracePt t="18049" x="11523663" y="685800"/>
          <p14:tracePt t="18051" x="11523663" y="679450"/>
          <p14:tracePt t="18053" x="11523663" y="674688"/>
          <p14:tracePt t="18055" x="11517313" y="674688"/>
          <p14:tracePt t="18056" x="11517313" y="668338"/>
          <p14:tracePt t="18057" x="11517313" y="663575"/>
          <p14:tracePt t="18060" x="11517313" y="657225"/>
          <p14:tracePt t="18061" x="11512550" y="657225"/>
          <p14:tracePt t="18063" x="11506200" y="652463"/>
          <p14:tracePt t="18066" x="11506200" y="646113"/>
          <p14:tracePt t="18067" x="11506200" y="641350"/>
          <p14:tracePt t="18068" x="11499850" y="641350"/>
          <p14:tracePt t="18070" x="11499850" y="635000"/>
          <p14:tracePt t="18072" x="11495088" y="635000"/>
          <p14:tracePt t="18073" x="11495088" y="630238"/>
          <p14:tracePt t="18076" x="11488738" y="623888"/>
          <p14:tracePt t="18079" x="11483975" y="619125"/>
          <p14:tracePt t="18080" x="11477625" y="612775"/>
          <p14:tracePt t="18084" x="11472863" y="606425"/>
          <p14:tracePt t="18087" x="11466513" y="601663"/>
          <p14:tracePt t="18088" x="11461750" y="601663"/>
          <p14:tracePt t="18089" x="11461750" y="595313"/>
          <p14:tracePt t="18090" x="11455400" y="595313"/>
          <p14:tracePt t="18091" x="11455400" y="590550"/>
          <p14:tracePt t="18093" x="11450638" y="590550"/>
          <p14:tracePt t="18094" x="11444288" y="584200"/>
          <p14:tracePt t="18095" x="11439525" y="584200"/>
          <p14:tracePt t="18096" x="11439525" y="579438"/>
          <p14:tracePt t="18098" x="11433175" y="573088"/>
          <p14:tracePt t="18100" x="11422063" y="568325"/>
          <p14:tracePt t="18102" x="11415713" y="561975"/>
          <p14:tracePt t="18103" x="11410950" y="557213"/>
          <p14:tracePt t="18104" x="11404600" y="557213"/>
          <p14:tracePt t="18106" x="11399838" y="557213"/>
          <p14:tracePt t="18107" x="11399838" y="550863"/>
          <p14:tracePt t="18108" x="11393488" y="550863"/>
          <p14:tracePt t="18109" x="11393488" y="544513"/>
          <p14:tracePt t="18110" x="11382375" y="544513"/>
          <p14:tracePt t="18111" x="11377613" y="539750"/>
          <p14:tracePt t="18112" x="11371263" y="539750"/>
          <p14:tracePt t="18113" x="11366500" y="533400"/>
          <p14:tracePt t="18114" x="11360150" y="533400"/>
          <p14:tracePt t="18115" x="11349038" y="528638"/>
          <p14:tracePt t="18116" x="11349038" y="522288"/>
          <p14:tracePt t="18117" x="11342688" y="522288"/>
          <p14:tracePt t="18119" x="11331575" y="517525"/>
          <p14:tracePt t="18120" x="11320463" y="511175"/>
          <p14:tracePt t="18122" x="11315700" y="506413"/>
          <p14:tracePt t="18123" x="11309350" y="506413"/>
          <p14:tracePt t="18124" x="11298238" y="506413"/>
          <p14:tracePt t="18125" x="11291888" y="500063"/>
          <p14:tracePt t="18126" x="11287125" y="500063"/>
          <p14:tracePt t="18127" x="11276013" y="495300"/>
          <p14:tracePt t="18128" x="11269663" y="495300"/>
          <p14:tracePt t="18129" x="11269663" y="488950"/>
          <p14:tracePt t="18130" x="11258550" y="484188"/>
          <p14:tracePt t="18131" x="11247438" y="484188"/>
          <p14:tracePt t="18132" x="11236325" y="477838"/>
          <p14:tracePt t="18134" x="11225213" y="471488"/>
          <p14:tracePt t="18135" x="11214100" y="471488"/>
          <p14:tracePt t="18137" x="11202988" y="466725"/>
          <p14:tracePt t="18138" x="11196638" y="460375"/>
          <p14:tracePt t="18139" x="11180763" y="460375"/>
          <p14:tracePt t="18141" x="11169650" y="455613"/>
          <p14:tracePt t="18142" x="11156950" y="449263"/>
          <p14:tracePt t="18143" x="11145838" y="449263"/>
          <p14:tracePt t="18144" x="11141075" y="444500"/>
          <p14:tracePt t="18145" x="11134725" y="444500"/>
          <p14:tracePt t="18146" x="11123613" y="444500"/>
          <p14:tracePt t="18147" x="11112500" y="444500"/>
          <p14:tracePt t="18148" x="11112500" y="438150"/>
          <p14:tracePt t="18149" x="11096625" y="438150"/>
          <p14:tracePt t="18150" x="11090275" y="438150"/>
          <p14:tracePt t="18151" x="11079163" y="433388"/>
          <p14:tracePt t="18152" x="11072813" y="433388"/>
          <p14:tracePt t="18153" x="11068050" y="433388"/>
          <p14:tracePt t="18154" x="11056938" y="427038"/>
          <p14:tracePt t="18155" x="11039475" y="422275"/>
          <p14:tracePt t="18157" x="11023600" y="422275"/>
          <p14:tracePt t="18158" x="11010900" y="422275"/>
          <p14:tracePt t="18159" x="11006138" y="422275"/>
          <p14:tracePt t="18160" x="10999788" y="422275"/>
          <p14:tracePt t="18162" x="10977563" y="415925"/>
          <p14:tracePt t="18163" x="10966450" y="409575"/>
          <p14:tracePt t="18164" x="10961688" y="409575"/>
          <p14:tracePt t="18165" x="10955338" y="409575"/>
          <p14:tracePt t="18166" x="10944225" y="409575"/>
          <p14:tracePt t="18167" x="10937875" y="409575"/>
          <p14:tracePt t="18168" x="10922000" y="409575"/>
          <p14:tracePt t="18169" x="10915650" y="409575"/>
          <p14:tracePt t="18170" x="10904538" y="404813"/>
          <p14:tracePt t="18171" x="10899775" y="404813"/>
          <p14:tracePt t="18172" x="10893425" y="404813"/>
          <p14:tracePt t="18173" x="10875963" y="404813"/>
          <p14:tracePt t="18174" x="10871200" y="398463"/>
          <p14:tracePt t="18176" x="10848975" y="398463"/>
          <p14:tracePt t="18177" x="10842625" y="398463"/>
          <p14:tracePt t="18178" x="10831513" y="398463"/>
          <p14:tracePt t="18179" x="10826750" y="398463"/>
          <p14:tracePt t="18180" x="10815638" y="398463"/>
          <p14:tracePt t="18181" x="10802938" y="398463"/>
          <p14:tracePt t="18182" x="10798175" y="398463"/>
          <p14:tracePt t="18183" x="10780713" y="398463"/>
          <p14:tracePt t="18185" x="10764838" y="393700"/>
          <p14:tracePt t="18186" x="10753725" y="393700"/>
          <p14:tracePt t="18187" x="10741025" y="393700"/>
          <p14:tracePt t="18188" x="10729913" y="393700"/>
          <p14:tracePt t="18189" x="10718800" y="393700"/>
          <p14:tracePt t="18190" x="10714038" y="393700"/>
          <p14:tracePt t="18191" x="10702925" y="387350"/>
          <p14:tracePt t="18192" x="10685463" y="387350"/>
          <p14:tracePt t="18193" x="10680700" y="387350"/>
          <p14:tracePt t="18194" x="10674350" y="387350"/>
          <p14:tracePt t="18195" x="10668000" y="387350"/>
          <p14:tracePt t="18196" x="10656888" y="387350"/>
          <p14:tracePt t="18198" x="10629900" y="387350"/>
          <p14:tracePt t="18199" x="10618788" y="387350"/>
          <p14:tracePt t="18201" x="10601325" y="387350"/>
          <p14:tracePt t="18202" x="10594975" y="387350"/>
          <p14:tracePt t="18203" x="10583863" y="387350"/>
          <p14:tracePt t="18204" x="10572750" y="387350"/>
          <p14:tracePt t="18205" x="10561638" y="387350"/>
          <p14:tracePt t="18206" x="10556875" y="387350"/>
          <p14:tracePt t="18207" x="10545763" y="387350"/>
          <p14:tracePt t="18208" x="10539413" y="387350"/>
          <p14:tracePt t="18209" x="10528300" y="387350"/>
          <p14:tracePt t="18210" x="10517188" y="387350"/>
          <p14:tracePt t="18211" x="10506075" y="387350"/>
          <p14:tracePt t="18212" x="10499725" y="387350"/>
          <p14:tracePt t="18213" x="10488613" y="387350"/>
          <p14:tracePt t="18214" x="10477500" y="387350"/>
          <p14:tracePt t="18215" x="10466388" y="387350"/>
          <p14:tracePt t="18216" x="10455275" y="387350"/>
          <p14:tracePt t="18217" x="10448925" y="387350"/>
          <p14:tracePt t="18218" x="10444163" y="387350"/>
          <p14:tracePt t="18219" x="10433050" y="387350"/>
          <p14:tracePt t="18220" x="10421938" y="387350"/>
          <p14:tracePt t="18221" x="10410825" y="387350"/>
          <p14:tracePt t="18222" x="10404475" y="387350"/>
          <p14:tracePt t="18223" x="10398125" y="387350"/>
          <p14:tracePt t="18225" x="10375900" y="387350"/>
          <p14:tracePt t="18226" x="10371138" y="387350"/>
          <p14:tracePt t="18227" x="10353675" y="387350"/>
          <p14:tracePt t="18228" x="10348913" y="387350"/>
          <p14:tracePt t="18229" x="10337800" y="387350"/>
          <p14:tracePt t="18230" x="10331450" y="387350"/>
          <p14:tracePt t="18231" x="10320338" y="387350"/>
          <p14:tracePt t="18232" x="10313988" y="387350"/>
          <p14:tracePt t="18233" x="10302875" y="387350"/>
          <p14:tracePt t="18234" x="10298113" y="387350"/>
          <p14:tracePt t="18235" x="10291763" y="387350"/>
          <p14:tracePt t="18236" x="10287000" y="387350"/>
          <p14:tracePt t="18237" x="10275888" y="387350"/>
          <p14:tracePt t="18239" x="10264775" y="387350"/>
          <p14:tracePt t="18240" x="10252075" y="387350"/>
          <p14:tracePt t="18241" x="10247313" y="387350"/>
          <p14:tracePt t="18242" x="10236200" y="387350"/>
          <p14:tracePt t="18243" x="10229850" y="387350"/>
          <p14:tracePt t="18244" x="10225088" y="387350"/>
          <p14:tracePt t="18245" x="10213975" y="387350"/>
          <p14:tracePt t="18247" x="10207625" y="387350"/>
          <p14:tracePt t="18248" x="10196513" y="387350"/>
          <p14:tracePt t="18249" x="10190163" y="387350"/>
          <p14:tracePt t="18250" x="10185400" y="387350"/>
          <p14:tracePt t="18252" x="10179050" y="387350"/>
          <p14:tracePt t="18253" x="10167938" y="387350"/>
          <p14:tracePt t="18254" x="10163175" y="387350"/>
          <p14:tracePt t="18255" x="10156825" y="387350"/>
          <p14:tracePt t="18256" x="10145713" y="387350"/>
          <p14:tracePt t="18258" x="10140950" y="387350"/>
          <p14:tracePt t="18259" x="10134600" y="387350"/>
          <p14:tracePt t="18260" x="10129838" y="387350"/>
          <p14:tracePt t="18261" x="10123488" y="387350"/>
          <p14:tracePt t="18263" x="10117138" y="387350"/>
          <p14:tracePt t="18264" x="10112375" y="387350"/>
          <p14:tracePt t="18265" x="10106025" y="387350"/>
          <p14:tracePt t="18267" x="10101263" y="387350"/>
          <p14:tracePt t="18269" x="10090150" y="387350"/>
          <p14:tracePt t="18271" x="10083800" y="387350"/>
          <p14:tracePt t="18272" x="10079038" y="387350"/>
          <p14:tracePt t="18274" x="10072688" y="387350"/>
          <p14:tracePt t="18275" x="10067925" y="387350"/>
          <p14:tracePt t="18279" x="10061575" y="387350"/>
          <p14:tracePt t="18280" x="10050463" y="387350"/>
          <p14:tracePt t="18282" x="10044113" y="387350"/>
          <p14:tracePt t="18284" x="10039350" y="387350"/>
          <p14:tracePt t="18285" x="10033000" y="387350"/>
          <p14:tracePt t="18288" x="10028238" y="387350"/>
          <p14:tracePt t="18291" x="10021888" y="387350"/>
          <p14:tracePt t="18294" x="10017125" y="387350"/>
          <p14:tracePt t="18294" x="10010775" y="387350"/>
          <p14:tracePt t="18297" x="10006013" y="387350"/>
          <p14:tracePt t="18300" x="9999663" y="387350"/>
          <p14:tracePt t="18303" x="9994900" y="387350"/>
          <p14:tracePt t="18305" x="9988550" y="387350"/>
          <p14:tracePt t="18308" x="9982200" y="387350"/>
          <p14:tracePt t="18311" x="9977438" y="387350"/>
          <p14:tracePt t="18315" x="9971088" y="387350"/>
          <p14:tracePt t="18316" x="9966325" y="387350"/>
          <p14:tracePt t="18320" x="9959975" y="387350"/>
          <p14:tracePt t="18326" x="9955213" y="393700"/>
          <p14:tracePt t="18329" x="9948863" y="393700"/>
          <p14:tracePt t="18330" x="9944100" y="393700"/>
          <p14:tracePt t="18334" x="9937750" y="393700"/>
          <p14:tracePt t="18338" x="9932988" y="393700"/>
          <p14:tracePt t="18341" x="9932988" y="398463"/>
          <p14:tracePt t="18343" x="9926638" y="398463"/>
          <p14:tracePt t="18345" x="9921875" y="398463"/>
          <p14:tracePt t="18347" x="9921875" y="404813"/>
          <p14:tracePt t="18349" x="9915525" y="404813"/>
          <p14:tracePt t="18352" x="9909175" y="404813"/>
          <p14:tracePt t="18355" x="9909175" y="409575"/>
          <p14:tracePt t="18356" x="9904413" y="409575"/>
          <p14:tracePt t="18359" x="9898063" y="409575"/>
          <p14:tracePt t="18363" x="9893300" y="415925"/>
          <p14:tracePt t="18368" x="9886950" y="415925"/>
          <p14:tracePt t="18371" x="9886950" y="422275"/>
          <p14:tracePt t="18373" x="9882188" y="422275"/>
          <p14:tracePt t="18375" x="9875838" y="422275"/>
          <p14:tracePt t="18376" x="9875838" y="427038"/>
          <p14:tracePt t="18380" x="9871075" y="427038"/>
          <p14:tracePt t="18384" x="9871075" y="433388"/>
          <p14:tracePt t="18385" x="9864725" y="433388"/>
          <p14:tracePt t="18390" x="9859963" y="433388"/>
          <p14:tracePt t="18394" x="9859963" y="438150"/>
          <p14:tracePt t="18395" x="9853613" y="438150"/>
          <p14:tracePt t="18398" x="9847263" y="438150"/>
          <p14:tracePt t="18403" x="9842500" y="444500"/>
          <p14:tracePt t="18408" x="9836150" y="449263"/>
          <p14:tracePt t="18413" x="9831388" y="449263"/>
          <p14:tracePt t="18415" x="9825038" y="449263"/>
          <p14:tracePt t="18416" x="9825038" y="455613"/>
          <p14:tracePt t="18419" x="9820275" y="455613"/>
          <p14:tracePt t="18424" x="9813925" y="455613"/>
          <p14:tracePt t="18426" x="9813925" y="460375"/>
          <p14:tracePt t="18429" x="9809163" y="460375"/>
          <p14:tracePt t="18432" x="9802813" y="460375"/>
          <p14:tracePt t="18437" x="9798050" y="466725"/>
          <p14:tracePt t="18442" x="9791700" y="466725"/>
          <p14:tracePt t="18444" x="9791700" y="471488"/>
          <p14:tracePt t="18446" x="9786938" y="471488"/>
          <p14:tracePt t="18449" x="9780588" y="471488"/>
          <p14:tracePt t="18453" x="9774238" y="471488"/>
          <p14:tracePt t="18456" x="9769475" y="471488"/>
          <p14:tracePt t="18459" x="9763125" y="471488"/>
          <p14:tracePt t="18461" x="9758363" y="477838"/>
          <p14:tracePt t="18464" x="9752013" y="477838"/>
          <p14:tracePt t="18467" x="9747250" y="477838"/>
          <p14:tracePt t="18469" x="9740900" y="477838"/>
          <p14:tracePt t="18470" x="9736138" y="477838"/>
          <p14:tracePt t="18472" x="9729788" y="477838"/>
          <p14:tracePt t="18475" x="9725025" y="477838"/>
          <p14:tracePt t="18476" x="9718675" y="477838"/>
          <p14:tracePt t="18478" x="9713913" y="477838"/>
          <p14:tracePt t="18480" x="9707563" y="477838"/>
          <p14:tracePt t="18481" x="9701213" y="477838"/>
          <p14:tracePt t="18483" x="9696450" y="477838"/>
          <p14:tracePt t="18484" x="9690100" y="477838"/>
          <p14:tracePt t="18486" x="9685338" y="477838"/>
          <p14:tracePt t="18487" x="9678988" y="477838"/>
          <p14:tracePt t="18488" x="9674225" y="477838"/>
          <p14:tracePt t="18489" x="9667875" y="477838"/>
          <p14:tracePt t="18491" x="9656763" y="477838"/>
          <p14:tracePt t="18493" x="9652000" y="477838"/>
          <p14:tracePt t="18495" x="9639300" y="477838"/>
          <p14:tracePt t="18497" x="9634538" y="477838"/>
          <p14:tracePt t="18498" x="9628188" y="477838"/>
          <p14:tracePt t="18499" x="9623425" y="477838"/>
          <p14:tracePt t="18500" x="9612313" y="471488"/>
          <p14:tracePt t="18501" x="9605963" y="471488"/>
          <p14:tracePt t="18502" x="9601200" y="471488"/>
          <p14:tracePt t="18504" x="9594850" y="471488"/>
          <p14:tracePt t="18505" x="9583738" y="471488"/>
          <p14:tracePt t="18506" x="9578975" y="471488"/>
          <p14:tracePt t="18507" x="9572625" y="471488"/>
          <p14:tracePt t="18508" x="9566275" y="471488"/>
          <p14:tracePt t="18509" x="9555163" y="471488"/>
          <p14:tracePt t="18510" x="9550400" y="466725"/>
          <p14:tracePt t="18511" x="9544050" y="466725"/>
          <p14:tracePt t="18512" x="9539288" y="466725"/>
          <p14:tracePt t="18513" x="9532938" y="466725"/>
          <p14:tracePt t="18514" x="9528175" y="466725"/>
          <p14:tracePt t="18515" x="9521825" y="460375"/>
          <p14:tracePt t="18516" x="9510713" y="460375"/>
          <p14:tracePt t="18517" x="9504363" y="460375"/>
          <p14:tracePt t="18518" x="9488488" y="460375"/>
          <p14:tracePt t="18519" x="9482138" y="460375"/>
          <p14:tracePt t="18520" x="9477375" y="460375"/>
          <p14:tracePt t="18521" x="9466263" y="460375"/>
          <p14:tracePt t="18522" x="9459913" y="460375"/>
          <p14:tracePt t="18523" x="9448800" y="455613"/>
          <p14:tracePt t="18524" x="9444038" y="455613"/>
          <p14:tracePt t="18526" x="9437688" y="455613"/>
          <p14:tracePt t="18526" x="9420225" y="455613"/>
          <p14:tracePt t="18527" x="9404350" y="449263"/>
          <p14:tracePt t="18530" x="9386888" y="449263"/>
          <p14:tracePt t="18531" x="9371013" y="449263"/>
          <p14:tracePt t="18532" x="9358313" y="449263"/>
          <p14:tracePt t="18534" x="9336088" y="444500"/>
          <p14:tracePt t="18535" x="9331325" y="444500"/>
          <p14:tracePt t="18536" x="9313863" y="438150"/>
          <p14:tracePt t="18537" x="9302750" y="438150"/>
          <p14:tracePt t="18538" x="9296400" y="438150"/>
          <p14:tracePt t="18539" x="9274175" y="433388"/>
          <p14:tracePt t="18540" x="9269413" y="433388"/>
          <p14:tracePt t="18541" x="9258300" y="433388"/>
          <p14:tracePt t="18542" x="9247188" y="433388"/>
          <p14:tracePt t="18543" x="9223375" y="433388"/>
          <p14:tracePt t="18544" x="9218613" y="433388"/>
          <p14:tracePt t="18545" x="9201150" y="427038"/>
          <p14:tracePt t="18546" x="9185275" y="427038"/>
          <p14:tracePt t="18547" x="9178925" y="427038"/>
          <p14:tracePt t="18548" x="9163050" y="422275"/>
          <p14:tracePt t="18549" x="9145588" y="422275"/>
          <p14:tracePt t="18550" x="9134475" y="415925"/>
          <p14:tracePt t="18551" x="9117013" y="415925"/>
          <p14:tracePt t="18552" x="9094788" y="415925"/>
          <p14:tracePt t="18553" x="9083675" y="415925"/>
          <p14:tracePt t="18554" x="9061450" y="415925"/>
          <p14:tracePt t="18555" x="9050338" y="409575"/>
          <p14:tracePt t="18556" x="9032875" y="409575"/>
          <p14:tracePt t="18557" x="9015413" y="404813"/>
          <p14:tracePt t="18558" x="9010650" y="404813"/>
          <p14:tracePt t="18559" x="8982075" y="398463"/>
          <p14:tracePt t="18560" x="8966200" y="398463"/>
          <p14:tracePt t="18561" x="8948738" y="398463"/>
          <p14:tracePt t="18562" x="8937625" y="393700"/>
          <p14:tracePt t="18563" x="8915400" y="393700"/>
          <p14:tracePt t="18564" x="8897938" y="393700"/>
          <p14:tracePt t="18565" x="8880475" y="393700"/>
          <p14:tracePt t="18566" x="8864600" y="393700"/>
          <p14:tracePt t="18567" x="8847138" y="387350"/>
          <p14:tracePt t="18568" x="8820150" y="387350"/>
          <p14:tracePt t="18569" x="8802688" y="382588"/>
          <p14:tracePt t="18570" x="8774113" y="382588"/>
          <p14:tracePt t="18571" x="8758238" y="382588"/>
          <p14:tracePt t="18572" x="8740775" y="376238"/>
          <p14:tracePt t="18573" x="8723313" y="376238"/>
          <p14:tracePt t="18574" x="8707438" y="376238"/>
          <p14:tracePt t="18575" x="8672513" y="376238"/>
          <p14:tracePt t="18576" x="8656638" y="371475"/>
          <p14:tracePt t="18577" x="8634413" y="371475"/>
          <p14:tracePt t="18579" x="8588375" y="365125"/>
          <p14:tracePt t="18580" x="8572500" y="365125"/>
          <p14:tracePt t="18581" x="8543925" y="360363"/>
          <p14:tracePt t="18582" x="8526463" y="360363"/>
          <p14:tracePt t="18583" x="8499475" y="354013"/>
          <p14:tracePt t="18584" x="8482013" y="354013"/>
          <p14:tracePt t="18585" x="8442325" y="349250"/>
          <p14:tracePt t="18586" x="8426450" y="349250"/>
          <p14:tracePt t="18587" x="8397875" y="349250"/>
          <p14:tracePt t="18588" x="8369300" y="342900"/>
          <p14:tracePt t="18589" x="8353425" y="342900"/>
          <p14:tracePt t="18590" x="8318500" y="342900"/>
          <p14:tracePt t="18591" x="8285163" y="342900"/>
          <p14:tracePt t="18592" x="8269288" y="336550"/>
          <p14:tracePt t="18593" x="8234363" y="336550"/>
          <p14:tracePt t="18594" x="8207375" y="331788"/>
          <p14:tracePt t="18595" x="8172450" y="331788"/>
          <p14:tracePt t="18596" x="8145463" y="331788"/>
          <p14:tracePt t="18597" x="8116888" y="325438"/>
          <p14:tracePt t="18598" x="8088313" y="325438"/>
          <p14:tracePt t="18599" x="8054975" y="320675"/>
          <p14:tracePt t="18600" x="8026400" y="320675"/>
          <p14:tracePt t="18601" x="7993063" y="314325"/>
          <p14:tracePt t="18602" x="7964488" y="314325"/>
          <p14:tracePt t="18603" x="7926388" y="314325"/>
          <p14:tracePt t="18604" x="7897813" y="309563"/>
          <p14:tracePt t="18605" x="7853363" y="309563"/>
          <p14:tracePt t="18606" x="7818438" y="303213"/>
          <p14:tracePt t="18607" x="7791450" y="303213"/>
          <p14:tracePt t="18608" x="7756525" y="298450"/>
          <p14:tracePt t="18609" x="7718425" y="298450"/>
          <p14:tracePt t="18610" x="7689850" y="292100"/>
          <p14:tracePt t="18611" x="7656513" y="292100"/>
          <p14:tracePt t="18612" x="7610475" y="292100"/>
          <p14:tracePt t="18613" x="7570788" y="287338"/>
          <p14:tracePt t="18614" x="7543800" y="287338"/>
          <p14:tracePt t="18615" x="7504113" y="280988"/>
          <p14:tracePt t="18616" x="7459663" y="280988"/>
          <p14:tracePt t="18617" x="7419975" y="276225"/>
          <p14:tracePt t="18618" x="7380288" y="276225"/>
          <p14:tracePt t="18619" x="7335838" y="276225"/>
          <p14:tracePt t="18620" x="7296150" y="269875"/>
          <p14:tracePt t="18621" x="7267575" y="269875"/>
          <p14:tracePt t="18622" x="7223125" y="263525"/>
          <p14:tracePt t="18623" x="7178675" y="263525"/>
          <p14:tracePt t="18624" x="7143750" y="263525"/>
          <p14:tracePt t="18625" x="7092950" y="258763"/>
          <p14:tracePt t="18626" x="7065963" y="258763"/>
          <p14:tracePt t="18627" x="7015163" y="258763"/>
          <p14:tracePt t="18628" x="6970713" y="252413"/>
          <p14:tracePt t="18629" x="6924675" y="252413"/>
          <p14:tracePt t="18630" x="6880225" y="247650"/>
          <p14:tracePt t="18631" x="6835775" y="247650"/>
          <p14:tracePt t="18632" x="6796088" y="247650"/>
          <p14:tracePt t="18633" x="6751638" y="247650"/>
          <p14:tracePt t="18634" x="6705600" y="241300"/>
          <p14:tracePt t="18635" x="6661150" y="241300"/>
          <p14:tracePt t="18636" x="6610350" y="236538"/>
          <p14:tracePt t="18637" x="6565900" y="236538"/>
          <p14:tracePt t="18638" x="6519863" y="236538"/>
          <p14:tracePt t="18639" x="6475413" y="230188"/>
          <p14:tracePt t="18640" x="6442075" y="230188"/>
          <p14:tracePt t="18641" x="6391275" y="230188"/>
          <p14:tracePt t="18642" x="6346825" y="225425"/>
          <p14:tracePt t="18643" x="6300788" y="225425"/>
          <p14:tracePt t="18644" x="6238875" y="225425"/>
          <p14:tracePt t="18645" x="6194425" y="219075"/>
          <p14:tracePt t="18646" x="6149975" y="219075"/>
          <p14:tracePt t="18647" x="6103938" y="219075"/>
          <p14:tracePt t="18648" x="6065838" y="219075"/>
          <p14:tracePt t="18649" x="6015038" y="214313"/>
          <p14:tracePt t="18650" x="5957888" y="214313"/>
          <p14:tracePt t="18651" x="5924550" y="214313"/>
          <p14:tracePt t="18652" x="5868988" y="207963"/>
          <p14:tracePt t="18653" x="5822950" y="207963"/>
          <p14:tracePt t="18654" x="5778500" y="207963"/>
          <p14:tracePt t="18655" x="5727700" y="201613"/>
          <p14:tracePt t="18656" x="5672138" y="201613"/>
          <p14:tracePt t="18657" x="5621338" y="201613"/>
          <p14:tracePt t="18658" x="5581650" y="196850"/>
          <p14:tracePt t="18659" x="5530850" y="196850"/>
          <p14:tracePt t="18660" x="5475288" y="196850"/>
          <p14:tracePt t="18661" x="5424488" y="190500"/>
          <p14:tracePt t="18662" x="5373688" y="190500"/>
          <p14:tracePt t="18663" x="5334000" y="190500"/>
          <p14:tracePt t="18664" x="5272088" y="185738"/>
          <p14:tracePt t="18665" x="5221288" y="185738"/>
          <p14:tracePt t="18666" x="5176838" y="185738"/>
          <p14:tracePt t="18667" x="5137150" y="185738"/>
          <p14:tracePt t="18668" x="5075238" y="179388"/>
          <p14:tracePt t="18669" x="5024438" y="179388"/>
          <p14:tracePt t="18670" x="4975225" y="174625"/>
          <p14:tracePt t="18671" x="4918075" y="174625"/>
          <p14:tracePt t="18672" x="4884738" y="174625"/>
          <p14:tracePt t="18673" x="4829175" y="168275"/>
          <p14:tracePt t="18674" x="4767263" y="168275"/>
          <p14:tracePt t="18676" x="4721225" y="168275"/>
          <p14:tracePt t="18676" x="4676775" y="163513"/>
          <p14:tracePt t="18677" x="4625975" y="163513"/>
          <p14:tracePt t="18678" x="4575175" y="163513"/>
          <p14:tracePt t="18679" x="4519613" y="157163"/>
          <p14:tracePt t="18680" x="4468813" y="157163"/>
          <p14:tracePt t="18681" x="4429125" y="157163"/>
          <p14:tracePt t="18682" x="4378325" y="152400"/>
          <p14:tracePt t="18683" x="4316413" y="152400"/>
          <p14:tracePt t="18684" x="4271963" y="146050"/>
          <p14:tracePt t="18685" x="4232275" y="146050"/>
          <p14:tracePt t="18686" x="4176713" y="146050"/>
          <p14:tracePt t="18687" x="4119563" y="141288"/>
          <p14:tracePt t="18688" x="4075113" y="141288"/>
          <p14:tracePt t="18689" x="4024313" y="134938"/>
          <p14:tracePt t="18690" x="3979863" y="134938"/>
          <p14:tracePt t="18691" x="3922713" y="134938"/>
          <p14:tracePt t="18692" x="3878263" y="123825"/>
          <p14:tracePt t="18693" x="3827463" y="123825"/>
          <p14:tracePt t="18694" x="3783013" y="117475"/>
          <p14:tracePt t="18695" x="3727450" y="117475"/>
          <p14:tracePt t="18697" x="3681413" y="112713"/>
          <p14:tracePt t="18698" x="3636963" y="112713"/>
          <p14:tracePt t="18699" x="3541713" y="106363"/>
          <p14:tracePt t="18700" x="3490913" y="101600"/>
          <p14:tracePt t="18701" x="3440113" y="101600"/>
          <p14:tracePt t="18702" x="3395663" y="95250"/>
          <p14:tracePt t="18703" x="3349625" y="95250"/>
          <p14:tracePt t="18704" x="3305175" y="90488"/>
          <p14:tracePt t="18705" x="3265488" y="90488"/>
          <p14:tracePt t="18706" x="3214688" y="84138"/>
          <p14:tracePt t="18707" x="3159125" y="84138"/>
          <p14:tracePt t="18708" x="3119438" y="79375"/>
          <p14:tracePt t="18709" x="3074988" y="79375"/>
          <p14:tracePt t="18711" x="3035300" y="73025"/>
          <p14:tracePt t="18711" x="2979738" y="73025"/>
          <p14:tracePt t="18712" x="2944813" y="66675"/>
          <p14:tracePt t="18713" x="2895600" y="66675"/>
          <p14:tracePt t="18714" x="2860675" y="61913"/>
          <p14:tracePt t="18715" x="2805113" y="61913"/>
          <p14:tracePt t="18716" x="2771775" y="61913"/>
          <p14:tracePt t="18717" x="2720975" y="61913"/>
          <p14:tracePt t="18718" x="2687638" y="55563"/>
          <p14:tracePt t="18719" x="2636838" y="55563"/>
          <p14:tracePt t="18720" x="2597150" y="50800"/>
          <p14:tracePt t="18721" x="2552700" y="44450"/>
          <p14:tracePt t="18722" x="2506663" y="44450"/>
          <p14:tracePt t="18723" x="2473325" y="39688"/>
          <p14:tracePt t="18724" x="2422525" y="39688"/>
          <p14:tracePt t="18725" x="2389188" y="33338"/>
          <p14:tracePt t="18726" x="2344738" y="33338"/>
          <p14:tracePt t="18727" x="2298700" y="28575"/>
          <p14:tracePt t="18728" x="2270125" y="28575"/>
          <p14:tracePt t="18729" x="2220913" y="22225"/>
          <p14:tracePt t="18730" x="2185988" y="17463"/>
          <p14:tracePt t="18731" x="2152650" y="17463"/>
          <p14:tracePt t="18732" x="2112963" y="11113"/>
          <p14:tracePt t="18733" x="2068513" y="11113"/>
          <p14:tracePt t="18734" x="2039938" y="6350"/>
          <p14:tracePt t="18735" x="2001838" y="6350"/>
          <p14:tracePt t="18736" x="1966913" y="0"/>
          <p14:tracePt t="20508" x="977900" y="0"/>
          <p14:tracePt t="20508" x="977900" y="6350"/>
          <p14:tracePt t="20508" x="977900" y="11113"/>
          <p14:tracePt t="20508" x="984250" y="11113"/>
          <p14:tracePt t="20508" x="984250" y="17463"/>
          <p14:tracePt t="20508" x="984250" y="22225"/>
          <p14:tracePt t="20508" x="989013" y="22225"/>
          <p14:tracePt t="20508" x="989013" y="28575"/>
          <p14:tracePt t="20508" x="995363" y="28575"/>
          <p14:tracePt t="20508" x="995363" y="33338"/>
          <p14:tracePt t="20508" x="995363" y="39688"/>
          <p14:tracePt t="20508" x="1000125" y="39688"/>
          <p14:tracePt t="20508" x="1000125" y="44450"/>
          <p14:tracePt t="20508" x="1000125" y="50800"/>
          <p14:tracePt t="20508" x="1000125" y="55563"/>
          <p14:tracePt t="20508" x="1006475" y="55563"/>
          <p14:tracePt t="20508" x="1006475" y="61913"/>
          <p14:tracePt t="20508" x="1006475" y="66675"/>
          <p14:tracePt t="20508" x="1011238" y="66675"/>
          <p14:tracePt t="20508" x="1011238" y="73025"/>
          <p14:tracePt t="20508" x="1011238" y="79375"/>
          <p14:tracePt t="20508" x="1017588" y="79375"/>
          <p14:tracePt t="20508" x="1017588" y="84138"/>
          <p14:tracePt t="20508" x="1017588" y="90488"/>
          <p14:tracePt t="20508" x="1017588" y="95250"/>
          <p14:tracePt t="20508" x="1017588" y="101600"/>
          <p14:tracePt t="20508" x="1022350" y="101600"/>
          <p14:tracePt t="20508" x="1022350" y="106363"/>
          <p14:tracePt t="20508" x="1022350" y="112713"/>
          <p14:tracePt t="20508" x="1022350" y="117475"/>
          <p14:tracePt t="20508" x="1028700" y="123825"/>
          <p14:tracePt t="20508" x="1028700" y="128588"/>
          <p14:tracePt t="20508" x="1028700" y="134938"/>
          <p14:tracePt t="20508" x="1028700" y="141288"/>
          <p14:tracePt t="20508" x="1028700" y="146050"/>
          <p14:tracePt t="20508" x="1035050" y="146050"/>
          <p14:tracePt t="20508" x="1035050" y="152400"/>
          <p14:tracePt t="20508" x="1035050" y="157163"/>
          <p14:tracePt t="20508" x="1035050" y="163513"/>
          <p14:tracePt t="20508" x="1035050" y="168275"/>
          <p14:tracePt t="20508" x="1039813" y="168275"/>
          <p14:tracePt t="20508" x="1039813" y="174625"/>
          <p14:tracePt t="20508" x="1039813" y="179388"/>
          <p14:tracePt t="20508" x="1039813" y="185738"/>
          <p14:tracePt t="20508" x="1039813" y="190500"/>
          <p14:tracePt t="20508" x="1039813" y="196850"/>
          <p14:tracePt t="20508" x="1039813" y="201613"/>
          <p14:tracePt t="20508" x="1039813" y="207963"/>
          <p14:tracePt t="20508" x="1039813" y="214313"/>
          <p14:tracePt t="20508" x="1039813" y="219075"/>
          <p14:tracePt t="20508" x="1039813" y="225425"/>
          <p14:tracePt t="20508" x="1039813" y="230188"/>
          <p14:tracePt t="20508" x="1039813" y="236538"/>
          <p14:tracePt t="20508" x="1039813" y="241300"/>
          <p14:tracePt t="20508" x="1039813" y="247650"/>
          <p14:tracePt t="20508" x="1039813" y="252413"/>
          <p14:tracePt t="20508" x="1039813" y="258763"/>
          <p14:tracePt t="20508" x="1039813" y="263525"/>
          <p14:tracePt t="20508" x="1039813" y="269875"/>
          <p14:tracePt t="20508" x="1039813" y="276225"/>
          <p14:tracePt t="20508" x="1039813" y="280988"/>
          <p14:tracePt t="20508" x="1039813" y="287338"/>
          <p14:tracePt t="20508" x="1039813" y="292100"/>
          <p14:tracePt t="20508" x="1039813" y="298450"/>
          <p14:tracePt t="20508" x="1039813" y="303213"/>
          <p14:tracePt t="20508" x="1039813" y="309563"/>
          <p14:tracePt t="20508" x="1039813" y="314325"/>
          <p14:tracePt t="20508" x="1035050" y="320675"/>
          <p14:tracePt t="20508" x="1035050" y="325438"/>
          <p14:tracePt t="20508" x="1035050" y="331788"/>
          <p14:tracePt t="20508" x="1035050" y="336550"/>
          <p14:tracePt t="20508" x="1028700" y="336550"/>
          <p14:tracePt t="20508" x="1028700" y="342900"/>
          <p14:tracePt t="20508" x="1028700" y="349250"/>
          <p14:tracePt t="20508" x="1022350" y="354013"/>
          <p14:tracePt t="20508" x="1022350" y="360363"/>
          <p14:tracePt t="20508" x="1017588" y="365125"/>
          <p14:tracePt t="20508" x="1011238" y="365125"/>
          <p14:tracePt t="20508" x="1011238" y="371475"/>
          <p14:tracePt t="20508" x="1011238" y="376238"/>
          <p14:tracePt t="20508" x="1006475" y="382588"/>
          <p14:tracePt t="20508" x="1006475" y="387350"/>
          <p14:tracePt t="20508" x="1000125" y="387350"/>
          <p14:tracePt t="20508" x="1000125" y="393700"/>
          <p14:tracePt t="20508" x="1000125" y="398463"/>
          <p14:tracePt t="20508" x="995363" y="398463"/>
          <p14:tracePt t="20508" x="989013" y="404813"/>
          <p14:tracePt t="20508" x="984250" y="409575"/>
          <p14:tracePt t="20508" x="984250" y="415925"/>
          <p14:tracePt t="20508" x="977900" y="415925"/>
          <p14:tracePt t="20508" x="977900" y="422275"/>
          <p14:tracePt t="20508" x="973138" y="427038"/>
          <p14:tracePt t="20508" x="966788" y="427038"/>
          <p14:tracePt t="20508" x="966788" y="433388"/>
          <p14:tracePt t="20508" x="960438" y="433388"/>
          <p14:tracePt t="20508" x="960438" y="438150"/>
          <p14:tracePt t="20508" x="955675" y="444500"/>
          <p14:tracePt t="20508" x="949325" y="444500"/>
          <p14:tracePt t="20508" x="944563" y="449263"/>
          <p14:tracePt t="20508" x="938213" y="455613"/>
          <p14:tracePt t="20508" x="933450" y="460375"/>
          <p14:tracePt t="20508" x="927100" y="466725"/>
          <p14:tracePt t="20508" x="922338" y="466725"/>
          <p14:tracePt t="20508" x="922338" y="471488"/>
          <p14:tracePt t="20508" x="915988" y="471488"/>
          <p14:tracePt t="20508" x="911225" y="471488"/>
          <p14:tracePt t="20508" x="911225" y="477838"/>
          <p14:tracePt t="20508" x="904875" y="477838"/>
          <p14:tracePt t="20508" x="900113" y="477838"/>
          <p14:tracePt t="20508" x="900113" y="484188"/>
          <p14:tracePt t="20508" x="893763" y="488950"/>
          <p14:tracePt t="20508" x="887413" y="488950"/>
          <p14:tracePt t="20508" x="882650" y="488950"/>
          <p14:tracePt t="20508" x="876300" y="495300"/>
          <p14:tracePt t="20508" x="871538" y="495300"/>
          <p14:tracePt t="20508" x="865188" y="500063"/>
          <p14:tracePt t="20508" x="860425" y="500063"/>
          <p14:tracePt t="20508" x="854075" y="500063"/>
          <p14:tracePt t="20508" x="849313" y="506413"/>
          <p14:tracePt t="20508" x="842963" y="506413"/>
          <p14:tracePt t="20508" x="842963" y="511175"/>
          <p14:tracePt t="20508" x="838200" y="511175"/>
          <p14:tracePt t="20508" x="831850" y="511175"/>
          <p14:tracePt t="20508" x="825500" y="511175"/>
          <p14:tracePt t="20508" x="820738" y="517525"/>
          <p14:tracePt t="20508" x="814388" y="517525"/>
          <p14:tracePt t="20508" x="809625" y="517525"/>
          <p14:tracePt t="20508" x="803275" y="517525"/>
          <p14:tracePt t="20508" x="792163" y="517525"/>
          <p14:tracePt t="20508" x="787400" y="517525"/>
          <p14:tracePt t="20508" x="787400" y="522288"/>
          <p14:tracePt t="20508" x="776288" y="522288"/>
          <p14:tracePt t="20508" x="769938" y="522288"/>
          <p14:tracePt t="20508" x="765175" y="522288"/>
          <p14:tracePt t="20508" x="752475" y="522288"/>
          <p14:tracePt t="20508" x="747713" y="522288"/>
          <p14:tracePt t="20508" x="741363" y="522288"/>
          <p14:tracePt t="20508" x="736600" y="522288"/>
          <p14:tracePt t="20508" x="730250" y="522288"/>
          <p14:tracePt t="20508" x="725488" y="522288"/>
          <p14:tracePt t="20508" x="719138" y="522288"/>
          <p14:tracePt t="20508" x="714375" y="522288"/>
          <p14:tracePt t="20508" x="708025" y="522288"/>
          <p14:tracePt t="20508" x="703263" y="522288"/>
          <p14:tracePt t="20508" x="696913" y="522288"/>
          <p14:tracePt t="20508" x="692150" y="522288"/>
          <p14:tracePt t="20508" x="685800" y="522288"/>
          <p14:tracePt t="20508" x="674688" y="522288"/>
          <p14:tracePt t="20508" x="668338" y="522288"/>
          <p14:tracePt t="20508" x="663575" y="522288"/>
          <p14:tracePt t="20508" x="657225" y="522288"/>
          <p14:tracePt t="20508" x="652463" y="522288"/>
          <p14:tracePt t="20508" x="646113" y="522288"/>
          <p14:tracePt t="20508" x="641350" y="522288"/>
          <p14:tracePt t="20508" x="635000" y="522288"/>
          <p14:tracePt t="20508" x="630238" y="522288"/>
          <p14:tracePt t="20508" x="623888" y="522288"/>
          <p14:tracePt t="20508" x="617538" y="522288"/>
          <p14:tracePt t="20508" x="612775" y="522288"/>
          <p14:tracePt t="20508" x="606425" y="522288"/>
          <p14:tracePt t="20508" x="601663" y="522288"/>
          <p14:tracePt t="20508" x="595313" y="522288"/>
          <p14:tracePt t="20508" x="590550" y="522288"/>
          <p14:tracePt t="20508" x="584200" y="522288"/>
          <p14:tracePt t="20508" x="579438" y="522288"/>
          <p14:tracePt t="20508" x="573088" y="522288"/>
          <p14:tracePt t="20508" x="568325" y="522288"/>
          <p14:tracePt t="20508" x="561975" y="522288"/>
          <p14:tracePt t="20508" x="557213" y="522288"/>
          <p14:tracePt t="20508" x="550863" y="522288"/>
          <p14:tracePt t="20508" x="544513" y="522288"/>
          <p14:tracePt t="20508" x="539750" y="522288"/>
          <p14:tracePt t="20508" x="533400" y="522288"/>
          <p14:tracePt t="20508" x="528638" y="522288"/>
          <p14:tracePt t="20508" x="522288" y="517525"/>
          <p14:tracePt t="20508" x="517525" y="517525"/>
          <p14:tracePt t="20508" x="511175" y="517525"/>
          <p14:tracePt t="20508" x="506413" y="517525"/>
          <p14:tracePt t="20508" x="500063" y="517525"/>
          <p14:tracePt t="20508" x="495300" y="517525"/>
          <p14:tracePt t="20508" x="488950" y="511175"/>
          <p14:tracePt t="20508" x="484188" y="511175"/>
          <p14:tracePt t="20508" x="477838" y="511175"/>
          <p14:tracePt t="20508" x="477838" y="506413"/>
          <p14:tracePt t="20508" x="471488" y="506413"/>
          <p14:tracePt t="20508" x="466725" y="506413"/>
          <p14:tracePt t="20508" x="460375" y="506413"/>
          <p14:tracePt t="20508" x="455613" y="506413"/>
          <p14:tracePt t="20508" x="455613" y="500063"/>
          <p14:tracePt t="20508" x="449263" y="500063"/>
          <p14:tracePt t="20508" x="444500" y="500063"/>
          <p14:tracePt t="20508" x="438150" y="500063"/>
          <p14:tracePt t="20508" x="438150" y="495300"/>
          <p14:tracePt t="20508" x="433388" y="495300"/>
          <p14:tracePt t="20508" x="427038" y="495300"/>
          <p14:tracePt t="20508" x="422275" y="495300"/>
          <p14:tracePt t="20508" x="422275" y="488950"/>
          <p14:tracePt t="20508" x="415925" y="488950"/>
          <p14:tracePt t="20508" x="415925" y="484188"/>
          <p14:tracePt t="20508" x="409575" y="484188"/>
          <p14:tracePt t="20508" x="404813" y="484188"/>
          <p14:tracePt t="20508" x="404813" y="477838"/>
          <p14:tracePt t="20508" x="398463" y="477838"/>
          <p14:tracePt t="20508" x="393700" y="477838"/>
          <p14:tracePt t="20508" x="387350" y="477838"/>
          <p14:tracePt t="20508" x="387350" y="471488"/>
          <p14:tracePt t="20508" x="382588" y="471488"/>
          <p14:tracePt t="20508" x="376238" y="471488"/>
          <p14:tracePt t="20508" x="371475" y="466725"/>
          <p14:tracePt t="20508" x="371475" y="460375"/>
          <p14:tracePt t="20508" x="365125" y="460375"/>
          <p14:tracePt t="20508" x="360363" y="460375"/>
          <p14:tracePt t="20508" x="360363" y="455613"/>
          <p14:tracePt t="20508" x="354013" y="455613"/>
          <p14:tracePt t="20508" x="349250" y="455613"/>
          <p14:tracePt t="20508" x="349250" y="449263"/>
          <p14:tracePt t="20508" x="342900" y="449263"/>
          <p14:tracePt t="20508" x="336550" y="449263"/>
          <p14:tracePt t="20508" x="336550" y="444500"/>
          <p14:tracePt t="20508" x="331788" y="438150"/>
          <p14:tracePt t="20508" x="325438" y="438150"/>
          <p14:tracePt t="20508" x="320675" y="433388"/>
          <p14:tracePt t="20508" x="314325" y="433388"/>
          <p14:tracePt t="20508" x="314325" y="427038"/>
          <p14:tracePt t="20508" x="309563" y="427038"/>
          <p14:tracePt t="20508" x="303213" y="427038"/>
          <p14:tracePt t="20508" x="303213" y="422275"/>
          <p14:tracePt t="20508" x="298450" y="422275"/>
          <p14:tracePt t="20508" x="298450" y="415925"/>
          <p14:tracePt t="20508" x="292100" y="415925"/>
          <p14:tracePt t="20508" x="292100" y="409575"/>
          <p14:tracePt t="20508" x="287338" y="409575"/>
          <p14:tracePt t="20508" x="280988" y="409575"/>
          <p14:tracePt t="20508" x="274638" y="404813"/>
          <p14:tracePt t="20508" x="269875" y="404813"/>
          <p14:tracePt t="20508" x="269875" y="398463"/>
          <p14:tracePt t="20508" x="263525" y="393700"/>
          <p14:tracePt t="20508" x="258763" y="393700"/>
          <p14:tracePt t="20508" x="252413" y="387350"/>
          <p14:tracePt t="20508" x="247650" y="387350"/>
          <p14:tracePt t="20508" x="247650" y="382588"/>
          <p14:tracePt t="20508" x="241300" y="382588"/>
          <p14:tracePt t="20508" x="241300" y="376238"/>
          <p14:tracePt t="20508" x="236538" y="376238"/>
          <p14:tracePt t="20508" x="230188" y="371475"/>
          <p14:tracePt t="20508" x="225425" y="371475"/>
          <p14:tracePt t="20508" x="225425" y="365125"/>
          <p14:tracePt t="20508" x="219075" y="365125"/>
          <p14:tracePt t="20508" x="219075" y="360363"/>
          <p14:tracePt t="20508" x="214313" y="360363"/>
          <p14:tracePt t="20508" x="207963" y="360363"/>
          <p14:tracePt t="20508" x="207963" y="354013"/>
          <p14:tracePt t="20508" x="201613" y="354013"/>
          <p14:tracePt t="20508" x="201613" y="349250"/>
          <p14:tracePt t="20508" x="196850" y="349250"/>
          <p14:tracePt t="20508" x="196850" y="342900"/>
          <p14:tracePt t="20508" x="190500" y="342900"/>
          <p14:tracePt t="20508" x="185738" y="342900"/>
          <p14:tracePt t="20508" x="185738" y="336550"/>
          <p14:tracePt t="20508" x="179388" y="336550"/>
          <p14:tracePt t="20508" x="179388" y="331788"/>
          <p14:tracePt t="20508" x="174625" y="331788"/>
          <p14:tracePt t="20508" x="168275" y="325438"/>
          <p14:tracePt t="20508" x="168275" y="320675"/>
          <p14:tracePt t="20508" x="163513" y="320675"/>
          <p14:tracePt t="20508" x="157163" y="320675"/>
          <p14:tracePt t="20508" x="157163" y="314325"/>
          <p14:tracePt t="20508" x="152400" y="314325"/>
          <p14:tracePt t="20508" x="152400" y="309563"/>
          <p14:tracePt t="20508" x="146050" y="309563"/>
          <p14:tracePt t="20508" x="146050" y="303213"/>
          <p14:tracePt t="20508" x="146050" y="298450"/>
          <p14:tracePt t="20508" x="141288" y="298450"/>
          <p14:tracePt t="20508" x="141288" y="292100"/>
          <p14:tracePt t="20508" x="134938" y="292100"/>
          <p14:tracePt t="20508" x="134938" y="287338"/>
          <p14:tracePt t="20508" x="128588" y="287338"/>
          <p14:tracePt t="20508" x="128588" y="280988"/>
          <p14:tracePt t="20508" x="128588" y="276225"/>
          <p14:tracePt t="20508" x="123825" y="276225"/>
          <p14:tracePt t="20508" x="123825" y="269875"/>
          <p14:tracePt t="20508" x="117475" y="263525"/>
          <p14:tracePt t="20508" x="112713" y="263525"/>
          <p14:tracePt t="20508" x="112713" y="258763"/>
          <p14:tracePt t="20508" x="112713" y="252413"/>
          <p14:tracePt t="20508" x="106363" y="252413"/>
          <p14:tracePt t="20508" x="106363" y="247650"/>
          <p14:tracePt t="20508" x="106363" y="241300"/>
          <p14:tracePt t="20508" x="101600" y="241300"/>
          <p14:tracePt t="20508" x="101600" y="236538"/>
          <p14:tracePt t="20508" x="101600" y="230188"/>
          <p14:tracePt t="20508" x="95250" y="230188"/>
          <p14:tracePt t="20508" x="90488" y="230188"/>
          <p14:tracePt t="20508" x="90488" y="225425"/>
          <p14:tracePt t="20508" x="90488" y="219075"/>
          <p14:tracePt t="20508" x="84138" y="219075"/>
          <p14:tracePt t="20508" x="84138" y="214313"/>
          <p14:tracePt t="20508" x="84138" y="207963"/>
          <p14:tracePt t="20508" x="79375" y="207963"/>
          <p14:tracePt t="20508" x="79375" y="201613"/>
          <p14:tracePt t="20508" x="79375" y="196850"/>
          <p14:tracePt t="20508" x="73025" y="196850"/>
          <p14:tracePt t="20508" x="73025" y="190500"/>
          <p14:tracePt t="20508" x="66675" y="190500"/>
          <p14:tracePt t="20508" x="66675" y="185738"/>
          <p14:tracePt t="20508" x="66675" y="179388"/>
          <p14:tracePt t="20508" x="61913" y="179388"/>
          <p14:tracePt t="20508" x="61913" y="174625"/>
          <p14:tracePt t="20508" x="55563" y="168275"/>
          <p14:tracePt t="20508" x="55563" y="163513"/>
          <p14:tracePt t="20508" x="50800" y="157163"/>
          <p14:tracePt t="20508" x="44450" y="152400"/>
          <p14:tracePt t="20508" x="44450" y="146050"/>
          <p14:tracePt t="20508" x="39688" y="146050"/>
          <p14:tracePt t="20508" x="39688" y="141288"/>
          <p14:tracePt t="20508" x="39688" y="134938"/>
          <p14:tracePt t="20508" x="33338" y="134938"/>
          <p14:tracePt t="20508" x="33338" y="128588"/>
          <p14:tracePt t="20508" x="28575" y="123825"/>
          <p14:tracePt t="20508" x="22225" y="117475"/>
          <p14:tracePt t="20508" x="22225" y="112713"/>
          <p14:tracePt t="20508" x="17463" y="106363"/>
          <p14:tracePt t="20508" x="17463" y="101600"/>
          <p14:tracePt t="20508" x="11113" y="95250"/>
          <p14:tracePt t="20508" x="6350" y="90488"/>
          <p14:tracePt t="20508" x="6350" y="84138"/>
          <p14:tracePt t="20508" x="0" y="79375"/>
          <p14:tracePt t="20508" x="0" y="73025"/>
        </p14:tracePtLst>
      </p14:laserTraceLst>
    </p:ext>
  </p:extLs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44817C2-E305-4769-9957-74073839ED0E}"/>
              </a:ext>
            </a:extLst>
          </p:cNvPr>
          <p:cNvPicPr>
            <a:picLocks noChangeAspect="1"/>
          </p:cNvPicPr>
          <p:nvPr/>
        </p:nvPicPr>
        <p:blipFill>
          <a:blip r:embed="rId4"/>
          <a:stretch>
            <a:fillRect/>
          </a:stretch>
        </p:blipFill>
        <p:spPr>
          <a:xfrm>
            <a:off x="-1" y="566383"/>
            <a:ext cx="12192000" cy="5856799"/>
          </a:xfrm>
          <a:prstGeom prst="rect">
            <a:avLst/>
          </a:prstGeom>
        </p:spPr>
      </p:pic>
      <p:sp>
        <p:nvSpPr>
          <p:cNvPr id="2" name="Footer Placeholder 1">
            <a:extLst>
              <a:ext uri="{FF2B5EF4-FFF2-40B4-BE49-F238E27FC236}">
                <a16:creationId xmlns:a16="http://schemas.microsoft.com/office/drawing/2014/main" id="{B3DEF168-B90C-4BBC-92A2-D0523D50CCDD}"/>
              </a:ext>
            </a:extLst>
          </p:cNvPr>
          <p:cNvSpPr>
            <a:spLocks noGrp="1"/>
          </p:cNvSpPr>
          <p:nvPr>
            <p:ph type="ftr" sz="quarter" idx="11"/>
          </p:nvPr>
        </p:nvSpPr>
        <p:spPr/>
        <p:txBody>
          <a:bodyPr/>
          <a:lstStyle/>
          <a:p>
            <a:r>
              <a:rPr lang="en-US"/>
              <a:t>SPEAKER: Eric Lieu</a:t>
            </a:r>
          </a:p>
        </p:txBody>
      </p:sp>
      <p:sp>
        <p:nvSpPr>
          <p:cNvPr id="3" name="Slide Number Placeholder 2">
            <a:extLst>
              <a:ext uri="{FF2B5EF4-FFF2-40B4-BE49-F238E27FC236}">
                <a16:creationId xmlns:a16="http://schemas.microsoft.com/office/drawing/2014/main" id="{C4CF2647-E40D-4B25-BC72-73172632E025}"/>
              </a:ext>
            </a:extLst>
          </p:cNvPr>
          <p:cNvSpPr>
            <a:spLocks noGrp="1"/>
          </p:cNvSpPr>
          <p:nvPr>
            <p:ph type="sldNum" sz="quarter" idx="12"/>
          </p:nvPr>
        </p:nvSpPr>
        <p:spPr/>
        <p:txBody>
          <a:bodyPr/>
          <a:lstStyle/>
          <a:p>
            <a:fld id="{D57F1E4F-1CFF-5643-939E-217C01CDF565}" type="slidenum">
              <a:rPr lang="en-US" smtClean="0"/>
              <a:pPr/>
              <a:t>58</a:t>
            </a:fld>
            <a:endParaRPr lang="en-US"/>
          </a:p>
        </p:txBody>
      </p:sp>
      <p:sp>
        <p:nvSpPr>
          <p:cNvPr id="6" name="TextBox 5">
            <a:extLst>
              <a:ext uri="{FF2B5EF4-FFF2-40B4-BE49-F238E27FC236}">
                <a16:creationId xmlns:a16="http://schemas.microsoft.com/office/drawing/2014/main" id="{590A457C-FAD2-4BDD-917F-6A290547418A}"/>
              </a:ext>
            </a:extLst>
          </p:cNvPr>
          <p:cNvSpPr txBox="1"/>
          <p:nvPr/>
        </p:nvSpPr>
        <p:spPr>
          <a:xfrm>
            <a:off x="1332025" y="0"/>
            <a:ext cx="8818473" cy="769441"/>
          </a:xfrm>
          <a:prstGeom prst="rect">
            <a:avLst/>
          </a:prstGeom>
          <a:noFill/>
        </p:spPr>
        <p:txBody>
          <a:bodyPr wrap="square" lIns="91440" tIns="45720" rIns="91440" bIns="45720" anchor="t">
            <a:spAutoFit/>
          </a:bodyPr>
          <a:lstStyle/>
          <a:p>
            <a:r>
              <a:rPr lang="en-US" sz="4400">
                <a:solidFill>
                  <a:schemeClr val="tx1">
                    <a:lumMod val="75000"/>
                    <a:lumOff val="25000"/>
                  </a:schemeClr>
                </a:solidFill>
              </a:rPr>
              <a:t>Road &amp; Retaining Wall Cross-Section </a:t>
            </a:r>
            <a:endParaRPr lang="en-US" sz="4400">
              <a:solidFill>
                <a:schemeClr val="tx1">
                  <a:lumMod val="75000"/>
                  <a:lumOff val="25000"/>
                </a:schemeClr>
              </a:solidFill>
              <a:cs typeface="Calibri"/>
            </a:endParaRPr>
          </a:p>
        </p:txBody>
      </p:sp>
      <p:pic>
        <p:nvPicPr>
          <p:cNvPr id="32" name="Audio 31">
            <a:hlinkClick r:id="" action="ppaction://media"/>
            <a:extLst>
              <a:ext uri="{FF2B5EF4-FFF2-40B4-BE49-F238E27FC236}">
                <a16:creationId xmlns:a16="http://schemas.microsoft.com/office/drawing/2014/main" id="{CFB5BFE7-4592-4035-9242-B39ABF5D61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37487151"/>
      </p:ext>
    </p:extLst>
  </p:cSld>
  <p:clrMapOvr>
    <a:masterClrMapping/>
  </p:clrMapOvr>
  <mc:AlternateContent xmlns:mc="http://schemas.openxmlformats.org/markup-compatibility/2006">
    <mc:Choice xmlns:p14="http://schemas.microsoft.com/office/powerpoint/2010/main" Requires="p14">
      <p:transition spd="slow" p14:dur="2000" advTm="22580"/>
    </mc:Choice>
    <mc:Fallback>
      <p:transition spd="slow" advTm="22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extLst>
    <p:ext uri="{3A86A75C-4F4B-4683-9AE1-C65F6400EC91}">
      <p14:laserTraceLst xmlns:p14="http://schemas.microsoft.com/office/powerpoint/2010/main">
        <p14:tracePtLst>
          <p14:tracePt t="92" x="5541963" y="2692400"/>
          <p14:tracePt t="310" x="5537200" y="2692400"/>
          <p14:tracePt t="595" x="5530850" y="2692400"/>
          <p14:tracePt t="644" x="5526088" y="2692400"/>
          <p14:tracePt t="681" x="5526088" y="2698750"/>
          <p14:tracePt t="752" x="5519738" y="2698750"/>
          <p14:tracePt t="807" x="5519738" y="2703513"/>
          <p14:tracePt t="868" x="5514975" y="2703513"/>
          <p14:tracePt t="874" x="5514975" y="2709863"/>
          <p14:tracePt t="902" x="5508625" y="2709863"/>
          <p14:tracePt t="903" x="5508625" y="2714625"/>
          <p14:tracePt t="913" x="5502275" y="2714625"/>
          <p14:tracePt t="914" x="5502275" y="2720975"/>
          <p14:tracePt t="932" x="5497513" y="2720975"/>
          <p14:tracePt t="938" x="5497513" y="2725738"/>
          <p14:tracePt t="957" x="5491163" y="2725738"/>
          <p14:tracePt t="976" x="5491163" y="2732088"/>
          <p14:tracePt t="1026" x="5486400" y="2732088"/>
          <p14:tracePt t="1079" x="5486400" y="2736850"/>
          <p14:tracePt t="1887" x="5480050" y="2736850"/>
          <p14:tracePt t="2371" x="5480050" y="2743200"/>
          <p14:tracePt t="2388" x="5475288" y="2743200"/>
          <p14:tracePt t="2427" x="5468938" y="2743200"/>
          <p14:tracePt t="2433" x="5468938" y="2749550"/>
          <p14:tracePt t="2489" x="5464175" y="2749550"/>
          <p14:tracePt t="2533" x="5457825" y="2749550"/>
          <p14:tracePt t="2566" x="5453063" y="2749550"/>
          <p14:tracePt t="2580" x="5446713" y="2749550"/>
          <p14:tracePt t="2587" x="5446713" y="2754313"/>
          <p14:tracePt t="2589" x="5440363" y="2754313"/>
          <p14:tracePt t="2593" x="5435600" y="2754313"/>
          <p14:tracePt t="2600" x="5429250" y="2754313"/>
          <p14:tracePt t="2606" x="5424488" y="2754313"/>
          <p14:tracePt t="2612" x="5418138" y="2754313"/>
          <p14:tracePt t="2615" x="5413375" y="2754313"/>
          <p14:tracePt t="2621" x="5407025" y="2754313"/>
          <p14:tracePt t="2625" x="5407025" y="2760663"/>
          <p14:tracePt t="2626" x="5402263" y="2760663"/>
          <p14:tracePt t="2630" x="5395913" y="2760663"/>
          <p14:tracePt t="2635" x="5391150" y="2760663"/>
          <p14:tracePt t="2637" x="5391150" y="2765425"/>
          <p14:tracePt t="2638" x="5384800" y="2765425"/>
          <p14:tracePt t="2642" x="5380038" y="2765425"/>
          <p14:tracePt t="2646" x="5373688" y="2765425"/>
          <p14:tracePt t="2649" x="5367338" y="2765425"/>
          <p14:tracePt t="2651" x="5362575" y="2765425"/>
          <p14:tracePt t="2656" x="5356225" y="2765425"/>
          <p14:tracePt t="2659" x="5356225" y="2771775"/>
          <p14:tracePt t="2661" x="5351463" y="2771775"/>
          <p14:tracePt t="2663" x="5345113" y="2771775"/>
          <p14:tracePt t="2665" x="5340350" y="2771775"/>
          <p14:tracePt t="2668" x="5334000" y="2771775"/>
          <p14:tracePt t="2673" x="5329238" y="2771775"/>
          <p14:tracePt t="2676" x="5322888" y="2771775"/>
          <p14:tracePt t="2678" x="5318125" y="2771775"/>
          <p14:tracePt t="2681" x="5311775" y="2771775"/>
          <p14:tracePt t="2683" x="5311775" y="2776538"/>
          <p14:tracePt t="2685" x="5307013" y="2776538"/>
          <p14:tracePt t="2689" x="5300663" y="2776538"/>
          <p14:tracePt t="2691" x="5294313" y="2776538"/>
          <p14:tracePt t="2696" x="5289550" y="2776538"/>
          <p14:tracePt t="2701" x="5283200" y="2776538"/>
          <p14:tracePt t="2704" x="5278438" y="2776538"/>
          <p14:tracePt t="2707" x="5272088" y="2776538"/>
          <p14:tracePt t="2712" x="5272088" y="2782888"/>
          <p14:tracePt t="2713" x="5267325" y="2782888"/>
          <p14:tracePt t="2721" x="5260975" y="2782888"/>
          <p14:tracePt t="2733" x="5256213" y="2782888"/>
          <p14:tracePt t="2741" x="5249863" y="2782888"/>
          <p14:tracePt t="2746" x="5249863" y="2787650"/>
          <p14:tracePt t="2989" x="5245100" y="2787650"/>
          <p14:tracePt t="3072" x="5249863" y="2787650"/>
          <p14:tracePt t="3080" x="5256213" y="2787650"/>
          <p14:tracePt t="3095" x="5260975" y="2787650"/>
          <p14:tracePt t="3106" x="5267325" y="2787650"/>
          <p14:tracePt t="3109" x="5267325" y="2794000"/>
          <p14:tracePt t="3117" x="5272088" y="2794000"/>
          <p14:tracePt t="3122" x="5278438" y="2794000"/>
          <p14:tracePt t="3133" x="5283200" y="2794000"/>
          <p14:tracePt t="3137" x="5283200" y="2798763"/>
          <p14:tracePt t="3143" x="5289550" y="2798763"/>
          <p14:tracePt t="3154" x="5294313" y="2798763"/>
          <p14:tracePt t="3155" x="5294313" y="2805113"/>
          <p14:tracePt t="3158" x="5300663" y="2805113"/>
          <p14:tracePt t="3168" x="5307013" y="2805113"/>
          <p14:tracePt t="3170" x="5307013" y="2809875"/>
          <p14:tracePt t="3177" x="5307013" y="2816225"/>
          <p14:tracePt t="3178" x="5311775" y="2816225"/>
          <p14:tracePt t="3188" x="5318125" y="2816225"/>
          <p14:tracePt t="3192" x="5318125" y="2822575"/>
          <p14:tracePt t="3193" x="5322888" y="2822575"/>
          <p14:tracePt t="3204" x="5329238" y="2827338"/>
          <p14:tracePt t="3216" x="5334000" y="2827338"/>
          <p14:tracePt t="3217" x="5334000" y="2833688"/>
          <p14:tracePt t="3222" x="5334000" y="2838450"/>
          <p14:tracePt t="3229" x="5340350" y="2838450"/>
          <p14:tracePt t="3234" x="5340350" y="2844800"/>
          <p14:tracePt t="3237" x="5345113" y="2844800"/>
          <p14:tracePt t="3245" x="5345113" y="2849563"/>
          <p14:tracePt t="3253" x="5345113" y="2855913"/>
          <p14:tracePt t="3256" x="5351463" y="2855913"/>
          <p14:tracePt t="3257" x="5351463" y="2860675"/>
          <p14:tracePt t="3265" x="5351463" y="2867025"/>
          <p14:tracePt t="3273" x="5351463" y="2871788"/>
          <p14:tracePt t="3282" x="5351463" y="2878138"/>
          <p14:tracePt t="3286" x="5351463" y="2884488"/>
          <p14:tracePt t="3294" x="5351463" y="2889250"/>
          <p14:tracePt t="3296" x="5356225" y="2889250"/>
          <p14:tracePt t="3303" x="5356225" y="2895600"/>
          <p14:tracePt t="3313" x="5356225" y="2900363"/>
          <p14:tracePt t="3318" x="5356225" y="2906713"/>
          <p14:tracePt t="3328" x="5356225" y="2911475"/>
          <p14:tracePt t="3338" x="5362575" y="2911475"/>
          <p14:tracePt t="3339" x="5362575" y="2917825"/>
          <p14:tracePt t="3352" x="5362575" y="2922588"/>
          <p14:tracePt t="3360" x="5362575" y="2928938"/>
          <p14:tracePt t="3363" x="5367338" y="2928938"/>
          <p14:tracePt t="3378" x="5367338" y="2933700"/>
          <p14:tracePt t="3397" x="5367338" y="2940050"/>
          <p14:tracePt t="3405" x="5373688" y="2940050"/>
          <p14:tracePt t="3416" x="5373688" y="2944813"/>
          <p14:tracePt t="3427" x="5373688" y="2951163"/>
          <p14:tracePt t="3457" x="5380038" y="2951163"/>
          <p14:tracePt t="3469" x="5380038" y="2957513"/>
          <p14:tracePt t="3563" x="5384800" y="2957513"/>
          <p14:tracePt t="3577" x="5384800" y="2962275"/>
          <p14:tracePt t="3582" x="5391150" y="2962275"/>
          <p14:tracePt t="3674" x="5395913" y="2962275"/>
          <p14:tracePt t="3804" x="5395913" y="2968625"/>
          <p14:tracePt t="3807" x="5402263" y="2968625"/>
          <p14:tracePt t="3817" x="5402263" y="2973388"/>
          <p14:tracePt t="3821" x="5407025" y="2973388"/>
          <p14:tracePt t="3822" x="5407025" y="2979738"/>
          <p14:tracePt t="3833" x="5407025" y="2984500"/>
          <p14:tracePt t="3840" x="5413375" y="2984500"/>
          <p14:tracePt t="3846" x="5413375" y="2990850"/>
          <p14:tracePt t="3853" x="5418138" y="2990850"/>
          <p14:tracePt t="3859" x="5418138" y="2995613"/>
          <p14:tracePt t="3864" x="5418138" y="3001963"/>
          <p14:tracePt t="3876" x="5424488" y="3006725"/>
          <p14:tracePt t="3884" x="5424488" y="3013075"/>
          <p14:tracePt t="3894" x="5424488" y="3019425"/>
          <p14:tracePt t="3917" x="5429250" y="3024188"/>
          <p14:tracePt t="3935" x="5429250" y="3030538"/>
          <p14:tracePt t="3960" x="5429250" y="3035300"/>
          <p14:tracePt t="3978" x="5435600" y="3035300"/>
          <p14:tracePt t="3979" x="5435600" y="3041650"/>
          <p14:tracePt t="3987" x="5435600" y="3046413"/>
          <p14:tracePt t="4003" x="5435600" y="3052763"/>
          <p14:tracePt t="4005" x="5440363" y="3052763"/>
          <p14:tracePt t="4017" x="5440363" y="3057525"/>
          <p14:tracePt t="4030" x="5440363" y="3063875"/>
          <p14:tracePt t="4037" x="5440363" y="3068638"/>
          <p14:tracePt t="4050" x="5440363" y="3074988"/>
          <p14:tracePt t="4062" x="5440363" y="3079750"/>
          <p14:tracePt t="4067" x="5446713" y="3079750"/>
          <p14:tracePt t="4073" x="5446713" y="3086100"/>
          <p14:tracePt t="4078" x="5446713" y="3092450"/>
          <p14:tracePt t="4088" x="5446713" y="3097213"/>
          <p14:tracePt t="4097" x="5446713" y="3103563"/>
          <p14:tracePt t="4105" x="5446713" y="3108325"/>
          <p14:tracePt t="4109" x="5446713" y="3114675"/>
          <p14:tracePt t="4116" x="5446713" y="3119438"/>
          <p14:tracePt t="4121" x="5453063" y="3119438"/>
          <p14:tracePt t="4124" x="5453063" y="3125788"/>
          <p14:tracePt t="4130" x="5453063" y="3130550"/>
          <p14:tracePt t="4133" x="5453063" y="3136900"/>
          <p14:tracePt t="4138" x="5453063" y="3141663"/>
          <p14:tracePt t="4144" x="5453063" y="3148013"/>
          <p14:tracePt t="4149" x="5453063" y="3152775"/>
          <p14:tracePt t="4154" x="5453063" y="3159125"/>
          <p14:tracePt t="4157" x="5453063" y="3165475"/>
          <p14:tracePt t="4162" x="5453063" y="3170238"/>
          <p14:tracePt t="4168" x="5453063" y="3176588"/>
          <p14:tracePt t="4174" x="5453063" y="3181350"/>
          <p14:tracePt t="4177" x="5453063" y="3187700"/>
          <p14:tracePt t="4183" x="5453063" y="3192463"/>
          <p14:tracePt t="4189" x="5453063" y="3198813"/>
          <p14:tracePt t="4200" x="5453063" y="3203575"/>
          <p14:tracePt t="4370" x="5453063" y="3209925"/>
          <p14:tracePt t="4410" x="5453063" y="3214688"/>
          <p14:tracePt t="4428" x="5453063" y="3221038"/>
          <p14:tracePt t="4442" x="5453063" y="3227388"/>
          <p14:tracePt t="4444" x="5457825" y="3227388"/>
          <p14:tracePt t="4448" x="5457825" y="3232150"/>
          <p14:tracePt t="4461" x="5464175" y="3232150"/>
          <p14:tracePt t="4463" x="5464175" y="3238500"/>
          <p14:tracePt t="4561" x="5464175" y="3243263"/>
          <p14:tracePt t="4567" x="5457825" y="3243263"/>
          <p14:tracePt t="4585" x="5453063" y="3243263"/>
          <p14:tracePt t="4587" x="5453063" y="3249613"/>
          <p14:tracePt t="4597" x="5446713" y="3249613"/>
          <p14:tracePt t="4601" x="5446713" y="3254375"/>
          <p14:tracePt t="4605" x="5440363" y="3254375"/>
          <p14:tracePt t="4608" x="5435600" y="3254375"/>
          <p14:tracePt t="4614" x="5429250" y="3254375"/>
          <p14:tracePt t="4618" x="5424488" y="3254375"/>
          <p14:tracePt t="4623" x="5418138" y="3254375"/>
          <p14:tracePt t="4624" x="5413375" y="3254375"/>
          <p14:tracePt t="4628" x="5407025" y="3254375"/>
          <p14:tracePt t="4631" x="5402263" y="3254375"/>
          <p14:tracePt t="4634" x="5395913" y="3254375"/>
          <p14:tracePt t="4637" x="5391150" y="3254375"/>
          <p14:tracePt t="4640" x="5384800" y="3254375"/>
          <p14:tracePt t="4642" x="5380038" y="3254375"/>
          <p14:tracePt t="4644" x="5373688" y="3254375"/>
          <p14:tracePt t="4648" x="5367338" y="3254375"/>
          <p14:tracePt t="4649" x="5362575" y="3254375"/>
          <p14:tracePt t="4651" x="5356225" y="3254375"/>
          <p14:tracePt t="4653" x="5351463" y="3254375"/>
          <p14:tracePt t="4654" x="5345113" y="3254375"/>
          <p14:tracePt t="4657" x="5340350" y="3254375"/>
          <p14:tracePt t="4659" x="5334000" y="3254375"/>
          <p14:tracePt t="4661" x="5329238" y="3254375"/>
          <p14:tracePt t="4663" x="5322888" y="3254375"/>
          <p14:tracePt t="4665" x="5318125" y="3254375"/>
          <p14:tracePt t="4668" x="5311775" y="3254375"/>
          <p14:tracePt t="4670" x="5307013" y="3254375"/>
          <p14:tracePt t="4672" x="5300663" y="3254375"/>
          <p14:tracePt t="4673" x="5294313" y="3254375"/>
          <p14:tracePt t="4675" x="5289550" y="3254375"/>
          <p14:tracePt t="4676" x="5283200" y="3254375"/>
          <p14:tracePt t="4678" x="5278438" y="3254375"/>
          <p14:tracePt t="4679" x="5272088" y="3254375"/>
          <p14:tracePt t="4680" x="5267325" y="3254375"/>
          <p14:tracePt t="4683" x="5260975" y="3254375"/>
          <p14:tracePt t="4683" x="5256213" y="3254375"/>
          <p14:tracePt t="4685" x="5249863" y="3254375"/>
          <p14:tracePt t="4688" x="5245100" y="3254375"/>
          <p14:tracePt t="4689" x="5238750" y="3254375"/>
          <p14:tracePt t="4690" x="5232400" y="3254375"/>
          <p14:tracePt t="4690" x="5227638" y="3254375"/>
          <p14:tracePt t="4691" x="5221288" y="3254375"/>
          <p14:tracePt t="4693" x="5216525" y="3254375"/>
          <p14:tracePt t="4695" x="5205413" y="3254375"/>
          <p14:tracePt t="4696" x="5199063" y="3254375"/>
          <p14:tracePt t="4698" x="5194300" y="3254375"/>
          <p14:tracePt t="4699" x="5183188" y="3260725"/>
          <p14:tracePt t="4700" x="5176838" y="3260725"/>
          <p14:tracePt t="4702" x="5172075" y="3260725"/>
          <p14:tracePt t="4703" x="5165725" y="3260725"/>
          <p14:tracePt t="4703" x="5159375" y="3260725"/>
          <p14:tracePt t="4704" x="5154613" y="3260725"/>
          <p14:tracePt t="4705" x="5148263" y="3260725"/>
          <p14:tracePt t="4707" x="5143500" y="3260725"/>
          <p14:tracePt t="4708" x="5132388" y="3260725"/>
          <p14:tracePt t="4709" x="5126038" y="3260725"/>
          <p14:tracePt t="4710" x="5121275" y="3260725"/>
          <p14:tracePt t="4711" x="5114925" y="3260725"/>
          <p14:tracePt t="4712" x="5103813" y="3260725"/>
          <p14:tracePt t="4713" x="5099050" y="3260725"/>
          <p14:tracePt t="4714" x="5092700" y="3260725"/>
          <p14:tracePt t="4715" x="5086350" y="3260725"/>
          <p14:tracePt t="4716" x="5075238" y="3260725"/>
          <p14:tracePt t="4718" x="5064125" y="3260725"/>
          <p14:tracePt t="4719" x="5053013" y="3260725"/>
          <p14:tracePt t="4720" x="5048250" y="3260725"/>
          <p14:tracePt t="4721" x="5037138" y="3260725"/>
          <p14:tracePt t="4722" x="5030788" y="3260725"/>
          <p14:tracePt t="4723" x="5024438" y="3260725"/>
          <p14:tracePt t="4724" x="5013325" y="3260725"/>
          <p14:tracePt t="4725" x="5008563" y="3260725"/>
          <p14:tracePt t="4726" x="5002213" y="3260725"/>
          <p14:tracePt t="4727" x="4991100" y="3260725"/>
          <p14:tracePt t="4728" x="4979988" y="3260725"/>
          <p14:tracePt t="4730" x="4968875" y="3260725"/>
          <p14:tracePt t="4731" x="4951413" y="3260725"/>
          <p14:tracePt t="4732" x="4940300" y="3260725"/>
          <p14:tracePt t="4733" x="4935538" y="3260725"/>
          <p14:tracePt t="4734" x="4929188" y="3260725"/>
          <p14:tracePt t="4735" x="4918075" y="3260725"/>
          <p14:tracePt t="4736" x="4906963" y="3265488"/>
          <p14:tracePt t="4738" x="4895850" y="3265488"/>
          <p14:tracePt t="4738" x="4889500" y="3265488"/>
          <p14:tracePt t="4739" x="4884738" y="3265488"/>
          <p14:tracePt t="4740" x="4873625" y="3265488"/>
          <p14:tracePt t="4741" x="4856163" y="3265488"/>
          <p14:tracePt t="4742" x="4851400" y="3265488"/>
          <p14:tracePt t="4743" x="4845050" y="3265488"/>
          <p14:tracePt t="4744" x="4829175" y="3271838"/>
          <p14:tracePt t="4745" x="4816475" y="3271838"/>
          <p14:tracePt t="4746" x="4811713" y="3271838"/>
          <p14:tracePt t="4747" x="4805363" y="3271838"/>
          <p14:tracePt t="4748" x="4783138" y="3271838"/>
          <p14:tracePt t="4749" x="4778375" y="3271838"/>
          <p14:tracePt t="4750" x="4767263" y="3276600"/>
          <p14:tracePt t="4751" x="4749800" y="3276600"/>
          <p14:tracePt t="4752" x="4738688" y="3276600"/>
          <p14:tracePt t="4753" x="4727575" y="3276600"/>
          <p14:tracePt t="4754" x="4721225" y="3276600"/>
          <p14:tracePt t="4755" x="4710113" y="3276600"/>
          <p14:tracePt t="4756" x="4699000" y="3276600"/>
          <p14:tracePt t="4757" x="4681538" y="3276600"/>
          <p14:tracePt t="4758" x="4670425" y="3276600"/>
          <p14:tracePt t="4759" x="4654550" y="3276600"/>
          <p14:tracePt t="4760" x="4654550" y="3282950"/>
          <p14:tracePt t="4761" x="4643438" y="3282950"/>
          <p14:tracePt t="4762" x="4632325" y="3282950"/>
          <p14:tracePt t="4763" x="4621213" y="3282950"/>
          <p14:tracePt t="4764" x="4603750" y="3287713"/>
          <p14:tracePt t="4765" x="4592638" y="3287713"/>
          <p14:tracePt t="4766" x="4581525" y="3287713"/>
          <p14:tracePt t="4767" x="4570413" y="3287713"/>
          <p14:tracePt t="4768" x="4559300" y="3287713"/>
          <p14:tracePt t="4769" x="4548188" y="3287713"/>
          <p14:tracePt t="4770" x="4530725" y="3287713"/>
          <p14:tracePt t="4771" x="4519613" y="3287713"/>
          <p14:tracePt t="4772" x="4491038" y="3294063"/>
          <p14:tracePt t="4773" x="4479925" y="3294063"/>
          <p14:tracePt t="4774" x="4468813" y="3294063"/>
          <p14:tracePt t="4775" x="4457700" y="3300413"/>
          <p14:tracePt t="4776" x="4446588" y="3300413"/>
          <p14:tracePt t="4777" x="4435475" y="3300413"/>
          <p14:tracePt t="4778" x="4418013" y="3300413"/>
          <p14:tracePt t="4780" x="4400550" y="3305175"/>
          <p14:tracePt t="4781" x="4384675" y="3305175"/>
          <p14:tracePt t="4781" x="4373563" y="3305175"/>
          <p14:tracePt t="4782" x="4362450" y="3305175"/>
          <p14:tracePt t="4783" x="4351338" y="3305175"/>
          <p14:tracePt t="4784" x="4338638" y="3305175"/>
          <p14:tracePt t="4785" x="4316413" y="3311525"/>
          <p14:tracePt t="4786" x="4305300" y="3311525"/>
          <p14:tracePt t="4787" x="4289425" y="3316288"/>
          <p14:tracePt t="4788" x="4278313" y="3316288"/>
          <p14:tracePt t="4789" x="4260850" y="3316288"/>
          <p14:tracePt t="4790" x="4243388" y="3322638"/>
          <p14:tracePt t="4791" x="4232275" y="3322638"/>
          <p14:tracePt t="4793" x="4221163" y="3327400"/>
          <p14:tracePt t="4793" x="4210050" y="3327400"/>
          <p14:tracePt t="4794" x="4187825" y="3327400"/>
          <p14:tracePt t="4796" x="4176713" y="3327400"/>
          <p14:tracePt t="4796" x="4154488" y="3333750"/>
          <p14:tracePt t="4797" x="4143375" y="3333750"/>
          <p14:tracePt t="4798" x="4130675" y="3338513"/>
          <p14:tracePt t="4801" x="4108450" y="3344863"/>
          <p14:tracePt t="4802" x="4081463" y="3344863"/>
          <p14:tracePt t="4802" x="4064000" y="3344863"/>
          <p14:tracePt t="4803" x="4046538" y="3349625"/>
          <p14:tracePt t="4804" x="4035425" y="3355975"/>
          <p14:tracePt t="4805" x="4019550" y="3355975"/>
          <p14:tracePt t="4807" x="4013200" y="3362325"/>
          <p14:tracePt t="4807" x="3990975" y="3362325"/>
          <p14:tracePt t="4808" x="3979863" y="3362325"/>
          <p14:tracePt t="4809" x="3962400" y="3367088"/>
          <p14:tracePt t="4810" x="3940175" y="3373438"/>
          <p14:tracePt t="4811" x="3922713" y="3373438"/>
          <p14:tracePt t="4812" x="3917950" y="3378200"/>
          <p14:tracePt t="4814" x="3900488" y="3378200"/>
          <p14:tracePt t="4815" x="3884613" y="3378200"/>
          <p14:tracePt t="4815" x="3867150" y="3384550"/>
          <p14:tracePt t="4816" x="3849688" y="3389313"/>
          <p14:tracePt t="4817" x="3833813" y="3395663"/>
          <p14:tracePt t="4818" x="3822700" y="3395663"/>
          <p14:tracePt t="4819" x="3805238" y="3395663"/>
          <p14:tracePt t="4820" x="3789363" y="3400425"/>
          <p14:tracePt t="4821" x="3771900" y="3406775"/>
          <p14:tracePt t="4822" x="3754438" y="3411538"/>
          <p14:tracePt t="4823" x="3738563" y="3411538"/>
          <p14:tracePt t="4824" x="3721100" y="3417888"/>
          <p14:tracePt t="4825" x="3703638" y="3422650"/>
          <p14:tracePt t="4826" x="3676650" y="3435350"/>
          <p14:tracePt t="4828" x="3665538" y="3435350"/>
          <p14:tracePt t="4828" x="3654425" y="3440113"/>
          <p14:tracePt t="4829" x="3630613" y="3446463"/>
          <p14:tracePt t="4830" x="3614738" y="3451225"/>
          <p14:tracePt t="4831" x="3603625" y="3451225"/>
          <p14:tracePt t="4832" x="3568700" y="3462338"/>
          <p14:tracePt t="4833" x="3557588" y="3468688"/>
          <p14:tracePt t="4835" x="3535363" y="3468688"/>
          <p14:tracePt t="4836" x="3519488" y="3479800"/>
          <p14:tracePt t="4836" x="3506788" y="3484563"/>
          <p14:tracePt t="4838" x="3479800" y="3490913"/>
          <p14:tracePt t="4839" x="3462338" y="3490913"/>
          <p14:tracePt t="4840" x="3451225" y="3495675"/>
          <p14:tracePt t="4840" x="3429000" y="3508375"/>
          <p14:tracePt t="4841" x="3411538" y="3513138"/>
          <p14:tracePt t="4842" x="3384550" y="3519488"/>
          <p14:tracePt t="4843" x="3367088" y="3524250"/>
          <p14:tracePt t="4844" x="3355975" y="3530600"/>
          <p14:tracePt t="4845" x="3333750" y="3541713"/>
          <p14:tracePt t="4846" x="3316288" y="3541713"/>
          <p14:tracePt t="4847" x="3294063" y="3552825"/>
          <p14:tracePt t="4849" x="3276600" y="3557588"/>
          <p14:tracePt t="4850" x="3265488" y="3563938"/>
          <p14:tracePt t="4851" x="3238500" y="3575050"/>
          <p14:tracePt t="4852" x="3225800" y="3581400"/>
          <p14:tracePt t="4853" x="3192463" y="3586163"/>
          <p14:tracePt t="4853" x="3181350" y="3592513"/>
          <p14:tracePt t="4855" x="3159125" y="3597275"/>
          <p14:tracePt t="4856" x="3141663" y="3608388"/>
          <p14:tracePt t="4856" x="3114675" y="3614738"/>
          <p14:tracePt t="4857" x="3097213" y="3619500"/>
          <p14:tracePt t="4858" x="3074988" y="3630613"/>
          <p14:tracePt t="4859" x="3057525" y="3636963"/>
          <p14:tracePt t="4860" x="3028950" y="3648075"/>
          <p14:tracePt t="4861" x="3017838" y="3654425"/>
          <p14:tracePt t="4863" x="2990850" y="3665538"/>
          <p14:tracePt t="4864" x="2973388" y="3670300"/>
          <p14:tracePt t="4865" x="2944813" y="3676650"/>
          <p14:tracePt t="4866" x="2922588" y="3681413"/>
          <p14:tracePt t="4866" x="2906713" y="3692525"/>
          <p14:tracePt t="4867" x="2878138" y="3698875"/>
          <p14:tracePt t="4868" x="2860675" y="3705225"/>
          <p14:tracePt t="4869" x="2827338" y="3716338"/>
          <p14:tracePt t="4870" x="2805113" y="3727450"/>
          <p14:tracePt t="4871" x="2787650" y="3732213"/>
          <p14:tracePt t="4872" x="2754313" y="3743325"/>
          <p14:tracePt t="4873" x="2725738" y="3749675"/>
          <p14:tracePt t="4874" x="2709863" y="3754438"/>
          <p14:tracePt t="4875" x="2681288" y="3760788"/>
          <p14:tracePt t="4876" x="2663825" y="3771900"/>
          <p14:tracePt t="4877" x="2636838" y="3778250"/>
          <p14:tracePt t="4878" x="2613025" y="3783013"/>
          <p14:tracePt t="4879" x="2579688" y="3794125"/>
          <p14:tracePt t="4880" x="2568575" y="3800475"/>
          <p14:tracePt t="4881" x="2535238" y="3811588"/>
          <p14:tracePt t="4882" x="2517775" y="3816350"/>
          <p14:tracePt t="4883" x="2490788" y="3816350"/>
          <p14:tracePt t="4884" x="2455863" y="3827463"/>
          <p14:tracePt t="4885" x="2439988" y="3833813"/>
          <p14:tracePt t="4886" x="2405063" y="3844925"/>
          <p14:tracePt t="4887" x="2393950" y="3851275"/>
          <p14:tracePt t="4888" x="2366963" y="3862388"/>
          <p14:tracePt t="4889" x="2349500" y="3862388"/>
          <p14:tracePt t="4890" x="2305050" y="3873500"/>
          <p14:tracePt t="4891" x="2287588" y="3878263"/>
          <p14:tracePt t="4892" x="2259013" y="3889375"/>
          <p14:tracePt t="4893" x="2243138" y="3895725"/>
          <p14:tracePt t="4894" x="2209800" y="3900488"/>
          <p14:tracePt t="4895" x="2192338" y="3906838"/>
          <p14:tracePt t="4897" x="2163763" y="3913188"/>
          <p14:tracePt t="4898" x="2147888" y="3917950"/>
          <p14:tracePt t="4899" x="2112963" y="3929063"/>
          <p14:tracePt t="4899" x="2097088" y="3935413"/>
          <p14:tracePt t="4901" x="2068513" y="3940175"/>
          <p14:tracePt t="4902" x="2017713" y="3951288"/>
          <p14:tracePt t="4903" x="2001838" y="3957638"/>
          <p14:tracePt t="4904" x="1984375" y="3968750"/>
          <p14:tracePt t="4905" x="1944688" y="3973513"/>
          <p14:tracePt t="4906" x="1927225" y="3979863"/>
          <p14:tracePt t="4907" x="1900238" y="3986213"/>
          <p14:tracePt t="4908" x="1889125" y="3990975"/>
          <p14:tracePt t="4910" x="1860550" y="3997325"/>
          <p14:tracePt t="4910" x="1849438" y="4002088"/>
          <p14:tracePt t="4920" x="1658938" y="4059238"/>
          <p14:tracePt t="4921" x="1641475" y="4059238"/>
          <p14:tracePt t="4923" x="1608138" y="4070350"/>
          <p14:tracePt t="4924" x="1585913" y="4075113"/>
          <p14:tracePt t="4925" x="1568450" y="4075113"/>
          <p14:tracePt t="4926" x="1546225" y="4081463"/>
          <p14:tracePt t="4926" x="1535113" y="4092575"/>
          <p14:tracePt t="4928" x="1517650" y="4097338"/>
          <p14:tracePt t="4928" x="1500188" y="4097338"/>
          <p14:tracePt t="4929" x="1484313" y="4103688"/>
          <p14:tracePt t="4930" x="1462088" y="4108450"/>
          <p14:tracePt t="4932" x="1455738" y="4114800"/>
          <p14:tracePt t="4933" x="1438275" y="4114800"/>
          <p14:tracePt t="4933" x="1416050" y="4121150"/>
          <p14:tracePt t="4934" x="1400175" y="4125913"/>
          <p14:tracePt t="4936" x="1382713" y="4132263"/>
          <p14:tracePt t="4937" x="1376363" y="4132263"/>
          <p14:tracePt t="4938" x="1360488" y="4137025"/>
          <p14:tracePt t="4939" x="1354138" y="4143375"/>
          <p14:tracePt t="4940" x="1338263" y="4143375"/>
          <p14:tracePt t="4940" x="1316038" y="4148138"/>
          <p14:tracePt t="4941" x="1298575" y="4154488"/>
          <p14:tracePt t="4942" x="1292225" y="4154488"/>
          <p14:tracePt t="4943" x="1276350" y="4159250"/>
          <p14:tracePt t="4944" x="1265238" y="4165600"/>
          <p14:tracePt t="4946" x="1254125" y="4165600"/>
          <p14:tracePt t="4946" x="1236663" y="4170363"/>
          <p14:tracePt t="4948" x="1230313" y="4170363"/>
          <p14:tracePt t="4948" x="1214438" y="4176713"/>
          <p14:tracePt t="4949" x="1208088" y="4176713"/>
          <p14:tracePt t="4950" x="1192213" y="4181475"/>
          <p14:tracePt t="4953" x="1174750" y="4187825"/>
          <p14:tracePt t="4953" x="1157288" y="4194175"/>
          <p14:tracePt t="4954" x="1152525" y="4194175"/>
          <p14:tracePt t="4955" x="1146175" y="4194175"/>
          <p14:tracePt t="4956" x="1130300" y="4198938"/>
          <p14:tracePt t="4957" x="1119188" y="4205288"/>
          <p14:tracePt t="4959" x="1112838" y="4205288"/>
          <p14:tracePt t="4960" x="1101725" y="4205288"/>
          <p14:tracePt t="4960" x="1095375" y="4210050"/>
          <p14:tracePt t="4961" x="1079500" y="4216400"/>
          <p14:tracePt t="4962" x="1073150" y="4216400"/>
          <p14:tracePt t="4963" x="1068388" y="4216400"/>
          <p14:tracePt t="4964" x="1062038" y="4216400"/>
          <p14:tracePt t="4965" x="1050925" y="4221163"/>
          <p14:tracePt t="4967" x="1046163" y="4221163"/>
          <p14:tracePt t="4969" x="1022350" y="4227513"/>
          <p14:tracePt t="4971" x="1006475" y="4232275"/>
          <p14:tracePt t="4972" x="1000125" y="4232275"/>
          <p14:tracePt t="4973" x="995363" y="4232275"/>
          <p14:tracePt t="4974" x="995363" y="4238625"/>
          <p14:tracePt t="4975" x="984250" y="4238625"/>
          <p14:tracePt t="4977" x="973138" y="4238625"/>
          <p14:tracePt t="4978" x="960438" y="4243388"/>
          <p14:tracePt t="4980" x="955675" y="4243388"/>
          <p14:tracePt t="4982" x="944563" y="4249738"/>
          <p14:tracePt t="4984" x="933450" y="4249738"/>
          <p14:tracePt t="4984" x="927100" y="4249738"/>
          <p14:tracePt t="4985" x="922338" y="4256088"/>
          <p14:tracePt t="4987" x="915988" y="4256088"/>
          <p14:tracePt t="4988" x="911225" y="4256088"/>
          <p14:tracePt t="4989" x="900113" y="4256088"/>
          <p14:tracePt t="4993" x="893763" y="4260850"/>
          <p14:tracePt t="4993" x="887413" y="4260850"/>
          <p14:tracePt t="4995" x="882650" y="4267200"/>
          <p14:tracePt t="4996" x="876300" y="4267200"/>
          <p14:tracePt t="4998" x="871538" y="4267200"/>
          <p14:tracePt t="5000" x="865188" y="4267200"/>
          <p14:tracePt t="5002" x="865188" y="4271963"/>
          <p14:tracePt t="5003" x="860425" y="4271963"/>
          <p14:tracePt t="5004" x="854075" y="4271963"/>
          <p14:tracePt t="5006" x="849313" y="4271963"/>
          <p14:tracePt t="5009" x="842963" y="4278313"/>
          <p14:tracePt t="5012" x="838200" y="4278313"/>
          <p14:tracePt t="5013" x="831850" y="4278313"/>
          <p14:tracePt t="5015" x="831850" y="4283075"/>
          <p14:tracePt t="5018" x="825500" y="4283075"/>
          <p14:tracePt t="5019" x="825500" y="4289425"/>
          <p14:tracePt t="5022" x="820738" y="4289425"/>
          <p14:tracePt t="5025" x="820738" y="4294188"/>
          <p14:tracePt t="5026" x="814388" y="4294188"/>
          <p14:tracePt t="5029" x="809625" y="4294188"/>
          <p14:tracePt t="5031" x="809625" y="4300538"/>
          <p14:tracePt t="5034" x="803275" y="4300538"/>
          <p14:tracePt t="5035" x="803275" y="4305300"/>
          <p14:tracePt t="5038" x="803275" y="4311650"/>
          <p14:tracePt t="5041" x="798513" y="4311650"/>
          <p14:tracePt t="5043" x="798513" y="4316413"/>
          <p14:tracePt t="5048" x="792163" y="4322763"/>
          <p14:tracePt t="5051" x="787400" y="4322763"/>
          <p14:tracePt t="5052" x="787400" y="4329113"/>
          <p14:tracePt t="5055" x="787400" y="4333875"/>
          <p14:tracePt t="5057" x="781050" y="4333875"/>
          <p14:tracePt t="5058" x="781050" y="4340225"/>
          <p14:tracePt t="5064" x="776288" y="4344988"/>
          <p14:tracePt t="5068" x="776288" y="4351338"/>
          <p14:tracePt t="5071" x="769938" y="4351338"/>
          <p14:tracePt t="5072" x="769938" y="4356100"/>
          <p14:tracePt t="5072" x="765175" y="4356100"/>
          <p14:tracePt t="5078" x="765175" y="4362450"/>
          <p14:tracePt t="5080" x="758825" y="4362450"/>
          <p14:tracePt t="5083" x="758825" y="4367213"/>
          <p14:tracePt t="5086" x="752475" y="4367213"/>
          <p14:tracePt t="5088" x="752475" y="4373563"/>
          <p14:tracePt t="5090" x="747713" y="4373563"/>
          <p14:tracePt t="5091" x="747713" y="4378325"/>
          <p14:tracePt t="5093" x="741363" y="4378325"/>
          <p14:tracePt t="5097" x="741363" y="4384675"/>
          <p14:tracePt t="5100" x="736600" y="4384675"/>
          <p14:tracePt t="5103" x="736600" y="4391025"/>
          <p14:tracePt t="5108" x="736600" y="4395788"/>
          <p14:tracePt t="5109" x="730250" y="4395788"/>
          <p14:tracePt t="5111" x="730250" y="4402138"/>
          <p14:tracePt t="5117" x="730250" y="4406900"/>
          <p14:tracePt t="5122" x="730250" y="4413250"/>
          <p14:tracePt t="5127" x="730250" y="4418013"/>
          <p14:tracePt t="5128" x="730250" y="4424363"/>
          <p14:tracePt t="5134" x="730250" y="4429125"/>
          <p14:tracePt t="5137" x="730250" y="4435475"/>
          <p14:tracePt t="5141" x="730250" y="4440238"/>
          <p14:tracePt t="5147" x="730250" y="4446588"/>
          <p14:tracePt t="5149" x="730250" y="4451350"/>
          <p14:tracePt t="5153" x="730250" y="4457700"/>
          <p14:tracePt t="5158" x="730250" y="4464050"/>
          <p14:tracePt t="5162" x="730250" y="4468813"/>
          <p14:tracePt t="5165" x="730250" y="4475163"/>
          <p14:tracePt t="5169" x="730250" y="4479925"/>
          <p14:tracePt t="5175" x="730250" y="4486275"/>
          <p14:tracePt t="5180" x="730250" y="4491038"/>
          <p14:tracePt t="5183" x="736600" y="4497388"/>
          <p14:tracePt t="5188" x="736600" y="4502150"/>
          <p14:tracePt t="5192" x="736600" y="4508500"/>
          <p14:tracePt t="5197" x="741363" y="4508500"/>
          <p14:tracePt t="5198" x="741363" y="4513263"/>
          <p14:tracePt t="5200" x="741363" y="4519613"/>
          <p14:tracePt t="5203" x="747713" y="4519613"/>
          <p14:tracePt t="5205" x="747713" y="4524375"/>
          <p14:tracePt t="5210" x="747713" y="4530725"/>
          <p14:tracePt t="5213" x="752475" y="4530725"/>
          <p14:tracePt t="5215" x="752475" y="4537075"/>
          <p14:tracePt t="5218" x="752475" y="4541838"/>
          <p14:tracePt t="5221" x="758825" y="4541838"/>
          <p14:tracePt t="5224" x="758825" y="4548188"/>
          <p14:tracePt t="5229" x="765175" y="4552950"/>
          <p14:tracePt t="5232" x="769938" y="4552950"/>
          <p14:tracePt t="5235" x="769938" y="4559300"/>
          <p14:tracePt t="5238" x="776288" y="4564063"/>
          <p14:tracePt t="5243" x="781050" y="4564063"/>
          <p14:tracePt t="5245" x="781050" y="4570413"/>
          <p14:tracePt t="5248" x="787400" y="4570413"/>
          <p14:tracePt t="5251" x="792163" y="4570413"/>
          <p14:tracePt t="5253" x="792163" y="4575175"/>
          <p14:tracePt t="5256" x="798513" y="4575175"/>
          <p14:tracePt t="5262" x="803275" y="4575175"/>
          <p14:tracePt t="5265" x="803275" y="4581525"/>
          <p14:tracePt t="5269" x="809625" y="4581525"/>
          <p14:tracePt t="5272" x="814388" y="4581525"/>
          <p14:tracePt t="5276" x="814388" y="4586288"/>
          <p14:tracePt t="5284" x="820738" y="4586288"/>
          <p14:tracePt t="5365" x="825500" y="4586288"/>
          <p14:tracePt t="5380" x="831850" y="4592638"/>
          <p14:tracePt t="5386" x="838200" y="4592638"/>
          <p14:tracePt t="5397" x="842963" y="4592638"/>
          <p14:tracePt t="5410" x="849313" y="4592638"/>
          <p14:tracePt t="5419" x="849313" y="4598988"/>
          <p14:tracePt t="5422" x="854075" y="4598988"/>
          <p14:tracePt t="5428" x="860425" y="4598988"/>
          <p14:tracePt t="5441" x="865188" y="4598988"/>
          <p14:tracePt t="5450" x="871538" y="4598988"/>
          <p14:tracePt t="5459" x="876300" y="4598988"/>
          <p14:tracePt t="5461" x="876300" y="4603750"/>
          <p14:tracePt t="5463" x="882650" y="4603750"/>
          <p14:tracePt t="5471" x="887413" y="4603750"/>
          <p14:tracePt t="5481" x="893763" y="4603750"/>
          <p14:tracePt t="5490" x="900113" y="4610100"/>
          <p14:tracePt t="5500" x="904875" y="4610100"/>
          <p14:tracePt t="5506" x="911225" y="4610100"/>
          <p14:tracePt t="5523" x="915988" y="4610100"/>
          <p14:tracePt t="5558" x="922338" y="4610100"/>
          <p14:tracePt t="5591" x="927100" y="4610100"/>
          <p14:tracePt t="5601" x="933450" y="4610100"/>
          <p14:tracePt t="5619" x="938213" y="4610100"/>
          <p14:tracePt t="5636" x="944563" y="4610100"/>
          <p14:tracePt t="5657" x="949325" y="4610100"/>
          <p14:tracePt t="5673" x="955675" y="4610100"/>
          <p14:tracePt t="5701" x="960438" y="4610100"/>
          <p14:tracePt t="5718" x="966788" y="4610100"/>
          <p14:tracePt t="5730" x="973138" y="4610100"/>
          <p14:tracePt t="5734" x="977900" y="4610100"/>
          <p14:tracePt t="5741" x="984250" y="4610100"/>
          <p14:tracePt t="5748" x="989013" y="4610100"/>
          <p14:tracePt t="5753" x="995363" y="4610100"/>
          <p14:tracePt t="5756" x="1000125" y="4610100"/>
          <p14:tracePt t="5761" x="1006475" y="4610100"/>
          <p14:tracePt t="5766" x="1011238" y="4610100"/>
          <p14:tracePt t="5769" x="1017588" y="4610100"/>
          <p14:tracePt t="5771" x="1022350" y="4610100"/>
          <p14:tracePt t="5774" x="1028700" y="4610100"/>
          <p14:tracePt t="5778" x="1035050" y="4610100"/>
          <p14:tracePt t="5781" x="1039813" y="4610100"/>
          <p14:tracePt t="5783" x="1046163" y="4610100"/>
          <p14:tracePt t="5785" x="1050925" y="4610100"/>
          <p14:tracePt t="5788" x="1057275" y="4610100"/>
          <p14:tracePt t="5790" x="1062038" y="4610100"/>
          <p14:tracePt t="5792" x="1068388" y="4610100"/>
          <p14:tracePt t="5794" x="1073150" y="4610100"/>
          <p14:tracePt t="5797" x="1079500" y="4610100"/>
          <p14:tracePt t="5799" x="1084263" y="4610100"/>
          <p14:tracePt t="5802" x="1090613" y="4610100"/>
          <p14:tracePt t="5803" x="1095375" y="4610100"/>
          <p14:tracePt t="5805" x="1101725" y="4610100"/>
          <p14:tracePt t="5807" x="1108075" y="4610100"/>
          <p14:tracePt t="5811" x="1112838" y="4610100"/>
          <p14:tracePt t="5812" x="1119188" y="4610100"/>
          <p14:tracePt t="5814" x="1123950" y="4610100"/>
          <p14:tracePt t="5816" x="1130300" y="4610100"/>
          <p14:tracePt t="5818" x="1135063" y="4610100"/>
          <p14:tracePt t="5819" x="1141413" y="4610100"/>
          <p14:tracePt t="5821" x="1146175" y="4610100"/>
          <p14:tracePt t="5823" x="1152525" y="4610100"/>
          <p14:tracePt t="5825" x="1163638" y="4610100"/>
          <p14:tracePt t="5827" x="1168400" y="4610100"/>
          <p14:tracePt t="5829" x="1174750" y="4610100"/>
          <p14:tracePt t="5831" x="1181100" y="4610100"/>
          <p14:tracePt t="5832" x="1185863" y="4610100"/>
          <p14:tracePt t="5835" x="1192213" y="4610100"/>
          <p14:tracePt t="5836" x="1196975" y="4610100"/>
          <p14:tracePt t="5838" x="1208088" y="4610100"/>
          <p14:tracePt t="5841" x="1214438" y="4610100"/>
          <p14:tracePt t="5842" x="1225550" y="4610100"/>
          <p14:tracePt t="5844" x="1230313" y="4610100"/>
          <p14:tracePt t="5846" x="1236663" y="4610100"/>
          <p14:tracePt t="5847" x="1243013" y="4610100"/>
          <p14:tracePt t="5849" x="1247775" y="4610100"/>
          <p14:tracePt t="5850" x="1254125" y="4610100"/>
          <p14:tracePt t="5852" x="1265238" y="4610100"/>
          <p14:tracePt t="5854" x="1270000" y="4610100"/>
          <p14:tracePt t="5856" x="1276350" y="4610100"/>
          <p14:tracePt t="5857" x="1281113" y="4610100"/>
          <p14:tracePt t="5858" x="1287463" y="4610100"/>
          <p14:tracePt t="5861" x="1292225" y="4610100"/>
          <p14:tracePt t="5861" x="1298575" y="4610100"/>
          <p14:tracePt t="5863" x="1303338" y="4610100"/>
          <p14:tracePt t="5863" x="1309688" y="4610100"/>
          <p14:tracePt t="5864" x="1316038" y="4610100"/>
          <p14:tracePt t="5865" x="1320800" y="4610100"/>
          <p14:tracePt t="5867" x="1327150" y="4610100"/>
          <p14:tracePt t="5868" x="1331913" y="4610100"/>
          <p14:tracePt t="5870" x="1338263" y="4610100"/>
          <p14:tracePt t="5871" x="1343025" y="4610100"/>
          <p14:tracePt t="5872" x="1349375" y="4610100"/>
          <p14:tracePt t="5873" x="1354138" y="4614863"/>
          <p14:tracePt t="5874" x="1360488" y="4614863"/>
          <p14:tracePt t="5876" x="1365250" y="4614863"/>
          <p14:tracePt t="5877" x="1371600" y="4614863"/>
          <p14:tracePt t="5878" x="1376363" y="4614863"/>
          <p14:tracePt t="5880" x="1382713" y="4614863"/>
          <p14:tracePt t="5881" x="1389063" y="4614863"/>
          <p14:tracePt t="5882" x="1393825" y="4614863"/>
          <p14:tracePt t="5883" x="1400175" y="4614863"/>
          <p14:tracePt t="5884" x="1404938" y="4614863"/>
          <p14:tracePt t="5885" x="1411288" y="4614863"/>
          <p14:tracePt t="5887" x="1416050" y="4614863"/>
          <p14:tracePt t="5888" x="1422400" y="4614863"/>
          <p14:tracePt t="5890" x="1427163" y="4614863"/>
          <p14:tracePt t="5891" x="1433513" y="4614863"/>
          <p14:tracePt t="5892" x="1438275" y="4614863"/>
          <p14:tracePt t="5893" x="1444625" y="4614863"/>
          <p14:tracePt t="5894" x="1450975" y="4621213"/>
          <p14:tracePt t="5896" x="1462088" y="4621213"/>
          <p14:tracePt t="5898" x="1466850" y="4621213"/>
          <p14:tracePt t="5899" x="1473200" y="4621213"/>
          <p14:tracePt t="5899" x="1477963" y="4621213"/>
          <p14:tracePt t="5901" x="1489075" y="4621213"/>
          <p14:tracePt t="5903" x="1495425" y="4621213"/>
          <p14:tracePt t="5905" x="1500188" y="4621213"/>
          <p14:tracePt t="5906" x="1506538" y="4621213"/>
          <p14:tracePt t="5907" x="1511300" y="4621213"/>
          <p14:tracePt t="5908" x="1517650" y="4621213"/>
          <p14:tracePt t="5909" x="1524000" y="4621213"/>
          <p14:tracePt t="5911" x="1528763" y="4621213"/>
          <p14:tracePt t="5919" x="1573213" y="4625975"/>
          <p14:tracePt t="5921" x="1585913" y="4625975"/>
          <p14:tracePt t="5922" x="1590675" y="4625975"/>
          <p14:tracePt t="5923" x="1597025" y="4625975"/>
          <p14:tracePt t="5925" x="1601788" y="4625975"/>
          <p14:tracePt t="5926" x="1608138" y="4625975"/>
          <p14:tracePt t="5928" x="1612900" y="4625975"/>
          <p14:tracePt t="5929" x="1624013" y="4632325"/>
          <p14:tracePt t="5931" x="1635125" y="4632325"/>
          <p14:tracePt t="5933" x="1641475" y="4632325"/>
          <p14:tracePt t="5934" x="1646238" y="4632325"/>
          <p14:tracePt t="5936" x="1652588" y="4632325"/>
          <p14:tracePt t="5937" x="1658938" y="4632325"/>
          <p14:tracePt t="5938" x="1663700" y="4632325"/>
          <p14:tracePt t="5940" x="1674813" y="4632325"/>
          <p14:tracePt t="5941" x="1681163" y="4632325"/>
          <p14:tracePt t="5943" x="1685925" y="4632325"/>
          <p14:tracePt t="5944" x="1692275" y="4632325"/>
          <p14:tracePt t="5946" x="1703388" y="4632325"/>
          <p14:tracePt t="5947" x="1708150" y="4632325"/>
          <p14:tracePt t="5949" x="1714500" y="4632325"/>
          <p14:tracePt t="5951" x="1725613" y="4632325"/>
          <p14:tracePt t="5953" x="1731963" y="4632325"/>
          <p14:tracePt t="5955" x="1736725" y="4632325"/>
          <p14:tracePt t="5955" x="1743075" y="4632325"/>
          <p14:tracePt t="5956" x="1754188" y="4632325"/>
          <p14:tracePt t="5958" x="1758950" y="4632325"/>
          <p14:tracePt t="5960" x="1765300" y="4632325"/>
          <p14:tracePt t="5961" x="1776413" y="4632325"/>
          <p14:tracePt t="5963" x="1781175" y="4632325"/>
          <p14:tracePt t="5964" x="1787525" y="4632325"/>
          <p14:tracePt t="5965" x="1793875" y="4632325"/>
          <p14:tracePt t="5968" x="1798638" y="4632325"/>
          <p14:tracePt t="5968" x="1809750" y="4632325"/>
          <p14:tracePt t="5969" x="1809750" y="4637088"/>
          <p14:tracePt t="5970" x="1816100" y="4637088"/>
          <p14:tracePt t="5971" x="1820863" y="4637088"/>
          <p14:tracePt t="5972" x="1827213" y="4637088"/>
          <p14:tracePt t="5974" x="1831975" y="4637088"/>
          <p14:tracePt t="5975" x="1838325" y="4637088"/>
          <p14:tracePt t="5976" x="1843088" y="4637088"/>
          <p14:tracePt t="5978" x="1854200" y="4637088"/>
          <p14:tracePt t="5979" x="1860550" y="4637088"/>
          <p14:tracePt t="5982" x="1866900" y="4637088"/>
          <p14:tracePt t="5982" x="1871663" y="4637088"/>
          <p14:tracePt t="5983" x="1878013" y="4637088"/>
          <p14:tracePt t="5985" x="1882775" y="4637088"/>
          <p14:tracePt t="5986" x="1893888" y="4637088"/>
          <p14:tracePt t="5988" x="1900238" y="4637088"/>
          <p14:tracePt t="5988" x="1905000" y="4637088"/>
          <p14:tracePt t="5990" x="1911350" y="4637088"/>
          <p14:tracePt t="5991" x="1916113" y="4637088"/>
          <p14:tracePt t="5993" x="1922463" y="4637088"/>
          <p14:tracePt t="5995" x="1933575" y="4637088"/>
          <p14:tracePt t="5995" x="1939925" y="4637088"/>
          <p14:tracePt t="5997" x="1944688" y="4637088"/>
          <p14:tracePt t="5999" x="1951038" y="4637088"/>
          <p14:tracePt t="5999" x="1962150" y="4637088"/>
          <p14:tracePt t="6000" x="1966913" y="4637088"/>
          <p14:tracePt t="6002" x="1973263" y="4637088"/>
          <p14:tracePt t="6003" x="1978025" y="4637088"/>
          <p14:tracePt t="6004" x="1984375" y="4643438"/>
          <p14:tracePt t="6006" x="1995488" y="4643438"/>
          <p14:tracePt t="6007" x="2001838" y="4643438"/>
          <p14:tracePt t="6008" x="2006600" y="4643438"/>
          <p14:tracePt t="6009" x="2012950" y="4643438"/>
          <p14:tracePt t="6011" x="2017713" y="4643438"/>
          <p14:tracePt t="6012" x="2028825" y="4643438"/>
          <p14:tracePt t="6014" x="2039938" y="4643438"/>
          <p14:tracePt t="6016" x="2046288" y="4643438"/>
          <p14:tracePt t="6017" x="2057400" y="4643438"/>
          <p14:tracePt t="6019" x="2068513" y="4643438"/>
          <p14:tracePt t="6020" x="2074863" y="4643438"/>
          <p14:tracePt t="6021" x="2079625" y="4648200"/>
          <p14:tracePt t="6023" x="2085975" y="4648200"/>
          <p14:tracePt t="6024" x="2097088" y="4648200"/>
          <p14:tracePt t="6025" x="2101850" y="4648200"/>
          <p14:tracePt t="6026" x="2108200" y="4648200"/>
          <p14:tracePt t="6028" x="2112963" y="4648200"/>
          <p14:tracePt t="6029" x="2124075" y="4648200"/>
          <p14:tracePt t="6030" x="2130425" y="4648200"/>
          <p14:tracePt t="6031" x="2136775" y="4648200"/>
          <p14:tracePt t="6033" x="2147888" y="4648200"/>
          <p14:tracePt t="6034" x="2152650" y="4648200"/>
          <p14:tracePt t="6035" x="2159000" y="4648200"/>
          <p14:tracePt t="6036" x="2163763" y="4648200"/>
          <p14:tracePt t="6037" x="2174875" y="4648200"/>
          <p14:tracePt t="6038" x="2181225" y="4648200"/>
          <p14:tracePt t="6040" x="2185988" y="4648200"/>
          <p14:tracePt t="6041" x="2192338" y="4648200"/>
          <p14:tracePt t="6042" x="2203450" y="4648200"/>
          <p14:tracePt t="6043" x="2209800" y="4648200"/>
          <p14:tracePt t="6044" x="2214563" y="4648200"/>
          <p14:tracePt t="6045" x="2220913" y="4648200"/>
          <p14:tracePt t="6046" x="2225675" y="4648200"/>
          <p14:tracePt t="6047" x="2232025" y="4648200"/>
          <p14:tracePt t="6048" x="2236788" y="4648200"/>
          <p14:tracePt t="6050" x="2243138" y="4648200"/>
          <p14:tracePt t="6051" x="2254250" y="4648200"/>
          <p14:tracePt t="6053" x="2259013" y="4648200"/>
          <p14:tracePt t="6053" x="2265363" y="4648200"/>
          <p14:tracePt t="6054" x="2270125" y="4648200"/>
          <p14:tracePt t="6055" x="2276475" y="4648200"/>
          <p14:tracePt t="6056" x="2282825" y="4648200"/>
          <p14:tracePt t="6058" x="2293938" y="4648200"/>
          <p14:tracePt t="6059" x="2298700" y="4648200"/>
          <p14:tracePt t="6060" x="2305050" y="4648200"/>
          <p14:tracePt t="6061" x="2309813" y="4648200"/>
          <p14:tracePt t="6062" x="2320925" y="4648200"/>
          <p14:tracePt t="6064" x="2327275" y="4648200"/>
          <p14:tracePt t="6065" x="2332038" y="4648200"/>
          <p14:tracePt t="6066" x="2344738" y="4648200"/>
          <p14:tracePt t="6068" x="2349500" y="4648200"/>
          <p14:tracePt t="6069" x="2360613" y="4648200"/>
          <p14:tracePt t="6070" x="2366963" y="4648200"/>
          <p14:tracePt t="6071" x="2371725" y="4648200"/>
          <p14:tracePt t="6072" x="2378075" y="4648200"/>
          <p14:tracePt t="6073" x="2382838" y="4648200"/>
          <p14:tracePt t="6075" x="2389188" y="4648200"/>
          <p14:tracePt t="6076" x="2393950" y="4648200"/>
          <p14:tracePt t="6077" x="2405063" y="4648200"/>
          <p14:tracePt t="6078" x="2411413" y="4648200"/>
          <p14:tracePt t="6079" x="2417763" y="4648200"/>
          <p14:tracePt t="6080" x="2422525" y="4648200"/>
          <p14:tracePt t="6081" x="2428875" y="4648200"/>
          <p14:tracePt t="6082" x="2433638" y="4648200"/>
          <p14:tracePt t="6083" x="2439988" y="4648200"/>
          <p14:tracePt t="6085" x="2444750" y="4648200"/>
          <p14:tracePt t="6085" x="2451100" y="4648200"/>
          <p14:tracePt t="6086" x="2462213" y="4648200"/>
          <p14:tracePt t="6087" x="2466975" y="4648200"/>
          <p14:tracePt t="6089" x="2478088" y="4648200"/>
          <p14:tracePt t="6090" x="2484438" y="4648200"/>
          <p14:tracePt t="6092" x="2490788" y="4648200"/>
          <p14:tracePt t="6092" x="2490788" y="4654550"/>
          <p14:tracePt t="6093" x="2501900" y="4654550"/>
          <p14:tracePt t="6094" x="2506663" y="4654550"/>
          <p14:tracePt t="6095" x="2513013" y="4654550"/>
          <p14:tracePt t="6096" x="2517775" y="4654550"/>
          <p14:tracePt t="6097" x="2528888" y="4654550"/>
          <p14:tracePt t="6100" x="2535238" y="4654550"/>
          <p14:tracePt t="6100" x="2540000" y="4654550"/>
          <p14:tracePt t="6101" x="2546350" y="4654550"/>
          <p14:tracePt t="6102" x="2552700" y="4654550"/>
          <p14:tracePt t="6103" x="2563813" y="4654550"/>
          <p14:tracePt t="6104" x="2568575" y="4654550"/>
          <p14:tracePt t="6105" x="2574925" y="4654550"/>
          <p14:tracePt t="6106" x="2579688" y="4654550"/>
          <p14:tracePt t="6107" x="2586038" y="4654550"/>
          <p14:tracePt t="6108" x="2590800" y="4654550"/>
          <p14:tracePt t="6109" x="2597150" y="4654550"/>
          <p14:tracePt t="6110" x="2601913" y="4654550"/>
          <p14:tracePt t="6111" x="2608263" y="4654550"/>
          <p14:tracePt t="6112" x="2619375" y="4654550"/>
          <p14:tracePt t="6113" x="2625725" y="4654550"/>
          <p14:tracePt t="6114" x="2630488" y="4654550"/>
          <p14:tracePt t="6115" x="2636838" y="4654550"/>
          <p14:tracePt t="6116" x="2641600" y="4654550"/>
          <p14:tracePt t="6117" x="2647950" y="4654550"/>
          <p14:tracePt t="6118" x="2652713" y="4654550"/>
          <p14:tracePt t="6120" x="2663825" y="4654550"/>
          <p14:tracePt t="6121" x="2670175" y="4654550"/>
          <p14:tracePt t="6122" x="2674938" y="4654550"/>
          <p14:tracePt t="6123" x="2681288" y="4654550"/>
          <p14:tracePt t="6124" x="2687638" y="4654550"/>
          <p14:tracePt t="6125" x="2692400" y="4654550"/>
          <p14:tracePt t="6126" x="2698750" y="4654550"/>
          <p14:tracePt t="6127" x="2709863" y="4654550"/>
          <p14:tracePt t="6128" x="2714625" y="4654550"/>
          <p14:tracePt t="6129" x="2720975" y="4654550"/>
          <p14:tracePt t="6130" x="2725738" y="4654550"/>
          <p14:tracePt t="6131" x="2732088" y="4654550"/>
          <p14:tracePt t="6132" x="2736850" y="4654550"/>
          <p14:tracePt t="6133" x="2743200" y="4654550"/>
          <p14:tracePt t="6134" x="2747963" y="4654550"/>
          <p14:tracePt t="6135" x="2754313" y="4654550"/>
          <p14:tracePt t="6136" x="2765425" y="4654550"/>
          <p14:tracePt t="6137" x="2771775" y="4654550"/>
          <p14:tracePt t="6139" x="2782888" y="4654550"/>
          <p14:tracePt t="6140" x="2787650" y="4654550"/>
          <p14:tracePt t="6141" x="2794000" y="4654550"/>
          <p14:tracePt t="6142" x="2798763" y="4654550"/>
          <p14:tracePt t="6144" x="2809875" y="4654550"/>
          <p14:tracePt t="6145" x="2816225" y="4654550"/>
          <p14:tracePt t="6146" x="2827338" y="4654550"/>
          <p14:tracePt t="6148" x="2838450" y="4654550"/>
          <p14:tracePt t="6149" x="2844800" y="4654550"/>
          <p14:tracePt t="6151" x="2855913" y="4654550"/>
          <p14:tracePt t="6152" x="2867025" y="4654550"/>
          <p14:tracePt t="6153" x="2871788" y="4654550"/>
          <p14:tracePt t="6155" x="2882900" y="4654550"/>
          <p14:tracePt t="6157" x="2889250" y="4654550"/>
          <p14:tracePt t="6158" x="2900363" y="4654550"/>
          <p14:tracePt t="6160" x="2911475" y="4654550"/>
          <p14:tracePt t="6161" x="2917825" y="4654550"/>
          <p14:tracePt t="6162" x="2922588" y="4654550"/>
          <p14:tracePt t="6163" x="2928938" y="4654550"/>
          <p14:tracePt t="6164" x="2940050" y="4654550"/>
          <p14:tracePt t="6166" x="2955925" y="4654550"/>
          <p14:tracePt t="6168" x="2968625" y="4654550"/>
          <p14:tracePt t="6170" x="2973388" y="4654550"/>
          <p14:tracePt t="6171" x="2984500" y="4654550"/>
          <p14:tracePt t="6172" x="2995613" y="4654550"/>
          <p14:tracePt t="6174" x="3001963" y="4654550"/>
          <p14:tracePt t="6175" x="3006725" y="4654550"/>
          <p14:tracePt t="6176" x="3013075" y="4654550"/>
          <p14:tracePt t="6177" x="3024188" y="4654550"/>
          <p14:tracePt t="6178" x="3035300" y="4654550"/>
          <p14:tracePt t="6180" x="3041650" y="4654550"/>
          <p14:tracePt t="6181" x="3052763" y="4654550"/>
          <p14:tracePt t="6182" x="3057525" y="4654550"/>
          <p14:tracePt t="6183" x="3063875" y="4654550"/>
          <p14:tracePt t="6184" x="3074988" y="4654550"/>
          <p14:tracePt t="6186" x="3079750" y="4654550"/>
          <p14:tracePt t="6187" x="3090863" y="4654550"/>
          <p14:tracePt t="6190" x="3097213" y="4654550"/>
          <p14:tracePt t="6190" x="3108325" y="4654550"/>
          <p14:tracePt t="6191" x="3119438" y="4659313"/>
          <p14:tracePt t="6193" x="3130550" y="4659313"/>
          <p14:tracePt t="6194" x="3136900" y="4659313"/>
          <p14:tracePt t="6195" x="3148013" y="4659313"/>
          <p14:tracePt t="6197" x="3159125" y="4659313"/>
          <p14:tracePt t="6198" x="3163888" y="4659313"/>
          <p14:tracePt t="6200" x="3176588" y="4659313"/>
          <p14:tracePt t="6201" x="3187700" y="4659313"/>
          <p14:tracePt t="6203" x="3192463" y="4659313"/>
          <p14:tracePt t="6204" x="3209925" y="4659313"/>
          <p14:tracePt t="6205" x="3214688" y="4659313"/>
          <p14:tracePt t="6207" x="3225800" y="4659313"/>
          <p14:tracePt t="6208" x="3238500" y="4659313"/>
          <p14:tracePt t="6210" x="3249613" y="4659313"/>
          <p14:tracePt t="6211" x="3260725" y="4659313"/>
          <p14:tracePt t="6212" x="3265488" y="4659313"/>
          <p14:tracePt t="6214" x="3276600" y="4659313"/>
          <p14:tracePt t="6215" x="3287713" y="4659313"/>
          <p14:tracePt t="6217" x="3298825" y="4659313"/>
          <p14:tracePt t="6218" x="3311525" y="4659313"/>
          <p14:tracePt t="6220" x="3322638" y="4659313"/>
          <p14:tracePt t="6221" x="3327400" y="4659313"/>
          <p14:tracePt t="6222" x="3333750" y="4659313"/>
          <p14:tracePt t="6223" x="3344863" y="4659313"/>
          <p14:tracePt t="6224" x="3360738" y="4659313"/>
          <p14:tracePt t="6225" x="3367088" y="4659313"/>
          <p14:tracePt t="6227" x="3384550" y="4659313"/>
          <p14:tracePt t="6228" x="3389313" y="4659313"/>
          <p14:tracePt t="6229" x="3395663" y="4659313"/>
          <p14:tracePt t="6231" x="3406775" y="4659313"/>
          <p14:tracePt t="6232" x="3411538" y="4659313"/>
          <p14:tracePt t="6233" x="3417888" y="4659313"/>
          <p14:tracePt t="6233" x="3429000" y="4659313"/>
          <p14:tracePt t="6234" x="3440113" y="4659313"/>
          <p14:tracePt t="6235" x="3446463" y="4659313"/>
          <p14:tracePt t="6237" x="3451225" y="4659313"/>
          <p14:tracePt t="6238" x="3462338" y="4659313"/>
          <p14:tracePt t="6238" x="3468688" y="4659313"/>
          <p14:tracePt t="6239" x="3473450" y="4659313"/>
          <p14:tracePt t="6240" x="3479800" y="4659313"/>
          <p14:tracePt t="6241" x="3490913" y="4659313"/>
          <p14:tracePt t="6242" x="3495675" y="4659313"/>
          <p14:tracePt t="6243" x="3506788" y="4659313"/>
          <p14:tracePt t="6244" x="3513138" y="4659313"/>
          <p14:tracePt t="6245" x="3519488" y="4659313"/>
          <p14:tracePt t="6246" x="3530600" y="4659313"/>
          <p14:tracePt t="6247" x="3541713" y="4659313"/>
          <p14:tracePt t="6248" x="3546475" y="4659313"/>
          <p14:tracePt t="6249" x="3552825" y="4659313"/>
          <p14:tracePt t="6250" x="3568700" y="4659313"/>
          <p14:tracePt t="6252" x="3575050" y="4659313"/>
          <p14:tracePt t="6252" x="3579813" y="4659313"/>
          <p14:tracePt t="6253" x="3586163" y="4659313"/>
          <p14:tracePt t="6254" x="3597275" y="4659313"/>
          <p14:tracePt t="6255" x="3603625" y="4659313"/>
          <p14:tracePt t="6256" x="3608388" y="4659313"/>
          <p14:tracePt t="6257" x="3619500" y="4659313"/>
          <p14:tracePt t="6258" x="3630613" y="4659313"/>
          <p14:tracePt t="6259" x="3641725" y="4659313"/>
          <p14:tracePt t="6261" x="3659188" y="4659313"/>
          <p14:tracePt t="6262" x="3665538" y="4659313"/>
          <p14:tracePt t="6263" x="3676650" y="4659313"/>
          <p14:tracePt t="6264" x="3681413" y="4659313"/>
          <p14:tracePt t="6265" x="3687763" y="4659313"/>
          <p14:tracePt t="6266" x="3692525" y="4659313"/>
          <p14:tracePt t="6267" x="3703638" y="4659313"/>
          <p14:tracePt t="6268" x="3714750" y="4659313"/>
          <p14:tracePt t="6269" x="3727450" y="4659313"/>
          <p14:tracePt t="6270" x="3738563" y="4659313"/>
          <p14:tracePt t="6271" x="3743325" y="4659313"/>
          <p14:tracePt t="6272" x="3749675" y="4659313"/>
          <p14:tracePt t="6273" x="3760788" y="4659313"/>
          <p14:tracePt t="6274" x="3765550" y="4659313"/>
          <p14:tracePt t="6275" x="3771900" y="4659313"/>
          <p14:tracePt t="6276" x="3783013" y="4659313"/>
          <p14:tracePt t="6277" x="3800475" y="4659313"/>
          <p14:tracePt t="6278" x="3805238" y="4659313"/>
          <p14:tracePt t="6280" x="3822700" y="4659313"/>
          <p14:tracePt t="6281" x="3833813" y="4659313"/>
          <p14:tracePt t="6282" x="3838575" y="4659313"/>
          <p14:tracePt t="6283" x="3844925" y="4659313"/>
          <p14:tracePt t="6284" x="3856038" y="4659313"/>
          <p14:tracePt t="6286" x="3862388" y="4659313"/>
          <p14:tracePt t="6286" x="3878263" y="4659313"/>
          <p14:tracePt t="6289" x="3895725" y="4659313"/>
          <p14:tracePt t="6289" x="3900488" y="4659313"/>
          <p14:tracePt t="6290" x="3911600" y="4659313"/>
          <p14:tracePt t="6291" x="3917950" y="4659313"/>
          <p14:tracePt t="6292" x="3929063" y="4659313"/>
          <p14:tracePt t="6293" x="3935413" y="4659313"/>
          <p14:tracePt t="6294" x="3946525" y="4659313"/>
          <p14:tracePt t="6295" x="3951288" y="4659313"/>
          <p14:tracePt t="6296" x="3962400" y="4659313"/>
          <p14:tracePt t="6297" x="3973513" y="4659313"/>
          <p14:tracePt t="6298" x="3979863" y="4659313"/>
          <p14:tracePt t="6299" x="3990975" y="4659313"/>
          <p14:tracePt t="6300" x="3997325" y="4659313"/>
          <p14:tracePt t="6301" x="4002088" y="4659313"/>
          <p14:tracePt t="6302" x="4013200" y="4659313"/>
          <p14:tracePt t="6303" x="4019550" y="4659313"/>
          <p14:tracePt t="6304" x="4035425" y="4659313"/>
          <p14:tracePt t="6305" x="4046538" y="4659313"/>
          <p14:tracePt t="6306" x="4052888" y="4659313"/>
          <p14:tracePt t="6307" x="4057650" y="4659313"/>
          <p14:tracePt t="6308" x="4070350" y="4659313"/>
          <p14:tracePt t="6309" x="4075113" y="4659313"/>
          <p14:tracePt t="6310" x="4081463" y="4659313"/>
          <p14:tracePt t="6311" x="4097338" y="4659313"/>
          <p14:tracePt t="6312" x="4103688" y="4659313"/>
          <p14:tracePt t="6313" x="4108450" y="4659313"/>
          <p14:tracePt t="6314" x="4119563" y="4659313"/>
          <p14:tracePt t="6315" x="4130675" y="4659313"/>
          <p14:tracePt t="6316" x="4137025" y="4659313"/>
          <p14:tracePt t="6317" x="4143375" y="4659313"/>
          <p14:tracePt t="6318" x="4154488" y="4659313"/>
          <p14:tracePt t="6319" x="4165600" y="4659313"/>
          <p14:tracePt t="6320" x="4170363" y="4659313"/>
          <p14:tracePt t="6321" x="4176713" y="4659313"/>
          <p14:tracePt t="6322" x="4187825" y="4659313"/>
          <p14:tracePt t="6323" x="4198938" y="4659313"/>
          <p14:tracePt t="6324" x="4205288" y="4659313"/>
          <p14:tracePt t="6325" x="4210050" y="4659313"/>
          <p14:tracePt t="6326" x="4227513" y="4659313"/>
          <p14:tracePt t="6328" x="4232275" y="4659313"/>
          <p14:tracePt t="6328" x="4243388" y="4659313"/>
          <p14:tracePt t="6329" x="4249738" y="4659313"/>
          <p14:tracePt t="6330" x="4254500" y="4654550"/>
          <p14:tracePt t="6331" x="4265613" y="4654550"/>
          <p14:tracePt t="6332" x="4278313" y="4654550"/>
          <p14:tracePt t="6334" x="4289425" y="4654550"/>
          <p14:tracePt t="6335" x="4300538" y="4654550"/>
          <p14:tracePt t="6336" x="4316413" y="4654550"/>
          <p14:tracePt t="6338" x="4327525" y="4654550"/>
          <p14:tracePt t="6339" x="4333875" y="4654550"/>
          <p14:tracePt t="6340" x="4351338" y="4654550"/>
          <p14:tracePt t="6342" x="4362450" y="4654550"/>
          <p14:tracePt t="6343" x="4367213" y="4654550"/>
          <p14:tracePt t="6344" x="4373563" y="4654550"/>
          <p14:tracePt t="6345" x="4384675" y="4648200"/>
          <p14:tracePt t="6346" x="4395788" y="4648200"/>
          <p14:tracePt t="6347" x="4400550" y="4648200"/>
          <p14:tracePt t="6349" x="4406900" y="4648200"/>
          <p14:tracePt t="6350" x="4418013" y="4648200"/>
          <p14:tracePt t="6350" x="4435475" y="4648200"/>
          <p14:tracePt t="6351" x="4440238" y="4648200"/>
          <p14:tracePt t="6353" x="4451350" y="4648200"/>
          <p14:tracePt t="6354" x="4462463" y="4648200"/>
          <p14:tracePt t="6355" x="4473575" y="4648200"/>
          <p14:tracePt t="6357" x="4486275" y="4648200"/>
          <p14:tracePt t="6358" x="4497388" y="4648200"/>
          <p14:tracePt t="6359" x="4508500" y="4648200"/>
          <p14:tracePt t="6361" x="4524375" y="4648200"/>
          <p14:tracePt t="6363" x="4530725" y="4648200"/>
          <p14:tracePt t="6364" x="4535488" y="4648200"/>
          <p14:tracePt t="6364" x="4548188" y="4648200"/>
          <p14:tracePt t="6365" x="4559300" y="4648200"/>
          <p14:tracePt t="6366" x="4564063" y="4648200"/>
          <p14:tracePt t="6367" x="4570413" y="4648200"/>
          <p14:tracePt t="6368" x="4581525" y="4648200"/>
          <p14:tracePt t="6370" x="4592638" y="4648200"/>
          <p14:tracePt t="6370" x="4597400" y="4648200"/>
          <p14:tracePt t="6371" x="4603750" y="4648200"/>
          <p14:tracePt t="6372" x="4614863" y="4648200"/>
          <p14:tracePt t="6373" x="4625975" y="4648200"/>
          <p14:tracePt t="6376" x="4637088" y="4648200"/>
          <p14:tracePt t="6377" x="4648200" y="4648200"/>
          <p14:tracePt t="6377" x="4659313" y="4643438"/>
          <p14:tracePt t="6379" x="4670425" y="4643438"/>
          <p14:tracePt t="6380" x="4681538" y="4643438"/>
          <p14:tracePt t="6381" x="4694238" y="4643438"/>
          <p14:tracePt t="6384" x="4705350" y="4643438"/>
          <p14:tracePt t="6385" x="4710113" y="4643438"/>
          <p14:tracePt t="6385" x="4727575" y="4643438"/>
          <p14:tracePt t="6386" x="4732338" y="4643438"/>
          <p14:tracePt t="6387" x="4743450" y="4643438"/>
          <p14:tracePt t="6388" x="4749800" y="4643438"/>
          <p14:tracePt t="6390" x="4756150" y="4643438"/>
          <p14:tracePt t="6390" x="4767263" y="4643438"/>
          <p14:tracePt t="6391" x="4778375" y="4643438"/>
          <p14:tracePt t="6392" x="4783138" y="4643438"/>
          <p14:tracePt t="6393" x="4789488" y="4643438"/>
          <p14:tracePt t="6394" x="4794250" y="4643438"/>
          <p14:tracePt t="6395" x="4811713" y="4637088"/>
          <p14:tracePt t="6396" x="4816475" y="4637088"/>
          <p14:tracePt t="6397" x="4822825" y="4637088"/>
          <p14:tracePt t="6398" x="4833938" y="4637088"/>
          <p14:tracePt t="6399" x="4840288" y="4637088"/>
          <p14:tracePt t="6400" x="4845050" y="4637088"/>
          <p14:tracePt t="6401" x="4856163" y="4637088"/>
          <p14:tracePt t="6402" x="4867275" y="4637088"/>
          <p14:tracePt t="6403" x="4873625" y="4637088"/>
          <p14:tracePt t="6405" x="4878388" y="4637088"/>
          <p14:tracePt t="6405" x="4889500" y="4637088"/>
          <p14:tracePt t="6406" x="4902200" y="4637088"/>
          <p14:tracePt t="6407" x="4906963" y="4637088"/>
          <p14:tracePt t="6408" x="4913313" y="4637088"/>
          <p14:tracePt t="6409" x="4924425" y="4637088"/>
          <p14:tracePt t="6410" x="4935538" y="4637088"/>
          <p14:tracePt t="6412" x="4946650" y="4637088"/>
          <p14:tracePt t="6412" x="4951413" y="4637088"/>
          <p14:tracePt t="6413" x="4964113" y="4637088"/>
          <p14:tracePt t="6414" x="4968875" y="4637088"/>
          <p14:tracePt t="6416" x="4979988" y="4637088"/>
          <p14:tracePt t="6417" x="4991100" y="4637088"/>
          <p14:tracePt t="6418" x="5002213" y="4637088"/>
          <p14:tracePt t="6420" x="5013325" y="4632325"/>
          <p14:tracePt t="6421" x="5024438" y="4632325"/>
          <p14:tracePt t="6423" x="5037138" y="4632325"/>
          <p14:tracePt t="6424" x="5048250" y="4632325"/>
          <p14:tracePt t="6425" x="5053013" y="4632325"/>
          <p14:tracePt t="6426" x="5064125" y="4632325"/>
          <p14:tracePt t="6428" x="5075238" y="4632325"/>
          <p14:tracePt t="6428" x="5081588" y="4632325"/>
          <p14:tracePt t="6429" x="5086350" y="4632325"/>
          <p14:tracePt t="6430" x="5099050" y="4625975"/>
          <p14:tracePt t="6431" x="5110163" y="4625975"/>
          <p14:tracePt t="6433" x="5121275" y="4625975"/>
          <p14:tracePt t="6434" x="5132388" y="4625975"/>
          <p14:tracePt t="6436" x="5143500" y="4625975"/>
          <p14:tracePt t="6437" x="5154613" y="4625975"/>
          <p14:tracePt t="6438" x="5159375" y="4625975"/>
          <p14:tracePt t="6439" x="5165725" y="4625975"/>
          <p14:tracePt t="6440" x="5176838" y="4625975"/>
          <p14:tracePt t="6441" x="5183188" y="4625975"/>
          <p14:tracePt t="6442" x="5187950" y="4625975"/>
          <p14:tracePt t="6443" x="5194300" y="4625975"/>
          <p14:tracePt t="6444" x="5205413" y="4621213"/>
          <p14:tracePt t="6445" x="5210175" y="4621213"/>
          <p14:tracePt t="6446" x="5216525" y="4621213"/>
          <p14:tracePt t="6447" x="5232400" y="4621213"/>
          <p14:tracePt t="6448" x="5245100" y="4621213"/>
          <p14:tracePt t="6450" x="5256213" y="4614863"/>
          <p14:tracePt t="6451" x="5260975" y="4614863"/>
          <p14:tracePt t="6452" x="5278438" y="4614863"/>
          <p14:tracePt t="6454" x="5289550" y="4614863"/>
          <p14:tracePt t="6455" x="5294313" y="4614863"/>
          <p14:tracePt t="6457" x="5307013" y="4614863"/>
          <p14:tracePt t="6458" x="5311775" y="4614863"/>
          <p14:tracePt t="6459" x="5318125" y="4614863"/>
          <p14:tracePt t="6459" x="5329238" y="4614863"/>
          <p14:tracePt t="6460" x="5334000" y="4614863"/>
          <p14:tracePt t="6461" x="5340350" y="4614863"/>
          <p14:tracePt t="6462" x="5345113" y="4614863"/>
          <p14:tracePt t="6464" x="5362575" y="4610100"/>
          <p14:tracePt t="6464" x="5367338" y="4610100"/>
          <p14:tracePt t="6468" x="5391150" y="4610100"/>
          <p14:tracePt t="6469" x="5402263" y="4610100"/>
          <p14:tracePt t="6470" x="5407025" y="4603750"/>
          <p14:tracePt t="6471" x="5418138" y="4603750"/>
          <p14:tracePt t="6472" x="5424488" y="4603750"/>
          <p14:tracePt t="6474" x="5440363" y="4603750"/>
          <p14:tracePt t="6475" x="5446713" y="4603750"/>
          <p14:tracePt t="6475" x="5453063" y="4603750"/>
          <p14:tracePt t="6476" x="5464175" y="4603750"/>
          <p14:tracePt t="6477" x="5475288" y="4598988"/>
          <p14:tracePt t="6478" x="5480050" y="4598988"/>
          <p14:tracePt t="6479" x="5486400" y="4598988"/>
          <p14:tracePt t="6481" x="5497513" y="4598988"/>
          <p14:tracePt t="6482" x="5502275" y="4598988"/>
          <p14:tracePt t="6483" x="5508625" y="4598988"/>
          <p14:tracePt t="6483" x="5519738" y="4598988"/>
          <p14:tracePt t="6484" x="5526088" y="4598988"/>
          <p14:tracePt t="6485" x="5530850" y="4598988"/>
          <p14:tracePt t="6486" x="5537200" y="4598988"/>
          <p14:tracePt t="6487" x="5553075" y="4598988"/>
          <p14:tracePt t="6488" x="5564188" y="4598988"/>
          <p14:tracePt t="6489" x="5570538" y="4598988"/>
          <p14:tracePt t="6490" x="5575300" y="4598988"/>
          <p14:tracePt t="6491" x="5588000" y="4598988"/>
          <p14:tracePt t="6492" x="5599113" y="4598988"/>
          <p14:tracePt t="6494" x="5610225" y="4598988"/>
          <p14:tracePt t="6495" x="5614988" y="4598988"/>
          <p14:tracePt t="6496" x="5621338" y="4598988"/>
          <p14:tracePt t="6497" x="5632450" y="4598988"/>
          <p14:tracePt t="6498" x="5649913" y="4598988"/>
          <p14:tracePt t="6499" x="5654675" y="4598988"/>
          <p14:tracePt t="6500" x="5661025" y="4598988"/>
          <p14:tracePt t="6501" x="5672138" y="4598988"/>
          <p14:tracePt t="6502" x="5676900" y="4598988"/>
          <p14:tracePt t="6503" x="5683250" y="4598988"/>
          <p14:tracePt t="6504" x="5694363" y="4598988"/>
          <p14:tracePt t="6505" x="5705475" y="4598988"/>
          <p14:tracePt t="6506" x="5710238" y="4598988"/>
          <p14:tracePt t="6507" x="5716588" y="4598988"/>
          <p14:tracePt t="6508" x="5722938" y="4598988"/>
          <p14:tracePt t="6509" x="5738813" y="4598988"/>
          <p14:tracePt t="6510" x="5749925" y="4598988"/>
          <p14:tracePt t="6511" x="5756275" y="4598988"/>
          <p14:tracePt t="6512" x="5761038" y="4598988"/>
          <p14:tracePt t="6513" x="5772150" y="4592638"/>
          <p14:tracePt t="6514" x="5783263" y="4592638"/>
          <p14:tracePt t="6517" x="5795963" y="4592638"/>
          <p14:tracePt t="6517" x="5811838" y="4592638"/>
          <p14:tracePt t="6518" x="5818188" y="4592638"/>
          <p14:tracePt t="6520" x="5829300" y="4592638"/>
          <p14:tracePt t="6522" x="5840413" y="4592638"/>
          <p14:tracePt t="6523" x="5851525" y="4592638"/>
          <p14:tracePt t="6525" x="5862638" y="4592638"/>
          <p14:tracePt t="6525" x="5873750" y="4592638"/>
          <p14:tracePt t="6526" x="5891213" y="4592638"/>
          <p14:tracePt t="6529" x="5907088" y="4592638"/>
          <p14:tracePt t="6530" x="5924550" y="4586288"/>
          <p14:tracePt t="6531" x="5930900" y="4586288"/>
          <p14:tracePt t="6533" x="5942013" y="4586288"/>
          <p14:tracePt t="6533" x="5946775" y="4586288"/>
          <p14:tracePt t="6535" x="5957888" y="4586288"/>
          <p14:tracePt t="6536" x="5964238" y="4586288"/>
          <p14:tracePt t="6537" x="5969000" y="4586288"/>
          <p14:tracePt t="6537" x="5986463" y="4586288"/>
          <p14:tracePt t="6538" x="5991225" y="4586288"/>
          <p14:tracePt t="6539" x="5997575" y="4586288"/>
          <p14:tracePt t="6540" x="6008688" y="4586288"/>
          <p14:tracePt t="6541" x="6026150" y="4586288"/>
          <p14:tracePt t="6543" x="6037263" y="4586288"/>
          <p14:tracePt t="6544" x="6042025" y="4586288"/>
          <p14:tracePt t="6545" x="6053138" y="4586288"/>
          <p14:tracePt t="6546" x="6065838" y="4581525"/>
          <p14:tracePt t="6547" x="6076950" y="4581525"/>
          <p14:tracePt t="6548" x="6081713" y="4581525"/>
          <p14:tracePt t="6549" x="6088063" y="4581525"/>
          <p14:tracePt t="6550" x="6099175" y="4581525"/>
          <p14:tracePt t="6551" x="6110288" y="4581525"/>
          <p14:tracePt t="6552" x="6115050" y="4575175"/>
          <p14:tracePt t="6553" x="6121400" y="4575175"/>
          <p14:tracePt t="6554" x="6132513" y="4575175"/>
          <p14:tracePt t="6555" x="6149975" y="4575175"/>
          <p14:tracePt t="6556" x="6154738" y="4575175"/>
          <p14:tracePt t="6557" x="6161088" y="4575175"/>
          <p14:tracePt t="6558" x="6165850" y="4575175"/>
          <p14:tracePt t="6559" x="6183313" y="4575175"/>
          <p14:tracePt t="6560" x="6188075" y="4575175"/>
          <p14:tracePt t="6561" x="6200775" y="4575175"/>
          <p14:tracePt t="6562" x="6205538" y="4575175"/>
          <p14:tracePt t="6563" x="6216650" y="4570413"/>
          <p14:tracePt t="6564" x="6223000" y="4570413"/>
          <p14:tracePt t="6565" x="6234113" y="4570413"/>
          <p14:tracePt t="6566" x="6238875" y="4570413"/>
          <p14:tracePt t="6567" x="6249988" y="4570413"/>
          <p14:tracePt t="6568" x="6261100" y="4564063"/>
          <p14:tracePt t="6569" x="6273800" y="4564063"/>
          <p14:tracePt t="6571" x="6284913" y="4564063"/>
          <p14:tracePt t="6572" x="6296025" y="4564063"/>
          <p14:tracePt t="6573" x="6307138" y="4564063"/>
          <p14:tracePt t="6575" x="6318250" y="4564063"/>
          <p14:tracePt t="6576" x="6329363" y="4564063"/>
          <p14:tracePt t="6577" x="6340475" y="4564063"/>
          <p14:tracePt t="6578" x="6351588" y="4559300"/>
          <p14:tracePt t="6580" x="6369050" y="4559300"/>
          <p14:tracePt t="6581" x="6373813" y="4559300"/>
          <p14:tracePt t="6582" x="6384925" y="4559300"/>
          <p14:tracePt t="6583" x="6391275" y="4552950"/>
          <p14:tracePt t="6584" x="6402388" y="4552950"/>
          <p14:tracePt t="6585" x="6413500" y="4552950"/>
          <p14:tracePt t="6586" x="6419850" y="4552950"/>
          <p14:tracePt t="6587" x="6424613" y="4552950"/>
          <p14:tracePt t="6588" x="6435725" y="4552950"/>
          <p14:tracePt t="6589" x="6446838" y="4552950"/>
          <p14:tracePt t="6590" x="6453188" y="4552950"/>
          <p14:tracePt t="6591" x="6457950" y="4552950"/>
          <p14:tracePt t="6592" x="6469063" y="4552950"/>
          <p14:tracePt t="6593" x="6486525" y="4548188"/>
          <p14:tracePt t="6594" x="6492875" y="4548188"/>
          <p14:tracePt t="6595" x="6503988" y="4548188"/>
          <p14:tracePt t="6596" x="6508750" y="4548188"/>
          <p14:tracePt t="6597" x="6519863" y="4541838"/>
          <p14:tracePt t="6599" x="6530975" y="4541838"/>
          <p14:tracePt t="6599" x="6537325" y="4541838"/>
          <p14:tracePt t="6600" x="6542088" y="4541838"/>
          <p14:tracePt t="6601" x="6554788" y="4541838"/>
          <p14:tracePt t="6602" x="6565900" y="4537075"/>
          <p14:tracePt t="6603" x="6570663" y="4537075"/>
          <p14:tracePt t="6604" x="6577013" y="4537075"/>
          <p14:tracePt t="6606" x="6588125" y="4537075"/>
          <p14:tracePt t="6606" x="6604000" y="4537075"/>
          <p14:tracePt t="6607" x="6610350" y="4537075"/>
          <p14:tracePt t="6609" x="6621463" y="4537075"/>
          <p14:tracePt t="6610" x="6638925" y="4537075"/>
          <p14:tracePt t="6611" x="6643688" y="4530725"/>
          <p14:tracePt t="6614" x="6661150" y="4530725"/>
          <p14:tracePt t="6614" x="6672263" y="4530725"/>
          <p14:tracePt t="6615" x="6677025" y="4524375"/>
          <p14:tracePt t="6616" x="6689725" y="4524375"/>
          <p14:tracePt t="6617" x="6694488" y="4524375"/>
          <p14:tracePt t="6618" x="6705600" y="4524375"/>
          <p14:tracePt t="6620" x="6716713" y="4524375"/>
          <p14:tracePt t="6620" x="6727825" y="4524375"/>
          <p14:tracePt t="6622" x="6738938" y="4524375"/>
          <p14:tracePt t="6623" x="6745288" y="4524375"/>
          <p14:tracePt t="6624" x="6762750" y="4519613"/>
          <p14:tracePt t="6626" x="6773863" y="4519613"/>
          <p14:tracePt t="6627" x="6778625" y="4519613"/>
          <p14:tracePt t="6628" x="6784975" y="4519613"/>
          <p14:tracePt t="6629" x="6796088" y="4513263"/>
          <p14:tracePt t="6630" x="6807200" y="4513263"/>
          <p14:tracePt t="6631" x="6818313" y="4513263"/>
          <p14:tracePt t="6632" x="6824663" y="4513263"/>
          <p14:tracePt t="6633" x="6835775" y="4513263"/>
          <p14:tracePt t="6634" x="6846888" y="4508500"/>
          <p14:tracePt t="6635" x="6851650" y="4508500"/>
          <p14:tracePt t="6636" x="6858000" y="4508500"/>
          <p14:tracePt t="6637" x="6869113" y="4508500"/>
          <p14:tracePt t="6638" x="6873875" y="4508500"/>
          <p14:tracePt t="6639" x="6880225" y="4508500"/>
          <p14:tracePt t="6640" x="6884988" y="4508500"/>
          <p14:tracePt t="6641" x="6902450" y="4508500"/>
          <p14:tracePt t="6642" x="6908800" y="4508500"/>
          <p14:tracePt t="6644" x="6919913" y="4502150"/>
          <p14:tracePt t="6645" x="6931025" y="4502150"/>
          <p14:tracePt t="6647" x="6946900" y="4502150"/>
          <p14:tracePt t="6648" x="6953250" y="4502150"/>
          <p14:tracePt t="6649" x="6959600" y="4502150"/>
          <p14:tracePt t="6650" x="6970713" y="4502150"/>
          <p14:tracePt t="6651" x="6975475" y="4502150"/>
          <p14:tracePt t="6652" x="6981825" y="4502150"/>
          <p14:tracePt t="6653" x="6986588" y="4502150"/>
          <p14:tracePt t="6654" x="6997700" y="4502150"/>
          <p14:tracePt t="6655" x="7004050" y="4497388"/>
          <p14:tracePt t="6656" x="7008813" y="4497388"/>
          <p14:tracePt t="6657" x="7019925" y="4497388"/>
          <p14:tracePt t="6659" x="7032625" y="4497388"/>
          <p14:tracePt t="6660" x="7043738" y="4491038"/>
          <p14:tracePt t="6662" x="7048500" y="4491038"/>
          <p14:tracePt t="6663" x="7054850" y="4491038"/>
          <p14:tracePt t="6664" x="7065963" y="4491038"/>
          <p14:tracePt t="6665" x="7070725" y="4491038"/>
          <p14:tracePt t="6666" x="7077075" y="4491038"/>
          <p14:tracePt t="6667" x="7081838" y="4491038"/>
          <p14:tracePt t="6670" x="7099300" y="4491038"/>
          <p14:tracePt t="6671" x="7105650" y="4491038"/>
          <p14:tracePt t="6672" x="7110413" y="4491038"/>
          <p14:tracePt t="6673" x="7121525" y="4486275"/>
          <p14:tracePt t="6674" x="7127875" y="4486275"/>
          <p14:tracePt t="6675" x="7132638" y="4486275"/>
          <p14:tracePt t="6677" x="7143750" y="4486275"/>
          <p14:tracePt t="6678" x="7150100" y="4486275"/>
          <p14:tracePt t="6679" x="7154863" y="4486275"/>
          <p14:tracePt t="6680" x="7161213" y="4479925"/>
          <p14:tracePt t="6681" x="7172325" y="4479925"/>
          <p14:tracePt t="6683" x="7178675" y="4479925"/>
          <p14:tracePt t="6684" x="7183438" y="4479925"/>
          <p14:tracePt t="6685" x="7189788" y="4479925"/>
          <p14:tracePt t="6686" x="7194550" y="4479925"/>
          <p14:tracePt t="6687" x="7200900" y="4479925"/>
          <p14:tracePt t="6688" x="7205663" y="4479925"/>
          <p14:tracePt t="6689" x="7212013" y="4479925"/>
          <p14:tracePt t="6690" x="7216775" y="4479925"/>
          <p14:tracePt t="6691" x="7223125" y="4479925"/>
          <p14:tracePt t="6693" x="7227888" y="4479925"/>
          <p14:tracePt t="6694" x="7234238" y="4479925"/>
          <p14:tracePt t="6695" x="7240588" y="4479925"/>
          <p14:tracePt t="6696" x="7240588" y="4475163"/>
          <p14:tracePt t="6697" x="7251700" y="4475163"/>
          <p14:tracePt t="6698" x="7256463" y="4475163"/>
          <p14:tracePt t="6701" x="7262813" y="4475163"/>
          <p14:tracePt t="6702" x="7267575" y="4475163"/>
          <p14:tracePt t="6703" x="7273925" y="4475163"/>
          <p14:tracePt t="6705" x="7285038" y="4475163"/>
          <p14:tracePt t="6706" x="7285038" y="4468813"/>
          <p14:tracePt t="6706" x="7289800" y="4468813"/>
          <p14:tracePt t="6708" x="7302500" y="4468813"/>
          <p14:tracePt t="6709" x="7307263" y="4468813"/>
          <p14:tracePt t="6710" x="7313613" y="4468813"/>
          <p14:tracePt t="6712" x="7318375" y="4468813"/>
          <p14:tracePt t="6713" x="7324725" y="4468813"/>
          <p14:tracePt t="6715" x="7329488" y="4468813"/>
          <p14:tracePt t="6717" x="7335838" y="4468813"/>
          <p14:tracePt t="6718" x="7340600" y="4468813"/>
          <p14:tracePt t="6719" x="7346950" y="4468813"/>
          <p14:tracePt t="6720" x="7351713" y="4468813"/>
          <p14:tracePt t="6722" x="7362825" y="4468813"/>
          <p14:tracePt t="6725" x="7369175" y="4468813"/>
          <p14:tracePt t="6726" x="7380288" y="4468813"/>
          <p14:tracePt t="6728" x="7386638" y="4464050"/>
          <p14:tracePt t="6729" x="7391400" y="4464050"/>
          <p14:tracePt t="6731" x="7397750" y="4464050"/>
          <p14:tracePt t="6732" x="7402513" y="4464050"/>
          <p14:tracePt t="6734" x="7408863" y="4464050"/>
          <p14:tracePt t="6736" x="7413625" y="4464050"/>
          <p14:tracePt t="6737" x="7419975" y="4464050"/>
          <p14:tracePt t="6738" x="7424738" y="4464050"/>
          <p14:tracePt t="6740" x="7431088" y="4464050"/>
          <p14:tracePt t="6741" x="7435850" y="4464050"/>
          <p14:tracePt t="6742" x="7442200" y="4464050"/>
          <p14:tracePt t="6745" x="7448550" y="4464050"/>
          <p14:tracePt t="6747" x="7459663" y="4464050"/>
          <p14:tracePt t="6749" x="7464425" y="4464050"/>
          <p14:tracePt t="6751" x="7470775" y="4464050"/>
          <p14:tracePt t="6753" x="7475538" y="4464050"/>
          <p14:tracePt t="6754" x="7481888" y="4464050"/>
          <p14:tracePt t="6756" x="7486650" y="4464050"/>
          <p14:tracePt t="6758" x="7493000" y="4464050"/>
          <p14:tracePt t="6761" x="7497763" y="4464050"/>
          <p14:tracePt t="6763" x="7504113" y="4464050"/>
          <p14:tracePt t="6764" x="7510463" y="4464050"/>
          <p14:tracePt t="6766" x="7515225" y="4464050"/>
          <p14:tracePt t="6768" x="7521575" y="4464050"/>
          <p14:tracePt t="6771" x="7526338" y="4464050"/>
          <p14:tracePt t="6772" x="7532688" y="4464050"/>
          <p14:tracePt t="6774" x="7537450" y="4464050"/>
          <p14:tracePt t="6777" x="7543800" y="4464050"/>
          <p14:tracePt t="6780" x="7548563" y="4464050"/>
          <p14:tracePt t="6780" x="7554913" y="4464050"/>
          <p14:tracePt t="6782" x="7559675" y="4464050"/>
          <p14:tracePt t="6785" x="7566025" y="4464050"/>
          <p14:tracePt t="6787" x="7570788" y="4464050"/>
          <p14:tracePt t="6789" x="7577138" y="4464050"/>
          <p14:tracePt t="6791" x="7583488" y="4464050"/>
          <p14:tracePt t="6795" x="7588250" y="4464050"/>
          <p14:tracePt t="6798" x="7594600" y="4464050"/>
          <p14:tracePt t="6800" x="7599363" y="4464050"/>
          <p14:tracePt t="6802" x="7605713" y="4464050"/>
          <p14:tracePt t="6805" x="7610475" y="4464050"/>
          <p14:tracePt t="6806" x="7616825" y="4464050"/>
          <p14:tracePt t="6808" x="7621588" y="4464050"/>
          <p14:tracePt t="6811" x="7627938" y="4464050"/>
          <p14:tracePt t="6814" x="7632700" y="4464050"/>
          <p14:tracePt t="6817" x="7639050" y="4464050"/>
          <p14:tracePt t="6818" x="7643813" y="4464050"/>
          <p14:tracePt t="6822" x="7650163" y="4464050"/>
          <p14:tracePt t="6825" x="7656513" y="4464050"/>
          <p14:tracePt t="6828" x="7661275" y="4464050"/>
          <p14:tracePt t="6831" x="7667625" y="4464050"/>
          <p14:tracePt t="6832" x="7672388" y="4464050"/>
          <p14:tracePt t="6836" x="7678738" y="4464050"/>
          <p14:tracePt t="6839" x="7683500" y="4464050"/>
          <p14:tracePt t="6842" x="7689850" y="4464050"/>
          <p14:tracePt t="6844" x="7694613" y="4464050"/>
          <p14:tracePt t="6848" x="7700963" y="4464050"/>
          <p14:tracePt t="6851" x="7705725" y="4464050"/>
          <p14:tracePt t="6854" x="7712075" y="4464050"/>
          <p14:tracePt t="6854" x="7718425" y="4464050"/>
          <p14:tracePt t="6858" x="7723188" y="4464050"/>
          <p14:tracePt t="6861" x="7729538" y="4464050"/>
          <p14:tracePt t="6864" x="7734300" y="4464050"/>
          <p14:tracePt t="6865" x="7740650" y="4464050"/>
          <p14:tracePt t="6868" x="7745413" y="4464050"/>
          <p14:tracePt t="6870" x="7751763" y="4464050"/>
          <p14:tracePt t="6873" x="7756525" y="4464050"/>
          <p14:tracePt t="6875" x="7762875" y="4464050"/>
          <p14:tracePt t="6878" x="7767638" y="4464050"/>
          <p14:tracePt t="6881" x="7773988" y="4464050"/>
          <p14:tracePt t="6884" x="7778750" y="4464050"/>
          <p14:tracePt t="6885" x="7785100" y="4464050"/>
          <p14:tracePt t="6888" x="7791450" y="4464050"/>
          <p14:tracePt t="6891" x="7796213" y="4464050"/>
          <p14:tracePt t="6894" x="7802563" y="4464050"/>
          <p14:tracePt t="6896" x="7807325" y="4464050"/>
          <p14:tracePt t="6899" x="7813675" y="4464050"/>
          <p14:tracePt t="6901" x="7818438" y="4464050"/>
          <p14:tracePt t="6904" x="7824788" y="4464050"/>
          <p14:tracePt t="6905" x="7829550" y="4464050"/>
          <p14:tracePt t="6919" x="7858125" y="4464050"/>
          <p14:tracePt t="6922" x="7864475" y="4464050"/>
          <p14:tracePt t="6925" x="7869238" y="4464050"/>
          <p14:tracePt t="6927" x="7875588" y="4464050"/>
          <p14:tracePt t="6932" x="7880350" y="4464050"/>
          <p14:tracePt t="6933" x="7886700" y="4464050"/>
          <p14:tracePt t="6938" x="7891463" y="4464050"/>
          <p14:tracePt t="6938" x="7897813" y="4464050"/>
          <p14:tracePt t="6942" x="7902575" y="4464050"/>
          <p14:tracePt t="6945" x="7908925" y="4464050"/>
          <p14:tracePt t="6947" x="7913688" y="4464050"/>
          <p14:tracePt t="6949" x="7920038" y="4464050"/>
          <p14:tracePt t="6952" x="7926388" y="4464050"/>
          <p14:tracePt t="6955" x="7931150" y="4464050"/>
          <p14:tracePt t="6957" x="7937500" y="4464050"/>
          <p14:tracePt t="6959" x="7942263" y="4464050"/>
          <p14:tracePt t="6961" x="7948613" y="4464050"/>
          <p14:tracePt t="6963" x="7953375" y="4464050"/>
          <p14:tracePt t="6967" x="7959725" y="4464050"/>
          <p14:tracePt t="6969" x="7964488" y="4464050"/>
          <p14:tracePt t="6971" x="7970838" y="4464050"/>
          <p14:tracePt t="6974" x="7975600" y="4464050"/>
          <p14:tracePt t="6975" x="7981950" y="4464050"/>
          <p14:tracePt t="6976" x="7981950" y="4468813"/>
          <p14:tracePt t="6977" x="7986713" y="4468813"/>
          <p14:tracePt t="6978" x="7993063" y="4468813"/>
          <p14:tracePt t="6982" x="7999413" y="4468813"/>
          <p14:tracePt t="6984" x="8004175" y="4468813"/>
          <p14:tracePt t="6986" x="8010525" y="4468813"/>
          <p14:tracePt t="6988" x="8015288" y="4468813"/>
          <p14:tracePt t="6990" x="8021638" y="4468813"/>
          <p14:tracePt t="6992" x="8026400" y="4468813"/>
          <p14:tracePt t="6995" x="8032750" y="4468813"/>
          <p14:tracePt t="6996" x="8037513" y="4468813"/>
          <p14:tracePt t="6999" x="8043863" y="4468813"/>
          <p14:tracePt t="7002" x="8048625" y="4468813"/>
          <p14:tracePt t="7004" x="8054975" y="4468813"/>
          <p14:tracePt t="7005" x="8061325" y="4468813"/>
          <p14:tracePt t="7007" x="8066088" y="4468813"/>
          <p14:tracePt t="7010" x="8072438" y="4468813"/>
          <p14:tracePt t="7012" x="8077200" y="4468813"/>
          <p14:tracePt t="7014" x="8083550" y="4468813"/>
          <p14:tracePt t="7016" x="8088313" y="4468813"/>
          <p14:tracePt t="7018" x="8094663" y="4468813"/>
          <p14:tracePt t="7021" x="8099425" y="4468813"/>
          <p14:tracePt t="7022" x="8105775" y="4468813"/>
          <p14:tracePt t="7025" x="8110538" y="4468813"/>
          <p14:tracePt t="7028" x="8116888" y="4468813"/>
          <p14:tracePt t="7030" x="8121650" y="4468813"/>
          <p14:tracePt t="7031" x="8128000" y="4468813"/>
          <p14:tracePt t="7035" x="8134350" y="4468813"/>
          <p14:tracePt t="7037" x="8139113" y="4468813"/>
          <p14:tracePt t="7039" x="8145463" y="4468813"/>
          <p14:tracePt t="7041" x="8150225" y="4468813"/>
          <p14:tracePt t="7044" x="8156575" y="4468813"/>
          <p14:tracePt t="7047" x="8161338" y="4468813"/>
          <p14:tracePt t="7050" x="8167688" y="4468813"/>
          <p14:tracePt t="7052" x="8172450" y="4468813"/>
          <p14:tracePt t="7055" x="8178800" y="4468813"/>
          <p14:tracePt t="7059" x="8183563" y="4468813"/>
          <p14:tracePt t="7063" x="8189913" y="4468813"/>
          <p14:tracePt t="7067" x="8194675" y="4468813"/>
          <p14:tracePt t="7071" x="8201025" y="4468813"/>
          <p14:tracePt t="7077" x="8207375" y="4468813"/>
          <p14:tracePt t="7084" x="8212138" y="4468813"/>
          <p14:tracePt t="7086" x="8212138" y="4475163"/>
          <p14:tracePt t="7094" x="8218488" y="4475163"/>
          <p14:tracePt t="7103" x="8223250" y="4475163"/>
          <p14:tracePt t="7161" x="8229600" y="4475163"/>
          <p14:tracePt t="7178" x="8234363" y="4475163"/>
          <p14:tracePt t="7190" x="8240713" y="4475163"/>
          <p14:tracePt t="7196" x="8245475" y="4475163"/>
          <p14:tracePt t="7208" x="8251825" y="4475163"/>
          <p14:tracePt t="7212" x="8251825" y="4479925"/>
          <p14:tracePt t="7219" x="8256588" y="4479925"/>
          <p14:tracePt t="7229" x="8262938" y="4479925"/>
          <p14:tracePt t="7234" x="8269288" y="4479925"/>
          <p14:tracePt t="7249" x="8274050" y="4479925"/>
          <p14:tracePt t="7268" x="8280400" y="4479925"/>
          <p14:tracePt t="7460" x="8280400" y="4486275"/>
          <p14:tracePt t="7461" x="8274050" y="4486275"/>
          <p14:tracePt t="7465" x="8269288" y="4486275"/>
          <p14:tracePt t="7467" x="8262938" y="4486275"/>
          <p14:tracePt t="7470" x="8256588" y="4486275"/>
          <p14:tracePt t="7473" x="8251825" y="4486275"/>
          <p14:tracePt t="7476" x="8245475" y="4486275"/>
          <p14:tracePt t="7477" x="8240713" y="4486275"/>
          <p14:tracePt t="7481" x="8234363" y="4486275"/>
          <p14:tracePt t="7482" x="8229600" y="4486275"/>
          <p14:tracePt t="7485" x="8223250" y="4486275"/>
          <p14:tracePt t="7485" x="8218488" y="4486275"/>
          <p14:tracePt t="7486" x="8212138" y="4486275"/>
          <p14:tracePt t="7488" x="8207375" y="4486275"/>
          <p14:tracePt t="7490" x="8194675" y="4486275"/>
          <p14:tracePt t="7491" x="8189913" y="4486275"/>
          <p14:tracePt t="7493" x="8178800" y="4486275"/>
          <p14:tracePt t="7495" x="8172450" y="4486275"/>
          <p14:tracePt t="7497" x="8156575" y="4486275"/>
          <p14:tracePt t="7498" x="8150225" y="4486275"/>
          <p14:tracePt t="7500" x="8139113" y="4486275"/>
          <p14:tracePt t="7502" x="8134350" y="4486275"/>
          <p14:tracePt t="7502" x="8128000" y="4486275"/>
          <p14:tracePt t="7503" x="8121650" y="4486275"/>
          <p14:tracePt t="7505" x="8110538" y="4486275"/>
          <p14:tracePt t="7506" x="8105775" y="4486275"/>
          <p14:tracePt t="7507" x="8094663" y="4486275"/>
          <p14:tracePt t="7509" x="8083550" y="4486275"/>
          <p14:tracePt t="7510" x="8072438" y="4486275"/>
          <p14:tracePt t="7511" x="8066088" y="4486275"/>
          <p14:tracePt t="7513" x="8054975" y="4486275"/>
          <p14:tracePt t="7514" x="8043863" y="4486275"/>
          <p14:tracePt t="7516" x="8037513" y="4486275"/>
          <p14:tracePt t="7516" x="8032750" y="4486275"/>
          <p14:tracePt t="7766" x="8026400" y="4486275"/>
          <p14:tracePt t="7770" x="8021638" y="4486275"/>
          <p14:tracePt t="7773" x="8015288" y="4486275"/>
          <p14:tracePt t="7775" x="8010525" y="4486275"/>
          <p14:tracePt t="7778" x="8004175" y="4486275"/>
          <p14:tracePt t="7783" x="7999413" y="4486275"/>
          <p14:tracePt t="7783" x="7999413" y="4479925"/>
          <p14:tracePt t="7784" x="7993063" y="4479925"/>
          <p14:tracePt t="7787" x="7986713" y="4479925"/>
          <p14:tracePt t="7788" x="7986713" y="4475163"/>
          <p14:tracePt t="7789" x="7981950" y="4475163"/>
          <p14:tracePt t="7790" x="7975600" y="4475163"/>
          <p14:tracePt t="7793" x="7970838" y="4475163"/>
          <p14:tracePt t="7793" x="7964488" y="4475163"/>
          <p14:tracePt t="7794" x="7959725" y="4475163"/>
          <p14:tracePt t="7796" x="7953375" y="4475163"/>
          <p14:tracePt t="7798" x="7948613" y="4475163"/>
          <p14:tracePt t="7799" x="7942263" y="4475163"/>
          <p14:tracePt t="7801" x="7937500" y="4475163"/>
          <p14:tracePt t="7802" x="7931150" y="4475163"/>
          <p14:tracePt t="7803" x="7926388" y="4468813"/>
          <p14:tracePt t="7804" x="7920038" y="4468813"/>
          <p14:tracePt t="7807" x="7908925" y="4468813"/>
          <p14:tracePt t="7808" x="7902575" y="4468813"/>
          <p14:tracePt t="7809" x="7897813" y="4468813"/>
          <p14:tracePt t="7810" x="7897813" y="4464050"/>
          <p14:tracePt t="7811" x="7891463" y="4464050"/>
          <p14:tracePt t="7812" x="7886700" y="4464050"/>
          <p14:tracePt t="7814" x="7880350" y="4464050"/>
          <p14:tracePt t="7815" x="7875588" y="4457700"/>
          <p14:tracePt t="7816" x="7869238" y="4457700"/>
          <p14:tracePt t="7818" x="7864475" y="4457700"/>
          <p14:tracePt t="7819" x="7853363" y="4457700"/>
          <p14:tracePt t="7821" x="7847013" y="4457700"/>
          <p14:tracePt t="7822" x="7840663" y="4457700"/>
          <p14:tracePt t="7823" x="7835900" y="4451350"/>
          <p14:tracePt t="7824" x="7829550" y="4451350"/>
          <p14:tracePt t="7825" x="7824788" y="4451350"/>
          <p14:tracePt t="7827" x="7818438" y="4451350"/>
          <p14:tracePt t="7828" x="7807325" y="4451350"/>
          <p14:tracePt t="7830" x="7802563" y="4446588"/>
          <p14:tracePt t="7831" x="7796213" y="4446588"/>
          <p14:tracePt t="7832" x="7791450" y="4440238"/>
          <p14:tracePt t="7833" x="7785100" y="4440238"/>
          <p14:tracePt t="7835" x="7778750" y="4440238"/>
          <p14:tracePt t="7836" x="7773988" y="4440238"/>
          <p14:tracePt t="7837" x="7762875" y="4435475"/>
          <p14:tracePt t="7838" x="7751763" y="4435475"/>
          <p14:tracePt t="7839" x="7751763" y="4429125"/>
          <p14:tracePt t="7840" x="7740650" y="4429125"/>
          <p14:tracePt t="7843" x="7734300" y="4429125"/>
          <p14:tracePt t="7843" x="7729538" y="4424363"/>
          <p14:tracePt t="7844" x="7718425" y="4424363"/>
          <p14:tracePt t="7845" x="7712075" y="4424363"/>
          <p14:tracePt t="7846" x="7705725" y="4424363"/>
          <p14:tracePt t="7847" x="7700963" y="4418013"/>
          <p14:tracePt t="7848" x="7694613" y="4418013"/>
          <p14:tracePt t="7849" x="7683500" y="4413250"/>
          <p14:tracePt t="7850" x="7678738" y="4413250"/>
          <p14:tracePt t="7851" x="7672388" y="4406900"/>
          <p14:tracePt t="7853" x="7661275" y="4402138"/>
          <p14:tracePt t="7854" x="7650163" y="4402138"/>
          <p14:tracePt t="7855" x="7643813" y="4402138"/>
          <p14:tracePt t="7856" x="7639050" y="4395788"/>
          <p14:tracePt t="7857" x="7632700" y="4391025"/>
          <p14:tracePt t="7858" x="7627938" y="4391025"/>
          <p14:tracePt t="7859" x="7621588" y="4391025"/>
          <p14:tracePt t="7860" x="7610475" y="4384675"/>
          <p14:tracePt t="7861" x="7605713" y="4378325"/>
          <p14:tracePt t="7862" x="7588250" y="4378325"/>
          <p14:tracePt t="7864" x="7577138" y="4373563"/>
          <p14:tracePt t="7865" x="7570788" y="4367213"/>
          <p14:tracePt t="7866" x="7566025" y="4367213"/>
          <p14:tracePt t="7867" x="7559675" y="4362450"/>
          <p14:tracePt t="7868" x="7548563" y="4362450"/>
          <p14:tracePt t="7869" x="7543800" y="4356100"/>
          <p14:tracePt t="7870" x="7537450" y="4356100"/>
          <p14:tracePt t="7871" x="7526338" y="4351338"/>
          <p14:tracePt t="7873" x="7515225" y="4344988"/>
          <p14:tracePt t="7874" x="7504113" y="4344988"/>
          <p14:tracePt t="7875" x="7504113" y="4340225"/>
          <p14:tracePt t="7876" x="7493000" y="4333875"/>
          <p14:tracePt t="7877" x="7486650" y="4333875"/>
          <p14:tracePt t="7878" x="7481888" y="4333875"/>
          <p14:tracePt t="7879" x="7475538" y="4322763"/>
          <p14:tracePt t="7880" x="7464425" y="4322763"/>
          <p14:tracePt t="7881" x="7459663" y="4322763"/>
          <p14:tracePt t="7882" x="7453313" y="4316413"/>
          <p14:tracePt t="7884" x="7435850" y="4311650"/>
          <p14:tracePt t="7885" x="7431088" y="4305300"/>
          <p14:tracePt t="7886" x="7424738" y="4305300"/>
          <p14:tracePt t="7886" x="7419975" y="4300538"/>
          <p14:tracePt t="7887" x="7402513" y="4294188"/>
          <p14:tracePt t="7888" x="7397750" y="4294188"/>
          <p14:tracePt t="7889" x="7391400" y="4289425"/>
          <p14:tracePt t="7891" x="7386638" y="4289425"/>
          <p14:tracePt t="7891" x="7375525" y="4278313"/>
          <p14:tracePt t="7892" x="7369175" y="4271963"/>
          <p14:tracePt t="7893" x="7351713" y="4271963"/>
          <p14:tracePt t="7895" x="7340600" y="4260850"/>
          <p14:tracePt t="7896" x="7329488" y="4260850"/>
          <p14:tracePt t="7898" x="7313613" y="4249738"/>
          <p14:tracePt t="7900" x="7302500" y="4243388"/>
          <p14:tracePt t="7901" x="7285038" y="4238625"/>
          <p14:tracePt t="7902" x="7273925" y="4232275"/>
          <p14:tracePt t="7903" x="7273925" y="4227513"/>
          <p14:tracePt t="7904" x="7262813" y="4227513"/>
          <p14:tracePt t="7905" x="7256463" y="4221163"/>
          <p14:tracePt t="7906" x="7245350" y="4216400"/>
          <p14:tracePt t="7907" x="7234238" y="4210050"/>
          <p14:tracePt t="7908" x="7223125" y="4205288"/>
          <p14:tracePt t="7909" x="7212013" y="4205288"/>
          <p14:tracePt t="7910" x="7205663" y="4194175"/>
          <p14:tracePt t="7920" x="7127875" y="4154488"/>
          <p14:tracePt t="7920" x="7116763" y="4148138"/>
          <p14:tracePt t="7921" x="7110413" y="4143375"/>
          <p14:tracePt t="7922" x="7099300" y="4137025"/>
          <p14:tracePt t="7923" x="7092950" y="4137025"/>
          <p14:tracePt t="7924" x="7081838" y="4125913"/>
          <p14:tracePt t="7925" x="7077075" y="4121150"/>
          <p14:tracePt t="7926" x="7065963" y="4114800"/>
          <p14:tracePt t="7927" x="7054850" y="4114800"/>
          <p14:tracePt t="7928" x="7054850" y="4108450"/>
          <p14:tracePt t="7929" x="7043738" y="4103688"/>
          <p14:tracePt t="7930" x="7032625" y="4097338"/>
          <p14:tracePt t="7931" x="7026275" y="4092575"/>
          <p14:tracePt t="7933" x="7019925" y="4092575"/>
          <p14:tracePt t="7933" x="7015163" y="4086225"/>
          <p14:tracePt t="7935" x="7004050" y="4081463"/>
          <p14:tracePt t="7935" x="6992938" y="4075113"/>
          <p14:tracePt t="7936" x="6986588" y="4064000"/>
          <p14:tracePt t="7937" x="6981825" y="4064000"/>
          <p14:tracePt t="7938" x="6970713" y="4059238"/>
          <p14:tracePt t="7939" x="6964363" y="4052888"/>
          <p14:tracePt t="7940" x="6959600" y="4052888"/>
          <p14:tracePt t="7941" x="6953250" y="4048125"/>
          <p14:tracePt t="7942" x="6942138" y="4041775"/>
          <p14:tracePt t="7943" x="6931025" y="4035425"/>
          <p14:tracePt t="7945" x="6924675" y="4024313"/>
          <p14:tracePt t="7946" x="6908800" y="4024313"/>
          <p14:tracePt t="7947" x="6902450" y="4013200"/>
          <p14:tracePt t="7949" x="6891338" y="4008438"/>
          <p14:tracePt t="7950" x="6880225" y="4002088"/>
          <p14:tracePt t="7951" x="6880225" y="3997325"/>
          <p14:tracePt t="7952" x="6869113" y="3997325"/>
          <p14:tracePt t="7953" x="6858000" y="3986213"/>
          <p14:tracePt t="7954" x="6851650" y="3986213"/>
          <p14:tracePt t="7955" x="6851650" y="3979863"/>
          <p14:tracePt t="7956" x="6840538" y="3973513"/>
          <p14:tracePt t="7957" x="6835775" y="3968750"/>
          <p14:tracePt t="7958" x="6829425" y="3968750"/>
          <p14:tracePt t="7959" x="6818313" y="3962400"/>
          <p14:tracePt t="7960" x="6818313" y="3957638"/>
          <p14:tracePt t="7961" x="6811963" y="3957638"/>
          <p14:tracePt t="7962" x="6800850" y="3946525"/>
          <p14:tracePt t="7963" x="6796088" y="3940175"/>
          <p14:tracePt t="7964" x="6784975" y="3935413"/>
          <p14:tracePt t="7966" x="6778625" y="3924300"/>
          <p14:tracePt t="7967" x="6767513" y="3924300"/>
          <p14:tracePt t="7968" x="6767513" y="3917950"/>
          <p14:tracePt t="7969" x="6756400" y="3913188"/>
          <p14:tracePt t="7970" x="6751638" y="3913188"/>
          <p14:tracePt t="7971" x="6745288" y="3906838"/>
          <p14:tracePt t="7972" x="6738938" y="3900488"/>
          <p14:tracePt t="7973" x="6734175" y="3895725"/>
          <p14:tracePt t="7974" x="6727825" y="3895725"/>
          <p14:tracePt t="7975" x="6716713" y="3884613"/>
          <p14:tracePt t="7977" x="6711950" y="3878263"/>
          <p14:tracePt t="7978" x="6700838" y="3873500"/>
          <p14:tracePt t="7979" x="6700838" y="3867150"/>
          <p14:tracePt t="7981" x="6694488" y="3867150"/>
          <p14:tracePt t="7982" x="6683375" y="3856038"/>
          <p14:tracePt t="7982" x="6677025" y="3856038"/>
          <p14:tracePt t="7984" x="6672263" y="3851275"/>
          <p14:tracePt t="7985" x="6665913" y="3851275"/>
          <p14:tracePt t="7985" x="6661150" y="3838575"/>
          <p14:tracePt t="7986" x="6654800" y="3833813"/>
          <p14:tracePt t="7987" x="6643688" y="3833813"/>
          <p14:tracePt t="7988" x="6638925" y="3822700"/>
          <p14:tracePt t="7989" x="6632575" y="3822700"/>
          <p14:tracePt t="7990" x="6632575" y="3816350"/>
          <p14:tracePt t="7991" x="6616700" y="3811588"/>
          <p14:tracePt t="7992" x="6610350" y="3800475"/>
          <p14:tracePt t="7995" x="6599238" y="3794125"/>
          <p14:tracePt t="7995" x="6592888" y="3789363"/>
          <p14:tracePt t="7996" x="6588125" y="3789363"/>
          <p14:tracePt t="7997" x="6581775" y="3778250"/>
          <p14:tracePt t="7999" x="6570663" y="3771900"/>
          <p14:tracePt t="8000" x="6565900" y="3765550"/>
          <p14:tracePt t="8001" x="6559550" y="3765550"/>
          <p14:tracePt t="8002" x="6554788" y="3754438"/>
          <p14:tracePt t="8003" x="6542088" y="3754438"/>
          <p14:tracePt t="8004" x="6542088" y="3749675"/>
          <p14:tracePt t="8005" x="6530975" y="3743325"/>
          <p14:tracePt t="8007" x="6526213" y="3738563"/>
          <p14:tracePt t="8008" x="6515100" y="3727450"/>
          <p14:tracePt t="8009" x="6508750" y="3721100"/>
          <p14:tracePt t="8011" x="6497638" y="3716338"/>
          <p14:tracePt t="8013" x="6492875" y="3705225"/>
          <p14:tracePt t="8014" x="6481763" y="3705225"/>
          <p14:tracePt t="8016" x="6481763" y="3698875"/>
          <p14:tracePt t="8016" x="6469063" y="3692525"/>
          <p14:tracePt t="8018" x="6464300" y="3687763"/>
          <p14:tracePt t="8019" x="6453188" y="3681413"/>
          <p14:tracePt t="8020" x="6453188" y="3676650"/>
          <p14:tracePt t="8021" x="6446838" y="3676650"/>
          <p14:tracePt t="8022" x="6446838" y="3670300"/>
          <p14:tracePt t="8023" x="6435725" y="3665538"/>
          <p14:tracePt t="8025" x="6430963" y="3659188"/>
          <p14:tracePt t="8026" x="6419850" y="3654425"/>
          <p14:tracePt t="8028" x="6413500" y="3648075"/>
          <p14:tracePt t="8030" x="6402388" y="3643313"/>
          <p14:tracePt t="8032" x="6396038" y="3636963"/>
          <p14:tracePt t="8032" x="6391275" y="3630613"/>
          <p14:tracePt t="8033" x="6384925" y="3625850"/>
          <p14:tracePt t="8035" x="6380163" y="3619500"/>
          <p14:tracePt t="8037" x="6373813" y="3619500"/>
          <p14:tracePt t="8037" x="6369050" y="3614738"/>
          <p14:tracePt t="8039" x="6362700" y="3614738"/>
          <p14:tracePt t="8040" x="6362700" y="3608388"/>
          <p14:tracePt t="8041" x="6351588" y="3603625"/>
          <p14:tracePt t="8042" x="6351588" y="3597275"/>
          <p14:tracePt t="8043" x="6346825" y="3597275"/>
          <p14:tracePt t="8044" x="6346825" y="3592513"/>
          <p14:tracePt t="8045" x="6340475" y="3586163"/>
          <p14:tracePt t="8046" x="6334125" y="3586163"/>
          <p14:tracePt t="8047" x="6329363" y="3581400"/>
          <p14:tracePt t="8049" x="6323013" y="3575050"/>
          <p14:tracePt t="8051" x="6318250" y="3575050"/>
          <p14:tracePt t="8052" x="6318250" y="3570288"/>
          <p14:tracePt t="8053" x="6311900" y="3563938"/>
          <p14:tracePt t="8054" x="6307138" y="3563938"/>
          <p14:tracePt t="8055" x="6307138" y="3557588"/>
          <p14:tracePt t="8056" x="6300788" y="3557588"/>
          <p14:tracePt t="8057" x="6296025" y="3552825"/>
          <p14:tracePt t="8058" x="6289675" y="3546475"/>
          <p14:tracePt t="8060" x="6284913" y="3541713"/>
          <p14:tracePt t="8063" x="6278563" y="3535363"/>
          <p14:tracePt t="8065" x="6273800" y="3535363"/>
          <p14:tracePt t="8066" x="6267450" y="3530600"/>
          <p14:tracePt t="8067" x="6267450" y="3524250"/>
          <p14:tracePt t="8068" x="6261100" y="3524250"/>
          <p14:tracePt t="8069" x="6261100" y="3519488"/>
          <p14:tracePt t="8070" x="6256338" y="3519488"/>
          <p14:tracePt t="8072" x="6249988" y="3513138"/>
          <p14:tracePt t="8073" x="6245225" y="3508375"/>
          <p14:tracePt t="8075" x="6238875" y="3502025"/>
          <p14:tracePt t="8078" x="6227763" y="3490913"/>
          <p14:tracePt t="8080" x="6223000" y="3490913"/>
          <p14:tracePt t="8081" x="6223000" y="3484563"/>
          <p14:tracePt t="8083" x="6216650" y="3479800"/>
          <p14:tracePt t="8086" x="6211888" y="3479800"/>
          <p14:tracePt t="8086" x="6211888" y="3473450"/>
          <p14:tracePt t="8088" x="6205538" y="3473450"/>
          <p14:tracePt t="8088" x="6205538" y="3468688"/>
          <p14:tracePt t="8090" x="6200775" y="3468688"/>
          <p14:tracePt t="8090" x="6200775" y="3462338"/>
          <p14:tracePt t="8092" x="6194425" y="3462338"/>
          <p14:tracePt t="8093" x="6194425" y="3457575"/>
          <p14:tracePt t="8093" x="6188075" y="3457575"/>
          <p14:tracePt t="8094" x="6183313" y="3457575"/>
          <p14:tracePt t="8095" x="6183313" y="3451225"/>
          <p14:tracePt t="8097" x="6176963" y="3446463"/>
          <p14:tracePt t="8098" x="6176963" y="3440113"/>
          <p14:tracePt t="8099" x="6172200" y="3440113"/>
          <p14:tracePt t="8101" x="6165850" y="3435350"/>
          <p14:tracePt t="8102" x="6161088" y="3435350"/>
          <p14:tracePt t="8104" x="6154738" y="3429000"/>
          <p14:tracePt t="8106" x="6149975" y="3422650"/>
          <p14:tracePt t="8107" x="6149975" y="3417888"/>
          <p14:tracePt t="8108" x="6143625" y="3417888"/>
          <p14:tracePt t="8109" x="6138863" y="3417888"/>
          <p14:tracePt t="8110" x="6138863" y="3411538"/>
          <p14:tracePt t="8111" x="6132513" y="3411538"/>
          <p14:tracePt t="8113" x="6132513" y="3406775"/>
          <p14:tracePt t="8114" x="6126163" y="3406775"/>
          <p14:tracePt t="8116" x="6121400" y="3406775"/>
          <p14:tracePt t="8117" x="6121400" y="3400425"/>
          <p14:tracePt t="8118" x="6110288" y="3395663"/>
          <p14:tracePt t="8121" x="6099175" y="3389313"/>
          <p14:tracePt t="8124" x="6092825" y="3384550"/>
          <p14:tracePt t="8125" x="6088063" y="3384550"/>
          <p14:tracePt t="8127" x="6088063" y="3378200"/>
          <p14:tracePt t="8127" x="6081713" y="3378200"/>
          <p14:tracePt t="8128" x="6076950" y="3378200"/>
          <p14:tracePt t="8129" x="6076950" y="3373438"/>
          <p14:tracePt t="8130" x="6070600" y="3373438"/>
          <p14:tracePt t="8132" x="6065838" y="3373438"/>
          <p14:tracePt t="8133" x="6065838" y="3367088"/>
          <p14:tracePt t="8134" x="6059488" y="3367088"/>
          <p14:tracePt t="8135" x="6053138" y="3367088"/>
          <p14:tracePt t="8136" x="6048375" y="3362325"/>
          <p14:tracePt t="8138" x="6042025" y="3355975"/>
          <p14:tracePt t="8139" x="6037263" y="3355975"/>
          <p14:tracePt t="8141" x="6030913" y="3355975"/>
          <p14:tracePt t="8143" x="6026150" y="3349625"/>
          <p14:tracePt t="8144" x="6019800" y="3349625"/>
          <p14:tracePt t="8145" x="6015038" y="3349625"/>
          <p14:tracePt t="8148" x="6003925" y="3344863"/>
          <p14:tracePt t="8149" x="5997575" y="3344863"/>
          <p14:tracePt t="8150" x="5997575" y="3338513"/>
          <p14:tracePt t="8151" x="5991225" y="3338513"/>
          <p14:tracePt t="8152" x="5986463" y="3338513"/>
          <p14:tracePt t="8153" x="5980113" y="3338513"/>
          <p14:tracePt t="8155" x="5975350" y="3333750"/>
          <p14:tracePt t="8157" x="5969000" y="3333750"/>
          <p14:tracePt t="8158" x="5964238" y="3333750"/>
          <p14:tracePt t="8159" x="5957888" y="3333750"/>
          <p14:tracePt t="8161" x="5946775" y="3327400"/>
          <p14:tracePt t="8163" x="5942013" y="3327400"/>
          <p14:tracePt t="8165" x="5935663" y="3327400"/>
          <p14:tracePt t="8166" x="5930900" y="3327400"/>
          <p14:tracePt t="8167" x="5924550" y="3327400"/>
          <p14:tracePt t="8169" x="5918200" y="3322638"/>
          <p14:tracePt t="8171" x="5907088" y="3322638"/>
          <p14:tracePt t="8171" x="5907088" y="3316288"/>
          <p14:tracePt t="8172" x="5902325" y="3316288"/>
          <p14:tracePt t="8173" x="5895975" y="3316288"/>
          <p14:tracePt t="8174" x="5891213" y="3316288"/>
          <p14:tracePt t="8177" x="5884863" y="3316288"/>
          <p14:tracePt t="8177" x="5880100" y="3316288"/>
          <p14:tracePt t="8179" x="5868988" y="3316288"/>
          <p14:tracePt t="8181" x="5862638" y="3311525"/>
          <p14:tracePt t="8183" x="5857875" y="3311525"/>
          <p14:tracePt t="8184" x="5851525" y="3311525"/>
          <p14:tracePt t="8184" x="5845175" y="3311525"/>
          <p14:tracePt t="8186" x="5840413" y="3311525"/>
          <p14:tracePt t="8187" x="5834063" y="3311525"/>
          <p14:tracePt t="8188" x="5829300" y="3311525"/>
          <p14:tracePt t="8190" x="5818188" y="3311525"/>
          <p14:tracePt t="8191" x="5811838" y="3311525"/>
          <p14:tracePt t="8193" x="5807075" y="3311525"/>
          <p14:tracePt t="8194" x="5800725" y="3305175"/>
          <p14:tracePt t="8195" x="5795963" y="3305175"/>
          <p14:tracePt t="8196" x="5789613" y="3305175"/>
          <p14:tracePt t="8197" x="5783263" y="3305175"/>
          <p14:tracePt t="8198" x="5778500" y="3305175"/>
          <p14:tracePt t="8199" x="5772150" y="3305175"/>
          <p14:tracePt t="8200" x="5767388" y="3305175"/>
          <p14:tracePt t="8201" x="5761038" y="3305175"/>
          <p14:tracePt t="8203" x="5756275" y="3300413"/>
          <p14:tracePt t="8205" x="5749925" y="3300413"/>
          <p14:tracePt t="8206" x="5738813" y="3300413"/>
          <p14:tracePt t="8207" x="5734050" y="3300413"/>
          <p14:tracePt t="8208" x="5727700" y="3300413"/>
          <p14:tracePt t="8210" x="5722938" y="3300413"/>
          <p14:tracePt t="8211" x="5716588" y="3300413"/>
          <p14:tracePt t="8212" x="5710238" y="3300413"/>
          <p14:tracePt t="8213" x="5699125" y="3300413"/>
          <p14:tracePt t="8215" x="5694363" y="3300413"/>
          <p14:tracePt t="8218" x="5683250" y="3300413"/>
          <p14:tracePt t="8219" x="5676900" y="3300413"/>
          <p14:tracePt t="8220" x="5665788" y="3300413"/>
          <p14:tracePt t="8222" x="5661025" y="3300413"/>
          <p14:tracePt t="8223" x="5654675" y="3300413"/>
          <p14:tracePt t="8225" x="5649913" y="3300413"/>
          <p14:tracePt t="8225" x="5643563" y="3300413"/>
          <p14:tracePt t="8227" x="5637213" y="3300413"/>
          <p14:tracePt t="8227" x="5632450" y="3300413"/>
          <p14:tracePt t="8228" x="5626100" y="3300413"/>
          <p14:tracePt t="8231" x="5614988" y="3300413"/>
          <p14:tracePt t="8232" x="5610225" y="3300413"/>
          <p14:tracePt t="8234" x="5603875" y="3300413"/>
          <p14:tracePt t="8235" x="5599113" y="3300413"/>
          <p14:tracePt t="8236" x="5592763" y="3300413"/>
          <p14:tracePt t="8238" x="5588000" y="3300413"/>
          <p14:tracePt t="8239" x="5575300" y="3300413"/>
          <p14:tracePt t="8241" x="5570538" y="3300413"/>
          <p14:tracePt t="8242" x="5564188" y="3300413"/>
          <p14:tracePt t="8243" x="5559425" y="3300413"/>
          <p14:tracePt t="8244" x="5553075" y="3300413"/>
          <p14:tracePt t="8246" x="5548313" y="3300413"/>
          <p14:tracePt t="8247" x="5541963" y="3300413"/>
          <p14:tracePt t="8249" x="5537200" y="3300413"/>
          <p14:tracePt t="8250" x="5530850" y="3300413"/>
          <p14:tracePt t="8252" x="5519738" y="3300413"/>
          <p14:tracePt t="8254" x="5514975" y="3300413"/>
          <p14:tracePt t="8256" x="5508625" y="3300413"/>
          <p14:tracePt t="8257" x="5502275" y="3300413"/>
          <p14:tracePt t="8258" x="5497513" y="3300413"/>
          <p14:tracePt t="8260" x="5491163" y="3300413"/>
          <p14:tracePt t="8261" x="5486400" y="3300413"/>
          <p14:tracePt t="8262" x="5480050" y="3300413"/>
          <p14:tracePt t="8264" x="5475288" y="3300413"/>
          <p14:tracePt t="8266" x="5468938" y="3305175"/>
          <p14:tracePt t="8266" x="5464175" y="3305175"/>
          <p14:tracePt t="8268" x="5457825" y="3305175"/>
          <p14:tracePt t="8269" x="5453063" y="3305175"/>
          <p14:tracePt t="8271" x="5446713" y="3305175"/>
          <p14:tracePt t="8273" x="5440363" y="3305175"/>
          <p14:tracePt t="8273" x="5435600" y="3305175"/>
          <p14:tracePt t="8275" x="5429250" y="3305175"/>
          <p14:tracePt t="8276" x="5424488" y="3305175"/>
          <p14:tracePt t="8278" x="5418138" y="3305175"/>
          <p14:tracePt t="8280" x="5407025" y="3311525"/>
          <p14:tracePt t="8281" x="5402263" y="3311525"/>
          <p14:tracePt t="8284" x="5395913" y="3311525"/>
          <p14:tracePt t="8285" x="5391150" y="3311525"/>
          <p14:tracePt t="8287" x="5384800" y="3311525"/>
          <p14:tracePt t="8287" x="5380038" y="3311525"/>
          <p14:tracePt t="8289" x="5373688" y="3311525"/>
          <p14:tracePt t="8290" x="5367338" y="3311525"/>
          <p14:tracePt t="8292" x="5362575" y="3316288"/>
          <p14:tracePt t="8293" x="5356225" y="3316288"/>
          <p14:tracePt t="8294" x="5351463" y="3316288"/>
          <p14:tracePt t="8295" x="5345113" y="3316288"/>
          <p14:tracePt t="8297" x="5340350" y="3322638"/>
          <p14:tracePt t="8299" x="5334000" y="3322638"/>
          <p14:tracePt t="8300" x="5329238" y="3322638"/>
          <p14:tracePt t="8301" x="5322888" y="3322638"/>
          <p14:tracePt t="8302" x="5318125" y="3322638"/>
          <p14:tracePt t="8303" x="5311775" y="3322638"/>
          <p14:tracePt t="8306" x="5307013" y="3322638"/>
          <p14:tracePt t="8308" x="5300663" y="3322638"/>
          <p14:tracePt t="8309" x="5289550" y="3327400"/>
          <p14:tracePt t="8312" x="5278438" y="3327400"/>
          <p14:tracePt t="8315" x="5272088" y="3327400"/>
          <p14:tracePt t="8316" x="5267325" y="3327400"/>
          <p14:tracePt t="8317" x="5260975" y="3327400"/>
          <p14:tracePt t="8318" x="5256213" y="3327400"/>
          <p14:tracePt t="8319" x="5256213" y="3333750"/>
          <p14:tracePt t="8320" x="5249863" y="3333750"/>
          <p14:tracePt t="8321" x="5245100" y="3333750"/>
          <p14:tracePt t="8323" x="5238750" y="3333750"/>
          <p14:tracePt t="8324" x="5232400" y="3338513"/>
          <p14:tracePt t="8326" x="5227638" y="3338513"/>
          <p14:tracePt t="8329" x="5221288" y="3338513"/>
          <p14:tracePt t="8329" x="5216525" y="3338513"/>
          <p14:tracePt t="8331" x="5210175" y="3338513"/>
          <p14:tracePt t="8333" x="5210175" y="3344863"/>
          <p14:tracePt t="8333" x="5205413" y="3344863"/>
          <p14:tracePt t="8334" x="5199063" y="3344863"/>
          <p14:tracePt t="8336" x="5194300" y="3344863"/>
          <p14:tracePt t="8337" x="5187950" y="3344863"/>
          <p14:tracePt t="8340" x="5183188" y="3349625"/>
          <p14:tracePt t="8340" x="5176838" y="3349625"/>
          <p14:tracePt t="8343" x="5172075" y="3349625"/>
          <p14:tracePt t="8344" x="5165725" y="3349625"/>
          <p14:tracePt t="8345" x="5165725" y="3355975"/>
          <p14:tracePt t="8346" x="5159375" y="3355975"/>
          <p14:tracePt t="8347" x="5154613" y="3355975"/>
          <p14:tracePt t="8349" x="5148263" y="3362325"/>
          <p14:tracePt t="8351" x="5143500" y="3362325"/>
          <p14:tracePt t="8353" x="5137150" y="3362325"/>
          <p14:tracePt t="8354" x="5132388" y="3362325"/>
          <p14:tracePt t="8355" x="5132388" y="3367088"/>
          <p14:tracePt t="8356" x="5126038" y="3367088"/>
          <p14:tracePt t="8358" x="5121275" y="3367088"/>
          <p14:tracePt t="8360" x="5114925" y="3373438"/>
          <p14:tracePt t="8361" x="5110163" y="3373438"/>
          <p14:tracePt t="8364" x="5103813" y="3373438"/>
          <p14:tracePt t="8365" x="5103813" y="3378200"/>
          <p14:tracePt t="8366" x="5099050" y="3378200"/>
          <p14:tracePt t="8368" x="5099050" y="3384550"/>
          <p14:tracePt t="8369" x="5092700" y="3384550"/>
          <p14:tracePt t="8370" x="5086350" y="3384550"/>
          <p14:tracePt t="8372" x="5081588" y="3384550"/>
          <p14:tracePt t="8373" x="5081588" y="3389313"/>
          <p14:tracePt t="8375" x="5075238" y="3389313"/>
          <p14:tracePt t="8376" x="5070475" y="3389313"/>
          <p14:tracePt t="8377" x="5064125" y="3395663"/>
          <p14:tracePt t="8380" x="5059363" y="3395663"/>
          <p14:tracePt t="8382" x="5053013" y="3400425"/>
          <p14:tracePt t="8384" x="5053013" y="3406775"/>
          <p14:tracePt t="8385" x="5048250" y="3406775"/>
          <p14:tracePt t="8386" x="5041900" y="3406775"/>
          <p14:tracePt t="8389" x="5041900" y="3411538"/>
          <p14:tracePt t="8390" x="5037138" y="3411538"/>
          <p14:tracePt t="8392" x="5030788" y="3411538"/>
          <p14:tracePt t="8393" x="5030788" y="3417888"/>
          <p14:tracePt t="8394" x="5024438" y="3417888"/>
          <p14:tracePt t="8396" x="5019675" y="3422650"/>
          <p14:tracePt t="8399" x="5019675" y="3429000"/>
          <p14:tracePt t="8399" x="5013325" y="3429000"/>
          <p14:tracePt t="8402" x="5008563" y="3435350"/>
          <p14:tracePt t="8405" x="5002213" y="3435350"/>
          <p14:tracePt t="8406" x="5002213" y="3440113"/>
          <p14:tracePt t="8407" x="4997450" y="3440113"/>
          <p14:tracePt t="8409" x="4997450" y="3446463"/>
          <p14:tracePt t="8410" x="4991100" y="3446463"/>
          <p14:tracePt t="8412" x="4991100" y="3451225"/>
          <p14:tracePt t="8415" x="4986338" y="3451225"/>
          <p14:tracePt t="8415" x="4986338" y="3457575"/>
          <p14:tracePt t="8419" x="4979988" y="3462338"/>
          <p14:tracePt t="8420" x="4975225" y="3462338"/>
          <p14:tracePt t="8421" x="4975225" y="3468688"/>
          <p14:tracePt t="8424" x="4968875" y="3473450"/>
          <p14:tracePt t="8426" x="4968875" y="3479800"/>
          <p14:tracePt t="8428" x="4968875" y="3484563"/>
          <p14:tracePt t="8429" x="4964113" y="3484563"/>
          <p14:tracePt t="8431" x="4964113" y="3490913"/>
          <p14:tracePt t="8434" x="4957763" y="3495675"/>
          <p14:tracePt t="8436" x="4957763" y="3502025"/>
          <p14:tracePt t="8437" x="4951413" y="3502025"/>
          <p14:tracePt t="8439" x="4951413" y="3508375"/>
          <p14:tracePt t="8440" x="4951413" y="3513138"/>
          <p14:tracePt t="8442" x="4946650" y="3519488"/>
          <p14:tracePt t="8444" x="4946650" y="3524250"/>
          <p14:tracePt t="8448" x="4946650" y="3530600"/>
          <p14:tracePt t="8448" x="4940300" y="3530600"/>
          <p14:tracePt t="8449" x="4940300" y="3535363"/>
          <p14:tracePt t="8452" x="4940300" y="3541713"/>
          <p14:tracePt t="8454" x="4940300" y="3546475"/>
          <p14:tracePt t="8456" x="4935538" y="3552825"/>
          <p14:tracePt t="8460" x="4935538" y="3557588"/>
          <p14:tracePt t="8461" x="4935538" y="3563938"/>
          <p14:tracePt t="8462" x="4929188" y="3563938"/>
          <p14:tracePt t="8463" x="4929188" y="3570288"/>
          <p14:tracePt t="8466" x="4929188" y="3575050"/>
          <p14:tracePt t="8468" x="4929188" y="3581400"/>
          <p14:tracePt t="8469" x="4929188" y="3586163"/>
          <p14:tracePt t="8471" x="4929188" y="3592513"/>
          <p14:tracePt t="8474" x="4929188" y="3597275"/>
          <p14:tracePt t="8476" x="4929188" y="3603625"/>
          <p14:tracePt t="8479" x="4929188" y="3608388"/>
          <p14:tracePt t="8480" x="4929188" y="3614738"/>
          <p14:tracePt t="8483" x="4929188" y="3619500"/>
          <p14:tracePt t="8486" x="4929188" y="3625850"/>
          <p14:tracePt t="8488" x="4929188" y="3630613"/>
          <p14:tracePt t="8490" x="4929188" y="3636963"/>
          <p14:tracePt t="8492" x="4929188" y="3643313"/>
          <p14:tracePt t="8494" x="4935538" y="3648075"/>
          <p14:tracePt t="8496" x="4935538" y="3654425"/>
          <p14:tracePt t="8499" x="4935538" y="3659188"/>
          <p14:tracePt t="8500" x="4940300" y="3665538"/>
          <p14:tracePt t="8501" x="4940300" y="3670300"/>
          <p14:tracePt t="8504" x="4946650" y="3676650"/>
          <p14:tracePt t="8506" x="4951413" y="3681413"/>
          <p14:tracePt t="8509" x="4957763" y="3687763"/>
          <p14:tracePt t="8510" x="4957763" y="3692525"/>
          <p14:tracePt t="8512" x="4957763" y="3698875"/>
          <p14:tracePt t="8513" x="4964113" y="3698875"/>
          <p14:tracePt t="8515" x="4968875" y="3705225"/>
          <p14:tracePt t="8517" x="4975225" y="3709988"/>
          <p14:tracePt t="8519" x="4979988" y="3709988"/>
          <p14:tracePt t="8520" x="4979988" y="3716338"/>
          <p14:tracePt t="8521" x="4979988" y="3721100"/>
          <p14:tracePt t="8522" x="4986338" y="3721100"/>
          <p14:tracePt t="8523" x="4986338" y="3727450"/>
          <p14:tracePt t="8524" x="4991100" y="3727450"/>
          <p14:tracePt t="8525" x="4997450" y="3732213"/>
          <p14:tracePt t="8527" x="5002213" y="3732213"/>
          <p14:tracePt t="8528" x="5002213" y="3738563"/>
          <p14:tracePt t="8529" x="5008563" y="3738563"/>
          <p14:tracePt t="8530" x="5008563" y="3743325"/>
          <p14:tracePt t="8532" x="5013325" y="3743325"/>
          <p14:tracePt t="8533" x="5019675" y="3749675"/>
          <p14:tracePt t="8533" x="5024438" y="3749675"/>
          <p14:tracePt t="8535" x="5024438" y="3754438"/>
          <p14:tracePt t="8535" x="5030788" y="3760788"/>
          <p14:tracePt t="8537" x="5037138" y="3760788"/>
          <p14:tracePt t="8537" x="5041900" y="3760788"/>
          <p14:tracePt t="8538" x="5041900" y="3765550"/>
          <p14:tracePt t="8540" x="5053013" y="3765550"/>
          <p14:tracePt t="8541" x="5053013" y="3771900"/>
          <p14:tracePt t="8542" x="5059363" y="3771900"/>
          <p14:tracePt t="8544" x="5070475" y="3778250"/>
          <p14:tracePt t="8545" x="5075238" y="3778250"/>
          <p14:tracePt t="8546" x="5075238" y="3783013"/>
          <p14:tracePt t="8547" x="5086350" y="3783013"/>
          <p14:tracePt t="8548" x="5086350" y="3789363"/>
          <p14:tracePt t="8549" x="5099050" y="3794125"/>
          <p14:tracePt t="8551" x="5103813" y="3794125"/>
          <p14:tracePt t="8552" x="5110163" y="3794125"/>
          <p14:tracePt t="8553" x="5114925" y="3794125"/>
          <p14:tracePt t="8554" x="5114925" y="3800475"/>
          <p14:tracePt t="8554" x="5121275" y="3800475"/>
          <p14:tracePt t="8555" x="5137150" y="3805238"/>
          <p14:tracePt t="8556" x="5143500" y="3805238"/>
          <p14:tracePt t="8557" x="5143500" y="3811588"/>
          <p14:tracePt t="8558" x="5154613" y="3811588"/>
          <p14:tracePt t="8559" x="5159375" y="3811588"/>
          <p14:tracePt t="8560" x="5165725" y="3811588"/>
          <p14:tracePt t="8561" x="5176838" y="3816350"/>
          <p14:tracePt t="8562" x="5183188" y="3816350"/>
          <p14:tracePt t="8563" x="5187950" y="3822700"/>
          <p14:tracePt t="8564" x="5194300" y="3822700"/>
          <p14:tracePt t="8565" x="5205413" y="3822700"/>
          <p14:tracePt t="8566" x="5210175" y="3822700"/>
          <p14:tracePt t="8567" x="5216525" y="3827463"/>
          <p14:tracePt t="8568" x="5227638" y="3827463"/>
          <p14:tracePt t="8569" x="5232400" y="3833813"/>
          <p14:tracePt t="8570" x="5245100" y="3833813"/>
          <p14:tracePt t="8571" x="5249863" y="3833813"/>
          <p14:tracePt t="8572" x="5256213" y="3833813"/>
          <p14:tracePt t="8573" x="5267325" y="3838575"/>
          <p14:tracePt t="8574" x="5278438" y="3838575"/>
          <p14:tracePt t="8575" x="5289550" y="3844925"/>
          <p14:tracePt t="8576" x="5300663" y="3844925"/>
          <p14:tracePt t="8578" x="5311775" y="3844925"/>
          <p14:tracePt t="8579" x="5322888" y="3844925"/>
          <p14:tracePt t="8580" x="5329238" y="3844925"/>
          <p14:tracePt t="8581" x="5345113" y="3851275"/>
          <p14:tracePt t="8582" x="5351463" y="3851275"/>
          <p14:tracePt t="8583" x="5362575" y="3851275"/>
          <p14:tracePt t="8584" x="5367338" y="3856038"/>
          <p14:tracePt t="8585" x="5384800" y="3856038"/>
          <p14:tracePt t="8586" x="5391150" y="3856038"/>
          <p14:tracePt t="8587" x="5402263" y="3862388"/>
          <p14:tracePt t="8588" x="5407025" y="3862388"/>
          <p14:tracePt t="8589" x="5424488" y="3862388"/>
          <p14:tracePt t="8590" x="5429250" y="3862388"/>
          <p14:tracePt t="8591" x="5440363" y="3862388"/>
          <p14:tracePt t="8593" x="5457825" y="3862388"/>
          <p14:tracePt t="8593" x="5468938" y="3862388"/>
          <p14:tracePt t="8594" x="5475288" y="3862388"/>
          <p14:tracePt t="8595" x="5491163" y="3867150"/>
          <p14:tracePt t="8596" x="5497513" y="3867150"/>
          <p14:tracePt t="8597" x="5502275" y="3867150"/>
          <p14:tracePt t="8598" x="5519738" y="3867150"/>
          <p14:tracePt t="8599" x="5530850" y="3873500"/>
          <p14:tracePt t="8601" x="5548313" y="3873500"/>
          <p14:tracePt t="8602" x="5559425" y="3873500"/>
          <p14:tracePt t="8602" x="5575300" y="3873500"/>
          <p14:tracePt t="8603" x="5581650" y="3873500"/>
          <p14:tracePt t="8605" x="5592763" y="3873500"/>
          <p14:tracePt t="8606" x="5610225" y="3873500"/>
          <p14:tracePt t="8606" x="5614988" y="3873500"/>
          <p14:tracePt t="8607" x="5632450" y="3873500"/>
          <p14:tracePt t="8609" x="5637213" y="3873500"/>
          <p14:tracePt t="8609" x="5654675" y="3878263"/>
          <p14:tracePt t="8610" x="5661025" y="3878263"/>
          <p14:tracePt t="8611" x="5683250" y="3878263"/>
          <p14:tracePt t="8612" x="5694363" y="3878263"/>
          <p14:tracePt t="8613" x="5710238" y="3878263"/>
          <p14:tracePt t="8614" x="5727700" y="3884613"/>
          <p14:tracePt t="8615" x="5734050" y="3884613"/>
          <p14:tracePt t="8616" x="5749925" y="3884613"/>
          <p14:tracePt t="8617" x="5756275" y="3884613"/>
          <p14:tracePt t="8618" x="5772150" y="3884613"/>
          <p14:tracePt t="8619" x="5783263" y="3884613"/>
          <p14:tracePt t="8620" x="5807075" y="3884613"/>
          <p14:tracePt t="8621" x="5811838" y="3884613"/>
          <p14:tracePt t="8622" x="5829300" y="3889375"/>
          <p14:tracePt t="8623" x="5834063" y="3889375"/>
          <p14:tracePt t="8624" x="5851525" y="3889375"/>
          <p14:tracePt t="8625" x="5868988" y="3889375"/>
          <p14:tracePt t="8626" x="5880100" y="3889375"/>
          <p14:tracePt t="8627" x="5891213" y="3889375"/>
          <p14:tracePt t="8628" x="5902325" y="3889375"/>
          <p14:tracePt t="8629" x="5924550" y="3889375"/>
          <p14:tracePt t="8630" x="5930900" y="3889375"/>
          <p14:tracePt t="8631" x="5946775" y="3889375"/>
          <p14:tracePt t="8632" x="5964238" y="3889375"/>
          <p14:tracePt t="8633" x="5969000" y="3889375"/>
          <p14:tracePt t="8634" x="5986463" y="3895725"/>
          <p14:tracePt t="8635" x="5997575" y="3895725"/>
          <p14:tracePt t="8636" x="6015038" y="3895725"/>
          <p14:tracePt t="8637" x="6030913" y="3895725"/>
          <p14:tracePt t="8638" x="6037263" y="3895725"/>
          <p14:tracePt t="8639" x="6053138" y="3895725"/>
          <p14:tracePt t="8640" x="6059488" y="3895725"/>
          <p14:tracePt t="8642" x="6076950" y="3895725"/>
          <p14:tracePt t="8642" x="6099175" y="3895725"/>
          <p14:tracePt t="8643" x="6103938" y="3895725"/>
          <p14:tracePt t="8644" x="6121400" y="3895725"/>
          <p14:tracePt t="8645" x="6138863" y="3895725"/>
          <p14:tracePt t="8646" x="6149975" y="3895725"/>
          <p14:tracePt t="8648" x="6165850" y="3895725"/>
          <p14:tracePt t="8650" x="6188075" y="3895725"/>
          <p14:tracePt t="8650" x="6205538" y="3895725"/>
          <p14:tracePt t="8652" x="6211888" y="3895725"/>
          <p14:tracePt t="8652" x="6227763" y="3895725"/>
          <p14:tracePt t="8653" x="6238875" y="3895725"/>
          <p14:tracePt t="8655" x="6249988" y="3895725"/>
          <p14:tracePt t="8656" x="6273800" y="3895725"/>
          <p14:tracePt t="8657" x="6284913" y="3895725"/>
          <p14:tracePt t="8657" x="6300788" y="3895725"/>
          <p14:tracePt t="8658" x="6307138" y="3895725"/>
          <p14:tracePt t="8659" x="6323013" y="3895725"/>
          <p14:tracePt t="8660" x="6340475" y="3895725"/>
          <p14:tracePt t="8661" x="6346825" y="3895725"/>
          <p14:tracePt t="8662" x="6362700" y="3895725"/>
          <p14:tracePt t="8663" x="6380163" y="3895725"/>
          <p14:tracePt t="8664" x="6391275" y="3895725"/>
          <p14:tracePt t="8665" x="6408738" y="3895725"/>
          <p14:tracePt t="8666" x="6413500" y="3895725"/>
          <p14:tracePt t="8667" x="6430963" y="3895725"/>
          <p14:tracePt t="8669" x="6435725" y="3895725"/>
          <p14:tracePt t="8669" x="6457950" y="3895725"/>
          <p14:tracePt t="8670" x="6475413" y="3895725"/>
          <p14:tracePt t="8671" x="6481763" y="3895725"/>
          <p14:tracePt t="8672" x="6497638" y="3895725"/>
          <p14:tracePt t="8673" x="6508750" y="3895725"/>
          <p14:tracePt t="8674" x="6526213" y="3895725"/>
          <p14:tracePt t="8675" x="6530975" y="3895725"/>
          <p14:tracePt t="8676" x="6548438" y="3895725"/>
          <p14:tracePt t="8677" x="6554788" y="3895725"/>
          <p14:tracePt t="8678" x="6577013" y="3895725"/>
          <p14:tracePt t="8679" x="6581775" y="3895725"/>
          <p14:tracePt t="8680" x="6599238" y="3895725"/>
          <p14:tracePt t="8681" x="6610350" y="3895725"/>
          <p14:tracePt t="8683" x="6627813" y="3895725"/>
          <p14:tracePt t="8683" x="6632575" y="3895725"/>
          <p14:tracePt t="8684" x="6650038" y="3895725"/>
          <p14:tracePt t="8685" x="6665913" y="3895725"/>
          <p14:tracePt t="8686" x="6672263" y="3895725"/>
          <p14:tracePt t="8687" x="6689725" y="3895725"/>
          <p14:tracePt t="8688" x="6700838" y="3895725"/>
          <p14:tracePt t="8689" x="6716713" y="3895725"/>
          <p14:tracePt t="8690" x="6727825" y="3895725"/>
          <p14:tracePt t="8691" x="6745288" y="3895725"/>
          <p14:tracePt t="8692" x="6751638" y="3895725"/>
          <p14:tracePt t="8693" x="6767513" y="3895725"/>
          <p14:tracePt t="8694" x="6773863" y="3895725"/>
          <p14:tracePt t="8695" x="6789738" y="3895725"/>
          <p14:tracePt t="8697" x="6800850" y="3895725"/>
          <p14:tracePt t="8698" x="6807200" y="3895725"/>
          <p14:tracePt t="8698" x="6829425" y="3895725"/>
          <p14:tracePt t="8699" x="6835775" y="3895725"/>
          <p14:tracePt t="8700" x="6851650" y="3895725"/>
          <p14:tracePt t="8701" x="6858000" y="3895725"/>
          <p14:tracePt t="8702" x="6873875" y="3889375"/>
          <p14:tracePt t="8703" x="6884988" y="3889375"/>
          <p14:tracePt t="8704" x="6902450" y="3889375"/>
          <p14:tracePt t="8705" x="6908800" y="3889375"/>
          <p14:tracePt t="8706" x="6924675" y="3889375"/>
          <p14:tracePt t="8707" x="6931025" y="3889375"/>
          <p14:tracePt t="8708" x="6953250" y="3889375"/>
          <p14:tracePt t="8709" x="6959600" y="3889375"/>
          <p14:tracePt t="8710" x="6975475" y="3889375"/>
          <p14:tracePt t="8711" x="6986588" y="3889375"/>
          <p14:tracePt t="8712" x="6992938" y="3889375"/>
          <p14:tracePt t="8713" x="7008813" y="3889375"/>
          <p14:tracePt t="8714" x="7015163" y="3889375"/>
          <p14:tracePt t="8715" x="7032625" y="3889375"/>
          <p14:tracePt t="8716" x="7043738" y="3884613"/>
          <p14:tracePt t="8717" x="7059613" y="3884613"/>
          <p14:tracePt t="8718" x="7065963" y="3884613"/>
          <p14:tracePt t="8719" x="7070725" y="3884613"/>
          <p14:tracePt t="8720" x="7092950" y="3884613"/>
          <p14:tracePt t="8721" x="7099300" y="3884613"/>
          <p14:tracePt t="8722" x="7116763" y="3884613"/>
          <p14:tracePt t="8723" x="7127875" y="3884613"/>
          <p14:tracePt t="8724" x="7132638" y="3884613"/>
          <p14:tracePt t="8725" x="7150100" y="3884613"/>
          <p14:tracePt t="8726" x="7154863" y="3884613"/>
          <p14:tracePt t="8727" x="7172325" y="3884613"/>
          <p14:tracePt t="8728" x="7183438" y="3884613"/>
          <p14:tracePt t="8729" x="7189788" y="3884613"/>
          <p14:tracePt t="8731" x="7205663" y="3884613"/>
          <p14:tracePt t="8732" x="7212013" y="3884613"/>
          <p14:tracePt t="8733" x="7223125" y="3884613"/>
          <p14:tracePt t="8733" x="7240588" y="3884613"/>
          <p14:tracePt t="8734" x="7251700" y="3884613"/>
          <p14:tracePt t="8735" x="7256463" y="3884613"/>
          <p14:tracePt t="8736" x="7273925" y="3884613"/>
          <p14:tracePt t="8737" x="7278688" y="3884613"/>
          <p14:tracePt t="8738" x="7289800" y="3878263"/>
          <p14:tracePt t="8739" x="7307263" y="3878263"/>
          <p14:tracePt t="8740" x="7313613" y="3878263"/>
          <p14:tracePt t="8741" x="7318375" y="3878263"/>
          <p14:tracePt t="8742" x="7324725" y="3878263"/>
          <p14:tracePt t="8743" x="7340600" y="3873500"/>
          <p14:tracePt t="8744" x="7351713" y="3873500"/>
          <p14:tracePt t="8745" x="7358063" y="3873500"/>
          <p14:tracePt t="8746" x="7362825" y="3873500"/>
          <p14:tracePt t="8747" x="7386638" y="3873500"/>
          <p14:tracePt t="8748" x="7397750" y="3867150"/>
          <p14:tracePt t="8749" x="7402513" y="3867150"/>
          <p14:tracePt t="8751" x="7413625" y="3867150"/>
          <p14:tracePt t="8752" x="7431088" y="3867150"/>
          <p14:tracePt t="8753" x="7435850" y="3867150"/>
          <p14:tracePt t="8755" x="7448550" y="3867150"/>
          <p14:tracePt t="8756" x="7464425" y="3862388"/>
          <p14:tracePt t="8757" x="7470775" y="3862388"/>
          <p14:tracePt t="8759" x="7481888" y="3856038"/>
          <p14:tracePt t="8760" x="7493000" y="3856038"/>
          <p14:tracePt t="8761" x="7504113" y="3856038"/>
          <p14:tracePt t="8763" x="7515225" y="3856038"/>
          <p14:tracePt t="8764" x="7526338" y="3851275"/>
          <p14:tracePt t="8765" x="7532688" y="3851275"/>
          <p14:tracePt t="8766" x="7543800" y="3844925"/>
          <p14:tracePt t="8767" x="7548563" y="3844925"/>
          <p14:tracePt t="8768" x="7554913" y="3844925"/>
          <p14:tracePt t="8769" x="7566025" y="3844925"/>
          <p14:tracePt t="8770" x="7570788" y="3844925"/>
          <p14:tracePt t="8771" x="7577138" y="3844925"/>
          <p14:tracePt t="8772" x="7588250" y="3838575"/>
          <p14:tracePt t="8773" x="7594600" y="3838575"/>
          <p14:tracePt t="8774" x="7599363" y="3833813"/>
          <p14:tracePt t="8775" x="7605713" y="3833813"/>
          <p14:tracePt t="8777" x="7616825" y="3833813"/>
          <p14:tracePt t="8778" x="7627938" y="3827463"/>
          <p14:tracePt t="8781" x="7632700" y="3827463"/>
          <p14:tracePt t="8782" x="7639050" y="3822700"/>
          <p14:tracePt t="8782" x="7650163" y="3822700"/>
          <p14:tracePt t="8783" x="7656513" y="3822700"/>
          <p14:tracePt t="8784" x="7661275" y="3822700"/>
          <p14:tracePt t="8785" x="7672388" y="3816350"/>
          <p14:tracePt t="8787" x="7678738" y="3816350"/>
          <p14:tracePt t="8788" x="7683500" y="3811588"/>
          <p14:tracePt t="8788" x="7689850" y="3811588"/>
          <p14:tracePt t="8790" x="7700963" y="3811588"/>
          <p14:tracePt t="8793" x="7712075" y="3805238"/>
          <p14:tracePt t="8794" x="7723188" y="3805238"/>
          <p14:tracePt t="8795" x="7729538" y="3800475"/>
          <p14:tracePt t="8796" x="7734300" y="3800475"/>
          <p14:tracePt t="8798" x="7740650" y="3794125"/>
          <p14:tracePt t="8798" x="7745413" y="3794125"/>
          <p14:tracePt t="8799" x="7751763" y="3794125"/>
          <p14:tracePt t="8801" x="7756525" y="3794125"/>
          <p14:tracePt t="8802" x="7762875" y="3789363"/>
          <p14:tracePt t="8803" x="7773988" y="3783013"/>
          <p14:tracePt t="8804" x="7778750" y="3783013"/>
          <p14:tracePt t="8805" x="7785100" y="3783013"/>
          <p14:tracePt t="8806" x="7796213" y="3778250"/>
          <p14:tracePt t="8808" x="7802563" y="3778250"/>
          <p14:tracePt t="8810" x="7813675" y="3778250"/>
          <p14:tracePt t="8812" x="7813675" y="3771900"/>
          <p14:tracePt t="8813" x="7818438" y="3771900"/>
          <p14:tracePt t="8813" x="7824788" y="3765550"/>
          <p14:tracePt t="8815" x="7829550" y="3765550"/>
          <p14:tracePt t="8816" x="7835900" y="3765550"/>
          <p14:tracePt t="8816" x="7840663" y="3760788"/>
          <p14:tracePt t="8818" x="7847013" y="3754438"/>
          <p14:tracePt t="8819" x="7853363" y="3754438"/>
          <p14:tracePt t="8820" x="7858125" y="3754438"/>
          <p14:tracePt t="8821" x="7864475" y="3749675"/>
          <p14:tracePt t="8823" x="7869238" y="3749675"/>
          <p14:tracePt t="8824" x="7869238" y="3743325"/>
          <p14:tracePt t="8825" x="7875588" y="3743325"/>
          <p14:tracePt t="8826" x="7880350" y="3743325"/>
          <p14:tracePt t="8827" x="7886700" y="3738563"/>
          <p14:tracePt t="8829" x="7886700" y="3732213"/>
          <p14:tracePt t="8831" x="7891463" y="3732213"/>
          <p14:tracePt t="8833" x="7902575" y="3727450"/>
          <p14:tracePt t="8835" x="7908925" y="3727450"/>
          <p14:tracePt t="8836" x="7908925" y="3721100"/>
          <p14:tracePt t="8837" x="7913688" y="3721100"/>
          <p14:tracePt t="8838" x="7920038" y="3721100"/>
          <p14:tracePt t="8839" x="7920038" y="3716338"/>
          <p14:tracePt t="8840" x="7926388" y="3709988"/>
          <p14:tracePt t="8843" x="7931150" y="3709988"/>
          <p14:tracePt t="8844" x="7931150" y="3705225"/>
          <p14:tracePt t="8845" x="7937500" y="3705225"/>
          <p14:tracePt t="8847" x="7942263" y="3698875"/>
          <p14:tracePt t="8849" x="7948613" y="3692525"/>
          <p14:tracePt t="8851" x="7948613" y="3687763"/>
          <p14:tracePt t="8852" x="7953375" y="3687763"/>
          <p14:tracePt t="8853" x="7953375" y="3681413"/>
          <p14:tracePt t="8854" x="7959725" y="3681413"/>
          <p14:tracePt t="8855" x="7959725" y="3676650"/>
          <p14:tracePt t="8856" x="7964488" y="3676650"/>
          <p14:tracePt t="8858" x="7964488" y="3670300"/>
          <p14:tracePt t="8859" x="7964488" y="3665538"/>
          <p14:tracePt t="8860" x="7970838" y="3665538"/>
          <p14:tracePt t="8861" x="7970838" y="3659188"/>
          <p14:tracePt t="8865" x="7970838" y="3654425"/>
          <p14:tracePt t="8865" x="7975600" y="3654425"/>
          <p14:tracePt t="8867" x="7975600" y="3648075"/>
          <p14:tracePt t="8868" x="7975600" y="3643313"/>
          <p14:tracePt t="8869" x="7975600" y="3636963"/>
          <p14:tracePt t="8872" x="7981950" y="3630613"/>
          <p14:tracePt t="8875" x="7981950" y="3625850"/>
          <p14:tracePt t="8875" x="7981950" y="3619500"/>
          <p14:tracePt t="8878" x="7981950" y="3614738"/>
          <p14:tracePt t="8879" x="7981950" y="3608388"/>
          <p14:tracePt t="8880" x="7981950" y="3603625"/>
          <p14:tracePt t="8882" x="7981950" y="3597275"/>
          <p14:tracePt t="8885" x="7981950" y="3592513"/>
          <p14:tracePt t="8887" x="7981950" y="3586163"/>
          <p14:tracePt t="8887" x="7981950" y="3581400"/>
          <p14:tracePt t="8891" x="7981950" y="3575050"/>
          <p14:tracePt t="8891" x="7981950" y="3570288"/>
          <p14:tracePt t="8893" x="7981950" y="3563938"/>
          <p14:tracePt t="8895" x="7981950" y="3557588"/>
          <p14:tracePt t="8895" x="7981950" y="3552825"/>
          <p14:tracePt t="8899" x="7975600" y="3541713"/>
          <p14:tracePt t="8901" x="7975600" y="3535363"/>
          <p14:tracePt t="8903" x="7975600" y="3530600"/>
          <p14:tracePt t="8903" x="7970838" y="3530600"/>
          <p14:tracePt t="8906" x="7964488" y="3519488"/>
          <p14:tracePt t="8920" x="7931150" y="3462338"/>
          <p14:tracePt t="8921" x="7931150" y="3457575"/>
          <p14:tracePt t="8922" x="7926388" y="3457575"/>
          <p14:tracePt t="8923" x="7926388" y="3451225"/>
          <p14:tracePt t="8924" x="7920038" y="3451225"/>
          <p14:tracePt t="8925" x="7920038" y="3446463"/>
          <p14:tracePt t="8926" x="7920038" y="3440113"/>
          <p14:tracePt t="8927" x="7913688" y="3440113"/>
          <p14:tracePt t="8928" x="7913688" y="3435350"/>
          <p14:tracePt t="8929" x="7908925" y="3435350"/>
          <p14:tracePt t="8930" x="7902575" y="3429000"/>
          <p14:tracePt t="8931" x="7897813" y="3422650"/>
          <p14:tracePt t="8934" x="7891463" y="3417888"/>
          <p14:tracePt t="8934" x="7886700" y="3417888"/>
          <p14:tracePt t="8935" x="7886700" y="3411538"/>
          <p14:tracePt t="8936" x="7880350" y="3406775"/>
          <p14:tracePt t="8937" x="7875588" y="3400425"/>
          <p14:tracePt t="8938" x="7869238" y="3400425"/>
          <p14:tracePt t="8939" x="7869238" y="3395663"/>
          <p14:tracePt t="8940" x="7864475" y="3395663"/>
          <p14:tracePt t="8941" x="7858125" y="3389313"/>
          <p14:tracePt t="8942" x="7858125" y="3384550"/>
          <p14:tracePt t="8944" x="7853363" y="3384550"/>
          <p14:tracePt t="8944" x="7840663" y="3378200"/>
          <p14:tracePt t="8945" x="7835900" y="3378200"/>
          <p14:tracePt t="8947" x="7835900" y="3373438"/>
          <p14:tracePt t="8948" x="7829550" y="3367088"/>
          <p14:tracePt t="8949" x="7818438" y="3367088"/>
          <p14:tracePt t="8950" x="7818438" y="3362325"/>
          <p14:tracePt t="8950" x="7807325" y="3362325"/>
          <p14:tracePt t="8952" x="7807325" y="3355975"/>
          <p14:tracePt t="8952" x="7796213" y="3349625"/>
          <p14:tracePt t="8954" x="7791450" y="3349625"/>
          <p14:tracePt t="8955" x="7785100" y="3344863"/>
          <p14:tracePt t="8957" x="7773988" y="3338513"/>
          <p14:tracePt t="8957" x="7767638" y="3333750"/>
          <p14:tracePt t="8959" x="7762875" y="3333750"/>
          <p14:tracePt t="8960" x="7751763" y="3327400"/>
          <p14:tracePt t="8961" x="7745413" y="3322638"/>
          <p14:tracePt t="8962" x="7729538" y="3322638"/>
          <p14:tracePt t="8962" x="7723188" y="3316288"/>
          <p14:tracePt t="8963" x="7718425" y="3311525"/>
          <p14:tracePt t="8964" x="7712075" y="3311525"/>
          <p14:tracePt t="8965" x="7694613" y="3305175"/>
          <p14:tracePt t="8966" x="7689850" y="3305175"/>
          <p14:tracePt t="8968" x="7689850" y="3300413"/>
          <p14:tracePt t="8969" x="7678738" y="3300413"/>
          <p14:tracePt t="8970" x="7661275" y="3294063"/>
          <p14:tracePt t="8970" x="7656513" y="3287713"/>
          <p14:tracePt t="8971" x="7643813" y="3287713"/>
          <p14:tracePt t="8972" x="7639050" y="3287713"/>
          <p14:tracePt t="8973" x="7627938" y="3282950"/>
          <p14:tracePt t="8974" x="7616825" y="3276600"/>
          <p14:tracePt t="8975" x="7610475" y="3271838"/>
          <p14:tracePt t="8976" x="7599363" y="3271838"/>
          <p14:tracePt t="8977" x="7583488" y="3271838"/>
          <p14:tracePt t="8978" x="7583488" y="3265488"/>
          <p14:tracePt t="8979" x="7570788" y="3265488"/>
          <p14:tracePt t="8980" x="7559675" y="3260725"/>
          <p14:tracePt t="8981" x="7548563" y="3260725"/>
          <p14:tracePt t="8982" x="7532688" y="3254375"/>
          <p14:tracePt t="8984" x="7521575" y="3254375"/>
          <p14:tracePt t="8985" x="7515225" y="3249613"/>
          <p14:tracePt t="8985" x="7504113" y="3249613"/>
          <p14:tracePt t="8986" x="7493000" y="3249613"/>
          <p14:tracePt t="8987" x="7475538" y="3243263"/>
          <p14:tracePt t="8989" x="7464425" y="3243263"/>
          <p14:tracePt t="8990" x="7453313" y="3238500"/>
          <p14:tracePt t="8991" x="7435850" y="3232150"/>
          <p14:tracePt t="8992" x="7424738" y="3232150"/>
          <p14:tracePt t="8993" x="7408863" y="3232150"/>
          <p14:tracePt t="8994" x="7397750" y="3232150"/>
          <p14:tracePt t="8995" x="7386638" y="3227388"/>
          <p14:tracePt t="8996" x="7375525" y="3227388"/>
          <p14:tracePt t="8997" x="7362825" y="3221038"/>
          <p14:tracePt t="8998" x="7346950" y="3221038"/>
          <p14:tracePt t="8999" x="7335838" y="3221038"/>
          <p14:tracePt t="9001" x="7324725" y="3214688"/>
          <p14:tracePt t="9002" x="7313613" y="3214688"/>
          <p14:tracePt t="9003" x="7302500" y="3214688"/>
          <p14:tracePt t="9003" x="7278688" y="3214688"/>
          <p14:tracePt t="9004" x="7267575" y="3209925"/>
          <p14:tracePt t="9005" x="7251700" y="3209925"/>
          <p14:tracePt t="9006" x="7234238" y="3209925"/>
          <p14:tracePt t="9007" x="7223125" y="3203575"/>
          <p14:tracePt t="9008" x="7205663" y="3203575"/>
          <p14:tracePt t="9009" x="7194550" y="3198813"/>
          <p14:tracePt t="9010" x="7183438" y="3198813"/>
          <p14:tracePt t="9011" x="7172325" y="3198813"/>
          <p14:tracePt t="9012" x="7161213" y="3198813"/>
          <p14:tracePt t="9013" x="7143750" y="3198813"/>
          <p14:tracePt t="9014" x="7132638" y="3198813"/>
          <p14:tracePt t="9015" x="7105650" y="3192463"/>
          <p14:tracePt t="9016" x="7092950" y="3192463"/>
          <p14:tracePt t="9017" x="7077075" y="3192463"/>
          <p14:tracePt t="9018" x="7065963" y="3187700"/>
          <p14:tracePt t="9019" x="7054850" y="3187700"/>
          <p14:tracePt t="9020" x="7043738" y="3187700"/>
          <p14:tracePt t="9021" x="7015163" y="3181350"/>
          <p14:tracePt t="9022" x="7004050" y="3181350"/>
          <p14:tracePt t="9023" x="6981825" y="3181350"/>
          <p14:tracePt t="9024" x="6970713" y="3181350"/>
          <p14:tracePt t="9025" x="6959600" y="3181350"/>
          <p14:tracePt t="9026" x="6946900" y="3176588"/>
          <p14:tracePt t="9027" x="6924675" y="3176588"/>
          <p14:tracePt t="9028" x="6908800" y="3176588"/>
          <p14:tracePt t="9029" x="6897688" y="3170238"/>
          <p14:tracePt t="9030" x="6880225" y="3170238"/>
          <p14:tracePt t="9031" x="6858000" y="3170238"/>
          <p14:tracePt t="9032" x="6840538" y="3165475"/>
          <p14:tracePt t="9033" x="6824663" y="3165475"/>
          <p14:tracePt t="9034" x="6811963" y="3165475"/>
          <p14:tracePt t="9035" x="6789738" y="3159125"/>
          <p14:tracePt t="9037" x="6778625" y="3159125"/>
          <p14:tracePt t="9037" x="6762750" y="3159125"/>
          <p14:tracePt t="9038" x="6751638" y="3159125"/>
          <p14:tracePt t="9039" x="6723063" y="3159125"/>
          <p14:tracePt t="9041" x="6705600" y="3159125"/>
          <p14:tracePt t="9042" x="6694488" y="3152775"/>
          <p14:tracePt t="9042" x="6677025" y="3152775"/>
          <p14:tracePt t="9044" x="6654800" y="3152775"/>
          <p14:tracePt t="9044" x="6638925" y="3148013"/>
          <p14:tracePt t="9045" x="6627813" y="3148013"/>
          <p14:tracePt t="9046" x="6616700" y="3148013"/>
          <p14:tracePt t="9048" x="6592888" y="3141663"/>
          <p14:tracePt t="9049" x="6570663" y="3141663"/>
          <p14:tracePt t="9049" x="6559550" y="3141663"/>
          <p14:tracePt t="9051" x="6519863" y="3141663"/>
          <p14:tracePt t="9052" x="6503988" y="3141663"/>
          <p14:tracePt t="9053" x="6492875" y="3141663"/>
          <p14:tracePt t="9054" x="6469063" y="3136900"/>
          <p14:tracePt t="9055" x="6453188" y="3136900"/>
          <p14:tracePt t="9056" x="6435725" y="3136900"/>
          <p14:tracePt t="9057" x="6413500" y="3130550"/>
          <p14:tracePt t="9058" x="6402388" y="3130550"/>
          <p14:tracePt t="9059" x="6384925" y="3130550"/>
          <p14:tracePt t="9060" x="6373813" y="3130550"/>
          <p14:tracePt t="9061" x="6351588" y="3125788"/>
          <p14:tracePt t="9062" x="6334125" y="3125788"/>
          <p14:tracePt t="9063" x="6323013" y="3125788"/>
          <p14:tracePt t="9065" x="6307138" y="3125788"/>
          <p14:tracePt t="9066" x="6278563" y="3119438"/>
          <p14:tracePt t="9066" x="6261100" y="3119438"/>
          <p14:tracePt t="9067" x="6249988" y="3119438"/>
          <p14:tracePt t="9068" x="6238875" y="3119438"/>
          <p14:tracePt t="9069" x="6216650" y="3114675"/>
          <p14:tracePt t="9070" x="6200775" y="3114675"/>
          <p14:tracePt t="9071" x="6183313" y="3114675"/>
          <p14:tracePt t="9072" x="6172200" y="3114675"/>
          <p14:tracePt t="9073" x="6149975" y="3114675"/>
          <p14:tracePt t="9074" x="6132513" y="3114675"/>
          <p14:tracePt t="9075" x="6121400" y="3114675"/>
          <p14:tracePt t="9076" x="6099175" y="3114675"/>
          <p14:tracePt t="9077" x="6088063" y="3114675"/>
          <p14:tracePt t="9078" x="6065838" y="3114675"/>
          <p14:tracePt t="9079" x="6048375" y="3108325"/>
          <p14:tracePt t="9080" x="6026150" y="3108325"/>
          <p14:tracePt t="9081" x="6015038" y="3108325"/>
          <p14:tracePt t="9082" x="5997575" y="3108325"/>
          <p14:tracePt t="9083" x="5986463" y="3108325"/>
          <p14:tracePt t="9085" x="5964238" y="3108325"/>
          <p14:tracePt t="9086" x="5953125" y="3108325"/>
          <p14:tracePt t="9086" x="5935663" y="3108325"/>
          <p14:tracePt t="9087" x="5918200" y="3108325"/>
          <p14:tracePt t="9088" x="5907088" y="3108325"/>
          <p14:tracePt t="9089" x="5884863" y="3103563"/>
          <p14:tracePt t="9090" x="5868988" y="3103563"/>
          <p14:tracePt t="9091" x="5857875" y="3103563"/>
          <p14:tracePt t="9093" x="5845175" y="3103563"/>
          <p14:tracePt t="9093" x="5822950" y="3103563"/>
          <p14:tracePt t="9095" x="5807075" y="3103563"/>
          <p14:tracePt t="9095" x="5783263" y="3103563"/>
          <p14:tracePt t="9096" x="5772150" y="3103563"/>
          <p14:tracePt t="9097" x="5761038" y="3103563"/>
          <p14:tracePt t="9098" x="5738813" y="3103563"/>
          <p14:tracePt t="9100" x="5727700" y="3103563"/>
          <p14:tracePt t="9101" x="5710238" y="3103563"/>
          <p14:tracePt t="9101" x="5699125" y="3103563"/>
          <p14:tracePt t="9103" x="5688013" y="3103563"/>
          <p14:tracePt t="9104" x="5676900" y="3103563"/>
          <p14:tracePt t="9104" x="5649913" y="3103563"/>
          <p14:tracePt t="9105" x="5632450" y="3103563"/>
          <p14:tracePt t="9106" x="5614988" y="3103563"/>
          <p14:tracePt t="9107" x="5603875" y="3103563"/>
          <p14:tracePt t="9108" x="5592763" y="3103563"/>
          <p14:tracePt t="9109" x="5581650" y="3103563"/>
          <p14:tracePt t="9110" x="5559425" y="3103563"/>
          <p14:tracePt t="9111" x="5537200" y="3103563"/>
          <p14:tracePt t="9112" x="5526088" y="3103563"/>
          <p14:tracePt t="9113" x="5514975" y="3103563"/>
          <p14:tracePt t="9114" x="5502275" y="3103563"/>
          <p14:tracePt t="9115" x="5486400" y="3103563"/>
          <p14:tracePt t="9116" x="5464175" y="3103563"/>
          <p14:tracePt t="9117" x="5453063" y="3103563"/>
          <p14:tracePt t="9118" x="5435600" y="3103563"/>
          <p14:tracePt t="9119" x="5418138" y="3103563"/>
          <p14:tracePt t="9120" x="5407025" y="3103563"/>
          <p14:tracePt t="9121" x="5395913" y="3108325"/>
          <p14:tracePt t="9122" x="5384800" y="3108325"/>
          <p14:tracePt t="9123" x="5373688" y="3108325"/>
          <p14:tracePt t="9124" x="5345113" y="3108325"/>
          <p14:tracePt t="9125" x="5334000" y="3108325"/>
          <p14:tracePt t="9126" x="5322888" y="3108325"/>
          <p14:tracePt t="9127" x="5307013" y="3108325"/>
          <p14:tracePt t="9128" x="5294313" y="3114675"/>
          <p14:tracePt t="9129" x="5278438" y="3114675"/>
          <p14:tracePt t="9130" x="5267325" y="3114675"/>
          <p14:tracePt t="9131" x="5256213" y="3114675"/>
          <p14:tracePt t="9132" x="5245100" y="3119438"/>
          <p14:tracePt t="9133" x="5227638" y="3119438"/>
          <p14:tracePt t="9135" x="5216525" y="3119438"/>
          <p14:tracePt t="9135" x="5205413" y="3125788"/>
          <p14:tracePt t="9136" x="5183188" y="3125788"/>
          <p14:tracePt t="9137" x="5172075" y="3125788"/>
          <p14:tracePt t="9138" x="5154613" y="3125788"/>
          <p14:tracePt t="9139" x="5143500" y="3125788"/>
          <p14:tracePt t="9140" x="5132388" y="3130550"/>
          <p14:tracePt t="9141" x="5114925" y="3130550"/>
          <p14:tracePt t="9142" x="5099050" y="3136900"/>
          <p14:tracePt t="9143" x="5086350" y="3136900"/>
          <p14:tracePt t="9144" x="5075238" y="3141663"/>
          <p14:tracePt t="9145" x="5064125" y="3141663"/>
          <p14:tracePt t="9146" x="5053013" y="3141663"/>
          <p14:tracePt t="9147" x="5041900" y="3141663"/>
          <p14:tracePt t="9149" x="5024438" y="3141663"/>
          <p14:tracePt t="9149" x="5013325" y="3148013"/>
          <p14:tracePt t="9150" x="5002213" y="3148013"/>
          <p14:tracePt t="9151" x="4986338" y="3152775"/>
          <p14:tracePt t="9152" x="4975225" y="3159125"/>
          <p14:tracePt t="9153" x="4964113" y="3159125"/>
          <p14:tracePt t="9154" x="4951413" y="3159125"/>
          <p14:tracePt t="9155" x="4940300" y="3159125"/>
          <p14:tracePt t="9156" x="4929188" y="3165475"/>
          <p14:tracePt t="9157" x="4918075" y="3165475"/>
          <p14:tracePt t="9158" x="4906963" y="3170238"/>
          <p14:tracePt t="9159" x="4895850" y="3170238"/>
          <p14:tracePt t="9160" x="4878388" y="3176588"/>
          <p14:tracePt t="9162" x="4867275" y="3176588"/>
          <p14:tracePt t="9163" x="4856163" y="3176588"/>
          <p14:tracePt t="9164" x="4845050" y="3181350"/>
          <p14:tracePt t="9165" x="4829175" y="3187700"/>
          <p14:tracePt t="9166" x="4816475" y="3187700"/>
          <p14:tracePt t="9167" x="4805363" y="3187700"/>
          <p14:tracePt t="9169" x="4800600" y="3192463"/>
          <p14:tracePt t="9170" x="4783138" y="3198813"/>
          <p14:tracePt t="9170" x="4772025" y="3198813"/>
          <p14:tracePt t="9172" x="4760913" y="3198813"/>
          <p14:tracePt t="9173" x="4749800" y="3203575"/>
          <p14:tracePt t="9174" x="4732338" y="3209925"/>
          <p14:tracePt t="9175" x="4727575" y="3209925"/>
          <p14:tracePt t="9176" x="4721225" y="3209925"/>
          <p14:tracePt t="9177" x="4710113" y="3214688"/>
          <p14:tracePt t="9178" x="4699000" y="3221038"/>
          <p14:tracePt t="9179" x="4687888" y="3227388"/>
          <p14:tracePt t="9180" x="4676775" y="3227388"/>
          <p14:tracePt t="9181" x="4670425" y="3227388"/>
          <p14:tracePt t="9183" x="4665663" y="3232150"/>
          <p14:tracePt t="9183" x="4654550" y="3238500"/>
          <p14:tracePt t="9184" x="4643438" y="3238500"/>
          <p14:tracePt t="9185" x="4637088" y="3238500"/>
          <p14:tracePt t="9186" x="4625975" y="3243263"/>
          <p14:tracePt t="9188" x="4608513" y="3249613"/>
          <p14:tracePt t="9190" x="4597400" y="3254375"/>
          <p14:tracePt t="9190" x="4592638" y="3260725"/>
          <p14:tracePt t="9191" x="4586288" y="3260725"/>
          <p14:tracePt t="9192" x="4581525" y="3260725"/>
          <p14:tracePt t="9193" x="4575175" y="3265488"/>
          <p14:tracePt t="9194" x="4570413" y="3265488"/>
          <p14:tracePt t="9195" x="4559300" y="3271838"/>
          <p14:tracePt t="9196" x="4552950" y="3276600"/>
          <p14:tracePt t="9198" x="4548188" y="3276600"/>
          <p14:tracePt t="9198" x="4535488" y="3282950"/>
          <p14:tracePt t="9199" x="4535488" y="3287713"/>
          <p14:tracePt t="9200" x="4530725" y="3287713"/>
          <p14:tracePt t="9201" x="4524375" y="3287713"/>
          <p14:tracePt t="9202" x="4524375" y="3294063"/>
          <p14:tracePt t="9203" x="4513263" y="3300413"/>
          <p14:tracePt t="9204" x="4508500" y="3300413"/>
          <p14:tracePt t="9205" x="4502150" y="3305175"/>
          <p14:tracePt t="9206" x="4497388" y="3305175"/>
          <p14:tracePt t="9207" x="4491038" y="3311525"/>
          <p14:tracePt t="9208" x="4486275" y="3316288"/>
          <p14:tracePt t="9210" x="4479925" y="3322638"/>
          <p14:tracePt t="9211" x="4473575" y="3322638"/>
          <p14:tracePt t="9212" x="4468813" y="3327400"/>
          <p14:tracePt t="9214" x="4462463" y="3333750"/>
          <p14:tracePt t="9216" x="4457700" y="3338513"/>
          <p14:tracePt t="9218" x="4451350" y="3338513"/>
          <p14:tracePt t="9219" x="4446588" y="3344863"/>
          <p14:tracePt t="9220" x="4446588" y="3349625"/>
          <p14:tracePt t="9221" x="4440238" y="3349625"/>
          <p14:tracePt t="9222" x="4435475" y="3355975"/>
          <p14:tracePt t="9222" x="4429125" y="3355975"/>
          <p14:tracePt t="9224" x="4429125" y="3362325"/>
          <p14:tracePt t="9225" x="4424363" y="3362325"/>
          <p14:tracePt t="9225" x="4424363" y="3367088"/>
          <p14:tracePt t="9227" x="4418013" y="3373438"/>
          <p14:tracePt t="9228" x="4413250" y="3378200"/>
          <p14:tracePt t="9230" x="4406900" y="3384550"/>
          <p14:tracePt t="9232" x="4406900" y="3389313"/>
          <p14:tracePt t="9234" x="4400550" y="3395663"/>
          <p14:tracePt t="9235" x="4395788" y="3395663"/>
          <p14:tracePt t="9236" x="4395788" y="3400425"/>
          <p14:tracePt t="9238" x="4389438" y="3411538"/>
          <p14:tracePt t="9241" x="4389438" y="3417888"/>
          <p14:tracePt t="9241" x="4384675" y="3417888"/>
          <p14:tracePt t="9242" x="4384675" y="3422650"/>
          <p14:tracePt t="9245" x="4384675" y="3429000"/>
          <p14:tracePt t="9245" x="4378325" y="3429000"/>
          <p14:tracePt t="9246" x="4378325" y="3435350"/>
          <p14:tracePt t="9248" x="4373563" y="3440113"/>
          <p14:tracePt t="9250" x="4373563" y="3446463"/>
          <p14:tracePt t="9251" x="4373563" y="3451225"/>
          <p14:tracePt t="9253" x="4373563" y="3457575"/>
          <p14:tracePt t="9255" x="4373563" y="3462338"/>
          <p14:tracePt t="9256" x="4367213" y="3462338"/>
          <p14:tracePt t="9258" x="4367213" y="3473450"/>
          <p14:tracePt t="9261" x="4367213" y="3479800"/>
          <p14:tracePt t="9263" x="4367213" y="3484563"/>
          <p14:tracePt t="9265" x="4367213" y="3490913"/>
          <p14:tracePt t="9267" x="4367213" y="3495675"/>
          <p14:tracePt t="9268" x="4367213" y="3502025"/>
          <p14:tracePt t="9269" x="4367213" y="3508375"/>
          <p14:tracePt t="9271" x="4367213" y="3513138"/>
          <p14:tracePt t="9273" x="4367213" y="3519488"/>
          <p14:tracePt t="9275" x="4367213" y="3524250"/>
          <p14:tracePt t="9277" x="4367213" y="3530600"/>
          <p14:tracePt t="9278" x="4367213" y="3535363"/>
          <p14:tracePt t="9281" x="4367213" y="3541713"/>
          <p14:tracePt t="9281" x="4367213" y="3546475"/>
          <p14:tracePt t="9284" x="4373563" y="3546475"/>
          <p14:tracePt t="9284" x="4373563" y="3552825"/>
          <p14:tracePt t="9285" x="4378325" y="3557588"/>
          <p14:tracePt t="9287" x="4378325" y="3563938"/>
          <p14:tracePt t="9288" x="4378325" y="3570288"/>
          <p14:tracePt t="9289" x="4384675" y="3570288"/>
          <p14:tracePt t="9290" x="4384675" y="3575050"/>
          <p14:tracePt t="9291" x="4384675" y="3581400"/>
          <p14:tracePt t="9294" x="4389438" y="3586163"/>
          <p14:tracePt t="9294" x="4389438" y="3592513"/>
          <p14:tracePt t="9295" x="4395788" y="3597275"/>
          <p14:tracePt t="9297" x="4400550" y="3597275"/>
          <p14:tracePt t="9298" x="4400550" y="3603625"/>
          <p14:tracePt t="9299" x="4400550" y="3608388"/>
          <p14:tracePt t="9301" x="4406900" y="3608388"/>
          <p14:tracePt t="9302" x="4406900" y="3619500"/>
          <p14:tracePt t="9302" x="4413250" y="3619500"/>
          <p14:tracePt t="9303" x="4418013" y="3625850"/>
          <p14:tracePt t="9305" x="4418013" y="3630613"/>
          <p14:tracePt t="9306" x="4424363" y="3636963"/>
          <p14:tracePt t="9308" x="4424363" y="3643313"/>
          <p14:tracePt t="9309" x="4429125" y="3643313"/>
          <p14:tracePt t="9310" x="4429125" y="3648075"/>
          <p14:tracePt t="9311" x="4435475" y="3648075"/>
          <p14:tracePt t="9312" x="4435475" y="3654425"/>
          <p14:tracePt t="9313" x="4435475" y="3659188"/>
          <p14:tracePt t="9315" x="4440238" y="3659188"/>
          <p14:tracePt t="9315" x="4446588" y="3665538"/>
          <p14:tracePt t="9316" x="4451350" y="3670300"/>
          <p14:tracePt t="9317" x="4451350" y="3676650"/>
          <p14:tracePt t="9318" x="4457700" y="3676650"/>
          <p14:tracePt t="9319" x="4462463" y="3681413"/>
          <p14:tracePt t="9320" x="4462463" y="3687763"/>
          <p14:tracePt t="9321" x="4473575" y="3692525"/>
          <p14:tracePt t="9323" x="4473575" y="3698875"/>
          <p14:tracePt t="9324" x="4479925" y="3698875"/>
          <p14:tracePt t="9325" x="4486275" y="3705225"/>
          <p14:tracePt t="9326" x="4491038" y="3709988"/>
          <p14:tracePt t="9327" x="4497388" y="3716338"/>
          <p14:tracePt t="9328" x="4502150" y="3721100"/>
          <p14:tracePt t="9330" x="4508500" y="3727450"/>
          <p14:tracePt t="9331" x="4513263" y="3727450"/>
          <p14:tracePt t="9332" x="4519613" y="3732213"/>
          <p14:tracePt t="9334" x="4530725" y="3743325"/>
          <p14:tracePt t="9336" x="4535488" y="3743325"/>
          <p14:tracePt t="9336" x="4535488" y="3749675"/>
          <p14:tracePt t="9338" x="4541838" y="3754438"/>
          <p14:tracePt t="9338" x="4552950" y="3760788"/>
          <p14:tracePt t="9339" x="4559300" y="3765550"/>
          <p14:tracePt t="9340" x="4564063" y="3765550"/>
          <p14:tracePt t="9342" x="4570413" y="3771900"/>
          <p14:tracePt t="9342" x="4575175" y="3778250"/>
          <p14:tracePt t="9343" x="4586288" y="3783013"/>
          <p14:tracePt t="9345" x="4597400" y="3789363"/>
          <p14:tracePt t="9346" x="4603750" y="3794125"/>
          <p14:tracePt t="9347" x="4608513" y="3794125"/>
          <p14:tracePt t="9348" x="4614863" y="3800475"/>
          <p14:tracePt t="9349" x="4625975" y="3805238"/>
          <p14:tracePt t="9350" x="4632325" y="3811588"/>
          <p14:tracePt t="9351" x="4643438" y="3816350"/>
          <p14:tracePt t="9353" x="4654550" y="3827463"/>
          <p14:tracePt t="9354" x="4665663" y="3827463"/>
          <p14:tracePt t="9355" x="4670425" y="3833813"/>
          <p14:tracePt t="9356" x="4676775" y="3838575"/>
          <p14:tracePt t="9357" x="4687888" y="3844925"/>
          <p14:tracePt t="9358" x="4699000" y="3851275"/>
          <p14:tracePt t="9359" x="4705350" y="3856038"/>
          <p14:tracePt t="9360" x="4721225" y="3856038"/>
          <p14:tracePt t="9361" x="4721225" y="3862388"/>
          <p14:tracePt t="9362" x="4727575" y="3862388"/>
          <p14:tracePt t="9363" x="4749800" y="3873500"/>
          <p14:tracePt t="9364" x="4756150" y="3878263"/>
          <p14:tracePt t="9365" x="4760913" y="3878263"/>
          <p14:tracePt t="9366" x="4767263" y="3884613"/>
          <p14:tracePt t="9367" x="4778375" y="3889375"/>
          <p14:tracePt t="9368" x="4789488" y="3889375"/>
          <p14:tracePt t="9369" x="4794250" y="3895725"/>
          <p14:tracePt t="9370" x="4816475" y="3906838"/>
          <p14:tracePt t="9371" x="4822825" y="3906838"/>
          <p14:tracePt t="9372" x="4829175" y="3913188"/>
          <p14:tracePt t="9373" x="4833938" y="3913188"/>
          <p14:tracePt t="9374" x="4845050" y="3917950"/>
          <p14:tracePt t="9375" x="4862513" y="3924300"/>
          <p14:tracePt t="9376" x="4867275" y="3929063"/>
          <p14:tracePt t="9377" x="4873625" y="3929063"/>
          <p14:tracePt t="9378" x="4889500" y="3935413"/>
          <p14:tracePt t="9379" x="4902200" y="3940175"/>
          <p14:tracePt t="9380" x="4913313" y="3946525"/>
          <p14:tracePt t="9381" x="4918075" y="3946525"/>
          <p14:tracePt t="9382" x="4940300" y="3951288"/>
          <p14:tracePt t="9383" x="4946650" y="3957638"/>
          <p14:tracePt t="9384" x="4951413" y="3957638"/>
          <p14:tracePt t="9385" x="4968875" y="3962400"/>
          <p14:tracePt t="9386" x="4979988" y="3962400"/>
          <p14:tracePt t="9387" x="4997450" y="3968750"/>
          <p14:tracePt t="9388" x="5008563" y="3973513"/>
          <p14:tracePt t="9389" x="5019675" y="3979863"/>
          <p14:tracePt t="9390" x="5030788" y="3979863"/>
          <p14:tracePt t="9391" x="5041900" y="3986213"/>
          <p14:tracePt t="9392" x="5059363" y="3990975"/>
          <p14:tracePt t="9393" x="5070475" y="3990975"/>
          <p14:tracePt t="9394" x="5081588" y="3997325"/>
          <p14:tracePt t="9395" x="5092700" y="3997325"/>
          <p14:tracePt t="9396" x="5103813" y="4002088"/>
          <p14:tracePt t="9397" x="5121275" y="4002088"/>
          <p14:tracePt t="9398" x="5137150" y="4008438"/>
          <p14:tracePt t="9399" x="5143500" y="4013200"/>
          <p14:tracePt t="9400" x="5159375" y="4013200"/>
          <p14:tracePt t="9401" x="5165725" y="4013200"/>
          <p14:tracePt t="9402" x="5183188" y="4019550"/>
          <p14:tracePt t="9403" x="5199063" y="4019550"/>
          <p14:tracePt t="9404" x="5210175" y="4024313"/>
          <p14:tracePt t="9405" x="5227638" y="4024313"/>
          <p14:tracePt t="9406" x="5232400" y="4024313"/>
          <p14:tracePt t="9407" x="5249863" y="4024313"/>
          <p14:tracePt t="9408" x="5267325" y="4030663"/>
          <p14:tracePt t="9409" x="5272088" y="4030663"/>
          <p14:tracePt t="9411" x="5294313" y="4035425"/>
          <p14:tracePt t="9412" x="5307013" y="4035425"/>
          <p14:tracePt t="9412" x="5318125" y="4041775"/>
          <p14:tracePt t="9413" x="5334000" y="4041775"/>
          <p14:tracePt t="9414" x="5340350" y="4041775"/>
          <p14:tracePt t="9415" x="5356225" y="4041775"/>
          <p14:tracePt t="9416" x="5380038" y="4041775"/>
          <p14:tracePt t="9417" x="5391150" y="4041775"/>
          <p14:tracePt t="9419" x="5424488" y="4048125"/>
          <p14:tracePt t="9421" x="5429250" y="4048125"/>
          <p14:tracePt t="9422" x="5446713" y="4048125"/>
          <p14:tracePt t="9423" x="5480050" y="4052888"/>
          <p14:tracePt t="9424" x="5486400" y="4052888"/>
          <p14:tracePt t="9426" x="5502275" y="4052888"/>
          <p14:tracePt t="9426" x="5526088" y="4059238"/>
          <p14:tracePt t="9428" x="5537200" y="4059238"/>
          <p14:tracePt t="9428" x="5553075" y="4059238"/>
          <p14:tracePt t="9429" x="5570538" y="4059238"/>
          <p14:tracePt t="9430" x="5581650" y="4059238"/>
          <p14:tracePt t="9431" x="5603875" y="4064000"/>
          <p14:tracePt t="9433" x="5621338" y="4064000"/>
          <p14:tracePt t="9434" x="5632450" y="4064000"/>
          <p14:tracePt t="9434" x="5643563" y="4064000"/>
          <p14:tracePt t="9435" x="5661025" y="4064000"/>
          <p14:tracePt t="9436" x="5672138" y="4064000"/>
          <p14:tracePt t="9437" x="5683250" y="4064000"/>
          <p14:tracePt t="9438" x="5710238" y="4064000"/>
          <p14:tracePt t="9439" x="5722938" y="4064000"/>
          <p14:tracePt t="9440" x="5738813" y="4064000"/>
          <p14:tracePt t="9441" x="5761038" y="4064000"/>
          <p14:tracePt t="9442" x="5778500" y="4064000"/>
          <p14:tracePt t="9443" x="5789613" y="4064000"/>
          <p14:tracePt t="9444" x="5800725" y="4064000"/>
          <p14:tracePt t="9445" x="5822950" y="4064000"/>
          <p14:tracePt t="9446" x="5834063" y="4064000"/>
          <p14:tracePt t="9447" x="5857875" y="4064000"/>
          <p14:tracePt t="9448" x="5868988" y="4064000"/>
          <p14:tracePt t="9449" x="5891213" y="4064000"/>
          <p14:tracePt t="9450" x="5902325" y="4064000"/>
          <p14:tracePt t="9451" x="5918200" y="4064000"/>
          <p14:tracePt t="9452" x="5930900" y="4064000"/>
          <p14:tracePt t="9453" x="5953125" y="4064000"/>
          <p14:tracePt t="9454" x="5975350" y="4064000"/>
          <p14:tracePt t="9455" x="5991225" y="4064000"/>
          <p14:tracePt t="9456" x="6003925" y="4070350"/>
          <p14:tracePt t="9457" x="6026150" y="4070350"/>
          <p14:tracePt t="9458" x="6042025" y="4070350"/>
          <p14:tracePt t="9459" x="6053138" y="4070350"/>
          <p14:tracePt t="9460" x="6065838" y="4070350"/>
          <p14:tracePt t="9461" x="6088063" y="4070350"/>
          <p14:tracePt t="9462" x="6110288" y="4070350"/>
          <p14:tracePt t="9463" x="6121400" y="4070350"/>
          <p14:tracePt t="9464" x="6143625" y="4070350"/>
          <p14:tracePt t="9465" x="6154738" y="4070350"/>
          <p14:tracePt t="9466" x="6172200" y="4070350"/>
          <p14:tracePt t="9468" x="6188075" y="4070350"/>
          <p14:tracePt t="9469" x="6211888" y="4070350"/>
          <p14:tracePt t="9469" x="6234113" y="4070350"/>
          <p14:tracePt t="9470" x="6245225" y="4070350"/>
          <p14:tracePt t="9472" x="6256338" y="4070350"/>
          <p14:tracePt t="9473" x="6278563" y="4070350"/>
          <p14:tracePt t="9474" x="6296025" y="4070350"/>
          <p14:tracePt t="9475" x="6307138" y="4070350"/>
          <p14:tracePt t="9476" x="6329363" y="4070350"/>
          <p14:tracePt t="9476" x="6346825" y="4075113"/>
          <p14:tracePt t="9478" x="6362700" y="4075113"/>
          <p14:tracePt t="9478" x="6373813" y="4075113"/>
          <p14:tracePt t="9479" x="6396038" y="4075113"/>
          <p14:tracePt t="9480" x="6413500" y="4075113"/>
          <p14:tracePt t="9481" x="6424613" y="4075113"/>
          <p14:tracePt t="9482" x="6446838" y="4075113"/>
          <p14:tracePt t="9483" x="6464300" y="4075113"/>
          <p14:tracePt t="9484" x="6481763" y="4075113"/>
          <p14:tracePt t="9485" x="6497638" y="4075113"/>
          <p14:tracePt t="9486" x="6519863" y="4075113"/>
          <p14:tracePt t="9487" x="6537325" y="4075113"/>
          <p14:tracePt t="9488" x="6548438" y="4075113"/>
          <p14:tracePt t="9489" x="6559550" y="4081463"/>
          <p14:tracePt t="9490" x="6581775" y="4081463"/>
          <p14:tracePt t="9491" x="6604000" y="4081463"/>
          <p14:tracePt t="9492" x="6616700" y="4081463"/>
          <p14:tracePt t="9493" x="6627813" y="4081463"/>
          <p14:tracePt t="9494" x="6650038" y="4081463"/>
          <p14:tracePt t="9495" x="6665913" y="4081463"/>
          <p14:tracePt t="9496" x="6677025" y="4081463"/>
          <p14:tracePt t="9497" x="6694488" y="4081463"/>
          <p14:tracePt t="9498" x="6723063" y="4081463"/>
          <p14:tracePt t="9499" x="6738938" y="4081463"/>
          <p14:tracePt t="9500" x="6751638" y="4081463"/>
          <p14:tracePt t="9501" x="6762750" y="4081463"/>
          <p14:tracePt t="9502" x="6773863" y="4081463"/>
          <p14:tracePt t="9503" x="6796088" y="4081463"/>
          <p14:tracePt t="9504" x="6811963" y="4081463"/>
          <p14:tracePt t="9505" x="6824663" y="4081463"/>
          <p14:tracePt t="9506" x="6840538" y="4081463"/>
          <p14:tracePt t="9507" x="6862763" y="4081463"/>
          <p14:tracePt t="9508" x="6873875" y="4081463"/>
          <p14:tracePt t="9509" x="6891338" y="4081463"/>
          <p14:tracePt t="9510" x="6902450" y="4081463"/>
          <p14:tracePt t="9511" x="6919913" y="4081463"/>
          <p14:tracePt t="9512" x="6931025" y="4081463"/>
          <p14:tracePt t="9513" x="6953250" y="4081463"/>
          <p14:tracePt t="9514" x="6970713" y="4081463"/>
          <p14:tracePt t="9515" x="6986588" y="4081463"/>
          <p14:tracePt t="9516" x="6997700" y="4081463"/>
          <p14:tracePt t="9517" x="7008813" y="4081463"/>
          <p14:tracePt t="9518" x="7019925" y="4081463"/>
          <p14:tracePt t="9519" x="7032625" y="4081463"/>
          <p14:tracePt t="9520" x="7043738" y="4081463"/>
          <p14:tracePt t="9521" x="7070725" y="4081463"/>
          <p14:tracePt t="9523" x="7088188" y="4081463"/>
          <p14:tracePt t="9523" x="7099300" y="4081463"/>
          <p14:tracePt t="9524" x="7110413" y="4081463"/>
          <p14:tracePt t="9525" x="7127875" y="4081463"/>
          <p14:tracePt t="9527" x="7138988" y="4081463"/>
          <p14:tracePt t="9527" x="7150100" y="4081463"/>
          <p14:tracePt t="9528" x="7161213" y="4081463"/>
          <p14:tracePt t="9529" x="7172325" y="4081463"/>
          <p14:tracePt t="9531" x="7189788" y="4081463"/>
          <p14:tracePt t="9531" x="7205663" y="4081463"/>
          <p14:tracePt t="9532" x="7216775" y="4081463"/>
          <p14:tracePt t="9533" x="7227888" y="4081463"/>
          <p14:tracePt t="9534" x="7240588" y="4081463"/>
          <p14:tracePt t="9535" x="7251700" y="4081463"/>
          <p14:tracePt t="9536" x="7262813" y="4081463"/>
          <p14:tracePt t="9537" x="7273925" y="4081463"/>
          <p14:tracePt t="9538" x="7289800" y="4075113"/>
          <p14:tracePt t="9539" x="7302500" y="4075113"/>
          <p14:tracePt t="9540" x="7313613" y="4075113"/>
          <p14:tracePt t="9541" x="7318375" y="4075113"/>
          <p14:tracePt t="9542" x="7335838" y="4070350"/>
          <p14:tracePt t="9543" x="7346950" y="4070350"/>
          <p14:tracePt t="9544" x="7362825" y="4070350"/>
          <p14:tracePt t="9546" x="7375525" y="4070350"/>
          <p14:tracePt t="9547" x="7386638" y="4070350"/>
          <p14:tracePt t="9548" x="7397750" y="4064000"/>
          <p14:tracePt t="9549" x="7408863" y="4064000"/>
          <p14:tracePt t="9551" x="7419975" y="4059238"/>
          <p14:tracePt t="9551" x="7431088" y="4059238"/>
          <p14:tracePt t="9552" x="7435850" y="4059238"/>
          <p14:tracePt t="9553" x="7448550" y="4059238"/>
          <p14:tracePt t="9554" x="7459663" y="4059238"/>
          <p14:tracePt t="9555" x="7475538" y="4052888"/>
          <p14:tracePt t="9557" x="7481888" y="4048125"/>
          <p14:tracePt t="9558" x="7493000" y="4048125"/>
          <p14:tracePt t="9559" x="7510463" y="4048125"/>
          <p14:tracePt t="9560" x="7515225" y="4048125"/>
          <p14:tracePt t="9561" x="7521575" y="4041775"/>
          <p14:tracePt t="9562" x="7526338" y="4041775"/>
          <p14:tracePt t="9563" x="7543800" y="4035425"/>
          <p14:tracePt t="9565" x="7548563" y="4035425"/>
          <p14:tracePt t="9566" x="7559675" y="4030663"/>
          <p14:tracePt t="9567" x="7570788" y="4030663"/>
          <p14:tracePt t="9569" x="7583488" y="4030663"/>
          <p14:tracePt t="9570" x="7594600" y="4024313"/>
          <p14:tracePt t="9571" x="7599363" y="4024313"/>
          <p14:tracePt t="9572" x="7599363" y="4019550"/>
          <p14:tracePt t="9573" x="7610475" y="4019550"/>
          <p14:tracePt t="9574" x="7616825" y="4019550"/>
          <p14:tracePt t="9575" x="7621588" y="4013200"/>
          <p14:tracePt t="9576" x="7632700" y="4008438"/>
          <p14:tracePt t="9577" x="7639050" y="4008438"/>
          <p14:tracePt t="9579" x="7643813" y="4008438"/>
          <p14:tracePt t="9580" x="7650163" y="4002088"/>
          <p14:tracePt t="9581" x="7661275" y="3997325"/>
          <p14:tracePt t="9582" x="7667625" y="3997325"/>
          <p14:tracePt t="9583" x="7672388" y="3997325"/>
          <p14:tracePt t="9584" x="7678738" y="3990975"/>
          <p14:tracePt t="9585" x="7683500" y="3986213"/>
          <p14:tracePt t="9587" x="7689850" y="3986213"/>
          <p14:tracePt t="9589" x="7700963" y="3979863"/>
          <p14:tracePt t="9590" x="7712075" y="3979863"/>
          <p14:tracePt t="9591" x="7712075" y="3973513"/>
          <p14:tracePt t="9593" x="7718425" y="3968750"/>
          <p14:tracePt t="9593" x="7723188" y="3968750"/>
          <p14:tracePt t="9595" x="7729538" y="3968750"/>
          <p14:tracePt t="9596" x="7734300" y="3962400"/>
          <p14:tracePt t="9598" x="7740650" y="3962400"/>
          <p14:tracePt t="9600" x="7740650" y="3957638"/>
          <p14:tracePt t="9600" x="7745413" y="3957638"/>
          <p14:tracePt t="9601" x="7745413" y="3951288"/>
          <p14:tracePt t="9602" x="7756525" y="3946525"/>
          <p14:tracePt t="9605" x="7762875" y="3946525"/>
          <p14:tracePt t="9606" x="7762875" y="3940175"/>
          <p14:tracePt t="9607" x="7767638" y="3940175"/>
          <p14:tracePt t="9608" x="7773988" y="3935413"/>
          <p14:tracePt t="9609" x="7773988" y="3929063"/>
          <p14:tracePt t="9610" x="7778750" y="3929063"/>
          <p14:tracePt t="9612" x="7785100" y="3924300"/>
          <p14:tracePt t="9613" x="7791450" y="3924300"/>
          <p14:tracePt t="9615" x="7791450" y="3917950"/>
          <p14:tracePt t="9616" x="7796213" y="3917950"/>
          <p14:tracePt t="9617" x="7796213" y="3913188"/>
          <p14:tracePt t="9619" x="7796213" y="3906838"/>
          <p14:tracePt t="9620" x="7802563" y="3906838"/>
          <p14:tracePt t="9622" x="7802563" y="3900488"/>
          <p14:tracePt t="9623" x="7807325" y="3900488"/>
          <p14:tracePt t="9625" x="7813675" y="3895725"/>
          <p14:tracePt t="9627" x="7813675" y="3889375"/>
          <p14:tracePt t="9629" x="7818438" y="3889375"/>
          <p14:tracePt t="9630" x="7818438" y="3884613"/>
          <p14:tracePt t="9632" x="7818438" y="3878263"/>
          <p14:tracePt t="9633" x="7824788" y="3878263"/>
          <p14:tracePt t="9634" x="7824788" y="3873500"/>
          <p14:tracePt t="9636" x="7824788" y="3867150"/>
          <p14:tracePt t="9638" x="7829550" y="3867150"/>
          <p14:tracePt t="9639" x="7829550" y="3862388"/>
          <p14:tracePt t="9640" x="7829550" y="3856038"/>
          <p14:tracePt t="9643" x="7829550" y="3851275"/>
          <p14:tracePt t="9645" x="7829550" y="3844925"/>
          <p14:tracePt t="9646" x="7835900" y="3844925"/>
          <p14:tracePt t="9649" x="7835900" y="3838575"/>
          <p14:tracePt t="9649" x="7835900" y="3833813"/>
          <p14:tracePt t="9651" x="7840663" y="3833813"/>
          <p14:tracePt t="9652" x="7840663" y="3827463"/>
          <p14:tracePt t="9655" x="7840663" y="3822700"/>
          <p14:tracePt t="9656" x="7840663" y="3816350"/>
          <p14:tracePt t="9658" x="7840663" y="3811588"/>
          <p14:tracePt t="9661" x="7840663" y="3805238"/>
          <p14:tracePt t="9662" x="7840663" y="3800475"/>
          <p14:tracePt t="9665" x="7840663" y="3794125"/>
          <p14:tracePt t="9666" x="7840663" y="3789363"/>
          <p14:tracePt t="9667" x="7840663" y="3783013"/>
          <p14:tracePt t="9669" x="7840663" y="3778250"/>
          <p14:tracePt t="9671" x="7840663" y="3771900"/>
          <p14:tracePt t="9673" x="7840663" y="3765550"/>
          <p14:tracePt t="9676" x="7840663" y="3760788"/>
          <p14:tracePt t="9677" x="7840663" y="3754438"/>
          <p14:tracePt t="9678" x="7840663" y="3749675"/>
          <p14:tracePt t="9680" x="7835900" y="3749675"/>
          <p14:tracePt t="9681" x="7835900" y="3743325"/>
          <p14:tracePt t="9683" x="7835900" y="3738563"/>
          <p14:tracePt t="9685" x="7835900" y="3732213"/>
          <p14:tracePt t="9686" x="7835900" y="3727450"/>
          <p14:tracePt t="9687" x="7829550" y="3721100"/>
          <p14:tracePt t="9689" x="7829550" y="3716338"/>
          <p14:tracePt t="9691" x="7824788" y="3709988"/>
          <p14:tracePt t="9693" x="7824788" y="3705225"/>
          <p14:tracePt t="9695" x="7818438" y="3698875"/>
          <p14:tracePt t="9697" x="7818438" y="3692525"/>
          <p14:tracePt t="9698" x="7813675" y="3687763"/>
          <p14:tracePt t="9699" x="7813675" y="3681413"/>
          <p14:tracePt t="9702" x="7807325" y="3670300"/>
          <p14:tracePt t="9703" x="7802563" y="3670300"/>
          <p14:tracePt t="9704" x="7802563" y="3665538"/>
          <p14:tracePt t="9706" x="7796213" y="3665538"/>
          <p14:tracePt t="9707" x="7796213" y="3659188"/>
          <p14:tracePt t="9709" x="7791450" y="3654425"/>
          <p14:tracePt t="9710" x="7785100" y="3643313"/>
          <p14:tracePt t="9712" x="7778750" y="3636963"/>
          <p14:tracePt t="9714" x="7773988" y="3636963"/>
          <p14:tracePt t="9715" x="7767638" y="3625850"/>
          <p14:tracePt t="9717" x="7767638" y="3619500"/>
          <p14:tracePt t="9718" x="7762875" y="3619500"/>
          <p14:tracePt t="9719" x="7756525" y="3614738"/>
          <p14:tracePt t="9720" x="7751763" y="3608388"/>
          <p14:tracePt t="9722" x="7745413" y="3597275"/>
          <p14:tracePt t="9723" x="7740650" y="3597275"/>
          <p14:tracePt t="9724" x="7740650" y="3592513"/>
          <p14:tracePt t="9725" x="7734300" y="3592513"/>
          <p14:tracePt t="9726" x="7729538" y="3586163"/>
          <p14:tracePt t="9727" x="7729538" y="3581400"/>
          <p14:tracePt t="9728" x="7723188" y="3581400"/>
          <p14:tracePt t="9729" x="7718425" y="3575050"/>
          <p14:tracePt t="9730" x="7712075" y="3570288"/>
          <p14:tracePt t="9731" x="7705725" y="3563938"/>
          <p14:tracePt t="9733" x="7700963" y="3563938"/>
          <p14:tracePt t="9733" x="7694613" y="3557588"/>
          <p14:tracePt t="9734" x="7689850" y="3552825"/>
          <p14:tracePt t="9736" x="7683500" y="3546475"/>
          <p14:tracePt t="9737" x="7678738" y="3541713"/>
          <p14:tracePt t="9738" x="7672388" y="3535363"/>
          <p14:tracePt t="9739" x="7661275" y="3535363"/>
          <p14:tracePt t="9740" x="7661275" y="3530600"/>
          <p14:tracePt t="9741" x="7656513" y="3524250"/>
          <p14:tracePt t="9742" x="7650163" y="3524250"/>
          <p14:tracePt t="9743" x="7643813" y="3519488"/>
          <p14:tracePt t="9744" x="7632700" y="3513138"/>
          <p14:tracePt t="9745" x="7632700" y="3508375"/>
          <p14:tracePt t="9746" x="7627938" y="3508375"/>
          <p14:tracePt t="9747" x="7621588" y="3508375"/>
          <p14:tracePt t="9748" x="7610475" y="3495675"/>
          <p14:tracePt t="9750" x="7599363" y="3490913"/>
          <p14:tracePt t="9751" x="7594600" y="3490913"/>
          <p14:tracePt t="9752" x="7588250" y="3484563"/>
          <p14:tracePt t="9753" x="7583488" y="3479800"/>
          <p14:tracePt t="9754" x="7577138" y="3479800"/>
          <p14:tracePt t="9755" x="7570788" y="3479800"/>
          <p14:tracePt t="9756" x="7559675" y="3468688"/>
          <p14:tracePt t="9757" x="7554913" y="3468688"/>
          <p14:tracePt t="9759" x="7543800" y="3462338"/>
          <p14:tracePt t="9760" x="7532688" y="3457575"/>
          <p14:tracePt t="9762" x="7521575" y="3451225"/>
          <p14:tracePt t="9763" x="7510463" y="3446463"/>
          <p14:tracePt t="9765" x="7497763" y="3440113"/>
          <p14:tracePt t="9766" x="7486650" y="3435350"/>
          <p14:tracePt t="9767" x="7481888" y="3435350"/>
          <p14:tracePt t="9768" x="7475538" y="3435350"/>
          <p14:tracePt t="9769" x="7470775" y="3422650"/>
          <p14:tracePt t="9770" x="7459663" y="3422650"/>
          <p14:tracePt t="9772" x="7448550" y="3417888"/>
          <p14:tracePt t="9773" x="7435850" y="3411538"/>
          <p14:tracePt t="9774" x="7424738" y="3411538"/>
          <p14:tracePt t="9776" x="7413625" y="3406775"/>
          <p14:tracePt t="9777" x="7402513" y="3400425"/>
          <p14:tracePt t="9778" x="7391400" y="3400425"/>
          <p14:tracePt t="9779" x="7386638" y="3395663"/>
          <p14:tracePt t="9780" x="7380288" y="3389313"/>
          <p14:tracePt t="9781" x="7369175" y="3389313"/>
          <p14:tracePt t="9782" x="7358063" y="3389313"/>
          <p14:tracePt t="9783" x="7358063" y="3384550"/>
          <p14:tracePt t="9784" x="7340600" y="3384550"/>
          <p14:tracePt t="9785" x="7335838" y="3378200"/>
          <p14:tracePt t="9787" x="7329488" y="3378200"/>
          <p14:tracePt t="9787" x="7324725" y="3373438"/>
          <p14:tracePt t="9788" x="7313613" y="3373438"/>
          <p14:tracePt t="9789" x="7302500" y="3373438"/>
          <p14:tracePt t="9790" x="7289800" y="3367088"/>
          <p14:tracePt t="9791" x="7278688" y="3362325"/>
          <p14:tracePt t="9794" x="7267575" y="3355975"/>
          <p14:tracePt t="9795" x="7256463" y="3355975"/>
          <p14:tracePt t="9796" x="7240588" y="3355975"/>
          <p14:tracePt t="9796" x="7234238" y="3349625"/>
          <p14:tracePt t="9797" x="7216775" y="3344863"/>
          <p14:tracePt t="9799" x="7200900" y="3344863"/>
          <p14:tracePt t="9800" x="7194550" y="3338513"/>
          <p14:tracePt t="9801" x="7178675" y="3338513"/>
          <p14:tracePt t="9802" x="7167563" y="3333750"/>
          <p14:tracePt t="9803" x="7161213" y="3327400"/>
          <p14:tracePt t="9804" x="7154863" y="3327400"/>
          <p14:tracePt t="9805" x="7138988" y="3327400"/>
          <p14:tracePt t="9806" x="7127875" y="3327400"/>
          <p14:tracePt t="9808" x="7116763" y="3322638"/>
          <p14:tracePt t="9808" x="7110413" y="3322638"/>
          <p14:tracePt t="9809" x="7099300" y="3316288"/>
          <p14:tracePt t="9810" x="7081838" y="3311525"/>
          <p14:tracePt t="9812" x="7070725" y="3311525"/>
          <p14:tracePt t="9813" x="7059613" y="3311525"/>
          <p14:tracePt t="9815" x="7048500" y="3305175"/>
          <p14:tracePt t="9816" x="7032625" y="3305175"/>
          <p14:tracePt t="9816" x="7019925" y="3300413"/>
          <p14:tracePt t="9817" x="7015163" y="3300413"/>
          <p14:tracePt t="9818" x="6997700" y="3300413"/>
          <p14:tracePt t="9819" x="6992938" y="3300413"/>
          <p14:tracePt t="9820" x="6975475" y="3294063"/>
          <p14:tracePt t="9821" x="6964363" y="3294063"/>
          <p14:tracePt t="9822" x="6959600" y="3294063"/>
          <p14:tracePt t="9823" x="6942138" y="3287713"/>
          <p14:tracePt t="9824" x="6935788" y="3287713"/>
          <p14:tracePt t="9825" x="6919913" y="3282950"/>
          <p14:tracePt t="9826" x="6908800" y="3282950"/>
          <p14:tracePt t="9827" x="6897688" y="3282950"/>
          <p14:tracePt t="9829" x="6884988" y="3282950"/>
          <p14:tracePt t="9829" x="6873875" y="3276600"/>
          <p14:tracePt t="9830" x="6858000" y="3276600"/>
          <p14:tracePt t="9831" x="6846888" y="3276600"/>
          <p14:tracePt t="9832" x="6829425" y="3271838"/>
          <p14:tracePt t="9833" x="6824663" y="3271838"/>
          <p14:tracePt t="9834" x="6818313" y="3271838"/>
          <p14:tracePt t="9836" x="6796088" y="3265488"/>
          <p14:tracePt t="9836" x="6789738" y="3265488"/>
          <p14:tracePt t="9837" x="6773863" y="3260725"/>
          <p14:tracePt t="9838" x="6767513" y="3260725"/>
          <p14:tracePt t="9840" x="6751638" y="3260725"/>
          <p14:tracePt t="9840" x="6745288" y="3260725"/>
          <p14:tracePt t="9842" x="6723063" y="3260725"/>
          <p14:tracePt t="9843" x="6700838" y="3254375"/>
          <p14:tracePt t="9844" x="6694488" y="3254375"/>
          <p14:tracePt t="9845" x="6677025" y="3254375"/>
          <p14:tracePt t="9846" x="6672263" y="3254375"/>
          <p14:tracePt t="9848" x="6654800" y="3249613"/>
          <p14:tracePt t="9849" x="6643688" y="3249613"/>
          <p14:tracePt t="9850" x="6627813" y="3249613"/>
          <p14:tracePt t="9851" x="6621463" y="3249613"/>
          <p14:tracePt t="9851" x="6604000" y="3249613"/>
          <p14:tracePt t="9852" x="6592888" y="3249613"/>
          <p14:tracePt t="9853" x="6588125" y="3249613"/>
          <p14:tracePt t="9854" x="6577013" y="3249613"/>
          <p14:tracePt t="9855" x="6554788" y="3249613"/>
          <p14:tracePt t="9856" x="6554788" y="3243263"/>
          <p14:tracePt t="9857" x="6537325" y="3243263"/>
          <p14:tracePt t="9858" x="6526213" y="3243263"/>
          <p14:tracePt t="9859" x="6515100" y="3243263"/>
          <p14:tracePt t="9860" x="6503988" y="3243263"/>
          <p14:tracePt t="9861" x="6492875" y="3243263"/>
          <p14:tracePt t="9862" x="6481763" y="3243263"/>
          <p14:tracePt t="9863" x="6464300" y="3238500"/>
          <p14:tracePt t="9864" x="6453188" y="3238500"/>
          <p14:tracePt t="9865" x="6435725" y="3238500"/>
          <p14:tracePt t="9866" x="6430963" y="3238500"/>
          <p14:tracePt t="9867" x="6413500" y="3238500"/>
          <p14:tracePt t="9868" x="6408738" y="3238500"/>
          <p14:tracePt t="9869" x="6391275" y="3238500"/>
          <p14:tracePt t="9870" x="6380163" y="3238500"/>
          <p14:tracePt t="9871" x="6362700" y="3238500"/>
          <p14:tracePt t="9872" x="6351588" y="3238500"/>
          <p14:tracePt t="9873" x="6340475" y="3238500"/>
          <p14:tracePt t="9874" x="6318250" y="3238500"/>
          <p14:tracePt t="9875" x="6311900" y="3238500"/>
          <p14:tracePt t="9876" x="6300788" y="3238500"/>
          <p14:tracePt t="9877" x="6284913" y="3238500"/>
          <p14:tracePt t="9878" x="6278563" y="3238500"/>
          <p14:tracePt t="9879" x="6261100" y="3238500"/>
          <p14:tracePt t="9880" x="6256338" y="3238500"/>
          <p14:tracePt t="9881" x="6238875" y="3238500"/>
          <p14:tracePt t="9882" x="6227763" y="3238500"/>
          <p14:tracePt t="9883" x="6216650" y="3238500"/>
          <p14:tracePt t="9884" x="6205538" y="3238500"/>
          <p14:tracePt t="9885" x="6188075" y="3238500"/>
          <p14:tracePt t="9886" x="6176963" y="3238500"/>
          <p14:tracePt t="9887" x="6161088" y="3238500"/>
          <p14:tracePt t="9888" x="6154738" y="3238500"/>
          <p14:tracePt t="9889" x="6138863" y="3238500"/>
          <p14:tracePt t="9890" x="6132513" y="3238500"/>
          <p14:tracePt t="9892" x="6115050" y="3238500"/>
          <p14:tracePt t="9892" x="6103938" y="3238500"/>
          <p14:tracePt t="9893" x="6088063" y="3238500"/>
          <p14:tracePt t="9895" x="6076950" y="3238500"/>
          <p14:tracePt t="9895" x="6065838" y="3238500"/>
          <p14:tracePt t="9896" x="6053138" y="3238500"/>
          <p14:tracePt t="9897" x="6037263" y="3238500"/>
          <p14:tracePt t="9898" x="6030913" y="3238500"/>
          <p14:tracePt t="9899" x="6015038" y="3238500"/>
          <p14:tracePt t="9900" x="6008688" y="3238500"/>
          <p14:tracePt t="9901" x="5991225" y="3238500"/>
          <p14:tracePt t="9902" x="5975350" y="3238500"/>
          <p14:tracePt t="9903" x="5964238" y="3238500"/>
          <p14:tracePt t="9904" x="5953125" y="3238500"/>
          <p14:tracePt t="9905" x="5942013" y="3238500"/>
          <p14:tracePt t="9906" x="5930900" y="3238500"/>
          <p14:tracePt t="9907" x="5918200" y="3238500"/>
          <p14:tracePt t="9908" x="5907088" y="3238500"/>
          <p14:tracePt t="9909" x="5891213" y="3238500"/>
          <p14:tracePt t="9910" x="5884863" y="3238500"/>
          <p14:tracePt t="9911" x="5868988" y="3238500"/>
          <p14:tracePt t="9920" x="5778500" y="3238500"/>
          <p14:tracePt t="9921" x="5772150" y="3238500"/>
          <p14:tracePt t="9921" x="5761038" y="3238500"/>
          <p14:tracePt t="9922" x="5749925" y="3238500"/>
          <p14:tracePt t="9923" x="5738813" y="3243263"/>
          <p14:tracePt t="9924" x="5727700" y="3243263"/>
          <p14:tracePt t="9925" x="5716588" y="3243263"/>
          <p14:tracePt t="9926" x="5705475" y="3243263"/>
          <p14:tracePt t="9927" x="5688013" y="3243263"/>
          <p14:tracePt t="9928" x="5683250" y="3243263"/>
          <p14:tracePt t="9929" x="5676900" y="3243263"/>
          <p14:tracePt t="9930" x="5665788" y="3243263"/>
          <p14:tracePt t="9931" x="5654675" y="3243263"/>
          <p14:tracePt t="9933" x="5637213" y="3249613"/>
          <p14:tracePt t="9934" x="5626100" y="3249613"/>
          <p14:tracePt t="9934" x="5614988" y="3249613"/>
          <p14:tracePt t="9935" x="5610225" y="3249613"/>
          <p14:tracePt t="9937" x="5599113" y="3254375"/>
          <p14:tracePt t="9937" x="5592763" y="3254375"/>
          <p14:tracePt t="9938" x="5575300" y="3254375"/>
          <p14:tracePt t="9940" x="5570538" y="3260725"/>
          <p14:tracePt t="9940" x="5559425" y="3260725"/>
          <p14:tracePt t="9941" x="5548313" y="3260725"/>
          <p14:tracePt t="9942" x="5537200" y="3260725"/>
          <p14:tracePt t="9943" x="5526088" y="3260725"/>
          <p14:tracePt t="9944" x="5519738" y="3260725"/>
          <p14:tracePt t="9945" x="5508625" y="3260725"/>
          <p14:tracePt t="9947" x="5502275" y="3265488"/>
          <p14:tracePt t="9947" x="5486400" y="3265488"/>
          <p14:tracePt t="9948" x="5480050" y="3271838"/>
          <p14:tracePt t="9949" x="5468938" y="3271838"/>
          <p14:tracePt t="9950" x="5464175" y="3271838"/>
          <p14:tracePt t="9951" x="5457825" y="3271838"/>
          <p14:tracePt t="9952" x="5440363" y="3271838"/>
          <p14:tracePt t="9953" x="5429250" y="3276600"/>
          <p14:tracePt t="9954" x="5418138" y="3276600"/>
          <p14:tracePt t="9956" x="5407025" y="3282950"/>
          <p14:tracePt t="9957" x="5395913" y="3282950"/>
          <p14:tracePt t="9958" x="5384800" y="3282950"/>
          <p14:tracePt t="9960" x="5373688" y="3287713"/>
          <p14:tracePt t="9961" x="5362575" y="3287713"/>
          <p14:tracePt t="9962" x="5351463" y="3294063"/>
          <p14:tracePt t="9964" x="5340350" y="3294063"/>
          <p14:tracePt t="9965" x="5329238" y="3294063"/>
          <p14:tracePt t="9968" x="5311775" y="3300413"/>
          <p14:tracePt t="9969" x="5300663" y="3305175"/>
          <p14:tracePt t="9970" x="5294313" y="3305175"/>
          <p14:tracePt t="9971" x="5289550" y="3305175"/>
          <p14:tracePt t="9972" x="5278438" y="3311525"/>
          <p14:tracePt t="9973" x="5272088" y="3311525"/>
          <p14:tracePt t="9974" x="5267325" y="3316288"/>
          <p14:tracePt t="9975" x="5260975" y="3316288"/>
          <p14:tracePt t="9976" x="5249863" y="3316288"/>
          <p14:tracePt t="9977" x="5238750" y="3322638"/>
          <p14:tracePt t="9980" x="5232400" y="3322638"/>
          <p14:tracePt t="9980" x="5216525" y="3327400"/>
          <p14:tracePt t="9983" x="5210175" y="3327400"/>
          <p14:tracePt t="9984" x="5199063" y="3333750"/>
          <p14:tracePt t="9985" x="5194300" y="3338513"/>
          <p14:tracePt t="9986" x="5187950" y="3338513"/>
          <p14:tracePt t="9987" x="5176838" y="3344863"/>
          <p14:tracePt t="9988" x="5172075" y="3344863"/>
          <p14:tracePt t="9989" x="5165725" y="3349625"/>
          <p14:tracePt t="9990" x="5159375" y="3349625"/>
          <p14:tracePt t="9992" x="5148263" y="3355975"/>
          <p14:tracePt t="9994" x="5143500" y="3362325"/>
          <p14:tracePt t="9995" x="5137150" y="3362325"/>
          <p14:tracePt t="9996" x="5132388" y="3367088"/>
          <p14:tracePt t="9997" x="5126038" y="3367088"/>
          <p14:tracePt t="9998" x="5126038" y="3373438"/>
          <p14:tracePt t="9999" x="5121275" y="3373438"/>
          <p14:tracePt t="10001" x="5110163" y="3378200"/>
          <p14:tracePt t="10002" x="5110163" y="3384550"/>
          <p14:tracePt t="10003" x="5103813" y="3384550"/>
          <p14:tracePt t="10004" x="5103813" y="3389313"/>
          <p14:tracePt t="10005" x="5099050" y="3389313"/>
          <p14:tracePt t="10006" x="5092700" y="3389313"/>
          <p14:tracePt t="10007" x="5092700" y="3395663"/>
          <p14:tracePt t="10008" x="5086350" y="3395663"/>
          <p14:tracePt t="10010" x="5081588" y="3400425"/>
          <p14:tracePt t="10011" x="5081588" y="3406775"/>
          <p14:tracePt t="10012" x="5075238" y="3406775"/>
          <p14:tracePt t="10014" x="5070475" y="3411538"/>
          <p14:tracePt t="10016" x="5064125" y="3417888"/>
          <p14:tracePt t="10017" x="5064125" y="3422650"/>
          <p14:tracePt t="10019" x="5059363" y="3429000"/>
          <p14:tracePt t="10021" x="5059363" y="3435350"/>
          <p14:tracePt t="10023" x="5053013" y="3435350"/>
          <p14:tracePt t="10024" x="5048250" y="3440113"/>
          <p14:tracePt t="10025" x="5048250" y="3446463"/>
          <p14:tracePt t="10026" x="5048250" y="3451225"/>
          <p14:tracePt t="10028" x="5041900" y="3457575"/>
          <p14:tracePt t="10032" x="5041900" y="3462338"/>
          <p14:tracePt t="10033" x="5041900" y="3468688"/>
          <p14:tracePt t="10034" x="5041900" y="3473450"/>
          <p14:tracePt t="10035" x="5037138" y="3479800"/>
          <p14:tracePt t="10036" x="5037138" y="3484563"/>
          <p14:tracePt t="10038" x="5037138" y="3490913"/>
          <p14:tracePt t="10040" x="5037138" y="3495675"/>
          <p14:tracePt t="10042" x="5037138" y="3508375"/>
          <p14:tracePt t="10044" x="5037138" y="3513138"/>
          <p14:tracePt t="10046" x="5037138" y="3519488"/>
          <p14:tracePt t="10047" x="5037138" y="3524250"/>
          <p14:tracePt t="10048" x="5037138" y="3530600"/>
          <p14:tracePt t="10050" x="5037138" y="3535363"/>
          <p14:tracePt t="10052" x="5037138" y="3541713"/>
          <p14:tracePt t="10053" x="5037138" y="3546475"/>
          <p14:tracePt t="10054" x="5037138" y="3552825"/>
          <p14:tracePt t="10056" x="5037138" y="3557588"/>
          <p14:tracePt t="10058" x="5037138" y="3563938"/>
          <p14:tracePt t="10059" x="5037138" y="3570288"/>
          <p14:tracePt t="10060" x="5037138" y="3575050"/>
          <p14:tracePt t="10061" x="5037138" y="3581400"/>
          <p14:tracePt t="10062" x="5037138" y="3586163"/>
          <p14:tracePt t="10065" x="5037138" y="3592513"/>
          <p14:tracePt t="10066" x="5037138" y="3597275"/>
          <p14:tracePt t="10068" x="5041900" y="3603625"/>
          <p14:tracePt t="10069" x="5041900" y="3608388"/>
          <p14:tracePt t="10070" x="5041900" y="3614738"/>
          <p14:tracePt t="10072" x="5041900" y="3619500"/>
          <p14:tracePt t="10072" x="5041900" y="3625850"/>
          <p14:tracePt t="10073" x="5048250" y="3625850"/>
          <p14:tracePt t="10074" x="5048250" y="3630613"/>
          <p14:tracePt t="10077" x="5053013" y="3636963"/>
          <p14:tracePt t="10079" x="5053013" y="3648075"/>
          <p14:tracePt t="10081" x="5059363" y="3654425"/>
          <p14:tracePt t="10083" x="5059363" y="3665538"/>
          <p14:tracePt t="10084" x="5059363" y="3670300"/>
          <p14:tracePt t="10085" x="5064125" y="3670300"/>
          <p14:tracePt t="10086" x="5064125" y="3676650"/>
          <p14:tracePt t="10087" x="5070475" y="3681413"/>
          <p14:tracePt t="10088" x="5070475" y="3687763"/>
          <p14:tracePt t="10091" x="5070475" y="3692525"/>
          <p14:tracePt t="10092" x="5070475" y="3698875"/>
          <p14:tracePt t="10093" x="5075238" y="3705225"/>
          <p14:tracePt t="10095" x="5075238" y="3709988"/>
          <p14:tracePt t="10097" x="5081588" y="3716338"/>
          <p14:tracePt t="10098" x="5081588" y="3721100"/>
          <p14:tracePt t="10100" x="5081588" y="3727450"/>
          <p14:tracePt t="10102" x="5086350" y="3732213"/>
          <p14:tracePt t="10103" x="5086350" y="3738563"/>
          <p14:tracePt t="10104" x="5086350" y="3743325"/>
          <p14:tracePt t="10106" x="5086350" y="3749675"/>
          <p14:tracePt t="10107" x="5092700" y="3749675"/>
          <p14:tracePt t="10109" x="5092700" y="3754438"/>
          <p14:tracePt t="10110" x="5099050" y="3754438"/>
          <p14:tracePt t="10111" x="5099050" y="3760788"/>
          <p14:tracePt t="10112" x="5099050" y="3765550"/>
          <p14:tracePt t="10114" x="5099050" y="3771900"/>
          <p14:tracePt t="10116" x="5099050" y="3778250"/>
          <p14:tracePt t="10117" x="5103813" y="3778250"/>
          <p14:tracePt t="10119" x="5103813" y="3783013"/>
          <p14:tracePt t="10120" x="5103813" y="3789363"/>
          <p14:tracePt t="10122" x="5103813" y="3794125"/>
          <p14:tracePt t="10124" x="5103813" y="3800475"/>
          <p14:tracePt t="10126" x="5110163" y="3805238"/>
          <p14:tracePt t="10128" x="5110163" y="3811588"/>
          <p14:tracePt t="10131" x="5110163" y="3816350"/>
          <p14:tracePt t="10133" x="5110163" y="3822700"/>
          <p14:tracePt t="10135" x="5110163" y="3827463"/>
          <p14:tracePt t="10136" x="5114925" y="3827463"/>
          <p14:tracePt t="10137" x="5114925" y="3833813"/>
          <p14:tracePt t="10139" x="5114925" y="3838575"/>
          <p14:tracePt t="10141" x="5121275" y="3838575"/>
          <p14:tracePt t="10142" x="5121275" y="3844925"/>
          <p14:tracePt t="10145" x="5121275" y="3851275"/>
          <p14:tracePt t="10147" x="5121275" y="3856038"/>
          <p14:tracePt t="10149" x="5121275" y="3862388"/>
          <p14:tracePt t="10151" x="5126038" y="3867150"/>
          <p14:tracePt t="10154" x="5126038" y="3873500"/>
          <p14:tracePt t="10157" x="5126038" y="3878263"/>
          <p14:tracePt t="10160" x="5132388" y="3884613"/>
          <p14:tracePt t="10162" x="5132388" y="3889375"/>
          <p14:tracePt t="10165" x="5132388" y="3895725"/>
          <p14:tracePt t="10166" x="5137150" y="3895725"/>
          <p14:tracePt t="10168" x="5137150" y="3900488"/>
          <p14:tracePt t="10170" x="5143500" y="3900488"/>
          <p14:tracePt t="10171" x="5143500" y="3906838"/>
          <p14:tracePt t="10174" x="5143500" y="3913188"/>
          <p14:tracePt t="10175" x="5148263" y="3913188"/>
          <p14:tracePt t="10178" x="5148263" y="3917950"/>
          <p14:tracePt t="10180" x="5154613" y="3917950"/>
          <p14:tracePt t="10182" x="5154613" y="3924300"/>
          <p14:tracePt t="10184" x="5154613" y="3929063"/>
          <p14:tracePt t="10185" x="5159375" y="3929063"/>
          <p14:tracePt t="10188" x="5165725" y="3929063"/>
          <p14:tracePt t="10190" x="5165725" y="3935413"/>
          <p14:tracePt t="10191" x="5172075" y="3935413"/>
          <p14:tracePt t="10195" x="5176838" y="3940175"/>
          <p14:tracePt t="10198" x="5183188" y="3940175"/>
          <p14:tracePt t="10200" x="5187950" y="3940175"/>
          <p14:tracePt t="10201" x="5187950" y="3946525"/>
          <p14:tracePt t="10203" x="5194300" y="3946525"/>
          <p14:tracePt t="10204" x="5194300" y="3951288"/>
          <p14:tracePt t="10205" x="5199063" y="3951288"/>
          <p14:tracePt t="10209" x="5205413" y="3951288"/>
          <p14:tracePt t="10211" x="5210175" y="3951288"/>
          <p14:tracePt t="10212" x="5216525" y="3957638"/>
          <p14:tracePt t="10213" x="5221288" y="3957638"/>
          <p14:tracePt t="10216" x="5227638" y="3957638"/>
          <p14:tracePt t="10218" x="5232400" y="3957638"/>
          <p14:tracePt t="10219" x="5238750" y="3957638"/>
          <p14:tracePt t="10221" x="5245100" y="3962400"/>
          <p14:tracePt t="10224" x="5256213" y="3962400"/>
          <p14:tracePt t="10226" x="5260975" y="3962400"/>
          <p14:tracePt t="10228" x="5267325" y="3962400"/>
          <p14:tracePt t="10229" x="5272088" y="3962400"/>
          <p14:tracePt t="10231" x="5278438" y="3962400"/>
          <p14:tracePt t="10232" x="5283200" y="3962400"/>
          <p14:tracePt t="10233" x="5289550" y="3962400"/>
          <p14:tracePt t="10234" x="5289550" y="3968750"/>
          <p14:tracePt t="10235" x="5294313" y="3968750"/>
          <p14:tracePt t="10236" x="5300663" y="3968750"/>
          <p14:tracePt t="10238" x="5307013" y="3968750"/>
          <p14:tracePt t="10239" x="5311775" y="3968750"/>
          <p14:tracePt t="10241" x="5318125" y="3968750"/>
          <p14:tracePt t="10242" x="5322888" y="3973513"/>
          <p14:tracePt t="10243" x="5329238" y="3973513"/>
          <p14:tracePt t="10245" x="5334000" y="3973513"/>
          <p14:tracePt t="10247" x="5340350" y="3973513"/>
          <p14:tracePt t="10248" x="5345113" y="3973513"/>
          <p14:tracePt t="10250" x="5351463" y="3973513"/>
          <p14:tracePt t="10251" x="5356225" y="3973513"/>
          <p14:tracePt t="10252" x="5362575" y="3973513"/>
          <p14:tracePt t="10254" x="5367338" y="3973513"/>
          <p14:tracePt t="10256" x="5373688" y="3973513"/>
          <p14:tracePt t="10257" x="5380038" y="3973513"/>
          <p14:tracePt t="10258" x="5384800" y="3973513"/>
          <p14:tracePt t="10259" x="5391150" y="3973513"/>
          <p14:tracePt t="10260" x="5391150" y="3979863"/>
          <p14:tracePt t="10262" x="5395913" y="3979863"/>
          <p14:tracePt t="10263" x="5402263" y="3979863"/>
          <p14:tracePt t="10264" x="5407025" y="3979863"/>
          <p14:tracePt t="10266" x="5413375" y="3979863"/>
          <p14:tracePt t="10268" x="5424488" y="3979863"/>
          <p14:tracePt t="10270" x="5429250" y="3979863"/>
          <p14:tracePt t="10272" x="5435600" y="3979863"/>
          <p14:tracePt t="10274" x="5446713" y="3979863"/>
          <p14:tracePt t="10277" x="5453063" y="3979863"/>
          <p14:tracePt t="10278" x="5457825" y="3979863"/>
          <p14:tracePt t="10279" x="5464175" y="3979863"/>
          <p14:tracePt t="10281" x="5468938" y="3979863"/>
          <p14:tracePt t="10283" x="5475288" y="3979863"/>
          <p14:tracePt t="10284" x="5480050" y="3986213"/>
          <p14:tracePt t="10285" x="5486400" y="3986213"/>
          <p14:tracePt t="10287" x="5491163" y="3986213"/>
          <p14:tracePt t="10289" x="5497513" y="3986213"/>
          <p14:tracePt t="10290" x="5502275" y="3986213"/>
          <p14:tracePt t="10291" x="5508625" y="3986213"/>
          <p14:tracePt t="10293" x="5514975" y="3986213"/>
          <p14:tracePt t="10295" x="5519738" y="3986213"/>
          <p14:tracePt t="10296" x="5526088" y="3990975"/>
          <p14:tracePt t="10298" x="5530850" y="3990975"/>
          <p14:tracePt t="10300" x="5537200" y="3990975"/>
          <p14:tracePt t="10302" x="5541963" y="3990975"/>
          <p14:tracePt t="10302" x="5548313" y="3990975"/>
          <p14:tracePt t="10304" x="5553075" y="3990975"/>
          <p14:tracePt t="10307" x="5559425" y="3990975"/>
          <p14:tracePt t="10309" x="5564188" y="3990975"/>
          <p14:tracePt t="10310" x="5570538" y="3990975"/>
          <p14:tracePt t="10312" x="5575300" y="3990975"/>
          <p14:tracePt t="10314" x="5581650" y="3990975"/>
          <p14:tracePt t="10316" x="5588000" y="3990975"/>
          <p14:tracePt t="10317" x="5592763" y="3990975"/>
          <p14:tracePt t="10320" x="5599113" y="3990975"/>
          <p14:tracePt t="10322" x="5603875" y="3990975"/>
          <p14:tracePt t="10324" x="5610225" y="3990975"/>
          <p14:tracePt t="10325" x="5614988" y="3990975"/>
          <p14:tracePt t="10328" x="5621338" y="3990975"/>
          <p14:tracePt t="10330" x="5626100" y="3990975"/>
          <p14:tracePt t="10333" x="5632450" y="3990975"/>
          <p14:tracePt t="10333" x="5637213" y="3990975"/>
          <p14:tracePt t="10336" x="5643563" y="3990975"/>
          <p14:tracePt t="10337" x="5649913" y="3990975"/>
          <p14:tracePt t="10340" x="5654675" y="3990975"/>
          <p14:tracePt t="10342" x="5661025" y="3990975"/>
          <p14:tracePt t="10344" x="5665788" y="3990975"/>
          <p14:tracePt t="10346" x="5672138" y="3990975"/>
          <p14:tracePt t="10350" x="5676900" y="3990975"/>
          <p14:tracePt t="10351" x="5683250" y="3990975"/>
          <p14:tracePt t="10352" x="5688013" y="3990975"/>
          <p14:tracePt t="10355" x="5694363" y="3990975"/>
          <p14:tracePt t="10358" x="5699125" y="3990975"/>
          <p14:tracePt t="10360" x="5705475" y="3990975"/>
          <p14:tracePt t="10361" x="5710238" y="3990975"/>
          <p14:tracePt t="10364" x="5716588" y="3990975"/>
          <p14:tracePt t="10366" x="5722938" y="3990975"/>
          <p14:tracePt t="10368" x="5727700" y="3990975"/>
          <p14:tracePt t="10370" x="5734050" y="3990975"/>
          <p14:tracePt t="10373" x="5738813" y="3990975"/>
          <p14:tracePt t="10376" x="5745163" y="3990975"/>
          <p14:tracePt t="10380" x="5749925" y="3990975"/>
          <p14:tracePt t="10382" x="5756275" y="3990975"/>
          <p14:tracePt t="10386" x="5761038" y="3990975"/>
          <p14:tracePt t="10391" x="5767388" y="3990975"/>
          <p14:tracePt t="10395" x="5767388" y="3986213"/>
          <p14:tracePt t="10397" x="5772150" y="3986213"/>
          <p14:tracePt t="10402" x="5778500" y="3986213"/>
          <p14:tracePt t="10405" x="5778500" y="3979863"/>
          <p14:tracePt t="10416" x="5778500" y="3973513"/>
          <p14:tracePt t="10423" x="5778500" y="3968750"/>
          <p14:tracePt t="10426" x="5778500" y="3962400"/>
          <p14:tracePt t="10431" x="5778500" y="3957638"/>
          <p14:tracePt t="10432" x="5772150" y="3957638"/>
          <p14:tracePt t="10436" x="5772150" y="3951288"/>
          <p14:tracePt t="10437" x="5767388" y="3951288"/>
          <p14:tracePt t="10440" x="5767388" y="3946525"/>
          <p14:tracePt t="10441" x="5761038" y="3946525"/>
          <p14:tracePt t="10442" x="5761038" y="3940175"/>
          <p14:tracePt t="10444" x="5749925" y="3935413"/>
          <p14:tracePt t="10448" x="5745163" y="3935413"/>
          <p14:tracePt t="10448" x="5745163" y="3929063"/>
          <p14:tracePt t="10449" x="5738813" y="3929063"/>
          <p14:tracePt t="10450" x="5734050" y="3929063"/>
          <p14:tracePt t="10451" x="5734050" y="3924300"/>
          <p14:tracePt t="10453" x="5727700" y="3924300"/>
          <p14:tracePt t="10454" x="5727700" y="3917950"/>
          <p14:tracePt t="10454" x="5722938" y="3917950"/>
          <p14:tracePt t="10455" x="5722938" y="3913188"/>
          <p14:tracePt t="10456" x="5716588" y="3913188"/>
          <p14:tracePt t="10457" x="5710238" y="3906838"/>
          <p14:tracePt t="10458" x="5705475" y="3906838"/>
          <p14:tracePt t="10459" x="5699125" y="3900488"/>
          <p14:tracePt t="10461" x="5694363" y="3900488"/>
          <p14:tracePt t="10461" x="5694363" y="3895725"/>
          <p14:tracePt t="10462" x="5688013" y="3895725"/>
          <p14:tracePt t="10464" x="5683250" y="3895725"/>
          <p14:tracePt t="10465" x="5676900" y="3889375"/>
          <p14:tracePt t="10465" x="5676900" y="3884613"/>
          <p14:tracePt t="10466" x="5672138" y="3884613"/>
          <p14:tracePt t="10469" x="5654675" y="3873500"/>
          <p14:tracePt t="10470" x="5643563" y="3873500"/>
          <p14:tracePt t="10470" x="5637213" y="3867150"/>
          <p14:tracePt t="10471" x="5632450" y="3867150"/>
          <p14:tracePt t="10473" x="5626100" y="3862388"/>
          <p14:tracePt t="10474" x="5621338" y="3862388"/>
          <p14:tracePt t="10475" x="5614988" y="3862388"/>
          <p14:tracePt t="10475" x="5603875" y="3851275"/>
          <p14:tracePt t="10476" x="5599113" y="3851275"/>
          <p14:tracePt t="10477" x="5592763" y="3844925"/>
          <p14:tracePt t="10479" x="5581650" y="3838575"/>
          <p14:tracePt t="10480" x="5575300" y="3838575"/>
          <p14:tracePt t="10482" x="5564188" y="3833813"/>
          <p14:tracePt t="10483" x="5564188" y="3827463"/>
          <p14:tracePt t="10484" x="5553075" y="3827463"/>
          <p14:tracePt t="10485" x="5541963" y="3822700"/>
          <p14:tracePt t="10485" x="5537200" y="3816350"/>
          <p14:tracePt t="10487" x="5530850" y="3816350"/>
          <p14:tracePt t="10488" x="5519738" y="3811588"/>
          <p14:tracePt t="10489" x="5514975" y="3811588"/>
          <p14:tracePt t="10490" x="5508625" y="3811588"/>
          <p14:tracePt t="10491" x="5497513" y="3805238"/>
          <p14:tracePt t="10491" x="5486400" y="3794125"/>
          <p14:tracePt t="10492" x="5475288" y="3794125"/>
          <p14:tracePt t="10493" x="5468938" y="3789363"/>
          <p14:tracePt t="10495" x="5464175" y="3789363"/>
          <p14:tracePt t="10496" x="5457825" y="3783013"/>
          <p14:tracePt t="10496" x="5446713" y="3778250"/>
          <p14:tracePt t="10498" x="5435600" y="3778250"/>
          <p14:tracePt t="10498" x="5424488" y="3771900"/>
          <p14:tracePt t="10499" x="5418138" y="3765550"/>
          <p14:tracePt t="10500" x="5407025" y="3765550"/>
          <p14:tracePt t="10501" x="5402263" y="3760788"/>
          <p14:tracePt t="10503" x="5395913" y="3754438"/>
          <p14:tracePt t="10504" x="5384800" y="3754438"/>
          <p14:tracePt t="10505" x="5380038" y="3749675"/>
          <p14:tracePt t="10506" x="5367338" y="3743325"/>
          <p14:tracePt t="10507" x="5356225" y="3738563"/>
          <p14:tracePt t="10507" x="5345113" y="3738563"/>
          <p14:tracePt t="10510" x="5334000" y="3732213"/>
          <p14:tracePt t="10511" x="5318125" y="3727450"/>
          <p14:tracePt t="10511" x="5311775" y="3721100"/>
          <p14:tracePt t="10512" x="5307013" y="3716338"/>
          <p14:tracePt t="10513" x="5300663" y="3716338"/>
          <p14:tracePt t="10514" x="5289550" y="3716338"/>
          <p14:tracePt t="10515" x="5278438" y="3709988"/>
          <p14:tracePt t="10517" x="5272088" y="3705225"/>
          <p14:tracePt t="10517" x="5256213" y="3698875"/>
          <p14:tracePt t="10520" x="5249863" y="3692525"/>
          <p14:tracePt t="10521" x="5238750" y="3692525"/>
          <p14:tracePt t="10522" x="5221288" y="3687763"/>
          <p14:tracePt t="10522" x="5221288" y="3681413"/>
          <p14:tracePt t="10524" x="5210175" y="3681413"/>
          <p14:tracePt t="10526" x="5194300" y="3670300"/>
          <p14:tracePt t="10527" x="5183188" y="3670300"/>
          <p14:tracePt t="10528" x="5176838" y="3665538"/>
          <p14:tracePt t="10529" x="5172075" y="3659188"/>
          <p14:tracePt t="10531" x="5148263" y="3654425"/>
          <p14:tracePt t="10533" x="5137150" y="3648075"/>
          <p14:tracePt t="10534" x="5132388" y="3643313"/>
          <p14:tracePt t="10535" x="5121275" y="3636963"/>
          <p14:tracePt t="10536" x="5114925" y="3636963"/>
          <p14:tracePt t="10537" x="5103813" y="3625850"/>
          <p14:tracePt t="10538" x="5099050" y="3625850"/>
          <p14:tracePt t="10539" x="5092700" y="3619500"/>
          <p14:tracePt t="10540" x="5081588" y="3614738"/>
          <p14:tracePt t="10542" x="5070475" y="3608388"/>
          <p14:tracePt t="10543" x="5064125" y="3603625"/>
          <p14:tracePt t="10544" x="5059363" y="3603625"/>
          <p14:tracePt t="10545" x="5048250" y="3597275"/>
          <p14:tracePt t="10546" x="5041900" y="3592513"/>
          <p14:tracePt t="10548" x="5030788" y="3592513"/>
          <p14:tracePt t="10550" x="5030788" y="3586163"/>
          <p14:tracePt t="10550" x="5019675" y="3581400"/>
          <p14:tracePt t="10551" x="5013325" y="3575050"/>
          <p14:tracePt t="10552" x="5008563" y="3575050"/>
          <p14:tracePt t="10554" x="5002213" y="3570288"/>
          <p14:tracePt t="10555" x="4991100" y="3563938"/>
          <p14:tracePt t="10556" x="4986338" y="3557588"/>
          <p14:tracePt t="10557" x="4979988" y="3552825"/>
          <p14:tracePt t="10559" x="4975225" y="3552825"/>
          <p14:tracePt t="10560" x="4964113" y="3541713"/>
          <p14:tracePt t="10562" x="4957763" y="3535363"/>
          <p14:tracePt t="10563" x="4951413" y="3535363"/>
          <p14:tracePt t="10565" x="4946650" y="3530600"/>
          <p14:tracePt t="10567" x="4935538" y="3519488"/>
          <p14:tracePt t="10569" x="4924425" y="3513138"/>
          <p14:tracePt t="10570" x="4918075" y="3508375"/>
          <p14:tracePt t="10571" x="4913313" y="3502025"/>
          <p14:tracePt t="10573" x="4906963" y="3495675"/>
          <p14:tracePt t="10573" x="4902200" y="3490913"/>
          <p14:tracePt t="10574" x="4895850" y="3484563"/>
          <p14:tracePt t="10575" x="4889500" y="3484563"/>
          <p14:tracePt t="10576" x="4884738" y="3479800"/>
          <p14:tracePt t="10577" x="4878388" y="3473450"/>
          <p14:tracePt t="10579" x="4878388" y="3468688"/>
          <p14:tracePt t="10579" x="4873625" y="3468688"/>
          <p14:tracePt t="10580" x="4867275" y="3462338"/>
          <p14:tracePt t="10582" x="4862513" y="3457575"/>
          <p14:tracePt t="10583" x="4856163" y="3451225"/>
          <p14:tracePt t="10584" x="4851400" y="3451225"/>
          <p14:tracePt t="10586" x="4845050" y="3446463"/>
          <p14:tracePt t="10588" x="4845050" y="3435350"/>
          <p14:tracePt t="10589" x="4840288" y="3435350"/>
          <p14:tracePt t="10590" x="4833938" y="3429000"/>
          <p14:tracePt t="10592" x="4829175" y="3422650"/>
          <p14:tracePt t="10593" x="4822825" y="3422650"/>
          <p14:tracePt t="10594" x="4816475" y="3417888"/>
          <p14:tracePt t="10594" x="4811713" y="3406775"/>
          <p14:tracePt t="10595" x="4811713" y="3400425"/>
          <p14:tracePt t="10596" x="4805363" y="3400425"/>
          <p14:tracePt t="10597" x="4800600" y="3395663"/>
          <p14:tracePt t="10600" x="4794250" y="3389313"/>
          <p14:tracePt t="10601" x="4794250" y="3384550"/>
          <p14:tracePt t="10601" x="4789488" y="3378200"/>
          <p14:tracePt t="10603" x="4783138" y="3373438"/>
          <p14:tracePt t="10604" x="4778375" y="3367088"/>
          <p14:tracePt t="10605" x="4772025" y="3362325"/>
          <p14:tracePt t="10606" x="4767263" y="3362325"/>
          <p14:tracePt t="10607" x="4767263" y="3355975"/>
          <p14:tracePt t="10608" x="4760913" y="3349625"/>
          <p14:tracePt t="10609" x="4760913" y="3344863"/>
          <p14:tracePt t="10610" x="4756150" y="3344863"/>
          <p14:tracePt t="10611" x="4749800" y="3338513"/>
          <p14:tracePt t="10612" x="4749800" y="3333750"/>
          <p14:tracePt t="10613" x="4743450" y="3327400"/>
          <p14:tracePt t="10615" x="4738688" y="3322638"/>
          <p14:tracePt t="10617" x="4732338" y="3311525"/>
          <p14:tracePt t="10618" x="4727575" y="3311525"/>
          <p14:tracePt t="10619" x="4721225" y="3305175"/>
          <p14:tracePt t="10620" x="4716463" y="3300413"/>
          <p14:tracePt t="10621" x="4710113" y="3294063"/>
          <p14:tracePt t="10622" x="4705350" y="3287713"/>
          <p14:tracePt t="10623" x="4705350" y="3282950"/>
          <p14:tracePt t="10624" x="4699000" y="3282950"/>
          <p14:tracePt t="10625" x="4699000" y="3276600"/>
          <p14:tracePt t="10626" x="4694238" y="3276600"/>
          <p14:tracePt t="10627" x="4687888" y="3265488"/>
          <p14:tracePt t="10628" x="4681538" y="3260725"/>
          <p14:tracePt t="10629" x="4676775" y="3254375"/>
          <p14:tracePt t="10630" x="4670425" y="3254375"/>
          <p14:tracePt t="10631" x="4670425" y="3249613"/>
          <p14:tracePt t="10632" x="4665663" y="3249613"/>
          <p14:tracePt t="10633" x="4659313" y="3243263"/>
          <p14:tracePt t="10636" x="4648200" y="3232150"/>
          <p14:tracePt t="10637" x="4643438" y="3227388"/>
          <p14:tracePt t="10637" x="4637088" y="3221038"/>
          <p14:tracePt t="10639" x="4632325" y="3214688"/>
          <p14:tracePt t="10640" x="4625975" y="3214688"/>
          <p14:tracePt t="10641" x="4625975" y="3209925"/>
          <p14:tracePt t="10642" x="4614863" y="3203575"/>
          <p14:tracePt t="10643" x="4614863" y="3198813"/>
          <p14:tracePt t="10644" x="4608513" y="3192463"/>
          <p14:tracePt t="10645" x="4597400" y="3187700"/>
          <p14:tracePt t="10646" x="4592638" y="3181350"/>
          <p14:tracePt t="10648" x="4575175" y="3170238"/>
          <p14:tracePt t="10650" x="4570413" y="3165475"/>
          <p14:tracePt t="10651" x="4564063" y="3159125"/>
          <p14:tracePt t="10653" x="4559300" y="3152775"/>
          <p14:tracePt t="10654" x="4552950" y="3148013"/>
          <p14:tracePt t="10655" x="4535488" y="3141663"/>
          <p14:tracePt t="10656" x="4535488" y="3136900"/>
          <p14:tracePt t="10657" x="4530725" y="3136900"/>
          <p14:tracePt t="10658" x="4524375" y="3130550"/>
          <p14:tracePt t="10659" x="4519613" y="3125788"/>
          <p14:tracePt t="10660" x="4508500" y="3119438"/>
          <p14:tracePt t="10662" x="4497388" y="3114675"/>
          <p14:tracePt t="10663" x="4491038" y="3108325"/>
          <p14:tracePt t="10664" x="4486275" y="3103563"/>
          <p14:tracePt t="10665" x="4479925" y="3097213"/>
          <p14:tracePt t="10666" x="4468813" y="3097213"/>
          <p14:tracePt t="10667" x="4462463" y="3092450"/>
          <p14:tracePt t="10670" x="4451350" y="3079750"/>
          <p14:tracePt t="10671" x="4446588" y="3079750"/>
          <p14:tracePt t="10671" x="4440238" y="3079750"/>
          <p14:tracePt t="10672" x="4435475" y="3068638"/>
          <p14:tracePt t="10673" x="4424363" y="3068638"/>
          <p14:tracePt t="10674" x="4424363" y="3063875"/>
          <p14:tracePt t="10675" x="4413250" y="3057525"/>
          <p14:tracePt t="10676" x="4400550" y="3057525"/>
          <p14:tracePt t="10677" x="4400550" y="3052763"/>
          <p14:tracePt t="10678" x="4395788" y="3052763"/>
          <p14:tracePt t="10679" x="4384675" y="3046413"/>
          <p14:tracePt t="10680" x="4384675" y="3041650"/>
          <p14:tracePt t="10681" x="4373563" y="3041650"/>
          <p14:tracePt t="10683" x="4362450" y="3030538"/>
          <p14:tracePt t="10684" x="4351338" y="3024188"/>
          <p14:tracePt t="10686" x="4338638" y="3019425"/>
          <p14:tracePt t="10687" x="4327525" y="3013075"/>
          <p14:tracePt t="10688" x="4322763" y="3013075"/>
          <p14:tracePt t="10688" x="4316413" y="3013075"/>
          <p14:tracePt t="10690" x="4305300" y="3001963"/>
          <p14:tracePt t="10690" x="4300538" y="3001963"/>
          <p14:tracePt t="10691" x="4289425" y="2995613"/>
          <p14:tracePt t="10693" x="4271963" y="2990850"/>
          <p14:tracePt t="10694" x="4265613" y="2990850"/>
          <p14:tracePt t="10695" x="4254500" y="2979738"/>
          <p14:tracePt t="10696" x="4249738" y="2979738"/>
          <p14:tracePt t="10697" x="4238625" y="2973388"/>
          <p14:tracePt t="10698" x="4232275" y="2973388"/>
          <p14:tracePt t="10699" x="4221163" y="2962275"/>
          <p14:tracePt t="10700" x="4216400" y="2962275"/>
          <p14:tracePt t="10701" x="4205288" y="2962275"/>
          <p14:tracePt t="10702" x="4192588" y="2957513"/>
          <p14:tracePt t="10704" x="4187825" y="2951163"/>
          <p14:tracePt t="10705" x="4181475" y="2951163"/>
          <p14:tracePt t="10705" x="4176713" y="2951163"/>
          <p14:tracePt t="10706" x="4165600" y="2940050"/>
          <p14:tracePt t="10707" x="4154488" y="2940050"/>
          <p14:tracePt t="10708" x="4154488" y="2933700"/>
          <p14:tracePt t="10709" x="4143375" y="2933700"/>
          <p14:tracePt t="10710" x="4130675" y="2928938"/>
          <p14:tracePt t="10711" x="4114800" y="2922588"/>
          <p14:tracePt t="10713" x="4103688" y="2922588"/>
          <p14:tracePt t="10714" x="4097338" y="2917825"/>
          <p14:tracePt t="10715" x="4086225" y="2911475"/>
          <p14:tracePt t="10716" x="4075113" y="2911475"/>
          <p14:tracePt t="10718" x="4070350" y="2911475"/>
          <p14:tracePt t="10718" x="4057650" y="2906713"/>
          <p14:tracePt t="10719" x="4052888" y="2900363"/>
          <p14:tracePt t="10720" x="4041775" y="2900363"/>
          <p14:tracePt t="10721" x="4030663" y="2895600"/>
          <p14:tracePt t="10722" x="4024313" y="2895600"/>
          <p14:tracePt t="10723" x="4008438" y="2889250"/>
          <p14:tracePt t="10725" x="3990975" y="2884488"/>
          <p14:tracePt t="10726" x="3984625" y="2878138"/>
          <p14:tracePt t="10727" x="3979863" y="2878138"/>
          <p14:tracePt t="10728" x="3962400" y="2878138"/>
          <p14:tracePt t="10729" x="3951288" y="2871788"/>
          <p14:tracePt t="10732" x="3935413" y="2867025"/>
          <p14:tracePt t="10733" x="3911600" y="2860675"/>
          <p14:tracePt t="10735" x="3906838" y="2860675"/>
          <p14:tracePt t="10735" x="3900488" y="2855913"/>
          <p14:tracePt t="10736" x="3889375" y="2849563"/>
          <p14:tracePt t="10737" x="3878263" y="2849563"/>
          <p14:tracePt t="10738" x="3867150" y="2849563"/>
          <p14:tracePt t="10739" x="3862388" y="2844800"/>
          <p14:tracePt t="10740" x="3856038" y="2844800"/>
          <p14:tracePt t="10741" x="3838575" y="2844800"/>
          <p14:tracePt t="10742" x="3833813" y="2838450"/>
          <p14:tracePt t="10743" x="3827463" y="2838450"/>
          <p14:tracePt t="10744" x="3816350" y="2833688"/>
          <p14:tracePt t="10745" x="3805238" y="2827338"/>
          <p14:tracePt t="10746" x="3794125" y="2827338"/>
          <p14:tracePt t="10747" x="3783013" y="2827338"/>
          <p14:tracePt t="10748" x="3771900" y="2822575"/>
          <p14:tracePt t="10749" x="3765550" y="2822575"/>
          <p14:tracePt t="10750" x="3754438" y="2816225"/>
          <p14:tracePt t="10751" x="3743325" y="2816225"/>
          <p14:tracePt t="10753" x="3732213" y="2809875"/>
          <p14:tracePt t="10753" x="3727450" y="2809875"/>
          <p14:tracePt t="10754" x="3709988" y="2805113"/>
          <p14:tracePt t="10756" x="3698875" y="2805113"/>
          <p14:tracePt t="10757" x="3687763" y="2798763"/>
          <p14:tracePt t="10758" x="3670300" y="2794000"/>
          <p14:tracePt t="10759" x="3665538" y="2794000"/>
          <p14:tracePt t="10760" x="3654425" y="2787650"/>
          <p14:tracePt t="10761" x="3648075" y="2787650"/>
          <p14:tracePt t="10762" x="3636963" y="2787650"/>
          <p14:tracePt t="10763" x="3625850" y="2782888"/>
          <p14:tracePt t="10764" x="3619500" y="2782888"/>
          <p14:tracePt t="10765" x="3608388" y="2776538"/>
          <p14:tracePt t="10766" x="3603625" y="2776538"/>
          <p14:tracePt t="10767" x="3592513" y="2776538"/>
          <p14:tracePt t="10768" x="3579813" y="2771775"/>
          <p14:tracePt t="10769" x="3575050" y="2771775"/>
          <p14:tracePt t="10770" x="3563938" y="2765425"/>
          <p14:tracePt t="10771" x="3557588" y="2765425"/>
          <p14:tracePt t="10772" x="3546475" y="2760663"/>
          <p14:tracePt t="10773" x="3535363" y="2760663"/>
          <p14:tracePt t="10774" x="3530600" y="2760663"/>
          <p14:tracePt t="10775" x="3524250" y="2754313"/>
          <p14:tracePt t="10776" x="3513138" y="2754313"/>
          <p14:tracePt t="10777" x="3502025" y="2749550"/>
          <p14:tracePt t="10778" x="3490913" y="2749550"/>
          <p14:tracePt t="10779" x="3479800" y="2749550"/>
          <p14:tracePt t="10781" x="3479800" y="2743200"/>
          <p14:tracePt t="10782" x="3468688" y="2743200"/>
          <p14:tracePt t="10782" x="3462338" y="2736850"/>
          <p14:tracePt t="10783" x="3446463" y="2736850"/>
          <p14:tracePt t="10785" x="3433763" y="2736850"/>
          <p14:tracePt t="10786" x="3429000" y="2732088"/>
          <p14:tracePt t="10787" x="3422650" y="2732088"/>
          <p14:tracePt t="10788" x="3411538" y="2732088"/>
          <p14:tracePt t="10790" x="3400425" y="2725738"/>
          <p14:tracePt t="10790" x="3389313" y="2725738"/>
          <p14:tracePt t="10791" x="3384550" y="2725738"/>
          <p14:tracePt t="10792" x="3371850" y="2720975"/>
          <p14:tracePt t="10793" x="3367088" y="2714625"/>
          <p14:tracePt t="10794" x="3360738" y="2714625"/>
          <p14:tracePt t="10795" x="3349625" y="2714625"/>
          <p14:tracePt t="10796" x="3344863" y="2714625"/>
          <p14:tracePt t="10797" x="3338513" y="2714625"/>
          <p14:tracePt t="10798" x="3327400" y="2709863"/>
          <p14:tracePt t="10799" x="3322638" y="2709863"/>
          <p14:tracePt t="10802" x="3311525" y="2709863"/>
          <p14:tracePt t="10803" x="3298825" y="2703513"/>
          <p14:tracePt t="10804" x="3287713" y="2698750"/>
          <p14:tracePt t="10805" x="3282950" y="2698750"/>
          <p14:tracePt t="10806" x="3276600" y="2698750"/>
          <p14:tracePt t="10807" x="3265488" y="2698750"/>
          <p14:tracePt t="10808" x="3260725" y="2692400"/>
          <p14:tracePt t="10809" x="3254375" y="2692400"/>
          <p14:tracePt t="10810" x="3243263" y="2687638"/>
          <p14:tracePt t="10811" x="3238500" y="2687638"/>
          <p14:tracePt t="10812" x="3232150" y="2687638"/>
          <p14:tracePt t="10813" x="3221038" y="2687638"/>
          <p14:tracePt t="10814" x="3214688" y="2681288"/>
          <p14:tracePt t="10815" x="3209925" y="2681288"/>
          <p14:tracePt t="10816" x="3198813" y="2676525"/>
          <p14:tracePt t="10817" x="3192463" y="2676525"/>
          <p14:tracePt t="10819" x="3181350" y="2676525"/>
          <p14:tracePt t="10820" x="3170238" y="2670175"/>
          <p14:tracePt t="10822" x="3163888" y="2670175"/>
          <p14:tracePt t="10823" x="3159125" y="2670175"/>
          <p14:tracePt t="10824" x="3148013" y="2663825"/>
          <p14:tracePt t="10825" x="3141663" y="2663825"/>
          <p14:tracePt t="10826" x="3136900" y="2663825"/>
          <p14:tracePt t="10827" x="3130550" y="2659063"/>
          <p14:tracePt t="10828" x="3125788" y="2659063"/>
          <p14:tracePt t="10829" x="3114675" y="2659063"/>
          <p14:tracePt t="10831" x="3108325" y="2659063"/>
          <p14:tracePt t="10832" x="3097213" y="2652713"/>
          <p14:tracePt t="10833" x="3090863" y="2647950"/>
          <p14:tracePt t="10834" x="3086100" y="2647950"/>
          <p14:tracePt t="10836" x="3074988" y="2647950"/>
          <p14:tracePt t="10836" x="3068638" y="2647950"/>
          <p14:tracePt t="10837" x="3063875" y="2641600"/>
          <p14:tracePt t="10838" x="3057525" y="2641600"/>
          <p14:tracePt t="10840" x="3046413" y="2636838"/>
          <p14:tracePt t="10841" x="3041650" y="2636838"/>
          <p14:tracePt t="10843" x="3035300" y="2636838"/>
          <p14:tracePt t="10844" x="3028950" y="2636838"/>
          <p14:tracePt t="10845" x="3024188" y="2630488"/>
          <p14:tracePt t="10846" x="3013075" y="2630488"/>
          <p14:tracePt t="10847" x="3013075" y="2625725"/>
          <p14:tracePt t="10848" x="3001963" y="2625725"/>
          <p14:tracePt t="10851" x="2984500" y="2625725"/>
          <p14:tracePt t="10853" x="2973388" y="2619375"/>
          <p14:tracePt t="10855" x="2968625" y="2619375"/>
          <p14:tracePt t="10857" x="2962275" y="2619375"/>
          <p14:tracePt t="10858" x="2955925" y="2619375"/>
          <p14:tracePt t="10858" x="2951163" y="2619375"/>
          <p14:tracePt t="10859" x="2951163" y="2614613"/>
          <p14:tracePt t="10860" x="2944813" y="2614613"/>
          <p14:tracePt t="10861" x="2933700" y="2608263"/>
          <p14:tracePt t="10864" x="2928938" y="2608263"/>
          <p14:tracePt t="10865" x="2922588" y="2608263"/>
          <p14:tracePt t="10865" x="2917825" y="2608263"/>
          <p14:tracePt t="10867" x="2911475" y="2608263"/>
          <p14:tracePt t="10869" x="2906713" y="2601913"/>
          <p14:tracePt t="10870" x="2900363" y="2601913"/>
          <p14:tracePt t="10872" x="2889250" y="2597150"/>
          <p14:tracePt t="10874" x="2882900" y="2597150"/>
          <p14:tracePt t="10875" x="2878138" y="2597150"/>
          <p14:tracePt t="10877" x="2871788" y="2597150"/>
          <p14:tracePt t="10878" x="2867025" y="2597150"/>
          <p14:tracePt t="10880" x="2855913" y="2590800"/>
          <p14:tracePt t="10882" x="2849563" y="2590800"/>
          <p14:tracePt t="10884" x="2844800" y="2590800"/>
          <p14:tracePt t="10886" x="2838450" y="2590800"/>
          <p14:tracePt t="10887" x="2833688" y="2590800"/>
          <p14:tracePt t="10890" x="2827338" y="2586038"/>
          <p14:tracePt t="10891" x="2820988" y="2586038"/>
          <p14:tracePt t="10893" x="2809875" y="2586038"/>
          <p14:tracePt t="10895" x="2805113" y="2586038"/>
          <p14:tracePt t="10898" x="2798763" y="2586038"/>
          <p14:tracePt t="10900" x="2794000" y="2579688"/>
          <p14:tracePt t="10900" x="2787650" y="2579688"/>
          <p14:tracePt t="10903" x="2782888" y="2579688"/>
          <p14:tracePt t="10904" x="2776538" y="2579688"/>
          <p14:tracePt t="10906" x="2776538" y="2574925"/>
          <p14:tracePt t="10906" x="2771775" y="2574925"/>
          <p14:tracePt t="10907" x="2765425" y="2574925"/>
          <p14:tracePt t="10914" x="2743200" y="2574925"/>
          <p14:tracePt t="10915" x="2736850" y="2574925"/>
          <p14:tracePt t="10918" x="2732088" y="2574925"/>
          <p14:tracePt t="10919" x="2725738" y="2574925"/>
          <p14:tracePt t="10920" x="2720975" y="2574925"/>
          <p14:tracePt t="10922" x="2714625" y="2574925"/>
          <p14:tracePt t="10925" x="2709863" y="2574925"/>
          <p14:tracePt t="10926" x="2703513" y="2574925"/>
          <p14:tracePt t="10928" x="2698750" y="2574925"/>
          <p14:tracePt t="10929" x="2692400" y="2574925"/>
          <p14:tracePt t="10931" x="2687638" y="2574925"/>
          <p14:tracePt t="10932" x="2681288" y="2574925"/>
          <p14:tracePt t="10934" x="2674938" y="2574925"/>
          <p14:tracePt t="10936" x="2670175" y="2574925"/>
          <p14:tracePt t="10938" x="2663825" y="2574925"/>
          <p14:tracePt t="10939" x="2659063" y="2574925"/>
          <p14:tracePt t="10941" x="2652713" y="2574925"/>
          <p14:tracePt t="10943" x="2647950" y="2574925"/>
          <p14:tracePt t="10945" x="2641600" y="2574925"/>
          <p14:tracePt t="10946" x="2636838" y="2574925"/>
          <p14:tracePt t="10948" x="2630488" y="2574925"/>
          <p14:tracePt t="10950" x="2625725" y="2574925"/>
          <p14:tracePt t="10951" x="2619375" y="2574925"/>
          <p14:tracePt t="10952" x="2613025" y="2574925"/>
          <p14:tracePt t="10955" x="2608263" y="2574925"/>
          <p14:tracePt t="10957" x="2601913" y="2574925"/>
          <p14:tracePt t="10958" x="2597150" y="2574925"/>
          <p14:tracePt t="10961" x="2590800" y="2574925"/>
          <p14:tracePt t="10962" x="2586038" y="2574925"/>
          <p14:tracePt t="10963" x="2579688" y="2574925"/>
          <p14:tracePt t="10964" x="2574925" y="2574925"/>
          <p14:tracePt t="10966" x="2568575" y="2574925"/>
          <p14:tracePt t="10969" x="2563813" y="2574925"/>
          <p14:tracePt t="10970" x="2557463" y="2579688"/>
          <p14:tracePt t="10971" x="2552700" y="2579688"/>
          <p14:tracePt t="10973" x="2546350" y="2579688"/>
          <p14:tracePt t="10975" x="2540000" y="2586038"/>
          <p14:tracePt t="10977" x="2535238" y="2586038"/>
          <p14:tracePt t="10979" x="2528888" y="2586038"/>
          <p14:tracePt t="10980" x="2524125" y="2586038"/>
          <p14:tracePt t="10982" x="2517775" y="2586038"/>
          <p14:tracePt t="10984" x="2506663" y="2586038"/>
          <p14:tracePt t="10985" x="2506663" y="2590800"/>
          <p14:tracePt t="10986" x="2501900" y="2590800"/>
          <p14:tracePt t="10988" x="2495550" y="2590800"/>
          <p14:tracePt t="10990" x="2490788" y="2590800"/>
          <p14:tracePt t="10991" x="2484438" y="2590800"/>
          <p14:tracePt t="10992" x="2478088" y="2590800"/>
          <p14:tracePt t="10993" x="2478088" y="2597150"/>
          <p14:tracePt t="10994" x="2473325" y="2597150"/>
          <p14:tracePt t="10995" x="2466975" y="2597150"/>
          <p14:tracePt t="10997" x="2462213" y="2597150"/>
          <p14:tracePt t="10998" x="2455863" y="2597150"/>
          <p14:tracePt t="11000" x="2451100" y="2597150"/>
          <p14:tracePt t="11001" x="2444750" y="2597150"/>
          <p14:tracePt t="11003" x="2444750" y="2601913"/>
          <p14:tracePt t="11003" x="2439988" y="2601913"/>
          <p14:tracePt t="11004" x="2433638" y="2601913"/>
          <p14:tracePt t="11006" x="2428875" y="2601913"/>
          <p14:tracePt t="11007" x="2422525" y="2608263"/>
          <p14:tracePt t="11008" x="2417763" y="2608263"/>
          <p14:tracePt t="11010" x="2411413" y="2608263"/>
          <p14:tracePt t="11012" x="2405063" y="2608263"/>
          <p14:tracePt t="11013" x="2400300" y="2608263"/>
          <p14:tracePt t="11014" x="2393950" y="2608263"/>
          <p14:tracePt t="11015" x="2389188" y="2608263"/>
          <p14:tracePt t="11016" x="2389188" y="2614613"/>
          <p14:tracePt t="11017" x="2382838" y="2614613"/>
          <p14:tracePt t="11019" x="2378075" y="2614613"/>
          <p14:tracePt t="11021" x="2371725" y="2614613"/>
          <p14:tracePt t="11022" x="2366963" y="2614613"/>
          <p14:tracePt t="11023" x="2360613" y="2614613"/>
          <p14:tracePt t="11025" x="2355850" y="2619375"/>
          <p14:tracePt t="11027" x="2344738" y="2619375"/>
          <p14:tracePt t="11029" x="2338388" y="2619375"/>
          <p14:tracePt t="11031" x="2332038" y="2619375"/>
          <p14:tracePt t="11032" x="2327275" y="2625725"/>
          <p14:tracePt t="11033" x="2320925" y="2625725"/>
          <p14:tracePt t="11035" x="2316163" y="2625725"/>
          <p14:tracePt t="11036" x="2316163" y="2630488"/>
          <p14:tracePt t="11038" x="2309813" y="2630488"/>
          <p14:tracePt t="11039" x="2305050" y="2630488"/>
          <p14:tracePt t="11041" x="2298700" y="2630488"/>
          <p14:tracePt t="11042" x="2293938" y="2630488"/>
          <p14:tracePt t="11043" x="2287588" y="2636838"/>
          <p14:tracePt t="11045" x="2282825" y="2636838"/>
          <p14:tracePt t="11047" x="2276475" y="2636838"/>
          <p14:tracePt t="11049" x="2270125" y="2636838"/>
          <p14:tracePt t="11050" x="2265363" y="2641600"/>
          <p14:tracePt t="11052" x="2259013" y="2641600"/>
          <p14:tracePt t="11053" x="2259013" y="2647950"/>
          <p14:tracePt t="11055" x="2254250" y="2647950"/>
          <p14:tracePt t="11058" x="2247900" y="2647950"/>
          <p14:tracePt t="11059" x="2243138" y="2647950"/>
          <p14:tracePt t="11060" x="2236788" y="2652713"/>
          <p14:tracePt t="11063" x="2232025" y="2652713"/>
          <p14:tracePt t="11066" x="2225675" y="2652713"/>
          <p14:tracePt t="11067" x="2220913" y="2659063"/>
          <p14:tracePt t="11069" x="2214563" y="2659063"/>
          <p14:tracePt t="11071" x="2209800" y="2659063"/>
          <p14:tracePt t="11073" x="2209800" y="2663825"/>
          <p14:tracePt t="11074" x="2203450" y="2663825"/>
          <p14:tracePt t="11076" x="2197100" y="2670175"/>
          <p14:tracePt t="11079" x="2192338" y="2670175"/>
          <p14:tracePt t="11081" x="2185988" y="2670175"/>
          <p14:tracePt t="11083" x="2185988" y="2676525"/>
          <p14:tracePt t="11084" x="2181225" y="2676525"/>
          <p14:tracePt t="11086" x="2174875" y="2676525"/>
          <p14:tracePt t="11089" x="2170113" y="2681288"/>
          <p14:tracePt t="11091" x="2163763" y="2681288"/>
          <p14:tracePt t="11095" x="2159000" y="2681288"/>
          <p14:tracePt t="11095" x="2152650" y="2681288"/>
          <p14:tracePt t="11096" x="2152650" y="2687638"/>
          <p14:tracePt t="11100" x="2147888" y="2692400"/>
          <p14:tracePt t="11102" x="2141538" y="2692400"/>
          <p14:tracePt t="11105" x="2136775" y="2692400"/>
          <p14:tracePt t="11107" x="2130425" y="2698750"/>
          <p14:tracePt t="11109" x="2124075" y="2698750"/>
          <p14:tracePt t="11111" x="2119313" y="2703513"/>
          <p14:tracePt t="11115" x="2112963" y="2703513"/>
          <p14:tracePt t="11117" x="2112963" y="2709863"/>
          <p14:tracePt t="11118" x="2108200" y="2709863"/>
          <p14:tracePt t="11119" x="2101850" y="2709863"/>
          <p14:tracePt t="11120" x="2101850" y="2714625"/>
          <p14:tracePt t="11122" x="2097088" y="2714625"/>
          <p14:tracePt t="11125" x="2090738" y="2720975"/>
          <p14:tracePt t="11128" x="2085975" y="2720975"/>
          <p14:tracePt t="11129" x="2079625" y="2720975"/>
          <p14:tracePt t="11130" x="2079625" y="2725738"/>
          <p14:tracePt t="11133" x="2074863" y="2725738"/>
          <p14:tracePt t="11136" x="2068513" y="2732088"/>
          <p14:tracePt t="11139" x="2068513" y="2736850"/>
          <p14:tracePt t="11140" x="2062163" y="2736850"/>
          <p14:tracePt t="11142" x="2057400" y="2736850"/>
          <p14:tracePt t="11144" x="2057400" y="2743200"/>
          <p14:tracePt t="11145" x="2051050" y="2743200"/>
          <p14:tracePt t="11150" x="2046288" y="2743200"/>
          <p14:tracePt t="11150" x="2046288" y="2749550"/>
          <p14:tracePt t="11153" x="2039938" y="2749550"/>
          <p14:tracePt t="11156" x="2035175" y="2754313"/>
          <p14:tracePt t="11160" x="2028825" y="2754313"/>
          <p14:tracePt t="11163" x="2028825" y="2760663"/>
          <p14:tracePt t="11165" x="2024063" y="2760663"/>
          <p14:tracePt t="11165" x="2024063" y="2765425"/>
          <p14:tracePt t="11167" x="2017713" y="2765425"/>
          <p14:tracePt t="11170" x="2012950" y="2771775"/>
          <p14:tracePt t="11174" x="2006600" y="2771775"/>
          <p14:tracePt t="11176" x="2006600" y="2776538"/>
          <p14:tracePt t="11178" x="2001838" y="2776538"/>
          <p14:tracePt t="11182" x="1995488" y="2782888"/>
          <p14:tracePt t="11184" x="1989138" y="2782888"/>
          <p14:tracePt t="11185" x="1989138" y="2787650"/>
          <p14:tracePt t="11187" x="1984375" y="2787650"/>
          <p14:tracePt t="11190" x="1984375" y="2794000"/>
          <p14:tracePt t="11191" x="1978025" y="2794000"/>
          <p14:tracePt t="11194" x="1973263" y="2794000"/>
          <p14:tracePt t="11195" x="1973263" y="2798763"/>
          <p14:tracePt t="11196" x="1966913" y="2798763"/>
          <p14:tracePt t="11200" x="1962150" y="2798763"/>
          <p14:tracePt t="11201" x="1962150" y="2805113"/>
          <p14:tracePt t="11204" x="1955800" y="2809875"/>
          <p14:tracePt t="11209" x="1951038" y="2809875"/>
          <p14:tracePt t="11209" x="1944688" y="2809875"/>
          <p14:tracePt t="11211" x="1944688" y="2816225"/>
          <p14:tracePt t="11213" x="1939925" y="2816225"/>
          <p14:tracePt t="11216" x="1939925" y="2822575"/>
          <p14:tracePt t="11218" x="1933575" y="2822575"/>
          <p14:tracePt t="11220" x="1927225" y="2822575"/>
          <p14:tracePt t="11222" x="1927225" y="2827338"/>
          <p14:tracePt t="11224" x="1922463" y="2827338"/>
          <p14:tracePt t="11225" x="1916113" y="2833688"/>
          <p14:tracePt t="11229" x="1911350" y="2833688"/>
          <p14:tracePt t="11232" x="1905000" y="2838450"/>
          <p14:tracePt t="11236" x="1900238" y="2838450"/>
          <p14:tracePt t="11238" x="1893888" y="2838450"/>
          <p14:tracePt t="11239" x="1893888" y="2844800"/>
          <p14:tracePt t="11242" x="1889125" y="2844800"/>
          <p14:tracePt t="11245" x="1882775" y="2849563"/>
          <p14:tracePt t="11248" x="1882775" y="2855913"/>
          <p14:tracePt t="11249" x="1878013" y="2855913"/>
          <p14:tracePt t="11252" x="1871663" y="2855913"/>
          <p14:tracePt t="11255" x="1871663" y="2860675"/>
          <p14:tracePt t="11256" x="1866900" y="2860675"/>
          <p14:tracePt t="11261" x="1860550" y="2867025"/>
          <p14:tracePt t="11267" x="1854200" y="2867025"/>
          <p14:tracePt t="11267" x="1854200" y="2871788"/>
          <p14:tracePt t="11269" x="1849438" y="2871788"/>
          <p14:tracePt t="11270" x="1849438" y="2878138"/>
          <p14:tracePt t="11274" x="1843088" y="2878138"/>
          <p14:tracePt t="11277" x="1843088" y="2884488"/>
          <p14:tracePt t="11281" x="1838325" y="2884488"/>
          <p14:tracePt t="11283" x="1838325" y="2889250"/>
          <p14:tracePt t="11289" x="1831975" y="2889250"/>
          <p14:tracePt t="11290" x="1831975" y="2895600"/>
          <p14:tracePt t="11294" x="1831975" y="2900363"/>
          <p14:tracePt t="11295" x="1827213" y="2900363"/>
          <p14:tracePt t="11300" x="1827213" y="2906713"/>
          <p14:tracePt t="11305" x="1827213" y="2911475"/>
          <p14:tracePt t="11306" x="1820863" y="2911475"/>
          <p14:tracePt t="11310" x="1820863" y="2917825"/>
          <p14:tracePt t="11313" x="1820863" y="2922588"/>
          <p14:tracePt t="11319" x="1820863" y="2928938"/>
          <p14:tracePt t="11324" x="1820863" y="2933700"/>
          <p14:tracePt t="11329" x="1820863" y="2940050"/>
          <p14:tracePt t="11333" x="1820863" y="2944813"/>
          <p14:tracePt t="11336" x="1816100" y="2951163"/>
          <p14:tracePt t="11340" x="1816100" y="2957513"/>
          <p14:tracePt t="11344" x="1816100" y="2962275"/>
          <p14:tracePt t="11349" x="1816100" y="2968625"/>
          <p14:tracePt t="11351" x="1816100" y="2973388"/>
          <p14:tracePt t="11355" x="1816100" y="2979738"/>
          <p14:tracePt t="11359" x="1816100" y="2984500"/>
          <p14:tracePt t="11364" x="1816100" y="2990850"/>
          <p14:tracePt t="11365" x="1816100" y="2995613"/>
          <p14:tracePt t="11369" x="1816100" y="3001963"/>
          <p14:tracePt t="11374" x="1816100" y="3006725"/>
          <p14:tracePt t="11377" x="1816100" y="3013075"/>
          <p14:tracePt t="11379" x="1816100" y="3019425"/>
          <p14:tracePt t="11383" x="1820863" y="3024188"/>
          <p14:tracePt t="11388" x="1820863" y="3030538"/>
          <p14:tracePt t="11393" x="1820863" y="3035300"/>
          <p14:tracePt t="11394" x="1820863" y="3041650"/>
          <p14:tracePt t="11395" x="1827213" y="3041650"/>
          <p14:tracePt t="11399" x="1827213" y="3046413"/>
          <p14:tracePt t="11400" x="1831975" y="3046413"/>
          <p14:tracePt t="11403" x="1831975" y="3052763"/>
          <p14:tracePt t="11407" x="1831975" y="3057525"/>
          <p14:tracePt t="11409" x="1838325" y="3063875"/>
          <p14:tracePt t="11413" x="1838325" y="3068638"/>
          <p14:tracePt t="11416" x="1843088" y="3068638"/>
          <p14:tracePt t="11416" x="1843088" y="3074988"/>
          <p14:tracePt t="11420" x="1843088" y="3079750"/>
          <p14:tracePt t="11421" x="1849438" y="3079750"/>
          <p14:tracePt t="11422" x="1849438" y="3086100"/>
          <p14:tracePt t="11423" x="1854200" y="3086100"/>
          <p14:tracePt t="11426" x="1854200" y="3092450"/>
          <p14:tracePt t="11429" x="1860550" y="3092450"/>
          <p14:tracePt t="11430" x="1860550" y="3097213"/>
          <p14:tracePt t="11433" x="1866900" y="3097213"/>
          <p14:tracePt t="11434" x="1866900" y="3103563"/>
          <p14:tracePt t="11436" x="1866900" y="3108325"/>
          <p14:tracePt t="11438" x="1871663" y="3108325"/>
          <p14:tracePt t="11441" x="1878013" y="3114675"/>
          <p14:tracePt t="11444" x="1882775" y="3114675"/>
          <p14:tracePt t="11445" x="1882775" y="3119438"/>
          <p14:tracePt t="11450" x="1889125" y="3119438"/>
          <p14:tracePt t="11450" x="1889125" y="3125788"/>
          <p14:tracePt t="11453" x="1893888" y="3125788"/>
          <p14:tracePt t="11455" x="1900238" y="3125788"/>
          <p14:tracePt t="11456" x="1900238" y="3130550"/>
          <p14:tracePt t="11458" x="1900238" y="3136900"/>
          <p14:tracePt t="11459" x="1905000" y="3136900"/>
          <p14:tracePt t="11461" x="1911350" y="3141663"/>
          <p14:tracePt t="11465" x="1916113" y="3141663"/>
          <p14:tracePt t="11466" x="1922463" y="3148013"/>
          <p14:tracePt t="11469" x="1927225" y="3148013"/>
          <p14:tracePt t="11471" x="1927225" y="3152775"/>
          <p14:tracePt t="11472" x="1933575" y="3152775"/>
          <p14:tracePt t="11475" x="1933575" y="3159125"/>
          <p14:tracePt t="11475" x="1939925" y="3159125"/>
          <p14:tracePt t="11477" x="1944688" y="3159125"/>
          <p14:tracePt t="11478" x="1951038" y="3159125"/>
          <p14:tracePt t="11479" x="1951038" y="3165475"/>
          <p14:tracePt t="11482" x="1955800" y="3165475"/>
          <p14:tracePt t="11484" x="1962150" y="3170238"/>
          <p14:tracePt t="11487" x="1966913" y="3170238"/>
          <p14:tracePt t="11489" x="1973263" y="3176588"/>
          <p14:tracePt t="11490" x="1978025" y="3176588"/>
          <p14:tracePt t="11492" x="1984375" y="3176588"/>
          <p14:tracePt t="11492" x="1984375" y="3181350"/>
          <p14:tracePt t="11493" x="1989138" y="3181350"/>
          <p14:tracePt t="11496" x="1995488" y="3181350"/>
          <p14:tracePt t="11498" x="2001838" y="3187700"/>
          <p14:tracePt t="11499" x="2006600" y="3187700"/>
          <p14:tracePt t="11500" x="2012950" y="3187700"/>
          <p14:tracePt t="11503" x="2017713" y="3187700"/>
          <p14:tracePt t="11503" x="2017713" y="3192463"/>
          <p14:tracePt t="11504" x="2024063" y="3192463"/>
          <p14:tracePt t="11507" x="2028825" y="3192463"/>
          <p14:tracePt t="11507" x="2035175" y="3192463"/>
          <p14:tracePt t="11508" x="2039938" y="3198813"/>
          <p14:tracePt t="11511" x="2051050" y="3203575"/>
          <p14:tracePt t="11513" x="2057400" y="3203575"/>
          <p14:tracePt t="11515" x="2062163" y="3203575"/>
          <p14:tracePt t="11515" x="2068513" y="3203575"/>
          <p14:tracePt t="11517" x="2074863" y="3203575"/>
          <p14:tracePt t="11518" x="2074863" y="3209925"/>
          <p14:tracePt t="11519" x="2079625" y="3209925"/>
          <p14:tracePt t="11520" x="2085975" y="3209925"/>
          <p14:tracePt t="11521" x="2090738" y="3214688"/>
          <p14:tracePt t="11522" x="2097088" y="3214688"/>
          <p14:tracePt t="11523" x="2101850" y="3214688"/>
          <p14:tracePt t="11524" x="2108200" y="3214688"/>
          <p14:tracePt t="11526" x="2119313" y="3214688"/>
          <p14:tracePt t="11527" x="2119313" y="3221038"/>
          <p14:tracePt t="11528" x="2124075" y="3221038"/>
          <p14:tracePt t="11529" x="2130425" y="3221038"/>
          <p14:tracePt t="11530" x="2136775" y="3221038"/>
          <p14:tracePt t="11531" x="2147888" y="3221038"/>
          <p14:tracePt t="11533" x="2152650" y="3221038"/>
          <p14:tracePt t="11534" x="2159000" y="3227388"/>
          <p14:tracePt t="11535" x="2170113" y="3227388"/>
          <p14:tracePt t="11536" x="2174875" y="3227388"/>
          <p14:tracePt t="11537" x="2181225" y="3232150"/>
          <p14:tracePt t="11538" x="2192338" y="3232150"/>
          <p14:tracePt t="11540" x="2197100" y="3232150"/>
          <p14:tracePt t="11541" x="2209800" y="3232150"/>
          <p14:tracePt t="11542" x="2214563" y="3232150"/>
          <p14:tracePt t="11543" x="2220913" y="3232150"/>
          <p14:tracePt t="11545" x="2225675" y="3238500"/>
          <p14:tracePt t="11545" x="2232025" y="3238500"/>
          <p14:tracePt t="11546" x="2243138" y="3238500"/>
          <p14:tracePt t="11547" x="2247900" y="3238500"/>
          <p14:tracePt t="11548" x="2254250" y="3243263"/>
          <p14:tracePt t="11549" x="2265363" y="3243263"/>
          <p14:tracePt t="11550" x="2270125" y="3243263"/>
          <p14:tracePt t="11552" x="2276475" y="3243263"/>
          <p14:tracePt t="11553" x="2287588" y="3243263"/>
          <p14:tracePt t="11553" x="2298700" y="3243263"/>
          <p14:tracePt t="11554" x="2305050" y="3243263"/>
          <p14:tracePt t="11556" x="2309813" y="3249613"/>
          <p14:tracePt t="11556" x="2316163" y="3249613"/>
          <p14:tracePt t="11557" x="2327275" y="3249613"/>
          <p14:tracePt t="11559" x="2349500" y="3254375"/>
          <p14:tracePt t="11560" x="2355850" y="3254375"/>
          <p14:tracePt t="11561" x="2360613" y="3254375"/>
          <p14:tracePt t="11562" x="2371725" y="3254375"/>
          <p14:tracePt t="11564" x="2378075" y="3254375"/>
          <p14:tracePt t="11565" x="2382838" y="3254375"/>
          <p14:tracePt t="11566" x="2393950" y="3254375"/>
          <p14:tracePt t="11567" x="2400300" y="3254375"/>
          <p14:tracePt t="11567" x="2411413" y="3260725"/>
          <p14:tracePt t="11568" x="2422525" y="3260725"/>
          <p14:tracePt t="11569" x="2433638" y="3260725"/>
          <p14:tracePt t="11570" x="2444750" y="3265488"/>
          <p14:tracePt t="11571" x="2451100" y="3265488"/>
          <p14:tracePt t="11572" x="2462213" y="3265488"/>
          <p14:tracePt t="11573" x="2473325" y="3265488"/>
          <p14:tracePt t="11574" x="2484438" y="3271838"/>
          <p14:tracePt t="11575" x="2490788" y="3271838"/>
          <p14:tracePt t="11576" x="2495550" y="3271838"/>
          <p14:tracePt t="11577" x="2513013" y="3271838"/>
          <p14:tracePt t="11578" x="2524125" y="3271838"/>
          <p14:tracePt t="11579" x="2528888" y="3271838"/>
          <p14:tracePt t="11580" x="2535238" y="3271838"/>
          <p14:tracePt t="11581" x="2540000" y="3271838"/>
          <p14:tracePt t="11582" x="2563813" y="3276600"/>
          <p14:tracePt t="11583" x="2574925" y="3276600"/>
          <p14:tracePt t="11584" x="2579688" y="3276600"/>
          <p14:tracePt t="11586" x="2590800" y="3282950"/>
          <p14:tracePt t="11587" x="2608263" y="3282950"/>
          <p14:tracePt t="11588" x="2619375" y="3282950"/>
          <p14:tracePt t="11589" x="2625725" y="3282950"/>
          <p14:tracePt t="11590" x="2641600" y="3282950"/>
          <p14:tracePt t="11591" x="2647950" y="3282950"/>
          <p14:tracePt t="11592" x="2659063" y="3282950"/>
          <p14:tracePt t="11593" x="2663825" y="3282950"/>
          <p14:tracePt t="11594" x="2670175" y="3287713"/>
          <p14:tracePt t="11595" x="2687638" y="3287713"/>
          <p14:tracePt t="11596" x="2692400" y="3287713"/>
          <p14:tracePt t="11597" x="2703513" y="3287713"/>
          <p14:tracePt t="11598" x="2714625" y="3287713"/>
          <p14:tracePt t="11599" x="2720975" y="3294063"/>
          <p14:tracePt t="11602" x="2736850" y="3294063"/>
          <p14:tracePt t="11603" x="2747963" y="3294063"/>
          <p14:tracePt t="11604" x="2760663" y="3294063"/>
          <p14:tracePt t="11604" x="2765425" y="3294063"/>
          <p14:tracePt t="11605" x="2776538" y="3294063"/>
          <p14:tracePt t="11606" x="2782888" y="3294063"/>
          <p14:tracePt t="11607" x="2787650" y="3294063"/>
          <p14:tracePt t="11608" x="2794000" y="3294063"/>
          <p14:tracePt t="11609" x="2809875" y="3294063"/>
          <p14:tracePt t="11611" x="2820988" y="3294063"/>
          <p14:tracePt t="11611" x="2827338" y="3294063"/>
          <p14:tracePt t="11613" x="2838450" y="3294063"/>
          <p14:tracePt t="11615" x="2855913" y="3294063"/>
          <p14:tracePt t="11616" x="2860675" y="3294063"/>
          <p14:tracePt t="11616" x="2867025" y="3300413"/>
          <p14:tracePt t="11617" x="2878138" y="3300413"/>
          <p14:tracePt t="11618" x="2882900" y="3300413"/>
          <p14:tracePt t="11619" x="2889250" y="3300413"/>
          <p14:tracePt t="11621" x="2895600" y="3300413"/>
          <p14:tracePt t="11621" x="2906713" y="3300413"/>
          <p14:tracePt t="11622" x="2911475" y="3300413"/>
          <p14:tracePt t="11623" x="2922588" y="3300413"/>
          <p14:tracePt t="11624" x="2928938" y="3300413"/>
          <p14:tracePt t="11625" x="2933700" y="3300413"/>
          <p14:tracePt t="11626" x="2944813" y="3300413"/>
          <p14:tracePt t="11627" x="2951163" y="3300413"/>
          <p14:tracePt t="11628" x="2955925" y="3300413"/>
          <p14:tracePt t="11629" x="2968625" y="3300413"/>
          <p14:tracePt t="11630" x="2973388" y="3300413"/>
          <p14:tracePt t="11631" x="2979738" y="3300413"/>
          <p14:tracePt t="11632" x="2990850" y="3300413"/>
          <p14:tracePt t="11633" x="2995613" y="3300413"/>
          <p14:tracePt t="11634" x="3001963" y="3300413"/>
          <p14:tracePt t="11635" x="3006725" y="3300413"/>
          <p14:tracePt t="11636" x="3017838" y="3300413"/>
          <p14:tracePt t="11637" x="3024188" y="3300413"/>
          <p14:tracePt t="11638" x="3035300" y="3300413"/>
          <p14:tracePt t="11639" x="3041650" y="3300413"/>
          <p14:tracePt t="11640" x="3046413" y="3300413"/>
          <p14:tracePt t="11641" x="3057525" y="3300413"/>
          <p14:tracePt t="11642" x="3063875" y="3300413"/>
          <p14:tracePt t="11643" x="3068638" y="3300413"/>
          <p14:tracePt t="11644" x="3079750" y="3300413"/>
          <p14:tracePt t="11645" x="3086100" y="3300413"/>
          <p14:tracePt t="11646" x="3090863" y="3300413"/>
          <p14:tracePt t="11647" x="3097213" y="3300413"/>
          <p14:tracePt t="11648" x="3108325" y="3300413"/>
          <p14:tracePt t="11649" x="3114675" y="3300413"/>
          <p14:tracePt t="11650" x="3119438" y="3300413"/>
          <p14:tracePt t="11652" x="3130550" y="3300413"/>
          <p14:tracePt t="11653" x="3136900" y="3300413"/>
          <p14:tracePt t="11654" x="3148013" y="3300413"/>
          <p14:tracePt t="11655" x="3152775" y="3300413"/>
          <p14:tracePt t="11657" x="3159125" y="3300413"/>
          <p14:tracePt t="11657" x="3163888" y="3300413"/>
          <p14:tracePt t="11658" x="3170238" y="3300413"/>
          <p14:tracePt t="11659" x="3176588" y="3300413"/>
          <p14:tracePt t="11661" x="3187700" y="3300413"/>
          <p14:tracePt t="11662" x="3198813" y="3300413"/>
          <p14:tracePt t="11663" x="3203575" y="3300413"/>
          <p14:tracePt t="11665" x="3209925" y="3300413"/>
          <p14:tracePt t="11666" x="3214688" y="3300413"/>
          <p14:tracePt t="11668" x="3221038" y="3300413"/>
          <p14:tracePt t="11669" x="3225800" y="3300413"/>
          <p14:tracePt t="11670" x="3232150" y="3300413"/>
          <p14:tracePt t="11670" x="3238500" y="3300413"/>
          <p14:tracePt t="11671" x="3243263" y="3300413"/>
          <p14:tracePt t="11672" x="3254375" y="3300413"/>
          <p14:tracePt t="11673" x="3260725" y="3300413"/>
          <p14:tracePt t="11675" x="3271838" y="3300413"/>
          <p14:tracePt t="11677" x="3276600" y="3300413"/>
          <p14:tracePt t="11678" x="3287713" y="3300413"/>
          <p14:tracePt t="11679" x="3294063" y="3300413"/>
          <p14:tracePt t="11680" x="3298825" y="3300413"/>
          <p14:tracePt t="11681" x="3305175" y="3300413"/>
          <p14:tracePt t="11683" x="3316288" y="3300413"/>
          <p14:tracePt t="11684" x="3322638" y="3300413"/>
          <p14:tracePt t="11685" x="3327400" y="3300413"/>
          <p14:tracePt t="11686" x="3333750" y="3300413"/>
          <p14:tracePt t="11688" x="3344863" y="3300413"/>
          <p14:tracePt t="11690" x="3349625" y="3300413"/>
          <p14:tracePt t="11692" x="3360738" y="3294063"/>
          <p14:tracePt t="11693" x="3367088" y="3294063"/>
          <p14:tracePt t="11694" x="3371850" y="3294063"/>
          <p14:tracePt t="11695" x="3378200" y="3294063"/>
          <p14:tracePt t="11697" x="3384550" y="3294063"/>
          <p14:tracePt t="11699" x="3395663" y="3294063"/>
          <p14:tracePt t="11700" x="3400425" y="3287713"/>
          <p14:tracePt t="11701" x="3406775" y="3287713"/>
          <p14:tracePt t="11703" x="3411538" y="3287713"/>
          <p14:tracePt t="11704" x="3417888" y="3282950"/>
          <p14:tracePt t="11705" x="3422650" y="3282950"/>
          <p14:tracePt t="11706" x="3429000" y="3282950"/>
          <p14:tracePt t="11708" x="3433763" y="3282950"/>
          <p14:tracePt t="11709" x="3440113" y="3282950"/>
          <p14:tracePt t="11710" x="3446463" y="3282950"/>
          <p14:tracePt t="11712" x="3451225" y="3276600"/>
          <p14:tracePt t="11714" x="3462338" y="3276600"/>
          <p14:tracePt t="11717" x="3468688" y="3276600"/>
          <p14:tracePt t="11719" x="3473450" y="3271838"/>
          <p14:tracePt t="11720" x="3479800" y="3271838"/>
          <p14:tracePt t="11720" x="3484563" y="3271838"/>
          <p14:tracePt t="11722" x="3490913" y="3265488"/>
          <p14:tracePt t="11723" x="3495675" y="3265488"/>
          <p14:tracePt t="11725" x="3502025" y="3265488"/>
          <p14:tracePt t="11726" x="3513138" y="3265488"/>
          <p14:tracePt t="11727" x="3519488" y="3260725"/>
          <p14:tracePt t="11729" x="3524250" y="3260725"/>
          <p14:tracePt t="11732" x="3535363" y="3260725"/>
          <p14:tracePt t="11733" x="3541713" y="3260725"/>
          <p14:tracePt t="11734" x="3541713" y="3254375"/>
          <p14:tracePt t="11735" x="3552825" y="3254375"/>
          <p14:tracePt t="11737" x="3557588" y="3254375"/>
          <p14:tracePt t="11739" x="3563938" y="3254375"/>
          <p14:tracePt t="11740" x="3568700" y="3254375"/>
          <p14:tracePt t="11741" x="3575050" y="3249613"/>
          <p14:tracePt t="11743" x="3586163" y="3249613"/>
          <p14:tracePt t="11744" x="3592513" y="3243263"/>
          <p14:tracePt t="11746" x="3597275" y="3243263"/>
          <p14:tracePt t="11747" x="3603625" y="3243263"/>
          <p14:tracePt t="11748" x="3608388" y="3243263"/>
          <p14:tracePt t="11750" x="3614738" y="3243263"/>
          <p14:tracePt t="11751" x="3619500" y="3243263"/>
          <p14:tracePt t="11752" x="3619500" y="3238500"/>
          <p14:tracePt t="11753" x="3625850" y="3238500"/>
          <p14:tracePt t="11754" x="3630613" y="3238500"/>
          <p14:tracePt t="11755" x="3636963" y="3238500"/>
          <p14:tracePt t="11757" x="3641725" y="3238500"/>
          <p14:tracePt t="11758" x="3648075" y="3238500"/>
          <p14:tracePt t="11759" x="3654425" y="3232150"/>
          <p14:tracePt t="11762" x="3659188" y="3232150"/>
          <p14:tracePt t="11763" x="3670300" y="3232150"/>
          <p14:tracePt t="11765" x="3676650" y="3232150"/>
          <p14:tracePt t="11767" x="3676650" y="3227388"/>
          <p14:tracePt t="11768" x="3681413" y="3227388"/>
          <p14:tracePt t="11769" x="3687763" y="3227388"/>
          <p14:tracePt t="11769" x="3692525" y="3227388"/>
          <p14:tracePt t="11770" x="3692525" y="3221038"/>
          <p14:tracePt t="11773" x="3698875" y="3221038"/>
          <p14:tracePt t="11774" x="3709988" y="3221038"/>
          <p14:tracePt t="11776" x="3714750" y="3221038"/>
          <p14:tracePt t="11777" x="3714750" y="3214688"/>
          <p14:tracePt t="11778" x="3721100" y="3214688"/>
          <p14:tracePt t="11779" x="3727450" y="3214688"/>
          <p14:tracePt t="11781" x="3732213" y="3214688"/>
          <p14:tracePt t="11782" x="3738563" y="3214688"/>
          <p14:tracePt t="11783" x="3738563" y="3209925"/>
          <p14:tracePt t="11785" x="3743325" y="3209925"/>
          <p14:tracePt t="11786" x="3749675" y="3203575"/>
          <p14:tracePt t="11787" x="3754438" y="3203575"/>
          <p14:tracePt t="11789" x="3760788" y="3203575"/>
          <p14:tracePt t="11790" x="3765550" y="3203575"/>
          <p14:tracePt t="11792" x="3765550" y="3198813"/>
          <p14:tracePt t="11793" x="3771900" y="3198813"/>
          <p14:tracePt t="11794" x="3776663" y="3198813"/>
          <p14:tracePt t="11796" x="3783013" y="3198813"/>
          <p14:tracePt t="11797" x="3783013" y="3192463"/>
          <p14:tracePt t="11798" x="3789363" y="3192463"/>
          <p14:tracePt t="11800" x="3794125" y="3192463"/>
          <p14:tracePt t="11801" x="3794125" y="3187700"/>
          <p14:tracePt t="11802" x="3800475" y="3187700"/>
          <p14:tracePt t="11804" x="3805238" y="3181350"/>
          <p14:tracePt t="11806" x="3811588" y="3181350"/>
          <p14:tracePt t="11808" x="3811588" y="3176588"/>
          <p14:tracePt t="11809" x="3816350" y="3176588"/>
          <p14:tracePt t="11812" x="3822700" y="3176588"/>
          <p14:tracePt t="11813" x="3827463" y="3170238"/>
          <p14:tracePt t="11818" x="3833813" y="3165475"/>
          <p14:tracePt t="11818" x="3833813" y="3159125"/>
          <p14:tracePt t="11821" x="3838575" y="3159125"/>
          <p14:tracePt t="11822" x="3838575" y="3152775"/>
          <p14:tracePt t="11824" x="3844925" y="3152775"/>
          <p14:tracePt t="11826" x="3844925" y="3148013"/>
          <p14:tracePt t="11828" x="3849688" y="3148013"/>
          <p14:tracePt t="11831" x="3856038" y="3141663"/>
          <p14:tracePt t="11832" x="3856038" y="3136900"/>
          <p14:tracePt t="11836" x="3856038" y="3130550"/>
          <p14:tracePt t="11836" x="3862388" y="3130550"/>
          <p14:tracePt t="11839" x="3862388" y="3125788"/>
          <p14:tracePt t="11842" x="3862388" y="3119438"/>
          <p14:tracePt t="11844" x="3862388" y="3114675"/>
          <p14:tracePt t="11846" x="3867150" y="3114675"/>
          <p14:tracePt t="11847" x="3867150" y="3108325"/>
          <p14:tracePt t="11850" x="3867150" y="3103563"/>
          <p14:tracePt t="11853" x="3867150" y="3097213"/>
          <p14:tracePt t="11854" x="3867150" y="3092450"/>
          <p14:tracePt t="11857" x="3867150" y="3086100"/>
          <p14:tracePt t="11860" x="3867150" y="3079750"/>
          <p14:tracePt t="11864" x="3867150" y="3074988"/>
          <p14:tracePt t="11865" x="3867150" y="3068638"/>
          <p14:tracePt t="11867" x="3867150" y="3063875"/>
          <p14:tracePt t="11869" x="3867150" y="3057525"/>
          <p14:tracePt t="11871" x="3867150" y="3052763"/>
          <p14:tracePt t="11873" x="3867150" y="3046413"/>
          <p14:tracePt t="11875" x="3867150" y="3041650"/>
          <p14:tracePt t="11878" x="3867150" y="3035300"/>
          <p14:tracePt t="11881" x="3867150" y="3030538"/>
          <p14:tracePt t="11883" x="3867150" y="3024188"/>
          <p14:tracePt t="11885" x="3867150" y="3019425"/>
          <p14:tracePt t="11887" x="3867150" y="3013075"/>
          <p14:tracePt t="11889" x="3867150" y="3006725"/>
          <p14:tracePt t="11892" x="3867150" y="3001963"/>
          <p14:tracePt t="11893" x="3867150" y="2995613"/>
          <p14:tracePt t="11895" x="3867150" y="2990850"/>
          <p14:tracePt t="11899" x="3867150" y="2984500"/>
          <p14:tracePt t="11901" x="3867150" y="2979738"/>
          <p14:tracePt t="11902" x="3867150" y="2973388"/>
          <p14:tracePt t="11905" x="3867150" y="2968625"/>
          <p14:tracePt t="11909" x="3867150" y="2962275"/>
          <p14:tracePt t="11910" x="3867150" y="2957513"/>
          <p14:tracePt t="11913" x="3867150" y="2951163"/>
          <p14:tracePt t="11914" x="3862388" y="2944813"/>
          <p14:tracePt t="11916" x="3862388" y="2940050"/>
          <p14:tracePt t="11919" x="3862388" y="2933700"/>
          <p14:tracePt t="11921" x="3862388" y="2928938"/>
          <p14:tracePt t="11923" x="3856038" y="2922588"/>
          <p14:tracePt t="11926" x="3849688" y="2917825"/>
          <p14:tracePt t="11929" x="3849688" y="2911475"/>
          <p14:tracePt t="11931" x="3849688" y="2906713"/>
          <p14:tracePt t="11933" x="3844925" y="2906713"/>
          <p14:tracePt t="11934" x="3844925" y="2900363"/>
          <p14:tracePt t="11937" x="3844925" y="2895600"/>
          <p14:tracePt t="11939" x="3838575" y="2895600"/>
          <p14:tracePt t="11940" x="3838575" y="2889250"/>
          <p14:tracePt t="11942" x="3838575" y="2884488"/>
          <p14:tracePt t="11943" x="3833813" y="2884488"/>
          <p14:tracePt t="11945" x="3833813" y="2878138"/>
          <p14:tracePt t="11947" x="3827463" y="2878138"/>
          <p14:tracePt t="11948" x="3827463" y="2871788"/>
          <p14:tracePt t="11949" x="3822700" y="2871788"/>
          <p14:tracePt t="11951" x="3822700" y="2867025"/>
          <p14:tracePt t="11953" x="3816350" y="2860675"/>
          <p14:tracePt t="11957" x="3811588" y="2855913"/>
          <p14:tracePt t="11969" x="3783013" y="2833688"/>
          <p14:tracePt t="11970" x="3776663" y="2833688"/>
          <p14:tracePt t="11972" x="3771900" y="2827338"/>
          <p14:tracePt t="11974" x="3765550" y="2827338"/>
          <p14:tracePt t="11975" x="3760788" y="2827338"/>
          <p14:tracePt t="11977" x="3754438" y="2822575"/>
          <p14:tracePt t="11979" x="3749675" y="2816225"/>
          <p14:tracePt t="11982" x="3743325" y="2816225"/>
          <p14:tracePt t="11983" x="3738563" y="2816225"/>
          <p14:tracePt t="11984" x="3732213" y="2809875"/>
          <p14:tracePt t="11986" x="3727450" y="2809875"/>
          <p14:tracePt t="11988" x="3721100" y="2809875"/>
          <p14:tracePt t="11989" x="3714750" y="2805113"/>
          <p14:tracePt t="11991" x="3709988" y="2805113"/>
          <p14:tracePt t="11993" x="3698875" y="2805113"/>
          <p14:tracePt t="11996" x="3687763" y="2798763"/>
          <p14:tracePt t="11997" x="3681413" y="2798763"/>
          <p14:tracePt t="11998" x="3681413" y="2794000"/>
          <p14:tracePt t="11999" x="3676650" y="2794000"/>
          <p14:tracePt t="12001" x="3670300" y="2794000"/>
          <p14:tracePt t="12003" x="3665538" y="2794000"/>
          <p14:tracePt t="12003" x="3659188" y="2794000"/>
          <p14:tracePt t="12004" x="3648075" y="2794000"/>
          <p14:tracePt t="12007" x="3641725" y="2794000"/>
          <p14:tracePt t="12008" x="3630613" y="2787650"/>
          <p14:tracePt t="12010" x="3625850" y="2787650"/>
          <p14:tracePt t="12012" x="3614738" y="2787650"/>
          <p14:tracePt t="12013" x="3608388" y="2787650"/>
          <p14:tracePt t="12015" x="3603625" y="2787650"/>
          <p14:tracePt t="12016" x="3597275" y="2787650"/>
          <p14:tracePt t="12017" x="3592513" y="2787650"/>
          <p14:tracePt t="12018" x="3586163" y="2787650"/>
          <p14:tracePt t="12020" x="3579813" y="2787650"/>
          <p14:tracePt t="12021" x="3568700" y="2787650"/>
          <p14:tracePt t="12023" x="3563938" y="2787650"/>
          <p14:tracePt t="12024" x="3557588" y="2787650"/>
          <p14:tracePt t="12026" x="3546475" y="2787650"/>
          <p14:tracePt t="12028" x="3541713" y="2787650"/>
          <p14:tracePt t="12029" x="3535363" y="2787650"/>
          <p14:tracePt t="12031" x="3530600" y="2787650"/>
          <p14:tracePt t="12032" x="3519488" y="2787650"/>
          <p14:tracePt t="12034" x="3513138" y="2787650"/>
          <p14:tracePt t="12035" x="3506788" y="2787650"/>
          <p14:tracePt t="12037" x="3502025" y="2787650"/>
          <p14:tracePt t="12038" x="3495675" y="2787650"/>
          <p14:tracePt t="12040" x="3490913" y="2787650"/>
          <p14:tracePt t="12041" x="3484563" y="2787650"/>
          <p14:tracePt t="12042" x="3479800" y="2787650"/>
          <p14:tracePt t="12044" x="3473450" y="2787650"/>
          <p14:tracePt t="12046" x="3468688" y="2787650"/>
          <p14:tracePt t="12047" x="3462338" y="2787650"/>
          <p14:tracePt t="12048" x="3457575" y="2787650"/>
          <p14:tracePt t="12049" x="3451225" y="2794000"/>
          <p14:tracePt t="12052" x="3446463" y="2794000"/>
          <p14:tracePt t="12052" x="3440113" y="2794000"/>
          <p14:tracePt t="12053" x="3433763" y="2798763"/>
          <p14:tracePt t="12055" x="3429000" y="2798763"/>
          <p14:tracePt t="12057" x="3422650" y="2798763"/>
          <p14:tracePt t="12058" x="3417888" y="2798763"/>
          <p14:tracePt t="12060" x="3411538" y="2805113"/>
          <p14:tracePt t="12062" x="3406775" y="2805113"/>
          <p14:tracePt t="12064" x="3400425" y="2805113"/>
          <p14:tracePt t="12065" x="3395663" y="2809875"/>
          <p14:tracePt t="12068" x="3389313" y="2809875"/>
          <p14:tracePt t="12070" x="3384550" y="2809875"/>
          <p14:tracePt t="12071" x="3384550" y="2816225"/>
          <p14:tracePt t="12073" x="3378200" y="2816225"/>
          <p14:tracePt t="12074" x="3378200" y="2822575"/>
          <p14:tracePt t="12075" x="3371850" y="2822575"/>
          <p14:tracePt t="12078" x="3367088" y="2822575"/>
          <p14:tracePt t="12079" x="3367088" y="2827338"/>
          <p14:tracePt t="12081" x="3360738" y="2827338"/>
          <p14:tracePt t="12084" x="3360738" y="2833688"/>
          <p14:tracePt t="12087" x="3355975" y="2833688"/>
          <p14:tracePt t="12088" x="3349625" y="2838450"/>
          <p14:tracePt t="12091" x="3349625" y="2844800"/>
          <p14:tracePt t="12094" x="3344863" y="2844800"/>
          <p14:tracePt t="12095" x="3344863" y="2849563"/>
          <p14:tracePt t="12098" x="3344863" y="2855913"/>
          <p14:tracePt t="12102" x="3338513" y="2860675"/>
          <p14:tracePt t="12104" x="3338513" y="2867025"/>
          <p14:tracePt t="12108" x="3338513" y="2871788"/>
          <p14:tracePt t="12111" x="3338513" y="2878138"/>
          <p14:tracePt t="12114" x="3338513" y="2884488"/>
          <p14:tracePt t="12117" x="3338513" y="2889250"/>
          <p14:tracePt t="12118" x="3338513" y="2895600"/>
          <p14:tracePt t="12122" x="3338513" y="2900363"/>
          <p14:tracePt t="12124" x="3338513" y="2906713"/>
          <p14:tracePt t="12126" x="3338513" y="2911475"/>
          <p14:tracePt t="12127" x="3338513" y="2917825"/>
          <p14:tracePt t="12130" x="3338513" y="2922588"/>
          <p14:tracePt t="12132" x="3338513" y="2928938"/>
          <p14:tracePt t="12135" x="3338513" y="2933700"/>
          <p14:tracePt t="12136" x="3338513" y="2940050"/>
          <p14:tracePt t="12138" x="3338513" y="2944813"/>
          <p14:tracePt t="12140" x="3338513" y="2951163"/>
          <p14:tracePt t="12141" x="3344863" y="2951163"/>
          <p14:tracePt t="12142" x="3344863" y="2957513"/>
          <p14:tracePt t="12143" x="3344863" y="2962275"/>
          <p14:tracePt t="12145" x="3349625" y="2968625"/>
          <p14:tracePt t="12147" x="3349625" y="2973388"/>
          <p14:tracePt t="12148" x="3355975" y="2973388"/>
          <p14:tracePt t="12149" x="3355975" y="2979738"/>
          <p14:tracePt t="12150" x="3355975" y="2984500"/>
          <p14:tracePt t="12152" x="3360738" y="2990850"/>
          <p14:tracePt t="12154" x="3360738" y="2995613"/>
          <p14:tracePt t="12156" x="3367088" y="3001963"/>
          <p14:tracePt t="12157" x="3367088" y="3006725"/>
          <p14:tracePt t="12159" x="3371850" y="3013075"/>
          <p14:tracePt t="12161" x="3378200" y="3019425"/>
          <p14:tracePt t="12163" x="3378200" y="3024188"/>
          <p14:tracePt t="12164" x="3384550" y="3030538"/>
          <p14:tracePt t="12166" x="3384550" y="3035300"/>
          <p14:tracePt t="12167" x="3389313" y="3035300"/>
          <p14:tracePt t="12168" x="3389313" y="3041650"/>
          <p14:tracePt t="12170" x="3395663" y="3046413"/>
          <p14:tracePt t="12171" x="3400425" y="3052763"/>
          <p14:tracePt t="12173" x="3400425" y="3057525"/>
          <p14:tracePt t="12176" x="3406775" y="3063875"/>
          <p14:tracePt t="12176" x="3411538" y="3068638"/>
          <p14:tracePt t="12177" x="3411538" y="3074988"/>
          <p14:tracePt t="12178" x="3417888" y="3074988"/>
          <p14:tracePt t="12180" x="3422650" y="3079750"/>
          <p14:tracePt t="12181" x="3422650" y="3086100"/>
          <p14:tracePt t="12182" x="3429000" y="3092450"/>
          <p14:tracePt t="12185" x="3433763" y="3097213"/>
          <p14:tracePt t="12187" x="3440113" y="3097213"/>
          <p14:tracePt t="12187" x="3440113" y="3103563"/>
          <p14:tracePt t="12188" x="3446463" y="3108325"/>
          <p14:tracePt t="12191" x="3451225" y="3114675"/>
          <p14:tracePt t="12192" x="3457575" y="3114675"/>
          <p14:tracePt t="12193" x="3462338" y="3119438"/>
          <p14:tracePt t="12195" x="3468688" y="3125788"/>
          <p14:tracePt t="12196" x="3468688" y="3130550"/>
          <p14:tracePt t="12197" x="3473450" y="3130550"/>
          <p14:tracePt t="12199" x="3479800" y="3136900"/>
          <p14:tracePt t="12200" x="3484563" y="3136900"/>
          <p14:tracePt t="12201" x="3490913" y="3141663"/>
          <p14:tracePt t="12202" x="3495675" y="3141663"/>
          <p14:tracePt t="12203" x="3495675" y="3148013"/>
          <p14:tracePt t="12204" x="3502025" y="3152775"/>
          <p14:tracePt t="12205" x="3506788" y="3152775"/>
          <p14:tracePt t="12207" x="3513138" y="3159125"/>
          <p14:tracePt t="12208" x="3519488" y="3159125"/>
          <p14:tracePt t="12210" x="3524250" y="3165475"/>
          <p14:tracePt t="12212" x="3535363" y="3170238"/>
          <p14:tracePt t="12213" x="3541713" y="3170238"/>
          <p14:tracePt t="12214" x="3541713" y="3176588"/>
          <p14:tracePt t="12215" x="3546475" y="3176588"/>
          <p14:tracePt t="12216" x="3552825" y="3176588"/>
          <p14:tracePt t="12217" x="3557588" y="3181350"/>
          <p14:tracePt t="12218" x="3563938" y="3181350"/>
          <p14:tracePt t="12219" x="3568700" y="3187700"/>
          <p14:tracePt t="12221" x="3575050" y="3187700"/>
          <p14:tracePt t="12222" x="3579813" y="3192463"/>
          <p14:tracePt t="12224" x="3586163" y="3192463"/>
          <p14:tracePt t="12225" x="3592513" y="3192463"/>
          <p14:tracePt t="12226" x="3597275" y="3192463"/>
          <p14:tracePt t="12227" x="3603625" y="3198813"/>
          <p14:tracePt t="12228" x="3608388" y="3198813"/>
          <p14:tracePt t="12229" x="3608388" y="3203575"/>
          <p14:tracePt t="12230" x="3614738" y="3203575"/>
          <p14:tracePt t="12231" x="3619500" y="3203575"/>
          <p14:tracePt t="12232" x="3625850" y="3203575"/>
          <p14:tracePt t="12234" x="3630613" y="3203575"/>
          <p14:tracePt t="12235" x="3636963" y="3203575"/>
          <p14:tracePt t="12235" x="3641725" y="3209925"/>
          <p14:tracePt t="12237" x="3654425" y="3209925"/>
          <p14:tracePt t="12239" x="3659188" y="3209925"/>
          <p14:tracePt t="12240" x="3665538" y="3209925"/>
          <p14:tracePt t="12241" x="3670300" y="3214688"/>
          <p14:tracePt t="12242" x="3676650" y="3214688"/>
          <p14:tracePt t="12243" x="3681413" y="3214688"/>
          <p14:tracePt t="12246" x="3692525" y="3214688"/>
          <p14:tracePt t="12247" x="3698875" y="3214688"/>
          <p14:tracePt t="12249" x="3703638" y="3214688"/>
          <p14:tracePt t="12250" x="3709988" y="3214688"/>
          <p14:tracePt t="12251" x="3714750" y="3214688"/>
          <p14:tracePt t="12252" x="3721100" y="3214688"/>
          <p14:tracePt t="12253" x="3727450" y="3214688"/>
          <p14:tracePt t="12254" x="3732213" y="3214688"/>
          <p14:tracePt t="12255" x="3738563" y="3214688"/>
          <p14:tracePt t="12256" x="3743325" y="3214688"/>
          <p14:tracePt t="12257" x="3749675" y="3214688"/>
          <p14:tracePt t="12259" x="3760788" y="3214688"/>
          <p14:tracePt t="12261" x="3765550" y="3214688"/>
          <p14:tracePt t="12262" x="3771900" y="3214688"/>
          <p14:tracePt t="12264" x="3776663" y="3214688"/>
          <p14:tracePt t="12265" x="3783013" y="3214688"/>
          <p14:tracePt t="12267" x="3789363" y="3214688"/>
          <p14:tracePt t="12268" x="3800475" y="3214688"/>
          <p14:tracePt t="12269" x="3805238" y="3214688"/>
          <p14:tracePt t="12271" x="3811588" y="3214688"/>
          <p14:tracePt t="12272" x="3816350" y="3214688"/>
          <p14:tracePt t="12274" x="3822700" y="3214688"/>
          <p14:tracePt t="12275" x="3833813" y="3214688"/>
          <p14:tracePt t="12277" x="3838575" y="3209925"/>
          <p14:tracePt t="12279" x="3849688" y="3209925"/>
          <p14:tracePt t="12281" x="3856038" y="3209925"/>
          <p14:tracePt t="12282" x="3856038" y="3203575"/>
          <p14:tracePt t="12283" x="3862388" y="3203575"/>
          <p14:tracePt t="12285" x="3867150" y="3198813"/>
          <p14:tracePt t="12286" x="3873500" y="3198813"/>
          <p14:tracePt t="12288" x="3878263" y="3198813"/>
          <p14:tracePt t="12289" x="3878263" y="3192463"/>
          <p14:tracePt t="12290" x="3884613" y="3192463"/>
          <p14:tracePt t="12291" x="3889375" y="3192463"/>
          <p14:tracePt t="12292" x="3895725" y="3192463"/>
          <p14:tracePt t="12293" x="3895725" y="3187700"/>
          <p14:tracePt t="12294" x="3900488" y="3187700"/>
          <p14:tracePt t="12297" x="3906838" y="3181350"/>
          <p14:tracePt t="12298" x="3911600" y="3181350"/>
          <p14:tracePt t="12299" x="3911600" y="3176588"/>
          <p14:tracePt t="12300" x="3917950" y="3176588"/>
          <p14:tracePt t="12302" x="3922713" y="3170238"/>
          <p14:tracePt t="12305" x="3929063" y="3170238"/>
          <p14:tracePt t="12306" x="3935413" y="3165475"/>
          <p14:tracePt t="12308" x="3940175" y="3159125"/>
          <p14:tracePt t="12310" x="3946525" y="3152775"/>
          <p14:tracePt t="12313" x="3946525" y="3148013"/>
          <p14:tracePt t="12314" x="3951288" y="3148013"/>
          <p14:tracePt t="12317" x="3951288" y="3141663"/>
          <p14:tracePt t="12317" x="3957638" y="3141663"/>
          <p14:tracePt t="12318" x="3962400" y="3141663"/>
          <p14:tracePt t="12319" x="3962400" y="3136900"/>
          <p14:tracePt t="12320" x="3962400" y="3130550"/>
          <p14:tracePt t="12322" x="3968750" y="3130550"/>
          <p14:tracePt t="12323" x="3968750" y="3125788"/>
          <p14:tracePt t="12326" x="3973513" y="3119438"/>
          <p14:tracePt t="12328" x="3973513" y="3114675"/>
          <p14:tracePt t="12329" x="3973513" y="3108325"/>
          <p14:tracePt t="12331" x="3979863" y="3108325"/>
          <p14:tracePt t="12332" x="3979863" y="3103563"/>
          <p14:tracePt t="12334" x="3984625" y="3097213"/>
          <p14:tracePt t="12336" x="3984625" y="3092450"/>
          <p14:tracePt t="12338" x="3984625" y="3086100"/>
          <p14:tracePt t="12340" x="3984625" y="3079750"/>
          <p14:tracePt t="12342" x="3984625" y="3074988"/>
          <p14:tracePt t="12343" x="3990975" y="3074988"/>
          <p14:tracePt t="12344" x="3990975" y="3068638"/>
          <p14:tracePt t="12345" x="3990975" y="3063875"/>
          <p14:tracePt t="12347" x="3990975" y="3057525"/>
          <p14:tracePt t="12349" x="3990975" y="3052763"/>
          <p14:tracePt t="12351" x="3990975" y="3046413"/>
          <p14:tracePt t="12352" x="3990975" y="3041650"/>
          <p14:tracePt t="12354" x="3990975" y="3035300"/>
          <p14:tracePt t="12356" x="3990975" y="3030538"/>
          <p14:tracePt t="12358" x="3990975" y="3024188"/>
          <p14:tracePt t="12360" x="3990975" y="3019425"/>
          <p14:tracePt t="12361" x="3990975" y="3013075"/>
          <p14:tracePt t="12364" x="3990975" y="3006725"/>
          <p14:tracePt t="12365" x="3990975" y="3001963"/>
          <p14:tracePt t="12367" x="3990975" y="2995613"/>
          <p14:tracePt t="12368" x="3990975" y="2990850"/>
          <p14:tracePt t="12371" x="3990975" y="2984500"/>
          <p14:tracePt t="12372" x="3990975" y="2979738"/>
          <p14:tracePt t="12373" x="3984625" y="2979738"/>
          <p14:tracePt t="12374" x="3984625" y="2973388"/>
          <p14:tracePt t="12375" x="3979863" y="2968625"/>
          <p14:tracePt t="12376" x="3979863" y="2962275"/>
          <p14:tracePt t="12378" x="3979863" y="2957513"/>
          <p14:tracePt t="12379" x="3979863" y="2951163"/>
          <p14:tracePt t="12381" x="3973513" y="2951163"/>
          <p14:tracePt t="12382" x="3973513" y="2944813"/>
          <p14:tracePt t="12383" x="3973513" y="2940050"/>
          <p14:tracePt t="12385" x="3973513" y="2933700"/>
          <p14:tracePt t="12385" x="3968750" y="2933700"/>
          <p14:tracePt t="12386" x="3968750" y="2928938"/>
          <p14:tracePt t="12389" x="3962400" y="2922588"/>
          <p14:tracePt t="12390" x="3957638" y="2922588"/>
          <p14:tracePt t="12391" x="3957638" y="2917825"/>
          <p14:tracePt t="12393" x="3951288" y="2911475"/>
          <p14:tracePt t="12394" x="3951288" y="2906713"/>
          <p14:tracePt t="12396" x="3946525" y="2900363"/>
          <p14:tracePt t="12399" x="3946525" y="2895600"/>
          <p14:tracePt t="12399" x="3940175" y="2895600"/>
          <p14:tracePt t="12400" x="3935413" y="2895600"/>
          <p14:tracePt t="12401" x="3935413" y="2889250"/>
          <p14:tracePt t="12402" x="3935413" y="2884488"/>
          <p14:tracePt t="12403" x="3929063" y="2884488"/>
          <p14:tracePt t="12406" x="3929063" y="2878138"/>
          <p14:tracePt t="12406" x="3922713" y="2878138"/>
          <p14:tracePt t="12407" x="3922713" y="2871788"/>
          <p14:tracePt t="12408" x="3917950" y="2871788"/>
          <p14:tracePt t="12409" x="3911600" y="2871788"/>
          <p14:tracePt t="12410" x="3911600" y="2867025"/>
          <p14:tracePt t="12411" x="3906838" y="2860675"/>
          <p14:tracePt t="12414" x="3900488" y="2860675"/>
          <p14:tracePt t="12416" x="3900488" y="2855913"/>
          <p14:tracePt t="12416" x="3895725" y="2855913"/>
          <p14:tracePt t="12417" x="3889375" y="2855913"/>
          <p14:tracePt t="12418" x="3889375" y="2849563"/>
          <p14:tracePt t="12419" x="3884613" y="2849563"/>
          <p14:tracePt t="12421" x="3878263" y="2844800"/>
          <p14:tracePt t="12424" x="3867150" y="2838450"/>
          <p14:tracePt t="12426" x="3862388" y="2838450"/>
          <p14:tracePt t="12427" x="3862388" y="2833688"/>
          <p14:tracePt t="12429" x="3849688" y="2833688"/>
          <p14:tracePt t="12431" x="3844925" y="2833688"/>
          <p14:tracePt t="12432" x="3844925" y="2827338"/>
          <p14:tracePt t="12433" x="3838575" y="2827338"/>
          <p14:tracePt t="12435" x="3833813" y="2827338"/>
          <p14:tracePt t="12436" x="3827463" y="2827338"/>
          <p14:tracePt t="12438" x="3822700" y="2827338"/>
          <p14:tracePt t="12439" x="3822700" y="2822575"/>
          <p14:tracePt t="12440" x="3816350" y="2822575"/>
          <p14:tracePt t="12442" x="3811588" y="2822575"/>
          <p14:tracePt t="12443" x="3805238" y="2816225"/>
          <p14:tracePt t="12444" x="3800475" y="2816225"/>
          <p14:tracePt t="12446" x="3794125" y="2816225"/>
          <p14:tracePt t="12447" x="3789363" y="2816225"/>
          <p14:tracePt t="12448" x="3783013" y="2816225"/>
          <p14:tracePt t="12450" x="3776663" y="2816225"/>
          <p14:tracePt t="12452" x="3771900" y="2816225"/>
          <p14:tracePt t="12453" x="3765550" y="2816225"/>
          <p14:tracePt t="12455" x="3760788" y="2809875"/>
          <p14:tracePt t="12456" x="3754438" y="2809875"/>
          <p14:tracePt t="12457" x="3749675" y="2809875"/>
          <p14:tracePt t="12459" x="3743325" y="2809875"/>
          <p14:tracePt t="12460" x="3738563" y="2809875"/>
          <p14:tracePt t="12462" x="3732213" y="2809875"/>
          <p14:tracePt t="12463" x="3727450" y="2809875"/>
          <p14:tracePt t="12464" x="3721100" y="2809875"/>
          <p14:tracePt t="12466" x="3714750" y="2809875"/>
          <p14:tracePt t="12467" x="3709988" y="2809875"/>
          <p14:tracePt t="12469" x="3703638" y="2809875"/>
          <p14:tracePt t="12470" x="3698875" y="2809875"/>
          <p14:tracePt t="12472" x="3687763" y="2809875"/>
          <p14:tracePt t="12474" x="3681413" y="2809875"/>
          <p14:tracePt t="12476" x="3676650" y="2809875"/>
          <p14:tracePt t="12478" x="3670300" y="2809875"/>
          <p14:tracePt t="12479" x="3665538" y="2816225"/>
          <p14:tracePt t="12481" x="3659188" y="2816225"/>
          <p14:tracePt t="12483" x="3654425" y="2816225"/>
          <p14:tracePt t="12485" x="3648075" y="2822575"/>
          <p14:tracePt t="12486" x="3641725" y="2822575"/>
          <p14:tracePt t="12489" x="3636963" y="2827338"/>
          <p14:tracePt t="12491" x="3630613" y="2827338"/>
          <p14:tracePt t="12493" x="3619500" y="2833688"/>
          <p14:tracePt t="12497" x="3614738" y="2833688"/>
          <p14:tracePt t="12498" x="3608388" y="2838450"/>
          <p14:tracePt t="12499" x="3603625" y="2838450"/>
          <p14:tracePt t="12499" x="3603625" y="2844800"/>
          <p14:tracePt t="12500" x="3597275" y="2844800"/>
          <p14:tracePt t="12504" x="3592513" y="2849563"/>
          <p14:tracePt t="12505" x="3586163" y="2849563"/>
          <p14:tracePt t="12506" x="3586163" y="2855913"/>
          <p14:tracePt t="12507" x="3579813" y="2855913"/>
          <p14:tracePt t="12510" x="3575050" y="2860675"/>
          <p14:tracePt t="12512" x="3568700" y="2860675"/>
          <p14:tracePt t="12513" x="3568700" y="2867025"/>
          <p14:tracePt t="12515" x="3563938" y="2871788"/>
          <p14:tracePt t="12517" x="3557588" y="2871788"/>
          <p14:tracePt t="12517" x="3557588" y="2878138"/>
          <p14:tracePt t="12519" x="3552825" y="2878138"/>
          <p14:tracePt t="12520" x="3552825" y="2884488"/>
          <p14:tracePt t="12522" x="3546475" y="2884488"/>
          <p14:tracePt t="12523" x="3546475" y="2889250"/>
          <p14:tracePt t="12525" x="3541713" y="2895600"/>
          <p14:tracePt t="12526" x="3535363" y="2895600"/>
          <p14:tracePt t="12527" x="3535363" y="2900363"/>
          <p14:tracePt t="12529" x="3530600" y="2906713"/>
          <p14:tracePt t="12532" x="3524250" y="2911475"/>
          <p14:tracePt t="12533" x="3524250" y="2917825"/>
          <p14:tracePt t="12536" x="3519488" y="2922588"/>
          <p14:tracePt t="12537" x="3513138" y="2922588"/>
          <p14:tracePt t="12539" x="3513138" y="2928938"/>
          <p14:tracePt t="12541" x="3506788" y="2933700"/>
          <p14:tracePt t="12542" x="3506788" y="2940050"/>
          <p14:tracePt t="12544" x="3506788" y="2944813"/>
          <p14:tracePt t="12545" x="3502025" y="2944813"/>
          <p14:tracePt t="12546" x="3502025" y="2951163"/>
          <p14:tracePt t="12551" x="3495675" y="2957513"/>
          <p14:tracePt t="12552" x="3495675" y="2962275"/>
          <p14:tracePt t="12553" x="3490913" y="2968625"/>
          <p14:tracePt t="12556" x="3490913" y="2973388"/>
          <p14:tracePt t="12556" x="3490913" y="2979738"/>
          <p14:tracePt t="12558" x="3490913" y="2984500"/>
          <p14:tracePt t="12560" x="3484563" y="2990850"/>
          <p14:tracePt t="12562" x="3484563" y="2995613"/>
          <p14:tracePt t="12565" x="3484563" y="3001963"/>
          <p14:tracePt t="12566" x="3484563" y="3006725"/>
          <p14:tracePt t="12568" x="3484563" y="3013075"/>
          <p14:tracePt t="12570" x="3484563" y="3019425"/>
          <p14:tracePt t="12573" x="3484563" y="3024188"/>
          <p14:tracePt t="12574" x="3484563" y="3030538"/>
          <p14:tracePt t="12576" x="3484563" y="3035300"/>
          <p14:tracePt t="12577" x="3484563" y="3041650"/>
          <p14:tracePt t="12579" x="3484563" y="3046413"/>
          <p14:tracePt t="12581" x="3484563" y="3052763"/>
          <p14:tracePt t="12583" x="3484563" y="3057525"/>
          <p14:tracePt t="12585" x="3484563" y="3063875"/>
          <p14:tracePt t="12587" x="3484563" y="3068638"/>
          <p14:tracePt t="12589" x="3484563" y="3074988"/>
          <p14:tracePt t="12592" x="3484563" y="3079750"/>
          <p14:tracePt t="12594" x="3484563" y="3086100"/>
          <p14:tracePt t="12597" x="3484563" y="3092450"/>
          <p14:tracePt t="12598" x="3484563" y="3097213"/>
          <p14:tracePt t="12599" x="3490913" y="3097213"/>
          <p14:tracePt t="12601" x="3495675" y="3103563"/>
          <p14:tracePt t="12603" x="3495675" y="3108325"/>
          <p14:tracePt t="12604" x="3495675" y="3114675"/>
          <p14:tracePt t="12607" x="3502025" y="3114675"/>
          <p14:tracePt t="12607" x="3502025" y="3119438"/>
          <p14:tracePt t="12610" x="3506788" y="3125788"/>
          <p14:tracePt t="12614" x="3513138" y="3130550"/>
          <p14:tracePt t="12616" x="3519488" y="3136900"/>
          <p14:tracePt t="12621" x="3524250" y="3141663"/>
          <p14:tracePt t="12623" x="3530600" y="3141663"/>
          <p14:tracePt t="12624" x="3530600" y="3148013"/>
          <p14:tracePt t="12626" x="3535363" y="3148013"/>
          <p14:tracePt t="12627" x="3541713" y="3148013"/>
          <p14:tracePt t="12629" x="3541713" y="3152775"/>
          <p14:tracePt t="12631" x="3546475" y="3152775"/>
          <p14:tracePt t="12632" x="3546475" y="3159125"/>
          <p14:tracePt t="12633" x="3552825" y="3159125"/>
          <p14:tracePt t="12636" x="3557588" y="3159125"/>
          <p14:tracePt t="12637" x="3563938" y="3159125"/>
          <p14:tracePt t="12638" x="3563938" y="3165475"/>
          <p14:tracePt t="12640" x="3568700" y="3165475"/>
          <p14:tracePt t="12642" x="3575050" y="3165475"/>
          <p14:tracePt t="12643" x="3579813" y="3165475"/>
          <p14:tracePt t="12646" x="3586163" y="3165475"/>
          <p14:tracePt t="12647" x="3586163" y="3170238"/>
          <p14:tracePt t="12650" x="3592513" y="3170238"/>
          <p14:tracePt t="12651" x="3597275" y="3170238"/>
          <p14:tracePt t="12652" x="3603625" y="3170238"/>
          <p14:tracePt t="12655" x="3608388" y="3170238"/>
          <p14:tracePt t="12658" x="3614738" y="3170238"/>
          <p14:tracePt t="12661" x="3619500" y="3170238"/>
          <p14:tracePt t="12664" x="3625850" y="3170238"/>
          <p14:tracePt t="12665" x="3630613" y="3170238"/>
          <p14:tracePt t="12668" x="3636963" y="3170238"/>
          <p14:tracePt t="12669" x="3636963" y="3176588"/>
          <p14:tracePt t="12671" x="3641725" y="3176588"/>
          <p14:tracePt t="12674" x="3648075" y="3176588"/>
          <p14:tracePt t="12676" x="3654425" y="3176588"/>
          <p14:tracePt t="12680" x="3659188" y="3176588"/>
          <p14:tracePt t="12683" x="3665538" y="3176588"/>
          <p14:tracePt t="12687" x="3670300" y="3176588"/>
          <p14:tracePt t="12689" x="3676650" y="3176588"/>
          <p14:tracePt t="12693" x="3681413" y="3176588"/>
          <p14:tracePt t="12698" x="3687763" y="3176588"/>
          <p14:tracePt t="12704" x="3692525" y="3176588"/>
          <p14:tracePt t="12707" x="3698875" y="3170238"/>
          <p14:tracePt t="12714" x="3703638" y="3170238"/>
          <p14:tracePt t="12725" x="3709988" y="3165475"/>
          <p14:tracePt t="12747" x="3709988" y="3159125"/>
          <p14:tracePt t="12762" x="3709988" y="3152775"/>
          <p14:tracePt t="12786" x="3709988" y="3148013"/>
          <p14:tracePt t="12802" x="3709988" y="3141663"/>
          <p14:tracePt t="12818" x="3709988" y="3136900"/>
          <p14:tracePt t="12825" x="3703638" y="3130550"/>
          <p14:tracePt t="12832" x="3698875" y="3130550"/>
          <p14:tracePt t="12834" x="3692525" y="3130550"/>
          <p14:tracePt t="12839" x="3687763" y="3130550"/>
          <p14:tracePt t="12840" x="3687763" y="3125788"/>
          <p14:tracePt t="12843" x="3681413" y="3125788"/>
          <p14:tracePt t="12848" x="3676650" y="3125788"/>
          <p14:tracePt t="12848" x="3670300" y="3125788"/>
          <p14:tracePt t="12851" x="3665538" y="3125788"/>
          <p14:tracePt t="12855" x="3659188" y="3119438"/>
          <p14:tracePt t="12857" x="3654425" y="3119438"/>
          <p14:tracePt t="12858" x="3648075" y="3119438"/>
          <p14:tracePt t="12861" x="3641725" y="3119438"/>
          <p14:tracePt t="12863" x="3636963" y="3119438"/>
          <p14:tracePt t="12865" x="3630613" y="3119438"/>
          <p14:tracePt t="12865" x="3625850" y="3119438"/>
          <p14:tracePt t="12867" x="3619500" y="3119438"/>
          <p14:tracePt t="12868" x="3614738" y="3114675"/>
          <p14:tracePt t="12870" x="3608388" y="3114675"/>
          <p14:tracePt t="12871" x="3603625" y="3114675"/>
          <p14:tracePt t="12873" x="3597275" y="3114675"/>
          <p14:tracePt t="12874" x="3592513" y="3114675"/>
          <p14:tracePt t="12875" x="3586163" y="3114675"/>
          <p14:tracePt t="12877" x="3579813" y="3114675"/>
          <p14:tracePt t="12878" x="3575050" y="3114675"/>
          <p14:tracePt t="12879" x="3568700" y="3114675"/>
          <p14:tracePt t="12880" x="3563938" y="3114675"/>
          <p14:tracePt t="12881" x="3557588" y="3114675"/>
          <p14:tracePt t="12882" x="3552825" y="3114675"/>
          <p14:tracePt t="12885" x="3541713" y="3108325"/>
          <p14:tracePt t="12886" x="3535363" y="3108325"/>
          <p14:tracePt t="12887" x="3524250" y="3108325"/>
          <p14:tracePt t="12889" x="3519488" y="3108325"/>
          <p14:tracePt t="12889" x="3513138" y="3108325"/>
          <p14:tracePt t="12890" x="3506788" y="3108325"/>
          <p14:tracePt t="12892" x="3495675" y="3108325"/>
          <p14:tracePt t="12894" x="3484563" y="3108325"/>
          <p14:tracePt t="12894" x="3479800" y="3103563"/>
          <p14:tracePt t="12895" x="3468688" y="3103563"/>
          <p14:tracePt t="12896" x="3462338" y="3103563"/>
          <p14:tracePt t="12897" x="3457575" y="3103563"/>
          <p14:tracePt t="12899" x="3440113" y="3103563"/>
          <p14:tracePt t="12899" x="3433763" y="3103563"/>
          <p14:tracePt t="12900" x="3429000" y="3103563"/>
          <p14:tracePt t="12901" x="3417888" y="3103563"/>
          <p14:tracePt t="12902" x="3411538" y="3103563"/>
          <p14:tracePt t="12903" x="3406775" y="3103563"/>
          <p14:tracePt t="12904" x="3395663" y="3103563"/>
          <p14:tracePt t="12905" x="3384550" y="3103563"/>
          <p14:tracePt t="12906" x="3378200" y="3097213"/>
          <p14:tracePt t="12907" x="3367088" y="3097213"/>
          <p14:tracePt t="12908" x="3360738" y="3097213"/>
          <p14:tracePt t="12909" x="3344863" y="3097213"/>
          <p14:tracePt t="12910" x="3333750" y="3097213"/>
          <p14:tracePt t="12914" x="3305175" y="3097213"/>
          <p14:tracePt t="12914" x="3294063" y="3097213"/>
          <p14:tracePt t="12915" x="3287713" y="3097213"/>
          <p14:tracePt t="12916" x="3276600" y="3097213"/>
          <p14:tracePt t="12917" x="3265488" y="3097213"/>
          <p14:tracePt t="12918" x="3254375" y="3097213"/>
          <p14:tracePt t="12919" x="3243263" y="3097213"/>
          <p14:tracePt t="12921" x="3225800" y="3097213"/>
          <p14:tracePt t="12921" x="3214688" y="3097213"/>
          <p14:tracePt t="12922" x="3198813" y="3097213"/>
          <p14:tracePt t="12923" x="3192463" y="3097213"/>
          <p14:tracePt t="12924" x="3181350" y="3097213"/>
          <p14:tracePt t="12925" x="3170238" y="3097213"/>
          <p14:tracePt t="12927" x="3159125" y="3097213"/>
          <p14:tracePt t="12927" x="3148013" y="3097213"/>
          <p14:tracePt t="12928" x="3130550" y="3097213"/>
          <p14:tracePt t="12929" x="3114675" y="3097213"/>
          <p14:tracePt t="12930" x="3103563" y="3097213"/>
          <p14:tracePt t="12931" x="3090863" y="3097213"/>
          <p14:tracePt t="12932" x="3079750" y="3097213"/>
          <p14:tracePt t="12934" x="3068638" y="3097213"/>
          <p14:tracePt t="12935" x="3057525" y="3097213"/>
          <p14:tracePt t="12935" x="3046413" y="3097213"/>
          <p14:tracePt t="12937" x="3028950" y="3097213"/>
          <p14:tracePt t="12937" x="3017838" y="3097213"/>
          <p14:tracePt t="12938" x="3006725" y="3097213"/>
          <p14:tracePt t="12939" x="2990850" y="3097213"/>
          <p14:tracePt t="12940" x="2973388" y="3097213"/>
          <p14:tracePt t="12941" x="2962275" y="3097213"/>
          <p14:tracePt t="12942" x="2951163" y="3097213"/>
          <p14:tracePt t="12943" x="2940050" y="3097213"/>
          <p14:tracePt t="12944" x="2928938" y="3097213"/>
          <p14:tracePt t="12945" x="2917825" y="3097213"/>
          <p14:tracePt t="12946" x="2900363" y="3097213"/>
          <p14:tracePt t="12948" x="2889250" y="3097213"/>
          <p14:tracePt t="12948" x="2878138" y="3092450"/>
          <p14:tracePt t="12949" x="2860675" y="3092450"/>
          <p14:tracePt t="12950" x="2849563" y="3092450"/>
          <p14:tracePt t="12952" x="2838450" y="3092450"/>
          <p14:tracePt t="12952" x="2827338" y="3092450"/>
          <p14:tracePt t="12953" x="2816225" y="3092450"/>
          <p14:tracePt t="12954" x="2798763" y="3092450"/>
          <p14:tracePt t="12955" x="2787650" y="3092450"/>
          <p14:tracePt t="12956" x="2765425" y="3092450"/>
          <p14:tracePt t="12957" x="2754313" y="3092450"/>
          <p14:tracePt t="12958" x="2736850" y="3092450"/>
          <p14:tracePt t="12959" x="2725738" y="3092450"/>
          <p14:tracePt t="12960" x="2714625" y="3092450"/>
          <p14:tracePt t="12961" x="2703513" y="3092450"/>
          <p14:tracePt t="12962" x="2692400" y="3092450"/>
          <p14:tracePt t="12963" x="2674938" y="3092450"/>
          <p14:tracePt t="12964" x="2663825" y="3092450"/>
          <p14:tracePt t="12965" x="2652713" y="3092450"/>
          <p14:tracePt t="12967" x="2636838" y="3092450"/>
          <p14:tracePt t="12968" x="2625725" y="3092450"/>
          <p14:tracePt t="12969" x="2613025" y="3092450"/>
          <p14:tracePt t="12970" x="2601913" y="3092450"/>
          <p14:tracePt t="12971" x="2586038" y="3092450"/>
          <p14:tracePt t="12972" x="2574925" y="3092450"/>
          <p14:tracePt t="12973" x="2563813" y="3092450"/>
          <p14:tracePt t="12974" x="2552700" y="3092450"/>
          <p14:tracePt t="12975" x="2540000" y="3092450"/>
          <p14:tracePt t="12976" x="2528888" y="3092450"/>
          <p14:tracePt t="12977" x="2517775" y="3092450"/>
          <p14:tracePt t="12978" x="2501900" y="3092450"/>
          <p14:tracePt t="12979" x="2490788" y="3092450"/>
          <p14:tracePt t="12980" x="2473325" y="3092450"/>
          <p14:tracePt t="12981" x="2466975" y="3092450"/>
          <p14:tracePt t="12982" x="2455863" y="3092450"/>
          <p14:tracePt t="12983" x="2444750" y="3092450"/>
          <p14:tracePt t="12984" x="2439988" y="3092450"/>
          <p14:tracePt t="12985" x="2428875" y="3092450"/>
          <p14:tracePt t="12986" x="2417763" y="3092450"/>
          <p14:tracePt t="12987" x="2405063" y="3092450"/>
          <p14:tracePt t="12988" x="2400300" y="3092450"/>
          <p14:tracePt t="12989" x="2389188" y="3092450"/>
          <p14:tracePt t="12990" x="2382838" y="3092450"/>
          <p14:tracePt t="12991" x="2366963" y="3092450"/>
          <p14:tracePt t="12992" x="2355850" y="3092450"/>
          <p14:tracePt t="12993" x="2344738" y="3092450"/>
          <p14:tracePt t="12995" x="2338388" y="3092450"/>
          <p14:tracePt t="12996" x="2320925" y="3092450"/>
          <p14:tracePt t="12997" x="2316163" y="3092450"/>
          <p14:tracePt t="12998" x="2305050" y="3092450"/>
          <p14:tracePt t="12999" x="2298700" y="3092450"/>
          <p14:tracePt t="13000" x="2287588" y="3092450"/>
          <p14:tracePt t="13001" x="2282825" y="3092450"/>
          <p14:tracePt t="13003" x="2270125" y="3092450"/>
          <p14:tracePt t="13004" x="2259013" y="3092450"/>
          <p14:tracePt t="13006" x="2254250" y="3092450"/>
          <p14:tracePt t="13007" x="2243138" y="3092450"/>
          <p14:tracePt t="13008" x="2232025" y="3092450"/>
          <p14:tracePt t="13009" x="2225675" y="3092450"/>
          <p14:tracePt t="13011" x="2220913" y="3092450"/>
          <p14:tracePt t="13012" x="2209800" y="3092450"/>
          <p14:tracePt t="13013" x="2203450" y="3092450"/>
          <p14:tracePt t="13014" x="2197100" y="3092450"/>
          <p14:tracePt t="13015" x="2185988" y="3092450"/>
          <p14:tracePt t="13017" x="2181225" y="3092450"/>
          <p14:tracePt t="13018" x="2174875" y="3097213"/>
          <p14:tracePt t="13020" x="2170113" y="3097213"/>
          <p14:tracePt t="13021" x="2163763" y="3097213"/>
          <p14:tracePt t="13022" x="2152650" y="3097213"/>
          <p14:tracePt t="13023" x="2152650" y="3103563"/>
          <p14:tracePt t="13024" x="2147888" y="3103563"/>
          <p14:tracePt t="13025" x="2141538" y="3103563"/>
          <p14:tracePt t="13027" x="2136775" y="3103563"/>
          <p14:tracePt t="13029" x="2130425" y="3103563"/>
          <p14:tracePt t="13031" x="2124075" y="3103563"/>
          <p14:tracePt t="13032" x="2119313" y="3103563"/>
          <p14:tracePt t="13033" x="2112963" y="3108325"/>
          <p14:tracePt t="13036" x="2108200" y="3108325"/>
          <p14:tracePt t="13038" x="2101850" y="3108325"/>
          <p14:tracePt t="13039" x="2101850" y="3114675"/>
          <p14:tracePt t="13040" x="2097088" y="3114675"/>
          <p14:tracePt t="13045" x="2090738" y="3114675"/>
          <p14:tracePt t="13045" x="2085975" y="3114675"/>
          <p14:tracePt t="13046" x="2085975" y="3119438"/>
          <p14:tracePt t="13049" x="2079625" y="3125788"/>
          <p14:tracePt t="13053" x="2074863" y="3125788"/>
          <p14:tracePt t="13055" x="2074863" y="3130550"/>
          <p14:tracePt t="13057" x="2068513" y="3130550"/>
          <p14:tracePt t="13059" x="2062163" y="3130550"/>
          <p14:tracePt t="13060" x="2062163" y="3136900"/>
          <p14:tracePt t="13063" x="2057400" y="3136900"/>
          <p14:tracePt t="13065" x="2057400" y="3141663"/>
          <p14:tracePt t="13068" x="2051050" y="3148013"/>
          <p14:tracePt t="13073" x="2046288" y="3148013"/>
          <p14:tracePt t="13075" x="2039938" y="3152775"/>
          <p14:tracePt t="13079" x="2035175" y="3152775"/>
          <p14:tracePt t="13081" x="2035175" y="3159125"/>
          <p14:tracePt t="13083" x="2028825" y="3159125"/>
          <p14:tracePt t="13087" x="2024063" y="3159125"/>
          <p14:tracePt t="13088" x="2017713" y="3159125"/>
          <p14:tracePt t="13089" x="2017713" y="3165475"/>
          <p14:tracePt t="13091" x="2012950" y="3165475"/>
          <p14:tracePt t="13092" x="2012950" y="3170238"/>
          <p14:tracePt t="13095" x="2006600" y="3170238"/>
          <p14:tracePt t="13097" x="2001838" y="3170238"/>
          <p14:tracePt t="13099" x="1995488" y="3170238"/>
          <p14:tracePt t="13100" x="1995488" y="3176588"/>
          <p14:tracePt t="13102" x="1989138" y="3176588"/>
          <p14:tracePt t="13105" x="1984375" y="3176588"/>
          <p14:tracePt t="13107" x="1978025" y="3176588"/>
          <p14:tracePt t="13109" x="1973263" y="3181350"/>
          <p14:tracePt t="13111" x="1966913" y="3181350"/>
          <p14:tracePt t="13113" x="1962150" y="3181350"/>
          <p14:tracePt t="13117" x="1955800" y="3181350"/>
          <p14:tracePt t="13118" x="1951038" y="3187700"/>
          <p14:tracePt t="13121" x="1944688" y="3187700"/>
          <p14:tracePt t="13121" x="1944688" y="3192463"/>
          <p14:tracePt t="13124" x="1939925" y="3192463"/>
          <p14:tracePt t="13126" x="1933575" y="3192463"/>
          <p14:tracePt t="13128" x="1927225" y="3192463"/>
          <p14:tracePt t="13130" x="1922463" y="3192463"/>
          <p14:tracePt t="13133" x="1916113" y="3192463"/>
          <p14:tracePt t="13134" x="1916113" y="3198813"/>
          <p14:tracePt t="13136" x="1911350" y="3198813"/>
          <p14:tracePt t="13139" x="1905000" y="3198813"/>
          <p14:tracePt t="13140" x="1900238" y="3198813"/>
          <p14:tracePt t="13143" x="1893888" y="3198813"/>
          <p14:tracePt t="13145" x="1889125" y="3198813"/>
          <p14:tracePt t="13146" x="1889125" y="3203575"/>
          <p14:tracePt t="13149" x="1882775" y="3203575"/>
          <p14:tracePt t="13150" x="1878013" y="3203575"/>
          <p14:tracePt t="13154" x="1871663" y="3203575"/>
          <p14:tracePt t="13156" x="1866900" y="3203575"/>
          <p14:tracePt t="13160" x="1860550" y="3203575"/>
          <p14:tracePt t="13161" x="1854200" y="3203575"/>
          <p14:tracePt t="13163" x="1854200" y="3209925"/>
          <p14:tracePt t="13165" x="1849438" y="3209925"/>
          <p14:tracePt t="13169" x="1843088" y="3209925"/>
          <p14:tracePt t="13173" x="1838325" y="3214688"/>
          <p14:tracePt t="13174" x="1831975" y="3214688"/>
          <p14:tracePt t="13179" x="1827213" y="3214688"/>
          <p14:tracePt t="13181" x="1820863" y="3214688"/>
          <p14:tracePt t="13185" x="1816100" y="3214688"/>
          <p14:tracePt t="13188" x="1809750" y="3221038"/>
          <p14:tracePt t="13192" x="1804988" y="3221038"/>
          <p14:tracePt t="13196" x="1798638" y="3221038"/>
          <p14:tracePt t="13200" x="1793875" y="3221038"/>
          <p14:tracePt t="13202" x="1793875" y="3227388"/>
          <p14:tracePt t="13203" x="1787525" y="3227388"/>
          <p14:tracePt t="13208" x="1781175" y="3227388"/>
          <p14:tracePt t="13212" x="1776413" y="3227388"/>
          <p14:tracePt t="13213" x="1776413" y="3232150"/>
          <p14:tracePt t="13216" x="1770063" y="3232150"/>
          <p14:tracePt t="13217" x="1770063" y="3238500"/>
          <p14:tracePt t="13219" x="1765300" y="3238500"/>
          <p14:tracePt t="13223" x="1758950" y="3238500"/>
          <p14:tracePt t="13225" x="1758950" y="3243263"/>
          <p14:tracePt t="13229" x="1754188" y="3243263"/>
          <p14:tracePt t="13233" x="1747838" y="3249613"/>
          <p14:tracePt t="13239" x="1743075" y="3249613"/>
          <p14:tracePt t="13240" x="1743075" y="3254375"/>
          <p14:tracePt t="13241" x="1736725" y="3254375"/>
          <p14:tracePt t="13243" x="1736725" y="3260725"/>
          <p14:tracePt t="13246" x="1731963" y="3260725"/>
          <p14:tracePt t="13250" x="1731963" y="3265488"/>
          <p14:tracePt t="13252" x="1725613" y="3265488"/>
          <p14:tracePt t="13256" x="1725613" y="3271838"/>
          <p14:tracePt t="13257" x="1719263" y="3271838"/>
          <p14:tracePt t="13259" x="1714500" y="3271838"/>
          <p14:tracePt t="13263" x="1714500" y="3276600"/>
          <p14:tracePt t="13265" x="1708150" y="3276600"/>
          <p14:tracePt t="13269" x="1708150" y="3282950"/>
          <p14:tracePt t="13270" x="1703388" y="3282950"/>
          <p14:tracePt t="13272" x="1703388" y="3287713"/>
          <p14:tracePt t="13276" x="1697038" y="3287713"/>
          <p14:tracePt t="13278" x="1697038" y="3294063"/>
          <p14:tracePt t="13279" x="1692275" y="3294063"/>
          <p14:tracePt t="13284" x="1692275" y="3300413"/>
          <p14:tracePt t="13285" x="1685925" y="3300413"/>
          <p14:tracePt t="13290" x="1685925" y="3305175"/>
          <p14:tracePt t="13291" x="1681163" y="3305175"/>
          <p14:tracePt t="13293" x="1681163" y="3311525"/>
          <p14:tracePt t="13297" x="1674813" y="3311525"/>
          <p14:tracePt t="13299" x="1674813" y="3316288"/>
          <p14:tracePt t="13302" x="1670050" y="3316288"/>
          <p14:tracePt t="13305" x="1670050" y="3322638"/>
          <p14:tracePt t="13307" x="1663700" y="3322638"/>
          <p14:tracePt t="13312" x="1663700" y="3327400"/>
          <p14:tracePt t="13316" x="1658938" y="3333750"/>
          <p14:tracePt t="13321" x="1658938" y="3338513"/>
          <p14:tracePt t="13323" x="1652588" y="3338513"/>
          <p14:tracePt t="13327" x="1646238" y="3338513"/>
          <p14:tracePt t="13328" x="1646238" y="3344863"/>
          <p14:tracePt t="13336" x="1646238" y="3349625"/>
          <p14:tracePt t="13338" x="1641475" y="3349625"/>
          <p14:tracePt t="13339" x="1641475" y="3355975"/>
          <p14:tracePt t="13347" x="1641475" y="3362325"/>
          <p14:tracePt t="13356" x="1641475" y="3367088"/>
          <p14:tracePt t="13357" x="1635125" y="3367088"/>
          <p14:tracePt t="13363" x="1635125" y="3373438"/>
          <p14:tracePt t="13368" x="1635125" y="3378200"/>
          <p14:tracePt t="13377" x="1635125" y="3384550"/>
          <p14:tracePt t="13387" x="1635125" y="3389313"/>
          <p14:tracePt t="13399" x="1635125" y="3395663"/>
          <p14:tracePt t="13406" x="1635125" y="3400425"/>
          <p14:tracePt t="13418" x="1635125" y="3406775"/>
          <p14:tracePt t="13431" x="1635125" y="3411538"/>
          <p14:tracePt t="13434" x="1641475" y="3411538"/>
          <p14:tracePt t="13445" x="1641475" y="3417888"/>
          <p14:tracePt t="13446" x="1646238" y="3417888"/>
          <p14:tracePt t="13452" x="1652588" y="3417888"/>
          <p14:tracePt t="13453" x="1652588" y="3422650"/>
          <p14:tracePt t="13462" x="1658938" y="3422650"/>
          <p14:tracePt t="13471" x="1658938" y="3429000"/>
          <p14:tracePt t="13472" x="1663700" y="3429000"/>
          <p14:tracePt t="13483" x="1670050" y="3429000"/>
          <p14:tracePt t="13489" x="1674813" y="3429000"/>
          <p14:tracePt t="13497" x="1674813" y="3435350"/>
          <p14:tracePt t="13503" x="1681163" y="3435350"/>
          <p14:tracePt t="13519" x="1685925" y="3435350"/>
          <p14:tracePt t="13539" x="1692275" y="3435350"/>
          <p14:tracePt t="13541" x="1692275" y="3440113"/>
          <p14:tracePt t="13545" x="1697038" y="3440113"/>
          <p14:tracePt t="13557" x="1703388" y="3440113"/>
          <p14:tracePt t="13566" x="1708150" y="3440113"/>
          <p14:tracePt t="13571" x="1714500" y="3440113"/>
          <p14:tracePt t="13572" x="1714500" y="3446463"/>
          <p14:tracePt t="13574" x="1719263" y="3446463"/>
          <p14:tracePt t="13580" x="1725613" y="3446463"/>
          <p14:tracePt t="13584" x="1731963" y="3446463"/>
          <p14:tracePt t="13589" x="1736725" y="3451225"/>
          <p14:tracePt t="13591" x="1743075" y="3451225"/>
          <p14:tracePt t="13596" x="1747838" y="3451225"/>
          <p14:tracePt t="13601" x="1754188" y="3451225"/>
          <p14:tracePt t="13604" x="1758950" y="3451225"/>
          <p14:tracePt t="13608" x="1765300" y="3451225"/>
          <p14:tracePt t="13609" x="1770063" y="3451225"/>
          <p14:tracePt t="13615" x="1776413" y="3451225"/>
          <p14:tracePt t="13618" x="1781175" y="3451225"/>
          <p14:tracePt t="13622" x="1787525" y="3451225"/>
          <p14:tracePt t="13623" x="1793875" y="3451225"/>
          <p14:tracePt t="13628" x="1798638" y="3451225"/>
          <p14:tracePt t="13631" x="1804988" y="3451225"/>
          <p14:tracePt t="13635" x="1809750" y="3451225"/>
          <p14:tracePt t="13637" x="1816100" y="3451225"/>
          <p14:tracePt t="13640" x="1820863" y="3451225"/>
          <p14:tracePt t="13644" x="1827213" y="3451225"/>
          <p14:tracePt t="13647" x="1831975" y="3451225"/>
          <p14:tracePt t="13649" x="1838325" y="3451225"/>
          <p14:tracePt t="13652" x="1843088" y="3451225"/>
          <p14:tracePt t="13656" x="1849438" y="3451225"/>
          <p14:tracePt t="13659" x="1854200" y="3451225"/>
          <p14:tracePt t="13661" x="1860550" y="3451225"/>
          <p14:tracePt t="13664" x="1866900" y="3451225"/>
          <p14:tracePt t="13667" x="1871663" y="3451225"/>
          <p14:tracePt t="13671" x="1878013" y="3451225"/>
          <p14:tracePt t="13672" x="1882775" y="3451225"/>
          <p14:tracePt t="13675" x="1889125" y="3451225"/>
          <p14:tracePt t="13678" x="1893888" y="3451225"/>
          <p14:tracePt t="13682" x="1900238" y="3451225"/>
          <p14:tracePt t="13684" x="1905000" y="3451225"/>
          <p14:tracePt t="13687" x="1911350" y="3451225"/>
          <p14:tracePt t="13690" x="1916113" y="3451225"/>
          <p14:tracePt t="13693" x="1922463" y="3451225"/>
          <p14:tracePt t="13697" x="1927225" y="3451225"/>
          <p14:tracePt t="13698" x="1933575" y="3451225"/>
          <p14:tracePt t="13702" x="1939925" y="3451225"/>
          <p14:tracePt t="13705" x="1944688" y="3451225"/>
          <p14:tracePt t="13709" x="1951038" y="3451225"/>
          <p14:tracePt t="13711" x="1955800" y="3451225"/>
          <p14:tracePt t="13714" x="1962150" y="3451225"/>
          <p14:tracePt t="13717" x="1966913" y="3451225"/>
          <p14:tracePt t="13721" x="1973263" y="3451225"/>
          <p14:tracePt t="13723" x="1978025" y="3451225"/>
          <p14:tracePt t="13726" x="1984375" y="3451225"/>
          <p14:tracePt t="13729" x="1989138" y="3451225"/>
          <p14:tracePt t="13733" x="1995488" y="3451225"/>
          <p14:tracePt t="13734" x="2001838" y="3451225"/>
          <p14:tracePt t="13738" x="2006600" y="3451225"/>
          <p14:tracePt t="13741" x="2012950" y="3451225"/>
          <p14:tracePt t="13744" x="2017713" y="3451225"/>
          <p14:tracePt t="13746" x="2024063" y="3451225"/>
          <p14:tracePt t="13750" x="2028825" y="3451225"/>
          <p14:tracePt t="13754" x="2035175" y="3451225"/>
          <p14:tracePt t="13758" x="2039938" y="3451225"/>
          <p14:tracePt t="13760" x="2046288" y="3451225"/>
          <p14:tracePt t="13765" x="2051050" y="3451225"/>
          <p14:tracePt t="13770" x="2057400" y="3451225"/>
          <p14:tracePt t="13774" x="2062163" y="3451225"/>
          <p14:tracePt t="13777" x="2068513" y="3451225"/>
          <p14:tracePt t="13782" x="2074863" y="3451225"/>
          <p14:tracePt t="13787" x="2079625" y="3451225"/>
          <p14:tracePt t="13793" x="2085975" y="3451225"/>
          <p14:tracePt t="13795" x="2090738" y="3451225"/>
          <p14:tracePt t="13803" x="2097088" y="3451225"/>
          <p14:tracePt t="13808" x="2101850" y="3451225"/>
          <p14:tracePt t="13814" x="2108200" y="3451225"/>
          <p14:tracePt t="13821" x="2112963" y="3451225"/>
          <p14:tracePt t="13823" x="2119313" y="3451225"/>
          <p14:tracePt t="13830" x="2124075" y="3451225"/>
          <p14:tracePt t="13834" x="2130425" y="3451225"/>
          <p14:tracePt t="13839" x="2136775" y="3451225"/>
          <p14:tracePt t="13842" x="2141538" y="3451225"/>
          <p14:tracePt t="13845" x="2147888" y="3451225"/>
          <p14:tracePt t="13850" x="2152650" y="3451225"/>
          <p14:tracePt t="13854" x="2159000" y="3451225"/>
          <p14:tracePt t="13856" x="2163763" y="3451225"/>
          <p14:tracePt t="13860" x="2170113" y="3451225"/>
          <p14:tracePt t="13864" x="2174875" y="3451225"/>
          <p14:tracePt t="13866" x="2181225" y="3451225"/>
          <p14:tracePt t="13868" x="2185988" y="3451225"/>
          <p14:tracePt t="13871" x="2192338" y="3451225"/>
          <p14:tracePt t="13875" x="2197100" y="3451225"/>
          <p14:tracePt t="13877" x="2203450" y="3451225"/>
          <p14:tracePt t="13879" x="2209800" y="3451225"/>
          <p14:tracePt t="13882" x="2214563" y="3451225"/>
          <p14:tracePt t="13885" x="2220913" y="3451225"/>
          <p14:tracePt t="13887" x="2225675" y="3451225"/>
          <p14:tracePt t="13889" x="2232025" y="3451225"/>
          <p14:tracePt t="13891" x="2236788" y="3451225"/>
          <p14:tracePt t="13893" x="2243138" y="3451225"/>
          <p14:tracePt t="13896" x="2247900" y="3451225"/>
          <p14:tracePt t="13898" x="2254250" y="3451225"/>
          <p14:tracePt t="13900" x="2259013" y="3451225"/>
          <p14:tracePt t="13904" x="2265363" y="3451225"/>
          <p14:tracePt t="13906" x="2270125" y="3451225"/>
          <p14:tracePt t="13914" x="2287588" y="3451225"/>
          <p14:tracePt t="13916" x="2293938" y="3451225"/>
          <p14:tracePt t="13918" x="2298700" y="3451225"/>
          <p14:tracePt t="13920" x="2305050" y="3451225"/>
          <p14:tracePt t="13923" x="2309813" y="3451225"/>
          <p14:tracePt t="13925" x="2316163" y="3451225"/>
          <p14:tracePt t="13927" x="2320925" y="3451225"/>
          <p14:tracePt t="13928" x="2327275" y="3451225"/>
          <p14:tracePt t="13931" x="2332038" y="3451225"/>
          <p14:tracePt t="13934" x="2338388" y="3451225"/>
          <p14:tracePt t="13936" x="2344738" y="3451225"/>
          <p14:tracePt t="13937" x="2349500" y="3451225"/>
          <p14:tracePt t="13940" x="2355850" y="3451225"/>
          <p14:tracePt t="13943" x="2360613" y="3451225"/>
          <p14:tracePt t="13945" x="2366963" y="3451225"/>
          <p14:tracePt t="13946" x="2371725" y="3451225"/>
          <p14:tracePt t="13949" x="2378075" y="3451225"/>
          <p14:tracePt t="13952" x="2382838" y="3451225"/>
          <p14:tracePt t="13954" x="2389188" y="3451225"/>
          <p14:tracePt t="13955" x="2393950" y="3451225"/>
          <p14:tracePt t="13958" x="2400300" y="3451225"/>
          <p14:tracePt t="13960" x="2405063" y="3451225"/>
          <p14:tracePt t="13963" x="2411413" y="3451225"/>
          <p14:tracePt t="13964" x="2417763" y="3451225"/>
          <p14:tracePt t="13968" x="2422525" y="3451225"/>
          <p14:tracePt t="13970" x="2428875" y="3451225"/>
          <p14:tracePt t="13972" x="2433638" y="3451225"/>
          <p14:tracePt t="13973" x="2439988" y="3451225"/>
          <p14:tracePt t="13975" x="2444750" y="3451225"/>
          <p14:tracePt t="13977" x="2451100" y="3451225"/>
          <p14:tracePt t="13979" x="2455863" y="3451225"/>
          <p14:tracePt t="13980" x="2462213" y="3451225"/>
          <p14:tracePt t="13983" x="2466975" y="3451225"/>
          <p14:tracePt t="13985" x="2473325" y="3451225"/>
          <p14:tracePt t="13988" x="2478088" y="3451225"/>
          <p14:tracePt t="13991" x="2484438" y="3451225"/>
          <p14:tracePt t="13992" x="2490788" y="3451225"/>
          <p14:tracePt t="13994" x="2495550" y="3451225"/>
          <p14:tracePt t="13996" x="2501900" y="3451225"/>
          <p14:tracePt t="13999" x="2506663" y="3451225"/>
          <p14:tracePt t="14000" x="2513013" y="3451225"/>
          <p14:tracePt t="14002" x="2517775" y="3451225"/>
          <p14:tracePt t="14004" x="2524125" y="3451225"/>
          <p14:tracePt t="14007" x="2528888" y="3451225"/>
          <p14:tracePt t="14008" x="2535238" y="3451225"/>
          <p14:tracePt t="14010" x="2540000" y="3451225"/>
          <p14:tracePt t="14013" x="2546350" y="3451225"/>
          <p14:tracePt t="14015" x="2552700" y="3451225"/>
          <p14:tracePt t="14016" x="2557463" y="3451225"/>
          <p14:tracePt t="14018" x="2563813" y="3451225"/>
          <p14:tracePt t="14020" x="2568575" y="3451225"/>
          <p14:tracePt t="14023" x="2574925" y="3451225"/>
          <p14:tracePt t="14024" x="2579688" y="3451225"/>
          <p14:tracePt t="14026" x="2586038" y="3451225"/>
          <p14:tracePt t="14028" x="2590800" y="3451225"/>
          <p14:tracePt t="14031" x="2597150" y="3451225"/>
          <p14:tracePt t="14032" x="2601913" y="3451225"/>
          <p14:tracePt t="14034" x="2608263" y="3451225"/>
          <p14:tracePt t="14036" x="2613025" y="3451225"/>
          <p14:tracePt t="14038" x="2619375" y="3451225"/>
          <p14:tracePt t="14039" x="2625725" y="3451225"/>
          <p14:tracePt t="14042" x="2630488" y="3451225"/>
          <p14:tracePt t="14045" x="2636838" y="3451225"/>
          <p14:tracePt t="14046" x="2641600" y="3451225"/>
          <p14:tracePt t="14047" x="2647950" y="3451225"/>
          <p14:tracePt t="14050" x="2652713" y="3451225"/>
          <p14:tracePt t="14053" x="2659063" y="3451225"/>
          <p14:tracePt t="14055" x="2663825" y="3451225"/>
          <p14:tracePt t="14057" x="2670175" y="3451225"/>
          <p14:tracePt t="14059" x="2674938" y="3451225"/>
          <p14:tracePt t="14063" x="2681288" y="3451225"/>
          <p14:tracePt t="14064" x="2687638" y="3451225"/>
          <p14:tracePt t="14066" x="2692400" y="3451225"/>
          <p14:tracePt t="14068" x="2698750" y="3451225"/>
          <p14:tracePt t="14071" x="2703513" y="3451225"/>
          <p14:tracePt t="14074" x="2709863" y="3451225"/>
          <p14:tracePt t="14075" x="2714625" y="3451225"/>
          <p14:tracePt t="14078" x="2720975" y="3451225"/>
          <p14:tracePt t="14081" x="2725738" y="3451225"/>
          <p14:tracePt t="14084" x="2732088" y="3451225"/>
          <p14:tracePt t="14087" x="2736850" y="3451225"/>
          <p14:tracePt t="14088" x="2743200" y="3451225"/>
          <p14:tracePt t="14092" x="2747963" y="3451225"/>
          <p14:tracePt t="14094" x="2754313" y="3451225"/>
          <p14:tracePt t="14098" x="2760663" y="3451225"/>
          <p14:tracePt t="14099" x="2765425" y="3451225"/>
          <p14:tracePt t="14103" x="2771775" y="3451225"/>
          <p14:tracePt t="14107" x="2776538" y="3451225"/>
          <p14:tracePt t="14111" x="2782888" y="3451225"/>
          <p14:tracePt t="14111" x="2787650" y="3451225"/>
          <p14:tracePt t="14114" x="2794000" y="3451225"/>
          <p14:tracePt t="14117" x="2798763" y="3457575"/>
          <p14:tracePt t="14122" x="2805113" y="3457575"/>
          <p14:tracePt t="14123" x="2809875" y="3457575"/>
          <p14:tracePt t="14127" x="2816225" y="3457575"/>
          <p14:tracePt t="14131" x="2820988" y="3457575"/>
          <p14:tracePt t="14134" x="2827338" y="3457575"/>
          <p14:tracePt t="14136" x="2833688" y="3457575"/>
          <p14:tracePt t="14140" x="2838450" y="3457575"/>
          <p14:tracePt t="14144" x="2844800" y="3457575"/>
          <p14:tracePt t="14147" x="2849563" y="3457575"/>
          <p14:tracePt t="14149" x="2855913" y="3457575"/>
          <p14:tracePt t="14154" x="2860675" y="3457575"/>
          <p14:tracePt t="14157" x="2867025" y="3457575"/>
          <p14:tracePt t="14164" x="2871788" y="3457575"/>
          <p14:tracePt t="14164" x="2878138" y="3457575"/>
          <p14:tracePt t="14168" x="2882900" y="3457575"/>
          <p14:tracePt t="14172" x="2889250" y="3457575"/>
          <p14:tracePt t="14177" x="2895600" y="3457575"/>
          <p14:tracePt t="14179" x="2900363" y="3457575"/>
          <p14:tracePt t="14184" x="2906713" y="3457575"/>
          <p14:tracePt t="14188" x="2911475" y="3457575"/>
          <p14:tracePt t="14192" x="2917825" y="3457575"/>
          <p14:tracePt t="14198" x="2922588" y="3457575"/>
          <p14:tracePt t="14199" x="2928938" y="3457575"/>
          <p14:tracePt t="14205" x="2933700" y="3457575"/>
          <p14:tracePt t="14210" x="2940050" y="3457575"/>
          <p14:tracePt t="14215" x="2944813" y="3457575"/>
          <p14:tracePt t="14218" x="2951163" y="3457575"/>
          <p14:tracePt t="14223" x="2955925" y="3457575"/>
          <p14:tracePt t="14229" x="2962275" y="3457575"/>
          <p14:tracePt t="14235" x="2968625" y="3457575"/>
          <p14:tracePt t="14239" x="2973388" y="3457575"/>
          <p14:tracePt t="14247" x="2979738" y="3457575"/>
          <p14:tracePt t="14253" x="2984500" y="3457575"/>
          <p14:tracePt t="14260" x="2990850" y="3457575"/>
          <p14:tracePt t="14264" x="2995613" y="3457575"/>
          <p14:tracePt t="14270" x="3001963" y="3457575"/>
          <p14:tracePt t="14278" x="3006725" y="3457575"/>
          <p14:tracePt t="14286" x="3013075" y="3457575"/>
          <p14:tracePt t="14291" x="3017838" y="3457575"/>
          <p14:tracePt t="14298" x="3024188" y="3457575"/>
          <p14:tracePt t="14306" x="3028950" y="3457575"/>
          <p14:tracePt t="14313" x="3035300" y="3457575"/>
          <p14:tracePt t="14316" x="3041650" y="3457575"/>
          <p14:tracePt t="14322" x="3046413" y="3457575"/>
          <p14:tracePt t="14328" x="3052763" y="3457575"/>
          <p14:tracePt t="14333" x="3057525" y="3457575"/>
          <p14:tracePt t="14336" x="3063875" y="3457575"/>
          <p14:tracePt t="14341" x="3068638" y="3457575"/>
          <p14:tracePt t="14347" x="3074988" y="3457575"/>
          <p14:tracePt t="14351" x="3079750" y="3457575"/>
          <p14:tracePt t="14353" x="3086100" y="3457575"/>
          <p14:tracePt t="14357" x="3090863" y="3457575"/>
          <p14:tracePt t="14362" x="3097213" y="3457575"/>
          <p14:tracePt t="14366" x="3103563" y="3457575"/>
          <p14:tracePt t="14370" x="3108325" y="3457575"/>
          <p14:tracePt t="14372" x="3114675" y="3457575"/>
          <p14:tracePt t="14376" x="3119438" y="3457575"/>
          <p14:tracePt t="14380" x="3125788" y="3457575"/>
          <p14:tracePt t="14385" x="3130550" y="3457575"/>
          <p14:tracePt t="14386" x="3136900" y="3457575"/>
          <p14:tracePt t="14390" x="3141663" y="3457575"/>
          <p14:tracePt t="14393" x="3148013" y="3457575"/>
          <p14:tracePt t="14397" x="3152775" y="3457575"/>
          <p14:tracePt t="14398" x="3159125" y="3457575"/>
          <p14:tracePt t="14402" x="3163888" y="3457575"/>
          <p14:tracePt t="14405" x="3170238" y="3457575"/>
          <p14:tracePt t="14409" x="3176588" y="3457575"/>
          <p14:tracePt t="14410" x="3181350" y="3457575"/>
          <p14:tracePt t="14414" x="3187700" y="3457575"/>
          <p14:tracePt t="14418" x="3192463" y="3457575"/>
          <p14:tracePt t="14421" x="3198813" y="3457575"/>
          <p14:tracePt t="14423" x="3203575" y="3457575"/>
          <p14:tracePt t="14427" x="3209925" y="3457575"/>
          <p14:tracePt t="14429" x="3214688" y="3457575"/>
          <p14:tracePt t="14434" x="3221038" y="3457575"/>
          <p14:tracePt t="14435" x="3225800" y="3457575"/>
          <p14:tracePt t="14438" x="3232150" y="3457575"/>
          <p14:tracePt t="14442" x="3238500" y="3457575"/>
          <p14:tracePt t="14445" x="3243263" y="3457575"/>
          <p14:tracePt t="14448" x="3249613" y="3457575"/>
          <p14:tracePt t="14450" x="3254375" y="3457575"/>
          <p14:tracePt t="14453" x="3260725" y="3457575"/>
          <p14:tracePt t="14457" x="3265488" y="3457575"/>
          <p14:tracePt t="14461" x="3271838" y="3457575"/>
          <p14:tracePt t="14463" x="3276600" y="3457575"/>
          <p14:tracePt t="14466" x="3282950" y="3457575"/>
          <p14:tracePt t="14469" x="3287713" y="3457575"/>
          <p14:tracePt t="14473" x="3294063" y="3457575"/>
          <p14:tracePt t="14475" x="3298825" y="3457575"/>
          <p14:tracePt t="14479" x="3305175" y="3457575"/>
          <p14:tracePt t="14484" x="3311525" y="3457575"/>
          <p14:tracePt t="14487" x="3316288" y="3457575"/>
          <p14:tracePt t="14489" x="3322638" y="3457575"/>
          <p14:tracePt t="14493" x="3327400" y="3457575"/>
          <p14:tracePt t="14497" x="3333750" y="3457575"/>
          <p14:tracePt t="14503" x="3338513" y="3457575"/>
          <p14:tracePt t="14505" x="3344863" y="3457575"/>
          <p14:tracePt t="14508" x="3349625" y="3457575"/>
          <p14:tracePt t="14514" x="3355975" y="3457575"/>
          <p14:tracePt t="14517" x="3360738" y="3457575"/>
          <p14:tracePt t="14519" x="3367088" y="3457575"/>
          <p14:tracePt t="14524" x="3371850" y="3457575"/>
          <p14:tracePt t="14527" x="3378200" y="3457575"/>
          <p14:tracePt t="14532" x="3384550" y="3457575"/>
          <p14:tracePt t="14533" x="3389313" y="3457575"/>
          <p14:tracePt t="14538" x="3395663" y="3457575"/>
          <p14:tracePt t="14542" x="3400425" y="3457575"/>
          <p14:tracePt t="14546" x="3406775" y="3457575"/>
          <p14:tracePt t="14547" x="3411538" y="3457575"/>
          <p14:tracePt t="14552" x="3417888" y="3457575"/>
          <p14:tracePt t="14556" x="3422650" y="3457575"/>
          <p14:tracePt t="14558" x="3422650" y="3451225"/>
          <p14:tracePt t="14559" x="3429000" y="3451225"/>
          <p14:tracePt t="14561" x="3433763" y="3451225"/>
          <p14:tracePt t="14566" x="3440113" y="3451225"/>
          <p14:tracePt t="14569" x="3446463" y="3451225"/>
          <p14:tracePt t="14573" x="3451225" y="3451225"/>
          <p14:tracePt t="14576" x="3457575" y="3451225"/>
          <p14:tracePt t="14579" x="3462338" y="3451225"/>
          <p14:tracePt t="14582" x="3468688" y="3451225"/>
          <p14:tracePt t="14587" x="3473450" y="3451225"/>
          <p14:tracePt t="14589" x="3479800" y="3451225"/>
          <p14:tracePt t="14591" x="3484563" y="3451225"/>
          <p14:tracePt t="14596" x="3490913" y="3451225"/>
          <p14:tracePt t="14601" x="3495675" y="3451225"/>
          <p14:tracePt t="14603" x="3502025" y="3451225"/>
          <p14:tracePt t="14605" x="3506788" y="3451225"/>
          <p14:tracePt t="14608" x="3506788" y="3446463"/>
          <p14:tracePt t="14609" x="3513138" y="3446463"/>
          <p14:tracePt t="14613" x="3519488" y="3446463"/>
          <p14:tracePt t="14617" x="3524250" y="3446463"/>
          <p14:tracePt t="14619" x="3530600" y="3446463"/>
          <p14:tracePt t="14623" x="3535363" y="3446463"/>
          <p14:tracePt t="14626" x="3541713" y="3446463"/>
          <p14:tracePt t="14630" x="3546475" y="3446463"/>
          <p14:tracePt t="14632" x="3552825" y="3446463"/>
          <p14:tracePt t="14637" x="3557588" y="3446463"/>
          <p14:tracePt t="14640" x="3563938" y="3446463"/>
          <p14:tracePt t="14644" x="3568700" y="3446463"/>
          <p14:tracePt t="14646" x="3575050" y="3446463"/>
          <p14:tracePt t="14650" x="3579813" y="3446463"/>
          <p14:tracePt t="14655" x="3586163" y="3446463"/>
          <p14:tracePt t="14659" x="3592513" y="3446463"/>
          <p14:tracePt t="14662" x="3597275" y="3446463"/>
          <p14:tracePt t="14667" x="3603625" y="3446463"/>
          <p14:tracePt t="14672" x="3608388" y="3446463"/>
          <p14:tracePt t="14681" x="3614738" y="3446463"/>
          <p14:tracePt t="14684" x="3619500" y="3446463"/>
          <p14:tracePt t="14691" x="3625850" y="3446463"/>
          <p14:tracePt t="14699" x="3630613" y="3446463"/>
          <p14:tracePt t="14708" x="3636963" y="3446463"/>
          <p14:tracePt t="14719" x="3641725" y="3446463"/>
          <p14:tracePt t="14728" x="3648075" y="3446463"/>
          <p14:tracePt t="14746" x="3654425" y="3446463"/>
          <p14:tracePt t="14871" x="3659188" y="3446463"/>
          <p14:tracePt t="15023" x="3654425" y="3446463"/>
          <p14:tracePt t="15029" x="3648075" y="3440113"/>
          <p14:tracePt t="15031" x="3641725" y="3440113"/>
          <p14:tracePt t="15036" x="3636963" y="3440113"/>
          <p14:tracePt t="15041" x="3630613" y="3440113"/>
          <p14:tracePt t="15045" x="3625850" y="3440113"/>
          <p14:tracePt t="15049" x="3619500" y="3440113"/>
          <p14:tracePt t="15050" x="3614738" y="3440113"/>
          <p14:tracePt t="15053" x="3608388" y="3440113"/>
          <p14:tracePt t="15056" x="3603625" y="3440113"/>
          <p14:tracePt t="15059" x="3597275" y="3440113"/>
          <p14:tracePt t="15060" x="3592513" y="3440113"/>
          <p14:tracePt t="15062" x="3586163" y="3440113"/>
          <p14:tracePt t="15066" x="3579813" y="3440113"/>
          <p14:tracePt t="15068" x="3575050" y="3440113"/>
          <p14:tracePt t="15069" x="3568700" y="3440113"/>
          <p14:tracePt t="15071" x="3563938" y="3440113"/>
          <p14:tracePt t="15072" x="3557588" y="3440113"/>
          <p14:tracePt t="15074" x="3552825" y="3440113"/>
          <p14:tracePt t="15076" x="3546475" y="3440113"/>
          <p14:tracePt t="15078" x="3541713" y="3440113"/>
          <p14:tracePt t="15080" x="3535363" y="3440113"/>
          <p14:tracePt t="15082" x="3530600" y="3440113"/>
          <p14:tracePt t="15083" x="3524250" y="3440113"/>
          <p14:tracePt t="15084" x="3519488" y="3440113"/>
          <p14:tracePt t="15087" x="3513138" y="3440113"/>
          <p14:tracePt t="15087" x="3506788" y="3440113"/>
          <p14:tracePt t="15088" x="3502025" y="3440113"/>
          <p14:tracePt t="15091" x="3490913" y="3440113"/>
          <p14:tracePt t="15092" x="3484563" y="3440113"/>
          <p14:tracePt t="15094" x="3479800" y="3440113"/>
          <p14:tracePt t="15095" x="3473450" y="3440113"/>
          <p14:tracePt t="15097" x="3468688" y="3440113"/>
          <p14:tracePt t="15099" x="3462338" y="3440113"/>
          <p14:tracePt t="15101" x="3451225" y="3440113"/>
          <p14:tracePt t="15102" x="3446463" y="3440113"/>
          <p14:tracePt t="15103" x="3440113" y="3440113"/>
          <p14:tracePt t="15104" x="3433763" y="3440113"/>
          <p14:tracePt t="15105" x="3429000" y="3440113"/>
          <p14:tracePt t="15106" x="3422650" y="3440113"/>
          <p14:tracePt t="15107" x="3417888" y="3440113"/>
          <p14:tracePt t="15108" x="3411538" y="3440113"/>
          <p14:tracePt t="15109" x="3406775" y="3440113"/>
          <p14:tracePt t="15110" x="3400425" y="3440113"/>
          <p14:tracePt t="15111" x="3395663" y="3440113"/>
          <p14:tracePt t="15112" x="3389313" y="3440113"/>
          <p14:tracePt t="15114" x="3384550" y="3440113"/>
          <p14:tracePt t="15115" x="3371850" y="3440113"/>
          <p14:tracePt t="15116" x="3360738" y="3440113"/>
          <p14:tracePt t="15118" x="3355975" y="3440113"/>
          <p14:tracePt t="15119" x="3349625" y="3440113"/>
          <p14:tracePt t="15120" x="3344863" y="3440113"/>
          <p14:tracePt t="15121" x="3338513" y="3440113"/>
          <p14:tracePt t="15122" x="3333750" y="3440113"/>
          <p14:tracePt t="15123" x="3322638" y="3440113"/>
          <p14:tracePt t="15124" x="3316288" y="3440113"/>
          <p14:tracePt t="15125" x="3311525" y="3440113"/>
          <p14:tracePt t="15126" x="3305175" y="3440113"/>
          <p14:tracePt t="15127" x="3294063" y="3440113"/>
          <p14:tracePt t="15128" x="3282950" y="3440113"/>
          <p14:tracePt t="15130" x="3276600" y="3440113"/>
          <p14:tracePt t="15130" x="3271838" y="3440113"/>
          <p14:tracePt t="15131" x="3265488" y="3440113"/>
          <p14:tracePt t="15132" x="3254375" y="3440113"/>
          <p14:tracePt t="15133" x="3249613" y="3440113"/>
          <p14:tracePt t="15134" x="3243263" y="3440113"/>
          <p14:tracePt t="15136" x="3232150" y="3440113"/>
          <p14:tracePt t="15136" x="3225800" y="3440113"/>
          <p14:tracePt t="15137" x="3221038" y="3440113"/>
          <p14:tracePt t="15139" x="3214688" y="3440113"/>
          <p14:tracePt t="15139" x="3203575" y="3440113"/>
          <p14:tracePt t="15140" x="3198813" y="3440113"/>
          <p14:tracePt t="15141" x="3192463" y="3440113"/>
          <p14:tracePt t="15142" x="3181350" y="3440113"/>
          <p14:tracePt t="15143" x="3176588" y="3440113"/>
          <p14:tracePt t="15144" x="3170238" y="3440113"/>
          <p14:tracePt t="15145" x="3159125" y="3440113"/>
          <p14:tracePt t="15146" x="3141663" y="3440113"/>
          <p14:tracePt t="15147" x="3130550" y="3440113"/>
          <p14:tracePt t="15148" x="3125788" y="3440113"/>
          <p14:tracePt t="15149" x="3119438" y="3440113"/>
          <p14:tracePt t="15150" x="3114675" y="3440113"/>
          <p14:tracePt t="15151" x="3103563" y="3440113"/>
          <p14:tracePt t="15152" x="3097213" y="3440113"/>
          <p14:tracePt t="15153" x="3090863" y="3440113"/>
          <p14:tracePt t="15154" x="3074988" y="3440113"/>
          <p14:tracePt t="15155" x="3063875" y="3440113"/>
          <p14:tracePt t="15156" x="3057525" y="3440113"/>
          <p14:tracePt t="15157" x="3052763" y="3440113"/>
          <p14:tracePt t="15158" x="3046413" y="3440113"/>
          <p14:tracePt t="15159" x="3028950" y="3440113"/>
          <p14:tracePt t="15160" x="3024188" y="3440113"/>
          <p14:tracePt t="15161" x="3006725" y="3440113"/>
          <p14:tracePt t="15162" x="3001963" y="3440113"/>
          <p14:tracePt t="15163" x="2995613" y="3440113"/>
          <p14:tracePt t="15164" x="2984500" y="3440113"/>
          <p14:tracePt t="15165" x="2979738" y="3440113"/>
          <p14:tracePt t="15166" x="2973388" y="3440113"/>
          <p14:tracePt t="15167" x="2955925" y="3440113"/>
          <p14:tracePt t="15168" x="2944813" y="3440113"/>
          <p14:tracePt t="15169" x="2940050" y="3440113"/>
          <p14:tracePt t="15171" x="2933700" y="3440113"/>
          <p14:tracePt t="15171" x="2928938" y="3440113"/>
          <p14:tracePt t="15172" x="2911475" y="3440113"/>
          <p14:tracePt t="15173" x="2906713" y="3440113"/>
          <p14:tracePt t="15174" x="2889250" y="3435350"/>
          <p14:tracePt t="15176" x="2878138" y="3435350"/>
          <p14:tracePt t="15177" x="2860675" y="3435350"/>
          <p14:tracePt t="15178" x="2855913" y="3435350"/>
          <p14:tracePt t="15180" x="2844800" y="3435350"/>
          <p14:tracePt t="15182" x="2833688" y="3435350"/>
          <p14:tracePt t="15182" x="2820988" y="3435350"/>
          <p14:tracePt t="15185" x="2809875" y="3435350"/>
          <p14:tracePt t="15185" x="2798763" y="3435350"/>
          <p14:tracePt t="15186" x="2787650" y="3435350"/>
          <p14:tracePt t="15188" x="2776538" y="3435350"/>
          <p14:tracePt t="15189" x="2771775" y="3435350"/>
          <p14:tracePt t="15190" x="2754313" y="3435350"/>
          <p14:tracePt t="15191" x="2747963" y="3435350"/>
          <p14:tracePt t="15192" x="2736850" y="3435350"/>
          <p14:tracePt t="15193" x="2732088" y="3435350"/>
          <p14:tracePt t="15194" x="2720975" y="3429000"/>
          <p14:tracePt t="15195" x="2714625" y="3429000"/>
          <p14:tracePt t="15196" x="2703513" y="3429000"/>
          <p14:tracePt t="15198" x="2698750" y="3429000"/>
          <p14:tracePt t="15198" x="2687638" y="3429000"/>
          <p14:tracePt t="15199" x="2681288" y="3429000"/>
          <p14:tracePt t="15200" x="2670175" y="3429000"/>
          <p14:tracePt t="15201" x="2663825" y="3429000"/>
          <p14:tracePt t="15202" x="2659063" y="3429000"/>
          <p14:tracePt t="15203" x="2647950" y="3429000"/>
          <p14:tracePt t="15205" x="2636838" y="3429000"/>
          <p14:tracePt t="15205" x="2625725" y="3422650"/>
          <p14:tracePt t="15207" x="2613025" y="3422650"/>
          <p14:tracePt t="15208" x="2608263" y="3422650"/>
          <p14:tracePt t="15209" x="2601913" y="3422650"/>
          <p14:tracePt t="15210" x="2590800" y="3422650"/>
          <p14:tracePt t="15211" x="2579688" y="3422650"/>
          <p14:tracePt t="15212" x="2574925" y="3422650"/>
          <p14:tracePt t="15213" x="2568575" y="3422650"/>
          <p14:tracePt t="15214" x="2557463" y="3422650"/>
          <p14:tracePt t="15215" x="2552700" y="3422650"/>
          <p14:tracePt t="15216" x="2546350" y="3422650"/>
          <p14:tracePt t="15217" x="2528888" y="3422650"/>
          <p14:tracePt t="15219" x="2524125" y="3422650"/>
          <p14:tracePt t="15220" x="2513013" y="3422650"/>
          <p14:tracePt t="15220" x="2506663" y="3422650"/>
          <p14:tracePt t="15221" x="2501900" y="3417888"/>
          <p14:tracePt t="15223" x="2490788" y="3417888"/>
          <p14:tracePt t="15224" x="2478088" y="3417888"/>
          <p14:tracePt t="15225" x="2473325" y="3417888"/>
          <p14:tracePt t="15226" x="2466975" y="3417888"/>
          <p14:tracePt t="15227" x="2455863" y="3411538"/>
          <p14:tracePt t="15228" x="2444750" y="3411538"/>
          <p14:tracePt t="15229" x="2439988" y="3411538"/>
          <p14:tracePt t="15231" x="2433638" y="3411538"/>
          <p14:tracePt t="15231" x="2428875" y="3411538"/>
          <p14:tracePt t="15233" x="2411413" y="3411538"/>
          <p14:tracePt t="15234" x="2405063" y="3411538"/>
          <p14:tracePt t="15235" x="2393950" y="3411538"/>
          <p14:tracePt t="15236" x="2389188" y="3411538"/>
          <p14:tracePt t="15237" x="2382838" y="3411538"/>
          <p14:tracePt t="15239" x="2378075" y="3411538"/>
          <p14:tracePt t="15240" x="2360613" y="3406775"/>
          <p14:tracePt t="15241" x="2355850" y="3406775"/>
          <p14:tracePt t="15242" x="2349500" y="3406775"/>
          <p14:tracePt t="15243" x="2344738" y="3406775"/>
          <p14:tracePt t="15244" x="2332038" y="3406775"/>
          <p14:tracePt t="15245" x="2327275" y="3406775"/>
          <p14:tracePt t="15247" x="2320925" y="3400425"/>
          <p14:tracePt t="15247" x="2316163" y="3400425"/>
          <p14:tracePt t="15248" x="2305050" y="3400425"/>
          <p14:tracePt t="15249" x="2298700" y="3400425"/>
          <p14:tracePt t="15250" x="2293938" y="3400425"/>
          <p14:tracePt t="15251" x="2287588" y="3400425"/>
          <p14:tracePt t="15253" x="2276475" y="3400425"/>
          <p14:tracePt t="15254" x="2265363" y="3400425"/>
          <p14:tracePt t="15255" x="2259013" y="3400425"/>
          <p14:tracePt t="15256" x="2254250" y="3400425"/>
          <p14:tracePt t="15257" x="2247900" y="3400425"/>
          <p14:tracePt t="15259" x="2236788" y="3400425"/>
          <p14:tracePt t="15260" x="2232025" y="3395663"/>
          <p14:tracePt t="15261" x="2225675" y="3395663"/>
          <p14:tracePt t="15262" x="2214563" y="3395663"/>
          <p14:tracePt t="15263" x="2209800" y="3395663"/>
          <p14:tracePt t="15265" x="2203450" y="3395663"/>
          <p14:tracePt t="15266" x="2197100" y="3389313"/>
          <p14:tracePt t="15267" x="2185988" y="3389313"/>
          <p14:tracePt t="15269" x="2181225" y="3389313"/>
          <p14:tracePt t="15271" x="2174875" y="3389313"/>
          <p14:tracePt t="15272" x="2170113" y="3389313"/>
          <p14:tracePt t="15273" x="2159000" y="3389313"/>
          <p14:tracePt t="15275" x="2152650" y="3389313"/>
          <p14:tracePt t="15276" x="2147888" y="3389313"/>
          <p14:tracePt t="15279" x="2136775" y="3389313"/>
          <p14:tracePt t="15279" x="2130425" y="3389313"/>
          <p14:tracePt t="15280" x="2124075" y="3389313"/>
          <p14:tracePt t="15282" x="2119313" y="3389313"/>
          <p14:tracePt t="15283" x="2112963" y="3389313"/>
          <p14:tracePt t="15285" x="2101850" y="3389313"/>
          <p14:tracePt t="15288" x="2097088" y="3384550"/>
          <p14:tracePt t="15289" x="2085975" y="3384550"/>
          <p14:tracePt t="15291" x="2079625" y="3384550"/>
          <p14:tracePt t="15293" x="2074863" y="3384550"/>
          <p14:tracePt t="15294" x="2068513" y="3384550"/>
          <p14:tracePt t="15295" x="2062163" y="3384550"/>
          <p14:tracePt t="15296" x="2057400" y="3384550"/>
          <p14:tracePt t="15298" x="2051050" y="3384550"/>
          <p14:tracePt t="15299" x="2046288" y="3384550"/>
          <p14:tracePt t="15302" x="2039938" y="3384550"/>
          <p14:tracePt t="15303" x="2035175" y="3384550"/>
          <p14:tracePt t="15305" x="2028825" y="3384550"/>
          <p14:tracePt t="15306" x="2024063" y="3384550"/>
          <p14:tracePt t="15307" x="2017713" y="3384550"/>
          <p14:tracePt t="15309" x="2012950" y="3384550"/>
          <p14:tracePt t="15311" x="2006600" y="3384550"/>
          <p14:tracePt t="15312" x="2001838" y="3384550"/>
          <p14:tracePt t="15314" x="1995488" y="3384550"/>
          <p14:tracePt t="15316" x="1989138" y="3384550"/>
          <p14:tracePt t="15318" x="1984375" y="3378200"/>
          <p14:tracePt t="15319" x="1978025" y="3378200"/>
          <p14:tracePt t="15321" x="1973263" y="3378200"/>
          <p14:tracePt t="15323" x="1966913" y="3378200"/>
          <p14:tracePt t="15324" x="1962150" y="3378200"/>
          <p14:tracePt t="15325" x="1955800" y="3378200"/>
          <p14:tracePt t="15327" x="1951038" y="3378200"/>
          <p14:tracePt t="15330" x="1944688" y="3378200"/>
          <p14:tracePt t="15331" x="1939925" y="3378200"/>
          <p14:tracePt t="15332" x="1933575" y="3378200"/>
          <p14:tracePt t="15335" x="1927225" y="3378200"/>
          <p14:tracePt t="15337" x="1922463" y="3378200"/>
          <p14:tracePt t="15338" x="1916113" y="3378200"/>
          <p14:tracePt t="15340" x="1911350" y="3378200"/>
          <p14:tracePt t="15341" x="1911350" y="3373438"/>
          <p14:tracePt t="15342" x="1905000" y="3373438"/>
          <p14:tracePt t="15345" x="1900238" y="3373438"/>
          <p14:tracePt t="15346" x="1893888" y="3373438"/>
          <p14:tracePt t="15347" x="1889125" y="3373438"/>
          <p14:tracePt t="15349" x="1882775" y="3373438"/>
          <p14:tracePt t="15351" x="1878013" y="3373438"/>
          <p14:tracePt t="15353" x="1871663" y="3373438"/>
          <p14:tracePt t="15355" x="1866900" y="3373438"/>
          <p14:tracePt t="15358" x="1860550" y="3373438"/>
          <p14:tracePt t="15360" x="1854200" y="3373438"/>
          <p14:tracePt t="15361" x="1849438" y="3373438"/>
          <p14:tracePt t="15363" x="1843088" y="3373438"/>
          <p14:tracePt t="15366" x="1838325" y="3373438"/>
          <p14:tracePt t="15368" x="1831975" y="3373438"/>
          <p14:tracePt t="15370" x="1827213" y="3373438"/>
          <p14:tracePt t="15372" x="1820863" y="3373438"/>
          <p14:tracePt t="15374" x="1816100" y="3373438"/>
          <p14:tracePt t="15377" x="1809750" y="3373438"/>
          <p14:tracePt t="15379" x="1804988" y="3373438"/>
          <p14:tracePt t="15382" x="1798638" y="3373438"/>
          <p14:tracePt t="15384" x="1793875" y="3373438"/>
          <p14:tracePt t="15386" x="1787525" y="3373438"/>
          <p14:tracePt t="15387" x="1781175" y="3373438"/>
          <p14:tracePt t="15391" x="1776413" y="3367088"/>
          <p14:tracePt t="15394" x="1770063" y="3367088"/>
          <p14:tracePt t="15396" x="1765300" y="3367088"/>
          <p14:tracePt t="15399" x="1758950" y="3367088"/>
          <p14:tracePt t="15400" x="1754188" y="3367088"/>
          <p14:tracePt t="15403" x="1747838" y="3367088"/>
          <p14:tracePt t="15406" x="1743075" y="3367088"/>
          <p14:tracePt t="15409" x="1736725" y="3367088"/>
          <p14:tracePt t="15410" x="1731963" y="3367088"/>
          <p14:tracePt t="15414" x="1725613" y="3367088"/>
          <p14:tracePt t="15417" x="1719263" y="3367088"/>
          <p14:tracePt t="15420" x="1714500" y="3367088"/>
          <p14:tracePt t="15421" x="1708150" y="3367088"/>
          <p14:tracePt t="15425" x="1703388" y="3367088"/>
          <p14:tracePt t="15428" x="1697038" y="3367088"/>
          <p14:tracePt t="15431" x="1692275" y="3367088"/>
          <p14:tracePt t="15433" x="1685925" y="3367088"/>
          <p14:tracePt t="15437" x="1681163" y="3367088"/>
          <p14:tracePt t="15441" x="1674813" y="3367088"/>
          <p14:tracePt t="15445" x="1670050" y="3367088"/>
          <p14:tracePt t="15447" x="1663700" y="3367088"/>
          <p14:tracePt t="15451" x="1658938" y="3367088"/>
          <p14:tracePt t="15455" x="1652588" y="3367088"/>
          <p14:tracePt t="15459" x="1646238" y="3367088"/>
          <p14:tracePt t="15462" x="1641475" y="3367088"/>
          <p14:tracePt t="15466" x="1635125" y="3367088"/>
          <p14:tracePt t="15470" x="1630363" y="3367088"/>
          <p14:tracePt t="15475" x="1624013" y="3367088"/>
          <p14:tracePt t="15477" x="1619250" y="3367088"/>
          <p14:tracePt t="15483" x="1612900" y="3367088"/>
          <p14:tracePt t="15488" x="1608138" y="3367088"/>
          <p14:tracePt t="15494" x="1601788" y="3367088"/>
          <p14:tracePt t="15498" x="1597025" y="3367088"/>
          <p14:tracePt t="15506" x="1590675" y="3367088"/>
          <p14:tracePt t="15563" x="1597025" y="3367088"/>
          <p14:tracePt t="15565" x="1601788" y="3367088"/>
          <p14:tracePt t="15569" x="1608138" y="3367088"/>
          <p14:tracePt t="15571" x="1612900" y="3367088"/>
          <p14:tracePt t="15574" x="1619250" y="3367088"/>
          <p14:tracePt t="15575" x="1624013" y="3367088"/>
          <p14:tracePt t="15577" x="1630363" y="3367088"/>
          <p14:tracePt t="15580" x="1641475" y="3367088"/>
          <p14:tracePt t="15582" x="1646238" y="3367088"/>
          <p14:tracePt t="15584" x="1652588" y="3367088"/>
          <p14:tracePt t="15587" x="1658938" y="3367088"/>
          <p14:tracePt t="15587" x="1663700" y="3367088"/>
          <p14:tracePt t="15588" x="1670050" y="3367088"/>
          <p14:tracePt t="15590" x="1681163" y="3367088"/>
          <p14:tracePt t="15591" x="1685925" y="3367088"/>
          <p14:tracePt t="15592" x="1692275" y="3373438"/>
          <p14:tracePt t="15594" x="1697038" y="3373438"/>
          <p14:tracePt t="15595" x="1708150" y="3373438"/>
          <p14:tracePt t="15596" x="1714500" y="3373438"/>
          <p14:tracePt t="15597" x="1719263" y="3373438"/>
          <p14:tracePt t="15598" x="1725613" y="3373438"/>
          <p14:tracePt t="15599" x="1731963" y="3373438"/>
          <p14:tracePt t="15601" x="1736725" y="3373438"/>
          <p14:tracePt t="15601" x="1743075" y="3378200"/>
          <p14:tracePt t="15602" x="1754188" y="3378200"/>
          <p14:tracePt t="15604" x="1765300" y="3378200"/>
          <p14:tracePt t="15605" x="1781175" y="3378200"/>
          <p14:tracePt t="15606" x="1787525" y="3378200"/>
          <p14:tracePt t="15607" x="1793875" y="3378200"/>
          <p14:tracePt t="15608" x="1798638" y="3378200"/>
          <p14:tracePt t="15609" x="1809750" y="3378200"/>
          <p14:tracePt t="15610" x="1820863" y="3378200"/>
          <p14:tracePt t="15611" x="1831975" y="3378200"/>
          <p14:tracePt t="15613" x="1843088" y="3378200"/>
          <p14:tracePt t="15615" x="1854200" y="3378200"/>
          <p14:tracePt t="15615" x="1866900" y="3378200"/>
          <p14:tracePt t="15616" x="1878013" y="3378200"/>
          <p14:tracePt t="15617" x="1878013" y="3384550"/>
          <p14:tracePt t="15618" x="1889125" y="3384550"/>
          <p14:tracePt t="15619" x="1905000" y="3384550"/>
          <p14:tracePt t="15620" x="1916113" y="3384550"/>
          <p14:tracePt t="15622" x="1927225" y="3384550"/>
          <p14:tracePt t="15622" x="1939925" y="3384550"/>
          <p14:tracePt t="15623" x="1951038" y="3384550"/>
          <p14:tracePt t="15625" x="1962150" y="3389313"/>
          <p14:tracePt t="15626" x="1978025" y="3389313"/>
          <p14:tracePt t="15627" x="1989138" y="3389313"/>
          <p14:tracePt t="15629" x="2006600" y="3389313"/>
          <p14:tracePt t="15629" x="2012950" y="3389313"/>
          <p14:tracePt t="15630" x="2028825" y="3389313"/>
          <p14:tracePt t="15631" x="2039938" y="3389313"/>
          <p14:tracePt t="15632" x="2051050" y="3389313"/>
          <p14:tracePt t="15633" x="2068513" y="3389313"/>
          <p14:tracePt t="15634" x="2074863" y="3389313"/>
          <p14:tracePt t="15635" x="2090738" y="3389313"/>
          <p14:tracePt t="15637" x="2108200" y="3389313"/>
          <p14:tracePt t="15638" x="2112963" y="3389313"/>
          <p14:tracePt t="15638" x="2130425" y="3389313"/>
          <p14:tracePt t="15639" x="2136775" y="3389313"/>
          <p14:tracePt t="15640" x="2152650" y="3389313"/>
          <p14:tracePt t="15641" x="2170113" y="3389313"/>
          <p14:tracePt t="15642" x="2174875" y="3389313"/>
          <p14:tracePt t="15643" x="2192338" y="3389313"/>
          <p14:tracePt t="15644" x="2209800" y="3389313"/>
          <p14:tracePt t="15645" x="2220913" y="3389313"/>
          <p14:tracePt t="15646" x="2232025" y="3389313"/>
          <p14:tracePt t="15647" x="2243138" y="3389313"/>
          <p14:tracePt t="15648" x="2254250" y="3395663"/>
          <p14:tracePt t="15649" x="2265363" y="3395663"/>
          <p14:tracePt t="15650" x="2276475" y="3395663"/>
          <p14:tracePt t="15651" x="2293938" y="3395663"/>
          <p14:tracePt t="15652" x="2305050" y="3395663"/>
          <p14:tracePt t="15653" x="2320925" y="3395663"/>
          <p14:tracePt t="15655" x="2327275" y="3395663"/>
          <p14:tracePt t="15656" x="2344738" y="3395663"/>
          <p14:tracePt t="15656" x="2366963" y="3395663"/>
          <p14:tracePt t="15657" x="2378075" y="3395663"/>
          <p14:tracePt t="15658" x="2389188" y="3395663"/>
          <p14:tracePt t="15659" x="2400300" y="3395663"/>
          <p14:tracePt t="15660" x="2417763" y="3400425"/>
          <p14:tracePt t="15661" x="2433638" y="3400425"/>
          <p14:tracePt t="15662" x="2451100" y="3400425"/>
          <p14:tracePt t="15664" x="2455863" y="3400425"/>
          <p14:tracePt t="15665" x="2473325" y="3400425"/>
          <p14:tracePt t="15665" x="2484438" y="3400425"/>
          <p14:tracePt t="15666" x="2495550" y="3400425"/>
          <p14:tracePt t="15667" x="2506663" y="3400425"/>
          <p14:tracePt t="15668" x="2517775" y="3400425"/>
          <p14:tracePt t="15670" x="2535238" y="3400425"/>
          <p14:tracePt t="15671" x="2546350" y="3400425"/>
          <p14:tracePt t="15671" x="2557463" y="3400425"/>
          <p14:tracePt t="15672" x="2568575" y="3400425"/>
          <p14:tracePt t="15673" x="2586038" y="3400425"/>
          <p14:tracePt t="15674" x="2597150" y="3400425"/>
          <p14:tracePt t="15675" x="2608263" y="3400425"/>
          <p14:tracePt t="15676" x="2630488" y="3406775"/>
          <p14:tracePt t="15677" x="2636838" y="3406775"/>
          <p14:tracePt t="15678" x="2652713" y="3406775"/>
          <p14:tracePt t="15679" x="2670175" y="3406775"/>
          <p14:tracePt t="15680" x="2681288" y="3406775"/>
          <p14:tracePt t="15681" x="2692400" y="3406775"/>
          <p14:tracePt t="15682" x="2709863" y="3406775"/>
          <p14:tracePt t="15683" x="2720975" y="3406775"/>
          <p14:tracePt t="15684" x="2732088" y="3406775"/>
          <p14:tracePt t="15685" x="2743200" y="3406775"/>
          <p14:tracePt t="15686" x="2747963" y="3406775"/>
          <p14:tracePt t="15687" x="2760663" y="3406775"/>
          <p14:tracePt t="15688" x="2771775" y="3406775"/>
          <p14:tracePt t="15689" x="2782888" y="3406775"/>
          <p14:tracePt t="15690" x="2794000" y="3406775"/>
          <p14:tracePt t="15691" x="2805113" y="3406775"/>
          <p14:tracePt t="15692" x="2816225" y="3406775"/>
          <p14:tracePt t="15693" x="2833688" y="3406775"/>
          <p14:tracePt t="15694" x="2849563" y="3406775"/>
          <p14:tracePt t="15695" x="2860675" y="3406775"/>
          <p14:tracePt t="15696" x="2867025" y="3406775"/>
          <p14:tracePt t="15698" x="2878138" y="3406775"/>
          <p14:tracePt t="15698" x="2889250" y="3406775"/>
          <p14:tracePt t="15699" x="2895600" y="3406775"/>
          <p14:tracePt t="15700" x="2906713" y="3406775"/>
          <p14:tracePt t="15701" x="2917825" y="3406775"/>
          <p14:tracePt t="15702" x="2928938" y="3406775"/>
          <p14:tracePt t="15703" x="2940050" y="3406775"/>
          <p14:tracePt t="15705" x="2962275" y="3411538"/>
          <p14:tracePt t="15706" x="2968625" y="3411538"/>
          <p14:tracePt t="15708" x="2979738" y="3411538"/>
          <p14:tracePt t="15709" x="2990850" y="3411538"/>
          <p14:tracePt t="15710" x="2995613" y="3411538"/>
          <p14:tracePt t="15711" x="3013075" y="3411538"/>
          <p14:tracePt t="15712" x="3024188" y="3411538"/>
          <p14:tracePt t="15713" x="3035300" y="3411538"/>
          <p14:tracePt t="15714" x="3041650" y="3411538"/>
          <p14:tracePt t="15715" x="3052763" y="3411538"/>
          <p14:tracePt t="15716" x="3063875" y="3411538"/>
          <p14:tracePt t="15717" x="3068638" y="3411538"/>
          <p14:tracePt t="15719" x="3086100" y="3417888"/>
          <p14:tracePt t="15720" x="3097213" y="3417888"/>
          <p14:tracePt t="15722" x="3103563" y="3417888"/>
          <p14:tracePt t="15723" x="3108325" y="3417888"/>
          <p14:tracePt t="15724" x="3119438" y="3417888"/>
          <p14:tracePt t="15724" x="3125788" y="3417888"/>
          <p14:tracePt t="15727" x="3136900" y="3417888"/>
          <p14:tracePt t="15727" x="3148013" y="3417888"/>
          <p14:tracePt t="15729" x="3159125" y="3422650"/>
          <p14:tracePt t="15731" x="3163888" y="3422650"/>
          <p14:tracePt t="15731" x="3176588" y="3422650"/>
          <p14:tracePt t="15733" x="3181350" y="3422650"/>
          <p14:tracePt t="15734" x="3187700" y="3422650"/>
          <p14:tracePt t="15734" x="3192463" y="3422650"/>
          <p14:tracePt t="15735" x="3203575" y="3422650"/>
          <p14:tracePt t="15737" x="3214688" y="3422650"/>
          <p14:tracePt t="15739" x="3221038" y="3422650"/>
          <p14:tracePt t="15740" x="3225800" y="3422650"/>
          <p14:tracePt t="15741" x="3232150" y="3422650"/>
          <p14:tracePt t="15742" x="3238500" y="3422650"/>
          <p14:tracePt t="15743" x="3243263" y="3422650"/>
          <p14:tracePt t="15744" x="3249613" y="3422650"/>
          <p14:tracePt t="15745" x="3254375" y="3422650"/>
          <p14:tracePt t="15747" x="3260725" y="3422650"/>
          <p14:tracePt t="15748" x="3271838" y="3422650"/>
          <p14:tracePt t="15749" x="3271838" y="3429000"/>
          <p14:tracePt t="15750" x="3282950" y="3429000"/>
          <p14:tracePt t="15752" x="3287713" y="3429000"/>
          <p14:tracePt t="15754" x="3294063" y="3429000"/>
          <p14:tracePt t="15756" x="3305175" y="3429000"/>
          <p14:tracePt t="15759" x="3311525" y="3429000"/>
          <p14:tracePt t="15761" x="3322638" y="3429000"/>
          <p14:tracePt t="15764" x="3327400" y="3429000"/>
          <p14:tracePt t="15766" x="3333750" y="3429000"/>
          <p14:tracePt t="15769" x="3338513" y="3429000"/>
          <p14:tracePt t="15772" x="3344863" y="3429000"/>
          <p14:tracePt t="15774" x="3349625" y="3429000"/>
          <p14:tracePt t="15778" x="3355975" y="3429000"/>
          <p14:tracePt t="15784" x="3360738" y="3429000"/>
          <p14:tracePt t="15797" x="3367088" y="3429000"/>
          <p14:tracePt t="16005" x="3371850" y="3435350"/>
          <p14:tracePt t="16016" x="3378200" y="3435350"/>
          <p14:tracePt t="16024" x="3384550" y="3435350"/>
          <p14:tracePt t="16026" x="3384550" y="3440113"/>
          <p14:tracePt t="16030" x="3389313" y="3440113"/>
          <p14:tracePt t="16032" x="3395663" y="3440113"/>
          <p14:tracePt t="16033" x="3395663" y="3446463"/>
          <p14:tracePt t="16036" x="3400425" y="3446463"/>
          <p14:tracePt t="16041" x="3406775" y="3446463"/>
          <p14:tracePt t="16042" x="3406775" y="3451225"/>
          <p14:tracePt t="16045" x="3411538" y="3451225"/>
          <p14:tracePt t="16047" x="3417888" y="3451225"/>
          <p14:tracePt t="16048" x="3417888" y="3457575"/>
          <p14:tracePt t="16052" x="3422650" y="3457575"/>
          <p14:tracePt t="16054" x="3429000" y="3457575"/>
          <p14:tracePt t="16055" x="3429000" y="3462338"/>
          <p14:tracePt t="16057" x="3429000" y="3468688"/>
          <p14:tracePt t="16058" x="3433763" y="3468688"/>
          <p14:tracePt t="16059" x="3440113" y="3468688"/>
          <p14:tracePt t="16061" x="3440113" y="3473450"/>
          <p14:tracePt t="16062" x="3446463" y="3473450"/>
          <p14:tracePt t="16065" x="3451225" y="3473450"/>
          <p14:tracePt t="16066" x="3451225" y="3479800"/>
          <p14:tracePt t="16067" x="3457575" y="3479800"/>
          <p14:tracePt t="16069" x="3462338" y="3479800"/>
          <p14:tracePt t="16070" x="3462338" y="3484563"/>
          <p14:tracePt t="16071" x="3468688" y="3484563"/>
          <p14:tracePt t="16073" x="3473450" y="3490913"/>
          <p14:tracePt t="16075" x="3479800" y="3495675"/>
          <p14:tracePt t="16076" x="3484563" y="3495675"/>
          <p14:tracePt t="16078" x="3490913" y="3502025"/>
          <p14:tracePt t="16080" x="3495675" y="3508375"/>
          <p14:tracePt t="16082" x="3502025" y="3513138"/>
          <p14:tracePt t="16084" x="3506788" y="3513138"/>
          <p14:tracePt t="16085" x="3506788" y="3519488"/>
          <p14:tracePt t="16087" x="3513138" y="3519488"/>
          <p14:tracePt t="16087" x="3519488" y="3524250"/>
          <p14:tracePt t="16088" x="3524250" y="3524250"/>
          <p14:tracePt t="16089" x="3530600" y="3530600"/>
          <p14:tracePt t="16090" x="3530600" y="3535363"/>
          <p14:tracePt t="16091" x="3535363" y="3535363"/>
          <p14:tracePt t="16092" x="3541713" y="3541713"/>
          <p14:tracePt t="16094" x="3546475" y="3546475"/>
          <p14:tracePt t="16096" x="3552825" y="3552825"/>
          <p14:tracePt t="16097" x="3552825" y="3557588"/>
          <p14:tracePt t="16098" x="3563938" y="3557588"/>
          <p14:tracePt t="16099" x="3568700" y="3563938"/>
          <p14:tracePt t="16101" x="3575050" y="3575050"/>
          <p14:tracePt t="16102" x="3586163" y="3575050"/>
          <p14:tracePt t="16104" x="3586163" y="3581400"/>
          <p14:tracePt t="16104" x="3592513" y="3586163"/>
          <p14:tracePt t="16106" x="3603625" y="3592513"/>
          <p14:tracePt t="16107" x="3603625" y="3597275"/>
          <p14:tracePt t="16108" x="3614738" y="3603625"/>
          <p14:tracePt t="16110" x="3619500" y="3608388"/>
          <p14:tracePt t="16112" x="3625850" y="3614738"/>
          <p14:tracePt t="16113" x="3630613" y="3619500"/>
          <p14:tracePt t="16115" x="3636963" y="3625850"/>
          <p14:tracePt t="16115" x="3641725" y="3630613"/>
          <p14:tracePt t="16116" x="3654425" y="3636963"/>
          <p14:tracePt t="16117" x="3654425" y="3643313"/>
          <p14:tracePt t="16118" x="3659188" y="3643313"/>
          <p14:tracePt t="16119" x="3670300" y="3654425"/>
          <p14:tracePt t="16121" x="3676650" y="3659188"/>
          <p14:tracePt t="16122" x="3681413" y="3659188"/>
          <p14:tracePt t="16123" x="3681413" y="3665538"/>
          <p14:tracePt t="16124" x="3692525" y="3670300"/>
          <p14:tracePt t="16125" x="3698875" y="3676650"/>
          <p14:tracePt t="16126" x="3703638" y="3681413"/>
          <p14:tracePt t="16127" x="3709988" y="3681413"/>
          <p14:tracePt t="16128" x="3709988" y="3687763"/>
          <p14:tracePt t="16129" x="3721100" y="3692525"/>
          <p14:tracePt t="16130" x="3727450" y="3698875"/>
          <p14:tracePt t="16132" x="3732213" y="3705225"/>
          <p14:tracePt t="16133" x="3738563" y="3709988"/>
          <p14:tracePt t="16134" x="3749675" y="3716338"/>
          <p14:tracePt t="16137" x="3760788" y="3727450"/>
          <p14:tracePt t="16138" x="3765550" y="3727450"/>
          <p14:tracePt t="16138" x="3765550" y="3732213"/>
          <p14:tracePt t="16139" x="3771900" y="3732213"/>
          <p14:tracePt t="16140" x="3776663" y="3738563"/>
          <p14:tracePt t="16141" x="3783013" y="3743325"/>
          <p14:tracePt t="16142" x="3789363" y="3743325"/>
          <p14:tracePt t="16143" x="3794125" y="3754438"/>
          <p14:tracePt t="16145" x="3805238" y="3754438"/>
          <p14:tracePt t="16146" x="3816350" y="3760788"/>
          <p14:tracePt t="16147" x="3816350" y="3765550"/>
          <p14:tracePt t="16148" x="3822700" y="3765550"/>
          <p14:tracePt t="16150" x="3827463" y="3771900"/>
          <p14:tracePt t="16150" x="3833813" y="3771900"/>
          <p14:tracePt t="16152" x="3838575" y="3771900"/>
          <p14:tracePt t="16152" x="3838575" y="3778250"/>
          <p14:tracePt t="16153" x="3844925" y="3783013"/>
          <p14:tracePt t="16154" x="3856038" y="3783013"/>
          <p14:tracePt t="16156" x="3862388" y="3789363"/>
          <p14:tracePt t="16158" x="3873500" y="3789363"/>
          <p14:tracePt t="16159" x="3878263" y="3794125"/>
          <p14:tracePt t="16160" x="3884613" y="3800475"/>
          <p14:tracePt t="16161" x="3889375" y="3800475"/>
          <p14:tracePt t="16163" x="3900488" y="3800475"/>
          <p14:tracePt t="16164" x="3900488" y="3805238"/>
          <p14:tracePt t="16165" x="3906838" y="3805238"/>
          <p14:tracePt t="16166" x="3911600" y="3811588"/>
          <p14:tracePt t="16167" x="3917950" y="3811588"/>
          <p14:tracePt t="16169" x="3922713" y="3811588"/>
          <p14:tracePt t="16170" x="3929063" y="3811588"/>
          <p14:tracePt t="16171" x="3935413" y="3816350"/>
          <p14:tracePt t="16172" x="3940175" y="3816350"/>
          <p14:tracePt t="16173" x="3946525" y="3816350"/>
          <p14:tracePt t="16174" x="3951288" y="3816350"/>
          <p14:tracePt t="16176" x="3957638" y="3816350"/>
          <p14:tracePt t="16177" x="3962400" y="3822700"/>
          <p14:tracePt t="16178" x="3968750" y="3822700"/>
          <p14:tracePt t="16180" x="3979863" y="3827463"/>
          <p14:tracePt t="16181" x="3984625" y="3827463"/>
          <p14:tracePt t="16183" x="3990975" y="3827463"/>
          <p14:tracePt t="16184" x="3997325" y="3827463"/>
          <p14:tracePt t="16185" x="4002088" y="3827463"/>
          <p14:tracePt t="16187" x="4008438" y="3827463"/>
          <p14:tracePt t="16188" x="4013200" y="3827463"/>
          <p14:tracePt t="16189" x="4019550" y="3827463"/>
          <p14:tracePt t="16191" x="4030663" y="3833813"/>
          <p14:tracePt t="16192" x="4035425" y="3833813"/>
          <p14:tracePt t="16194" x="4041775" y="3833813"/>
          <p14:tracePt t="16195" x="4046538" y="3833813"/>
          <p14:tracePt t="16196" x="4052888" y="3833813"/>
          <p14:tracePt t="16198" x="4057650" y="3833813"/>
          <p14:tracePt t="16199" x="4064000" y="3833813"/>
          <p14:tracePt t="16200" x="4070350" y="3833813"/>
          <p14:tracePt t="16202" x="4075113" y="3833813"/>
          <p14:tracePt t="16204" x="4086225" y="3833813"/>
          <p14:tracePt t="16206" x="4092575" y="3833813"/>
          <p14:tracePt t="16208" x="4103688" y="3833813"/>
          <p14:tracePt t="16210" x="4108450" y="3833813"/>
          <p14:tracePt t="16212" x="4114800" y="3833813"/>
          <p14:tracePt t="16213" x="4119563" y="3833813"/>
          <p14:tracePt t="16214" x="4125913" y="3838575"/>
          <p14:tracePt t="16216" x="4130675" y="3838575"/>
          <p14:tracePt t="16217" x="4137025" y="3838575"/>
          <p14:tracePt t="16219" x="4143375" y="3838575"/>
          <p14:tracePt t="16220" x="4148138" y="3838575"/>
          <p14:tracePt t="16222" x="4154488" y="3838575"/>
          <p14:tracePt t="16224" x="4159250" y="3838575"/>
          <p14:tracePt t="16227" x="4165600" y="3838575"/>
          <p14:tracePt t="16228" x="4170363" y="3838575"/>
          <p14:tracePt t="16230" x="4176713" y="3838575"/>
          <p14:tracePt t="16233" x="4181475" y="3838575"/>
          <p14:tracePt t="16235" x="4187825" y="3838575"/>
          <p14:tracePt t="16237" x="4192588" y="3838575"/>
          <p14:tracePt t="16240" x="4192588" y="3844925"/>
          <p14:tracePt t="16241" x="4198938" y="3844925"/>
          <p14:tracePt t="16243" x="4205288" y="3844925"/>
          <p14:tracePt t="16247" x="4210050" y="3844925"/>
          <p14:tracePt t="16249" x="4216400" y="3844925"/>
          <p14:tracePt t="16252" x="4221163" y="3844925"/>
          <p14:tracePt t="16258" x="4227513" y="3844925"/>
          <p14:tracePt t="16259" x="4227513" y="3851275"/>
          <p14:tracePt t="16264" x="4232275" y="3851275"/>
          <p14:tracePt t="16268" x="4238625" y="3851275"/>
          <p14:tracePt t="16279" x="4243388" y="3851275"/>
          <p14:tracePt t="16288" x="4249738" y="3851275"/>
          <p14:tracePt t="16300" x="4254500" y="3851275"/>
          <p14:tracePt t="16306" x="4260850" y="3851275"/>
          <p14:tracePt t="16317" x="4265613" y="3851275"/>
          <p14:tracePt t="16330" x="4271963" y="3851275"/>
          <p14:tracePt t="16346" x="4278313" y="3851275"/>
          <p14:tracePt t="16355" x="4283075" y="3851275"/>
          <p14:tracePt t="16368" x="4283075" y="3844925"/>
          <p14:tracePt t="16368" x="4289425" y="3844925"/>
          <p14:tracePt t="16375" x="4294188" y="3844925"/>
          <p14:tracePt t="16380" x="4300538" y="3844925"/>
          <p14:tracePt t="16381" x="4300538" y="3838575"/>
          <p14:tracePt t="16382" x="4305300" y="3838575"/>
          <p14:tracePt t="16386" x="4311650" y="3838575"/>
          <p14:tracePt t="16389" x="4316413" y="3838575"/>
          <p14:tracePt t="16393" x="4322763" y="3838575"/>
          <p14:tracePt t="16396" x="4333875" y="3838575"/>
          <p14:tracePt t="16397" x="4333875" y="3833813"/>
          <p14:tracePt t="16399" x="4338638" y="3833813"/>
          <p14:tracePt t="16402" x="4344988" y="3833813"/>
          <p14:tracePt t="16403" x="4351338" y="3833813"/>
          <p14:tracePt t="16406" x="4356100" y="3833813"/>
          <p14:tracePt t="16409" x="4362450" y="3833813"/>
          <p14:tracePt t="16410" x="4367213" y="3833813"/>
          <p14:tracePt t="16411" x="4373563" y="3833813"/>
          <p14:tracePt t="16414" x="4378325" y="3833813"/>
          <p14:tracePt t="16415" x="4384675" y="3833813"/>
          <p14:tracePt t="16418" x="4389438" y="3833813"/>
          <p14:tracePt t="16419" x="4395788" y="3833813"/>
          <p14:tracePt t="16421" x="4400550" y="3833813"/>
          <p14:tracePt t="16422" x="4406900" y="3833813"/>
          <p14:tracePt t="16424" x="4413250" y="3833813"/>
          <p14:tracePt t="16425" x="4418013" y="3833813"/>
          <p14:tracePt t="16428" x="4424363" y="3833813"/>
          <p14:tracePt t="16429" x="4429125" y="3833813"/>
          <p14:tracePt t="16431" x="4435475" y="3833813"/>
          <p14:tracePt t="16432" x="4440238" y="3833813"/>
          <p14:tracePt t="16434" x="4446588" y="3833813"/>
          <p14:tracePt t="16436" x="4451350" y="3833813"/>
          <p14:tracePt t="16438" x="4457700" y="3833813"/>
          <p14:tracePt t="16439" x="4462463" y="3833813"/>
          <p14:tracePt t="16441" x="4468813" y="3833813"/>
          <p14:tracePt t="16443" x="4473575" y="3833813"/>
          <p14:tracePt t="16445" x="4486275" y="3833813"/>
          <p14:tracePt t="16447" x="4491038" y="3833813"/>
          <p14:tracePt t="16450" x="4491038" y="3827463"/>
          <p14:tracePt t="16450" x="4497388" y="3827463"/>
          <p14:tracePt t="16452" x="4502150" y="3827463"/>
          <p14:tracePt t="16453" x="4508500" y="3827463"/>
          <p14:tracePt t="16455" x="4513263" y="3827463"/>
          <p14:tracePt t="16456" x="4519613" y="3827463"/>
          <p14:tracePt t="16459" x="4524375" y="3827463"/>
          <p14:tracePt t="16460" x="4530725" y="3827463"/>
          <p14:tracePt t="16461" x="4535488" y="3827463"/>
          <p14:tracePt t="16464" x="4541838" y="3827463"/>
          <p14:tracePt t="16464" x="4548188" y="3827463"/>
          <p14:tracePt t="16466" x="4552950" y="3827463"/>
          <p14:tracePt t="16469" x="4564063" y="3827463"/>
          <p14:tracePt t="16470" x="4570413" y="3827463"/>
          <p14:tracePt t="16472" x="4575175" y="3827463"/>
          <p14:tracePt t="16474" x="4575175" y="3822700"/>
          <p14:tracePt t="16476" x="4581525" y="3822700"/>
          <p14:tracePt t="16476" x="4586288" y="3822700"/>
          <p14:tracePt t="16477" x="4592638" y="3822700"/>
          <p14:tracePt t="16479" x="4597400" y="3822700"/>
          <p14:tracePt t="16483" x="4603750" y="3816350"/>
          <p14:tracePt t="16484" x="4608513" y="3816350"/>
          <p14:tracePt t="16485" x="4614863" y="3816350"/>
          <p14:tracePt t="16487" x="4621213" y="3816350"/>
          <p14:tracePt t="16489" x="4625975" y="3816350"/>
          <p14:tracePt t="16490" x="4632325" y="3816350"/>
          <p14:tracePt t="16492" x="4637088" y="3816350"/>
          <p14:tracePt t="16495" x="4643438" y="3816350"/>
          <p14:tracePt t="16498" x="4648200" y="3811588"/>
          <p14:tracePt t="16499" x="4654550" y="3811588"/>
          <p14:tracePt t="16501" x="4659313" y="3811588"/>
          <p14:tracePt t="16505" x="4665663" y="3811588"/>
          <p14:tracePt t="16507" x="4670425" y="3811588"/>
          <p14:tracePt t="16508" x="4676775" y="3811588"/>
          <p14:tracePt t="16511" x="4681538" y="3811588"/>
          <p14:tracePt t="16514" x="4687888" y="3805238"/>
          <p14:tracePt t="16518" x="4694238" y="3805238"/>
          <p14:tracePt t="16522" x="4699000" y="3805238"/>
          <p14:tracePt t="16523" x="4705350" y="3805238"/>
          <p14:tracePt t="16527" x="4710113" y="3805238"/>
          <p14:tracePt t="16533" x="4716463" y="3805238"/>
          <p14:tracePt t="16533" x="4716463" y="3800475"/>
          <p14:tracePt t="16537" x="4721225" y="3800475"/>
          <p14:tracePt t="16541" x="4727575" y="3800475"/>
          <p14:tracePt t="16544" x="4727575" y="3794125"/>
          <p14:tracePt t="16548" x="4732338" y="3794125"/>
          <p14:tracePt t="16560" x="4738688" y="3794125"/>
          <p14:tracePt t="16574" x="4738688" y="3789363"/>
          <p14:tracePt t="16580" x="4743450" y="3789363"/>
          <p14:tracePt t="16590" x="4749800" y="3789363"/>
          <p14:tracePt t="16602" x="4749800" y="3783013"/>
          <p14:tracePt t="16606" x="4756150" y="3783013"/>
          <p14:tracePt t="16622" x="4760913" y="3783013"/>
          <p14:tracePt t="16625" x="4760913" y="3778250"/>
          <p14:tracePt t="16636" x="4760913" y="3771900"/>
          <p14:tracePt t="16641" x="4767263" y="3771900"/>
          <p14:tracePt t="16650" x="4767263" y="3765550"/>
          <p14:tracePt t="16653" x="4772025" y="3765550"/>
          <p14:tracePt t="16661" x="4772025" y="3760788"/>
          <p14:tracePt t="16668" x="4772025" y="3754438"/>
          <p14:tracePt t="16672" x="4772025" y="3749675"/>
          <p14:tracePt t="16677" x="4772025" y="3743325"/>
          <p14:tracePt t="16683" x="4772025" y="3738563"/>
          <p14:tracePt t="16688" x="4772025" y="3732213"/>
          <p14:tracePt t="16689" x="4772025" y="3727450"/>
          <p14:tracePt t="16693" x="4772025" y="3721100"/>
          <p14:tracePt t="16698" x="4772025" y="3716338"/>
          <p14:tracePt t="16702" x="4772025" y="3709988"/>
          <p14:tracePt t="16705" x="4767263" y="3705225"/>
          <p14:tracePt t="16709" x="4767263" y="3698875"/>
          <p14:tracePt t="16713" x="4767263" y="3692525"/>
          <p14:tracePt t="16715" x="4760913" y="3692525"/>
          <p14:tracePt t="16718" x="4760913" y="3687763"/>
          <p14:tracePt t="16720" x="4760913" y="3681413"/>
          <p14:tracePt t="16725" x="4756150" y="3681413"/>
          <p14:tracePt t="16725" x="4756150" y="3676650"/>
          <p14:tracePt t="16729" x="4756150" y="3670300"/>
          <p14:tracePt t="16732" x="4749800" y="3670300"/>
          <p14:tracePt t="16734" x="4743450" y="3665538"/>
          <p14:tracePt t="16736" x="4743450" y="3659188"/>
          <p14:tracePt t="16740" x="4738688" y="3659188"/>
          <p14:tracePt t="16741" x="4738688" y="3654425"/>
          <p14:tracePt t="16744" x="4732338" y="3648075"/>
          <p14:tracePt t="16749" x="4727575" y="3643313"/>
          <p14:tracePt t="16750" x="4721225" y="3643313"/>
          <p14:tracePt t="16753" x="4721225" y="3636963"/>
          <p14:tracePt t="16754" x="4716463" y="3636963"/>
          <p14:tracePt t="16755" x="4716463" y="3630613"/>
          <p14:tracePt t="16757" x="4710113" y="3630613"/>
          <p14:tracePt t="16759" x="4710113" y="3625850"/>
          <p14:tracePt t="16760" x="4705350" y="3625850"/>
          <p14:tracePt t="16762" x="4699000" y="3625850"/>
          <p14:tracePt t="16763" x="4699000" y="3619500"/>
          <p14:tracePt t="16764" x="4694238" y="3619500"/>
          <p14:tracePt t="16768" x="4687888" y="3619500"/>
          <p14:tracePt t="16769" x="4687888" y="3614738"/>
          <p14:tracePt t="16771" x="4681538" y="3614738"/>
          <p14:tracePt t="16771" x="4681538" y="3608388"/>
          <p14:tracePt t="16772" x="4676775" y="3608388"/>
          <p14:tracePt t="16773" x="4670425" y="3608388"/>
          <p14:tracePt t="16775" x="4670425" y="3603625"/>
          <p14:tracePt t="16776" x="4665663" y="3603625"/>
          <p14:tracePt t="16779" x="4659313" y="3603625"/>
          <p14:tracePt t="16782" x="4654550" y="3597275"/>
          <p14:tracePt t="16782" x="4648200" y="3597275"/>
          <p14:tracePt t="16784" x="4643438" y="3597275"/>
          <p14:tracePt t="16786" x="4637088" y="3592513"/>
          <p14:tracePt t="16787" x="4632325" y="3592513"/>
          <p14:tracePt t="16789" x="4625975" y="3586163"/>
          <p14:tracePt t="16792" x="4621213" y="3586163"/>
          <p14:tracePt t="16794" x="4614863" y="3586163"/>
          <p14:tracePt t="16796" x="4608513" y="3586163"/>
          <p14:tracePt t="16796" x="4608513" y="3581400"/>
          <p14:tracePt t="16798" x="4603750" y="3581400"/>
          <p14:tracePt t="16800" x="4597400" y="3581400"/>
          <p14:tracePt t="16802" x="4592638" y="3581400"/>
          <p14:tracePt t="16803" x="4586288" y="3581400"/>
          <p14:tracePt t="16804" x="4586288" y="3575050"/>
          <p14:tracePt t="16805" x="4581525" y="3575050"/>
          <p14:tracePt t="16808" x="4575175" y="3575050"/>
          <p14:tracePt t="16810" x="4570413" y="3575050"/>
          <p14:tracePt t="16812" x="4564063" y="3575050"/>
          <p14:tracePt t="16814" x="4559300" y="3575050"/>
          <p14:tracePt t="16818" x="4552950" y="3575050"/>
          <p14:tracePt t="16819" x="4548188" y="3570288"/>
          <p14:tracePt t="16821" x="4541838" y="3570288"/>
          <p14:tracePt t="16823" x="4535488" y="3570288"/>
          <p14:tracePt t="16826" x="4530725" y="3570288"/>
          <p14:tracePt t="16828" x="4524375" y="3570288"/>
          <p14:tracePt t="16831" x="4519613" y="3570288"/>
          <p14:tracePt t="16832" x="4513263" y="3570288"/>
          <p14:tracePt t="16835" x="4508500" y="3570288"/>
          <p14:tracePt t="16838" x="4502150" y="3570288"/>
          <p14:tracePt t="16840" x="4497388" y="3570288"/>
          <p14:tracePt t="16841" x="4491038" y="3570288"/>
          <p14:tracePt t="16844" x="4486275" y="3570288"/>
          <p14:tracePt t="16846" x="4479925" y="3570288"/>
          <p14:tracePt t="16849" x="4473575" y="3570288"/>
          <p14:tracePt t="16851" x="4468813" y="3570288"/>
          <p14:tracePt t="16854" x="4462463" y="3570288"/>
          <p14:tracePt t="16857" x="4457700" y="3570288"/>
          <p14:tracePt t="16860" x="4451350" y="3570288"/>
          <p14:tracePt t="16861" x="4446588" y="3570288"/>
          <p14:tracePt t="16863" x="4440238" y="3570288"/>
          <p14:tracePt t="16866" x="4435475" y="3570288"/>
          <p14:tracePt t="16869" x="4429125" y="3570288"/>
          <p14:tracePt t="16872" x="4424363" y="3570288"/>
          <p14:tracePt t="16874" x="4418013" y="3570288"/>
          <p14:tracePt t="16877" x="4413250" y="3570288"/>
          <p14:tracePt t="16880" x="4406900" y="3575050"/>
          <p14:tracePt t="16882" x="4400550" y="3575050"/>
          <p14:tracePt t="16886" x="4395788" y="3575050"/>
          <p14:tracePt t="16889" x="4389438" y="3575050"/>
          <p14:tracePt t="16891" x="4389438" y="3581400"/>
          <p14:tracePt t="16893" x="4384675" y="3581400"/>
          <p14:tracePt t="16894" x="4378325" y="3581400"/>
          <p14:tracePt t="16897" x="4373563" y="3581400"/>
          <p14:tracePt t="16901" x="4367213" y="3586163"/>
          <p14:tracePt t="16905" x="4362450" y="3586163"/>
          <p14:tracePt t="16907" x="4356100" y="3586163"/>
          <p14:tracePt t="16911" x="4356100" y="3592513"/>
          <p14:tracePt t="16912" x="4351338" y="3592513"/>
          <p14:tracePt t="16935" x="4322763" y="3608388"/>
          <p14:tracePt t="16938" x="4322763" y="3614738"/>
          <p14:tracePt t="16939" x="4316413" y="3614738"/>
          <p14:tracePt t="16941" x="4316413" y="3619500"/>
          <p14:tracePt t="16942" x="4311650" y="3619500"/>
          <p14:tracePt t="16949" x="4305300" y="3625850"/>
          <p14:tracePt t="16956" x="4300538" y="3630613"/>
          <p14:tracePt t="16961" x="4300538" y="3636963"/>
          <p14:tracePt t="16963" x="4294188" y="3636963"/>
          <p14:tracePt t="16964" x="4294188" y="3643313"/>
          <p14:tracePt t="16969" x="4289425" y="3643313"/>
          <p14:tracePt t="16971" x="4289425" y="3648075"/>
          <p14:tracePt t="16978" x="4289425" y="3654425"/>
          <p14:tracePt t="16978" x="4283075" y="3654425"/>
          <p14:tracePt t="16983" x="4283075" y="3659188"/>
          <p14:tracePt t="16984" x="4283075" y="3665538"/>
          <p14:tracePt t="16990" x="4283075" y="3670300"/>
          <p14:tracePt t="16991" x="4278313" y="3670300"/>
          <p14:tracePt t="16994" x="4278313" y="3676650"/>
          <p14:tracePt t="16998" x="4278313" y="3681413"/>
          <p14:tracePt t="17000" x="4278313" y="3687763"/>
          <p14:tracePt t="17004" x="4278313" y="3692525"/>
          <p14:tracePt t="17008" x="4278313" y="3698875"/>
          <p14:tracePt t="17012" x="4278313" y="3705225"/>
          <p14:tracePt t="17014" x="4278313" y="3709988"/>
          <p14:tracePt t="17018" x="4278313" y="3716338"/>
          <p14:tracePt t="17022" x="4278313" y="3721100"/>
          <p14:tracePt t="17026" x="4278313" y="3727450"/>
          <p14:tracePt t="17030" x="4278313" y="3732213"/>
          <p14:tracePt t="17033" x="4278313" y="3738563"/>
          <p14:tracePt t="17038" x="4278313" y="3743325"/>
          <p14:tracePt t="17043" x="4278313" y="3749675"/>
          <p14:tracePt t="17045" x="4283075" y="3749675"/>
          <p14:tracePt t="17048" x="4283075" y="3754438"/>
          <p14:tracePt t="17051" x="4289425" y="3760788"/>
          <p14:tracePt t="17055" x="4294188" y="3760788"/>
          <p14:tracePt t="17058" x="4294188" y="3765550"/>
          <p14:tracePt t="17060" x="4300538" y="3765550"/>
          <p14:tracePt t="17064" x="4305300" y="3771900"/>
          <p14:tracePt t="17069" x="4311650" y="3771900"/>
          <p14:tracePt t="17071" x="4316413" y="3771900"/>
          <p14:tracePt t="17072" x="4316413" y="3778250"/>
          <p14:tracePt t="17075" x="4322763" y="3783013"/>
          <p14:tracePt t="17079" x="4327525" y="3783013"/>
          <p14:tracePt t="17081" x="4333875" y="3783013"/>
          <p14:tracePt t="17083" x="4338638" y="3789363"/>
          <p14:tracePt t="17087" x="4344988" y="3789363"/>
          <p14:tracePt t="17090" x="4351338" y="3789363"/>
          <p14:tracePt t="17093" x="4356100" y="3794125"/>
          <p14:tracePt t="17095" x="4362450" y="3794125"/>
          <p14:tracePt t="17098" x="4367213" y="3794125"/>
          <p14:tracePt t="17100" x="4373563" y="3794125"/>
          <p14:tracePt t="17103" x="4378325" y="3800475"/>
          <p14:tracePt t="17105" x="4384675" y="3800475"/>
          <p14:tracePt t="17107" x="4389438" y="3800475"/>
          <p14:tracePt t="17108" x="4389438" y="3805238"/>
          <p14:tracePt t="17110" x="4395788" y="3805238"/>
          <p14:tracePt t="17112" x="4400550" y="3805238"/>
          <p14:tracePt t="17113" x="4406900" y="3805238"/>
          <p14:tracePt t="17116" x="4413250" y="3805238"/>
          <p14:tracePt t="17119" x="4418013" y="3805238"/>
          <p14:tracePt t="17122" x="4424363" y="3811588"/>
          <p14:tracePt t="17122" x="4429125" y="3811588"/>
          <p14:tracePt t="17124" x="4435475" y="3811588"/>
          <p14:tracePt t="17127" x="4440238" y="3811588"/>
          <p14:tracePt t="17129" x="4446588" y="3811588"/>
          <p14:tracePt t="17129" x="4451350" y="3811588"/>
          <p14:tracePt t="17131" x="4457700" y="3811588"/>
          <p14:tracePt t="17133" x="4462463" y="3816350"/>
          <p14:tracePt t="17136" x="4468813" y="3816350"/>
          <p14:tracePt t="17137" x="4473575" y="3816350"/>
          <p14:tracePt t="17141" x="4479925" y="3816350"/>
          <p14:tracePt t="17142" x="4486275" y="3816350"/>
          <p14:tracePt t="17144" x="4491038" y="3816350"/>
          <p14:tracePt t="17145" x="4497388" y="3816350"/>
          <p14:tracePt t="17147" x="4502150" y="3816350"/>
          <p14:tracePt t="17150" x="4508500" y="3816350"/>
          <p14:tracePt t="17152" x="4513263" y="3816350"/>
          <p14:tracePt t="17153" x="4519613" y="3816350"/>
          <p14:tracePt t="17155" x="4519613" y="3822700"/>
          <p14:tracePt t="17156" x="4524375" y="3822700"/>
          <p14:tracePt t="17159" x="4530725" y="3822700"/>
          <p14:tracePt t="17160" x="4535488" y="3822700"/>
          <p14:tracePt t="17162" x="4541838" y="3822700"/>
          <p14:tracePt t="17165" x="4548188" y="3822700"/>
          <p14:tracePt t="17166" x="4552950" y="3822700"/>
          <p14:tracePt t="17169" x="4559300" y="3822700"/>
          <p14:tracePt t="17171" x="4564063" y="3822700"/>
          <p14:tracePt t="17173" x="4570413" y="3822700"/>
          <p14:tracePt t="17176" x="4575175" y="3822700"/>
          <p14:tracePt t="17178" x="4581525" y="3822700"/>
          <p14:tracePt t="17180" x="4586288" y="3822700"/>
          <p14:tracePt t="17183" x="4592638" y="3822700"/>
          <p14:tracePt t="17186" x="4597400" y="3822700"/>
          <p14:tracePt t="17189" x="4603750" y="3822700"/>
          <p14:tracePt t="17191" x="4608513" y="3822700"/>
          <p14:tracePt t="17194" x="4614863" y="3822700"/>
          <p14:tracePt t="17197" x="4621213" y="3822700"/>
          <p14:tracePt t="17201" x="4625975" y="3822700"/>
          <p14:tracePt t="17205" x="4632325" y="3822700"/>
          <p14:tracePt t="17207" x="4637088" y="3822700"/>
          <p14:tracePt t="17211" x="4637088" y="3816350"/>
          <p14:tracePt t="17212" x="4643438" y="3816350"/>
          <p14:tracePt t="17216" x="4648200" y="3816350"/>
          <p14:tracePt t="17220" x="4654550" y="3816350"/>
          <p14:tracePt t="17221" x="4659313" y="3816350"/>
          <p14:tracePt t="17226" x="4665663" y="3816350"/>
          <p14:tracePt t="17227" x="4665663" y="3811588"/>
          <p14:tracePt t="17232" x="4670425" y="3811588"/>
          <p14:tracePt t="17236" x="4676775" y="3811588"/>
          <p14:tracePt t="17239" x="4681538" y="3811588"/>
          <p14:tracePt t="17240" x="4681538" y="3805238"/>
          <p14:tracePt t="17243" x="4687888" y="3805238"/>
          <p14:tracePt t="17244" x="4687888" y="3800475"/>
          <p14:tracePt t="17248" x="4694238" y="3800475"/>
          <p14:tracePt t="17254" x="4694238" y="3794125"/>
          <p14:tracePt t="17254" x="4699000" y="3794125"/>
          <p14:tracePt t="17256" x="4705350" y="3794125"/>
          <p14:tracePt t="17260" x="4705350" y="3789363"/>
          <p14:tracePt t="17262" x="4710113" y="3789363"/>
          <p14:tracePt t="17268" x="4710113" y="3783013"/>
          <p14:tracePt t="17269" x="4716463" y="3783013"/>
          <p14:tracePt t="17269" x="4716463" y="3778250"/>
          <p14:tracePt t="17275" x="4721225" y="3771900"/>
          <p14:tracePt t="17277" x="4727575" y="3771900"/>
          <p14:tracePt t="17278" x="4727575" y="3765550"/>
          <p14:tracePt t="17283" x="4727575" y="3760788"/>
          <p14:tracePt t="17285" x="4732338" y="3754438"/>
          <p14:tracePt t="17289" x="4732338" y="3749675"/>
          <p14:tracePt t="17293" x="4732338" y="3743325"/>
          <p14:tracePt t="17295" x="4738688" y="3743325"/>
          <p14:tracePt t="17297" x="4738688" y="3738563"/>
          <p14:tracePt t="17298" x="4738688" y="3732213"/>
          <p14:tracePt t="17301" x="4738688" y="3727450"/>
          <p14:tracePt t="17305" x="4743450" y="3721100"/>
          <p14:tracePt t="17307" x="4743450" y="3716338"/>
          <p14:tracePt t="17310" x="4743450" y="3709988"/>
          <p14:tracePt t="17311" x="4749800" y="3705225"/>
          <p14:tracePt t="17314" x="4749800" y="3698875"/>
          <p14:tracePt t="17318" x="4749800" y="3692525"/>
          <p14:tracePt t="17321" x="4749800" y="3687763"/>
          <p14:tracePt t="17322" x="4749800" y="3681413"/>
          <p14:tracePt t="17326" x="4749800" y="3676650"/>
          <p14:tracePt t="17329" x="4749800" y="3670300"/>
          <p14:tracePt t="17333" x="4749800" y="3665538"/>
          <p14:tracePt t="17335" x="4749800" y="3659188"/>
          <p14:tracePt t="17338" x="4749800" y="3654425"/>
          <p14:tracePt t="17343" x="4749800" y="3648075"/>
          <p14:tracePt t="17348" x="4749800" y="3643313"/>
          <p14:tracePt t="17349" x="4749800" y="3636963"/>
          <p14:tracePt t="17355" x="4749800" y="3630613"/>
          <p14:tracePt t="17359" x="4749800" y="3625850"/>
          <p14:tracePt t="17360" x="4743450" y="3625850"/>
          <p14:tracePt t="17363" x="4743450" y="3619500"/>
          <p14:tracePt t="17365" x="4743450" y="3614738"/>
          <p14:tracePt t="17367" x="4738688" y="3614738"/>
          <p14:tracePt t="17373" x="4738688" y="3608388"/>
          <p14:tracePt t="17375" x="4732338" y="3608388"/>
          <p14:tracePt t="17377" x="4732338" y="3603625"/>
          <p14:tracePt t="17379" x="4727575" y="3603625"/>
          <p14:tracePt t="17381" x="4721225" y="3603625"/>
          <p14:tracePt t="17382" x="4721225" y="3597275"/>
          <p14:tracePt t="17386" x="4716463" y="3592513"/>
          <p14:tracePt t="17390" x="4710113" y="3592513"/>
          <p14:tracePt t="17390" x="4710113" y="3586163"/>
          <p14:tracePt t="17391" x="4705350" y="3586163"/>
          <p14:tracePt t="17393" x="4699000" y="3586163"/>
          <p14:tracePt t="17396" x="4694238" y="3581400"/>
          <p14:tracePt t="17398" x="4687888" y="3581400"/>
          <p14:tracePt t="17401" x="4681538" y="3581400"/>
          <p14:tracePt t="17402" x="4676775" y="3575050"/>
          <p14:tracePt t="17405" x="4670425" y="3575050"/>
          <p14:tracePt t="17406" x="4665663" y="3575050"/>
          <p14:tracePt t="17408" x="4659313" y="3570288"/>
          <p14:tracePt t="17409" x="4654550" y="3570288"/>
          <p14:tracePt t="17412" x="4648200" y="3563938"/>
          <p14:tracePt t="17414" x="4643438" y="3563938"/>
          <p14:tracePt t="17416" x="4637088" y="3563938"/>
          <p14:tracePt t="17417" x="4632325" y="3563938"/>
          <p14:tracePt t="17419" x="4625975" y="3563938"/>
          <p14:tracePt t="17421" x="4621213" y="3563938"/>
          <p14:tracePt t="17422" x="4621213" y="3557588"/>
          <p14:tracePt t="17423" x="4614863" y="3557588"/>
          <p14:tracePt t="17425" x="4608513" y="3557588"/>
          <p14:tracePt t="17426" x="4603750" y="3557588"/>
          <p14:tracePt t="17428" x="4597400" y="3557588"/>
          <p14:tracePt t="17430" x="4592638" y="3557588"/>
          <p14:tracePt t="17432" x="4586288" y="3557588"/>
          <p14:tracePt t="17433" x="4581525" y="3557588"/>
          <p14:tracePt t="17435" x="4575175" y="3557588"/>
          <p14:tracePt t="17437" x="4570413" y="3557588"/>
          <p14:tracePt t="17438" x="4570413" y="3552825"/>
          <p14:tracePt t="17439" x="4564063" y="3552825"/>
          <p14:tracePt t="17440" x="4559300" y="3552825"/>
          <p14:tracePt t="17442" x="4552950" y="3552825"/>
          <p14:tracePt t="17443" x="4548188" y="3552825"/>
          <p14:tracePt t="17444" x="4541838" y="3552825"/>
          <p14:tracePt t="17445" x="4535488" y="3552825"/>
          <p14:tracePt t="17447" x="4530725" y="3552825"/>
          <p14:tracePt t="17449" x="4524375" y="3552825"/>
          <p14:tracePt t="17450" x="4519613" y="3552825"/>
          <p14:tracePt t="17452" x="4513263" y="3552825"/>
          <p14:tracePt t="17455" x="4508500" y="3552825"/>
          <p14:tracePt t="17457" x="4502150" y="3552825"/>
          <p14:tracePt t="17457" x="4497388" y="3552825"/>
          <p14:tracePt t="17458" x="4491038" y="3552825"/>
          <p14:tracePt t="17460" x="4479925" y="3552825"/>
          <p14:tracePt t="17462" x="4473575" y="3552825"/>
          <p14:tracePt t="17464" x="4468813" y="3552825"/>
          <p14:tracePt t="17466" x="4462463" y="3552825"/>
          <p14:tracePt t="17467" x="4457700" y="3552825"/>
          <p14:tracePt t="17470" x="4451350" y="3552825"/>
          <p14:tracePt t="17471" x="4446588" y="3552825"/>
          <p14:tracePt t="17473" x="4440238" y="3552825"/>
          <p14:tracePt t="17474" x="4435475" y="3552825"/>
          <p14:tracePt t="17476" x="4429125" y="3552825"/>
          <p14:tracePt t="17478" x="4424363" y="3552825"/>
          <p14:tracePt t="17480" x="4418013" y="3552825"/>
          <p14:tracePt t="17481" x="4413250" y="3552825"/>
          <p14:tracePt t="17484" x="4406900" y="3552825"/>
          <p14:tracePt t="17486" x="4400550" y="3552825"/>
          <p14:tracePt t="17487" x="4395788" y="3552825"/>
          <p14:tracePt t="17489" x="4389438" y="3552825"/>
          <p14:tracePt t="17491" x="4384675" y="3552825"/>
          <p14:tracePt t="17494" x="4378325" y="3552825"/>
          <p14:tracePt t="17496" x="4373563" y="3552825"/>
          <p14:tracePt t="17498" x="4367213" y="3557588"/>
          <p14:tracePt t="17501" x="4362450" y="3557588"/>
          <p14:tracePt t="17504" x="4356100" y="3557588"/>
          <p14:tracePt t="17507" x="4351338" y="3557588"/>
          <p14:tracePt t="17509" x="4344988" y="3563938"/>
          <p14:tracePt t="17511" x="4338638" y="3563938"/>
          <p14:tracePt t="17512" x="4338638" y="3570288"/>
          <p14:tracePt t="17515" x="4333875" y="3570288"/>
          <p14:tracePt t="17519" x="4327525" y="3570288"/>
          <p14:tracePt t="17521" x="4322763" y="3570288"/>
          <p14:tracePt t="17522" x="4322763" y="3575050"/>
          <p14:tracePt t="17525" x="4316413" y="3575050"/>
          <p14:tracePt t="17528" x="4311650" y="3575050"/>
          <p14:tracePt t="17530" x="4311650" y="3581400"/>
          <p14:tracePt t="17534" x="4305300" y="3581400"/>
          <p14:tracePt t="17535" x="4300538" y="3586163"/>
          <p14:tracePt t="17540" x="4294188" y="3586163"/>
          <p14:tracePt t="17543" x="4294188" y="3592513"/>
          <p14:tracePt t="17546" x="4289425" y="3597275"/>
          <p14:tracePt t="17551" x="4283075" y="3603625"/>
          <p14:tracePt t="17554" x="4278313" y="3603625"/>
          <p14:tracePt t="17556" x="4278313" y="3608388"/>
          <p14:tracePt t="17560" x="4271963" y="3608388"/>
          <p14:tracePt t="17561" x="4271963" y="3614738"/>
          <p14:tracePt t="17563" x="4271963" y="3619500"/>
          <p14:tracePt t="17567" x="4265613" y="3625850"/>
          <p14:tracePt t="17571" x="4265613" y="3630613"/>
          <p14:tracePt t="17575" x="4260850" y="3636963"/>
          <p14:tracePt t="17577" x="4260850" y="3643313"/>
          <p14:tracePt t="17581" x="4260850" y="3648075"/>
          <p14:tracePt t="17585" x="4260850" y="3654425"/>
          <p14:tracePt t="17588" x="4254500" y="3659188"/>
          <p14:tracePt t="17590" x="4254500" y="3665538"/>
          <p14:tracePt t="17593" x="4254500" y="3670300"/>
          <p14:tracePt t="17597" x="4254500" y="3676650"/>
          <p14:tracePt t="17601" x="4254500" y="3681413"/>
          <p14:tracePt t="17602" x="4254500" y="3687763"/>
          <p14:tracePt t="17604" x="4254500" y="3692525"/>
          <p14:tracePt t="17606" x="4254500" y="3698875"/>
          <p14:tracePt t="17609" x="4254500" y="3705225"/>
          <p14:tracePt t="17611" x="4254500" y="3709988"/>
          <p14:tracePt t="17614" x="4254500" y="3716338"/>
          <p14:tracePt t="17617" x="4254500" y="3721100"/>
          <p14:tracePt t="17619" x="4254500" y="3727450"/>
          <p14:tracePt t="17620" x="4254500" y="3732213"/>
          <p14:tracePt t="17623" x="4254500" y="3738563"/>
          <p14:tracePt t="17627" x="4254500" y="3743325"/>
          <p14:tracePt t="17629" x="4254500" y="3749675"/>
          <p14:tracePt t="17630" x="4254500" y="3754438"/>
          <p14:tracePt t="17633" x="4254500" y="3760788"/>
          <p14:tracePt t="17635" x="4254500" y="3765550"/>
          <p14:tracePt t="17637" x="4260850" y="3765550"/>
          <p14:tracePt t="17638" x="4260850" y="3771900"/>
          <p14:tracePt t="17641" x="4260850" y="3778250"/>
          <p14:tracePt t="17643" x="4260850" y="3783013"/>
          <p14:tracePt t="17644" x="4265613" y="3783013"/>
          <p14:tracePt t="17645" x="4265613" y="3789363"/>
          <p14:tracePt t="17648" x="4265613" y="3794125"/>
          <p14:tracePt t="17650" x="4271963" y="3800475"/>
          <p14:tracePt t="17653" x="4271963" y="3805238"/>
          <p14:tracePt t="17653" x="4278313" y="3805238"/>
          <p14:tracePt t="17655" x="4278313" y="3811588"/>
          <p14:tracePt t="17656" x="4283075" y="3811588"/>
          <p14:tracePt t="17657" x="4283075" y="3816350"/>
          <p14:tracePt t="17658" x="4283075" y="3822700"/>
          <p14:tracePt t="17660" x="4289425" y="3822700"/>
          <p14:tracePt t="17661" x="4289425" y="3827463"/>
          <p14:tracePt t="17664" x="4294188" y="3833813"/>
          <p14:tracePt t="17666" x="4294188" y="3838575"/>
          <p14:tracePt t="17667" x="4300538" y="3838575"/>
          <p14:tracePt t="17669" x="4305300" y="3844925"/>
          <p14:tracePt t="17670" x="4305300" y="3851275"/>
          <p14:tracePt t="17673" x="4311650" y="3856038"/>
          <p14:tracePt t="17676" x="4316413" y="3862388"/>
          <p14:tracePt t="17679" x="4322763" y="3867150"/>
          <p14:tracePt t="17680" x="4322763" y="3873500"/>
          <p14:tracePt t="17681" x="4327525" y="3873500"/>
          <p14:tracePt t="17683" x="4333875" y="3878263"/>
          <p14:tracePt t="17686" x="4338638" y="3884613"/>
          <p14:tracePt t="17689" x="4344988" y="3889375"/>
          <p14:tracePt t="17690" x="4351338" y="3889375"/>
          <p14:tracePt t="17691" x="4351338" y="3895725"/>
          <p14:tracePt t="17694" x="4356100" y="3895725"/>
          <p14:tracePt t="17694" x="4356100" y="3900488"/>
          <p14:tracePt t="17696" x="4362450" y="3900488"/>
          <p14:tracePt t="17699" x="4373563" y="3906838"/>
          <p14:tracePt t="17700" x="4373563" y="3913188"/>
          <p14:tracePt t="17701" x="4378325" y="3913188"/>
          <p14:tracePt t="17704" x="4378325" y="3917950"/>
          <p14:tracePt t="17705" x="4384675" y="3917950"/>
          <p14:tracePt t="17706" x="4389438" y="3917950"/>
          <p14:tracePt t="17707" x="4395788" y="3924300"/>
          <p14:tracePt t="17710" x="4400550" y="3924300"/>
          <p14:tracePt t="17711" x="4406900" y="3924300"/>
          <p14:tracePt t="17712" x="4406900" y="3929063"/>
          <p14:tracePt t="17713" x="4413250" y="3929063"/>
          <p14:tracePt t="17714" x="4418013" y="3929063"/>
          <p14:tracePt t="17716" x="4424363" y="3929063"/>
          <p14:tracePt t="17717" x="4424363" y="3935413"/>
          <p14:tracePt t="17718" x="4429125" y="3935413"/>
          <p14:tracePt t="17720" x="4435475" y="3940175"/>
          <p14:tracePt t="17721" x="4440238" y="3940175"/>
          <p14:tracePt t="17723" x="4446588" y="3940175"/>
          <p14:tracePt t="17726" x="4451350" y="3940175"/>
          <p14:tracePt t="17727" x="4451350" y="3946525"/>
          <p14:tracePt t="17728" x="4462463" y="3946525"/>
          <p14:tracePt t="17730" x="4468813" y="3946525"/>
          <p14:tracePt t="17732" x="4473575" y="3946525"/>
          <p14:tracePt t="17733" x="4479925" y="3946525"/>
          <p14:tracePt t="17735" x="4486275" y="3946525"/>
          <p14:tracePt t="17736" x="4491038" y="3946525"/>
          <p14:tracePt t="17737" x="4491038" y="3951288"/>
          <p14:tracePt t="17738" x="4497388" y="3951288"/>
          <p14:tracePt t="17739" x="4502150" y="3951288"/>
          <p14:tracePt t="17741" x="4508500" y="3951288"/>
          <p14:tracePt t="17743" x="4513263" y="3951288"/>
          <p14:tracePt t="17745" x="4524375" y="3951288"/>
          <p14:tracePt t="17748" x="4530725" y="3951288"/>
          <p14:tracePt t="17749" x="4535488" y="3951288"/>
          <p14:tracePt t="17749" x="4541838" y="3951288"/>
          <p14:tracePt t="17751" x="4548188" y="3951288"/>
          <p14:tracePt t="17753" x="4552950" y="3951288"/>
          <p14:tracePt t="17754" x="4564063" y="3951288"/>
          <p14:tracePt t="17756" x="4570413" y="3951288"/>
          <p14:tracePt t="17757" x="4575175" y="3951288"/>
          <p14:tracePt t="17758" x="4581525" y="3951288"/>
          <p14:tracePt t="17759" x="4586288" y="3951288"/>
          <p14:tracePt t="17761" x="4592638" y="3951288"/>
          <p14:tracePt t="17762" x="4597400" y="3951288"/>
          <p14:tracePt t="17763" x="4603750" y="3951288"/>
          <p14:tracePt t="17765" x="4608513" y="3951288"/>
          <p14:tracePt t="17766" x="4614863" y="3951288"/>
          <p14:tracePt t="17768" x="4621213" y="3951288"/>
          <p14:tracePt t="17768" x="4625975" y="3951288"/>
          <p14:tracePt t="17769" x="4632325" y="3951288"/>
          <p14:tracePt t="17770" x="4637088" y="3951288"/>
          <p14:tracePt t="17772" x="4648200" y="3951288"/>
          <p14:tracePt t="17774" x="4654550" y="3951288"/>
          <p14:tracePt t="17775" x="4659313" y="3951288"/>
          <p14:tracePt t="17776" x="4665663" y="3946525"/>
          <p14:tracePt t="17777" x="4670425" y="3946525"/>
          <p14:tracePt t="17778" x="4676775" y="3946525"/>
          <p14:tracePt t="17779" x="4681538" y="3946525"/>
          <p14:tracePt t="17782" x="4687888" y="3946525"/>
          <p14:tracePt t="17783" x="4699000" y="3946525"/>
          <p14:tracePt t="17784" x="4699000" y="3940175"/>
          <p14:tracePt t="17785" x="4705350" y="3940175"/>
          <p14:tracePt t="17786" x="4710113" y="3940175"/>
          <p14:tracePt t="17787" x="4716463" y="3940175"/>
          <p14:tracePt t="17789" x="4721225" y="3935413"/>
          <p14:tracePt t="17790" x="4732338" y="3935413"/>
          <p14:tracePt t="17793" x="4738688" y="3935413"/>
          <p14:tracePt t="17794" x="4743450" y="3935413"/>
          <p14:tracePt t="17795" x="4749800" y="3929063"/>
          <p14:tracePt t="17797" x="4756150" y="3924300"/>
          <p14:tracePt t="17798" x="4760913" y="3924300"/>
          <p14:tracePt t="17799" x="4767263" y="3924300"/>
          <p14:tracePt t="17801" x="4772025" y="3924300"/>
          <p14:tracePt t="17803" x="4772025" y="3917950"/>
          <p14:tracePt t="17803" x="4778375" y="3917950"/>
          <p14:tracePt t="17805" x="4783138" y="3917950"/>
          <p14:tracePt t="17806" x="4789488" y="3913188"/>
          <p14:tracePt t="17807" x="4794250" y="3913188"/>
          <p14:tracePt t="17809" x="4800600" y="3913188"/>
          <p14:tracePt t="17810" x="4800600" y="3906838"/>
          <p14:tracePt t="17811" x="4805363" y="3906838"/>
          <p14:tracePt t="17812" x="4805363" y="3900488"/>
          <p14:tracePt t="17813" x="4811713" y="3900488"/>
          <p14:tracePt t="17815" x="4816475" y="3900488"/>
          <p14:tracePt t="17816" x="4816475" y="3895725"/>
          <p14:tracePt t="17817" x="4822825" y="3895725"/>
          <p14:tracePt t="17819" x="4829175" y="3889375"/>
          <p14:tracePt t="17821" x="4833938" y="3889375"/>
          <p14:tracePt t="17823" x="4840288" y="3884613"/>
          <p14:tracePt t="17825" x="4840288" y="3878263"/>
          <p14:tracePt t="17826" x="4845050" y="3878263"/>
          <p14:tracePt t="17828" x="4851400" y="3873500"/>
          <p14:tracePt t="17830" x="4856163" y="3873500"/>
          <p14:tracePt t="17831" x="4856163" y="3867150"/>
          <p14:tracePt t="17833" x="4862513" y="3867150"/>
          <p14:tracePt t="17835" x="4862513" y="3862388"/>
          <p14:tracePt t="17838" x="4867275" y="3856038"/>
          <p14:tracePt t="17841" x="4873625" y="3851275"/>
          <p14:tracePt t="17844" x="4873625" y="3844925"/>
          <p14:tracePt t="17845" x="4878388" y="3844925"/>
          <p14:tracePt t="17848" x="4878388" y="3838575"/>
          <p14:tracePt t="17848" x="4884738" y="3833813"/>
          <p14:tracePt t="17853" x="4884738" y="3827463"/>
          <p14:tracePt t="17855" x="4884738" y="3822700"/>
          <p14:tracePt t="17856" x="4889500" y="3822700"/>
          <p14:tracePt t="17859" x="4889500" y="3816350"/>
          <p14:tracePt t="17861" x="4889500" y="3811588"/>
          <p14:tracePt t="17865" x="4889500" y="3805238"/>
          <p14:tracePt t="17868" x="4889500" y="3800475"/>
          <p14:tracePt t="17872" x="4889500" y="3794125"/>
          <p14:tracePt t="17874" x="4889500" y="3789363"/>
          <p14:tracePt t="17877" x="4889500" y="3783013"/>
          <p14:tracePt t="17880" x="4889500" y="3778250"/>
          <p14:tracePt t="17883" x="4889500" y="3771900"/>
          <p14:tracePt t="17887" x="4889500" y="3765550"/>
          <p14:tracePt t="17888" x="4889500" y="3760788"/>
          <p14:tracePt t="17893" x="4889500" y="3754438"/>
          <p14:tracePt t="17894" x="4884738" y="3754438"/>
          <p14:tracePt t="17895" x="4884738" y="3749675"/>
          <p14:tracePt t="17897" x="4878388" y="3749675"/>
          <p14:tracePt t="17898" x="4878388" y="3743325"/>
          <p14:tracePt t="17900" x="4878388" y="3738563"/>
          <p14:tracePt t="17901" x="4873625" y="3738563"/>
          <p14:tracePt t="17903" x="4873625" y="3732213"/>
          <p14:tracePt t="17905" x="4867275" y="3727450"/>
          <p14:tracePt t="17908" x="4867275" y="3721100"/>
          <p14:tracePt t="17915" x="4856163" y="3709988"/>
          <p14:tracePt t="17915" x="4851400" y="3709988"/>
          <p14:tracePt t="17917" x="4851400" y="3705225"/>
          <p14:tracePt t="17918" x="4845050" y="3698875"/>
          <p14:tracePt t="17920" x="4840288" y="3698875"/>
          <p14:tracePt t="17921" x="4840288" y="3692525"/>
          <p14:tracePt t="17922" x="4833938" y="3692525"/>
          <p14:tracePt t="17924" x="4829175" y="3687763"/>
          <p14:tracePt t="17927" x="4822825" y="3687763"/>
          <p14:tracePt t="17928" x="4822825" y="3681413"/>
          <p14:tracePt t="17929" x="4816475" y="3676650"/>
          <p14:tracePt t="17930" x="4811713" y="3676650"/>
          <p14:tracePt t="17932" x="4805363" y="3676650"/>
          <p14:tracePt t="17933" x="4805363" y="3670300"/>
          <p14:tracePt t="17935" x="4800600" y="3670300"/>
          <p14:tracePt t="17937" x="4794250" y="3665538"/>
          <p14:tracePt t="17939" x="4789488" y="3665538"/>
          <p14:tracePt t="17940" x="4783138" y="3665538"/>
          <p14:tracePt t="17941" x="4783138" y="3659188"/>
          <p14:tracePt t="17942" x="4778375" y="3659188"/>
          <p14:tracePt t="17943" x="4778375" y="3654425"/>
          <p14:tracePt t="17945" x="4772025" y="3654425"/>
          <p14:tracePt t="17946" x="4767263" y="3654425"/>
          <p14:tracePt t="17947" x="4760913" y="3648075"/>
          <p14:tracePt t="17950" x="4756150" y="3648075"/>
          <p14:tracePt t="17952" x="4749800" y="3648075"/>
          <p14:tracePt t="17953" x="4743450" y="3643313"/>
          <p14:tracePt t="17955" x="4738688" y="3643313"/>
          <p14:tracePt t="17956" x="4732338" y="3643313"/>
          <p14:tracePt t="17957" x="4727575" y="3643313"/>
          <p14:tracePt t="17958" x="4721225" y="3636963"/>
          <p14:tracePt t="17960" x="4716463" y="3636963"/>
          <p14:tracePt t="17961" x="4716463" y="3630613"/>
          <p14:tracePt t="17962" x="4710113" y="3630613"/>
          <p14:tracePt t="17963" x="4705350" y="3630613"/>
          <p14:tracePt t="17964" x="4699000" y="3630613"/>
          <p14:tracePt t="17966" x="4694238" y="3630613"/>
          <p14:tracePt t="17967" x="4687888" y="3630613"/>
          <p14:tracePt t="17968" x="4681538" y="3630613"/>
          <p14:tracePt t="17969" x="4681538" y="3625850"/>
          <p14:tracePt t="17970" x="4676775" y="3625850"/>
          <p14:tracePt t="17972" x="4670425" y="3625850"/>
          <p14:tracePt t="17973" x="4665663" y="3625850"/>
          <p14:tracePt t="17975" x="4659313" y="3625850"/>
          <p14:tracePt t="17976" x="4654550" y="3625850"/>
          <p14:tracePt t="17977" x="4648200" y="3625850"/>
          <p14:tracePt t="17978" x="4643438" y="3625850"/>
          <p14:tracePt t="17979" x="4643438" y="3619500"/>
          <p14:tracePt t="17980" x="4637088" y="3619500"/>
          <p14:tracePt t="17982" x="4632325" y="3619500"/>
          <p14:tracePt t="17983" x="4625975" y="3619500"/>
          <p14:tracePt t="17985" x="4621213" y="3619500"/>
          <p14:tracePt t="17986" x="4614863" y="3619500"/>
          <p14:tracePt t="17988" x="4608513" y="3619500"/>
          <p14:tracePt t="17989" x="4603750" y="3619500"/>
          <p14:tracePt t="17990" x="4597400" y="3619500"/>
          <p14:tracePt t="17992" x="4592638" y="3619500"/>
          <p14:tracePt t="17993" x="4586288" y="3619500"/>
          <p14:tracePt t="17994" x="4581525" y="3619500"/>
          <p14:tracePt t="17995" x="4581525" y="3614738"/>
          <p14:tracePt t="17996" x="4575175" y="3614738"/>
          <p14:tracePt t="17998" x="4564063" y="3614738"/>
          <p14:tracePt t="18000" x="4559300" y="3614738"/>
          <p14:tracePt t="18002" x="4552950" y="3614738"/>
          <p14:tracePt t="18003" x="4548188" y="3614738"/>
          <p14:tracePt t="18004" x="4541838" y="3614738"/>
          <p14:tracePt t="18007" x="4535488" y="3614738"/>
          <p14:tracePt t="18008" x="4524375" y="3614738"/>
          <p14:tracePt t="18011" x="4519613" y="3614738"/>
          <p14:tracePt t="18012" x="4513263" y="3614738"/>
          <p14:tracePt t="18013" x="4508500" y="3614738"/>
          <p14:tracePt t="18014" x="4502150" y="3614738"/>
          <p14:tracePt t="18016" x="4497388" y="3614738"/>
          <p14:tracePt t="18018" x="4491038" y="3614738"/>
          <p14:tracePt t="18020" x="4486275" y="3614738"/>
          <p14:tracePt t="18021" x="4479925" y="3614738"/>
          <p14:tracePt t="18023" x="4473575" y="3614738"/>
          <p14:tracePt t="18024" x="4468813" y="3614738"/>
          <p14:tracePt t="18027" x="4462463" y="3614738"/>
          <p14:tracePt t="18029" x="4457700" y="3614738"/>
          <p14:tracePt t="18032" x="4451350" y="3614738"/>
          <p14:tracePt t="18032" x="4446588" y="3614738"/>
          <p14:tracePt t="18033" x="4440238" y="3614738"/>
          <p14:tracePt t="18035" x="4435475" y="3614738"/>
          <p14:tracePt t="18036" x="4429125" y="3614738"/>
          <p14:tracePt t="18039" x="4424363" y="3614738"/>
          <p14:tracePt t="18042" x="4418013" y="3614738"/>
          <p14:tracePt t="18043" x="4413250" y="3614738"/>
          <p14:tracePt t="18044" x="4406900" y="3614738"/>
          <p14:tracePt t="18047" x="4400550" y="3614738"/>
          <p14:tracePt t="18049" x="4395788" y="3614738"/>
          <p14:tracePt t="18053" x="4389438" y="3614738"/>
          <p14:tracePt t="18054" x="4384675" y="3614738"/>
          <p14:tracePt t="18056" x="4378325" y="3614738"/>
          <p14:tracePt t="18059" x="4373563" y="3614738"/>
          <p14:tracePt t="18060" x="4373563" y="3619500"/>
          <p14:tracePt t="18062" x="4367213" y="3619500"/>
          <p14:tracePt t="18064" x="4362450" y="3619500"/>
          <p14:tracePt t="18067" x="4356100" y="3619500"/>
          <p14:tracePt t="18069" x="4356100" y="3625850"/>
          <p14:tracePt t="18071" x="4351338" y="3625850"/>
          <p14:tracePt t="18075" x="4344988" y="3625850"/>
          <p14:tracePt t="18077" x="4338638" y="3630613"/>
          <p14:tracePt t="18081" x="4338638" y="3636963"/>
          <p14:tracePt t="18082" x="4333875" y="3636963"/>
          <p14:tracePt t="18085" x="4333875" y="3643313"/>
          <p14:tracePt t="18086" x="4327525" y="3643313"/>
          <p14:tracePt t="18091" x="4327525" y="3648075"/>
          <p14:tracePt t="18091" x="4322763" y="3648075"/>
          <p14:tracePt t="18094" x="4316413" y="3648075"/>
          <p14:tracePt t="18095" x="4316413" y="3654425"/>
          <p14:tracePt t="18097" x="4316413" y="3659188"/>
          <p14:tracePt t="18099" x="4311650" y="3659188"/>
          <p14:tracePt t="18101" x="4311650" y="3665538"/>
          <p14:tracePt t="18104" x="4311650" y="3670300"/>
          <p14:tracePt t="18105" x="4305300" y="3670300"/>
          <p14:tracePt t="18107" x="4305300" y="3676650"/>
          <p14:tracePt t="18109" x="4305300" y="3681413"/>
          <p14:tracePt t="18112" x="4300538" y="3681413"/>
          <p14:tracePt t="18113" x="4300538" y="3687763"/>
          <p14:tracePt t="18116" x="4300538" y="3692525"/>
          <p14:tracePt t="18119" x="4300538" y="3698875"/>
          <p14:tracePt t="18120" x="4300538" y="3705225"/>
          <p14:tracePt t="18123" x="4300538" y="3709988"/>
          <p14:tracePt t="18125" x="4294188" y="3709988"/>
          <p14:tracePt t="18126" x="4294188" y="3716338"/>
          <p14:tracePt t="18129" x="4294188" y="3721100"/>
          <p14:tracePt t="18130" x="4294188" y="3727450"/>
          <p14:tracePt t="18133" x="4294188" y="3732213"/>
          <p14:tracePt t="18136" x="4294188" y="3738563"/>
          <p14:tracePt t="18139" x="4294188" y="3743325"/>
          <p14:tracePt t="18141" x="4294188" y="3749675"/>
          <p14:tracePt t="18143" x="4294188" y="3754438"/>
          <p14:tracePt t="18145" x="4294188" y="3760788"/>
          <p14:tracePt t="18148" x="4294188" y="3765550"/>
          <p14:tracePt t="18151" x="4294188" y="3771900"/>
          <p14:tracePt t="18153" x="4294188" y="3778250"/>
          <p14:tracePt t="18157" x="4294188" y="3783013"/>
          <p14:tracePt t="18160" x="4294188" y="3789363"/>
          <p14:tracePt t="18164" x="4300538" y="3794125"/>
          <p14:tracePt t="18165" x="4300538" y="3800475"/>
          <p14:tracePt t="18171" x="4300538" y="3805238"/>
          <p14:tracePt t="18172" x="4305300" y="3805238"/>
          <p14:tracePt t="18175" x="4305300" y="3811588"/>
          <p14:tracePt t="18180" x="4305300" y="3816350"/>
          <p14:tracePt t="18181" x="4311650" y="3816350"/>
          <p14:tracePt t="18183" x="4311650" y="3822700"/>
          <p14:tracePt t="18188" x="4316413" y="3822700"/>
          <p14:tracePt t="18190" x="4316413" y="3827463"/>
          <p14:tracePt t="18191" x="4322763" y="3827463"/>
          <p14:tracePt t="18197" x="4327525" y="3827463"/>
          <p14:tracePt t="18198" x="4327525" y="3833813"/>
          <p14:tracePt t="18202" x="4333875" y="3833813"/>
          <p14:tracePt t="18207" x="4338638" y="3838575"/>
          <p14:tracePt t="18209" x="4344988" y="3838575"/>
          <p14:tracePt t="18214" x="4351338" y="3838575"/>
          <p14:tracePt t="18214" x="4351338" y="3844925"/>
          <p14:tracePt t="18217" x="4356100" y="3844925"/>
          <p14:tracePt t="18221" x="4362450" y="3844925"/>
          <p14:tracePt t="18224" x="4367213" y="3844925"/>
          <p14:tracePt t="18227" x="4373563" y="3844925"/>
          <p14:tracePt t="18231" x="4378325" y="3844925"/>
          <p14:tracePt t="18234" x="4384675" y="3844925"/>
          <p14:tracePt t="18236" x="4389438" y="3844925"/>
          <p14:tracePt t="18238" x="4395788" y="3844925"/>
          <p14:tracePt t="18241" x="4400550" y="3844925"/>
          <p14:tracePt t="18244" x="4406900" y="3844925"/>
          <p14:tracePt t="18246" x="4413250" y="3844925"/>
          <p14:tracePt t="18248" x="4418013" y="3844925"/>
          <p14:tracePt t="18251" x="4424363" y="3844925"/>
          <p14:tracePt t="18253" x="4429125" y="3844925"/>
          <p14:tracePt t="18255" x="4435475" y="3844925"/>
          <p14:tracePt t="18256" x="4440238" y="3844925"/>
          <p14:tracePt t="18258" x="4446588" y="3844925"/>
          <p14:tracePt t="18261" x="4451350" y="3844925"/>
          <p14:tracePt t="18262" x="4457700" y="3844925"/>
          <p14:tracePt t="18265" x="4462463" y="3844925"/>
          <p14:tracePt t="18266" x="4468813" y="3844925"/>
          <p14:tracePt t="18269" x="4479925" y="3844925"/>
          <p14:tracePt t="18271" x="4486275" y="3844925"/>
          <p14:tracePt t="18272" x="4491038" y="3844925"/>
          <p14:tracePt t="18275" x="4502150" y="3844925"/>
          <p14:tracePt t="18277" x="4508500" y="3844925"/>
          <p14:tracePt t="18278" x="4519613" y="3844925"/>
          <p14:tracePt t="18280" x="4524375" y="3844925"/>
          <p14:tracePt t="18282" x="4535488" y="3844925"/>
          <p14:tracePt t="18284" x="4541838" y="3844925"/>
          <p14:tracePt t="18286" x="4552950" y="3844925"/>
          <p14:tracePt t="18288" x="4559300" y="3844925"/>
          <p14:tracePt t="18290" x="4564063" y="3844925"/>
          <p14:tracePt t="18292" x="4570413" y="3844925"/>
          <p14:tracePt t="18293" x="4575175" y="3844925"/>
          <p14:tracePt t="18294" x="4581525" y="3844925"/>
          <p14:tracePt t="18295" x="4586288" y="3844925"/>
          <p14:tracePt t="18296" x="4592638" y="3844925"/>
          <p14:tracePt t="18299" x="4597400" y="3844925"/>
          <p14:tracePt t="18300" x="4603750" y="3844925"/>
          <p14:tracePt t="18301" x="4608513" y="3844925"/>
          <p14:tracePt t="18303" x="4614863" y="3844925"/>
          <p14:tracePt t="18305" x="4621213" y="3844925"/>
          <p14:tracePt t="18307" x="4625975" y="3838575"/>
          <p14:tracePt t="18309" x="4632325" y="3838575"/>
          <p14:tracePt t="18310" x="4637088" y="3838575"/>
          <p14:tracePt t="18313" x="4643438" y="3838575"/>
          <p14:tracePt t="18314" x="4648200" y="3838575"/>
          <p14:tracePt t="18317" x="4654550" y="3833813"/>
          <p14:tracePt t="18319" x="4659313" y="3833813"/>
          <p14:tracePt t="18321" x="4665663" y="3833813"/>
          <p14:tracePt t="18324" x="4670425" y="3833813"/>
          <p14:tracePt t="18326" x="4670425" y="3827463"/>
          <p14:tracePt t="18328" x="4676775" y="3827463"/>
          <p14:tracePt t="18330" x="4681538" y="3827463"/>
          <p14:tracePt t="18334" x="4687888" y="3827463"/>
          <p14:tracePt t="18335" x="4687888" y="3822700"/>
          <p14:tracePt t="18341" x="4694238" y="3816350"/>
          <p14:tracePt t="18355" x="4694238" y="3811588"/>
          <p14:tracePt t="18369" x="4694238" y="3805238"/>
          <p14:tracePt t="18381" x="4694238" y="3800475"/>
          <p14:tracePt t="18387" x="4694238" y="3794125"/>
          <p14:tracePt t="18405" x="4694238" y="3789363"/>
          <p14:tracePt t="18428" x="4694238" y="3783013"/>
          <p14:tracePt t="18446" x="4694238" y="3778250"/>
          <p14:tracePt t="18454" x="4694238" y="3771900"/>
          <p14:tracePt t="18467" x="4694238" y="3765550"/>
          <p14:tracePt t="18473" x="4687888" y="3765550"/>
          <p14:tracePt t="18481" x="4687888" y="3760788"/>
          <p14:tracePt t="18488" x="4681538" y="3760788"/>
          <p14:tracePt t="18494" x="4676775" y="3754438"/>
          <p14:tracePt t="18500" x="4676775" y="3749675"/>
          <p14:tracePt t="18503" x="4670425" y="3749675"/>
          <p14:tracePt t="18511" x="4665663" y="3743325"/>
          <p14:tracePt t="18519" x="4659313" y="3743325"/>
          <p14:tracePt t="18525" x="4654550" y="3738563"/>
          <p14:tracePt t="18536" x="4648200" y="3738563"/>
          <p14:tracePt t="18544" x="4648200" y="3732213"/>
          <p14:tracePt t="18546" x="4643438" y="3732213"/>
          <p14:tracePt t="18554" x="4643438" y="3727450"/>
          <p14:tracePt t="18559" x="4637088" y="3727450"/>
          <p14:tracePt t="18565" x="4632325" y="3727450"/>
          <p14:tracePt t="18574" x="4632325" y="3721100"/>
          <p14:tracePt t="18584" x="4625975" y="3721100"/>
          <p14:tracePt t="18613" x="4621213" y="3721100"/>
          <p14:tracePt t="18632" x="4621213" y="3716338"/>
          <p14:tracePt t="18643" x="4614863" y="3716338"/>
          <p14:tracePt t="18670" x="4608513" y="3716338"/>
          <p14:tracePt t="18716" x="4603750" y="3716338"/>
          <p14:tracePt t="18816" x="4597400" y="3716338"/>
          <p14:tracePt t="19199" x="4603750" y="3716338"/>
          <p14:tracePt t="19203" x="4608513" y="3716338"/>
          <p14:tracePt t="19209" x="4614863" y="3716338"/>
          <p14:tracePt t="19215" x="4621213" y="3721100"/>
          <p14:tracePt t="19220" x="4625975" y="3721100"/>
          <p14:tracePt t="19224" x="4632325" y="3721100"/>
          <p14:tracePt t="19226" x="4637088" y="3721100"/>
          <p14:tracePt t="19230" x="4643438" y="3721100"/>
          <p14:tracePt t="19234" x="4648200" y="3727450"/>
          <p14:tracePt t="19237" x="4654550" y="3727450"/>
          <p14:tracePt t="19238" x="4659313" y="3727450"/>
          <p14:tracePt t="19241" x="4665663" y="3732213"/>
          <p14:tracePt t="19244" x="4670425" y="3732213"/>
          <p14:tracePt t="19247" x="4676775" y="3732213"/>
          <p14:tracePt t="19249" x="4681538" y="3732213"/>
          <p14:tracePt t="19252" x="4687888" y="3732213"/>
          <p14:tracePt t="19254" x="4694238" y="3738563"/>
          <p14:tracePt t="19257" x="4699000" y="3738563"/>
          <p14:tracePt t="19258" x="4705350" y="3738563"/>
          <p14:tracePt t="19261" x="4710113" y="3738563"/>
          <p14:tracePt t="19263" x="4716463" y="3738563"/>
          <p14:tracePt t="19266" x="4721225" y="3743325"/>
          <p14:tracePt t="19268" x="4727575" y="3743325"/>
          <p14:tracePt t="19270" x="4732338" y="3743325"/>
          <p14:tracePt t="19271" x="4738688" y="3743325"/>
          <p14:tracePt t="19274" x="4743450" y="3743325"/>
          <p14:tracePt t="19275" x="4749800" y="3743325"/>
          <p14:tracePt t="19278" x="4756150" y="3743325"/>
          <p14:tracePt t="19280" x="4760913" y="3743325"/>
          <p14:tracePt t="19281" x="4760913" y="3749675"/>
          <p14:tracePt t="19282" x="4767263" y="3749675"/>
          <p14:tracePt t="19283" x="4772025" y="3749675"/>
          <p14:tracePt t="19285" x="4778375" y="3749675"/>
          <p14:tracePt t="19287" x="4783138" y="3749675"/>
          <p14:tracePt t="19288" x="4783138" y="3754438"/>
          <p14:tracePt t="19289" x="4789488" y="3754438"/>
          <p14:tracePt t="19290" x="4794250" y="3754438"/>
          <p14:tracePt t="19293" x="4800600" y="3754438"/>
          <p14:tracePt t="19294" x="4805363" y="3754438"/>
          <p14:tracePt t="19296" x="4811713" y="3754438"/>
          <p14:tracePt t="19297" x="4816475" y="3754438"/>
          <p14:tracePt t="19299" x="4822825" y="3754438"/>
          <p14:tracePt t="19301" x="4829175" y="3754438"/>
          <p14:tracePt t="19303" x="4840288" y="3754438"/>
          <p14:tracePt t="19304" x="4840288" y="3760788"/>
          <p14:tracePt t="19305" x="4845050" y="3760788"/>
          <p14:tracePt t="19308" x="4851400" y="3760788"/>
          <p14:tracePt t="19310" x="4856163" y="3760788"/>
          <p14:tracePt t="19310" x="4862513" y="3760788"/>
          <p14:tracePt t="19312" x="4867275" y="3760788"/>
          <p14:tracePt t="19313" x="4873625" y="3760788"/>
          <p14:tracePt t="19314" x="4878388" y="3760788"/>
          <p14:tracePt t="19317" x="4884738" y="3760788"/>
          <p14:tracePt t="19318" x="4889500" y="3760788"/>
          <p14:tracePt t="19318" x="4895850" y="3760788"/>
          <p14:tracePt t="19319" x="4895850" y="3765550"/>
          <p14:tracePt t="19320" x="4902200" y="3765550"/>
          <p14:tracePt t="19322" x="4906963" y="3765550"/>
          <p14:tracePt t="19323" x="4913313" y="3765550"/>
          <p14:tracePt t="19324" x="4918075" y="3765550"/>
          <p14:tracePt t="19326" x="4924425" y="3765550"/>
          <p14:tracePt t="19327" x="4929188" y="3765550"/>
          <p14:tracePt t="19328" x="4935538" y="3765550"/>
          <p14:tracePt t="19331" x="4940300" y="3765550"/>
          <p14:tracePt t="19331" x="4946650" y="3765550"/>
          <p14:tracePt t="19333" x="4957763" y="3765550"/>
          <p14:tracePt t="19336" x="4964113" y="3765550"/>
          <p14:tracePt t="19337" x="4975225" y="3771900"/>
          <p14:tracePt t="19339" x="4979988" y="3771900"/>
          <p14:tracePt t="19340" x="4986338" y="3771900"/>
          <p14:tracePt t="19341" x="4991100" y="3771900"/>
          <p14:tracePt t="19342" x="4997450" y="3771900"/>
          <p14:tracePt t="19344" x="5002213" y="3771900"/>
          <p14:tracePt t="19345" x="5008563" y="3771900"/>
          <p14:tracePt t="19347" x="5013325" y="3771900"/>
          <p14:tracePt t="19348" x="5024438" y="3778250"/>
          <p14:tracePt t="19350" x="5030788" y="3778250"/>
          <p14:tracePt t="19352" x="5037138" y="3778250"/>
          <p14:tracePt t="19353" x="5041900" y="3778250"/>
          <p14:tracePt t="19354" x="5048250" y="3778250"/>
          <p14:tracePt t="19354" x="5053013" y="3778250"/>
          <p14:tracePt t="19356" x="5059363" y="3778250"/>
          <p14:tracePt t="19359" x="5070475" y="3778250"/>
          <p14:tracePt t="19360" x="5075238" y="3778250"/>
          <p14:tracePt t="19361" x="5086350" y="3778250"/>
          <p14:tracePt t="19364" x="5092700" y="3778250"/>
          <p14:tracePt t="19364" x="5099050" y="3778250"/>
          <p14:tracePt t="19366" x="5103813" y="3778250"/>
          <p14:tracePt t="19368" x="5110163" y="3778250"/>
          <p14:tracePt t="19370" x="5114925" y="3778250"/>
          <p14:tracePt t="19371" x="5126038" y="3778250"/>
          <p14:tracePt t="19372" x="5132388" y="3778250"/>
          <p14:tracePt t="19373" x="5137150" y="3778250"/>
          <p14:tracePt t="19374" x="5143500" y="3778250"/>
          <p14:tracePt t="19375" x="5148263" y="3778250"/>
          <p14:tracePt t="19376" x="5154613" y="3778250"/>
          <p14:tracePt t="19378" x="5165725" y="3778250"/>
          <p14:tracePt t="19379" x="5172075" y="3778250"/>
          <p14:tracePt t="19380" x="5176838" y="3778250"/>
          <p14:tracePt t="19382" x="5183188" y="3778250"/>
          <p14:tracePt t="19383" x="5187950" y="3778250"/>
          <p14:tracePt t="19384" x="5194300" y="3778250"/>
          <p14:tracePt t="19386" x="5199063" y="3778250"/>
          <p14:tracePt t="19387" x="5210175" y="3778250"/>
          <p14:tracePt t="19389" x="5216525" y="3778250"/>
          <p14:tracePt t="19390" x="5221288" y="3778250"/>
          <p14:tracePt t="19391" x="5227638" y="3778250"/>
          <p14:tracePt t="19393" x="5232400" y="3778250"/>
          <p14:tracePt t="19394" x="5245100" y="3778250"/>
          <p14:tracePt t="19395" x="5249863" y="3778250"/>
          <p14:tracePt t="19396" x="5256213" y="3778250"/>
          <p14:tracePt t="19398" x="5267325" y="3778250"/>
          <p14:tracePt t="19400" x="5272088" y="3778250"/>
          <p14:tracePt t="19401" x="5278438" y="3778250"/>
          <p14:tracePt t="19402" x="5283200" y="3778250"/>
          <p14:tracePt t="19403" x="5289550" y="3778250"/>
          <p14:tracePt t="19404" x="5294313" y="3778250"/>
          <p14:tracePt t="19405" x="5300663" y="3778250"/>
          <p14:tracePt t="19406" x="5307013" y="3778250"/>
          <p14:tracePt t="19407" x="5311775" y="3778250"/>
          <p14:tracePt t="19408" x="5318125" y="3778250"/>
          <p14:tracePt t="19409" x="5322888" y="3778250"/>
          <p14:tracePt t="19411" x="5329238" y="3778250"/>
          <p14:tracePt t="19412" x="5334000" y="3778250"/>
          <p14:tracePt t="19413" x="5340350" y="3778250"/>
          <p14:tracePt t="19414" x="5356225" y="3778250"/>
          <p14:tracePt t="19416" x="5362575" y="3778250"/>
          <p14:tracePt t="19418" x="5373688" y="3778250"/>
          <p14:tracePt t="19419" x="5380038" y="3778250"/>
          <p14:tracePt t="19421" x="5384800" y="3778250"/>
          <p14:tracePt t="19421" x="5391150" y="3778250"/>
          <p14:tracePt t="19422" x="5395913" y="3778250"/>
          <p14:tracePt t="19423" x="5402263" y="3778250"/>
          <p14:tracePt t="19424" x="5407025" y="3778250"/>
          <p14:tracePt t="19425" x="5413375" y="3778250"/>
          <p14:tracePt t="19426" x="5418138" y="3778250"/>
          <p14:tracePt t="19427" x="5424488" y="3778250"/>
          <p14:tracePt t="19429" x="5435600" y="3778250"/>
          <p14:tracePt t="19431" x="5440363" y="3778250"/>
          <p14:tracePt t="19432" x="5453063" y="3778250"/>
          <p14:tracePt t="19435" x="5464175" y="3778250"/>
          <p14:tracePt t="19436" x="5468938" y="3778250"/>
          <p14:tracePt t="19437" x="5475288" y="3778250"/>
          <p14:tracePt t="19438" x="5480050" y="3778250"/>
          <p14:tracePt t="19439" x="5491163" y="3778250"/>
          <p14:tracePt t="19440" x="5497513" y="3778250"/>
          <p14:tracePt t="19441" x="5502275" y="3778250"/>
          <p14:tracePt t="19442" x="5508625" y="3778250"/>
          <p14:tracePt t="19443" x="5519738" y="3778250"/>
          <p14:tracePt t="19445" x="5526088" y="3778250"/>
          <p14:tracePt t="19447" x="5537200" y="3778250"/>
          <p14:tracePt t="19449" x="5541963" y="3778250"/>
          <p14:tracePt t="19450" x="5548313" y="3778250"/>
          <p14:tracePt t="19450" x="5553075" y="3778250"/>
          <p14:tracePt t="19452" x="5559425" y="3778250"/>
          <p14:tracePt t="19453" x="5570538" y="3778250"/>
          <p14:tracePt t="19454" x="5575300" y="3778250"/>
          <p14:tracePt t="19456" x="5581650" y="3778250"/>
          <p14:tracePt t="19456" x="5588000" y="3778250"/>
          <p14:tracePt t="19458" x="5599113" y="3778250"/>
          <p14:tracePt t="19459" x="5603875" y="3778250"/>
          <p14:tracePt t="19460" x="5610225" y="3778250"/>
          <p14:tracePt t="19461" x="5614988" y="3778250"/>
          <p14:tracePt t="19462" x="5614988" y="3783013"/>
          <p14:tracePt t="19463" x="5621338" y="3783013"/>
          <p14:tracePt t="19464" x="5632450" y="3783013"/>
          <p14:tracePt t="19466" x="5643563" y="3783013"/>
          <p14:tracePt t="19468" x="5649913" y="3783013"/>
          <p14:tracePt t="19469" x="5661025" y="3783013"/>
          <p14:tracePt t="19471" x="5665788" y="3783013"/>
          <p14:tracePt t="19472" x="5672138" y="3783013"/>
          <p14:tracePt t="19474" x="5683250" y="3783013"/>
          <p14:tracePt t="19475" x="5688013" y="3783013"/>
          <p14:tracePt t="19476" x="5694363" y="3783013"/>
          <p14:tracePt t="19477" x="5699125" y="3783013"/>
          <p14:tracePt t="19479" x="5710238" y="3783013"/>
          <p14:tracePt t="19480" x="5716588" y="3783013"/>
          <p14:tracePt t="19481" x="5727700" y="3783013"/>
          <p14:tracePt t="19482" x="5734050" y="3783013"/>
          <p14:tracePt t="19483" x="5738813" y="3783013"/>
          <p14:tracePt t="19485" x="5745163" y="3783013"/>
          <p14:tracePt t="19486" x="5749925" y="3789363"/>
          <p14:tracePt t="19487" x="5761038" y="3789363"/>
          <p14:tracePt t="19488" x="5767388" y="3789363"/>
          <p14:tracePt t="19489" x="5772150" y="3789363"/>
          <p14:tracePt t="19491" x="5778500" y="3789363"/>
          <p14:tracePt t="19492" x="5789613" y="3789363"/>
          <p14:tracePt t="19493" x="5795963" y="3789363"/>
          <p14:tracePt t="19494" x="5800725" y="3789363"/>
          <p14:tracePt t="19495" x="5807075" y="3789363"/>
          <p14:tracePt t="19497" x="5818188" y="3789363"/>
          <p14:tracePt t="19498" x="5822950" y="3789363"/>
          <p14:tracePt t="19499" x="5829300" y="3789363"/>
          <p14:tracePt t="19501" x="5834063" y="3789363"/>
          <p14:tracePt t="19502" x="5840413" y="3789363"/>
          <p14:tracePt t="19503" x="5851525" y="3789363"/>
          <p14:tracePt t="19505" x="5857875" y="3789363"/>
          <p14:tracePt t="19505" x="5862638" y="3789363"/>
          <p14:tracePt t="19506" x="5868988" y="3789363"/>
          <p14:tracePt t="19507" x="5873750" y="3789363"/>
          <p14:tracePt t="19508" x="5880100" y="3789363"/>
          <p14:tracePt t="19509" x="5884863" y="3794125"/>
          <p14:tracePt t="19510" x="5895975" y="3794125"/>
          <p14:tracePt t="19511" x="5902325" y="3794125"/>
          <p14:tracePt t="19512" x="5907088" y="3794125"/>
          <p14:tracePt t="19513" x="5913438" y="3794125"/>
          <p14:tracePt t="19515" x="5918200" y="3794125"/>
          <p14:tracePt t="19516" x="5924550" y="3800475"/>
          <p14:tracePt t="19517" x="5930900" y="3800475"/>
          <p14:tracePt t="19518" x="5946775" y="3800475"/>
          <p14:tracePt t="19520" x="5953125" y="3800475"/>
          <p14:tracePt t="19521" x="5964238" y="3800475"/>
          <p14:tracePt t="19523" x="5969000" y="3800475"/>
          <p14:tracePt t="19524" x="5975350" y="3800475"/>
          <p14:tracePt t="19525" x="5986463" y="3800475"/>
          <p14:tracePt t="19526" x="5991225" y="3800475"/>
          <p14:tracePt t="19527" x="5991225" y="3805238"/>
          <p14:tracePt t="19528" x="6003925" y="3805238"/>
          <p14:tracePt t="19529" x="6015038" y="3805238"/>
          <p14:tracePt t="19530" x="6019800" y="3805238"/>
          <p14:tracePt t="19532" x="6026150" y="3805238"/>
          <p14:tracePt t="19534" x="6030913" y="3805238"/>
          <p14:tracePt t="19535" x="6042025" y="3805238"/>
          <p14:tracePt t="19536" x="6048375" y="3805238"/>
          <p14:tracePt t="19537" x="6059488" y="3811588"/>
          <p14:tracePt t="19539" x="6070600" y="3811588"/>
          <p14:tracePt t="19540" x="6076950" y="3811588"/>
          <p14:tracePt t="19542" x="6088063" y="3816350"/>
          <p14:tracePt t="19543" x="6099175" y="3816350"/>
          <p14:tracePt t="19545" x="6103938" y="3816350"/>
          <p14:tracePt t="19546" x="6110288" y="3816350"/>
          <p14:tracePt t="19547" x="6115050" y="3816350"/>
          <p14:tracePt t="19548" x="6126163" y="3816350"/>
          <p14:tracePt t="19550" x="6138863" y="3816350"/>
          <p14:tracePt t="19551" x="6143625" y="3822700"/>
          <p14:tracePt t="19553" x="6154738" y="3822700"/>
          <p14:tracePt t="19554" x="6161088" y="3822700"/>
          <p14:tracePt t="19556" x="6165850" y="3822700"/>
          <p14:tracePt t="19556" x="6176963" y="3827463"/>
          <p14:tracePt t="19557" x="6183313" y="3827463"/>
          <p14:tracePt t="19558" x="6188075" y="3827463"/>
          <p14:tracePt t="19560" x="6194425" y="3827463"/>
          <p14:tracePt t="19561" x="6200775" y="3827463"/>
          <p14:tracePt t="19562" x="6205538" y="3827463"/>
          <p14:tracePt t="19563" x="6223000" y="3827463"/>
          <p14:tracePt t="19565" x="6234113" y="3827463"/>
          <p14:tracePt t="19567" x="6238875" y="3833813"/>
          <p14:tracePt t="19568" x="6245225" y="3833813"/>
          <p14:tracePt t="19569" x="6249988" y="3833813"/>
          <p14:tracePt t="19570" x="6261100" y="3833813"/>
          <p14:tracePt t="19572" x="6273800" y="3838575"/>
          <p14:tracePt t="19573" x="6278563" y="3838575"/>
          <p14:tracePt t="19574" x="6284913" y="3838575"/>
          <p14:tracePt t="19575" x="6289675" y="3838575"/>
          <p14:tracePt t="19576" x="6296025" y="3838575"/>
          <p14:tracePt t="19577" x="6300788" y="3838575"/>
          <p14:tracePt t="19578" x="6307138" y="3838575"/>
          <p14:tracePt t="19579" x="6311900" y="3838575"/>
          <p14:tracePt t="19580" x="6323013" y="3838575"/>
          <p14:tracePt t="19581" x="6329363" y="3838575"/>
          <p14:tracePt t="19582" x="6334125" y="3838575"/>
          <p14:tracePt t="19583" x="6340475" y="3838575"/>
          <p14:tracePt t="19584" x="6351588" y="3838575"/>
          <p14:tracePt t="19586" x="6357938" y="3844925"/>
          <p14:tracePt t="19587" x="6362700" y="3844925"/>
          <p14:tracePt t="19588" x="6369050" y="3844925"/>
          <p14:tracePt t="19589" x="6380163" y="3844925"/>
          <p14:tracePt t="19590" x="6384925" y="3844925"/>
          <p14:tracePt t="19591" x="6391275" y="3844925"/>
          <p14:tracePt t="19592" x="6396038" y="3844925"/>
          <p14:tracePt t="19593" x="6408738" y="3844925"/>
          <p14:tracePt t="19595" x="6413500" y="3844925"/>
          <p14:tracePt t="19596" x="6419850" y="3844925"/>
          <p14:tracePt t="19597" x="6424613" y="3844925"/>
          <p14:tracePt t="19598" x="6435725" y="3844925"/>
          <p14:tracePt t="19599" x="6442075" y="3844925"/>
          <p14:tracePt t="19600" x="6446838" y="3844925"/>
          <p14:tracePt t="19602" x="6457950" y="3844925"/>
          <p14:tracePt t="19602" x="6464300" y="3844925"/>
          <p14:tracePt t="19604" x="6469063" y="3844925"/>
          <p14:tracePt t="19605" x="6481763" y="3844925"/>
          <p14:tracePt t="19606" x="6486525" y="3851275"/>
          <p14:tracePt t="19607" x="6492875" y="3851275"/>
          <p14:tracePt t="19609" x="6497638" y="3851275"/>
          <p14:tracePt t="19610" x="6508750" y="3851275"/>
          <p14:tracePt t="19611" x="6515100" y="3851275"/>
          <p14:tracePt t="19612" x="6519863" y="3851275"/>
          <p14:tracePt t="19613" x="6526213" y="3851275"/>
          <p14:tracePt t="19614" x="6537325" y="3851275"/>
          <p14:tracePt t="19616" x="6542088" y="3856038"/>
          <p14:tracePt t="19617" x="6554788" y="3856038"/>
          <p14:tracePt t="19618" x="6559550" y="3856038"/>
          <p14:tracePt t="19619" x="6565900" y="3856038"/>
          <p14:tracePt t="19620" x="6570663" y="3856038"/>
          <p14:tracePt t="19621" x="6577013" y="3856038"/>
          <p14:tracePt t="19622" x="6581775" y="3856038"/>
          <p14:tracePt t="19623" x="6588125" y="3856038"/>
          <p14:tracePt t="19624" x="6592888" y="3856038"/>
          <p14:tracePt t="19625" x="6599238" y="3856038"/>
          <p14:tracePt t="19626" x="6604000" y="3856038"/>
          <p14:tracePt t="19627" x="6610350" y="3856038"/>
          <p14:tracePt t="19628" x="6616700" y="3856038"/>
          <p14:tracePt t="19629" x="6621463" y="3856038"/>
          <p14:tracePt t="19630" x="6627813" y="3856038"/>
          <p14:tracePt t="19631" x="6638925" y="3862388"/>
          <p14:tracePt t="19632" x="6643688" y="3862388"/>
          <p14:tracePt t="19633" x="6650038" y="3862388"/>
          <p14:tracePt t="19634" x="6654800" y="3862388"/>
          <p14:tracePt t="19635" x="6661150" y="3862388"/>
          <p14:tracePt t="19637" x="6665913" y="3862388"/>
          <p14:tracePt t="19637" x="6672263" y="3867150"/>
          <p14:tracePt t="19638" x="6677025" y="3867150"/>
          <p14:tracePt t="19641" x="6689725" y="3867150"/>
          <p14:tracePt t="19642" x="6694488" y="3867150"/>
          <p14:tracePt t="19644" x="6705600" y="3867150"/>
          <p14:tracePt t="19645" x="6711950" y="3867150"/>
          <p14:tracePt t="19646" x="6716713" y="3867150"/>
          <p14:tracePt t="19647" x="6723063" y="3867150"/>
          <p14:tracePt t="19648" x="6727825" y="3867150"/>
          <p14:tracePt t="19649" x="6734175" y="3867150"/>
          <p14:tracePt t="19650" x="6738938" y="3873500"/>
          <p14:tracePt t="19651" x="6745288" y="3873500"/>
          <p14:tracePt t="19652" x="6756400" y="3873500"/>
          <p14:tracePt t="19653" x="6762750" y="3873500"/>
          <p14:tracePt t="19654" x="6767513" y="3873500"/>
          <p14:tracePt t="19655" x="6773863" y="3873500"/>
          <p14:tracePt t="19657" x="6784975" y="3873500"/>
          <p14:tracePt t="19658" x="6789738" y="3873500"/>
          <p14:tracePt t="19660" x="6800850" y="3873500"/>
          <p14:tracePt t="19661" x="6807200" y="3873500"/>
          <p14:tracePt t="19662" x="6811963" y="3878263"/>
          <p14:tracePt t="19663" x="6818313" y="3878263"/>
          <p14:tracePt t="19665" x="6829425" y="3878263"/>
          <p14:tracePt t="19666" x="6835775" y="3878263"/>
          <p14:tracePt t="19667" x="6840538" y="3878263"/>
          <p14:tracePt t="19668" x="6846888" y="3878263"/>
          <p14:tracePt t="19670" x="6851650" y="3884613"/>
          <p14:tracePt t="19671" x="6862763" y="3884613"/>
          <p14:tracePt t="19673" x="6873875" y="3884613"/>
          <p14:tracePt t="19674" x="6880225" y="3884613"/>
          <p14:tracePt t="19675" x="6884988" y="3884613"/>
          <p14:tracePt t="19677" x="6897688" y="3884613"/>
          <p14:tracePt t="19678" x="6902450" y="3884613"/>
          <p14:tracePt t="19679" x="6908800" y="3884613"/>
          <p14:tracePt t="19680" x="6913563" y="3884613"/>
          <p14:tracePt t="19682" x="6924675" y="3884613"/>
          <p14:tracePt t="19683" x="6931025" y="3889375"/>
          <p14:tracePt t="19685" x="6935788" y="3889375"/>
          <p14:tracePt t="19686" x="6946900" y="3889375"/>
          <p14:tracePt t="19688" x="6953250" y="3889375"/>
          <p14:tracePt t="19688" x="6964363" y="3889375"/>
          <p14:tracePt t="19691" x="6970713" y="3895725"/>
          <p14:tracePt t="19692" x="6981825" y="3895725"/>
          <p14:tracePt t="19693" x="6986588" y="3895725"/>
          <p14:tracePt t="19695" x="6992938" y="3895725"/>
          <p14:tracePt t="19695" x="7004050" y="3895725"/>
          <p14:tracePt t="19697" x="7008813" y="3895725"/>
          <p14:tracePt t="19699" x="7015163" y="3895725"/>
          <p14:tracePt t="19699" x="7019925" y="3895725"/>
          <p14:tracePt t="19700" x="7026275" y="3895725"/>
          <p14:tracePt t="19701" x="7032625" y="3895725"/>
          <p14:tracePt t="19702" x="7037388" y="3895725"/>
          <p14:tracePt t="19703" x="7043738" y="3895725"/>
          <p14:tracePt t="19704" x="7043738" y="3900488"/>
          <p14:tracePt t="19706" x="7048500" y="3900488"/>
          <p14:tracePt t="19706" x="7054850" y="3900488"/>
          <p14:tracePt t="19707" x="7059613" y="3900488"/>
          <p14:tracePt t="19708" x="7070725" y="3900488"/>
          <p14:tracePt t="19710" x="7077075" y="3900488"/>
          <p14:tracePt t="19711" x="7081838" y="3900488"/>
          <p14:tracePt t="19712" x="7088188" y="3900488"/>
          <p14:tracePt t="19714" x="7099300" y="3900488"/>
          <p14:tracePt t="19715" x="7105650" y="3900488"/>
          <p14:tracePt t="19717" x="7110413" y="3900488"/>
          <p14:tracePt t="19718" x="7116763" y="3906838"/>
          <p14:tracePt t="19719" x="7121525" y="3906838"/>
          <p14:tracePt t="19721" x="7132638" y="3906838"/>
          <p14:tracePt t="19723" x="7138988" y="3906838"/>
          <p14:tracePt t="19724" x="7143750" y="3906838"/>
          <p14:tracePt t="19725" x="7150100" y="3913188"/>
          <p14:tracePt t="19727" x="7154863" y="3913188"/>
          <p14:tracePt t="19728" x="7161213" y="3913188"/>
          <p14:tracePt t="19729" x="7167563" y="3913188"/>
          <p14:tracePt t="19730" x="7172325" y="3913188"/>
          <p14:tracePt t="19732" x="7183438" y="3913188"/>
          <p14:tracePt t="19735" x="7189788" y="3913188"/>
          <p14:tracePt t="19736" x="7194550" y="3913188"/>
          <p14:tracePt t="19737" x="7200900" y="3913188"/>
          <p14:tracePt t="19738" x="7205663" y="3913188"/>
          <p14:tracePt t="19739" x="7212013" y="3917950"/>
          <p14:tracePt t="19741" x="7216775" y="3917950"/>
          <p14:tracePt t="19742" x="7223125" y="3917950"/>
          <p14:tracePt t="19744" x="7227888" y="3917950"/>
          <p14:tracePt t="19745" x="7234238" y="3917950"/>
          <p14:tracePt t="19746" x="7240588" y="3917950"/>
          <p14:tracePt t="19747" x="7245350" y="3917950"/>
          <p14:tracePt t="19749" x="7251700" y="3917950"/>
          <p14:tracePt t="19751" x="7256463" y="3924300"/>
          <p14:tracePt t="19752" x="7262813" y="3924300"/>
          <p14:tracePt t="19753" x="7267575" y="3924300"/>
          <p14:tracePt t="19755" x="7273925" y="3924300"/>
          <p14:tracePt t="19756" x="7278688" y="3924300"/>
          <p14:tracePt t="19757" x="7285038" y="3929063"/>
          <p14:tracePt t="19759" x="7289800" y="3929063"/>
          <p14:tracePt t="19760" x="7296150" y="3929063"/>
          <p14:tracePt t="19762" x="7302500" y="3929063"/>
          <p14:tracePt t="19763" x="7307263" y="3929063"/>
          <p14:tracePt t="19764" x="7313613" y="3929063"/>
          <p14:tracePt t="19766" x="7318375" y="3929063"/>
          <p14:tracePt t="19767" x="7324725" y="3929063"/>
          <p14:tracePt t="19768" x="7324725" y="3935413"/>
          <p14:tracePt t="19769" x="7329488" y="3935413"/>
          <p14:tracePt t="19770" x="7335838" y="3935413"/>
          <p14:tracePt t="19771" x="7340600" y="3935413"/>
          <p14:tracePt t="19773" x="7346950" y="3935413"/>
          <p14:tracePt t="19775" x="7351713" y="3935413"/>
          <p14:tracePt t="19776" x="7358063" y="3935413"/>
          <p14:tracePt t="19778" x="7369175" y="3935413"/>
          <p14:tracePt t="19781" x="7375525" y="3940175"/>
          <p14:tracePt t="19783" x="7380288" y="3940175"/>
          <p14:tracePt t="19784" x="7386638" y="3940175"/>
          <p14:tracePt t="19785" x="7391400" y="3940175"/>
          <p14:tracePt t="19786" x="7397750" y="3940175"/>
          <p14:tracePt t="19789" x="7402513" y="3946525"/>
          <p14:tracePt t="19790" x="7408863" y="3946525"/>
          <p14:tracePt t="19791" x="7413625" y="3946525"/>
          <p14:tracePt t="19793" x="7419975" y="3946525"/>
          <p14:tracePt t="19795" x="7424738" y="3946525"/>
          <p14:tracePt t="19796" x="7431088" y="3946525"/>
          <p14:tracePt t="19798" x="7435850" y="3946525"/>
          <p14:tracePt t="19800" x="7442200" y="3946525"/>
          <p14:tracePt t="19801" x="7448550" y="3946525"/>
          <p14:tracePt t="19803" x="7453313" y="3946525"/>
          <p14:tracePt t="19804" x="7459663" y="3946525"/>
          <p14:tracePt t="19807" x="7470775" y="3946525"/>
          <p14:tracePt t="19808" x="7470775" y="3951288"/>
          <p14:tracePt t="19809" x="7475538" y="3951288"/>
          <p14:tracePt t="19811" x="7481888" y="3951288"/>
          <p14:tracePt t="19812" x="7486650" y="3951288"/>
          <p14:tracePt t="19814" x="7493000" y="3951288"/>
          <p14:tracePt t="19817" x="7497763" y="3951288"/>
          <p14:tracePt t="19818" x="7504113" y="3951288"/>
          <p14:tracePt t="19819" x="7510463" y="3951288"/>
          <p14:tracePt t="19821" x="7515225" y="3951288"/>
          <p14:tracePt t="19822" x="7521575" y="3951288"/>
          <p14:tracePt t="19824" x="7526338" y="3951288"/>
          <p14:tracePt t="19827" x="7532688" y="3951288"/>
          <p14:tracePt t="19827" x="7537450" y="3951288"/>
          <p14:tracePt t="19829" x="7543800" y="3951288"/>
          <p14:tracePt t="19832" x="7548563" y="3951288"/>
          <p14:tracePt t="19832" x="7554913" y="3951288"/>
          <p14:tracePt t="19835" x="7559675" y="3951288"/>
          <p14:tracePt t="19837" x="7566025" y="3957638"/>
          <p14:tracePt t="19838" x="7570788" y="3957638"/>
          <p14:tracePt t="19839" x="7577138" y="3957638"/>
          <p14:tracePt t="19841" x="7583488" y="3957638"/>
          <p14:tracePt t="19844" x="7588250" y="3957638"/>
          <p14:tracePt t="19845" x="7594600" y="3957638"/>
          <p14:tracePt t="19847" x="7599363" y="3957638"/>
          <p14:tracePt t="19849" x="7605713" y="3957638"/>
          <p14:tracePt t="19851" x="7610475" y="3957638"/>
          <p14:tracePt t="19852" x="7616825" y="3957638"/>
          <p14:tracePt t="19855" x="7621588" y="3957638"/>
          <p14:tracePt t="19857" x="7627938" y="3957638"/>
          <p14:tracePt t="19859" x="7632700" y="3957638"/>
          <p14:tracePt t="19862" x="7639050" y="3957638"/>
          <p14:tracePt t="19863" x="7643813" y="3957638"/>
          <p14:tracePt t="19866" x="7650163" y="3957638"/>
          <p14:tracePt t="19868" x="7656513" y="3957638"/>
          <p14:tracePt t="19872" x="7661275" y="3957638"/>
          <p14:tracePt t="19872" x="7667625" y="3962400"/>
          <p14:tracePt t="19876" x="7672388" y="3962400"/>
          <p14:tracePt t="19877" x="7678738" y="3962400"/>
          <p14:tracePt t="19880" x="7683500" y="3962400"/>
          <p14:tracePt t="19881" x="7689850" y="3962400"/>
          <p14:tracePt t="19884" x="7694613" y="3962400"/>
          <p14:tracePt t="19885" x="7694613" y="3968750"/>
          <p14:tracePt t="19888" x="7700963" y="3968750"/>
          <p14:tracePt t="19890" x="7705725" y="3968750"/>
          <p14:tracePt t="19891" x="7712075" y="3968750"/>
          <p14:tracePt t="19894" x="7718425" y="3968750"/>
          <p14:tracePt t="19897" x="7723188" y="3968750"/>
          <p14:tracePt t="19901" x="7729538" y="3968750"/>
          <p14:tracePt t="19903" x="7734300" y="3968750"/>
          <p14:tracePt t="19907" x="7740650" y="3968750"/>
          <p14:tracePt t="19915" x="7751763" y="3968750"/>
          <p14:tracePt t="19916" x="7756525" y="3968750"/>
          <p14:tracePt t="19921" x="7762875" y="3968750"/>
          <p14:tracePt t="19924" x="7767638" y="3968750"/>
          <p14:tracePt t="19929" x="7773988" y="3968750"/>
          <p14:tracePt t="19930" x="7778750" y="3968750"/>
          <p14:tracePt t="19935" x="7785100" y="3968750"/>
          <p14:tracePt t="19938" x="7791450" y="3968750"/>
          <p14:tracePt t="19943" x="7796213" y="3968750"/>
          <p14:tracePt t="19945" x="7802563" y="3968750"/>
          <p14:tracePt t="19949" x="7807325" y="3973513"/>
          <p14:tracePt t="19954" x="7813675" y="3973513"/>
          <p14:tracePt t="19958" x="7818438" y="3973513"/>
          <p14:tracePt t="19963" x="7824788" y="3973513"/>
          <p14:tracePt t="19964" x="7829550" y="3973513"/>
          <p14:tracePt t="19968" x="7835900" y="3973513"/>
          <p14:tracePt t="19972" x="7840663" y="3973513"/>
          <p14:tracePt t="19976" x="7847013" y="3973513"/>
          <p14:tracePt t="19978" x="7853363" y="3973513"/>
          <p14:tracePt t="19982" x="7858125" y="3973513"/>
          <p14:tracePt t="19986" x="7864475" y="3973513"/>
          <p14:tracePt t="19991" x="7869238" y="3973513"/>
          <p14:tracePt t="19992" x="7875588" y="3973513"/>
          <p14:tracePt t="19997" x="7880350" y="3973513"/>
          <p14:tracePt t="20000" x="7886700" y="3973513"/>
          <p14:tracePt t="20004" x="7891463" y="3973513"/>
          <p14:tracePt t="20006" x="7897813" y="3973513"/>
          <p14:tracePt t="20011" x="7902575" y="3973513"/>
          <p14:tracePt t="20015" x="7908925" y="3973513"/>
          <p14:tracePt t="20019" x="7913688" y="3973513"/>
          <p14:tracePt t="20021" x="7920038" y="3973513"/>
          <p14:tracePt t="20025" x="7926388" y="3973513"/>
          <p14:tracePt t="20028" x="7931150" y="3973513"/>
          <p14:tracePt t="20032" x="7937500" y="3973513"/>
          <p14:tracePt t="20034" x="7942263" y="3973513"/>
          <p14:tracePt t="20038" x="7948613" y="3973513"/>
          <p14:tracePt t="20042" x="7953375" y="3973513"/>
          <p14:tracePt t="20046" x="7959725" y="3973513"/>
          <p14:tracePt t="20047" x="7964488" y="3973513"/>
          <p14:tracePt t="20050" x="7970838" y="3973513"/>
          <p14:tracePt t="20054" x="7975600" y="3973513"/>
          <p14:tracePt t="20058" x="7981950" y="3973513"/>
          <p14:tracePt t="20061" x="7986713" y="3973513"/>
          <p14:tracePt t="20064" x="7993063" y="3973513"/>
          <p14:tracePt t="20068" x="7999413" y="3973513"/>
          <p14:tracePt t="20071" x="8004175" y="3973513"/>
          <p14:tracePt t="20075" x="8010525" y="3973513"/>
          <p14:tracePt t="20078" x="8015288" y="3973513"/>
          <p14:tracePt t="20081" x="8021638" y="3973513"/>
          <p14:tracePt t="20086" x="8026400" y="3973513"/>
          <p14:tracePt t="20091" x="8032750" y="3973513"/>
          <p14:tracePt t="20093" x="8037513" y="3973513"/>
          <p14:tracePt t="20098" x="8043863" y="3973513"/>
          <p14:tracePt t="20104" x="8048625" y="3973513"/>
          <p14:tracePt t="20109" x="8054975" y="3973513"/>
          <p14:tracePt t="20111" x="8061325" y="3973513"/>
          <p14:tracePt t="20116" x="8066088" y="3973513"/>
          <p14:tracePt t="20122" x="8072438" y="3973513"/>
          <p14:tracePt t="20128" x="8077200" y="3973513"/>
          <p14:tracePt t="20131" x="8083550" y="3973513"/>
          <p14:tracePt t="20137" x="8088313" y="3973513"/>
          <p14:tracePt t="20143" x="8094663" y="3973513"/>
          <p14:tracePt t="20150" x="8099425" y="3973513"/>
          <p14:tracePt t="20154" x="8105775" y="3973513"/>
          <p14:tracePt t="20164" x="8110538" y="3973513"/>
          <p14:tracePt t="20172" x="8116888" y="3973513"/>
          <p14:tracePt t="20180" x="8121650" y="3973513"/>
          <p14:tracePt t="20185" x="8128000" y="3973513"/>
          <p14:tracePt t="20193" x="8134350" y="3973513"/>
          <p14:tracePt t="20202" x="8139113" y="3973513"/>
          <p14:tracePt t="20209" x="8145463" y="3973513"/>
          <p14:tracePt t="20213" x="8150225" y="3973513"/>
          <p14:tracePt t="20220" x="8156575" y="3973513"/>
          <p14:tracePt t="20226" x="8161338" y="3973513"/>
          <p14:tracePt t="20231" x="8167688" y="3973513"/>
          <p14:tracePt t="20237" x="8172450" y="3973513"/>
          <p14:tracePt t="20240" x="8178800" y="3973513"/>
          <p14:tracePt t="20247" x="8183563" y="3973513"/>
          <p14:tracePt t="20254" x="8189913" y="3973513"/>
          <p14:tracePt t="20261" x="8194675" y="3973513"/>
          <p14:tracePt t="20266" x="8201025" y="3973513"/>
          <p14:tracePt t="20274" x="8207375" y="3973513"/>
          <p14:tracePt t="20287" x="8212138" y="3973513"/>
          <p14:tracePt t="20304" x="8218488" y="3973513"/>
          <p14:tracePt t="20312" x="8223250" y="3973513"/>
          <p14:tracePt t="20329" x="8229600" y="3973513"/>
          <p14:tracePt t="20346" x="8234363" y="3973513"/>
          <p14:tracePt t="20536" x="8234363" y="3968750"/>
          <p14:tracePt t="20553" x="8240713" y="3968750"/>
          <p14:tracePt t="20556" x="8240713" y="3962400"/>
          <p14:tracePt t="20574" x="8240713" y="3957638"/>
          <p14:tracePt t="20584" x="8240713" y="3951288"/>
          <p14:tracePt t="20593" x="8240713" y="3946525"/>
          <p14:tracePt t="20596" x="8240713" y="3940175"/>
          <p14:tracePt t="20603" x="8240713" y="3935413"/>
          <p14:tracePt t="20609" x="8240713" y="3929063"/>
          <p14:tracePt t="20614" x="8240713" y="3924300"/>
          <p14:tracePt t="20616" x="8234363" y="3924300"/>
          <p14:tracePt t="20617" x="8234363" y="3917950"/>
          <p14:tracePt t="20621" x="8234363" y="3913188"/>
          <p14:tracePt t="20627" x="8234363" y="3906838"/>
          <p14:tracePt t="20630" x="8229600" y="3906838"/>
          <p14:tracePt t="20633" x="8229600" y="3900488"/>
          <p14:tracePt t="20636" x="8229600" y="3895725"/>
          <p14:tracePt t="20639" x="8223250" y="3895725"/>
          <p14:tracePt t="20642" x="8223250" y="3889375"/>
          <p14:tracePt t="20644" x="8218488" y="3889375"/>
          <p14:tracePt t="20647" x="8218488" y="3884613"/>
          <p14:tracePt t="20651" x="8212138" y="3884613"/>
          <p14:tracePt t="20654" x="8212138" y="3878263"/>
          <p14:tracePt t="20655" x="8212138" y="3873500"/>
          <p14:tracePt t="20656" x="8207375" y="3873500"/>
          <p14:tracePt t="20659" x="8207375" y="3867150"/>
          <p14:tracePt t="20661" x="8201025" y="3867150"/>
          <p14:tracePt t="20664" x="8194675" y="3867150"/>
          <p14:tracePt t="20665" x="8194675" y="3862388"/>
          <p14:tracePt t="20669" x="8189913" y="3862388"/>
          <p14:tracePt t="20671" x="8189913" y="3856038"/>
          <p14:tracePt t="20673" x="8183563" y="3856038"/>
          <p14:tracePt t="20677" x="8183563" y="3851275"/>
          <p14:tracePt t="20678" x="8178800" y="3851275"/>
          <p14:tracePt t="20680" x="8172450" y="3844925"/>
          <p14:tracePt t="20686" x="8167688" y="3844925"/>
          <p14:tracePt t="20688" x="8167688" y="3838575"/>
          <p14:tracePt t="20690" x="8161338" y="3838575"/>
          <p14:tracePt t="20696" x="8156575" y="3838575"/>
          <p14:tracePt t="20697" x="8156575" y="3833813"/>
          <p14:tracePt t="20700" x="8150225" y="3833813"/>
          <p14:tracePt t="20702" x="8145463" y="3833813"/>
          <p14:tracePt t="20707" x="8139113" y="3833813"/>
          <p14:tracePt t="20709" x="8139113" y="3827463"/>
          <p14:tracePt t="20710" x="8134350" y="3827463"/>
          <p14:tracePt t="20714" x="8128000" y="3827463"/>
          <p14:tracePt t="20716" x="8121650" y="3822700"/>
          <p14:tracePt t="20720" x="8116888" y="3822700"/>
          <p14:tracePt t="20724" x="8110538" y="3822700"/>
          <p14:tracePt t="20727" x="8105775" y="3822700"/>
          <p14:tracePt t="20729" x="8099425" y="3822700"/>
          <p14:tracePt t="20734" x="8094663" y="3822700"/>
          <p14:tracePt t="20738" x="8088313" y="3822700"/>
          <p14:tracePt t="20744" x="8083550" y="3822700"/>
          <p14:tracePt t="20748" x="8077200" y="3822700"/>
          <p14:tracePt t="20752" x="8072438" y="3822700"/>
          <p14:tracePt t="20759" x="8066088" y="3822700"/>
          <p14:tracePt t="20761" x="8066088" y="3827463"/>
          <p14:tracePt t="20765" x="8061325" y="3827463"/>
          <p14:tracePt t="20769" x="8054975" y="3827463"/>
          <p14:tracePt t="20775" x="8054975" y="3833813"/>
          <p14:tracePt t="20776" x="8048625" y="3833813"/>
          <p14:tracePt t="20785" x="8043863" y="3833813"/>
          <p14:tracePt t="20786" x="8043863" y="3838575"/>
          <p14:tracePt t="20793" x="8037513" y="3838575"/>
          <p14:tracePt t="20795" x="8037513" y="3844925"/>
          <p14:tracePt t="20797" x="8032750" y="3844925"/>
          <p14:tracePt t="20801" x="8032750" y="3851275"/>
          <p14:tracePt t="20804" x="8026400" y="3851275"/>
          <p14:tracePt t="20808" x="8026400" y="3856038"/>
          <p14:tracePt t="20811" x="8021638" y="3856038"/>
          <p14:tracePt t="20815" x="8021638" y="3862388"/>
          <p14:tracePt t="20820" x="8015288" y="3862388"/>
          <p14:tracePt t="20822" x="8015288" y="3867150"/>
          <p14:tracePt t="20825" x="8010525" y="3867150"/>
          <p14:tracePt t="20830" x="8010525" y="3873500"/>
          <p14:tracePt t="20834" x="8010525" y="3878263"/>
          <p14:tracePt t="20838" x="8004175" y="3878263"/>
          <p14:tracePt t="20842" x="8004175" y="3884613"/>
          <p14:tracePt t="20847" x="8004175" y="3889375"/>
          <p14:tracePt t="20854" x="8004175" y="3895725"/>
          <p14:tracePt t="20855" x="7999413" y="3895725"/>
          <p14:tracePt t="20858" x="7999413" y="3900488"/>
          <p14:tracePt t="20866" x="7999413" y="3906838"/>
          <p14:tracePt t="20872" x="7999413" y="3913188"/>
          <p14:tracePt t="20879" x="7999413" y="3917950"/>
          <p14:tracePt t="20883" x="7999413" y="3924300"/>
          <p14:tracePt t="20891" x="7999413" y="3929063"/>
          <p14:tracePt t="20896" x="7999413" y="3935413"/>
          <p14:tracePt t="20903" x="7999413" y="3940175"/>
          <p14:tracePt t="20906" x="7999413" y="3946525"/>
          <p14:tracePt t="20915" x="7999413" y="3951288"/>
          <p14:tracePt t="20918" x="8004175" y="3951288"/>
          <p14:tracePt t="20920" x="8004175" y="3957638"/>
          <p14:tracePt t="20927" x="8004175" y="3962400"/>
          <p14:tracePt t="20927" x="8010525" y="3962400"/>
          <p14:tracePt t="20929" x="8010525" y="3968750"/>
          <p14:tracePt t="20933" x="8015288" y="3968750"/>
          <p14:tracePt t="20936" x="8015288" y="3973513"/>
          <p14:tracePt t="20940" x="8021638" y="3973513"/>
          <p14:tracePt t="20942" x="8021638" y="3979863"/>
          <p14:tracePt t="20946" x="8026400" y="3979863"/>
          <p14:tracePt t="20950" x="8026400" y="3986213"/>
          <p14:tracePt t="20950" x="8032750" y="3986213"/>
          <p14:tracePt t="20952" x="8032750" y="3990975"/>
          <p14:tracePt t="20953" x="8037513" y="3990975"/>
          <p14:tracePt t="20958" x="8043863" y="3990975"/>
          <p14:tracePt t="20959" x="8043863" y="3997325"/>
          <p14:tracePt t="20961" x="8048625" y="3997325"/>
          <p14:tracePt t="20966" x="8054975" y="3997325"/>
          <p14:tracePt t="20967" x="8061325" y="4002088"/>
          <p14:tracePt t="20972" x="8066088" y="4002088"/>
          <p14:tracePt t="20975" x="8072438" y="4002088"/>
          <p14:tracePt t="20977" x="8072438" y="4008438"/>
          <p14:tracePt t="20977" x="8077200" y="4008438"/>
          <p14:tracePt t="20978" x="8083550" y="4008438"/>
          <p14:tracePt t="20981" x="8088313" y="4008438"/>
          <p14:tracePt t="20984" x="8088313" y="4013200"/>
          <p14:tracePt t="20985" x="8094663" y="4013200"/>
          <p14:tracePt t="20989" x="8099425" y="4013200"/>
          <p14:tracePt t="20990" x="8105775" y="4013200"/>
          <p14:tracePt t="20993" x="8110538" y="4013200"/>
          <p14:tracePt t="20996" x="8116888" y="4013200"/>
          <p14:tracePt t="20998" x="8121650" y="4013200"/>
          <p14:tracePt t="21000" x="8128000" y="4013200"/>
          <p14:tracePt t="21002" x="8134350" y="4013200"/>
          <p14:tracePt t="21005" x="8139113" y="4013200"/>
          <p14:tracePt t="21006" x="8145463" y="4013200"/>
          <p14:tracePt t="21007" x="8150225" y="4013200"/>
          <p14:tracePt t="21010" x="8156575" y="4013200"/>
          <p14:tracePt t="21011" x="8161338" y="4013200"/>
          <p14:tracePt t="21013" x="8167688" y="4013200"/>
          <p14:tracePt t="21015" x="8172450" y="4013200"/>
          <p14:tracePt t="21017" x="8178800" y="4013200"/>
          <p14:tracePt t="21020" x="8183563" y="4013200"/>
          <p14:tracePt t="21022" x="8189913" y="4013200"/>
          <p14:tracePt t="21023" x="8194675" y="4013200"/>
          <p14:tracePt t="21025" x="8201025" y="4013200"/>
          <p14:tracePt t="21027" x="8207375" y="4013200"/>
          <p14:tracePt t="21030" x="8212138" y="4013200"/>
          <p14:tracePt t="21031" x="8218488" y="4013200"/>
          <p14:tracePt t="21033" x="8223250" y="4013200"/>
          <p14:tracePt t="21035" x="8229600" y="4013200"/>
          <p14:tracePt t="21038" x="8240713" y="4013200"/>
          <p14:tracePt t="21040" x="8245475" y="4013200"/>
          <p14:tracePt t="21043" x="8251825" y="4013200"/>
          <p14:tracePt t="21044" x="8256588" y="4013200"/>
          <p14:tracePt t="21047" x="8256588" y="4008438"/>
          <p14:tracePt t="21047" x="8262938" y="4008438"/>
          <p14:tracePt t="21050" x="8269288" y="4008438"/>
          <p14:tracePt t="21052" x="8274050" y="4008438"/>
          <p14:tracePt t="21053" x="8280400" y="4008438"/>
          <p14:tracePt t="21056" x="8285163" y="4002088"/>
          <p14:tracePt t="21058" x="8291513" y="4002088"/>
          <p14:tracePt t="21062" x="8296275" y="4002088"/>
          <p14:tracePt t="21063" x="8302625" y="4002088"/>
          <p14:tracePt t="21067" x="8302625" y="3997325"/>
          <p14:tracePt t="21068" x="8307388" y="3997325"/>
          <p14:tracePt t="21072" x="8313738" y="3997325"/>
          <p14:tracePt t="21076" x="8313738" y="3990975"/>
          <p14:tracePt t="21077" x="8318500" y="3990975"/>
          <p14:tracePt t="21080" x="8324850" y="3986213"/>
          <p14:tracePt t="21090" x="8329613" y="3986213"/>
          <p14:tracePt t="21091" x="8329613" y="3979863"/>
          <p14:tracePt t="21099" x="8329613" y="3973513"/>
          <p14:tracePt t="21102" x="8335963" y="3973513"/>
          <p14:tracePt t="21108" x="8335963" y="3968750"/>
          <p14:tracePt t="21113" x="8335963" y="3962400"/>
          <p14:tracePt t="21123" x="8335963" y="3957638"/>
          <p14:tracePt t="21132" x="8335963" y="3951288"/>
          <p14:tracePt t="21141" x="8335963" y="3946525"/>
          <p14:tracePt t="21145" x="8335963" y="3940175"/>
          <p14:tracePt t="21152" x="8335963" y="3935413"/>
          <p14:tracePt t="21154" x="8329613" y="3935413"/>
          <p14:tracePt t="21159" x="8329613" y="3929063"/>
          <p14:tracePt t="21161" x="8324850" y="3929063"/>
          <p14:tracePt t="21165" x="8318500" y="3924300"/>
          <p14:tracePt t="21167" x="8318500" y="3917950"/>
          <p14:tracePt t="21168" x="8313738" y="3917950"/>
          <p14:tracePt t="21172" x="8307388" y="3913188"/>
          <p14:tracePt t="21176" x="8302625" y="3913188"/>
          <p14:tracePt t="21178" x="8296275" y="3906838"/>
          <p14:tracePt t="21181" x="8291513" y="3906838"/>
          <p14:tracePt t="21183" x="8291513" y="3900488"/>
          <p14:tracePt t="21184" x="8285163" y="3900488"/>
          <p14:tracePt t="21186" x="8285163" y="3895725"/>
          <p14:tracePt t="21188" x="8280400" y="3895725"/>
          <p14:tracePt t="21189" x="8274050" y="3895725"/>
          <p14:tracePt t="21191" x="8269288" y="3895725"/>
          <p14:tracePt t="21192" x="8269288" y="3889375"/>
          <p14:tracePt t="21194" x="8262938" y="3889375"/>
          <p14:tracePt t="21197" x="8256588" y="3889375"/>
          <p14:tracePt t="21200" x="8251825" y="3884613"/>
          <p14:tracePt t="21201" x="8245475" y="3884613"/>
          <p14:tracePt t="21203" x="8240713" y="3884613"/>
          <p14:tracePt t="21206" x="8234363" y="3884613"/>
          <p14:tracePt t="21207" x="8229600" y="3878263"/>
          <p14:tracePt t="21209" x="8223250" y="3878263"/>
          <p14:tracePt t="21210" x="8223250" y="3873500"/>
          <p14:tracePt t="21212" x="8218488" y="3873500"/>
          <p14:tracePt t="21214" x="8212138" y="3873500"/>
          <p14:tracePt t="21216" x="8207375" y="3873500"/>
          <p14:tracePt t="21219" x="8201025" y="3873500"/>
          <p14:tracePt t="21221" x="8194675" y="3873500"/>
          <p14:tracePt t="21224" x="8189913" y="3867150"/>
          <p14:tracePt t="21225" x="8183563" y="3867150"/>
          <p14:tracePt t="21227" x="8178800" y="3867150"/>
          <p14:tracePt t="21230" x="8172450" y="3867150"/>
          <p14:tracePt t="21234" x="8167688" y="3867150"/>
          <p14:tracePt t="21234" x="8161338" y="3867150"/>
          <p14:tracePt t="21237" x="8156575" y="3867150"/>
          <p14:tracePt t="21241" x="8150225" y="3867150"/>
          <p14:tracePt t="21244" x="8145463" y="3867150"/>
          <p14:tracePt t="21245" x="8139113" y="3867150"/>
          <p14:tracePt t="21249" x="8134350" y="3867150"/>
          <p14:tracePt t="21253" x="8128000" y="3867150"/>
          <p14:tracePt t="21258" x="8121650" y="3867150"/>
          <p14:tracePt t="21261" x="8116888" y="3867150"/>
          <p14:tracePt t="21267" x="8110538" y="3867150"/>
          <p14:tracePt t="21276" x="8105775" y="3867150"/>
          <p14:tracePt t="21294" x="8099425" y="3867150"/>
          <p14:tracePt t="21308" x="8094663" y="3867150"/>
          <p14:tracePt t="21316" x="8094663" y="3873500"/>
          <p14:tracePt t="21321" x="8094663" y="3878263"/>
          <p14:tracePt t="21330" x="8094663" y="3884613"/>
          <p14:tracePt t="21335" x="8088313" y="3884613"/>
          <p14:tracePt t="21338" x="8088313" y="3889375"/>
          <p14:tracePt t="21345" x="8088313" y="3895725"/>
          <p14:tracePt t="21348" x="8088313" y="3900488"/>
          <p14:tracePt t="21355" x="8088313" y="3906838"/>
          <p14:tracePt t="21361" x="8088313" y="3913188"/>
          <p14:tracePt t="21367" x="8088313" y="3917950"/>
          <p14:tracePt t="21370" x="8088313" y="3924300"/>
          <p14:tracePt t="21376" x="8088313" y="3929063"/>
          <p14:tracePt t="21382" x="8088313" y="3935413"/>
          <p14:tracePt t="21387" x="8088313" y="3940175"/>
          <p14:tracePt t="21391" x="8088313" y="3946525"/>
          <p14:tracePt t="21395" x="8088313" y="3951288"/>
          <p14:tracePt t="21399" x="8094663" y="3951288"/>
          <p14:tracePt t="21401" x="8094663" y="3957638"/>
          <p14:tracePt t="21403" x="8099425" y="3957638"/>
          <p14:tracePt t="21406" x="8099425" y="3962400"/>
          <p14:tracePt t="21409" x="8105775" y="3968750"/>
          <p14:tracePt t="21415" x="8105775" y="3973513"/>
          <p14:tracePt t="21416" x="8110538" y="3973513"/>
          <p14:tracePt t="21420" x="8110538" y="3979863"/>
          <p14:tracePt t="21421" x="8116888" y="3979863"/>
          <p14:tracePt t="21425" x="8121650" y="3979863"/>
          <p14:tracePt t="21426" x="8121650" y="3986213"/>
          <p14:tracePt t="21429" x="8121650" y="3990975"/>
          <p14:tracePt t="21430" x="8128000" y="3990975"/>
          <p14:tracePt t="21437" x="8134350" y="3997325"/>
          <p14:tracePt t="21443" x="8139113" y="3997325"/>
          <p14:tracePt t="21446" x="8139113" y="4002088"/>
          <p14:tracePt t="21447" x="8145463" y="4002088"/>
          <p14:tracePt t="21456" x="8150225" y="4002088"/>
          <p14:tracePt t="21463" x="8150225" y="4008438"/>
          <p14:tracePt t="21467" x="8156575" y="4008438"/>
          <p14:tracePt t="21475" x="8156575" y="4013200"/>
          <p14:tracePt t="21481" x="8161338" y="4013200"/>
          <p14:tracePt t="21551" x="8167688" y="4013200"/>
          <p14:tracePt t="21561" x="8167688" y="4008438"/>
          <p14:tracePt t="21567" x="8167688" y="4002088"/>
          <p14:tracePt t="21570" x="8167688" y="3997325"/>
          <p14:tracePt t="21575" x="8167688" y="3990975"/>
          <p14:tracePt t="21576" x="8167688" y="3986213"/>
          <p14:tracePt t="21579" x="8167688" y="3979863"/>
          <p14:tracePt t="21580" x="8161338" y="3979863"/>
          <p14:tracePt t="21583" x="8161338" y="3973513"/>
          <p14:tracePt t="21585" x="8161338" y="3968750"/>
          <p14:tracePt t="21586" x="8161338" y="3962400"/>
          <p14:tracePt t="21588" x="8156575" y="3962400"/>
          <p14:tracePt t="21589" x="8156575" y="3957638"/>
          <p14:tracePt t="21591" x="8156575" y="3951288"/>
          <p14:tracePt t="21593" x="8156575" y="3946525"/>
          <p14:tracePt t="21594" x="8150225" y="3940175"/>
          <p14:tracePt t="21597" x="8150225" y="3935413"/>
          <p14:tracePt t="21598" x="8150225" y="3929063"/>
          <p14:tracePt t="21599" x="8145463" y="3929063"/>
          <p14:tracePt t="21600" x="8145463" y="3924300"/>
          <p14:tracePt t="21602" x="8139113" y="3917950"/>
          <p14:tracePt t="21603" x="8139113" y="3913188"/>
          <p14:tracePt t="21605" x="8139113" y="3906838"/>
          <p14:tracePt t="21607" x="8134350" y="3900488"/>
          <p14:tracePt t="21609" x="8134350" y="3895725"/>
          <p14:tracePt t="21610" x="8134350" y="3889375"/>
          <p14:tracePt t="21612" x="8128000" y="3884613"/>
          <p14:tracePt t="21614" x="8121650" y="3873500"/>
          <p14:tracePt t="21616" x="8121650" y="3867150"/>
          <p14:tracePt t="21617" x="8121650" y="3862388"/>
          <p14:tracePt t="21617" x="8116888" y="3862388"/>
          <p14:tracePt t="21619" x="8116888" y="3856038"/>
          <p14:tracePt t="21620" x="8116888" y="3851275"/>
          <p14:tracePt t="21621" x="8116888" y="3844925"/>
          <p14:tracePt t="21623" x="8110538" y="3838575"/>
          <p14:tracePt t="21623" x="8105775" y="3838575"/>
          <p14:tracePt t="21625" x="8105775" y="3833813"/>
          <p14:tracePt t="21625" x="8105775" y="3827463"/>
          <p14:tracePt t="21628" x="8105775" y="3822700"/>
          <p14:tracePt t="21629" x="8099425" y="3816350"/>
          <p14:tracePt t="21630" x="8099425" y="3811588"/>
          <p14:tracePt t="21631" x="8094663" y="3811588"/>
          <p14:tracePt t="21631" x="8094663" y="3805238"/>
          <p14:tracePt t="21632" x="8088313" y="3800475"/>
          <p14:tracePt t="21634" x="8088313" y="3794125"/>
          <p14:tracePt t="21635" x="8083550" y="3789363"/>
          <p14:tracePt t="21637" x="8083550" y="3783013"/>
          <p14:tracePt t="21639" x="8077200" y="3778250"/>
          <p14:tracePt t="21640" x="8077200" y="3771900"/>
          <p14:tracePt t="21640" x="8072438" y="3765550"/>
          <p14:tracePt t="21641" x="8072438" y="3760788"/>
          <p14:tracePt t="21642" x="8066088" y="3754438"/>
          <p14:tracePt t="21645" x="8061325" y="3749675"/>
          <p14:tracePt t="21645" x="8061325" y="3743325"/>
          <p14:tracePt t="21646" x="8054975" y="3738563"/>
          <p14:tracePt t="21647" x="8054975" y="3732213"/>
          <p14:tracePt t="21648" x="8048625" y="3732213"/>
          <p14:tracePt t="21649" x="8043863" y="3721100"/>
          <p14:tracePt t="21651" x="8037513" y="3716338"/>
          <p14:tracePt t="21652" x="8037513" y="3709988"/>
          <p14:tracePt t="21653" x="8032750" y="3705225"/>
          <p14:tracePt t="21653" x="8032750" y="3698875"/>
          <p14:tracePt t="21655" x="8026400" y="3687763"/>
          <p14:tracePt t="21656" x="8021638" y="3687763"/>
          <p14:tracePt t="21657" x="8015288" y="3681413"/>
          <p14:tracePt t="21658" x="8010525" y="3670300"/>
          <p14:tracePt t="21659" x="8004175" y="3665538"/>
          <p14:tracePt t="21660" x="8004175" y="3659188"/>
          <p14:tracePt t="21661" x="7999413" y="3654425"/>
          <p14:tracePt t="21662" x="7993063" y="3648075"/>
          <p14:tracePt t="21663" x="7981950" y="3630613"/>
          <p14:tracePt t="21665" x="7975600" y="3625850"/>
          <p14:tracePt t="21665" x="7970838" y="3619500"/>
          <p14:tracePt t="21666" x="7970838" y="3614738"/>
          <p14:tracePt t="21667" x="7959725" y="3608388"/>
          <p14:tracePt t="21668" x="7953375" y="3592513"/>
          <p14:tracePt t="21669" x="7942263" y="3586163"/>
          <p14:tracePt t="21670" x="7942263" y="3581400"/>
          <p14:tracePt t="21671" x="7937500" y="3575050"/>
          <p14:tracePt t="21672" x="7926388" y="3557588"/>
          <p14:tracePt t="21673" x="7920038" y="3557588"/>
          <p14:tracePt t="21674" x="7913688" y="3546475"/>
          <p14:tracePt t="21675" x="7908925" y="3530600"/>
          <p14:tracePt t="21676" x="7897813" y="3524250"/>
          <p14:tracePt t="21677" x="7897813" y="3519488"/>
          <p14:tracePt t="21678" x="7886700" y="3508375"/>
          <p14:tracePt t="21679" x="7875588" y="3490913"/>
          <p14:tracePt t="21681" x="7869238" y="3479800"/>
          <p14:tracePt t="21682" x="7858125" y="3468688"/>
          <p14:tracePt t="21683" x="7853363" y="3462338"/>
          <p14:tracePt t="21684" x="7840663" y="3451225"/>
          <p14:tracePt t="21686" x="7824788" y="3429000"/>
          <p14:tracePt t="21686" x="7813675" y="3422650"/>
          <p14:tracePt t="21688" x="7807325" y="3411538"/>
          <p14:tracePt t="21688" x="7796213" y="3395663"/>
          <p14:tracePt t="21689" x="7785100" y="3384550"/>
          <p14:tracePt t="21690" x="7778750" y="3378200"/>
          <p14:tracePt t="21691" x="7767638" y="3362325"/>
          <p14:tracePt t="21692" x="7762875" y="3355975"/>
          <p14:tracePt t="21693" x="7751763" y="3344863"/>
          <p14:tracePt t="21694" x="7740650" y="3327400"/>
          <p14:tracePt t="21695" x="7729538" y="3316288"/>
          <p14:tracePt t="21696" x="7718425" y="3305175"/>
          <p14:tracePt t="21697" x="7712075" y="3294063"/>
          <p14:tracePt t="21698" x="7694613" y="3282950"/>
          <p14:tracePt t="21699" x="7683500" y="3265488"/>
          <p14:tracePt t="21700" x="7672388" y="3254375"/>
          <p14:tracePt t="21702" x="7661275" y="3238500"/>
          <p14:tracePt t="21702" x="7656513" y="3232150"/>
          <p14:tracePt t="21703" x="7643813" y="3221038"/>
          <p14:tracePt t="21704" x="7627938" y="3198813"/>
          <p14:tracePt t="21705" x="7616825" y="3187700"/>
          <p14:tracePt t="21706" x="7605713" y="3176588"/>
          <p14:tracePt t="21707" x="7599363" y="3170238"/>
          <p14:tracePt t="21708" x="7583488" y="3148013"/>
          <p14:tracePt t="21709" x="7570788" y="3130550"/>
          <p14:tracePt t="21710" x="7559675" y="3125788"/>
          <p14:tracePt t="21711" x="7543800" y="3108325"/>
          <p14:tracePt t="21712" x="7537450" y="3097213"/>
          <p14:tracePt t="21713" x="7521575" y="3079750"/>
          <p14:tracePt t="21714" x="7515225" y="3068638"/>
          <p14:tracePt t="21715" x="7497763" y="3052763"/>
          <p14:tracePt t="21716" x="7486650" y="3041650"/>
          <p14:tracePt t="21717" x="7475538" y="3030538"/>
          <p14:tracePt t="21718" x="7459663" y="3013075"/>
          <p14:tracePt t="21719" x="7448550" y="3001963"/>
          <p14:tracePt t="21720" x="7435850" y="2990850"/>
          <p14:tracePt t="21721" x="7413625" y="2962275"/>
          <p14:tracePt t="21722" x="7408863" y="2957513"/>
          <p14:tracePt t="21723" x="7391400" y="2933700"/>
          <p14:tracePt t="21724" x="7380288" y="2922588"/>
          <p14:tracePt t="21725" x="7369175" y="2917825"/>
          <p14:tracePt t="21726" x="7346950" y="2889250"/>
          <p14:tracePt t="21727" x="7335838" y="2884488"/>
          <p14:tracePt t="21728" x="7318375" y="2860675"/>
          <p14:tracePt t="21729" x="7307263" y="2849563"/>
          <p14:tracePt t="21730" x="7289800" y="2833688"/>
          <p14:tracePt t="21731" x="7278688" y="2816225"/>
          <p14:tracePt t="21732" x="7256463" y="2798763"/>
          <p14:tracePt t="21733" x="7245350" y="2782888"/>
          <p14:tracePt t="21734" x="7240588" y="2776538"/>
          <p14:tracePt t="21735" x="7212013" y="2760663"/>
          <p14:tracePt t="21736" x="7205663" y="2743200"/>
          <p14:tracePt t="21738" x="7183438" y="2725738"/>
          <p14:tracePt t="21738" x="7167563" y="2703513"/>
          <p14:tracePt t="21739" x="7150100" y="2692400"/>
          <p14:tracePt t="21741" x="7132638" y="2670175"/>
          <p14:tracePt t="21741" x="7116763" y="2663825"/>
          <p14:tracePt t="21742" x="7099300" y="2641600"/>
          <p14:tracePt t="21743" x="7088188" y="2630488"/>
          <p14:tracePt t="21744" x="7059613" y="2608263"/>
          <p14:tracePt t="21745" x="7037388" y="2590800"/>
          <p14:tracePt t="21746" x="7026275" y="2574925"/>
          <p14:tracePt t="21748" x="7008813" y="2563813"/>
          <p14:tracePt t="21749" x="6992938" y="2546350"/>
          <p14:tracePt t="21750" x="6964363" y="2528888"/>
          <p14:tracePt t="21751" x="6953250" y="2506663"/>
          <p14:tracePt t="21751" x="6942138" y="2495550"/>
          <p14:tracePt t="21752" x="6913563" y="2473325"/>
          <p14:tracePt t="21753" x="6884988" y="2455863"/>
          <p14:tracePt t="21754" x="6873875" y="2444750"/>
          <p14:tracePt t="21755" x="6846888" y="2422525"/>
          <p14:tracePt t="21756" x="6824663" y="2406650"/>
          <p14:tracePt t="21757" x="6811963" y="2393950"/>
          <p14:tracePt t="21758" x="6784975" y="2371725"/>
          <p14:tracePt t="21759" x="6767513" y="2360613"/>
          <p14:tracePt t="21760" x="6756400" y="2344738"/>
          <p14:tracePt t="21761" x="6727825" y="2320925"/>
          <p14:tracePt t="21762" x="6694488" y="2298700"/>
          <p14:tracePt t="21763" x="6672263" y="2287588"/>
          <p14:tracePt t="21764" x="6661150" y="2276475"/>
          <p14:tracePt t="21765" x="6638925" y="2259013"/>
          <p14:tracePt t="21766" x="6610350" y="2236788"/>
          <p14:tracePt t="21767" x="6581775" y="2220913"/>
          <p14:tracePt t="21769" x="6554788" y="2198688"/>
          <p14:tracePt t="21769" x="6542088" y="2192338"/>
          <p14:tracePt t="21770" x="6519863" y="2170113"/>
          <p14:tracePt t="21771" x="6486525" y="2152650"/>
          <p14:tracePt t="21772" x="6457950" y="2136775"/>
          <p14:tracePt t="21773" x="6442075" y="2119313"/>
          <p14:tracePt t="21774" x="6419850" y="2108200"/>
          <p14:tracePt t="21775" x="6391275" y="2085975"/>
          <p14:tracePt t="21776" x="6369050" y="2068513"/>
          <p14:tracePt t="21777" x="6340475" y="2051050"/>
          <p14:tracePt t="21778" x="6311900" y="2035175"/>
          <p14:tracePt t="21779" x="6278563" y="2012950"/>
          <p14:tracePt t="21780" x="6261100" y="1995488"/>
          <p14:tracePt t="21781" x="6227763" y="1978025"/>
          <p14:tracePt t="21783" x="6216650" y="1973263"/>
          <p14:tracePt t="21783" x="6183313" y="1951038"/>
          <p14:tracePt t="21784" x="6161088" y="1939925"/>
          <p14:tracePt t="21786" x="6132513" y="1922463"/>
          <p14:tracePt t="21786" x="6099175" y="1905000"/>
          <p14:tracePt t="21787" x="6070600" y="1882775"/>
          <p14:tracePt t="21788" x="6037263" y="1866900"/>
          <p14:tracePt t="21789" x="6019800" y="1855788"/>
          <p14:tracePt t="21790" x="5986463" y="1831975"/>
          <p14:tracePt t="21791" x="5957888" y="1820863"/>
          <p14:tracePt t="21793" x="5924550" y="1804988"/>
          <p14:tracePt t="21793" x="5902325" y="1787525"/>
          <p14:tracePt t="21794" x="5880100" y="1776413"/>
          <p14:tracePt t="21795" x="5840413" y="1754188"/>
          <p14:tracePt t="21796" x="5822950" y="1743075"/>
          <p14:tracePt t="21797" x="5795963" y="1731963"/>
          <p14:tracePt t="21798" x="5761038" y="1714500"/>
          <p14:tracePt t="21799" x="5738813" y="1697038"/>
          <p14:tracePt t="21800" x="5705475" y="1681163"/>
          <p14:tracePt t="21801" x="5672138" y="1670050"/>
          <p14:tracePt t="21802" x="5643563" y="1652588"/>
          <p14:tracePt t="21804" x="5610225" y="1635125"/>
          <p14:tracePt t="21804" x="5588000" y="1619250"/>
          <p14:tracePt t="21805" x="5553075" y="1608138"/>
          <p14:tracePt t="21806" x="5519738" y="1590675"/>
          <p14:tracePt t="21808" x="5486400" y="1579563"/>
          <p14:tracePt t="21808" x="5457825" y="1562100"/>
          <p14:tracePt t="21809" x="5429250" y="1550988"/>
          <p14:tracePt t="21810" x="5395913" y="1535113"/>
          <p14:tracePt t="21811" x="5367338" y="1517650"/>
          <p14:tracePt t="21812" x="5334000" y="1506538"/>
          <p14:tracePt t="21813" x="5300663" y="1489075"/>
          <p14:tracePt t="21814" x="5278438" y="1477963"/>
          <p14:tracePt t="21815" x="5245100" y="1462088"/>
          <p14:tracePt t="21816" x="5210175" y="1455738"/>
          <p14:tracePt t="21817" x="5176838" y="1438275"/>
          <p14:tracePt t="21818" x="5154613" y="1427163"/>
          <p14:tracePt t="21819" x="5103813" y="1404938"/>
          <p14:tracePt t="21820" x="5075238" y="1393825"/>
          <p14:tracePt t="21821" x="5048250" y="1382713"/>
          <p14:tracePt t="21822" x="5013325" y="1365250"/>
          <p14:tracePt t="21823" x="4979988" y="1354138"/>
          <p14:tracePt t="21824" x="4951413" y="1343025"/>
          <p14:tracePt t="21825" x="4906963" y="1327150"/>
          <p14:tracePt t="21826" x="4878388" y="1316038"/>
          <p14:tracePt t="21827" x="4845050" y="1298575"/>
          <p14:tracePt t="21828" x="4816475" y="1287463"/>
          <p14:tracePt t="21829" x="4789488" y="1276350"/>
          <p14:tracePt t="21830" x="4756150" y="1265238"/>
          <p14:tracePt t="21831" x="4705350" y="1247775"/>
          <p14:tracePt t="21832" x="4676775" y="1236663"/>
          <p14:tracePt t="21833" x="4643438" y="1219200"/>
          <p14:tracePt t="21834" x="4608513" y="1208088"/>
          <p14:tracePt t="21835" x="4575175" y="1203325"/>
          <p14:tracePt t="21836" x="4541838" y="1192213"/>
          <p14:tracePt t="21838" x="4497388" y="1169988"/>
          <p14:tracePt t="21838" x="4473575" y="1163638"/>
          <p14:tracePt t="21839" x="4429125" y="1152525"/>
          <p14:tracePt t="21840" x="4400550" y="1141413"/>
          <p14:tracePt t="21841" x="4367213" y="1130300"/>
          <p14:tracePt t="21842" x="4322763" y="1112838"/>
          <p14:tracePt t="21843" x="4289425" y="1101725"/>
          <p14:tracePt t="21845" x="4249738" y="1090613"/>
          <p14:tracePt t="21845" x="4216400" y="1079500"/>
          <p14:tracePt t="21846" x="4170363" y="1062038"/>
          <p14:tracePt t="21848" x="4137025" y="1050925"/>
          <p14:tracePt t="21848" x="4097338" y="1039813"/>
          <p14:tracePt t="21850" x="4064000" y="1028700"/>
          <p14:tracePt t="21851" x="4024313" y="1017588"/>
          <p14:tracePt t="21852" x="3990975" y="1006475"/>
          <p14:tracePt t="21853" x="3951288" y="989013"/>
          <p14:tracePt t="21853" x="3922713" y="984250"/>
          <p14:tracePt t="21854" x="3873500" y="966788"/>
          <p14:tracePt t="21856" x="3833813" y="955675"/>
          <p14:tracePt t="21857" x="3800475" y="944563"/>
          <p14:tracePt t="21858" x="3771900" y="938213"/>
          <p14:tracePt t="21859" x="3692525" y="911225"/>
          <p14:tracePt t="21861" x="3659188" y="904875"/>
          <p14:tracePt t="21861" x="3614738" y="887413"/>
          <p14:tracePt t="21862" x="3575050" y="882650"/>
          <p14:tracePt t="21863" x="3535363" y="871538"/>
          <p14:tracePt t="21864" x="3502025" y="860425"/>
          <p14:tracePt t="21866" x="3457575" y="849313"/>
          <p14:tracePt t="21866" x="3422650" y="838200"/>
          <p14:tracePt t="21867" x="3389313" y="827088"/>
          <p14:tracePt t="21868" x="3355975" y="820738"/>
          <p14:tracePt t="21869" x="3305175" y="803275"/>
          <p14:tracePt t="21870" x="3271838" y="798513"/>
          <p14:tracePt t="21871" x="3232150" y="787400"/>
          <p14:tracePt t="21872" x="3198813" y="776288"/>
          <p14:tracePt t="21873" x="3170238" y="765175"/>
          <p14:tracePt t="21874" x="3119438" y="752475"/>
          <p14:tracePt t="21875" x="3090863" y="747713"/>
          <p14:tracePt t="21876" x="3057525" y="736600"/>
          <p14:tracePt t="21877" x="3013075" y="725488"/>
          <p14:tracePt t="21878" x="2973388" y="714375"/>
          <p14:tracePt t="21880" x="2940050" y="708025"/>
          <p14:tracePt t="21880" x="2906713" y="696913"/>
          <p14:tracePt t="21881" x="2878138" y="685800"/>
          <p14:tracePt t="21882" x="2827338" y="674688"/>
          <p14:tracePt t="21883" x="2798763" y="668338"/>
          <p14:tracePt t="21884" x="2765425" y="657225"/>
          <p14:tracePt t="21885" x="2720975" y="646113"/>
          <p14:tracePt t="21886" x="2687638" y="635000"/>
          <p14:tracePt t="21887" x="2652713" y="630238"/>
          <p14:tracePt t="21888" x="2619375" y="619125"/>
          <p14:tracePt t="21889" x="2590800" y="612775"/>
          <p14:tracePt t="21890" x="2557463" y="606425"/>
          <p14:tracePt t="21891" x="2524125" y="601663"/>
          <p14:tracePt t="21892" x="2495550" y="590550"/>
          <p14:tracePt t="21893" x="2444750" y="579438"/>
          <p14:tracePt t="21894" x="2417763" y="568325"/>
          <p14:tracePt t="21895" x="2382838" y="561975"/>
          <p14:tracePt t="21896" x="2349500" y="550863"/>
          <p14:tracePt t="21897" x="2320925" y="544513"/>
          <p14:tracePt t="21898" x="2287588" y="533400"/>
          <p14:tracePt t="21900" x="2254250" y="522288"/>
          <p14:tracePt t="21901" x="2225675" y="517525"/>
          <p14:tracePt t="21902" x="2192338" y="506413"/>
          <p14:tracePt t="21902" x="2163763" y="500063"/>
          <p14:tracePt t="21903" x="2136775" y="488950"/>
          <p14:tracePt t="21904" x="2101850" y="484188"/>
          <p14:tracePt t="21906" x="2068513" y="477838"/>
          <p14:tracePt t="21906" x="2039938" y="471488"/>
          <p14:tracePt t="21907" x="2006600" y="460375"/>
          <p14:tracePt t="21908" x="1973263" y="455613"/>
          <p14:tracePt t="21909" x="1944688" y="444500"/>
          <p14:tracePt t="21910" x="1911350" y="438150"/>
          <p14:tracePt t="21911" x="1878013" y="427038"/>
          <p14:tracePt t="21912" x="1849438" y="422275"/>
          <p14:tracePt t="21913" x="1820863" y="409575"/>
          <p14:tracePt t="21915" x="1787525" y="404813"/>
          <p14:tracePt t="21915" x="1758950" y="393700"/>
          <p14:tracePt t="21916" x="1743075" y="393700"/>
          <p14:tracePt t="21917" x="1708150" y="387350"/>
          <p14:tracePt t="21918" x="1674813" y="376238"/>
          <p14:tracePt t="21919" x="1646238" y="371475"/>
          <p14:tracePt t="21920" x="1612900" y="360363"/>
          <p14:tracePt t="21921" x="1579563" y="354013"/>
          <p14:tracePt t="21922" x="1562100" y="349250"/>
          <p14:tracePt t="21923" x="1528763" y="336550"/>
          <p14:tracePt t="21924" x="1500188" y="331788"/>
          <p14:tracePt t="21925" x="1466850" y="320675"/>
          <p14:tracePt t="21926" x="1450975" y="320675"/>
          <p14:tracePt t="21927" x="1416050" y="309563"/>
          <p14:tracePt t="21928" x="1393825" y="303213"/>
          <p14:tracePt t="21929" x="1354138" y="292100"/>
          <p14:tracePt t="21930" x="1343025" y="287338"/>
          <p14:tracePt t="21931" x="1309688" y="280988"/>
          <p14:tracePt t="21932" x="1270000" y="269875"/>
          <p14:tracePt t="21933" x="1247775" y="263525"/>
          <p14:tracePt t="21934" x="1225550" y="263525"/>
          <p14:tracePt t="21936" x="1196975" y="252413"/>
          <p14:tracePt t="21936" x="1181100" y="247650"/>
          <p14:tracePt t="21937" x="1146175" y="236538"/>
          <p14:tracePt t="21939" x="1119188" y="230188"/>
          <p14:tracePt t="21940" x="1101725" y="225425"/>
          <p14:tracePt t="21940" x="1068388" y="214313"/>
          <p14:tracePt t="21942" x="1050925" y="214313"/>
          <p14:tracePt t="21942" x="1017588" y="201613"/>
          <p14:tracePt t="21943" x="984250" y="196850"/>
          <p14:tracePt t="21944" x="966788" y="190500"/>
          <p14:tracePt t="21945" x="938213" y="179388"/>
          <p14:tracePt t="21946" x="915988" y="174625"/>
          <p14:tracePt t="21947" x="887413" y="168275"/>
          <p14:tracePt t="21948" x="871538" y="168275"/>
          <p14:tracePt t="21950" x="838200" y="157163"/>
          <p14:tracePt t="21950" x="820738" y="152400"/>
          <p14:tracePt t="21951" x="787400" y="146050"/>
          <p14:tracePt t="21953" x="769938" y="141288"/>
          <p14:tracePt t="21954" x="752475" y="134938"/>
          <p14:tracePt t="21954" x="736600" y="128588"/>
          <p14:tracePt t="21955" x="703263" y="123825"/>
          <p14:tracePt t="21956" x="685800" y="117475"/>
          <p14:tracePt t="21957" x="652463" y="106363"/>
          <p14:tracePt t="21964" x="528638" y="73025"/>
          <p14:tracePt t="21964" x="517525" y="73025"/>
          <p14:tracePt t="21965" x="500063" y="66675"/>
          <p14:tracePt t="21966" x="477838" y="61913"/>
          <p14:tracePt t="21967" x="449263" y="55563"/>
          <p14:tracePt t="21968" x="433388" y="50800"/>
          <p14:tracePt t="21969" x="415925" y="50800"/>
          <p14:tracePt t="21970" x="398463" y="44450"/>
          <p14:tracePt t="21971" x="382588" y="39688"/>
          <p14:tracePt t="21972" x="365125" y="33338"/>
          <p14:tracePt t="21973" x="342900" y="28575"/>
          <p14:tracePt t="21974" x="325438" y="22225"/>
          <p14:tracePt t="21975" x="309563" y="17463"/>
          <p14:tracePt t="21976" x="292100" y="11113"/>
          <p14:tracePt t="21977" x="274638" y="11113"/>
          <p14:tracePt t="21978" x="258763" y="6350"/>
          <p14:tracePt t="21979" x="241300" y="0"/>
        </p14:tracePtLst>
      </p14:laserTraceLst>
    </p:ext>
  </p:extLs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44817C2-E305-4769-9957-74073839ED0E}"/>
              </a:ext>
            </a:extLst>
          </p:cNvPr>
          <p:cNvPicPr>
            <a:picLocks noChangeAspect="1"/>
          </p:cNvPicPr>
          <p:nvPr/>
        </p:nvPicPr>
        <p:blipFill>
          <a:blip r:embed="rId4"/>
          <a:stretch>
            <a:fillRect/>
          </a:stretch>
        </p:blipFill>
        <p:spPr>
          <a:xfrm>
            <a:off x="-1" y="566383"/>
            <a:ext cx="12192000" cy="5856799"/>
          </a:xfrm>
          <a:prstGeom prst="rect">
            <a:avLst/>
          </a:prstGeom>
        </p:spPr>
      </p:pic>
      <p:sp>
        <p:nvSpPr>
          <p:cNvPr id="2" name="Footer Placeholder 1">
            <a:extLst>
              <a:ext uri="{FF2B5EF4-FFF2-40B4-BE49-F238E27FC236}">
                <a16:creationId xmlns:a16="http://schemas.microsoft.com/office/drawing/2014/main" id="{B3DEF168-B90C-4BBC-92A2-D0523D50CCDD}"/>
              </a:ext>
            </a:extLst>
          </p:cNvPr>
          <p:cNvSpPr>
            <a:spLocks noGrp="1"/>
          </p:cNvSpPr>
          <p:nvPr>
            <p:ph type="ftr" sz="quarter" idx="11"/>
          </p:nvPr>
        </p:nvSpPr>
        <p:spPr/>
        <p:txBody>
          <a:bodyPr/>
          <a:lstStyle/>
          <a:p>
            <a:r>
              <a:rPr lang="en-US"/>
              <a:t>SPEAKER: Eric Lieu</a:t>
            </a:r>
          </a:p>
        </p:txBody>
      </p:sp>
      <p:sp>
        <p:nvSpPr>
          <p:cNvPr id="3" name="Slide Number Placeholder 2">
            <a:extLst>
              <a:ext uri="{FF2B5EF4-FFF2-40B4-BE49-F238E27FC236}">
                <a16:creationId xmlns:a16="http://schemas.microsoft.com/office/drawing/2014/main" id="{C4CF2647-E40D-4B25-BC72-73172632E025}"/>
              </a:ext>
            </a:extLst>
          </p:cNvPr>
          <p:cNvSpPr>
            <a:spLocks noGrp="1"/>
          </p:cNvSpPr>
          <p:nvPr>
            <p:ph type="sldNum" sz="quarter" idx="12"/>
          </p:nvPr>
        </p:nvSpPr>
        <p:spPr/>
        <p:txBody>
          <a:bodyPr/>
          <a:lstStyle/>
          <a:p>
            <a:fld id="{D57F1E4F-1CFF-5643-939E-217C01CDF565}" type="slidenum">
              <a:rPr lang="en-US" smtClean="0"/>
              <a:pPr/>
              <a:t>59</a:t>
            </a:fld>
            <a:endParaRPr lang="en-US"/>
          </a:p>
        </p:txBody>
      </p:sp>
      <p:sp>
        <p:nvSpPr>
          <p:cNvPr id="6" name="TextBox 5">
            <a:extLst>
              <a:ext uri="{FF2B5EF4-FFF2-40B4-BE49-F238E27FC236}">
                <a16:creationId xmlns:a16="http://schemas.microsoft.com/office/drawing/2014/main" id="{590A457C-FAD2-4BDD-917F-6A290547418A}"/>
              </a:ext>
            </a:extLst>
          </p:cNvPr>
          <p:cNvSpPr txBox="1"/>
          <p:nvPr/>
        </p:nvSpPr>
        <p:spPr>
          <a:xfrm>
            <a:off x="1332025" y="0"/>
            <a:ext cx="8818473" cy="769441"/>
          </a:xfrm>
          <a:prstGeom prst="rect">
            <a:avLst/>
          </a:prstGeom>
          <a:noFill/>
        </p:spPr>
        <p:txBody>
          <a:bodyPr wrap="square" lIns="91440" tIns="45720" rIns="91440" bIns="45720" anchor="t">
            <a:spAutoFit/>
          </a:bodyPr>
          <a:lstStyle/>
          <a:p>
            <a:r>
              <a:rPr lang="en-US" sz="4400">
                <a:solidFill>
                  <a:schemeClr val="tx1">
                    <a:lumMod val="75000"/>
                    <a:lumOff val="25000"/>
                  </a:schemeClr>
                </a:solidFill>
              </a:rPr>
              <a:t>Road &amp; Retaining Wall Cross-Section </a:t>
            </a:r>
            <a:endParaRPr lang="en-US" sz="4400">
              <a:solidFill>
                <a:schemeClr val="tx1">
                  <a:lumMod val="75000"/>
                  <a:lumOff val="25000"/>
                </a:schemeClr>
              </a:solidFill>
              <a:cs typeface="Calibri"/>
            </a:endParaRPr>
          </a:p>
        </p:txBody>
      </p:sp>
      <p:pic>
        <p:nvPicPr>
          <p:cNvPr id="5" name="Audio 4">
            <a:hlinkClick r:id="" action="ppaction://media"/>
            <a:extLst>
              <a:ext uri="{FF2B5EF4-FFF2-40B4-BE49-F238E27FC236}">
                <a16:creationId xmlns:a16="http://schemas.microsoft.com/office/drawing/2014/main" id="{C3705B15-D9AC-41C7-9D6C-C3CAC46F5F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73648747"/>
      </p:ext>
    </p:extLst>
  </p:cSld>
  <p:clrMapOvr>
    <a:masterClrMapping/>
  </p:clrMapOvr>
  <mc:AlternateContent xmlns:mc="http://schemas.openxmlformats.org/markup-compatibility/2006">
    <mc:Choice xmlns:p14="http://schemas.microsoft.com/office/powerpoint/2010/main" Requires="p14">
      <p:transition spd="slow" p14:dur="2000" advTm="11127"/>
    </mc:Choice>
    <mc:Fallback>
      <p:transition spd="slow" advTm="11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12" x="7970838" y="3889375"/>
          <p14:tracePt t="262" x="7975600" y="3889375"/>
          <p14:tracePt t="402" x="7981950" y="3889375"/>
          <p14:tracePt t="418" x="7986713" y="3889375"/>
          <p14:tracePt t="432" x="7993063" y="3889375"/>
          <p14:tracePt t="439" x="7999413" y="3884613"/>
          <p14:tracePt t="474" x="8004175" y="3884613"/>
          <p14:tracePt t="557" x="8004175" y="3878263"/>
          <p14:tracePt t="608" x="8010525" y="3878263"/>
          <p14:tracePt t="643" x="8015288" y="3873500"/>
          <p14:tracePt t="664" x="8021638" y="3873500"/>
          <p14:tracePt t="738" x="8026400" y="3873500"/>
          <p14:tracePt t="1024" x="8026400" y="3867150"/>
          <p14:tracePt t="1149" x="8032750" y="3867150"/>
          <p14:tracePt t="1167" x="8037513" y="3867150"/>
          <p14:tracePt t="1171" x="8043863" y="3867150"/>
          <p14:tracePt t="1172" x="8043863" y="3862388"/>
          <p14:tracePt t="1178" x="8048625" y="3862388"/>
          <p14:tracePt t="1184" x="8054975" y="3862388"/>
          <p14:tracePt t="1188" x="8061325" y="3856038"/>
          <p14:tracePt t="1193" x="8066088" y="3856038"/>
          <p14:tracePt t="1195" x="8072438" y="3856038"/>
          <p14:tracePt t="1198" x="8077200" y="3851275"/>
          <p14:tracePt t="1202" x="8083550" y="3851275"/>
          <p14:tracePt t="1203" x="8083550" y="3844925"/>
          <p14:tracePt t="1204" x="8088313" y="3844925"/>
          <p14:tracePt t="1206" x="8094663" y="3844925"/>
          <p14:tracePt t="1209" x="8099425" y="3844925"/>
          <p14:tracePt t="1210" x="8105775" y="3838575"/>
          <p14:tracePt t="1213" x="8110538" y="3838575"/>
          <p14:tracePt t="1215" x="8116888" y="3838575"/>
          <p14:tracePt t="1216" x="8121650" y="3838575"/>
          <p14:tracePt t="1220" x="8128000" y="3833813"/>
          <p14:tracePt t="1222" x="8134350" y="3833813"/>
          <p14:tracePt t="1223" x="8139113" y="3833813"/>
          <p14:tracePt t="1224" x="8145463" y="3833813"/>
          <p14:tracePt t="1226" x="8150225" y="3833813"/>
          <p14:tracePt t="1229" x="8156575" y="3827463"/>
          <p14:tracePt t="1229" x="8161338" y="3827463"/>
          <p14:tracePt t="1230" x="8167688" y="3827463"/>
          <p14:tracePt t="1232" x="8167688" y="3822700"/>
          <p14:tracePt t="1233" x="8172450" y="3822700"/>
          <p14:tracePt t="1236" x="8183563" y="3822700"/>
          <p14:tracePt t="1238" x="8189913" y="3822700"/>
          <p14:tracePt t="1239" x="8194675" y="3822700"/>
          <p14:tracePt t="1240" x="8201025" y="3822700"/>
          <p14:tracePt t="1241" x="8207375" y="3816350"/>
          <p14:tracePt t="1244" x="8218488" y="3816350"/>
          <p14:tracePt t="1246" x="8223250" y="3816350"/>
          <p14:tracePt t="1247" x="8229600" y="3816350"/>
          <p14:tracePt t="1248" x="8234363" y="3816350"/>
          <p14:tracePt t="1249" x="8240713" y="3816350"/>
          <p14:tracePt t="1250" x="8240713" y="3811588"/>
          <p14:tracePt t="1252" x="8251825" y="3811588"/>
          <p14:tracePt t="1253" x="8256588" y="3811588"/>
          <p14:tracePt t="1255" x="8262938" y="3811588"/>
          <p14:tracePt t="1256" x="8269288" y="3811588"/>
          <p14:tracePt t="1257" x="8274050" y="3811588"/>
          <p14:tracePt t="1258" x="8274050" y="3805238"/>
          <p14:tracePt t="1259" x="8285163" y="3805238"/>
          <p14:tracePt t="1260" x="8291513" y="3805238"/>
          <p14:tracePt t="1260" x="8291513" y="3800475"/>
          <p14:tracePt t="1261" x="8296275" y="3800475"/>
          <p14:tracePt t="1262" x="8302625" y="3800475"/>
          <p14:tracePt t="1263" x="8307388" y="3800475"/>
          <p14:tracePt t="1264" x="8313738" y="3800475"/>
          <p14:tracePt t="1266" x="8318500" y="3800475"/>
          <p14:tracePt t="1267" x="8324850" y="3800475"/>
          <p14:tracePt t="1270" x="8335963" y="3794125"/>
          <p14:tracePt t="1271" x="8342313" y="3794125"/>
          <p14:tracePt t="1271" x="8347075" y="3794125"/>
          <p14:tracePt t="1273" x="8353425" y="3794125"/>
          <p14:tracePt t="1274" x="8358188" y="3794125"/>
          <p14:tracePt t="1275" x="8364538" y="3789363"/>
          <p14:tracePt t="1276" x="8369300" y="3789363"/>
          <p14:tracePt t="1277" x="8375650" y="3789363"/>
          <p14:tracePt t="1278" x="8380413" y="3789363"/>
          <p14:tracePt t="1279" x="8386763" y="3783013"/>
          <p14:tracePt t="1282" x="8391525" y="3783013"/>
          <p14:tracePt t="1283" x="8397875" y="3783013"/>
          <p14:tracePt t="1285" x="8402638" y="3783013"/>
          <p14:tracePt t="1286" x="8408988" y="3783013"/>
          <p14:tracePt t="1286" x="8415338" y="3778250"/>
          <p14:tracePt t="1287" x="8420100" y="3778250"/>
          <p14:tracePt t="1288" x="8426450" y="3778250"/>
          <p14:tracePt t="1289" x="8431213" y="3778250"/>
          <p14:tracePt t="1291" x="8437563" y="3778250"/>
          <p14:tracePt t="1293" x="8442325" y="3771900"/>
          <p14:tracePt t="1295" x="8448675" y="3771900"/>
          <p14:tracePt t="1296" x="8453438" y="3765550"/>
          <p14:tracePt t="1297" x="8459788" y="3765550"/>
          <p14:tracePt t="1298" x="8464550" y="3765550"/>
          <p14:tracePt t="1299" x="8470900" y="3765550"/>
          <p14:tracePt t="1300" x="8477250" y="3765550"/>
          <p14:tracePt t="1302" x="8482013" y="3760788"/>
          <p14:tracePt t="1303" x="8488363" y="3760788"/>
          <p14:tracePt t="1304" x="8499475" y="3760788"/>
          <p14:tracePt t="1306" x="8504238" y="3760788"/>
          <p14:tracePt t="1308" x="8510588" y="3754438"/>
          <p14:tracePt t="1309" x="8515350" y="3754438"/>
          <p14:tracePt t="1310" x="8521700" y="3754438"/>
          <p14:tracePt t="1311" x="8521700" y="3749675"/>
          <p14:tracePt t="1312" x="8526463" y="3749675"/>
          <p14:tracePt t="1313" x="8532813" y="3749675"/>
          <p14:tracePt t="1313" x="8537575" y="3749675"/>
          <p14:tracePt t="1315" x="8543925" y="3749675"/>
          <p14:tracePt t="1316" x="8550275" y="3743325"/>
          <p14:tracePt t="1317" x="8555038" y="3743325"/>
          <p14:tracePt t="1319" x="8561388" y="3743325"/>
          <p14:tracePt t="1321" x="8566150" y="3743325"/>
          <p14:tracePt t="1321" x="8572500" y="3743325"/>
          <p14:tracePt t="1322" x="8577263" y="3738563"/>
          <p14:tracePt t="1323" x="8583613" y="3738563"/>
          <p14:tracePt t="1324" x="8588375" y="3738563"/>
          <p14:tracePt t="1326" x="8594725" y="3732213"/>
          <p14:tracePt t="1328" x="8599488" y="3732213"/>
          <p14:tracePt t="1328" x="8605838" y="3732213"/>
          <p14:tracePt t="1329" x="8612188" y="3732213"/>
          <p14:tracePt t="1331" x="8616950" y="3732213"/>
          <p14:tracePt t="1333" x="8623300" y="3727450"/>
          <p14:tracePt t="1334" x="8628063" y="3727450"/>
          <p14:tracePt t="1334" x="8634413" y="3727450"/>
          <p14:tracePt t="1335" x="8639175" y="3727450"/>
          <p14:tracePt t="1336" x="8645525" y="3727450"/>
          <p14:tracePt t="1338" x="8650288" y="3721100"/>
          <p14:tracePt t="1340" x="8656638" y="3721100"/>
          <p14:tracePt t="1341" x="8661400" y="3721100"/>
          <p14:tracePt t="1342" x="8667750" y="3716338"/>
          <p14:tracePt t="1343" x="8672513" y="3716338"/>
          <p14:tracePt t="1344" x="8678863" y="3716338"/>
          <p14:tracePt t="1346" x="8685213" y="3716338"/>
          <p14:tracePt t="1348" x="8696325" y="3716338"/>
          <p14:tracePt t="1350" x="8701088" y="3716338"/>
          <p14:tracePt t="1351" x="8701088" y="3709988"/>
          <p14:tracePt t="1351" x="8707438" y="3709988"/>
          <p14:tracePt t="1353" x="8712200" y="3709988"/>
          <p14:tracePt t="1354" x="8718550" y="3709988"/>
          <p14:tracePt t="1355" x="8723313" y="3709988"/>
          <p14:tracePt t="1357" x="8734425" y="3709988"/>
          <p14:tracePt t="1358" x="8734425" y="3705225"/>
          <p14:tracePt t="1359" x="8740775" y="3705225"/>
          <p14:tracePt t="1361" x="8751888" y="3705225"/>
          <p14:tracePt t="1363" x="8758238" y="3698875"/>
          <p14:tracePt t="1364" x="8763000" y="3698875"/>
          <p14:tracePt t="1366" x="8769350" y="3698875"/>
          <p14:tracePt t="1367" x="8774113" y="3698875"/>
          <p14:tracePt t="1369" x="8785225" y="3698875"/>
          <p14:tracePt t="1371" x="8791575" y="3698875"/>
          <p14:tracePt t="1372" x="8802688" y="3692525"/>
          <p14:tracePt t="1373" x="8807450" y="3692525"/>
          <p14:tracePt t="1376" x="8813800" y="3692525"/>
          <p14:tracePt t="1376" x="8820150" y="3692525"/>
          <p14:tracePt t="1377" x="8824913" y="3692525"/>
          <p14:tracePt t="1379" x="8831263" y="3692525"/>
          <p14:tracePt t="1382" x="8842375" y="3692525"/>
          <p14:tracePt t="1383" x="8847138" y="3687763"/>
          <p14:tracePt t="1385" x="8853488" y="3687763"/>
          <p14:tracePt t="1386" x="8858250" y="3687763"/>
          <p14:tracePt t="1388" x="8864600" y="3687763"/>
          <p14:tracePt t="1390" x="8869363" y="3687763"/>
          <p14:tracePt t="1392" x="8880475" y="3687763"/>
          <p14:tracePt t="1394" x="8893175" y="3687763"/>
          <p14:tracePt t="1396" x="8897938" y="3681413"/>
          <p14:tracePt t="1398" x="8904288" y="3681413"/>
          <p14:tracePt t="1400" x="8909050" y="3681413"/>
          <p14:tracePt t="1400" x="8915400" y="3681413"/>
          <p14:tracePt t="1402" x="8920163" y="3676650"/>
          <p14:tracePt t="1404" x="8926513" y="3676650"/>
          <p14:tracePt t="1406" x="8931275" y="3676650"/>
          <p14:tracePt t="1408" x="8937625" y="3676650"/>
          <p14:tracePt t="1410" x="8942388" y="3676650"/>
          <p14:tracePt t="1412" x="8948738" y="3676650"/>
          <p14:tracePt t="1412" x="8953500" y="3676650"/>
          <p14:tracePt t="1414" x="8959850" y="3670300"/>
          <p14:tracePt t="1417" x="8966200" y="3670300"/>
          <p14:tracePt t="1418" x="8970963" y="3670300"/>
          <p14:tracePt t="1420" x="8977313" y="3670300"/>
          <p14:tracePt t="1421" x="8982075" y="3670300"/>
          <p14:tracePt t="1425" x="8988425" y="3670300"/>
          <p14:tracePt t="1427" x="8993188" y="3665538"/>
          <p14:tracePt t="1431" x="8999538" y="3665538"/>
          <p14:tracePt t="1434" x="9004300" y="3665538"/>
          <p14:tracePt t="1434" x="9004300" y="3659188"/>
          <p14:tracePt t="1435" x="9010650" y="3659188"/>
          <p14:tracePt t="1440" x="9015413" y="3659188"/>
          <p14:tracePt t="1443" x="9021763" y="3659188"/>
          <p14:tracePt t="1444" x="9021763" y="3654425"/>
          <p14:tracePt t="1445" x="9028113" y="3654425"/>
          <p14:tracePt t="1448" x="9032875" y="3654425"/>
          <p14:tracePt t="1452" x="9039225" y="3654425"/>
          <p14:tracePt t="1454" x="9039225" y="3648075"/>
          <p14:tracePt t="1456" x="9043988" y="3648075"/>
          <p14:tracePt t="1457" x="9050338" y="3648075"/>
          <p14:tracePt t="1461" x="9055100" y="3648075"/>
          <p14:tracePt t="1465" x="9055100" y="3643313"/>
          <p14:tracePt t="1466" x="9061450" y="3643313"/>
          <p14:tracePt t="1469" x="9066213" y="3643313"/>
          <p14:tracePt t="1469" x="9066213" y="3636963"/>
          <p14:tracePt t="1470" x="9072563" y="3636963"/>
          <p14:tracePt t="1475" x="9077325" y="3636963"/>
          <p14:tracePt t="1479" x="9083675" y="3630613"/>
          <p14:tracePt t="1483" x="9088438" y="3630613"/>
          <p14:tracePt t="1484" x="9094788" y="3630613"/>
          <p14:tracePt t="1488" x="9101138" y="3625850"/>
          <p14:tracePt t="1492" x="9105900" y="3625850"/>
          <p14:tracePt t="1497" x="9112250" y="3625850"/>
          <p14:tracePt t="1498" x="9112250" y="3619500"/>
          <p14:tracePt t="1499" x="9117013" y="3619500"/>
          <p14:tracePt t="1503" x="9123363" y="3619500"/>
          <p14:tracePt t="1507" x="9123363" y="3614738"/>
          <p14:tracePt t="1508" x="9128125" y="3614738"/>
          <p14:tracePt t="1512" x="9128125" y="3608388"/>
          <p14:tracePt t="1513" x="9134475" y="3608388"/>
          <p14:tracePt t="1515" x="9139238" y="3608388"/>
          <p14:tracePt t="1520" x="9145588" y="3608388"/>
          <p14:tracePt t="1522" x="9145588" y="3603625"/>
          <p14:tracePt t="1527" x="9150350" y="3603625"/>
          <p14:tracePt t="1534" x="9156700" y="3597275"/>
          <p14:tracePt t="1545" x="9163050" y="3597275"/>
          <p14:tracePt t="1550" x="9163050" y="3592513"/>
          <p14:tracePt t="1551" x="9167813" y="3592513"/>
          <p14:tracePt t="1562" x="9167813" y="3586163"/>
          <p14:tracePt t="1579" x="9174163" y="3586163"/>
          <p14:tracePt t="1854" x="9167813" y="3586163"/>
          <p14:tracePt t="1857" x="9163050" y="3586163"/>
          <p14:tracePt t="1862" x="9156700" y="3586163"/>
          <p14:tracePt t="1864" x="9156700" y="3592513"/>
          <p14:tracePt t="1866" x="9150350" y="3592513"/>
          <p14:tracePt t="1869" x="9145588" y="3592513"/>
          <p14:tracePt t="1872" x="9139238" y="3592513"/>
          <p14:tracePt t="1874" x="9134475" y="3592513"/>
          <p14:tracePt t="1875" x="9134475" y="3597275"/>
          <p14:tracePt t="1877" x="9128125" y="3597275"/>
          <p14:tracePt t="1879" x="9123363" y="3597275"/>
          <p14:tracePt t="1882" x="9117013" y="3597275"/>
          <p14:tracePt t="1883" x="9112250" y="3603625"/>
          <p14:tracePt t="1885" x="9105900" y="3603625"/>
          <p14:tracePt t="1888" x="9101138" y="3603625"/>
          <p14:tracePt t="1889" x="9094788" y="3603625"/>
          <p14:tracePt t="1890" x="9088438" y="3603625"/>
          <p14:tracePt t="1891" x="9088438" y="3608388"/>
          <p14:tracePt t="1892" x="9083675" y="3608388"/>
          <p14:tracePt t="1894" x="9072563" y="3614738"/>
          <p14:tracePt t="1904" x="9039225" y="3619500"/>
          <p14:tracePt t="1905" x="9032875" y="3619500"/>
          <p14:tracePt t="1905" x="9021763" y="3625850"/>
          <p14:tracePt t="1907" x="9010650" y="3630613"/>
          <p14:tracePt t="1910" x="9004300" y="3630613"/>
          <p14:tracePt t="1910" x="8999538" y="3630613"/>
          <p14:tracePt t="1913" x="8993188" y="3630613"/>
          <p14:tracePt t="1914" x="8982075" y="3636963"/>
          <p14:tracePt t="1915" x="8977313" y="3636963"/>
          <p14:tracePt t="1916" x="8977313" y="3643313"/>
          <p14:tracePt t="1917" x="8970963" y="3643313"/>
          <p14:tracePt t="1918" x="8966200" y="3643313"/>
          <p14:tracePt t="1919" x="8953500" y="3643313"/>
          <p14:tracePt t="1921" x="8948738" y="3643313"/>
          <p14:tracePt t="1923" x="8942388" y="3648075"/>
          <p14:tracePt t="1924" x="8931275" y="3648075"/>
          <p14:tracePt t="1926" x="8920163" y="3654425"/>
          <p14:tracePt t="1927" x="8909050" y="3654425"/>
          <p14:tracePt t="1928" x="8904288" y="3654425"/>
          <p14:tracePt t="1929" x="8904288" y="3659188"/>
          <p14:tracePt t="1930" x="8897938" y="3659188"/>
          <p14:tracePt t="1931" x="8893175" y="3659188"/>
          <p14:tracePt t="1932" x="8880475" y="3659188"/>
          <p14:tracePt t="1934" x="8875713" y="3665538"/>
          <p14:tracePt t="1935" x="8869363" y="3665538"/>
          <p14:tracePt t="1935" x="8864600" y="3665538"/>
          <p14:tracePt t="1937" x="8858250" y="3665538"/>
          <p14:tracePt t="1938" x="8853488" y="3665538"/>
          <p14:tracePt t="1939" x="8842375" y="3670300"/>
          <p14:tracePt t="1940" x="8836025" y="3670300"/>
          <p14:tracePt t="1940" x="8831263" y="3676650"/>
          <p14:tracePt t="1941" x="8824913" y="3676650"/>
          <p14:tracePt t="1943" x="8820150" y="3676650"/>
          <p14:tracePt t="1945" x="8807450" y="3676650"/>
          <p14:tracePt t="1946" x="8802688" y="3681413"/>
          <p14:tracePt t="1947" x="8796338" y="3681413"/>
          <p14:tracePt t="1948" x="8785225" y="3687763"/>
          <p14:tracePt t="1949" x="8780463" y="3687763"/>
          <p14:tracePt t="1951" x="8769350" y="3687763"/>
          <p14:tracePt t="1952" x="8763000" y="3687763"/>
          <p14:tracePt t="1953" x="8763000" y="3692525"/>
          <p14:tracePt t="1954" x="8751888" y="3692525"/>
          <p14:tracePt t="1955" x="8745538" y="3692525"/>
          <p14:tracePt t="1957" x="8734425" y="3692525"/>
          <p14:tracePt t="1958" x="8734425" y="3698875"/>
          <p14:tracePt t="1959" x="8723313" y="3698875"/>
          <p14:tracePt t="1959" x="8718550" y="3705225"/>
          <p14:tracePt t="1960" x="8712200" y="3705225"/>
          <p14:tracePt t="1961" x="8707438" y="3705225"/>
          <p14:tracePt t="1963" x="8701088" y="3705225"/>
          <p14:tracePt t="1964" x="8696325" y="3705225"/>
          <p14:tracePt t="1965" x="8689975" y="3709988"/>
          <p14:tracePt t="1965" x="8685213" y="3709988"/>
          <p14:tracePt t="1967" x="8678863" y="3716338"/>
          <p14:tracePt t="1967" x="8672513" y="3716338"/>
          <p14:tracePt t="1970" x="8661400" y="3716338"/>
          <p14:tracePt t="1971" x="8656638" y="3716338"/>
          <p14:tracePt t="1972" x="8650288" y="3721100"/>
          <p14:tracePt t="1973" x="8634413" y="3721100"/>
          <p14:tracePt t="1975" x="8628063" y="3721100"/>
          <p14:tracePt t="1977" x="8616950" y="3727450"/>
          <p14:tracePt t="1978" x="8612188" y="3727450"/>
          <p14:tracePt t="1979" x="8605838" y="3732213"/>
          <p14:tracePt t="1980" x="8599488" y="3732213"/>
          <p14:tracePt t="1981" x="8588375" y="3732213"/>
          <p14:tracePt t="1982" x="8583613" y="3732213"/>
          <p14:tracePt t="1984" x="8572500" y="3738563"/>
          <p14:tracePt t="1986" x="8566150" y="3738563"/>
          <p14:tracePt t="1987" x="8561388" y="3743325"/>
          <p14:tracePt t="1987" x="8555038" y="3743325"/>
          <p14:tracePt t="1988" x="8543925" y="3743325"/>
          <p14:tracePt t="1991" x="8537575" y="3743325"/>
          <p14:tracePt t="1991" x="8532813" y="3743325"/>
          <p14:tracePt t="1993" x="8532813" y="3749675"/>
          <p14:tracePt t="1994" x="8526463" y="3749675"/>
          <p14:tracePt t="1994" x="8521700" y="3749675"/>
          <p14:tracePt t="1996" x="8510588" y="3754438"/>
          <p14:tracePt t="1998" x="8504238" y="3754438"/>
          <p14:tracePt t="1998" x="8499475" y="3754438"/>
          <p14:tracePt t="2001" x="8493125" y="3754438"/>
          <p14:tracePt t="2002" x="8488363" y="3760788"/>
          <p14:tracePt t="2003" x="8482013" y="3760788"/>
          <p14:tracePt t="2004" x="8477250" y="3760788"/>
          <p14:tracePt t="2005" x="8470900" y="3760788"/>
          <p14:tracePt t="2006" x="8464550" y="3760788"/>
          <p14:tracePt t="2007" x="8464550" y="3765550"/>
          <p14:tracePt t="2009" x="8453438" y="3765550"/>
          <p14:tracePt t="2010" x="8448675" y="3765550"/>
          <p14:tracePt t="2012" x="8442325" y="3765550"/>
          <p14:tracePt t="2014" x="8437563" y="3771900"/>
          <p14:tracePt t="2014" x="8431213" y="3771900"/>
          <p14:tracePt t="2016" x="8426450" y="3771900"/>
          <p14:tracePt t="2017" x="8426450" y="3778250"/>
          <p14:tracePt t="2018" x="8415338" y="3778250"/>
          <p14:tracePt t="2019" x="8408988" y="3778250"/>
          <p14:tracePt t="2022" x="8397875" y="3778250"/>
          <p14:tracePt t="2024" x="8391525" y="3783013"/>
          <p14:tracePt t="2026" x="8386763" y="3783013"/>
          <p14:tracePt t="2028" x="8375650" y="3783013"/>
          <p14:tracePt t="2030" x="8369300" y="3783013"/>
          <p14:tracePt t="2031" x="8369300" y="3789363"/>
          <p14:tracePt t="2032" x="8364538" y="3789363"/>
          <p14:tracePt t="2032" x="8358188" y="3789363"/>
          <p14:tracePt t="2035" x="8353425" y="3789363"/>
          <p14:tracePt t="2037" x="8347075" y="3789363"/>
          <p14:tracePt t="2038" x="8342313" y="3794125"/>
          <p14:tracePt t="2040" x="8335963" y="3794125"/>
          <p14:tracePt t="2042" x="8329613" y="3800475"/>
          <p14:tracePt t="2044" x="8324850" y="3800475"/>
          <p14:tracePt t="2045" x="8318500" y="3800475"/>
          <p14:tracePt t="2048" x="8313738" y="3800475"/>
          <p14:tracePt t="2048" x="8313738" y="3805238"/>
          <p14:tracePt t="2050" x="8307388" y="3805238"/>
          <p14:tracePt t="2052" x="8302625" y="3805238"/>
          <p14:tracePt t="2056" x="8296275" y="3805238"/>
          <p14:tracePt t="2056" x="8291513" y="3811588"/>
          <p14:tracePt t="2060" x="8285163" y="3811588"/>
          <p14:tracePt t="2064" x="8280400" y="3811588"/>
          <p14:tracePt t="2065" x="8280400" y="3816350"/>
          <p14:tracePt t="2068" x="8274050" y="3816350"/>
          <p14:tracePt t="2070" x="8269288" y="3822700"/>
          <p14:tracePt t="2073" x="8262938" y="3822700"/>
          <p14:tracePt t="2077" x="8256588" y="3822700"/>
          <p14:tracePt t="2080" x="8256588" y="3827463"/>
          <p14:tracePt t="2082" x="8251825" y="3827463"/>
          <p14:tracePt t="2087" x="8245475" y="3827463"/>
          <p14:tracePt t="2090" x="8240713" y="3827463"/>
          <p14:tracePt t="2092" x="8240713" y="3833813"/>
          <p14:tracePt t="2095" x="8234363" y="3833813"/>
          <p14:tracePt t="2101" x="8229600" y="3833813"/>
          <p14:tracePt t="2108" x="8223250" y="3833813"/>
          <p14:tracePt t="2109" x="8223250" y="3838575"/>
          <p14:tracePt t="2112" x="8218488" y="3838575"/>
          <p14:tracePt t="2120" x="8212138" y="3838575"/>
          <p14:tracePt t="2121" x="8212138" y="3844925"/>
          <p14:tracePt t="2130" x="8207375" y="3844925"/>
          <p14:tracePt t="2141" x="8201025" y="3844925"/>
          <p14:tracePt t="2147" x="8194675" y="3844925"/>
          <p14:tracePt t="2160" x="8194675" y="3851275"/>
          <p14:tracePt t="2161" x="8189913" y="3851275"/>
          <p14:tracePt t="2190" x="8183563" y="3851275"/>
          <p14:tracePt t="2255" x="8189913" y="3851275"/>
          <p14:tracePt t="2262" x="8194675" y="3851275"/>
          <p14:tracePt t="2264" x="8201025" y="3851275"/>
          <p14:tracePt t="2269" x="8207375" y="3844925"/>
          <p14:tracePt t="2272" x="8212138" y="3844925"/>
          <p14:tracePt t="2273" x="8212138" y="3838575"/>
          <p14:tracePt t="2275" x="8218488" y="3838575"/>
          <p14:tracePt t="2275" x="8223250" y="3838575"/>
          <p14:tracePt t="2279" x="8229600" y="3838575"/>
          <p14:tracePt t="2281" x="8234363" y="3838575"/>
          <p14:tracePt t="2283" x="8240713" y="3833813"/>
          <p14:tracePt t="2284" x="8245475" y="3833813"/>
          <p14:tracePt t="2286" x="8251825" y="3833813"/>
          <p14:tracePt t="2288" x="8256588" y="3833813"/>
          <p14:tracePt t="2290" x="8269288" y="3827463"/>
          <p14:tracePt t="2292" x="8274050" y="3827463"/>
          <p14:tracePt t="2293" x="8280400" y="3822700"/>
          <p14:tracePt t="2295" x="8285163" y="3822700"/>
          <p14:tracePt t="2296" x="8291513" y="3822700"/>
          <p14:tracePt t="2297" x="8296275" y="3822700"/>
          <p14:tracePt t="2298" x="8302625" y="3822700"/>
          <p14:tracePt t="2299" x="8307388" y="3816350"/>
          <p14:tracePt t="2300" x="8313738" y="3816350"/>
          <p14:tracePt t="2301" x="8318500" y="3816350"/>
          <p14:tracePt t="2302" x="8324850" y="3816350"/>
          <p14:tracePt t="2303" x="8329613" y="3816350"/>
          <p14:tracePt t="2304" x="8335963" y="3816350"/>
          <p14:tracePt t="2305" x="8342313" y="3811588"/>
          <p14:tracePt t="2306" x="8353425" y="3811588"/>
          <p14:tracePt t="2307" x="8358188" y="3805238"/>
          <p14:tracePt t="2308" x="8364538" y="3805238"/>
          <p14:tracePt t="2308" x="8375650" y="3800475"/>
          <p14:tracePt t="2310" x="8386763" y="3800475"/>
          <p14:tracePt t="2311" x="8397875" y="3800475"/>
          <p14:tracePt t="2313" x="8402638" y="3800475"/>
          <p14:tracePt t="2314" x="8415338" y="3794125"/>
          <p14:tracePt t="2315" x="8431213" y="3789363"/>
          <p14:tracePt t="2316" x="8437563" y="3789363"/>
          <p14:tracePt t="2319" x="8448675" y="3789363"/>
          <p14:tracePt t="2320" x="8459788" y="3789363"/>
          <p14:tracePt t="2320" x="8464550" y="3783013"/>
          <p14:tracePt t="2321" x="8470900" y="3783013"/>
          <p14:tracePt t="2322" x="8488363" y="3778250"/>
          <p14:tracePt t="2323" x="8499475" y="3778250"/>
          <p14:tracePt t="2324" x="8504238" y="3778250"/>
          <p14:tracePt t="2326" x="8510588" y="3778250"/>
          <p14:tracePt t="2326" x="8521700" y="3771900"/>
          <p14:tracePt t="2327" x="8537575" y="3771900"/>
          <p14:tracePt t="2328" x="8543925" y="3765550"/>
          <p14:tracePt t="2329" x="8550275" y="3765550"/>
          <p14:tracePt t="2330" x="8561388" y="3765550"/>
          <p14:tracePt t="2331" x="8577263" y="3765550"/>
          <p14:tracePt t="2333" x="8583613" y="3760788"/>
          <p14:tracePt t="2333" x="8599488" y="3754438"/>
          <p14:tracePt t="2335" x="8605838" y="3754438"/>
          <p14:tracePt t="2336" x="8616950" y="3749675"/>
          <p14:tracePt t="2337" x="8634413" y="3749675"/>
          <p14:tracePt t="2339" x="8645525" y="3749675"/>
          <p14:tracePt t="2341" x="8667750" y="3743325"/>
          <p14:tracePt t="2342" x="8685213" y="3738563"/>
          <p14:tracePt t="2343" x="8696325" y="3738563"/>
          <p14:tracePt t="2344" x="8707438" y="3738563"/>
          <p14:tracePt t="2344" x="8712200" y="3738563"/>
          <p14:tracePt t="2345" x="8723313" y="3732213"/>
          <p14:tracePt t="2347" x="8740775" y="3727450"/>
          <p14:tracePt t="2348" x="8751888" y="3727450"/>
          <p14:tracePt t="2349" x="8763000" y="3721100"/>
          <p14:tracePt t="2350" x="8780463" y="3721100"/>
          <p14:tracePt t="2351" x="8796338" y="3721100"/>
          <p14:tracePt t="2352" x="8802688" y="3716338"/>
          <p14:tracePt t="2354" x="8820150" y="3716338"/>
          <p14:tracePt t="2355" x="8831263" y="3709988"/>
          <p14:tracePt t="2355" x="8842375" y="3709988"/>
          <p14:tracePt t="2356" x="8853488" y="3709988"/>
          <p14:tracePt t="2357" x="8864600" y="3705225"/>
          <p14:tracePt t="2358" x="8875713" y="3705225"/>
          <p14:tracePt t="2360" x="8886825" y="3698875"/>
          <p14:tracePt t="2361" x="8893175" y="3698875"/>
          <p14:tracePt t="2361" x="8904288" y="3692525"/>
          <p14:tracePt t="2362" x="8915400" y="3692525"/>
          <p14:tracePt t="2363" x="8926513" y="3692525"/>
          <p14:tracePt t="2364" x="8937625" y="3692525"/>
          <p14:tracePt t="2366" x="8948738" y="3687763"/>
          <p14:tracePt t="2366" x="8959850" y="3681413"/>
          <p14:tracePt t="2368" x="8970963" y="3681413"/>
          <p14:tracePt t="2369" x="8982075" y="3681413"/>
          <p14:tracePt t="2369" x="8988425" y="3681413"/>
          <p14:tracePt t="2370" x="8999538" y="3676650"/>
          <p14:tracePt t="2371" x="9010650" y="3676650"/>
          <p14:tracePt t="2373" x="9028113" y="3670300"/>
          <p14:tracePt t="2374" x="9032875" y="3670300"/>
          <p14:tracePt t="2375" x="9043988" y="3665538"/>
          <p14:tracePt t="2376" x="9050338" y="3665538"/>
          <p14:tracePt t="2376" x="9061450" y="3665538"/>
          <p14:tracePt t="2377" x="9072563" y="3665538"/>
          <p14:tracePt t="2379" x="9083675" y="3659188"/>
          <p14:tracePt t="2379" x="9088438" y="3659188"/>
          <p14:tracePt t="2381" x="9094788" y="3654425"/>
          <p14:tracePt t="2382" x="9105900" y="3654425"/>
          <p14:tracePt t="2383" x="9117013" y="3654425"/>
          <p14:tracePt t="2384" x="9123363" y="3654425"/>
          <p14:tracePt t="2385" x="9134475" y="3648075"/>
          <p14:tracePt t="2386" x="9139238" y="3648075"/>
          <p14:tracePt t="2387" x="9150350" y="3643313"/>
          <p14:tracePt t="2388" x="9156700" y="3643313"/>
          <p14:tracePt t="2389" x="9167813" y="3643313"/>
          <p14:tracePt t="2390" x="9174163" y="3643313"/>
          <p14:tracePt t="2391" x="9185275" y="3636963"/>
          <p14:tracePt t="2392" x="9190038" y="3636963"/>
          <p14:tracePt t="2393" x="9196388" y="3636963"/>
          <p14:tracePt t="2394" x="9207500" y="3630613"/>
          <p14:tracePt t="2395" x="9212263" y="3630613"/>
          <p14:tracePt t="2396" x="9218613" y="3630613"/>
          <p14:tracePt t="2397" x="9229725" y="3630613"/>
          <p14:tracePt t="2398" x="9236075" y="3625850"/>
          <p14:tracePt t="2399" x="9240838" y="3625850"/>
          <p14:tracePt t="2400" x="9247188" y="3625850"/>
          <p14:tracePt t="2400" x="9247188" y="3619500"/>
          <p14:tracePt t="2401" x="9258300" y="3619500"/>
          <p14:tracePt t="2403" x="9269413" y="3619500"/>
          <p14:tracePt t="2404" x="9274175" y="3619500"/>
          <p14:tracePt t="2406" x="9280525" y="3614738"/>
          <p14:tracePt t="2406" x="9296400" y="3614738"/>
          <p14:tracePt t="2408" x="9302750" y="3614738"/>
          <p14:tracePt t="2411" x="9313863" y="3608388"/>
          <p14:tracePt t="2411" x="9320213" y="3608388"/>
          <p14:tracePt t="2412" x="9324975" y="3603625"/>
          <p14:tracePt t="2413" x="9331325" y="3603625"/>
          <p14:tracePt t="2414" x="9336088" y="3603625"/>
          <p14:tracePt t="2417" x="9342438" y="3603625"/>
          <p14:tracePt t="2417" x="9353550" y="3603625"/>
          <p14:tracePt t="2419" x="9358313" y="3597275"/>
          <p14:tracePt t="2420" x="9364663" y="3597275"/>
          <p14:tracePt t="2421" x="9371013" y="3597275"/>
          <p14:tracePt t="2423" x="9371013" y="3592513"/>
          <p14:tracePt t="2424" x="9375775" y="3592513"/>
          <p14:tracePt t="2424" x="9382125" y="3592513"/>
          <p14:tracePt t="2426" x="9386888" y="3592513"/>
          <p14:tracePt t="2428" x="9393238" y="3592513"/>
          <p14:tracePt t="2428" x="9398000" y="3592513"/>
          <p14:tracePt t="2430" x="9398000" y="3586163"/>
          <p14:tracePt t="2431" x="9404350" y="3586163"/>
          <p14:tracePt t="2432" x="9409113" y="3586163"/>
          <p14:tracePt t="2434" x="9415463" y="3586163"/>
          <p14:tracePt t="2436" x="9420225" y="3586163"/>
          <p14:tracePt t="2439" x="9426575" y="3586163"/>
          <p14:tracePt t="2440" x="9431338" y="3581400"/>
          <p14:tracePt t="2443" x="9437688" y="3581400"/>
          <p14:tracePt t="2446" x="9444038" y="3581400"/>
          <p14:tracePt t="2448" x="9448800" y="3581400"/>
          <p14:tracePt t="2450" x="9455150" y="3581400"/>
          <p14:tracePt t="2452" x="9455150" y="3575050"/>
          <p14:tracePt t="2455" x="9459913" y="3575050"/>
          <p14:tracePt t="2461" x="9466263" y="3575050"/>
          <p14:tracePt t="2469" x="9471025" y="3575050"/>
          <p14:tracePt t="2481" x="9471025" y="3570288"/>
          <p14:tracePt t="2571" x="9466263" y="3570288"/>
          <p14:tracePt t="2578" x="9459913" y="3570288"/>
          <p14:tracePt t="2584" x="9455150" y="3570288"/>
          <p14:tracePt t="2586" x="9448800" y="3570288"/>
          <p14:tracePt t="2590" x="9444038" y="3570288"/>
          <p14:tracePt t="2594" x="9437688" y="3570288"/>
          <p14:tracePt t="2597" x="9431338" y="3570288"/>
          <p14:tracePt t="2599" x="9426575" y="3570288"/>
          <p14:tracePt t="2602" x="9420225" y="3570288"/>
          <p14:tracePt t="2606" x="9415463" y="3570288"/>
          <p14:tracePt t="2608" x="9409113" y="3570288"/>
          <p14:tracePt t="2609" x="9409113" y="3575050"/>
          <p14:tracePt t="2610" x="9404350" y="3575050"/>
          <p14:tracePt t="2612" x="9398000" y="3575050"/>
          <p14:tracePt t="2613" x="9393238" y="3575050"/>
          <p14:tracePt t="2616" x="9386888" y="3575050"/>
          <p14:tracePt t="2618" x="9382125" y="3575050"/>
          <p14:tracePt t="2619" x="9382125" y="3581400"/>
          <p14:tracePt t="2619" x="9375775" y="3581400"/>
          <p14:tracePt t="2621" x="9371013" y="3581400"/>
          <p14:tracePt t="2622" x="9364663" y="3581400"/>
          <p14:tracePt t="2623" x="9358313" y="3581400"/>
          <p14:tracePt t="2627" x="9353550" y="3581400"/>
          <p14:tracePt t="2628" x="9353550" y="3586163"/>
          <p14:tracePt t="2628" x="9342438" y="3586163"/>
          <p14:tracePt t="2630" x="9336088" y="3586163"/>
          <p14:tracePt t="2633" x="9331325" y="3586163"/>
          <p14:tracePt t="2633" x="9324975" y="3586163"/>
          <p14:tracePt t="2634" x="9320213" y="3592513"/>
          <p14:tracePt t="2636" x="9313863" y="3592513"/>
          <p14:tracePt t="2637" x="9302750" y="3597275"/>
          <p14:tracePt t="2640" x="9296400" y="3597275"/>
          <p14:tracePt t="2642" x="9291638" y="3597275"/>
          <p14:tracePt t="2643" x="9285288" y="3597275"/>
          <p14:tracePt t="2643" x="9280525" y="3597275"/>
          <p14:tracePt t="2644" x="9274175" y="3603625"/>
          <p14:tracePt t="2646" x="9269413" y="3603625"/>
          <p14:tracePt t="2647" x="9263063" y="3603625"/>
          <p14:tracePt t="2648" x="9263063" y="3608388"/>
          <p14:tracePt t="2648" x="9251950" y="3608388"/>
          <p14:tracePt t="2649" x="9247188" y="3608388"/>
          <p14:tracePt t="2651" x="9240838" y="3608388"/>
          <p14:tracePt t="2653" x="9236075" y="3608388"/>
          <p14:tracePt t="2654" x="9223375" y="3614738"/>
          <p14:tracePt t="2655" x="9218613" y="3614738"/>
          <p14:tracePt t="2656" x="9212263" y="3614738"/>
          <p14:tracePt t="2657" x="9207500" y="3614738"/>
          <p14:tracePt t="2658" x="9196388" y="3619500"/>
          <p14:tracePt t="2660" x="9185275" y="3619500"/>
          <p14:tracePt t="2660" x="9178925" y="3619500"/>
          <p14:tracePt t="2661" x="9174163" y="3625850"/>
          <p14:tracePt t="2662" x="9167813" y="3625850"/>
          <p14:tracePt t="2663" x="9163050" y="3625850"/>
          <p14:tracePt t="2664" x="9156700" y="3625850"/>
          <p14:tracePt t="2665" x="9150350" y="3625850"/>
          <p14:tracePt t="2667" x="9145588" y="3630613"/>
          <p14:tracePt t="2667" x="9139238" y="3630613"/>
          <p14:tracePt t="2668" x="9128125" y="3636963"/>
          <p14:tracePt t="2669" x="9123363" y="3636963"/>
          <p14:tracePt t="2670" x="9117013" y="3636963"/>
          <p14:tracePt t="2671" x="9112250" y="3636963"/>
          <p14:tracePt t="2673" x="9101138" y="3636963"/>
          <p14:tracePt t="2674" x="9088438" y="3643313"/>
          <p14:tracePt t="2676" x="9077325" y="3643313"/>
          <p14:tracePt t="2676" x="9066213" y="3648075"/>
          <p14:tracePt t="2677" x="9061450" y="3648075"/>
          <p14:tracePt t="2678" x="9055100" y="3648075"/>
          <p14:tracePt t="2680" x="9043988" y="3654425"/>
          <p14:tracePt t="2680" x="9039225" y="3654425"/>
          <p14:tracePt t="2683" x="9028113" y="3659188"/>
          <p14:tracePt t="2683" x="9010650" y="3659188"/>
          <p14:tracePt t="2684" x="9004300" y="3659188"/>
          <p14:tracePt t="2687" x="8993188" y="3665538"/>
          <p14:tracePt t="2688" x="8977313" y="3670300"/>
          <p14:tracePt t="2689" x="8970963" y="3670300"/>
          <p14:tracePt t="2691" x="8959850" y="3670300"/>
          <p14:tracePt t="2692" x="8948738" y="3676650"/>
          <p14:tracePt t="2694" x="8937625" y="3681413"/>
          <p14:tracePt t="2695" x="8926513" y="3681413"/>
          <p14:tracePt t="2695" x="8909050" y="3687763"/>
          <p14:tracePt t="2696" x="8904288" y="3687763"/>
          <p14:tracePt t="2697" x="8897938" y="3692525"/>
          <p14:tracePt t="2698" x="8893175" y="3692525"/>
          <p14:tracePt t="2699" x="8880475" y="3692525"/>
          <p14:tracePt t="2702" x="8869363" y="3698875"/>
          <p14:tracePt t="2703" x="8853488" y="3705225"/>
          <p14:tracePt t="2703" x="8842375" y="3709988"/>
          <p14:tracePt t="2704" x="8836025" y="3709988"/>
          <p14:tracePt t="2705" x="8831263" y="3709988"/>
          <p14:tracePt t="2706" x="8824913" y="3709988"/>
          <p14:tracePt t="2708" x="8807450" y="3716338"/>
          <p14:tracePt t="2709" x="8802688" y="3721100"/>
          <p14:tracePt t="2710" x="8796338" y="3721100"/>
          <p14:tracePt t="2711" x="8785225" y="3721100"/>
          <p14:tracePt t="2712" x="8774113" y="3727450"/>
          <p14:tracePt t="2713" x="8769350" y="3727450"/>
          <p14:tracePt t="2714" x="8763000" y="3727450"/>
          <p14:tracePt t="2715" x="8751888" y="3732213"/>
          <p14:tracePt t="2716" x="8734425" y="3738563"/>
          <p14:tracePt t="2717" x="8729663" y="3738563"/>
          <p14:tracePt t="2718" x="8723313" y="3743325"/>
          <p14:tracePt t="2719" x="8718550" y="3743325"/>
          <p14:tracePt t="2720" x="8707438" y="3743325"/>
          <p14:tracePt t="2721" x="8701088" y="3749675"/>
          <p14:tracePt t="2723" x="8685213" y="3754438"/>
          <p14:tracePt t="2724" x="8667750" y="3754438"/>
          <p14:tracePt t="2725" x="8661400" y="3754438"/>
          <p14:tracePt t="2726" x="8656638" y="3760788"/>
          <p14:tracePt t="2727" x="8645525" y="3760788"/>
          <p14:tracePt t="2728" x="8639175" y="3765550"/>
          <p14:tracePt t="2729" x="8634413" y="3765550"/>
          <p14:tracePt t="2730" x="8623300" y="3765550"/>
          <p14:tracePt t="2731" x="8616950" y="3771900"/>
          <p14:tracePt t="2732" x="8599488" y="3778250"/>
          <p14:tracePt t="2733" x="8594725" y="3778250"/>
          <p14:tracePt t="2734" x="8583613" y="3783013"/>
          <p14:tracePt t="2734" x="8577263" y="3783013"/>
          <p14:tracePt t="2736" x="8572500" y="3783013"/>
          <p14:tracePt t="2737" x="8561388" y="3789363"/>
          <p14:tracePt t="2738" x="8555038" y="3789363"/>
          <p14:tracePt t="2738" x="8550275" y="3794125"/>
          <p14:tracePt t="2739" x="8537575" y="3794125"/>
          <p14:tracePt t="2740" x="8532813" y="3794125"/>
          <p14:tracePt t="2741" x="8526463" y="3794125"/>
          <p14:tracePt t="2743" x="8515350" y="3800475"/>
          <p14:tracePt t="2744" x="8510588" y="3800475"/>
          <p14:tracePt t="2744" x="8504238" y="3805238"/>
          <p14:tracePt t="2746" x="8499475" y="3805238"/>
          <p14:tracePt t="2747" x="8493125" y="3805238"/>
          <p14:tracePt t="2747" x="8482013" y="3805238"/>
          <p14:tracePt t="2748" x="8470900" y="3811588"/>
          <p14:tracePt t="2751" x="8459788" y="3811588"/>
          <p14:tracePt t="2751" x="8453438" y="3816350"/>
          <p14:tracePt t="2752" x="8442325" y="3816350"/>
          <p14:tracePt t="2754" x="8437563" y="3816350"/>
          <p14:tracePt t="2755" x="8431213" y="3816350"/>
          <p14:tracePt t="2757" x="8426450" y="3822700"/>
          <p14:tracePt t="2757" x="8415338" y="3822700"/>
          <p14:tracePt t="2759" x="8408988" y="3822700"/>
          <p14:tracePt t="2760" x="8402638" y="3822700"/>
          <p14:tracePt t="2761" x="8397875" y="3822700"/>
          <p14:tracePt t="2762" x="8391525" y="3822700"/>
          <p14:tracePt t="2763" x="8391525" y="3827463"/>
          <p14:tracePt t="2764" x="8386763" y="3827463"/>
          <p14:tracePt t="2766" x="8380413" y="3827463"/>
          <p14:tracePt t="2767" x="8375650" y="3833813"/>
          <p14:tracePt t="2768" x="8369300" y="3833813"/>
          <p14:tracePt t="2768" x="8364538" y="3833813"/>
          <p14:tracePt t="2770" x="8358188" y="3833813"/>
          <p14:tracePt t="2772" x="8353425" y="3833813"/>
          <p14:tracePt t="2773" x="8347075" y="3833813"/>
          <p14:tracePt t="2774" x="8342313" y="3833813"/>
          <p14:tracePt t="2776" x="8342313" y="3838575"/>
          <p14:tracePt t="2776" x="8335963" y="3838575"/>
          <p14:tracePt t="2778" x="8329613" y="3838575"/>
          <p14:tracePt t="2780" x="8324850" y="3838575"/>
          <p14:tracePt t="2782" x="8318500" y="3838575"/>
          <p14:tracePt t="2783" x="8313738" y="3838575"/>
          <p14:tracePt t="2787" x="8307388" y="3838575"/>
          <p14:tracePt t="2790" x="8302625" y="3844925"/>
          <p14:tracePt t="2793" x="8296275" y="3844925"/>
          <p14:tracePt t="2793" x="8291513" y="3844925"/>
          <p14:tracePt t="2798" x="8285163" y="3844925"/>
          <p14:tracePt t="2803" x="8280400" y="3851275"/>
          <p14:tracePt t="2808" x="8274050" y="3851275"/>
          <p14:tracePt t="2810" x="8269288" y="3851275"/>
          <p14:tracePt t="2816" x="8262938" y="3851275"/>
          <p14:tracePt t="2822" x="8256588" y="3851275"/>
          <p14:tracePt t="2828" x="8251825" y="3851275"/>
          <p14:tracePt t="2830" x="8245475" y="3851275"/>
          <p14:tracePt t="2835" x="8240713" y="3851275"/>
          <p14:tracePt t="2840" x="8234363" y="3851275"/>
          <p14:tracePt t="2844" x="8229600" y="3851275"/>
          <p14:tracePt t="2844" x="8223250" y="3851275"/>
          <p14:tracePt t="2850" x="8218488" y="3851275"/>
          <p14:tracePt t="2851" x="8218488" y="3856038"/>
          <p14:tracePt t="2854" x="8212138" y="3856038"/>
          <p14:tracePt t="2858" x="8207375" y="3856038"/>
          <p14:tracePt t="2860" x="8201025" y="3856038"/>
          <p14:tracePt t="2864" x="8194675" y="3856038"/>
          <p14:tracePt t="2868" x="8189913" y="3856038"/>
          <p14:tracePt t="2873" x="8183563" y="3856038"/>
          <p14:tracePt t="2876" x="8178800" y="3856038"/>
          <p14:tracePt t="2880" x="8172450" y="3856038"/>
          <p14:tracePt t="2886" x="8167688" y="3856038"/>
          <p14:tracePt t="2893" x="8167688" y="3862388"/>
          <p14:tracePt t="2894" x="8161338" y="3862388"/>
          <p14:tracePt t="2907" x="8156575" y="3862388"/>
          <p14:tracePt t="3010" x="8161338" y="3862388"/>
          <p14:tracePt t="3018" x="8167688" y="3862388"/>
          <p14:tracePt t="3023" x="8172450" y="3862388"/>
          <p14:tracePt t="3026" x="8172450" y="3856038"/>
          <p14:tracePt t="3027" x="8178800" y="3856038"/>
          <p14:tracePt t="3028" x="8183563" y="3856038"/>
          <p14:tracePt t="3031" x="8189913" y="3856038"/>
          <p14:tracePt t="3036" x="8201025" y="3856038"/>
          <p14:tracePt t="3036" x="8201025" y="3851275"/>
          <p14:tracePt t="3039" x="8207375" y="3851275"/>
          <p14:tracePt t="3042" x="8212138" y="3844925"/>
          <p14:tracePt t="3043" x="8218488" y="3844925"/>
          <p14:tracePt t="3044" x="8223250" y="3844925"/>
          <p14:tracePt t="3046" x="8229600" y="3844925"/>
          <p14:tracePt t="3049" x="8234363" y="3844925"/>
          <p14:tracePt t="3050" x="8234363" y="3838575"/>
          <p14:tracePt t="3050" x="8240713" y="3838575"/>
          <p14:tracePt t="3053" x="8245475" y="3838575"/>
          <p14:tracePt t="3054" x="8251825" y="3838575"/>
          <p14:tracePt t="3055" x="8256588" y="3838575"/>
          <p14:tracePt t="3057" x="8262938" y="3833813"/>
          <p14:tracePt t="3058" x="8269288" y="3833813"/>
          <p14:tracePt t="3060" x="8274050" y="3827463"/>
          <p14:tracePt t="3061" x="8280400" y="3827463"/>
          <p14:tracePt t="3062" x="8291513" y="3827463"/>
          <p14:tracePt t="3063" x="8296275" y="3827463"/>
          <p14:tracePt t="3065" x="8302625" y="3827463"/>
          <p14:tracePt t="3065" x="8307388" y="3822700"/>
          <p14:tracePt t="3066" x="8313738" y="3822700"/>
          <p14:tracePt t="3067" x="8324850" y="3816350"/>
          <p14:tracePt t="3070" x="8329613" y="3816350"/>
          <p14:tracePt t="3072" x="8342313" y="3816350"/>
          <p14:tracePt t="3072" x="8347075" y="3816350"/>
          <p14:tracePt t="3074" x="8358188" y="3811588"/>
          <p14:tracePt t="3075" x="8375650" y="3805238"/>
          <p14:tracePt t="3077" x="8380413" y="3805238"/>
          <p14:tracePt t="3078" x="8391525" y="3805238"/>
          <p14:tracePt t="3079" x="8397875" y="3805238"/>
          <p14:tracePt t="3081" x="8408988" y="3800475"/>
          <p14:tracePt t="3082" x="8415338" y="3800475"/>
          <p14:tracePt t="3084" x="8420100" y="3800475"/>
          <p14:tracePt t="3085" x="8431213" y="3794125"/>
          <p14:tracePt t="3085" x="8437563" y="3794125"/>
          <p14:tracePt t="3086" x="8448675" y="3794125"/>
          <p14:tracePt t="3088" x="8459788" y="3789363"/>
          <p14:tracePt t="3090" x="8464550" y="3789363"/>
          <p14:tracePt t="3091" x="8477250" y="3789363"/>
          <p14:tracePt t="3091" x="8482013" y="3783013"/>
          <p14:tracePt t="3092" x="8493125" y="3783013"/>
          <p14:tracePt t="3094" x="8504238" y="3783013"/>
          <p14:tracePt t="3096" x="8515350" y="3778250"/>
          <p14:tracePt t="3097" x="8526463" y="3778250"/>
          <p14:tracePt t="3098" x="8537575" y="3771900"/>
          <p14:tracePt t="3100" x="8550275" y="3771900"/>
          <p14:tracePt t="3101" x="8555038" y="3771900"/>
          <p14:tracePt t="3102" x="8561388" y="3771900"/>
          <p14:tracePt t="3103" x="8572500" y="3765550"/>
          <p14:tracePt t="3104" x="8583613" y="3765550"/>
          <p14:tracePt t="3105" x="8588375" y="3760788"/>
          <p14:tracePt t="3107" x="8605838" y="3760788"/>
          <p14:tracePt t="3107" x="8612188" y="3760788"/>
          <p14:tracePt t="3109" x="8623300" y="3760788"/>
          <p14:tracePt t="3110" x="8628063" y="3754438"/>
          <p14:tracePt t="3111" x="8634413" y="3754438"/>
          <p14:tracePt t="3112" x="8650288" y="3749675"/>
          <p14:tracePt t="3114" x="8667750" y="3743325"/>
          <p14:tracePt t="3115" x="8678863" y="3743325"/>
          <p14:tracePt t="3117" x="8696325" y="3743325"/>
          <p14:tracePt t="3118" x="8701088" y="3743325"/>
          <p14:tracePt t="3119" x="8712200" y="3738563"/>
          <p14:tracePt t="3120" x="8718550" y="3738563"/>
          <p14:tracePt t="3121" x="8729663" y="3732213"/>
          <p14:tracePt t="3121" x="8740775" y="3732213"/>
          <p14:tracePt t="3122" x="8745538" y="3732213"/>
          <p14:tracePt t="3125" x="8763000" y="3727450"/>
          <p14:tracePt t="3126" x="8769350" y="3727450"/>
          <p14:tracePt t="3127" x="8774113" y="3721100"/>
          <p14:tracePt t="3127" x="8785225" y="3721100"/>
          <p14:tracePt t="3129" x="8796338" y="3721100"/>
          <p14:tracePt t="3130" x="8807450" y="3716338"/>
          <p14:tracePt t="3132" x="8820150" y="3716338"/>
          <p14:tracePt t="3133" x="8820150" y="3709988"/>
          <p14:tracePt t="3133" x="8831263" y="3709988"/>
          <p14:tracePt t="3134" x="8842375" y="3709988"/>
          <p14:tracePt t="3135" x="8847138" y="3709988"/>
          <p14:tracePt t="3136" x="8853488" y="3705225"/>
          <p14:tracePt t="3137" x="8858250" y="3705225"/>
          <p14:tracePt t="3139" x="8869363" y="3698875"/>
          <p14:tracePt t="3140" x="8875713" y="3698875"/>
          <p14:tracePt t="3140" x="8880475" y="3698875"/>
          <p14:tracePt t="3141" x="8893175" y="3698875"/>
          <p14:tracePt t="3142" x="8897938" y="3698875"/>
          <p14:tracePt t="3143" x="8904288" y="3692525"/>
          <p14:tracePt t="3144" x="8915400" y="3687763"/>
          <p14:tracePt t="3146" x="8920163" y="3687763"/>
          <p14:tracePt t="3147" x="8926513" y="3687763"/>
          <p14:tracePt t="3148" x="8937625" y="3687763"/>
          <p14:tracePt t="3148" x="8942388" y="3687763"/>
          <p14:tracePt t="3150" x="8948738" y="3681413"/>
          <p14:tracePt t="3151" x="8959850" y="3681413"/>
          <p14:tracePt t="3151" x="8966200" y="3676650"/>
          <p14:tracePt t="3153" x="8970963" y="3676650"/>
          <p14:tracePt t="3155" x="8982075" y="3670300"/>
          <p14:tracePt t="3156" x="8993188" y="3670300"/>
          <p14:tracePt t="3157" x="8999538" y="3670300"/>
          <p14:tracePt t="3158" x="9004300" y="3670300"/>
          <p14:tracePt t="3159" x="9010650" y="3665538"/>
          <p14:tracePt t="3160" x="9015413" y="3665538"/>
          <p14:tracePt t="3161" x="9028113" y="3665538"/>
          <p14:tracePt t="3162" x="9032875" y="3665538"/>
          <p14:tracePt t="3163" x="9039225" y="3665538"/>
          <p14:tracePt t="3164" x="9043988" y="3659188"/>
          <p14:tracePt t="3165" x="9050338" y="3659188"/>
          <p14:tracePt t="3165" x="9055100" y="3654425"/>
          <p14:tracePt t="3167" x="9061450" y="3654425"/>
          <p14:tracePt t="3167" x="9066213" y="3654425"/>
          <p14:tracePt t="3168" x="9072563" y="3654425"/>
          <p14:tracePt t="3169" x="9077325" y="3654425"/>
          <p14:tracePt t="3170" x="9088438" y="3648075"/>
          <p14:tracePt t="3171" x="9094788" y="3648075"/>
          <p14:tracePt t="3172" x="9101138" y="3648075"/>
          <p14:tracePt t="3174" x="9101138" y="3643313"/>
          <p14:tracePt t="3175" x="9105900" y="3643313"/>
          <p14:tracePt t="3175" x="9112250" y="3643313"/>
          <p14:tracePt t="3176" x="9117013" y="3643313"/>
          <p14:tracePt t="3177" x="9123363" y="3643313"/>
          <p14:tracePt t="3178" x="9128125" y="3636963"/>
          <p14:tracePt t="3179" x="9134475" y="3636963"/>
          <p14:tracePt t="3181" x="9139238" y="3636963"/>
          <p14:tracePt t="3183" x="9145588" y="3636963"/>
          <p14:tracePt t="3183" x="9150350" y="3636963"/>
          <p14:tracePt t="3184" x="9156700" y="3636963"/>
          <p14:tracePt t="3185" x="9163050" y="3630613"/>
          <p14:tracePt t="3186" x="9167813" y="3630613"/>
          <p14:tracePt t="3188" x="9174163" y="3630613"/>
          <p14:tracePt t="3189" x="9178925" y="3630613"/>
          <p14:tracePt t="3190" x="9178925" y="3625850"/>
          <p14:tracePt t="3191" x="9190038" y="3625850"/>
          <p14:tracePt t="3194" x="9196388" y="3619500"/>
          <p14:tracePt t="3196" x="9201150" y="3619500"/>
          <p14:tracePt t="3197" x="9207500" y="3619500"/>
          <p14:tracePt t="3198" x="9212263" y="3619500"/>
          <p14:tracePt t="3201" x="9218613" y="3614738"/>
          <p14:tracePt t="3202" x="9223375" y="3614738"/>
          <p14:tracePt t="3204" x="9229725" y="3614738"/>
          <p14:tracePt t="3205" x="9236075" y="3614738"/>
          <p14:tracePt t="3208" x="9240838" y="3614738"/>
          <p14:tracePt t="3208" x="9240838" y="3608388"/>
          <p14:tracePt t="3210" x="9247188" y="3608388"/>
          <p14:tracePt t="3211" x="9251950" y="3608388"/>
          <p14:tracePt t="3213" x="9258300" y="3608388"/>
          <p14:tracePt t="3216" x="9258300" y="3603625"/>
          <p14:tracePt t="3216" x="9263063" y="3603625"/>
          <p14:tracePt t="3221" x="9269413" y="3597275"/>
          <p14:tracePt t="3223" x="9274175" y="3597275"/>
          <p14:tracePt t="3227" x="9280525" y="3597275"/>
          <p14:tracePt t="3233" x="9285288" y="3592513"/>
          <p14:tracePt t="3241" x="9291638" y="3592513"/>
          <p14:tracePt t="3245" x="9296400" y="3592513"/>
          <p14:tracePt t="3356" x="9291638" y="3592513"/>
          <p14:tracePt t="3363" x="9285288" y="3592513"/>
          <p14:tracePt t="3369" x="9280525" y="3592513"/>
          <p14:tracePt t="3374" x="9274175" y="3592513"/>
          <p14:tracePt t="3376" x="9269413" y="3592513"/>
          <p14:tracePt t="3379" x="9263063" y="3592513"/>
          <p14:tracePt t="3383" x="9258300" y="3592513"/>
          <p14:tracePt t="3385" x="9251950" y="3592513"/>
          <p14:tracePt t="3387" x="9247188" y="3592513"/>
          <p14:tracePt t="3390" x="9240838" y="3592513"/>
          <p14:tracePt t="3391" x="9240838" y="3597275"/>
          <p14:tracePt t="3392" x="9236075" y="3597275"/>
          <p14:tracePt t="3394" x="9229725" y="3603625"/>
          <p14:tracePt t="3397" x="9223375" y="3603625"/>
          <p14:tracePt t="3398" x="9218613" y="3603625"/>
          <p14:tracePt t="3401" x="9212263" y="3603625"/>
          <p14:tracePt t="3403" x="9207500" y="3608388"/>
          <p14:tracePt t="3406" x="9201150" y="3608388"/>
          <p14:tracePt t="3407" x="9196388" y="3608388"/>
          <p14:tracePt t="3409" x="9190038" y="3608388"/>
          <p14:tracePt t="3410" x="9185275" y="3608388"/>
          <p14:tracePt t="3411" x="9185275" y="3614738"/>
          <p14:tracePt t="3412" x="9178925" y="3614738"/>
          <p14:tracePt t="3413" x="9174163" y="3614738"/>
          <p14:tracePt t="3415" x="9167813" y="3614738"/>
          <p14:tracePt t="3416" x="9163050" y="3614738"/>
          <p14:tracePt t="3419" x="9150350" y="3619500"/>
          <p14:tracePt t="3420" x="9150350" y="3625850"/>
          <p14:tracePt t="3421" x="9139238" y="3625850"/>
          <p14:tracePt t="3422" x="9134475" y="3625850"/>
          <p14:tracePt t="3423" x="9128125" y="3625850"/>
          <p14:tracePt t="3425" x="9123363" y="3630613"/>
          <p14:tracePt t="3426" x="9112250" y="3630613"/>
          <p14:tracePt t="3428" x="9105900" y="3630613"/>
          <p14:tracePt t="3430" x="9094788" y="3630613"/>
          <p14:tracePt t="3430" x="9088438" y="3636963"/>
          <p14:tracePt t="3432" x="9083675" y="3636963"/>
          <p14:tracePt t="3433" x="9072563" y="3643313"/>
          <p14:tracePt t="3433" x="9066213" y="3643313"/>
          <p14:tracePt t="3434" x="9061450" y="3643313"/>
          <p14:tracePt t="3436" x="9055100" y="3643313"/>
          <p14:tracePt t="3438" x="9039225" y="3643313"/>
          <p14:tracePt t="3439" x="9039225" y="3648075"/>
          <p14:tracePt t="3439" x="9032875" y="3648075"/>
          <p14:tracePt t="3440" x="9021763" y="3648075"/>
          <p14:tracePt t="3441" x="9015413" y="3654425"/>
          <p14:tracePt t="3442" x="9010650" y="3654425"/>
          <p14:tracePt t="3443" x="9004300" y="3654425"/>
          <p14:tracePt t="3446" x="8993188" y="3654425"/>
          <p14:tracePt t="3446" x="8982075" y="3659188"/>
          <p14:tracePt t="3448" x="8970963" y="3659188"/>
          <p14:tracePt t="3449" x="8966200" y="3659188"/>
          <p14:tracePt t="3450" x="8959850" y="3659188"/>
          <p14:tracePt t="3452" x="8953500" y="3659188"/>
          <p14:tracePt t="3453" x="8942388" y="3665538"/>
          <p14:tracePt t="3453" x="8937625" y="3665538"/>
          <p14:tracePt t="3454" x="8931275" y="3665538"/>
          <p14:tracePt t="3455" x="8926513" y="3670300"/>
          <p14:tracePt t="3457" x="8915400" y="3670300"/>
          <p14:tracePt t="3458" x="8909050" y="3676650"/>
          <p14:tracePt t="3459" x="8904288" y="3676650"/>
          <p14:tracePt t="3460" x="8893175" y="3676650"/>
          <p14:tracePt t="3460" x="8886825" y="3676650"/>
          <p14:tracePt t="3461" x="8875713" y="3676650"/>
          <p14:tracePt t="3463" x="8864600" y="3681413"/>
          <p14:tracePt t="3465" x="8853488" y="3681413"/>
          <p14:tracePt t="3466" x="8842375" y="3687763"/>
          <p14:tracePt t="3467" x="8831263" y="3687763"/>
          <p14:tracePt t="3469" x="8820150" y="3687763"/>
          <p14:tracePt t="3470" x="8807450" y="3692525"/>
          <p14:tracePt t="3470" x="8796338" y="3692525"/>
          <p14:tracePt t="3472" x="8791575" y="3692525"/>
          <p14:tracePt t="3473" x="8780463" y="3698875"/>
          <p14:tracePt t="3474" x="8769350" y="3698875"/>
          <p14:tracePt t="3475" x="8763000" y="3698875"/>
          <p14:tracePt t="3476" x="8758238" y="3698875"/>
          <p14:tracePt t="3477" x="8745538" y="3698875"/>
          <p14:tracePt t="3477" x="8734425" y="3705225"/>
          <p14:tracePt t="3479" x="8729663" y="3705225"/>
          <p14:tracePt t="3480" x="8723313" y="3705225"/>
          <p14:tracePt t="3481" x="8712200" y="3709988"/>
          <p14:tracePt t="3481" x="8701088" y="3709988"/>
          <p14:tracePt t="3483" x="8696325" y="3709988"/>
          <p14:tracePt t="3483" x="8689975" y="3709988"/>
          <p14:tracePt t="3484" x="8678863" y="3716338"/>
          <p14:tracePt t="3485" x="8667750" y="3716338"/>
          <p14:tracePt t="3486" x="8661400" y="3721100"/>
          <p14:tracePt t="3488" x="8656638" y="3721100"/>
          <p14:tracePt t="3488" x="8645525" y="3721100"/>
          <p14:tracePt t="3489" x="8634413" y="3721100"/>
          <p14:tracePt t="3490" x="8628063" y="3721100"/>
          <p14:tracePt t="3491" x="8623300" y="3721100"/>
          <p14:tracePt t="3493" x="8605838" y="3727450"/>
          <p14:tracePt t="3493" x="8594725" y="3727450"/>
          <p14:tracePt t="3494" x="8588375" y="3732213"/>
          <p14:tracePt t="3495" x="8577263" y="3732213"/>
          <p14:tracePt t="3496" x="8572500" y="3732213"/>
          <p14:tracePt t="3497" x="8561388" y="3732213"/>
          <p14:tracePt t="3498" x="8555038" y="3738563"/>
          <p14:tracePt t="3500" x="8543925" y="3738563"/>
          <p14:tracePt t="3501" x="8537575" y="3738563"/>
          <p14:tracePt t="3502" x="8526463" y="3743325"/>
          <p14:tracePt t="3502" x="8521700" y="3743325"/>
          <p14:tracePt t="3503" x="8510588" y="3743325"/>
          <p14:tracePt t="3504" x="8504238" y="3743325"/>
          <p14:tracePt t="3505" x="8493125" y="3749675"/>
          <p14:tracePt t="3507" x="8488363" y="3749675"/>
          <p14:tracePt t="3507" x="8477250" y="3754438"/>
          <p14:tracePt t="3509" x="8470900" y="3754438"/>
          <p14:tracePt t="3510" x="8459788" y="3754438"/>
          <p14:tracePt t="3510" x="8453438" y="3754438"/>
          <p14:tracePt t="3512" x="8448675" y="3754438"/>
          <p14:tracePt t="3513" x="8437563" y="3760788"/>
          <p14:tracePt t="3514" x="8420100" y="3760788"/>
          <p14:tracePt t="3515" x="8415338" y="3765550"/>
          <p14:tracePt t="3517" x="8397875" y="3765550"/>
          <p14:tracePt t="3519" x="8386763" y="3771900"/>
          <p14:tracePt t="3519" x="8375650" y="3771900"/>
          <p14:tracePt t="3521" x="8364538" y="3771900"/>
          <p14:tracePt t="3522" x="8358188" y="3771900"/>
          <p14:tracePt t="3522" x="8347075" y="3778250"/>
          <p14:tracePt t="3525" x="8335963" y="3783013"/>
          <p14:tracePt t="3525" x="8329613" y="3783013"/>
          <p14:tracePt t="3527" x="8318500" y="3783013"/>
          <p14:tracePt t="3528" x="8313738" y="3783013"/>
          <p14:tracePt t="3529" x="8307388" y="3783013"/>
          <p14:tracePt t="3530" x="8296275" y="3789363"/>
          <p14:tracePt t="3531" x="8291513" y="3789363"/>
          <p14:tracePt t="3532" x="8274050" y="3794125"/>
          <p14:tracePt t="3533" x="8269288" y="3794125"/>
          <p14:tracePt t="3534" x="8262938" y="3794125"/>
          <p14:tracePt t="3535" x="8256588" y="3794125"/>
          <p14:tracePt t="3536" x="8245475" y="3800475"/>
          <p14:tracePt t="3537" x="8240713" y="3800475"/>
          <p14:tracePt t="3537" x="8234363" y="3805238"/>
          <p14:tracePt t="3538" x="8223250" y="3805238"/>
          <p14:tracePt t="3540" x="8218488" y="3805238"/>
          <p14:tracePt t="3542" x="8212138" y="3805238"/>
          <p14:tracePt t="3543" x="8207375" y="3811588"/>
          <p14:tracePt t="3543" x="8201025" y="3811588"/>
          <p14:tracePt t="3544" x="8189913" y="3816350"/>
          <p14:tracePt t="3545" x="8183563" y="3816350"/>
          <p14:tracePt t="3546" x="8178800" y="3816350"/>
          <p14:tracePt t="3548" x="8172450" y="3816350"/>
          <p14:tracePt t="3549" x="8172450" y="3822700"/>
          <p14:tracePt t="3549" x="8161338" y="3822700"/>
          <p14:tracePt t="3551" x="8156575" y="3827463"/>
          <p14:tracePt t="3551" x="8150225" y="3827463"/>
          <p14:tracePt t="3552" x="8145463" y="3827463"/>
          <p14:tracePt t="3555" x="8139113" y="3833813"/>
          <p14:tracePt t="3556" x="8128000" y="3833813"/>
          <p14:tracePt t="3559" x="8116888" y="3838575"/>
          <p14:tracePt t="3561" x="8110538" y="3838575"/>
          <p14:tracePt t="3562" x="8105775" y="3844925"/>
          <p14:tracePt t="3563" x="8099425" y="3844925"/>
          <p14:tracePt t="3565" x="8094663" y="3851275"/>
          <p14:tracePt t="3566" x="8088313" y="3851275"/>
          <p14:tracePt t="3567" x="8083550" y="3851275"/>
          <p14:tracePt t="3568" x="8077200" y="3851275"/>
          <p14:tracePt t="3570" x="8077200" y="3856038"/>
          <p14:tracePt t="3570" x="8072438" y="3856038"/>
          <p14:tracePt t="3572" x="8066088" y="3856038"/>
          <p14:tracePt t="3573" x="8061325" y="3862388"/>
          <p14:tracePt t="3574" x="8054975" y="3862388"/>
          <p14:tracePt t="3575" x="8054975" y="3867150"/>
          <p14:tracePt t="3577" x="8048625" y="3867150"/>
          <p14:tracePt t="3578" x="8043863" y="3867150"/>
          <p14:tracePt t="3579" x="8043863" y="3873500"/>
          <p14:tracePt t="3580" x="8037513" y="3873500"/>
          <p14:tracePt t="3583" x="8032750" y="3873500"/>
          <p14:tracePt t="3585" x="8032750" y="3878263"/>
          <p14:tracePt t="3585" x="8026400" y="3878263"/>
          <p14:tracePt t="3586" x="8021638" y="3878263"/>
          <p14:tracePt t="3588" x="8015288" y="3878263"/>
          <p14:tracePt t="3589" x="8015288" y="3884613"/>
          <p14:tracePt t="3592" x="8010525" y="3884613"/>
          <p14:tracePt t="3592" x="8010525" y="3889375"/>
          <p14:tracePt t="3594" x="8004175" y="3889375"/>
          <p14:tracePt t="3596" x="7999413" y="3889375"/>
          <p14:tracePt t="3599" x="7999413" y="3895725"/>
          <p14:tracePt t="3599" x="7993063" y="3895725"/>
          <p14:tracePt t="3602" x="7986713" y="3895725"/>
          <p14:tracePt t="3605" x="7986713" y="3900488"/>
          <p14:tracePt t="3606" x="7981950" y="3900488"/>
          <p14:tracePt t="3607" x="7975600" y="3900488"/>
          <p14:tracePt t="3611" x="7970838" y="3900488"/>
          <p14:tracePt t="3612" x="7970838" y="3906838"/>
          <p14:tracePt t="3615" x="7964488" y="3906838"/>
          <p14:tracePt t="3617" x="7964488" y="3913188"/>
          <p14:tracePt t="3619" x="7959725" y="3913188"/>
          <p14:tracePt t="3621" x="7953375" y="3913188"/>
          <p14:tracePt t="3630" x="7948613" y="3917950"/>
          <p14:tracePt t="3714" x="7953375" y="3917950"/>
          <p14:tracePt t="3717" x="7959725" y="3917950"/>
          <p14:tracePt t="3721" x="7964488" y="3917950"/>
          <p14:tracePt t="3725" x="7970838" y="3917950"/>
          <p14:tracePt t="3727" x="7970838" y="3913188"/>
          <p14:tracePt t="3727" x="7975600" y="3913188"/>
          <p14:tracePt t="3730" x="7981950" y="3913188"/>
          <p14:tracePt t="3731" x="7981950" y="3906838"/>
          <p14:tracePt t="3732" x="7986713" y="3906838"/>
          <p14:tracePt t="3735" x="7993063" y="3906838"/>
          <p14:tracePt t="3738" x="7999413" y="3906838"/>
          <p14:tracePt t="3739" x="8004175" y="3900488"/>
          <p14:tracePt t="3741" x="8010525" y="3900488"/>
          <p14:tracePt t="3743" x="8015288" y="3900488"/>
          <p14:tracePt t="3744" x="8021638" y="3900488"/>
          <p14:tracePt t="3745" x="8021638" y="3895725"/>
          <p14:tracePt t="3746" x="8026400" y="3895725"/>
          <p14:tracePt t="3747" x="8032750" y="3895725"/>
          <p14:tracePt t="3750" x="8037513" y="3895725"/>
          <p14:tracePt t="3751" x="8043863" y="3889375"/>
          <p14:tracePt t="3751" x="8048625" y="3889375"/>
          <p14:tracePt t="3753" x="8054975" y="3884613"/>
          <p14:tracePt t="3756" x="8061325" y="3884613"/>
          <p14:tracePt t="3757" x="8066088" y="3884613"/>
          <p14:tracePt t="3757" x="8072438" y="3884613"/>
          <p14:tracePt t="3758" x="8077200" y="3878263"/>
          <p14:tracePt t="3759" x="8083550" y="3878263"/>
          <p14:tracePt t="3760" x="8088313" y="3878263"/>
          <p14:tracePt t="3761" x="8094663" y="3878263"/>
          <p14:tracePt t="3763" x="8099425" y="3878263"/>
          <p14:tracePt t="3764" x="8099425" y="3873500"/>
          <p14:tracePt t="3764" x="8110538" y="3873500"/>
          <p14:tracePt t="3766" x="8110538" y="3867150"/>
          <p14:tracePt t="3766" x="8116888" y="3867150"/>
          <p14:tracePt t="3767" x="8121650" y="3867150"/>
          <p14:tracePt t="3769" x="8134350" y="3867150"/>
          <p14:tracePt t="3771" x="8134350" y="3862388"/>
          <p14:tracePt t="3772" x="8139113" y="3862388"/>
          <p14:tracePt t="3772" x="8156575" y="3862388"/>
          <p14:tracePt t="3773" x="8161338" y="3862388"/>
          <p14:tracePt t="3775" x="8161338" y="3856038"/>
          <p14:tracePt t="3776" x="8172450" y="3856038"/>
          <p14:tracePt t="3777" x="8172450" y="3851275"/>
          <p14:tracePt t="3778" x="8178800" y="3851275"/>
          <p14:tracePt t="3779" x="8194675" y="3851275"/>
          <p14:tracePt t="3780" x="8201025" y="3851275"/>
          <p14:tracePt t="3781" x="8207375" y="3844925"/>
          <p14:tracePt t="3782" x="8212138" y="3844925"/>
          <p14:tracePt t="3783" x="8218488" y="3844925"/>
          <p14:tracePt t="3784" x="8223250" y="3844925"/>
          <p14:tracePt t="3785" x="8229600" y="3838575"/>
          <p14:tracePt t="3786" x="8234363" y="3838575"/>
          <p14:tracePt t="3787" x="8240713" y="3838575"/>
          <p14:tracePt t="3788" x="8245475" y="3833813"/>
          <p14:tracePt t="3789" x="8256588" y="3833813"/>
          <p14:tracePt t="3790" x="8262938" y="3833813"/>
          <p14:tracePt t="3791" x="8269288" y="3827463"/>
          <p14:tracePt t="3792" x="8274050" y="3827463"/>
          <p14:tracePt t="3793" x="8285163" y="3822700"/>
          <p14:tracePt t="3794" x="8296275" y="3822700"/>
          <p14:tracePt t="3795" x="8307388" y="3822700"/>
          <p14:tracePt t="3797" x="8318500" y="3816350"/>
          <p14:tracePt t="3797" x="8329613" y="3811588"/>
          <p14:tracePt t="3800" x="8347075" y="3811588"/>
          <p14:tracePt t="3800" x="8353425" y="3811588"/>
          <p14:tracePt t="3802" x="8369300" y="3805238"/>
          <p14:tracePt t="3803" x="8380413" y="3800475"/>
          <p14:tracePt t="3806" x="8391525" y="3800475"/>
          <p14:tracePt t="3807" x="8402638" y="3800475"/>
          <p14:tracePt t="3807" x="8402638" y="3794125"/>
          <p14:tracePt t="3808" x="8415338" y="3789363"/>
          <p14:tracePt t="3809" x="8426450" y="3789363"/>
          <p14:tracePt t="3810" x="8431213" y="3789363"/>
          <p14:tracePt t="3811" x="8437563" y="3789363"/>
          <p14:tracePt t="3812" x="8448675" y="3783013"/>
          <p14:tracePt t="3813" x="8464550" y="3778250"/>
          <p14:tracePt t="3814" x="8470900" y="3778250"/>
          <p14:tracePt t="3815" x="8482013" y="3778250"/>
          <p14:tracePt t="3816" x="8488363" y="3778250"/>
          <p14:tracePt t="3817" x="8499475" y="3771900"/>
          <p14:tracePt t="3819" x="8504238" y="3771900"/>
          <p14:tracePt t="3819" x="8504238" y="3765550"/>
          <p14:tracePt t="3821" x="8515350" y="3765550"/>
          <p14:tracePt t="3821" x="8526463" y="3765550"/>
          <p14:tracePt t="3822" x="8537575" y="3760788"/>
          <p14:tracePt t="3825" x="8555038" y="3754438"/>
          <p14:tracePt t="3826" x="8561388" y="3754438"/>
          <p14:tracePt t="3827" x="8572500" y="3754438"/>
          <p14:tracePt t="3828" x="8577263" y="3754438"/>
          <p14:tracePt t="3829" x="8583613" y="3749675"/>
          <p14:tracePt t="3830" x="8594725" y="3749675"/>
          <p14:tracePt t="3831" x="8605838" y="3743325"/>
          <p14:tracePt t="3831" x="8616950" y="3738563"/>
          <p14:tracePt t="3832" x="8623300" y="3738563"/>
          <p14:tracePt t="3834" x="8628063" y="3738563"/>
          <p14:tracePt t="3834" x="8639175" y="3738563"/>
          <p14:tracePt t="3835" x="8645525" y="3732213"/>
          <p14:tracePt t="3836" x="8656638" y="3727450"/>
          <p14:tracePt t="3837" x="8661400" y="3727450"/>
          <p14:tracePt t="3838" x="8672513" y="3727450"/>
          <p14:tracePt t="3839" x="8678863" y="3727450"/>
          <p14:tracePt t="3841" x="8685213" y="3727450"/>
          <p14:tracePt t="3841" x="8696325" y="3721100"/>
          <p14:tracePt t="3842" x="8701088" y="3716338"/>
          <p14:tracePt t="3843" x="8707438" y="3716338"/>
          <p14:tracePt t="3844" x="8718550" y="3716338"/>
          <p14:tracePt t="3845" x="8723313" y="3716338"/>
          <p14:tracePt t="3847" x="8723313" y="3709988"/>
          <p14:tracePt t="3848" x="8734425" y="3709988"/>
          <p14:tracePt t="3848" x="8745538" y="3705225"/>
          <p14:tracePt t="3850" x="8758238" y="3705225"/>
          <p14:tracePt t="3851" x="8769350" y="3705225"/>
          <p14:tracePt t="3852" x="8769350" y="3698875"/>
          <p14:tracePt t="3853" x="8780463" y="3698875"/>
          <p14:tracePt t="3855" x="8785225" y="3698875"/>
          <p14:tracePt t="3856" x="8791575" y="3698875"/>
          <p14:tracePt t="3856" x="8796338" y="3692525"/>
          <p14:tracePt t="3857" x="8802688" y="3692525"/>
          <p14:tracePt t="3858" x="8813800" y="3687763"/>
          <p14:tracePt t="3860" x="8824913" y="3687763"/>
          <p14:tracePt t="3863" x="8831263" y="3681413"/>
          <p14:tracePt t="3863" x="8836025" y="3681413"/>
          <p14:tracePt t="3864" x="8842375" y="3676650"/>
          <p14:tracePt t="3866" x="8853488" y="3676650"/>
          <p14:tracePt t="3867" x="8858250" y="3676650"/>
          <p14:tracePt t="3869" x="8864600" y="3676650"/>
          <p14:tracePt t="3870" x="8875713" y="3670300"/>
          <p14:tracePt t="3871" x="8880475" y="3670300"/>
          <p14:tracePt t="3873" x="8886825" y="3670300"/>
          <p14:tracePt t="3874" x="8886825" y="3665538"/>
          <p14:tracePt t="3875" x="8897938" y="3665538"/>
          <p14:tracePt t="3876" x="8897938" y="3659188"/>
          <p14:tracePt t="3877" x="8904288" y="3659188"/>
          <p14:tracePt t="3878" x="8909050" y="3659188"/>
          <p14:tracePt t="3880" x="8915400" y="3659188"/>
          <p14:tracePt t="3880" x="8920163" y="3659188"/>
          <p14:tracePt t="3882" x="8920163" y="3654425"/>
          <p14:tracePt t="3882" x="8926513" y="3654425"/>
          <p14:tracePt t="3884" x="8931275" y="3654425"/>
          <p14:tracePt t="3886" x="8937625" y="3648075"/>
          <p14:tracePt t="3887" x="8942388" y="3648075"/>
          <p14:tracePt t="3890" x="8948738" y="3648075"/>
          <p14:tracePt t="3903" x="8982075" y="3636963"/>
          <p14:tracePt t="3918" x="8999538" y="3625850"/>
          <p14:tracePt t="3920" x="9004300" y="3625850"/>
          <p14:tracePt t="3921" x="9004300" y="3619500"/>
          <p14:tracePt t="3928" x="9010650" y="3619500"/>
          <p14:tracePt t="3993" x="9015413" y="3619500"/>
          <p14:tracePt t="4001" x="9015413" y="3614738"/>
          <p14:tracePt t="4010" x="9021763" y="3614738"/>
          <p14:tracePt t="4032" x="9028113" y="3614738"/>
          <p14:tracePt t="4046" x="9028113" y="3608388"/>
          <p14:tracePt t="4055" x="9032875" y="3608388"/>
          <p14:tracePt t="4084" x="9039225" y="3608388"/>
          <p14:tracePt t="4098" x="9043988" y="3608388"/>
          <p14:tracePt t="4101" x="9043988" y="3603625"/>
          <p14:tracePt t="4124" x="9043988" y="3597275"/>
          <p14:tracePt t="4127" x="9050338" y="3597275"/>
          <p14:tracePt t="4149" x="9055100" y="3597275"/>
          <p14:tracePt t="4157" x="9055100" y="3592513"/>
          <p14:tracePt t="4168" x="9061450" y="3592513"/>
          <p14:tracePt t="4177" x="9066213" y="3592513"/>
          <p14:tracePt t="4193" x="9066213" y="3586163"/>
          <p14:tracePt t="4197" x="9072563" y="3586163"/>
          <p14:tracePt t="4225" x="9077325" y="3586163"/>
          <p14:tracePt t="4247" x="9083675" y="3586163"/>
          <p14:tracePt t="4255" x="9088438" y="3586163"/>
          <p14:tracePt t="4268" x="9088438" y="3581400"/>
          <p14:tracePt t="4268" x="9094788" y="3581400"/>
          <p14:tracePt t="4280" x="9101138" y="3581400"/>
          <p14:tracePt t="4292" x="9105900" y="3581400"/>
          <p14:tracePt t="4299" x="9112250" y="3581400"/>
          <p14:tracePt t="4299" x="9112250" y="3575050"/>
          <p14:tracePt t="4313" x="9117013" y="3575050"/>
          <p14:tracePt t="4340" x="9123363" y="3575050"/>
          <p14:tracePt t="4406" x="9128125" y="3575050"/>
          <p14:tracePt t="4417" x="9134475" y="3575050"/>
          <p14:tracePt t="4435" x="9139238" y="3575050"/>
          <p14:tracePt t="4455" x="9145588" y="3575050"/>
          <p14:tracePt t="4497" x="9150350" y="3575050"/>
          <p14:tracePt t="4522" x="9156700" y="3575050"/>
          <p14:tracePt t="4568" x="9163050" y="3575050"/>
          <p14:tracePt t="4597" x="9163050" y="3570288"/>
          <p14:tracePt t="4625" x="9167813" y="3570288"/>
          <p14:tracePt t="4665" x="9174163" y="3570288"/>
          <p14:tracePt t="4677" x="9174163" y="3563938"/>
          <p14:tracePt t="4681" x="9178925" y="3563938"/>
          <p14:tracePt t="4686" x="9185275" y="3563938"/>
          <p14:tracePt t="4695" x="9190038" y="3563938"/>
          <p14:tracePt t="4701" x="9190038" y="3557588"/>
          <p14:tracePt t="4703" x="9196388" y="3557588"/>
          <p14:tracePt t="4709" x="9201150" y="3557588"/>
          <p14:tracePt t="4711" x="9201150" y="3552825"/>
          <p14:tracePt t="4711" x="9207500" y="3552825"/>
          <p14:tracePt t="4719" x="9212263" y="3552825"/>
          <p14:tracePt t="4725" x="9218613" y="3552825"/>
          <p14:tracePt t="4731" x="9223375" y="3546475"/>
          <p14:tracePt t="4734" x="9229725" y="3546475"/>
          <p14:tracePt t="4740" x="9236075" y="3546475"/>
          <p14:tracePt t="4746" x="9240838" y="3546475"/>
          <p14:tracePt t="4751" x="9240838" y="3541713"/>
          <p14:tracePt t="4752" x="9247188" y="3541713"/>
          <p14:tracePt t="4754" x="9251950" y="3541713"/>
          <p14:tracePt t="4761" x="9258300" y="3541713"/>
          <p14:tracePt t="4767" x="9263063" y="3541713"/>
          <p14:tracePt t="4767" x="9263063" y="3535363"/>
          <p14:tracePt t="4774" x="9269413" y="3535363"/>
          <p14:tracePt t="4778" x="9274175" y="3530600"/>
          <p14:tracePt t="4786" x="9280525" y="3530600"/>
          <p14:tracePt t="4797" x="9285288" y="3530600"/>
          <p14:tracePt t="4800" x="9285288" y="3524250"/>
          <p14:tracePt t="4809" x="9291638" y="3524250"/>
          <p14:tracePt t="4816" x="9296400" y="3524250"/>
          <p14:tracePt t="4836" x="9302750" y="3524250"/>
          <p14:tracePt t="4837" x="9302750" y="3519488"/>
          <p14:tracePt t="4853" x="9309100" y="3519488"/>
          <p14:tracePt t="4865" x="9313863" y="3519488"/>
          <p14:tracePt t="4870" x="9320213" y="3519488"/>
          <p14:tracePt t="4879" x="9324975" y="3519488"/>
          <p14:tracePt t="4887" x="9331325" y="3519488"/>
          <p14:tracePt t="4891" x="9331325" y="3513138"/>
          <p14:tracePt t="4904" x="9347200" y="3513138"/>
          <p14:tracePt t="4907" x="9353550" y="3513138"/>
          <p14:tracePt t="4912" x="9358313" y="3513138"/>
          <p14:tracePt t="4915" x="9364663" y="3513138"/>
          <p14:tracePt t="4918" x="9371013" y="3513138"/>
          <p14:tracePt t="4922" x="9375775" y="3513138"/>
          <p14:tracePt t="4926" x="9382125" y="3513138"/>
          <p14:tracePt t="4929" x="9386888" y="3513138"/>
          <p14:tracePt t="4931" x="9393238" y="3513138"/>
          <p14:tracePt t="4935" x="9398000" y="3513138"/>
          <p14:tracePt t="4938" x="9404350" y="3513138"/>
          <p14:tracePt t="4941" x="9409113" y="3513138"/>
          <p14:tracePt t="4942" x="9415463" y="3513138"/>
          <p14:tracePt t="4946" x="9420225" y="3513138"/>
          <p14:tracePt t="4950" x="9426575" y="3513138"/>
          <p14:tracePt t="4953" x="9431338" y="3513138"/>
          <p14:tracePt t="4955" x="9437688" y="3513138"/>
          <p14:tracePt t="4957" x="9444038" y="3513138"/>
          <p14:tracePt t="4960" x="9448800" y="3513138"/>
          <p14:tracePt t="4962" x="9455150" y="3513138"/>
          <p14:tracePt t="4964" x="9459913" y="3513138"/>
          <p14:tracePt t="4968" x="9466263" y="3513138"/>
          <p14:tracePt t="4971" x="9471025" y="3513138"/>
          <p14:tracePt t="4974" x="9477375" y="3513138"/>
          <p14:tracePt t="4975" x="9482138" y="3513138"/>
          <p14:tracePt t="4977" x="9488488" y="3513138"/>
          <p14:tracePt t="4980" x="9493250" y="3513138"/>
          <p14:tracePt t="4983" x="9499600" y="3513138"/>
          <p14:tracePt t="4984" x="9504363" y="3513138"/>
          <p14:tracePt t="4987" x="9510713" y="3513138"/>
          <p14:tracePt t="4990" x="9517063" y="3513138"/>
          <p14:tracePt t="4992" x="9521825" y="3513138"/>
          <p14:tracePt t="4993" x="9528175" y="3513138"/>
          <p14:tracePt t="4996" x="9532938" y="3513138"/>
          <p14:tracePt t="5000" x="9539288" y="3513138"/>
          <p14:tracePt t="5004" x="9544050" y="3513138"/>
          <p14:tracePt t="5008" x="9550400" y="3513138"/>
          <p14:tracePt t="5009" x="9555163" y="3513138"/>
          <p14:tracePt t="5014" x="9561513" y="3513138"/>
          <p14:tracePt t="5018" x="9566275" y="3513138"/>
          <p14:tracePt t="5022" x="9572625" y="3513138"/>
          <p14:tracePt t="5025" x="9578975" y="3513138"/>
          <p14:tracePt t="5031" x="9583738" y="3513138"/>
          <p14:tracePt t="5038" x="9590088" y="3513138"/>
          <p14:tracePt t="5045" x="9594850" y="3513138"/>
          <p14:tracePt t="5049" x="9601200" y="3519488"/>
          <p14:tracePt t="5058" x="9605963" y="3519488"/>
          <p14:tracePt t="5066" x="9605963" y="3524250"/>
          <p14:tracePt t="5070" x="9612313" y="3524250"/>
          <p14:tracePt t="5080" x="9612313" y="3530600"/>
          <p14:tracePt t="5084" x="9617075" y="3530600"/>
          <p14:tracePt t="5087" x="9617075" y="3535363"/>
          <p14:tracePt t="5095" x="9623425" y="3535363"/>
          <p14:tracePt t="5102" x="9623425" y="3541713"/>
          <p14:tracePt t="5119" x="9623425" y="3546475"/>
          <p14:tracePt t="5120" x="9628188" y="3546475"/>
          <p14:tracePt t="5142" x="9628188" y="3552825"/>
          <p14:tracePt t="5156" x="9628188" y="3557588"/>
          <p14:tracePt t="5178" x="9628188" y="3563938"/>
          <p14:tracePt t="5194" x="9628188" y="3570288"/>
          <p14:tracePt t="5211" x="9628188" y="3575050"/>
          <p14:tracePt t="5220" x="9628188" y="3581400"/>
          <p14:tracePt t="5242" x="9628188" y="3586163"/>
          <p14:tracePt t="5249" x="9634538" y="3586163"/>
          <p14:tracePt t="5271" x="9634538" y="3592513"/>
          <p14:tracePt t="5288" x="9634538" y="3597275"/>
          <p14:tracePt t="5294" x="9634538" y="3603625"/>
          <p14:tracePt t="5305" x="9634538" y="3608388"/>
          <p14:tracePt t="5316" x="9634538" y="3614738"/>
          <p14:tracePt t="5328" x="9634538" y="3619500"/>
          <p14:tracePt t="5334" x="9634538" y="3625850"/>
          <p14:tracePt t="5346" x="9634538" y="3630613"/>
          <p14:tracePt t="5357" x="9634538" y="3636963"/>
          <p14:tracePt t="5366" x="9634538" y="3643313"/>
          <p14:tracePt t="5370" x="9634538" y="3648075"/>
          <p14:tracePt t="5372" x="9639300" y="3648075"/>
          <p14:tracePt t="5378" x="9639300" y="3654425"/>
          <p14:tracePt t="5386" x="9639300" y="3659188"/>
          <p14:tracePt t="5396" x="9639300" y="3665538"/>
          <p14:tracePt t="5400" x="9639300" y="3670300"/>
          <p14:tracePt t="5412" x="9639300" y="3676650"/>
          <p14:tracePt t="5425" x="9639300" y="3681413"/>
          <p14:tracePt t="5436" x="9639300" y="3687763"/>
          <p14:tracePt t="5441" x="9639300" y="3692525"/>
          <p14:tracePt t="5445" x="9645650" y="3692525"/>
          <p14:tracePt t="5449" x="9645650" y="3698875"/>
          <p14:tracePt t="5458" x="9645650" y="3705225"/>
          <p14:tracePt t="5466" x="9645650" y="3709988"/>
          <p14:tracePt t="5475" x="9645650" y="3716338"/>
          <p14:tracePt t="5479" x="9645650" y="3721100"/>
          <p14:tracePt t="5488" x="9645650" y="3727450"/>
          <p14:tracePt t="5495" x="9652000" y="3727450"/>
          <p14:tracePt t="5498" x="9652000" y="3732213"/>
          <p14:tracePt t="5511" x="9652000" y="3738563"/>
          <p14:tracePt t="5518" x="9652000" y="3743325"/>
          <p14:tracePt t="5531" x="9652000" y="3749675"/>
          <p14:tracePt t="5543" x="9652000" y="3754438"/>
          <p14:tracePt t="5553" x="9652000" y="3760788"/>
          <p14:tracePt t="5558" x="9652000" y="3765550"/>
          <p14:tracePt t="5567" x="9652000" y="3771900"/>
          <p14:tracePt t="5576" x="9652000" y="3778250"/>
          <p14:tracePt t="5584" x="9652000" y="3783013"/>
          <p14:tracePt t="5588" x="9652000" y="3789363"/>
          <p14:tracePt t="5595" x="9645650" y="3789363"/>
          <p14:tracePt t="5595" x="9645650" y="3794125"/>
          <p14:tracePt t="5601" x="9639300" y="3794125"/>
          <p14:tracePt t="5603" x="9639300" y="3800475"/>
          <p14:tracePt t="5611" x="9634538" y="3800475"/>
          <p14:tracePt t="5612" x="9634538" y="3805238"/>
          <p14:tracePt t="5617" x="9634538" y="3811588"/>
          <p14:tracePt t="5620" x="9628188" y="3811588"/>
          <p14:tracePt t="5627" x="9628188" y="3816350"/>
          <p14:tracePt t="5629" x="9623425" y="3816350"/>
          <p14:tracePt t="5633" x="9617075" y="3816350"/>
          <p14:tracePt t="5641" x="9612313" y="3822700"/>
          <p14:tracePt t="5647" x="9605963" y="3822700"/>
          <p14:tracePt t="5653" x="9601200" y="3822700"/>
          <p14:tracePt t="5656" x="9594850" y="3822700"/>
          <p14:tracePt t="5661" x="9590088" y="3822700"/>
          <p14:tracePt t="5666" x="9583738" y="3822700"/>
          <p14:tracePt t="5671" x="9578975" y="3822700"/>
          <p14:tracePt t="5674" x="9572625" y="3822700"/>
          <p14:tracePt t="5677" x="9566275" y="3822700"/>
          <p14:tracePt t="5682" x="9561513" y="3822700"/>
          <p14:tracePt t="5686" x="9555163" y="3822700"/>
          <p14:tracePt t="5688" x="9550400" y="3822700"/>
          <p14:tracePt t="5692" x="9544050" y="3822700"/>
          <p14:tracePt t="5697" x="9539288" y="3822700"/>
          <p14:tracePt t="5702" x="9532938" y="3822700"/>
          <p14:tracePt t="5707" x="9528175" y="3822700"/>
          <p14:tracePt t="5709" x="9521825" y="3822700"/>
          <p14:tracePt t="5715" x="9517063" y="3822700"/>
          <p14:tracePt t="5724" x="9510713" y="3822700"/>
          <p14:tracePt t="5739" x="9504363" y="3822700"/>
          <p14:tracePt t="5773" x="9504363" y="3816350"/>
          <p14:tracePt t="5784" x="9504363" y="3811588"/>
          <p14:tracePt t="5790" x="9504363" y="3805238"/>
          <p14:tracePt t="5799" x="9504363" y="3800475"/>
          <p14:tracePt t="5807" x="9504363" y="3794125"/>
          <p14:tracePt t="5814" x="9504363" y="3789363"/>
          <p14:tracePt t="5817" x="9504363" y="3783013"/>
          <p14:tracePt t="5818" x="9510713" y="3783013"/>
          <p14:tracePt t="5823" x="9510713" y="3778250"/>
          <p14:tracePt t="5827" x="9517063" y="3778250"/>
          <p14:tracePt t="5828" x="9517063" y="3771900"/>
          <p14:tracePt t="5834" x="9521825" y="3771900"/>
          <p14:tracePt t="5835" x="9521825" y="3765550"/>
          <p14:tracePt t="5836" x="9528175" y="3765550"/>
          <p14:tracePt t="5837" x="9528175" y="3760788"/>
          <p14:tracePt t="5842" x="9532938" y="3760788"/>
          <p14:tracePt t="5842" x="9532938" y="3754438"/>
          <p14:tracePt t="5846" x="9539288" y="3754438"/>
          <p14:tracePt t="5848" x="9539288" y="3749675"/>
          <p14:tracePt t="5851" x="9544050" y="3749675"/>
          <p14:tracePt t="5854" x="9544050" y="3743325"/>
          <p14:tracePt t="5856" x="9550400" y="3743325"/>
          <p14:tracePt t="5857" x="9550400" y="3738563"/>
          <p14:tracePt t="5857" x="9555163" y="3738563"/>
          <p14:tracePt t="5861" x="9555163" y="3732213"/>
          <p14:tracePt t="5861" x="9561513" y="3732213"/>
          <p14:tracePt t="5866" x="9566275" y="3732213"/>
          <p14:tracePt t="5866" x="9566275" y="3727450"/>
          <p14:tracePt t="5870" x="9572625" y="3727450"/>
          <p14:tracePt t="5871" x="9572625" y="3721100"/>
          <p14:tracePt t="5872" x="9578975" y="3721100"/>
          <p14:tracePt t="5875" x="9578975" y="3716338"/>
          <p14:tracePt t="5875" x="9583738" y="3716338"/>
          <p14:tracePt t="5880" x="9590088" y="3709988"/>
          <p14:tracePt t="5884" x="9594850" y="3709988"/>
          <p14:tracePt t="5884" x="9594850" y="3705225"/>
          <p14:tracePt t="5885" x="9601200" y="3705225"/>
          <p14:tracePt t="5890" x="9605963" y="3698875"/>
          <p14:tracePt t="5905" x="9628188" y="3681413"/>
          <p14:tracePt t="5910" x="9634538" y="3681413"/>
          <p14:tracePt t="5912" x="9634538" y="3676650"/>
          <p14:tracePt t="5914" x="9639300" y="3676650"/>
          <p14:tracePt t="5917" x="9645650" y="3676650"/>
          <p14:tracePt t="5919" x="9645650" y="3670300"/>
          <p14:tracePt t="5921" x="9652000" y="3670300"/>
          <p14:tracePt t="5922" x="9652000" y="3665538"/>
          <p14:tracePt t="5929" x="9656763" y="3665538"/>
          <p14:tracePt t="5933" x="9656763" y="3659188"/>
          <p14:tracePt t="5935" x="9663113" y="3659188"/>
          <p14:tracePt t="5940" x="9667875" y="3659188"/>
          <p14:tracePt t="5945" x="9667875" y="3654425"/>
          <p14:tracePt t="5947" x="9674225" y="3654425"/>
          <p14:tracePt t="5956" x="9678988" y="3654425"/>
          <p14:tracePt t="5966" x="9685338" y="3654425"/>
          <p14:tracePt t="5971" x="9685338" y="3648075"/>
          <p14:tracePt t="5972" x="9690100" y="3648075"/>
          <p14:tracePt t="5986" x="9696450" y="3648075"/>
          <p14:tracePt t="6000" x="9701213" y="3648075"/>
          <p14:tracePt t="6011" x="9707563" y="3648075"/>
          <p14:tracePt t="6019" x="9713913" y="3648075"/>
          <p14:tracePt t="6023" x="9718675" y="3654425"/>
          <p14:tracePt t="6031" x="9725025" y="3654425"/>
          <p14:tracePt t="6032" x="9725025" y="3659188"/>
          <p14:tracePt t="6038" x="9729788" y="3659188"/>
          <p14:tracePt t="6039" x="9729788" y="3665538"/>
          <p14:tracePt t="6040" x="9729788" y="3670300"/>
          <p14:tracePt t="6044" x="9736138" y="3670300"/>
          <p14:tracePt t="6046" x="9740900" y="3676650"/>
          <p14:tracePt t="6052" x="9740900" y="3681413"/>
          <p14:tracePt t="6052" x="9747250" y="3681413"/>
          <p14:tracePt t="6055" x="9747250" y="3687763"/>
          <p14:tracePt t="6058" x="9747250" y="3692525"/>
          <p14:tracePt t="6058" x="9752013" y="3692525"/>
          <p14:tracePt t="6061" x="9752013" y="3698875"/>
          <p14:tracePt t="6064" x="9758363" y="3698875"/>
          <p14:tracePt t="6065" x="9758363" y="3705225"/>
          <p14:tracePt t="6068" x="9763125" y="3705225"/>
          <p14:tracePt t="6070" x="9763125" y="3709988"/>
          <p14:tracePt t="6073" x="9763125" y="3716338"/>
          <p14:tracePt t="6075" x="9769475" y="3721100"/>
          <p14:tracePt t="6078" x="9769475" y="3727450"/>
          <p14:tracePt t="6082" x="9769475" y="3732213"/>
          <p14:tracePt t="6083" x="9774238" y="3732213"/>
          <p14:tracePt t="6085" x="9774238" y="3738563"/>
          <p14:tracePt t="6086" x="9774238" y="3743325"/>
          <p14:tracePt t="6089" x="9774238" y="3749675"/>
          <p14:tracePt t="6093" x="9774238" y="3754438"/>
          <p14:tracePt t="6095" x="9774238" y="3760788"/>
          <p14:tracePt t="6096" x="9780588" y="3760788"/>
          <p14:tracePt t="6097" x="9780588" y="3765550"/>
          <p14:tracePt t="6100" x="9780588" y="3771900"/>
          <p14:tracePt t="6103" x="9780588" y="3778250"/>
          <p14:tracePt t="6107" x="9780588" y="3783013"/>
          <p14:tracePt t="6107" x="9780588" y="3789363"/>
          <p14:tracePt t="6112" x="9780588" y="3794125"/>
          <p14:tracePt t="6115" x="9780588" y="3800475"/>
          <p14:tracePt t="6119" x="9780588" y="3805238"/>
          <p14:tracePt t="6120" x="9780588" y="3811588"/>
          <p14:tracePt t="6124" x="9780588" y="3816350"/>
          <p14:tracePt t="6128" x="9780588" y="3822700"/>
          <p14:tracePt t="6130" x="9774238" y="3827463"/>
          <p14:tracePt t="6133" x="9774238" y="3833813"/>
          <p14:tracePt t="6138" x="9769475" y="3838575"/>
          <p14:tracePt t="6142" x="9769475" y="3844925"/>
          <p14:tracePt t="6144" x="9763125" y="3844925"/>
          <p14:tracePt t="6147" x="9758363" y="3851275"/>
          <p14:tracePt t="6150" x="9758363" y="3856038"/>
          <p14:tracePt t="6152" x="9752013" y="3856038"/>
          <p14:tracePt t="6156" x="9752013" y="3862388"/>
          <p14:tracePt t="6158" x="9747250" y="3862388"/>
          <p14:tracePt t="6162" x="9747250" y="3867150"/>
          <p14:tracePt t="6163" x="9740900" y="3867150"/>
          <p14:tracePt t="6165" x="9736138" y="3867150"/>
          <p14:tracePt t="6169" x="9736138" y="3873500"/>
          <p14:tracePt t="6170" x="9729788" y="3873500"/>
          <p14:tracePt t="6174" x="9725025" y="3878263"/>
          <p14:tracePt t="6179" x="9718675" y="3878263"/>
          <p14:tracePt t="6180" x="9713913" y="3878263"/>
          <p14:tracePt t="6186" x="9707563" y="3878263"/>
          <p14:tracePt t="6186" x="9707563" y="3884613"/>
          <p14:tracePt t="6190" x="9701213" y="3884613"/>
          <p14:tracePt t="6193" x="9696450" y="3884613"/>
          <p14:tracePt t="6198" x="9690100" y="3884613"/>
          <p14:tracePt t="6200" x="9685338" y="3884613"/>
          <p14:tracePt t="6203" x="9678988" y="3884613"/>
          <p14:tracePt t="6207" x="9674225" y="3884613"/>
          <p14:tracePt t="6211" x="9667875" y="3884613"/>
          <p14:tracePt t="6212" x="9663113" y="3884613"/>
          <p14:tracePt t="6215" x="9656763" y="3884613"/>
          <p14:tracePt t="6219" x="9652000" y="3884613"/>
          <p14:tracePt t="6221" x="9645650" y="3884613"/>
          <p14:tracePt t="6223" x="9639300" y="3884613"/>
          <p14:tracePt t="6224" x="9634538" y="3884613"/>
          <p14:tracePt t="6227" x="9628188" y="3884613"/>
          <p14:tracePt t="6231" x="9623425" y="3884613"/>
          <p14:tracePt t="6231" x="9617075" y="3884613"/>
          <p14:tracePt t="6233" x="9617075" y="3878263"/>
          <p14:tracePt t="6234" x="9612313" y="3878263"/>
          <p14:tracePt t="6237" x="9605963" y="3878263"/>
          <p14:tracePt t="6237" x="9605963" y="3873500"/>
          <p14:tracePt t="6239" x="9601200" y="3873500"/>
          <p14:tracePt t="6240" x="9594850" y="3873500"/>
          <p14:tracePt t="6242" x="9590088" y="3873500"/>
          <p14:tracePt t="6243" x="9590088" y="3867150"/>
          <p14:tracePt t="6246" x="9583738" y="3867150"/>
          <p14:tracePt t="6247" x="9578975" y="3867150"/>
          <p14:tracePt t="6249" x="9572625" y="3867150"/>
          <p14:tracePt t="6252" x="9572625" y="3862388"/>
          <p14:tracePt t="6253" x="9566275" y="3862388"/>
          <p14:tracePt t="6255" x="9561513" y="3862388"/>
          <p14:tracePt t="6257" x="9561513" y="3856038"/>
          <p14:tracePt t="6258" x="9555163" y="3856038"/>
          <p14:tracePt t="6259" x="9550400" y="3856038"/>
          <p14:tracePt t="6259" x="9550400" y="3851275"/>
          <p14:tracePt t="6263" x="9544050" y="3851275"/>
          <p14:tracePt t="6265" x="9544050" y="3844925"/>
          <p14:tracePt t="6265" x="9539288" y="3844925"/>
          <p14:tracePt t="6268" x="9532938" y="3844925"/>
          <p14:tracePt t="6270" x="9532938" y="3838575"/>
          <p14:tracePt t="6273" x="9528175" y="3838575"/>
          <p14:tracePt t="6273" x="9528175" y="3833813"/>
          <p14:tracePt t="6274" x="9521825" y="3833813"/>
          <p14:tracePt t="6275" x="9521825" y="3827463"/>
          <p14:tracePt t="6279" x="9517063" y="3827463"/>
          <p14:tracePt t="6279" x="9517063" y="3822700"/>
          <p14:tracePt t="6282" x="9510713" y="3822700"/>
          <p14:tracePt t="6283" x="9510713" y="3816350"/>
          <p14:tracePt t="6288" x="9504363" y="3811588"/>
          <p14:tracePt t="6288" x="9504363" y="3805238"/>
          <p14:tracePt t="6290" x="9499600" y="3805238"/>
          <p14:tracePt t="6291" x="9499600" y="3800475"/>
          <p14:tracePt t="6295" x="9499600" y="3794125"/>
          <p14:tracePt t="6298" x="9499600" y="3789363"/>
          <p14:tracePt t="6299" x="9493250" y="3783013"/>
          <p14:tracePt t="6304" x="9493250" y="3778250"/>
          <p14:tracePt t="6307" x="9493250" y="3771900"/>
          <p14:tracePt t="6309" x="9493250" y="3765550"/>
          <p14:tracePt t="6310" x="9493250" y="3760788"/>
          <p14:tracePt t="6313" x="9493250" y="3754438"/>
          <p14:tracePt t="6316" x="9493250" y="3749675"/>
          <p14:tracePt t="6320" x="9493250" y="3743325"/>
          <p14:tracePt t="6321" x="9493250" y="3738563"/>
          <p14:tracePt t="6324" x="9493250" y="3732213"/>
          <p14:tracePt t="6328" x="9493250" y="3727450"/>
          <p14:tracePt t="6330" x="9493250" y="3721100"/>
          <p14:tracePt t="6332" x="9493250" y="3716338"/>
          <p14:tracePt t="6335" x="9493250" y="3709988"/>
          <p14:tracePt t="6339" x="9493250" y="3705225"/>
          <p14:tracePt t="6340" x="9499600" y="3705225"/>
          <p14:tracePt t="6342" x="9499600" y="3698875"/>
          <p14:tracePt t="6343" x="9504363" y="3698875"/>
          <p14:tracePt t="6345" x="9504363" y="3692525"/>
          <p14:tracePt t="6347" x="9504363" y="3687763"/>
          <p14:tracePt t="6348" x="9510713" y="3687763"/>
          <p14:tracePt t="6351" x="9510713" y="3681413"/>
          <p14:tracePt t="6353" x="9517063" y="3681413"/>
          <p14:tracePt t="6355" x="9517063" y="3676650"/>
          <p14:tracePt t="6358" x="9521825" y="3676650"/>
          <p14:tracePt t="6359" x="9521825" y="3670300"/>
          <p14:tracePt t="6360" x="9528175" y="3670300"/>
          <p14:tracePt t="6362" x="9528175" y="3665538"/>
          <p14:tracePt t="6362" x="9532938" y="3665538"/>
          <p14:tracePt t="6365" x="9532938" y="3659188"/>
          <p14:tracePt t="6366" x="9539288" y="3659188"/>
          <p14:tracePt t="6371" x="9544050" y="3659188"/>
          <p14:tracePt t="6372" x="9544050" y="3654425"/>
          <p14:tracePt t="6373" x="9550400" y="3654425"/>
          <p14:tracePt t="6376" x="9555163" y="3654425"/>
          <p14:tracePt t="6378" x="9555163" y="3648075"/>
          <p14:tracePt t="6378" x="9561513" y="3648075"/>
          <p14:tracePt t="6380" x="9561513" y="3643313"/>
          <p14:tracePt t="6381" x="9566275" y="3643313"/>
          <p14:tracePt t="6385" x="9572625" y="3643313"/>
          <p14:tracePt t="6386" x="9578975" y="3643313"/>
          <p14:tracePt t="6390" x="9583738" y="3636963"/>
          <p14:tracePt t="6393" x="9590088" y="3636963"/>
          <p14:tracePt t="6396" x="9594850" y="3636963"/>
          <p14:tracePt t="6397" x="9601200" y="3636963"/>
          <p14:tracePt t="6400" x="9605963" y="3636963"/>
          <p14:tracePt t="6401" x="9605963" y="3630613"/>
          <p14:tracePt t="6403" x="9612313" y="3630613"/>
          <p14:tracePt t="6406" x="9617075" y="3630613"/>
          <p14:tracePt t="6407" x="9623425" y="3630613"/>
          <p14:tracePt t="6410" x="9628188" y="3630613"/>
          <p14:tracePt t="6413" x="9634538" y="3630613"/>
          <p14:tracePt t="6414" x="9639300" y="3630613"/>
          <p14:tracePt t="6416" x="9645650" y="3630613"/>
          <p14:tracePt t="6419" x="9652000" y="3630613"/>
          <p14:tracePt t="6422" x="9656763" y="3630613"/>
          <p14:tracePt t="6425" x="9663113" y="3630613"/>
          <p14:tracePt t="6426" x="9667875" y="3630613"/>
          <p14:tracePt t="6429" x="9674225" y="3630613"/>
          <p14:tracePt t="6432" x="9678988" y="3630613"/>
          <p14:tracePt t="6435" x="9685338" y="3630613"/>
          <p14:tracePt t="6437" x="9690100" y="3630613"/>
          <p14:tracePt t="6439" x="9696450" y="3630613"/>
          <p14:tracePt t="6442" x="9701213" y="3630613"/>
          <p14:tracePt t="6446" x="9713913" y="3630613"/>
          <p14:tracePt t="6450" x="9718675" y="3630613"/>
          <p14:tracePt t="6453" x="9725025" y="3630613"/>
          <p14:tracePt t="6455" x="9729788" y="3636963"/>
          <p14:tracePt t="6457" x="9736138" y="3636963"/>
          <p14:tracePt t="6461" x="9740900" y="3636963"/>
          <p14:tracePt t="6463" x="9740900" y="3643313"/>
          <p14:tracePt t="6464" x="9747250" y="3643313"/>
          <p14:tracePt t="6466" x="9747250" y="3648075"/>
          <p14:tracePt t="6469" x="9752013" y="3648075"/>
          <p14:tracePt t="6470" x="9758363" y="3648075"/>
          <p14:tracePt t="6473" x="9758363" y="3654425"/>
          <p14:tracePt t="6475" x="9763125" y="3654425"/>
          <p14:tracePt t="6479" x="9763125" y="3659188"/>
          <p14:tracePt t="6481" x="9769475" y="3659188"/>
          <p14:tracePt t="6485" x="9769475" y="3665538"/>
          <p14:tracePt t="6485" x="9774238" y="3665538"/>
          <p14:tracePt t="6487" x="9774238" y="3670300"/>
          <p14:tracePt t="6489" x="9780588" y="3670300"/>
          <p14:tracePt t="6492" x="9780588" y="3676650"/>
          <p14:tracePt t="6496" x="9780588" y="3681413"/>
          <p14:tracePt t="6496" x="9786938" y="3681413"/>
          <p14:tracePt t="6501" x="9786938" y="3687763"/>
          <p14:tracePt t="6503" x="9786938" y="3692525"/>
          <p14:tracePt t="6507" x="9791700" y="3698875"/>
          <p14:tracePt t="6511" x="9791700" y="3705225"/>
          <p14:tracePt t="6515" x="9791700" y="3709988"/>
          <p14:tracePt t="6518" x="9791700" y="3716338"/>
          <p14:tracePt t="6520" x="9791700" y="3721100"/>
          <p14:tracePt t="6524" x="9791700" y="3727450"/>
          <p14:tracePt t="6527" x="9791700" y="3732213"/>
          <p14:tracePt t="6530" x="9791700" y="3738563"/>
          <p14:tracePt t="6532" x="9791700" y="3743325"/>
          <p14:tracePt t="6536" x="9791700" y="3749675"/>
          <p14:tracePt t="6539" x="9791700" y="3754438"/>
          <p14:tracePt t="6541" x="9791700" y="3760788"/>
          <p14:tracePt t="6543" x="9791700" y="3765550"/>
          <p14:tracePt t="6546" x="9791700" y="3771900"/>
          <p14:tracePt t="6549" x="9786938" y="3778250"/>
          <p14:tracePt t="6552" x="9786938" y="3783013"/>
          <p14:tracePt t="6554" x="9786938" y="3789363"/>
          <p14:tracePt t="6554" x="9780588" y="3789363"/>
          <p14:tracePt t="6557" x="9774238" y="3794125"/>
          <p14:tracePt t="6560" x="9774238" y="3800475"/>
          <p14:tracePt t="6561" x="9769475" y="3800475"/>
          <p14:tracePt t="6564" x="9769475" y="3805238"/>
          <p14:tracePt t="6566" x="9763125" y="3811588"/>
          <p14:tracePt t="6569" x="9758363" y="3816350"/>
          <p14:tracePt t="6571" x="9752013" y="3816350"/>
          <p14:tracePt t="6572" x="9752013" y="3822700"/>
          <p14:tracePt t="6574" x="9747250" y="3822700"/>
          <p14:tracePt t="6576" x="9747250" y="3827463"/>
          <p14:tracePt t="6577" x="9740900" y="3827463"/>
          <p14:tracePt t="6578" x="9740900" y="3833813"/>
          <p14:tracePt t="6581" x="9736138" y="3833813"/>
          <p14:tracePt t="6582" x="9729788" y="3838575"/>
          <p14:tracePt t="6585" x="9725025" y="3838575"/>
          <p14:tracePt t="6586" x="9725025" y="3844925"/>
          <p14:tracePt t="6588" x="9718675" y="3844925"/>
          <p14:tracePt t="6592" x="9707563" y="3851275"/>
          <p14:tracePt t="6593" x="9707563" y="3856038"/>
          <p14:tracePt t="6595" x="9701213" y="3856038"/>
          <p14:tracePt t="6598" x="9696450" y="3856038"/>
          <p14:tracePt t="6600" x="9690100" y="3862388"/>
          <p14:tracePt t="6601" x="9685338" y="3862388"/>
          <p14:tracePt t="6604" x="9678988" y="3862388"/>
          <p14:tracePt t="6606" x="9674225" y="3862388"/>
          <p14:tracePt t="6609" x="9667875" y="3867150"/>
          <p14:tracePt t="6610" x="9663113" y="3867150"/>
          <p14:tracePt t="6613" x="9656763" y="3867150"/>
          <p14:tracePt t="6615" x="9652000" y="3867150"/>
          <p14:tracePt t="6618" x="9639300" y="3867150"/>
          <p14:tracePt t="6621" x="9634538" y="3867150"/>
          <p14:tracePt t="6622" x="9628188" y="3867150"/>
          <p14:tracePt t="6627" x="9623425" y="3867150"/>
          <p14:tracePt t="6627" x="9617075" y="3867150"/>
          <p14:tracePt t="6630" x="9612313" y="3867150"/>
          <p14:tracePt t="6633" x="9605963" y="3867150"/>
          <p14:tracePt t="6636" x="9601200" y="3867150"/>
          <p14:tracePt t="6638" x="9594850" y="3867150"/>
          <p14:tracePt t="6642" x="9590088" y="3867150"/>
          <p14:tracePt t="6646" x="9583738" y="3867150"/>
          <p14:tracePt t="6650" x="9578975" y="3867150"/>
          <p14:tracePt t="6653" x="9572625" y="3867150"/>
          <p14:tracePt t="6657" x="9572625" y="3862388"/>
          <p14:tracePt t="6657" x="9566275" y="3862388"/>
          <p14:tracePt t="6664" x="9561513" y="3856038"/>
          <p14:tracePt t="6667" x="9561513" y="3851275"/>
          <p14:tracePt t="6670" x="9555163" y="3851275"/>
          <p14:tracePt t="6672" x="9555163" y="3844925"/>
          <p14:tracePt t="6673" x="9550400" y="3844925"/>
          <p14:tracePt t="6676" x="9550400" y="3838575"/>
          <p14:tracePt t="6681" x="9544050" y="3833813"/>
          <p14:tracePt t="6683" x="9544050" y="3827463"/>
          <p14:tracePt t="6688" x="9544050" y="3822700"/>
          <p14:tracePt t="6692" x="9544050" y="3816350"/>
          <p14:tracePt t="6693" x="9539288" y="3816350"/>
          <p14:tracePt t="6696" x="9539288" y="3811588"/>
          <p14:tracePt t="6697" x="9539288" y="3805238"/>
          <p14:tracePt t="6702" x="9539288" y="3800475"/>
          <p14:tracePt t="6705" x="9539288" y="3794125"/>
          <p14:tracePt t="6707" x="9539288" y="3789363"/>
          <p14:tracePt t="6710" x="9539288" y="3783013"/>
          <p14:tracePt t="6713" x="9539288" y="3778250"/>
          <p14:tracePt t="6716" x="9539288" y="3771900"/>
          <p14:tracePt t="6719" x="9539288" y="3765550"/>
          <p14:tracePt t="6721" x="9539288" y="3760788"/>
          <p14:tracePt t="6723" x="9539288" y="3754438"/>
          <p14:tracePt t="6726" x="9539288" y="3749675"/>
          <p14:tracePt t="6729" x="9539288" y="3743325"/>
          <p14:tracePt t="6732" x="9539288" y="3738563"/>
          <p14:tracePt t="6733" x="9539288" y="3732213"/>
          <p14:tracePt t="6736" x="9539288" y="3727450"/>
          <p14:tracePt t="6739" x="9539288" y="3721100"/>
          <p14:tracePt t="6740" x="9539288" y="3716338"/>
          <p14:tracePt t="6741" x="9544050" y="3716338"/>
          <p14:tracePt t="6742" x="9544050" y="3709988"/>
          <p14:tracePt t="6745" x="9544050" y="3705225"/>
          <p14:tracePt t="6746" x="9550400" y="3705225"/>
          <p14:tracePt t="6747" x="9550400" y="3698875"/>
          <p14:tracePt t="6750" x="9555163" y="3698875"/>
          <p14:tracePt t="6752" x="9555163" y="3687763"/>
          <p14:tracePt t="6754" x="9561513" y="3687763"/>
          <p14:tracePt t="6755" x="9561513" y="3681413"/>
          <p14:tracePt t="6757" x="9566275" y="3676650"/>
          <p14:tracePt t="6761" x="9572625" y="3670300"/>
          <p14:tracePt t="6761" x="9572625" y="3665538"/>
          <p14:tracePt t="6762" x="9578975" y="3665538"/>
          <p14:tracePt t="6765" x="9578975" y="3659188"/>
          <p14:tracePt t="6766" x="9583738" y="3659188"/>
          <p14:tracePt t="6769" x="9590088" y="3654425"/>
          <p14:tracePt t="6772" x="9594850" y="3648075"/>
          <p14:tracePt t="6773" x="9601200" y="3648075"/>
          <p14:tracePt t="6774" x="9601200" y="3643313"/>
          <p14:tracePt t="6776" x="9605963" y="3643313"/>
          <p14:tracePt t="6778" x="9605963" y="3636963"/>
          <p14:tracePt t="6779" x="9612313" y="3636963"/>
          <p14:tracePt t="6781" x="9617075" y="3630613"/>
          <p14:tracePt t="6783" x="9623425" y="3630613"/>
          <p14:tracePt t="6784" x="9628188" y="3630613"/>
          <p14:tracePt t="6785" x="9628188" y="3625850"/>
          <p14:tracePt t="6787" x="9634538" y="3625850"/>
          <p14:tracePt t="6788" x="9634538" y="3619500"/>
          <p14:tracePt t="6790" x="9639300" y="3619500"/>
          <p14:tracePt t="6790" x="9645650" y="3619500"/>
          <p14:tracePt t="6793" x="9652000" y="3614738"/>
          <p14:tracePt t="6796" x="9656763" y="3614738"/>
          <p14:tracePt t="6798" x="9663113" y="3608388"/>
          <p14:tracePt t="6799" x="9667875" y="3608388"/>
          <p14:tracePt t="6801" x="9674225" y="3608388"/>
          <p14:tracePt t="6803" x="9678988" y="3608388"/>
          <p14:tracePt t="6806" x="9685338" y="3603625"/>
          <p14:tracePt t="6807" x="9690100" y="3603625"/>
          <p14:tracePt t="6809" x="9696450" y="3603625"/>
          <p14:tracePt t="6810" x="9701213" y="3597275"/>
          <p14:tracePt t="6814" x="9707563" y="3597275"/>
          <p14:tracePt t="6815" x="9713913" y="3597275"/>
          <p14:tracePt t="6817" x="9718675" y="3597275"/>
          <p14:tracePt t="6819" x="9725025" y="3597275"/>
          <p14:tracePt t="6821" x="9729788" y="3597275"/>
          <p14:tracePt t="6823" x="9736138" y="3597275"/>
          <p14:tracePt t="6825" x="9740900" y="3597275"/>
          <p14:tracePt t="6828" x="9747250" y="3597275"/>
          <p14:tracePt t="6830" x="9752013" y="3597275"/>
          <p14:tracePt t="6831" x="9758363" y="3597275"/>
          <p14:tracePt t="6835" x="9763125" y="3597275"/>
          <p14:tracePt t="6836" x="9769475" y="3597275"/>
          <p14:tracePt t="6839" x="9774238" y="3597275"/>
          <p14:tracePt t="6840" x="9780588" y="3597275"/>
          <p14:tracePt t="6843" x="9786938" y="3597275"/>
          <p14:tracePt t="6846" x="9791700" y="3597275"/>
          <p14:tracePt t="6848" x="9798050" y="3597275"/>
          <p14:tracePt t="6848" x="9798050" y="3603625"/>
          <p14:tracePt t="6851" x="9802813" y="3603625"/>
          <p14:tracePt t="6852" x="9809163" y="3603625"/>
          <p14:tracePt t="6856" x="9813925" y="3608388"/>
          <p14:tracePt t="6859" x="9820275" y="3608388"/>
          <p14:tracePt t="6860" x="9820275" y="3614738"/>
          <p14:tracePt t="6863" x="9825038" y="3614738"/>
          <p14:tracePt t="6864" x="9831388" y="3614738"/>
          <p14:tracePt t="6865" x="9831388" y="3619500"/>
          <p14:tracePt t="6869" x="9836150" y="3625850"/>
          <p14:tracePt t="6873" x="9842500" y="3630613"/>
          <p14:tracePt t="6877" x="9847263" y="3636963"/>
          <p14:tracePt t="6880" x="9853613" y="3643313"/>
          <p14:tracePt t="6883" x="9853613" y="3648075"/>
          <p14:tracePt t="6886" x="9859963" y="3654425"/>
          <p14:tracePt t="6889" x="9859963" y="3659188"/>
          <p14:tracePt t="6892" x="9864725" y="3659188"/>
          <p14:tracePt t="6893" x="9864725" y="3665538"/>
          <p14:tracePt t="6904" x="9871075" y="3692525"/>
          <p14:tracePt t="6907" x="9871075" y="3698875"/>
          <p14:tracePt t="6908" x="9875838" y="3705225"/>
          <p14:tracePt t="6912" x="9875838" y="3709988"/>
          <p14:tracePt t="6914" x="9875838" y="3716338"/>
          <p14:tracePt t="6916" x="9875838" y="3721100"/>
          <p14:tracePt t="6919" x="9875838" y="3727450"/>
          <p14:tracePt t="6922" x="9875838" y="3732213"/>
          <p14:tracePt t="6924" x="9875838" y="3738563"/>
          <p14:tracePt t="6925" x="9875838" y="3743325"/>
          <p14:tracePt t="6928" x="9875838" y="3749675"/>
          <p14:tracePt t="6931" x="9875838" y="3754438"/>
          <p14:tracePt t="6934" x="9871075" y="3760788"/>
          <p14:tracePt t="6934" x="9871075" y="3765550"/>
          <p14:tracePt t="6936" x="9871075" y="3771900"/>
          <p14:tracePt t="6940" x="9864725" y="3778250"/>
          <p14:tracePt t="6942" x="9864725" y="3783013"/>
          <p14:tracePt t="6943" x="9864725" y="3789363"/>
          <p14:tracePt t="6946" x="9859963" y="3794125"/>
          <p14:tracePt t="6948" x="9859963" y="3800475"/>
          <p14:tracePt t="6949" x="9853613" y="3800475"/>
          <p14:tracePt t="6952" x="9853613" y="3805238"/>
          <p14:tracePt t="6953" x="9847263" y="3811588"/>
          <p14:tracePt t="6954" x="9847263" y="3816350"/>
          <p14:tracePt t="6955" x="9842500" y="3816350"/>
          <p14:tracePt t="6957" x="9842500" y="3822700"/>
          <p14:tracePt t="6959" x="9836150" y="3827463"/>
          <p14:tracePt t="6962" x="9836150" y="3833813"/>
          <p14:tracePt t="6963" x="9831388" y="3833813"/>
          <p14:tracePt t="6965" x="9825038" y="3838575"/>
          <p14:tracePt t="6967" x="9820275" y="3838575"/>
          <p14:tracePt t="6968" x="9820275" y="3844925"/>
          <p14:tracePt t="6970" x="9813925" y="3844925"/>
          <p14:tracePt t="6971" x="9813925" y="3851275"/>
          <p14:tracePt t="6972" x="9813925" y="3856038"/>
          <p14:tracePt t="6973" x="9809163" y="3856038"/>
          <p14:tracePt t="6974" x="9802813" y="3856038"/>
          <p14:tracePt t="6975" x="9802813" y="3862388"/>
          <p14:tracePt t="6975" x="9798050" y="3862388"/>
          <p14:tracePt t="6977" x="9798050" y="3867150"/>
          <p14:tracePt t="6978" x="9791700" y="3867150"/>
          <p14:tracePt t="6980" x="9786938" y="3867150"/>
          <p14:tracePt t="6980" x="9780588" y="3873500"/>
          <p14:tracePt t="6984" x="9774238" y="3878263"/>
          <p14:tracePt t="6985" x="9769475" y="3878263"/>
          <p14:tracePt t="6988" x="9763125" y="3878263"/>
          <p14:tracePt t="6988" x="9758363" y="3884613"/>
          <p14:tracePt t="6990" x="9752013" y="3884613"/>
          <p14:tracePt t="6992" x="9747250" y="3884613"/>
          <p14:tracePt t="6994" x="9740900" y="3889375"/>
          <p14:tracePt t="6995" x="9736138" y="3889375"/>
          <p14:tracePt t="6996" x="9729788" y="3889375"/>
          <p14:tracePt t="6998" x="9725025" y="3889375"/>
          <p14:tracePt t="7001" x="9718675" y="3889375"/>
          <p14:tracePt t="7002" x="9713913" y="3889375"/>
          <p14:tracePt t="7004" x="9701213" y="3889375"/>
          <p14:tracePt t="7006" x="9696450" y="3889375"/>
          <p14:tracePt t="7008" x="9690100" y="3889375"/>
          <p14:tracePt t="7009" x="9685338" y="3889375"/>
          <p14:tracePt t="7010" x="9678988" y="3889375"/>
          <p14:tracePt t="7011" x="9674225" y="3889375"/>
          <p14:tracePt t="7012" x="9667875" y="3889375"/>
          <p14:tracePt t="7014" x="9663113" y="3889375"/>
          <p14:tracePt t="7015" x="9656763" y="3889375"/>
          <p14:tracePt t="7017" x="9645650" y="3889375"/>
          <p14:tracePt t="7019" x="9639300" y="3889375"/>
          <p14:tracePt t="7020" x="9634538" y="3889375"/>
          <p14:tracePt t="7021" x="9628188" y="3889375"/>
          <p14:tracePt t="7023" x="9623425" y="3889375"/>
          <p14:tracePt t="7024" x="9612313" y="3889375"/>
          <p14:tracePt t="7026" x="9605963" y="3889375"/>
          <p14:tracePt t="7029" x="9601200" y="3889375"/>
          <p14:tracePt t="7029" x="9594850" y="3889375"/>
          <p14:tracePt t="7030" x="9590088" y="3889375"/>
          <p14:tracePt t="7033" x="9583738" y="3889375"/>
          <p14:tracePt t="7034" x="9578975" y="3889375"/>
          <p14:tracePt t="7035" x="9578975" y="3884613"/>
          <p14:tracePt t="7036" x="9572625" y="3884613"/>
          <p14:tracePt t="7037" x="9566275" y="3884613"/>
          <p14:tracePt t="7040" x="9561513" y="3884613"/>
          <p14:tracePt t="7043" x="9555163" y="3884613"/>
          <p14:tracePt t="7043" x="9555163" y="3878263"/>
          <p14:tracePt t="7045" x="9550400" y="3878263"/>
          <p14:tracePt t="7046" x="9544050" y="3873500"/>
          <p14:tracePt t="7050" x="9539288" y="3873500"/>
          <p14:tracePt t="7050" x="9539288" y="3867150"/>
          <p14:tracePt t="7051" x="9532938" y="3867150"/>
          <p14:tracePt t="7055" x="9528175" y="3867150"/>
          <p14:tracePt t="7057" x="9521825" y="3862388"/>
          <p14:tracePt t="7061" x="9517063" y="3862388"/>
          <p14:tracePt t="7062" x="9517063" y="3856038"/>
          <p14:tracePt t="7064" x="9517063" y="3851275"/>
          <p14:tracePt t="7066" x="9510713" y="3851275"/>
          <p14:tracePt t="7069" x="9510713" y="3844925"/>
          <p14:tracePt t="7072" x="9504363" y="3844925"/>
          <p14:tracePt t="7073" x="9504363" y="3838575"/>
          <p14:tracePt t="7075" x="9499600" y="3838575"/>
          <p14:tracePt t="7077" x="9499600" y="3833813"/>
          <p14:tracePt t="7079" x="9499600" y="3827463"/>
          <p14:tracePt t="7084" x="9499600" y="3822700"/>
          <p14:tracePt t="7087" x="9493250" y="3822700"/>
          <p14:tracePt t="7087" x="9493250" y="3816350"/>
          <p14:tracePt t="7091" x="9493250" y="3811588"/>
          <p14:tracePt t="7092" x="9493250" y="3805238"/>
          <p14:tracePt t="7096" x="9493250" y="3800475"/>
          <p14:tracePt t="7100" x="9493250" y="3794125"/>
          <p14:tracePt t="7103" x="9493250" y="3789363"/>
          <p14:tracePt t="7105" x="9493250" y="3783013"/>
          <p14:tracePt t="7109" x="9493250" y="3778250"/>
          <p14:tracePt t="7112" x="9493250" y="3771900"/>
          <p14:tracePt t="7114" x="9493250" y="3765550"/>
          <p14:tracePt t="7117" x="9493250" y="3760788"/>
          <p14:tracePt t="7119" x="9493250" y="3754438"/>
          <p14:tracePt t="7121" x="9499600" y="3754438"/>
          <p14:tracePt t="7122" x="9499600" y="3749675"/>
          <p14:tracePt t="7123" x="9504363" y="3749675"/>
          <p14:tracePt t="7125" x="9504363" y="3743325"/>
          <p14:tracePt t="7128" x="9510713" y="3738563"/>
          <p14:tracePt t="7130" x="9510713" y="3732213"/>
          <p14:tracePt t="7132" x="9517063" y="3732213"/>
          <p14:tracePt t="7133" x="9517063" y="3727450"/>
          <p14:tracePt t="7136" x="9517063" y="3721100"/>
          <p14:tracePt t="7137" x="9521825" y="3721100"/>
          <p14:tracePt t="7138" x="9528175" y="3721100"/>
          <p14:tracePt t="7140" x="9528175" y="3716338"/>
          <p14:tracePt t="7142" x="9528175" y="3709988"/>
          <p14:tracePt t="7143" x="9532938" y="3709988"/>
          <p14:tracePt t="7144" x="9532938" y="3705225"/>
          <p14:tracePt t="7145" x="9539288" y="3705225"/>
          <p14:tracePt t="7148" x="9539288" y="3698875"/>
          <p14:tracePt t="7149" x="9544050" y="3698875"/>
          <p14:tracePt t="7150" x="9550400" y="3698875"/>
          <p14:tracePt t="7151" x="9550400" y="3692525"/>
          <p14:tracePt t="7152" x="9550400" y="3687763"/>
          <p14:tracePt t="7153" x="9555163" y="3687763"/>
          <p14:tracePt t="7155" x="9561513" y="3681413"/>
          <p14:tracePt t="7158" x="9566275" y="3676650"/>
          <p14:tracePt t="7160" x="9572625" y="3676650"/>
          <p14:tracePt t="7162" x="9578975" y="3670300"/>
          <p14:tracePt t="7162" x="9578975" y="3665538"/>
          <p14:tracePt t="7163" x="9583738" y="3665538"/>
          <p14:tracePt t="7165" x="9590088" y="3665538"/>
          <p14:tracePt t="7166" x="9590088" y="3659188"/>
          <p14:tracePt t="7169" x="9594850" y="3659188"/>
          <p14:tracePt t="7169" x="9601200" y="3659188"/>
          <p14:tracePt t="7170" x="9605963" y="3654425"/>
          <p14:tracePt t="7172" x="9612313" y="3654425"/>
          <p14:tracePt t="7173" x="9617075" y="3648075"/>
          <p14:tracePt t="7175" x="9617075" y="3643313"/>
          <p14:tracePt t="7176" x="9623425" y="3643313"/>
          <p14:tracePt t="7178" x="9628188" y="3643313"/>
          <p14:tracePt t="7180" x="9634538" y="3636963"/>
          <p14:tracePt t="7182" x="9639300" y="3636963"/>
          <p14:tracePt t="7183" x="9645650" y="3636963"/>
          <p14:tracePt t="7185" x="9656763" y="3630613"/>
          <p14:tracePt t="7188" x="9663113" y="3630613"/>
          <p14:tracePt t="7190" x="9667875" y="3630613"/>
          <p14:tracePt t="7191" x="9667875" y="3625850"/>
          <p14:tracePt t="7192" x="9674225" y="3625850"/>
          <p14:tracePt t="7193" x="9678988" y="3625850"/>
          <p14:tracePt t="7195" x="9678988" y="3619500"/>
          <p14:tracePt t="7196" x="9685338" y="3619500"/>
          <p14:tracePt t="7197" x="9690100" y="3619500"/>
          <p14:tracePt t="7200" x="9696450" y="3619500"/>
          <p14:tracePt t="7201" x="9701213" y="3619500"/>
          <p14:tracePt t="7203" x="9707563" y="3619500"/>
          <p14:tracePt t="7204" x="9707563" y="3614738"/>
          <p14:tracePt t="7205" x="9713913" y="3614738"/>
          <p14:tracePt t="7207" x="9718675" y="3614738"/>
          <p14:tracePt t="7209" x="9725025" y="3614738"/>
          <p14:tracePt t="7210" x="9729788" y="3614738"/>
          <p14:tracePt t="7213" x="9736138" y="3614738"/>
          <p14:tracePt t="7216" x="9740900" y="3614738"/>
          <p14:tracePt t="7217" x="9747250" y="3614738"/>
          <p14:tracePt t="7220" x="9752013" y="3614738"/>
          <p14:tracePt t="7224" x="9758363" y="3614738"/>
          <p14:tracePt t="7226" x="9763125" y="3614738"/>
          <p14:tracePt t="7228" x="9769475" y="3614738"/>
          <p14:tracePt t="7234" x="9774238" y="3614738"/>
          <p14:tracePt t="7239" x="9780588" y="3614738"/>
          <p14:tracePt t="7243" x="9780588" y="3619500"/>
          <p14:tracePt t="7245" x="9786938" y="3619500"/>
          <p14:tracePt t="7246" x="9786938" y="3625850"/>
          <p14:tracePt t="7252" x="9791700" y="3630613"/>
          <p14:tracePt t="7256" x="9798050" y="3630613"/>
          <p14:tracePt t="7256" x="9798050" y="3636963"/>
          <p14:tracePt t="7261" x="9798050" y="3643313"/>
          <p14:tracePt t="7265" x="9802813" y="3643313"/>
          <p14:tracePt t="7266" x="9802813" y="3648075"/>
          <p14:tracePt t="7268" x="9802813" y="3654425"/>
          <p14:tracePt t="7272" x="9802813" y="3659188"/>
          <p14:tracePt t="7275" x="9802813" y="3665538"/>
          <p14:tracePt t="7277" x="9809163" y="3665538"/>
          <p14:tracePt t="7278" x="9809163" y="3670300"/>
          <p14:tracePt t="7280" x="9809163" y="3676650"/>
          <p14:tracePt t="7284" x="9809163" y="3681413"/>
          <p14:tracePt t="7287" x="9809163" y="3687763"/>
          <p14:tracePt t="7291" x="9809163" y="3692525"/>
          <p14:tracePt t="7292" x="9809163" y="3698875"/>
          <p14:tracePt t="7295" x="9809163" y="3705225"/>
          <p14:tracePt t="7298" x="9809163" y="3709988"/>
          <p14:tracePt t="7301" x="9809163" y="3716338"/>
          <p14:tracePt t="7301" x="9809163" y="3721100"/>
          <p14:tracePt t="7305" x="9809163" y="3727450"/>
          <p14:tracePt t="7309" x="9809163" y="3732213"/>
          <p14:tracePt t="7312" x="9809163" y="3738563"/>
          <p14:tracePt t="7314" x="9809163" y="3743325"/>
          <p14:tracePt t="7314" x="9802813" y="3743325"/>
          <p14:tracePt t="7316" x="9802813" y="3749675"/>
          <p14:tracePt t="7320" x="9802813" y="3754438"/>
          <p14:tracePt t="7321" x="9798050" y="3754438"/>
          <p14:tracePt t="7323" x="9798050" y="3760788"/>
          <p14:tracePt t="7323" x="9791700" y="3760788"/>
          <p14:tracePt t="7325" x="9791700" y="3765550"/>
          <p14:tracePt t="7329" x="9786938" y="3771900"/>
          <p14:tracePt t="7332" x="9780588" y="3778250"/>
          <p14:tracePt t="7335" x="9780588" y="3783013"/>
          <p14:tracePt t="7335" x="9774238" y="3783013"/>
          <p14:tracePt t="7336" x="9774238" y="3789363"/>
          <p14:tracePt t="7339" x="9769475" y="3794125"/>
          <p14:tracePt t="7340" x="9763125" y="3794125"/>
          <p14:tracePt t="7345" x="9758363" y="3800475"/>
          <p14:tracePt t="7348" x="9752013" y="3800475"/>
          <p14:tracePt t="7349" x="9752013" y="3805238"/>
          <p14:tracePt t="7352" x="9747250" y="3805238"/>
          <p14:tracePt t="7352" x="9740900" y="3811588"/>
          <p14:tracePt t="7355" x="9736138" y="3816350"/>
          <p14:tracePt t="7359" x="9729788" y="3816350"/>
          <p14:tracePt t="7360" x="9729788" y="3822700"/>
          <p14:tracePt t="7360" x="9725025" y="3822700"/>
          <p14:tracePt t="7362" x="9718675" y="3822700"/>
          <p14:tracePt t="7364" x="9713913" y="3822700"/>
          <p14:tracePt t="7365" x="9713913" y="3827463"/>
          <p14:tracePt t="7366" x="9707563" y="3827463"/>
          <p14:tracePt t="7370" x="9696450" y="3827463"/>
          <p14:tracePt t="7370" x="9696450" y="3833813"/>
          <p14:tracePt t="7372" x="9690100" y="3833813"/>
          <p14:tracePt t="7373" x="9690100" y="3838575"/>
          <p14:tracePt t="7374" x="9685338" y="3838575"/>
          <p14:tracePt t="7377" x="9678988" y="3838575"/>
          <p14:tracePt t="7378" x="9674225" y="3838575"/>
          <p14:tracePt t="7379" x="9667875" y="3838575"/>
          <p14:tracePt t="7380" x="9667875" y="3844925"/>
          <p14:tracePt t="7381" x="9663113" y="3844925"/>
          <p14:tracePt t="7384" x="9656763" y="3844925"/>
          <p14:tracePt t="7385" x="9652000" y="3844925"/>
          <p14:tracePt t="7387" x="9645650" y="3844925"/>
          <p14:tracePt t="7391" x="9639300" y="3844925"/>
          <p14:tracePt t="7394" x="9634538" y="3851275"/>
          <p14:tracePt t="7394" x="9628188" y="3851275"/>
          <p14:tracePt t="7398" x="9623425" y="3851275"/>
          <p14:tracePt t="7400" x="9617075" y="3851275"/>
          <p14:tracePt t="7405" x="9612313" y="3851275"/>
          <p14:tracePt t="7408" x="9605963" y="3851275"/>
          <p14:tracePt t="7412" x="9601200" y="3851275"/>
          <p14:tracePt t="7419" x="9594850" y="3851275"/>
          <p14:tracePt t="7430" x="9590088" y="3851275"/>
          <p14:tracePt t="7433" x="9590088" y="3844925"/>
          <p14:tracePt t="7441" x="9590088" y="3838575"/>
          <p14:tracePt t="7443" x="9590088" y="3833813"/>
          <p14:tracePt t="7450" x="9590088" y="3827463"/>
          <p14:tracePt t="7456" x="9590088" y="3822700"/>
          <p14:tracePt t="7461" x="9590088" y="3816350"/>
          <p14:tracePt t="7464" x="9590088" y="3811588"/>
          <p14:tracePt t="7469" x="9590088" y="3805238"/>
          <p14:tracePt t="7474" x="9590088" y="3800475"/>
          <p14:tracePt t="7478" x="9590088" y="3794125"/>
          <p14:tracePt t="7481" x="9590088" y="3789363"/>
          <p14:tracePt t="7483" x="9590088" y="3783013"/>
          <p14:tracePt t="7488" x="9590088" y="3778250"/>
          <p14:tracePt t="7490" x="9590088" y="3771900"/>
          <p14:tracePt t="7494" x="9590088" y="3765550"/>
          <p14:tracePt t="7495" x="9590088" y="3760788"/>
          <p14:tracePt t="7498" x="9590088" y="3754438"/>
          <p14:tracePt t="7502" x="9590088" y="3749675"/>
          <p14:tracePt t="7505" x="9594850" y="3743325"/>
          <p14:tracePt t="7507" x="9594850" y="3738563"/>
          <p14:tracePt t="7510" x="9594850" y="3732213"/>
          <p14:tracePt t="7511" x="9601200" y="3732213"/>
          <p14:tracePt t="7514" x="9601200" y="3727450"/>
          <p14:tracePt t="7515" x="9605963" y="3727450"/>
          <p14:tracePt t="7518" x="9605963" y="3721100"/>
          <p14:tracePt t="7519" x="9612313" y="3716338"/>
          <p14:tracePt t="7522" x="9612313" y="3709988"/>
          <p14:tracePt t="7523" x="9617075" y="3709988"/>
          <p14:tracePt t="7525" x="9617075" y="3705225"/>
          <p14:tracePt t="7527" x="9623425" y="3698875"/>
          <p14:tracePt t="7529" x="9623425" y="3692525"/>
          <p14:tracePt t="7531" x="9628188" y="3692525"/>
          <p14:tracePt t="7533" x="9634538" y="3692525"/>
          <p14:tracePt t="7534" x="9634538" y="3687763"/>
          <p14:tracePt t="7537" x="9639300" y="3681413"/>
          <p14:tracePt t="7540" x="9645650" y="3676650"/>
          <p14:tracePt t="7543" x="9645650" y="3670300"/>
          <p14:tracePt t="7544" x="9652000" y="3670300"/>
          <p14:tracePt t="7546" x="9656763" y="3670300"/>
          <p14:tracePt t="7548" x="9656763" y="3665538"/>
          <p14:tracePt t="7551" x="9663113" y="3665538"/>
          <p14:tracePt t="7552" x="9663113" y="3659188"/>
          <p14:tracePt t="7554" x="9667875" y="3659188"/>
          <p14:tracePt t="7559" x="9674225" y="3654425"/>
          <p14:tracePt t="7561" x="9678988" y="3654425"/>
          <p14:tracePt t="7563" x="9678988" y="3648075"/>
          <p14:tracePt t="7565" x="9685338" y="3648075"/>
          <p14:tracePt t="7569" x="9690100" y="3648075"/>
          <p14:tracePt t="7573" x="9690100" y="3643313"/>
          <p14:tracePt t="7574" x="9696450" y="3643313"/>
          <p14:tracePt t="7576" x="9701213" y="3643313"/>
          <p14:tracePt t="7582" x="9707563" y="3643313"/>
          <p14:tracePt t="7589" x="9713913" y="3643313"/>
          <p14:tracePt t="7602" x="9718675" y="3643313"/>
          <p14:tracePt t="7612" x="9725025" y="3643313"/>
          <p14:tracePt t="7625" x="9725025" y="3648075"/>
          <p14:tracePt t="7629" x="9725025" y="3654425"/>
          <p14:tracePt t="7630" x="9729788" y="3654425"/>
          <p14:tracePt t="7636" x="9729788" y="3659188"/>
          <p14:tracePt t="7642" x="9729788" y="3665538"/>
          <p14:tracePt t="7646" x="9736138" y="3665538"/>
          <p14:tracePt t="7647" x="9736138" y="3670300"/>
          <p14:tracePt t="7649" x="9736138" y="3676650"/>
          <p14:tracePt t="7654" x="9736138" y="3681413"/>
          <p14:tracePt t="7657" x="9736138" y="3687763"/>
          <p14:tracePt t="7662" x="9736138" y="3692525"/>
          <p14:tracePt t="7663" x="9736138" y="3698875"/>
          <p14:tracePt t="7668" x="9736138" y="3705225"/>
          <p14:tracePt t="7672" x="9736138" y="3709988"/>
          <p14:tracePt t="7675" x="9736138" y="3716338"/>
          <p14:tracePt t="7676" x="9736138" y="3721100"/>
          <p14:tracePt t="7681" x="9736138" y="3727450"/>
          <p14:tracePt t="7685" x="9736138" y="3732213"/>
          <p14:tracePt t="7688" x="9736138" y="3738563"/>
          <p14:tracePt t="7690" x="9736138" y="3743325"/>
          <p14:tracePt t="7695" x="9736138" y="3749675"/>
          <p14:tracePt t="7699" x="9736138" y="3754438"/>
          <p14:tracePt t="7702" x="9736138" y="3760788"/>
          <p14:tracePt t="7704" x="9736138" y="3765550"/>
          <p14:tracePt t="7705" x="9729788" y="3765550"/>
          <p14:tracePt t="7709" x="9729788" y="3771900"/>
          <p14:tracePt t="7712" x="9725025" y="3771900"/>
          <p14:tracePt t="7713" x="9725025" y="3778250"/>
          <p14:tracePt t="7714" x="9718675" y="3778250"/>
          <p14:tracePt t="7717" x="9718675" y="3783013"/>
          <p14:tracePt t="7720" x="9718675" y="3789363"/>
          <p14:tracePt t="7721" x="9713913" y="3789363"/>
          <p14:tracePt t="7725" x="9713913" y="3794125"/>
          <p14:tracePt t="7727" x="9707563" y="3794125"/>
          <p14:tracePt t="7729" x="9707563" y="3800475"/>
          <p14:tracePt t="7732" x="9701213" y="3800475"/>
          <p14:tracePt t="7734" x="9696450" y="3800475"/>
          <p14:tracePt t="7734" x="9696450" y="3805238"/>
          <p14:tracePt t="7739" x="9690100" y="3805238"/>
          <p14:tracePt t="7742" x="9690100" y="3811588"/>
          <p14:tracePt t="7744" x="9685338" y="3811588"/>
          <p14:tracePt t="7746" x="9685338" y="3816350"/>
          <p14:tracePt t="7748" x="9678988" y="3816350"/>
          <p14:tracePt t="7750" x="9674225" y="3816350"/>
          <p14:tracePt t="7754" x="9667875" y="3816350"/>
          <p14:tracePt t="7755" x="9667875" y="3822700"/>
          <p14:tracePt t="7759" x="9663113" y="3822700"/>
          <p14:tracePt t="7763" x="9656763" y="3822700"/>
          <p14:tracePt t="7766" x="9652000" y="3822700"/>
          <p14:tracePt t="7770" x="9645650" y="3822700"/>
          <p14:tracePt t="7775" x="9639300" y="3822700"/>
          <p14:tracePt t="7779" x="9634538" y="3822700"/>
          <p14:tracePt t="7781" x="9628188" y="3822700"/>
          <p14:tracePt t="7786" x="9623425" y="3822700"/>
          <p14:tracePt t="7792" x="9617075" y="3822700"/>
          <p14:tracePt t="7797" x="9612313" y="3822700"/>
          <p14:tracePt t="7804" x="9605963" y="3822700"/>
          <p14:tracePt t="7807" x="9601200" y="3816350"/>
          <p14:tracePt t="7812" x="9601200" y="3811588"/>
          <p14:tracePt t="7815" x="9594850" y="3811588"/>
          <p14:tracePt t="7821" x="9594850" y="3805238"/>
          <p14:tracePt t="7823" x="9590088" y="3805238"/>
          <p14:tracePt t="7828" x="9590088" y="3800475"/>
          <p14:tracePt t="7833" x="9583738" y="3800475"/>
          <p14:tracePt t="7835" x="9583738" y="3794125"/>
          <p14:tracePt t="7839" x="9578975" y="3794125"/>
          <p14:tracePt t="7841" x="9578975" y="3789363"/>
          <p14:tracePt t="7846" x="9578975" y="3783013"/>
          <p14:tracePt t="7850" x="9578975" y="3778250"/>
          <p14:tracePt t="7855" x="9572625" y="3778250"/>
          <p14:tracePt t="7856" x="9572625" y="3771900"/>
          <p14:tracePt t="7861" x="9572625" y="3765550"/>
          <p14:tracePt t="7864" x="9572625" y="3760788"/>
          <p14:tracePt t="7868" x="9572625" y="3754438"/>
          <p14:tracePt t="7874" x="9572625" y="3749675"/>
          <p14:tracePt t="7878" x="9572625" y="3743325"/>
          <p14:tracePt t="7880" x="9572625" y="3738563"/>
          <p14:tracePt t="7885" x="9572625" y="3732213"/>
          <p14:tracePt t="7890" x="9572625" y="3727450"/>
          <p14:tracePt t="7904" x="9583738" y="3709988"/>
          <p14:tracePt t="7906" x="9583738" y="3705225"/>
          <p14:tracePt t="7909" x="9590088" y="3705225"/>
          <p14:tracePt t="7912" x="9590088" y="3698875"/>
          <p14:tracePt t="7914" x="9594850" y="3692525"/>
          <p14:tracePt t="7919" x="9601200" y="3692525"/>
          <p14:tracePt t="7920" x="9605963" y="3692525"/>
          <p14:tracePt t="7921" x="9605963" y="3687763"/>
          <p14:tracePt t="7925" x="9612313" y="3687763"/>
          <p14:tracePt t="7929" x="9617075" y="3687763"/>
          <p14:tracePt t="7931" x="9617075" y="3681413"/>
          <p14:tracePt t="7934" x="9623425" y="3681413"/>
          <p14:tracePt t="7938" x="9628188" y="3681413"/>
          <p14:tracePt t="7940" x="9634538" y="3681413"/>
          <p14:tracePt t="7944" x="9639300" y="3681413"/>
          <p14:tracePt t="7947" x="9645650" y="3681413"/>
          <p14:tracePt t="7949" x="9645650" y="3676650"/>
          <p14:tracePt t="7951" x="9652000" y="3676650"/>
          <p14:tracePt t="7954" x="9656763" y="3676650"/>
          <p14:tracePt t="7957" x="9663113" y="3676650"/>
          <p14:tracePt t="7962" x="9667875" y="3676650"/>
          <p14:tracePt t="7966" x="9674225" y="3676650"/>
          <p14:tracePt t="7967" x="9678988" y="3676650"/>
          <p14:tracePt t="7974" x="9685338" y="3676650"/>
          <p14:tracePt t="7981" x="9690100" y="3676650"/>
          <p14:tracePt t="7989" x="9696450" y="3676650"/>
          <p14:tracePt t="7993" x="9701213" y="3676650"/>
          <p14:tracePt t="8002" x="9701213" y="3681413"/>
          <p14:tracePt t="8005" x="9707563" y="3681413"/>
          <p14:tracePt t="8011" x="9707563" y="3687763"/>
          <p14:tracePt t="8018" x="9707563" y="3692525"/>
          <p14:tracePt t="8019" x="9713913" y="3692525"/>
          <p14:tracePt t="8020" x="9713913" y="3698875"/>
          <p14:tracePt t="8028" x="9713913" y="3705225"/>
          <p14:tracePt t="8033" x="9713913" y="3709988"/>
          <p14:tracePt t="8038" x="9713913" y="3716338"/>
          <p14:tracePt t="8040" x="9713913" y="3721100"/>
          <p14:tracePt t="8045" x="9713913" y="3727450"/>
          <p14:tracePt t="8048" x="9713913" y="3732213"/>
          <p14:tracePt t="8053" x="9713913" y="3738563"/>
          <p14:tracePt t="8054" x="9713913" y="3743325"/>
          <p14:tracePt t="8059" x="9713913" y="3749675"/>
          <p14:tracePt t="8063" x="9713913" y="3754438"/>
          <p14:tracePt t="8064" x="9713913" y="3760788"/>
          <p14:tracePt t="8067" x="9713913" y="3765550"/>
          <p14:tracePt t="8071" x="9713913" y="3771900"/>
          <p14:tracePt t="8074" x="9707563" y="3771900"/>
          <p14:tracePt t="8074" x="9707563" y="3778250"/>
          <p14:tracePt t="8079" x="9707563" y="3783013"/>
          <p14:tracePt t="8079" x="9701213" y="3789363"/>
          <p14:tracePt t="8083" x="9696450" y="3794125"/>
          <p14:tracePt t="8087" x="9696450" y="3800475"/>
          <p14:tracePt t="8089" x="9690100" y="3800475"/>
          <p14:tracePt t="8090" x="9690100" y="3805238"/>
          <p14:tracePt t="8094" x="9685338" y="3811588"/>
          <p14:tracePt t="8096" x="9685338" y="3816350"/>
          <p14:tracePt t="8099" x="9678988" y="3816350"/>
          <p14:tracePt t="8100" x="9678988" y="3822700"/>
          <p14:tracePt t="8101" x="9674225" y="3822700"/>
          <p14:tracePt t="8106" x="9667875" y="3827463"/>
          <p14:tracePt t="8111" x="9663113" y="3827463"/>
          <p14:tracePt t="8112" x="9663113" y="3833813"/>
          <p14:tracePt t="8114" x="9663113" y="3838575"/>
          <p14:tracePt t="8115" x="9656763" y="3838575"/>
          <p14:tracePt t="8117" x="9652000" y="3838575"/>
          <p14:tracePt t="8121" x="9645650" y="3844925"/>
          <p14:tracePt t="8124" x="9639300" y="3844925"/>
          <p14:tracePt t="8128" x="9634538" y="3844925"/>
          <p14:tracePt t="8130" x="9628188" y="3851275"/>
          <p14:tracePt t="8135" x="9623425" y="3851275"/>
          <p14:tracePt t="8139" x="9617075" y="3851275"/>
          <p14:tracePt t="8143" x="9612313" y="3851275"/>
          <p14:tracePt t="8148" x="9605963" y="3851275"/>
          <p14:tracePt t="8151" x="9601200" y="3851275"/>
          <p14:tracePt t="8156" x="9594850" y="3851275"/>
          <p14:tracePt t="8162" x="9590088" y="3851275"/>
          <p14:tracePt t="8170" x="9583738" y="3851275"/>
          <p14:tracePt t="8173" x="9578975" y="3851275"/>
          <p14:tracePt t="8182" x="9572625" y="3844925"/>
          <p14:tracePt t="8191" x="9572625" y="3838575"/>
          <p14:tracePt t="8192" x="9566275" y="3838575"/>
          <p14:tracePt t="8195" x="9566275" y="3833813"/>
          <p14:tracePt t="8203" x="9566275" y="3827463"/>
          <p14:tracePt t="8205" x="9561513" y="3827463"/>
          <p14:tracePt t="8210" x="9561513" y="3822700"/>
          <p14:tracePt t="8212" x="9555163" y="3822700"/>
          <p14:tracePt t="8215" x="9555163" y="3816350"/>
          <p14:tracePt t="8218" x="9555163" y="3811588"/>
          <p14:tracePt t="8223" x="9555163" y="3805238"/>
          <p14:tracePt t="8229" x="9555163" y="3800475"/>
          <p14:tracePt t="8234" x="9555163" y="3794125"/>
          <p14:tracePt t="8238" x="9555163" y="3789363"/>
          <p14:tracePt t="8240" x="9555163" y="3783013"/>
          <p14:tracePt t="8244" x="9555163" y="3778250"/>
          <p14:tracePt t="8247" x="9555163" y="3771900"/>
          <p14:tracePt t="8251" x="9555163" y="3765550"/>
          <p14:tracePt t="8253" x="9555163" y="3760788"/>
          <p14:tracePt t="8256" x="9555163" y="3754438"/>
          <p14:tracePt t="8256" x="9561513" y="3754438"/>
          <p14:tracePt t="8260" x="9561513" y="3749675"/>
          <p14:tracePt t="8264" x="9566275" y="3743325"/>
          <p14:tracePt t="8265" x="9566275" y="3738563"/>
          <p14:tracePt t="8268" x="9572625" y="3738563"/>
          <p14:tracePt t="8268" x="9572625" y="3732213"/>
          <p14:tracePt t="8271" x="9572625" y="3727450"/>
          <p14:tracePt t="8273" x="9578975" y="3727450"/>
          <p14:tracePt t="8274" x="9583738" y="3727450"/>
          <p14:tracePt t="8275" x="9583738" y="3721100"/>
          <p14:tracePt t="8276" x="9583738" y="3716338"/>
          <p14:tracePt t="8278" x="9590088" y="3716338"/>
          <p14:tracePt t="8280" x="9590088" y="3709988"/>
          <p14:tracePt t="8281" x="9594850" y="3709988"/>
          <p14:tracePt t="8283" x="9594850" y="3705225"/>
          <p14:tracePt t="8284" x="9601200" y="3705225"/>
          <p14:tracePt t="8286" x="9605963" y="3705225"/>
          <p14:tracePt t="8288" x="9612313" y="3692525"/>
          <p14:tracePt t="8291" x="9617075" y="3692525"/>
          <p14:tracePt t="8292" x="9617075" y="3687763"/>
          <p14:tracePt t="8294" x="9623425" y="3687763"/>
          <p14:tracePt t="8297" x="9628188" y="3681413"/>
          <p14:tracePt t="8297" x="9634538" y="3681413"/>
          <p14:tracePt t="8300" x="9639300" y="3676650"/>
          <p14:tracePt t="8303" x="9639300" y="3670300"/>
          <p14:tracePt t="8304" x="9645650" y="3670300"/>
          <p14:tracePt t="8307" x="9652000" y="3670300"/>
          <p14:tracePt t="8307" x="9656763" y="3665538"/>
          <p14:tracePt t="8310" x="9663113" y="3665538"/>
          <p14:tracePt t="8312" x="9667875" y="3659188"/>
          <p14:tracePt t="8315" x="9674225" y="3659188"/>
          <p14:tracePt t="8316" x="9678988" y="3659188"/>
          <p14:tracePt t="8320" x="9685338" y="3659188"/>
          <p14:tracePt t="8321" x="9685338" y="3654425"/>
          <p14:tracePt t="8323" x="9690100" y="3654425"/>
          <p14:tracePt t="8326" x="9696450" y="3648075"/>
          <p14:tracePt t="8328" x="9701213" y="3648075"/>
          <p14:tracePt t="8331" x="9707563" y="3648075"/>
          <p14:tracePt t="8336" x="9713913" y="3648075"/>
          <p14:tracePt t="8341" x="9718675" y="3648075"/>
          <p14:tracePt t="8344" x="9725025" y="3648075"/>
          <p14:tracePt t="8351" x="9729788" y="3648075"/>
          <p14:tracePt t="8363" x="9736138" y="3648075"/>
          <p14:tracePt t="8372" x="9736138" y="3654425"/>
          <p14:tracePt t="8379" x="9740900" y="3654425"/>
          <p14:tracePt t="8381" x="9740900" y="3659188"/>
          <p14:tracePt t="8389" x="9740900" y="3665538"/>
          <p14:tracePt t="8393" x="9747250" y="3665538"/>
          <p14:tracePt t="8396" x="9747250" y="3670300"/>
          <p14:tracePt t="8399" x="9747250" y="3676650"/>
          <p14:tracePt t="8405" x="9747250" y="3681413"/>
          <p14:tracePt t="8409" x="9747250" y="3687763"/>
          <p14:tracePt t="8414" x="9747250" y="3692525"/>
          <p14:tracePt t="8418" x="9747250" y="3698875"/>
          <p14:tracePt t="8423" x="9747250" y="3705225"/>
          <p14:tracePt t="8427" x="9747250" y="3709988"/>
          <p14:tracePt t="8431" x="9747250" y="3716338"/>
          <p14:tracePt t="8434" x="9747250" y="3721100"/>
          <p14:tracePt t="8436" x="9740900" y="3721100"/>
          <p14:tracePt t="8437" x="9740900" y="3727450"/>
          <p14:tracePt t="8441" x="9740900" y="3732213"/>
          <p14:tracePt t="8445" x="9740900" y="3738563"/>
          <p14:tracePt t="8446" x="9736138" y="3738563"/>
          <p14:tracePt t="8446" x="9736138" y="3743325"/>
          <p14:tracePt t="8450" x="9736138" y="3749675"/>
          <p14:tracePt t="8454" x="9729788" y="3749675"/>
          <p14:tracePt t="8455" x="9729788" y="3754438"/>
          <p14:tracePt t="8460" x="9725025" y="3760788"/>
          <p14:tracePt t="8461" x="9725025" y="3765550"/>
          <p14:tracePt t="8462" x="9718675" y="3765550"/>
          <p14:tracePt t="8465" x="9718675" y="3771900"/>
          <p14:tracePt t="8469" x="9713913" y="3771900"/>
          <p14:tracePt t="8469" x="9713913" y="3778250"/>
          <p14:tracePt t="8475" x="9707563" y="3783013"/>
          <p14:tracePt t="8477" x="9707563" y="3789363"/>
          <p14:tracePt t="8479" x="9701213" y="3789363"/>
          <p14:tracePt t="8481" x="9701213" y="3794125"/>
          <p14:tracePt t="8481" x="9696450" y="3794125"/>
          <p14:tracePt t="8487" x="9690100" y="3800475"/>
          <p14:tracePt t="8492" x="9685338" y="3800475"/>
          <p14:tracePt t="8492" x="9685338" y="3805238"/>
          <p14:tracePt t="8497" x="9678988" y="3805238"/>
          <p14:tracePt t="8498" x="9674225" y="3811588"/>
          <p14:tracePt t="8503" x="9674225" y="3816350"/>
          <p14:tracePt t="8505" x="9667875" y="3816350"/>
          <p14:tracePt t="8510" x="9663113" y="3816350"/>
          <p14:tracePt t="8514" x="9663113" y="3822700"/>
          <p14:tracePt t="8516" x="9656763" y="3822700"/>
          <p14:tracePt t="8518" x="9652000" y="3822700"/>
          <p14:tracePt t="8525" x="9645650" y="3822700"/>
          <p14:tracePt t="8532" x="9639300" y="3822700"/>
          <p14:tracePt t="8538" x="9634538" y="3822700"/>
          <p14:tracePt t="8541" x="9628188" y="3822700"/>
          <p14:tracePt t="8547" x="9623425" y="3822700"/>
          <p14:tracePt t="8553" x="9617075" y="3822700"/>
          <p14:tracePt t="8558" x="9612313" y="3822700"/>
          <p14:tracePt t="8561" x="9612313" y="3816350"/>
          <p14:tracePt t="8563" x="9605963" y="3816350"/>
          <p14:tracePt t="8565" x="9605963" y="3811588"/>
          <p14:tracePt t="8566" x="9601200" y="3811588"/>
          <p14:tracePt t="8571" x="9594850" y="3811588"/>
          <p14:tracePt t="8573" x="9594850" y="3805238"/>
          <p14:tracePt t="8577" x="9590088" y="3805238"/>
          <p14:tracePt t="8581" x="9590088" y="3800475"/>
          <p14:tracePt t="8581" x="9583738" y="3800475"/>
          <p14:tracePt t="8585" x="9578975" y="3800475"/>
          <p14:tracePt t="8588" x="9578975" y="3794125"/>
          <p14:tracePt t="8590" x="9572625" y="3794125"/>
          <p14:tracePt t="8594" x="9572625" y="3789363"/>
          <p14:tracePt t="8598" x="9566275" y="3783013"/>
          <p14:tracePt t="8604" x="9566275" y="3778250"/>
          <p14:tracePt t="8606" x="9561513" y="3778250"/>
          <p14:tracePt t="8610" x="9561513" y="3771900"/>
          <p14:tracePt t="8612" x="9555163" y="3771900"/>
          <p14:tracePt t="8616" x="9555163" y="3765550"/>
          <p14:tracePt t="8620" x="9555163" y="3760788"/>
          <p14:tracePt t="8624" x="9555163" y="3754438"/>
          <p14:tracePt t="8629" x="9555163" y="3749675"/>
          <p14:tracePt t="8634" x="9555163" y="3743325"/>
          <p14:tracePt t="8635" x="9555163" y="3738563"/>
          <p14:tracePt t="8641" x="9555163" y="3732213"/>
          <p14:tracePt t="8645" x="9555163" y="3727450"/>
          <p14:tracePt t="8649" x="9555163" y="3721100"/>
          <p14:tracePt t="8650" x="9555163" y="3716338"/>
          <p14:tracePt t="8655" x="9555163" y="3709988"/>
          <p14:tracePt t="8660" x="9561513" y="3705225"/>
          <p14:tracePt t="8665" x="9561513" y="3698875"/>
          <p14:tracePt t="8667" x="9566275" y="3692525"/>
          <p14:tracePt t="8672" x="9572625" y="3687763"/>
          <p14:tracePt t="8676" x="9578975" y="3687763"/>
          <p14:tracePt t="8676" x="9578975" y="3681413"/>
          <p14:tracePt t="8677" x="9583738" y="3681413"/>
          <p14:tracePt t="8680" x="9590088" y="3681413"/>
          <p14:tracePt t="8681" x="9590088" y="3676650"/>
          <p14:tracePt t="8684" x="9594850" y="3676650"/>
          <p14:tracePt t="8685" x="9594850" y="3670300"/>
          <p14:tracePt t="8689" x="9601200" y="3670300"/>
          <p14:tracePt t="8690" x="9605963" y="3670300"/>
          <p14:tracePt t="8693" x="9612313" y="3670300"/>
          <p14:tracePt t="8694" x="9612313" y="3665538"/>
          <p14:tracePt t="8695" x="9617075" y="3665538"/>
          <p14:tracePt t="8699" x="9623425" y="3665538"/>
          <p14:tracePt t="8701" x="9628188" y="3665538"/>
          <p14:tracePt t="8703" x="9634538" y="3665538"/>
          <p14:tracePt t="8706" x="9639300" y="3659188"/>
          <p14:tracePt t="8708" x="9645650" y="3659188"/>
          <p14:tracePt t="8712" x="9652000" y="3659188"/>
          <p14:tracePt t="8713" x="9656763" y="3659188"/>
          <p14:tracePt t="8716" x="9663113" y="3659188"/>
          <p14:tracePt t="8718" x="9667875" y="3659188"/>
          <p14:tracePt t="8721" x="9674225" y="3659188"/>
          <p14:tracePt t="8722" x="9678988" y="3659188"/>
          <p14:tracePt t="8725" x="9685338" y="3659188"/>
          <p14:tracePt t="8727" x="9690100" y="3659188"/>
          <p14:tracePt t="8732" x="9696450" y="3659188"/>
          <p14:tracePt t="8733" x="9701213" y="3659188"/>
          <p14:tracePt t="8738" x="9707563" y="3659188"/>
          <p14:tracePt t="8742" x="9713913" y="3659188"/>
          <p14:tracePt t="8748" x="9718675" y="3659188"/>
          <p14:tracePt t="8752" x="9725025" y="3659188"/>
          <p14:tracePt t="8759" x="9725025" y="3665538"/>
          <p14:tracePt t="8760" x="9729788" y="3665538"/>
          <p14:tracePt t="8768" x="9729788" y="3670300"/>
          <p14:tracePt t="8771" x="9729788" y="3676650"/>
          <p14:tracePt t="8773" x="9736138" y="3676650"/>
          <p14:tracePt t="8777" x="9736138" y="3681413"/>
          <p14:tracePt t="8784" x="9736138" y="3687763"/>
          <p14:tracePt t="8790" x="9736138" y="3692525"/>
          <p14:tracePt t="8792" x="9736138" y="3698875"/>
          <p14:tracePt t="8797" x="9736138" y="3705225"/>
          <p14:tracePt t="8802" x="9736138" y="3709988"/>
          <p14:tracePt t="8807" x="9736138" y="3716338"/>
          <p14:tracePt t="8809" x="9736138" y="3721100"/>
          <p14:tracePt t="8815" x="9736138" y="3727450"/>
          <p14:tracePt t="8817" x="9736138" y="3732213"/>
          <p14:tracePt t="8821" x="9736138" y="3738563"/>
          <p14:tracePt t="8823" x="9736138" y="3743325"/>
          <p14:tracePt t="8824" x="9729788" y="3743325"/>
          <p14:tracePt t="8828" x="9729788" y="3749675"/>
          <p14:tracePt t="8832" x="9729788" y="3754438"/>
          <p14:tracePt t="8834" x="9725025" y="3754438"/>
          <p14:tracePt t="8837" x="9718675" y="3760788"/>
          <p14:tracePt t="8838" x="9718675" y="3765550"/>
          <p14:tracePt t="8843" x="9718675" y="3771900"/>
          <p14:tracePt t="8843" x="9713913" y="3771900"/>
          <p14:tracePt t="8848" x="9713913" y="3778250"/>
          <p14:tracePt t="8851" x="9707563" y="3778250"/>
          <p14:tracePt t="8854" x="9707563" y="3783013"/>
          <p14:tracePt t="8856" x="9701213" y="3789363"/>
          <p14:tracePt t="8858" x="9696450" y="3789363"/>
          <p14:tracePt t="8861" x="9696450" y="3794125"/>
          <p14:tracePt t="8863" x="9690100" y="3794125"/>
          <p14:tracePt t="8868" x="9690100" y="3800475"/>
          <p14:tracePt t="8869" x="9685338" y="3800475"/>
          <p14:tracePt t="8873" x="9678988" y="3800475"/>
          <p14:tracePt t="8874" x="9674225" y="3805238"/>
          <p14:tracePt t="8879" x="9667875" y="3805238"/>
          <p14:tracePt t="8884" x="9663113" y="3805238"/>
          <p14:tracePt t="8884" x="9663113" y="3811588"/>
          <p14:tracePt t="8887" x="9656763" y="3811588"/>
          <p14:tracePt t="8890" x="9652000" y="3811588"/>
          <p14:tracePt t="8892" x="9652000" y="3816350"/>
          <p14:tracePt t="8905" x="9639300" y="3816350"/>
          <p14:tracePt t="8906" x="9634538" y="3816350"/>
          <p14:tracePt t="8910" x="9628188" y="3816350"/>
          <p14:tracePt t="8918" x="9623425" y="3816350"/>
          <p14:tracePt t="8930" x="9617075" y="3816350"/>
          <p14:tracePt t="8946" x="9612313" y="3816350"/>
          <p14:tracePt t="8953" x="9612313" y="3811588"/>
          <p14:tracePt t="8963" x="9605963" y="3811588"/>
          <p14:tracePt t="8963" x="9605963" y="3805238"/>
          <p14:tracePt t="8973" x="9605963" y="3800475"/>
          <p14:tracePt t="8974" x="9601200" y="3800475"/>
          <p14:tracePt t="8982" x="9601200" y="3794125"/>
          <p14:tracePt t="8989" x="9601200" y="3789363"/>
          <p14:tracePt t="8993" x="9601200" y="3783013"/>
          <p14:tracePt t="9000" x="9601200" y="3778250"/>
          <p14:tracePt t="9007" x="9601200" y="3771900"/>
          <p14:tracePt t="9013" x="9601200" y="3765550"/>
          <p14:tracePt t="9015" x="9601200" y="3760788"/>
          <p14:tracePt t="9021" x="9601200" y="3754438"/>
          <p14:tracePt t="9027" x="9601200" y="3749675"/>
          <p14:tracePt t="9028" x="9605963" y="3749675"/>
          <p14:tracePt t="9032" x="9605963" y="3743325"/>
          <p14:tracePt t="9033" x="9605963" y="3738563"/>
          <p14:tracePt t="9034" x="9612313" y="3738563"/>
          <p14:tracePt t="9040" x="9612313" y="3732213"/>
          <p14:tracePt t="9041" x="9617075" y="3732213"/>
          <p14:tracePt t="9045" x="9617075" y="3727450"/>
          <p14:tracePt t="9046" x="9623425" y="3727450"/>
          <p14:tracePt t="9050" x="9623425" y="3721100"/>
          <p14:tracePt t="9051" x="9628188" y="3721100"/>
          <p14:tracePt t="9053" x="9634538" y="3716338"/>
          <p14:tracePt t="9058" x="9639300" y="3716338"/>
          <p14:tracePt t="9061" x="9639300" y="3709988"/>
          <p14:tracePt t="9062" x="9645650" y="3709988"/>
          <p14:tracePt t="9067" x="9652000" y="3709988"/>
          <p14:tracePt t="9069" x="9656763" y="3709988"/>
          <p14:tracePt t="9070" x="9656763" y="3705225"/>
          <p14:tracePt t="9073" x="9663113" y="3705225"/>
          <p14:tracePt t="9077" x="9667875" y="3705225"/>
          <p14:tracePt t="9081" x="9674225" y="3705225"/>
          <p14:tracePt t="9082" x="9678988" y="3705225"/>
          <p14:tracePt t="9083" x="9678988" y="3698875"/>
          <p14:tracePt t="9088" x="9685338" y="3698875"/>
          <p14:tracePt t="9093" x="9690100" y="3698875"/>
          <p14:tracePt t="9098" x="9696450" y="3698875"/>
          <p14:tracePt t="9101" x="9701213" y="3698875"/>
          <p14:tracePt t="9102" x="9701213" y="3692525"/>
          <p14:tracePt t="9109" x="9707563" y="3692525"/>
          <p14:tracePt t="9120" x="9713913" y="3692525"/>
          <p14:tracePt t="9151" x="9718675" y="3692525"/>
          <p14:tracePt t="9152" x="9718675" y="3698875"/>
          <p14:tracePt t="9168" x="9718675" y="3705225"/>
          <p14:tracePt t="9181" x="9718675" y="3709988"/>
          <p14:tracePt t="9182" x="9725025" y="3709988"/>
          <p14:tracePt t="9191" x="9725025" y="3716338"/>
          <p14:tracePt t="9196" x="9725025" y="3721100"/>
          <p14:tracePt t="9204" x="9725025" y="3727450"/>
          <p14:tracePt t="9212" x="9725025" y="3732213"/>
          <p14:tracePt t="9220" x="9725025" y="3738563"/>
          <p14:tracePt t="9223" x="9725025" y="3743325"/>
          <p14:tracePt t="9226" x="9718675" y="3743325"/>
          <p14:tracePt t="9232" x="9718675" y="3749675"/>
          <p14:tracePt t="9240" x="9718675" y="3754438"/>
          <p14:tracePt t="9241" x="9713913" y="3754438"/>
          <p14:tracePt t="9248" x="9713913" y="3760788"/>
          <p14:tracePt t="9252" x="9713913" y="3765550"/>
          <p14:tracePt t="9252" x="9707563" y="3765550"/>
          <p14:tracePt t="9260" x="9707563" y="3771900"/>
          <p14:tracePt t="9263" x="9701213" y="3771900"/>
          <p14:tracePt t="9268" x="9696450" y="3771900"/>
          <p14:tracePt t="9268" x="9696450" y="3778250"/>
          <p14:tracePt t="9277" x="9690100" y="3778250"/>
          <p14:tracePt t="9280" x="9690100" y="3783013"/>
          <p14:tracePt t="9285" x="9690100" y="3789363"/>
          <p14:tracePt t="9286" x="9685338" y="3789363"/>
          <p14:tracePt t="9295" x="9678988" y="3789363"/>
          <p14:tracePt t="9298" x="9678988" y="3794125"/>
          <p14:tracePt t="9298" x="9674225" y="3794125"/>
          <p14:tracePt t="9309" x="9667875" y="3794125"/>
          <p14:tracePt t="9316" x="9667875" y="3800475"/>
          <p14:tracePt t="9321" x="9663113" y="3800475"/>
          <p14:tracePt t="9335" x="9656763" y="3800475"/>
          <p14:tracePt t="9343" x="9652000" y="3800475"/>
          <p14:tracePt t="9361" x="9645650" y="3800475"/>
          <p14:tracePt t="9375" x="9639300" y="3800475"/>
          <p14:tracePt t="9387" x="9639300" y="3794125"/>
          <p14:tracePt t="9387" x="9634538" y="3794125"/>
          <p14:tracePt t="9397" x="9628188" y="3794125"/>
          <p14:tracePt t="9404" x="9628188" y="3789363"/>
          <p14:tracePt t="9411" x="9628188" y="3783013"/>
          <p14:tracePt t="9420" x="9623425" y="3783013"/>
          <p14:tracePt t="9423" x="9623425" y="3778250"/>
          <p14:tracePt t="9433" x="9623425" y="3771900"/>
          <p14:tracePt t="9442" x="9623425" y="3765550"/>
          <p14:tracePt t="9446" x="9623425" y="3760788"/>
          <p14:tracePt t="9454" x="9623425" y="3754438"/>
          <p14:tracePt t="9461" x="9623425" y="3749675"/>
          <p14:tracePt t="9468" x="9623425" y="3743325"/>
          <p14:tracePt t="9472" x="9623425" y="3738563"/>
          <p14:tracePt t="9479" x="9623425" y="3732213"/>
          <p14:tracePt t="9486" x="9623425" y="3727450"/>
          <p14:tracePt t="9491" x="9628188" y="3727450"/>
          <p14:tracePt t="9494" x="9628188" y="3721100"/>
          <p14:tracePt t="9495" x="9634538" y="3721100"/>
          <p14:tracePt t="9497" x="9634538" y="3716338"/>
          <p14:tracePt t="9503" x="9639300" y="3716338"/>
          <p14:tracePt t="9506" x="9639300" y="3709988"/>
          <p14:tracePt t="9512" x="9645650" y="3709988"/>
          <p14:tracePt t="9515" x="9645650" y="3705225"/>
          <p14:tracePt t="9518" x="9652000" y="3705225"/>
          <p14:tracePt t="9522" x="9656763" y="3705225"/>
          <p14:tracePt t="9528" x="9656763" y="3698875"/>
          <p14:tracePt t="9529" x="9663113" y="3698875"/>
          <p14:tracePt t="9540" x="9667875" y="3692525"/>
          <p14:tracePt t="9585" x="9674225" y="3692525"/>
          <p14:tracePt t="9617" x="9678988" y="3698875"/>
          <p14:tracePt t="9659" x="9678988" y="3705225"/>
          <p14:tracePt t="10006" x="9685338" y="3705225"/>
          <p14:tracePt t="10279" x="9690100" y="3705225"/>
          <p14:tracePt t="10321" x="9696450" y="3705225"/>
          <p14:tracePt t="10332" x="9696450" y="3698875"/>
          <p14:tracePt t="10337" x="9696450" y="3692525"/>
          <p14:tracePt t="10344" x="9696450" y="3687763"/>
          <p14:tracePt t="10350" x="9696450" y="3681413"/>
          <p14:tracePt t="10354" x="9690100" y="3681413"/>
          <p14:tracePt t="10354" x="9690100" y="3676650"/>
          <p14:tracePt t="10357" x="9690100" y="3670300"/>
          <p14:tracePt t="10357" x="9685338" y="3670300"/>
          <p14:tracePt t="10359" x="9685338" y="3665538"/>
          <p14:tracePt t="10361" x="9678988" y="3665538"/>
          <p14:tracePt t="10363" x="9674225" y="3659188"/>
          <p14:tracePt t="10367" x="9667875" y="3648075"/>
          <p14:tracePt t="10368" x="9663113" y="3648075"/>
          <p14:tracePt t="10370" x="9663113" y="3643313"/>
          <p14:tracePt t="10371" x="9652000" y="3636963"/>
          <p14:tracePt t="10372" x="9652000" y="3630613"/>
          <p14:tracePt t="10373" x="9645650" y="3630613"/>
          <p14:tracePt t="10374" x="9645650" y="3625850"/>
          <p14:tracePt t="10375" x="9639300" y="3625850"/>
          <p14:tracePt t="10376" x="9634538" y="3625850"/>
          <p14:tracePt t="10377" x="9634538" y="3619500"/>
          <p14:tracePt t="10378" x="9628188" y="3614738"/>
          <p14:tracePt t="10379" x="9623425" y="3608388"/>
          <p14:tracePt t="10380" x="9617075" y="3608388"/>
          <p14:tracePt t="10382" x="9612313" y="3597275"/>
          <p14:tracePt t="10384" x="9605963" y="3592513"/>
          <p14:tracePt t="10385" x="9594850" y="3586163"/>
          <p14:tracePt t="10385" x="9590088" y="3581400"/>
          <p14:tracePt t="10388" x="9578975" y="3575050"/>
          <p14:tracePt t="10389" x="9572625" y="3570288"/>
          <p14:tracePt t="10390" x="9566275" y="3563938"/>
          <p14:tracePt t="10391" x="9561513" y="3557588"/>
          <p14:tracePt t="10392" x="9555163" y="3552825"/>
          <p14:tracePt t="10392" x="9544050" y="3546475"/>
          <p14:tracePt t="10393" x="9539288" y="3541713"/>
          <p14:tracePt t="10394" x="9528175" y="3530600"/>
          <p14:tracePt t="10395" x="9517063" y="3524250"/>
          <p14:tracePt t="10397" x="9510713" y="3519488"/>
          <p14:tracePt t="10398" x="9493250" y="3513138"/>
          <p14:tracePt t="10398" x="9488488" y="3502025"/>
          <p14:tracePt t="10399" x="9477375" y="3495675"/>
          <p14:tracePt t="10400" x="9466263" y="3484563"/>
          <p14:tracePt t="10401" x="9448800" y="3479800"/>
          <p14:tracePt t="10402" x="9437688" y="3468688"/>
          <p14:tracePt t="10403" x="9431338" y="3462338"/>
          <p14:tracePt t="10404" x="9415463" y="3451225"/>
          <p14:tracePt t="10406" x="9409113" y="3446463"/>
          <p14:tracePt t="10407" x="9398000" y="3435350"/>
          <p14:tracePt t="10408" x="9382125" y="3429000"/>
          <p14:tracePt t="10408" x="9358313" y="3411538"/>
          <p14:tracePt t="10409" x="9347200" y="3406775"/>
          <p14:tracePt t="10411" x="9331325" y="3395663"/>
          <p14:tracePt t="10412" x="9313863" y="3384550"/>
          <p14:tracePt t="10412" x="9302750" y="3378200"/>
          <p14:tracePt t="10413" x="9285288" y="3367088"/>
          <p14:tracePt t="10414" x="9269413" y="3355975"/>
          <p14:tracePt t="10415" x="9240838" y="3338513"/>
          <p14:tracePt t="10416" x="9229725" y="3333750"/>
          <p14:tracePt t="10417" x="9207500" y="3316288"/>
          <p14:tracePt t="10418" x="9190038" y="3311525"/>
          <p14:tracePt t="10420" x="9163050" y="3294063"/>
          <p14:tracePt t="10421" x="9150350" y="3282950"/>
          <p14:tracePt t="10422" x="9123363" y="3271838"/>
          <p14:tracePt t="10423" x="9101138" y="3254375"/>
          <p14:tracePt t="10424" x="9083675" y="3243263"/>
          <p14:tracePt t="10425" x="9055100" y="3227388"/>
          <p14:tracePt t="10426" x="9032875" y="3214688"/>
          <p14:tracePt t="10426" x="9015413" y="3203575"/>
          <p14:tracePt t="10428" x="8988425" y="3192463"/>
          <p14:tracePt t="10429" x="8959850" y="3176588"/>
          <p14:tracePt t="10430" x="8937625" y="3165475"/>
          <p14:tracePt t="10431" x="8904288" y="3148013"/>
          <p14:tracePt t="10432" x="8893175" y="3136900"/>
          <p14:tracePt t="10433" x="8858250" y="3125788"/>
          <p14:tracePt t="10433" x="8831263" y="3108325"/>
          <p14:tracePt t="10435" x="8802688" y="3092450"/>
          <p14:tracePt t="10435" x="8769350" y="3074988"/>
          <p14:tracePt t="10437" x="8740775" y="3057525"/>
          <p14:tracePt t="10438" x="8707438" y="3041650"/>
          <p14:tracePt t="10440" x="8650288" y="3019425"/>
          <p14:tracePt t="10441" x="8616950" y="3001963"/>
          <p14:tracePt t="10442" x="8583613" y="2984500"/>
          <p14:tracePt t="10443" x="8561388" y="2973388"/>
          <p14:tracePt t="10443" x="8526463" y="2957513"/>
          <p14:tracePt t="10444" x="8493125" y="2940050"/>
          <p14:tracePt t="10446" x="8464550" y="2928938"/>
          <p14:tracePt t="10447" x="8420100" y="2906713"/>
          <p14:tracePt t="10448" x="8386763" y="2889250"/>
          <p14:tracePt t="10449" x="8353425" y="2878138"/>
          <p14:tracePt t="10450" x="8318500" y="2860675"/>
          <p14:tracePt t="10451" x="8280400" y="2838450"/>
          <p14:tracePt t="10452" x="8245475" y="2827338"/>
          <p14:tracePt t="10453" x="8207375" y="2809875"/>
          <p14:tracePt t="10454" x="8172450" y="2794000"/>
          <p14:tracePt t="10454" x="8128000" y="2776538"/>
          <p14:tracePt t="10456" x="8094663" y="2760663"/>
          <p14:tracePt t="10456" x="8054975" y="2743200"/>
          <p14:tracePt t="10457" x="8004175" y="2725738"/>
          <p14:tracePt t="10458" x="7981950" y="2714625"/>
          <p14:tracePt t="10460" x="7926388" y="2692400"/>
          <p14:tracePt t="10460" x="7891463" y="2681288"/>
          <p14:tracePt t="10461" x="7853363" y="2663825"/>
          <p14:tracePt t="10462" x="7813675" y="2647950"/>
          <p14:tracePt t="10463" x="7756525" y="2625725"/>
          <p14:tracePt t="10464" x="7712075" y="2608263"/>
          <p14:tracePt t="10465" x="7672388" y="2590800"/>
          <p14:tracePt t="10467" x="7621588" y="2574925"/>
          <p14:tracePt t="10467" x="7588250" y="2557463"/>
          <p14:tracePt t="10468" x="7537450" y="2541588"/>
          <p14:tracePt t="10469" x="7486650" y="2524125"/>
          <p14:tracePt t="10470" x="7459663" y="2513013"/>
          <p14:tracePt t="10472" x="7402513" y="2484438"/>
          <p14:tracePt t="10473" x="7346950" y="2466975"/>
          <p14:tracePt t="10474" x="7302500" y="2451100"/>
          <p14:tracePt t="10475" x="7245350" y="2433638"/>
          <p14:tracePt t="10476" x="7205663" y="2417763"/>
          <p14:tracePt t="10477" x="7150100" y="2400300"/>
          <p14:tracePt t="10478" x="7099300" y="2378075"/>
          <p14:tracePt t="10478" x="7048500" y="2360613"/>
          <p14:tracePt t="10479" x="6997700" y="2344738"/>
          <p14:tracePt t="10481" x="6942138" y="2327275"/>
          <p14:tracePt t="10482" x="6897688" y="2309813"/>
          <p14:tracePt t="10482" x="6840538" y="2287588"/>
          <p14:tracePt t="10484" x="6784975" y="2271713"/>
          <p14:tracePt t="10485" x="6738938" y="2254250"/>
          <p14:tracePt t="10486" x="6683375" y="2236788"/>
          <p14:tracePt t="10487" x="6632575" y="2220913"/>
          <p14:tracePt t="10488" x="6577013" y="2198688"/>
          <p14:tracePt t="10489" x="6515100" y="2181225"/>
          <p14:tracePt t="10490" x="6457950" y="2163763"/>
          <p14:tracePt t="10491" x="6413500" y="2147888"/>
          <p14:tracePt t="10492" x="6357938" y="2124075"/>
          <p14:tracePt t="10493" x="6307138" y="2108200"/>
          <p14:tracePt t="10494" x="6249988" y="2090738"/>
          <p14:tracePt t="10495" x="6194425" y="2074863"/>
          <p14:tracePt t="10495" x="6143625" y="2063750"/>
          <p14:tracePt t="10496" x="6088063" y="2039938"/>
          <p14:tracePt t="10497" x="6030913" y="2024063"/>
          <p14:tracePt t="10498" x="5980113" y="2006600"/>
          <p14:tracePt t="10500" x="5930900" y="1990725"/>
          <p14:tracePt t="10501" x="5868988" y="1973263"/>
          <p14:tracePt t="10501" x="5822950" y="1951038"/>
          <p14:tracePt t="10503" x="5767388" y="1933575"/>
          <p14:tracePt t="10504" x="5716588" y="1922463"/>
          <p14:tracePt t="10504" x="5661025" y="1905000"/>
          <p14:tracePt t="10505" x="5603875" y="1889125"/>
          <p14:tracePt t="10506" x="5553075" y="1866900"/>
          <p14:tracePt t="10507" x="5497513" y="1849438"/>
          <p14:tracePt t="10508" x="5440363" y="1838325"/>
          <p14:tracePt t="10509" x="5395913" y="1820863"/>
          <p14:tracePt t="10510" x="5340350" y="1804988"/>
          <p14:tracePt t="10511" x="5289550" y="1781175"/>
          <p14:tracePt t="10512" x="5232400" y="1765300"/>
          <p14:tracePt t="10513" x="5176838" y="1747838"/>
          <p14:tracePt t="10515" x="5126038" y="1731963"/>
          <p14:tracePt t="10516" x="5070475" y="1714500"/>
          <p14:tracePt t="10516" x="5013325" y="1692275"/>
          <p14:tracePt t="10517" x="4964113" y="1674813"/>
          <p14:tracePt t="10518" x="4913313" y="1658938"/>
          <p14:tracePt t="10519" x="4862513" y="1641475"/>
          <p14:tracePt t="10520" x="4805363" y="1630363"/>
          <p14:tracePt t="10521" x="4749800" y="1608138"/>
          <p14:tracePt t="10523" x="4699000" y="1585913"/>
          <p14:tracePt t="10524" x="4648200" y="1573213"/>
          <p14:tracePt t="10525" x="4603750" y="1557338"/>
          <p14:tracePt t="10526" x="4548188" y="1539875"/>
          <p14:tracePt t="10527" x="4497388" y="1517650"/>
          <p14:tracePt t="10528" x="4440238" y="1500188"/>
          <p14:tracePt t="10529" x="4395788" y="1484313"/>
          <p14:tracePt t="10530" x="4338638" y="1466850"/>
          <p14:tracePt t="10530" x="4283075" y="1450975"/>
          <p14:tracePt t="10532" x="4232275" y="1427163"/>
          <p14:tracePt t="10532" x="4181475" y="1411288"/>
          <p14:tracePt t="10534" x="4130675" y="1393825"/>
          <p14:tracePt t="10535" x="4081463" y="1377950"/>
          <p14:tracePt t="10536" x="4035425" y="1360488"/>
          <p14:tracePt t="10537" x="3979863" y="1338263"/>
          <p14:tracePt t="10538" x="3935413" y="1327150"/>
          <p14:tracePt t="10539" x="3878263" y="1304925"/>
          <p14:tracePt t="10540" x="3838575" y="1292225"/>
          <p14:tracePt t="10541" x="3794125" y="1276350"/>
          <p14:tracePt t="10542" x="3738563" y="1258888"/>
          <p14:tracePt t="10543" x="3692525" y="1243013"/>
          <p14:tracePt t="10544" x="3648075" y="1219200"/>
          <p14:tracePt t="10545" x="3603625" y="1208088"/>
          <p14:tracePt t="10546" x="3541713" y="1185863"/>
          <p14:tracePt t="10546" x="3502025" y="1169988"/>
          <p14:tracePt t="10547" x="3457575" y="1152525"/>
          <p14:tracePt t="10549" x="3417888" y="1141413"/>
          <p14:tracePt t="10550" x="3367088" y="1123950"/>
          <p14:tracePt t="10551" x="3322638" y="1101725"/>
          <p14:tracePt t="10552" x="3271838" y="1084263"/>
          <p14:tracePt t="10553" x="3225800" y="1068388"/>
          <p14:tracePt t="10554" x="3187700" y="1050925"/>
          <p14:tracePt t="10555" x="3136900" y="1035050"/>
          <p14:tracePt t="10556" x="3090863" y="1017588"/>
          <p14:tracePt t="10558" x="3006725" y="989013"/>
          <p14:tracePt t="10559" x="2955925" y="973138"/>
          <p14:tracePt t="10560" x="2911475" y="949325"/>
          <p14:tracePt t="10561" x="2882900" y="944563"/>
          <p14:tracePt t="10562" x="2838450" y="922338"/>
          <p14:tracePt t="10563" x="2787650" y="904875"/>
          <p14:tracePt t="10564" x="2743200" y="887413"/>
          <p14:tracePt t="10564" x="2703513" y="871538"/>
          <p14:tracePt t="10565" x="2659063" y="854075"/>
          <p14:tracePt t="10566" x="2625725" y="842963"/>
          <p14:tracePt t="10567" x="2586038" y="827088"/>
          <p14:tracePt t="10568" x="2535238" y="809625"/>
          <p14:tracePt t="10569" x="2501900" y="798513"/>
          <p14:tracePt t="10571" x="2455863" y="781050"/>
          <p14:tracePt t="10572" x="2417763" y="765175"/>
          <p14:tracePt t="10573" x="2382838" y="747713"/>
          <p14:tracePt t="10574" x="2338388" y="730250"/>
          <p14:tracePt t="10574" x="2293938" y="708025"/>
          <p14:tracePt t="10575" x="2265363" y="703263"/>
          <p14:tracePt t="10577" x="2214563" y="679450"/>
          <p14:tracePt t="10578" x="2192338" y="674688"/>
          <p14:tracePt t="10578" x="2141538" y="652463"/>
          <p14:tracePt t="10580" x="2112963" y="646113"/>
          <p14:tracePt t="10580" x="2068513" y="623888"/>
          <p14:tracePt t="10581" x="2039938" y="606425"/>
          <p14:tracePt t="10582" x="1989138" y="590550"/>
          <p14:tracePt t="10583" x="1966913" y="584200"/>
          <p14:tracePt t="10585" x="1933575" y="573088"/>
          <p14:tracePt t="10586" x="1889125" y="550863"/>
          <p14:tracePt t="10587" x="1860550" y="539750"/>
          <p14:tracePt t="10588" x="1827213" y="528638"/>
          <p14:tracePt t="10589" x="1781175" y="511175"/>
          <p14:tracePt t="10589" x="1754188" y="500063"/>
          <p14:tracePt t="10590" x="1719263" y="484188"/>
          <p14:tracePt t="10591" x="1685925" y="471488"/>
          <p14:tracePt t="10592" x="1658938" y="455613"/>
          <p14:tracePt t="10593" x="1630363" y="444500"/>
          <p14:tracePt t="10594" x="1597025" y="427038"/>
          <p14:tracePt t="10595" x="1562100" y="415925"/>
          <p14:tracePt t="10596" x="1539875" y="398463"/>
          <p14:tracePt t="10597" x="1506538" y="393700"/>
          <p14:tracePt t="10598" x="1473200" y="382588"/>
          <p14:tracePt t="10599" x="1438275" y="365125"/>
          <p14:tracePt t="10600" x="1416050" y="349250"/>
          <p14:tracePt t="10601" x="1382713" y="336550"/>
          <p14:tracePt t="10602" x="1349375" y="320675"/>
          <p14:tracePt t="10603" x="1316038" y="309563"/>
          <p14:tracePt t="10604" x="1292225" y="292100"/>
          <p14:tracePt t="10606" x="1265238" y="280988"/>
          <p14:tracePt t="10607" x="1247775" y="276225"/>
          <p14:tracePt t="10608" x="1214438" y="258763"/>
          <p14:tracePt t="10609" x="1181100" y="247650"/>
          <p14:tracePt t="10609" x="1163638" y="236538"/>
          <p14:tracePt t="10610" x="1135063" y="225425"/>
          <p14:tracePt t="10611" x="1112838" y="214313"/>
          <p14:tracePt t="10612" x="1090613" y="201613"/>
          <p14:tracePt t="10613" x="1057275" y="190500"/>
          <p14:tracePt t="10614" x="1028700" y="174625"/>
          <p14:tracePt t="10615" x="1006475" y="168275"/>
          <p14:tracePt t="10616" x="989013" y="157163"/>
          <p14:tracePt t="10617" x="955675" y="141288"/>
          <p14:tracePt t="10619" x="938213" y="128588"/>
          <p14:tracePt t="10620" x="915988" y="123825"/>
          <p14:tracePt t="10621" x="893763" y="112713"/>
          <p14:tracePt t="10622" x="876300" y="101600"/>
          <p14:tracePt t="10623" x="849313" y="84138"/>
          <p14:tracePt t="10624" x="803275" y="66675"/>
          <p14:tracePt t="10626" x="781050" y="55563"/>
          <p14:tracePt t="10627" x="765175" y="50800"/>
          <p14:tracePt t="10628" x="741363" y="39688"/>
          <p14:tracePt t="10629" x="725488" y="28575"/>
          <p14:tracePt t="10630" x="696913" y="11113"/>
          <p14:tracePt t="10631" x="685800" y="6350"/>
          <p14:tracePt t="10632" x="674688" y="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9A19BBDB-70BD-418A-B330-894A97070711}"/>
              </a:ext>
            </a:extLst>
          </p:cNvPr>
          <p:cNvSpPr>
            <a:spLocks noGrp="1"/>
          </p:cNvSpPr>
          <p:nvPr>
            <p:ph type="ftr" sz="quarter" idx="11"/>
          </p:nvPr>
        </p:nvSpPr>
        <p:spPr/>
        <p:txBody>
          <a:bodyPr/>
          <a:lstStyle/>
          <a:p>
            <a:r>
              <a:rPr lang="en-US"/>
              <a:t>Speaker: Cesar </a:t>
            </a:r>
            <a:r>
              <a:rPr lang="en-US" err="1"/>
              <a:t>rauda</a:t>
            </a:r>
            <a:endParaRPr lang="en-US"/>
          </a:p>
        </p:txBody>
      </p:sp>
      <p:sp>
        <p:nvSpPr>
          <p:cNvPr id="2" name="Slide Number Placeholder 1">
            <a:extLst>
              <a:ext uri="{FF2B5EF4-FFF2-40B4-BE49-F238E27FC236}">
                <a16:creationId xmlns:a16="http://schemas.microsoft.com/office/drawing/2014/main" id="{CAD7D34E-F029-4FBD-8D21-45D62415C066}"/>
              </a:ext>
            </a:extLst>
          </p:cNvPr>
          <p:cNvSpPr>
            <a:spLocks noGrp="1"/>
          </p:cNvSpPr>
          <p:nvPr>
            <p:ph type="sldNum" sz="quarter" idx="12"/>
          </p:nvPr>
        </p:nvSpPr>
        <p:spPr/>
        <p:txBody>
          <a:bodyPr/>
          <a:lstStyle/>
          <a:p>
            <a:fld id="{D57F1E4F-1CFF-5643-939E-217C01CDF565}" type="slidenum">
              <a:rPr lang="en-US" smtClean="0"/>
              <a:pPr/>
              <a:t>6</a:t>
            </a:fld>
            <a:endParaRPr lang="en-US"/>
          </a:p>
        </p:txBody>
      </p:sp>
      <p:sp>
        <p:nvSpPr>
          <p:cNvPr id="7" name="TextBox 6">
            <a:extLst>
              <a:ext uri="{FF2B5EF4-FFF2-40B4-BE49-F238E27FC236}">
                <a16:creationId xmlns:a16="http://schemas.microsoft.com/office/drawing/2014/main" id="{40608D76-A69F-48E8-B544-5D0954BD42E7}"/>
              </a:ext>
            </a:extLst>
          </p:cNvPr>
          <p:cNvSpPr txBox="1"/>
          <p:nvPr/>
        </p:nvSpPr>
        <p:spPr>
          <a:xfrm>
            <a:off x="1229199" y="0"/>
            <a:ext cx="9388494" cy="769441"/>
          </a:xfrm>
          <a:prstGeom prst="rect">
            <a:avLst/>
          </a:prstGeom>
          <a:noFill/>
        </p:spPr>
        <p:txBody>
          <a:bodyPr wrap="square" lIns="91440" tIns="45720" rIns="91440" bIns="45720" anchor="t">
            <a:spAutoFit/>
          </a:bodyPr>
          <a:lstStyle/>
          <a:p>
            <a:r>
              <a:rPr lang="en-US" sz="4400">
                <a:solidFill>
                  <a:schemeClr val="tx1">
                    <a:lumMod val="75000"/>
                    <a:lumOff val="25000"/>
                  </a:schemeClr>
                </a:solidFill>
                <a:cs typeface="Calibri"/>
              </a:rPr>
              <a:t>Dam Design: Concrete Gravity Dam</a:t>
            </a:r>
          </a:p>
        </p:txBody>
      </p:sp>
      <p:cxnSp>
        <p:nvCxnSpPr>
          <p:cNvPr id="16" name="Straight Connector 15">
            <a:extLst>
              <a:ext uri="{FF2B5EF4-FFF2-40B4-BE49-F238E27FC236}">
                <a16:creationId xmlns:a16="http://schemas.microsoft.com/office/drawing/2014/main" id="{1FDEA767-57E7-4F0A-8D1B-EED535D9EEB7}"/>
              </a:ext>
            </a:extLst>
          </p:cNvPr>
          <p:cNvCxnSpPr>
            <a:cxnSpLocks/>
          </p:cNvCxnSpPr>
          <p:nvPr/>
        </p:nvCxnSpPr>
        <p:spPr>
          <a:xfrm flipH="1">
            <a:off x="1331668" y="769441"/>
            <a:ext cx="5244153"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Content Placeholder 4">
            <a:extLst>
              <a:ext uri="{FF2B5EF4-FFF2-40B4-BE49-F238E27FC236}">
                <a16:creationId xmlns:a16="http://schemas.microsoft.com/office/drawing/2014/main" id="{A85273CA-1A12-4750-A41B-AFE6ED185759}"/>
              </a:ext>
            </a:extLst>
          </p:cNvPr>
          <p:cNvSpPr txBox="1">
            <a:spLocks/>
          </p:cNvSpPr>
          <p:nvPr/>
        </p:nvSpPr>
        <p:spPr>
          <a:xfrm>
            <a:off x="6391348" y="1089889"/>
            <a:ext cx="4764332" cy="4993935"/>
          </a:xfrm>
          <a:prstGeom prst="rect">
            <a:avLst/>
          </a:prstGeom>
        </p:spPr>
        <p:txBody>
          <a:bodyPr vert="horz" lIns="0" tIns="45720" rIns="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85000"/>
                    <a:lumOff val="1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800" kern="1200">
                <a:solidFill>
                  <a:schemeClr val="tx1">
                    <a:lumMod val="85000"/>
                    <a:lumOff val="1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Tx/>
              <a:buNone/>
            </a:pPr>
            <a:endParaRPr lang="en-US">
              <a:cs typeface="Calibri"/>
            </a:endParaRPr>
          </a:p>
          <a:p>
            <a:pPr>
              <a:buClrTx/>
              <a:buFont typeface="Arial" panose="020B0604020202020204" pitchFamily="34" charset="0"/>
              <a:buChar char="•"/>
            </a:pPr>
            <a:endParaRPr lang="en-US">
              <a:cs typeface="Calibri"/>
            </a:endParaRPr>
          </a:p>
          <a:p>
            <a:pPr marL="457200" indent="-457200">
              <a:buFont typeface="+mj-lt"/>
              <a:buAutoNum type="arabicPeriod"/>
            </a:pPr>
            <a:endParaRPr lang="en-US" u="sng">
              <a:cs typeface="Calibri"/>
            </a:endParaRPr>
          </a:p>
        </p:txBody>
      </p:sp>
      <p:pic>
        <p:nvPicPr>
          <p:cNvPr id="4" name="Picture 3" descr="A picture containing mountain, sky, nature, outdoor&#10;&#10;Description automatically generated">
            <a:extLst>
              <a:ext uri="{FF2B5EF4-FFF2-40B4-BE49-F238E27FC236}">
                <a16:creationId xmlns:a16="http://schemas.microsoft.com/office/drawing/2014/main" id="{15F7DF0A-6AE4-4B89-B40F-87FA80CF4DD9}"/>
              </a:ext>
            </a:extLst>
          </p:cNvPr>
          <p:cNvPicPr>
            <a:picLocks noChangeAspect="1"/>
          </p:cNvPicPr>
          <p:nvPr/>
        </p:nvPicPr>
        <p:blipFill rotWithShape="1">
          <a:blip r:embed="rId5"/>
          <a:srcRect l="20688" t="26778" r="8315" b="-825"/>
          <a:stretch/>
        </p:blipFill>
        <p:spPr>
          <a:xfrm>
            <a:off x="5311806" y="1296718"/>
            <a:ext cx="6727794" cy="4675719"/>
          </a:xfrm>
          <a:prstGeom prst="rect">
            <a:avLst/>
          </a:prstGeom>
        </p:spPr>
      </p:pic>
      <p:sp>
        <p:nvSpPr>
          <p:cNvPr id="5" name="TextBox 4">
            <a:extLst>
              <a:ext uri="{FF2B5EF4-FFF2-40B4-BE49-F238E27FC236}">
                <a16:creationId xmlns:a16="http://schemas.microsoft.com/office/drawing/2014/main" id="{0A22BB70-B955-4F16-9AC4-C038022D3714}"/>
              </a:ext>
            </a:extLst>
          </p:cNvPr>
          <p:cNvSpPr txBox="1"/>
          <p:nvPr/>
        </p:nvSpPr>
        <p:spPr>
          <a:xfrm>
            <a:off x="1229198" y="905223"/>
            <a:ext cx="3839951" cy="2930033"/>
          </a:xfrm>
          <a:prstGeom prst="rect">
            <a:avLst/>
          </a:prstGeom>
          <a:noFill/>
        </p:spPr>
        <p:txBody>
          <a:bodyPr wrap="square" rtlCol="0">
            <a:spAutoFit/>
          </a:bodyPr>
          <a:lstStyle/>
          <a:p>
            <a:pPr>
              <a:lnSpc>
                <a:spcPct val="150000"/>
              </a:lnSpc>
            </a:pPr>
            <a:r>
              <a:rPr lang="en-US" sz="2000" u="sng"/>
              <a:t>Characteristics:</a:t>
            </a:r>
          </a:p>
          <a:p>
            <a:pPr marL="285750" indent="-285750">
              <a:lnSpc>
                <a:spcPct val="200000"/>
              </a:lnSpc>
              <a:buFont typeface="Arial" panose="020B0604020202020204" pitchFamily="34" charset="0"/>
              <a:buChar char="•"/>
            </a:pPr>
            <a:r>
              <a:rPr lang="en-US" sz="2000"/>
              <a:t>Solid mass concrete</a:t>
            </a:r>
          </a:p>
          <a:p>
            <a:pPr marL="285750" indent="-285750">
              <a:lnSpc>
                <a:spcPct val="200000"/>
              </a:lnSpc>
              <a:buFont typeface="Arial" panose="020B0604020202020204" pitchFamily="34" charset="0"/>
              <a:buChar char="•"/>
            </a:pPr>
            <a:r>
              <a:rPr lang="en-US" sz="2000"/>
              <a:t>Self Weight used to resist forces</a:t>
            </a:r>
          </a:p>
          <a:p>
            <a:pPr marL="285750" indent="-285750">
              <a:lnSpc>
                <a:spcPct val="200000"/>
              </a:lnSpc>
              <a:buFont typeface="Arial" panose="020B0604020202020204" pitchFamily="34" charset="0"/>
              <a:buChar char="•"/>
            </a:pPr>
            <a:r>
              <a:rPr lang="en-US" sz="2000"/>
              <a:t>Integrated Spillway</a:t>
            </a:r>
          </a:p>
          <a:p>
            <a:pPr marL="285750" indent="-285750">
              <a:lnSpc>
                <a:spcPct val="200000"/>
              </a:lnSpc>
              <a:buFont typeface="Arial" panose="020B0604020202020204" pitchFamily="34" charset="0"/>
              <a:buChar char="•"/>
            </a:pPr>
            <a:r>
              <a:rPr lang="en-US" sz="2000"/>
              <a:t>Rock Foundation Recommended</a:t>
            </a:r>
          </a:p>
        </p:txBody>
      </p:sp>
      <p:pic>
        <p:nvPicPr>
          <p:cNvPr id="6" name="Audio 5">
            <a:hlinkClick r:id="" action="ppaction://media"/>
            <a:extLst>
              <a:ext uri="{FF2B5EF4-FFF2-40B4-BE49-F238E27FC236}">
                <a16:creationId xmlns:a16="http://schemas.microsoft.com/office/drawing/2014/main" id="{439BF3AB-F6BA-4605-8B46-2BC9103864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03760783"/>
      </p:ext>
    </p:extLst>
  </p:cSld>
  <p:clrMapOvr>
    <a:masterClrMapping/>
  </p:clrMapOvr>
  <mc:AlternateContent xmlns:mc="http://schemas.openxmlformats.org/markup-compatibility/2006">
    <mc:Choice xmlns:p14="http://schemas.microsoft.com/office/powerpoint/2010/main" Requires="p14">
      <p:transition spd="slow" p14:dur="2000" advTm="31971"/>
    </mc:Choice>
    <mc:Fallback>
      <p:transition spd="slow" advTm="31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44817C2-E305-4769-9957-74073839ED0E}"/>
              </a:ext>
            </a:extLst>
          </p:cNvPr>
          <p:cNvPicPr>
            <a:picLocks noChangeAspect="1"/>
          </p:cNvPicPr>
          <p:nvPr/>
        </p:nvPicPr>
        <p:blipFill>
          <a:blip r:embed="rId4"/>
          <a:stretch>
            <a:fillRect/>
          </a:stretch>
        </p:blipFill>
        <p:spPr>
          <a:xfrm>
            <a:off x="-1" y="566383"/>
            <a:ext cx="12192000" cy="5856799"/>
          </a:xfrm>
          <a:prstGeom prst="rect">
            <a:avLst/>
          </a:prstGeom>
        </p:spPr>
      </p:pic>
      <p:sp>
        <p:nvSpPr>
          <p:cNvPr id="2" name="Footer Placeholder 1">
            <a:extLst>
              <a:ext uri="{FF2B5EF4-FFF2-40B4-BE49-F238E27FC236}">
                <a16:creationId xmlns:a16="http://schemas.microsoft.com/office/drawing/2014/main" id="{B3DEF168-B90C-4BBC-92A2-D0523D50CCDD}"/>
              </a:ext>
            </a:extLst>
          </p:cNvPr>
          <p:cNvSpPr>
            <a:spLocks noGrp="1"/>
          </p:cNvSpPr>
          <p:nvPr>
            <p:ph type="ftr" sz="quarter" idx="11"/>
          </p:nvPr>
        </p:nvSpPr>
        <p:spPr/>
        <p:txBody>
          <a:bodyPr/>
          <a:lstStyle/>
          <a:p>
            <a:r>
              <a:rPr lang="en-US"/>
              <a:t>SPEAKER: Eric Lieu</a:t>
            </a:r>
          </a:p>
        </p:txBody>
      </p:sp>
      <p:sp>
        <p:nvSpPr>
          <p:cNvPr id="3" name="Slide Number Placeholder 2">
            <a:extLst>
              <a:ext uri="{FF2B5EF4-FFF2-40B4-BE49-F238E27FC236}">
                <a16:creationId xmlns:a16="http://schemas.microsoft.com/office/drawing/2014/main" id="{C4CF2647-E40D-4B25-BC72-73172632E025}"/>
              </a:ext>
            </a:extLst>
          </p:cNvPr>
          <p:cNvSpPr>
            <a:spLocks noGrp="1"/>
          </p:cNvSpPr>
          <p:nvPr>
            <p:ph type="sldNum" sz="quarter" idx="12"/>
          </p:nvPr>
        </p:nvSpPr>
        <p:spPr/>
        <p:txBody>
          <a:bodyPr/>
          <a:lstStyle/>
          <a:p>
            <a:fld id="{D57F1E4F-1CFF-5643-939E-217C01CDF565}" type="slidenum">
              <a:rPr lang="en-US" smtClean="0"/>
              <a:pPr/>
              <a:t>60</a:t>
            </a:fld>
            <a:endParaRPr lang="en-US"/>
          </a:p>
        </p:txBody>
      </p:sp>
      <p:sp>
        <p:nvSpPr>
          <p:cNvPr id="6" name="TextBox 5">
            <a:extLst>
              <a:ext uri="{FF2B5EF4-FFF2-40B4-BE49-F238E27FC236}">
                <a16:creationId xmlns:a16="http://schemas.microsoft.com/office/drawing/2014/main" id="{590A457C-FAD2-4BDD-917F-6A290547418A}"/>
              </a:ext>
            </a:extLst>
          </p:cNvPr>
          <p:cNvSpPr txBox="1"/>
          <p:nvPr/>
        </p:nvSpPr>
        <p:spPr>
          <a:xfrm>
            <a:off x="1332025" y="0"/>
            <a:ext cx="8818473" cy="769441"/>
          </a:xfrm>
          <a:prstGeom prst="rect">
            <a:avLst/>
          </a:prstGeom>
          <a:noFill/>
        </p:spPr>
        <p:txBody>
          <a:bodyPr wrap="square" lIns="91440" tIns="45720" rIns="91440" bIns="45720" anchor="t">
            <a:spAutoFit/>
          </a:bodyPr>
          <a:lstStyle/>
          <a:p>
            <a:r>
              <a:rPr lang="en-US" sz="4400">
                <a:solidFill>
                  <a:schemeClr val="tx1">
                    <a:lumMod val="75000"/>
                    <a:lumOff val="25000"/>
                  </a:schemeClr>
                </a:solidFill>
              </a:rPr>
              <a:t>Road &amp; Retaining Wall Cross-Section </a:t>
            </a:r>
            <a:endParaRPr lang="en-US" sz="4400">
              <a:solidFill>
                <a:schemeClr val="tx1">
                  <a:lumMod val="75000"/>
                  <a:lumOff val="25000"/>
                </a:schemeClr>
              </a:solidFill>
              <a:cs typeface="Calibri"/>
            </a:endParaRPr>
          </a:p>
        </p:txBody>
      </p:sp>
      <p:pic>
        <p:nvPicPr>
          <p:cNvPr id="5" name="Audio 4">
            <a:hlinkClick r:id="" action="ppaction://media"/>
            <a:extLst>
              <a:ext uri="{FF2B5EF4-FFF2-40B4-BE49-F238E27FC236}">
                <a16:creationId xmlns:a16="http://schemas.microsoft.com/office/drawing/2014/main" id="{2BE46221-2E7B-47E3-81DE-7D4D630AF1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95285179"/>
      </p:ext>
    </p:extLst>
  </p:cSld>
  <p:clrMapOvr>
    <a:masterClrMapping/>
  </p:clrMapOvr>
  <mc:AlternateContent xmlns:mc="http://schemas.openxmlformats.org/markup-compatibility/2006">
    <mc:Choice xmlns:p14="http://schemas.microsoft.com/office/powerpoint/2010/main" Requires="p14">
      <p:transition spd="slow" p14:dur="2000" advTm="8385"/>
    </mc:Choice>
    <mc:Fallback>
      <p:transition spd="slow" advTm="8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69" x="8853488" y="1955800"/>
          <p14:tracePt t="184" x="8853488" y="1951038"/>
          <p14:tracePt t="194" x="8853488" y="1944688"/>
          <p14:tracePt t="195" x="8858250" y="1944688"/>
          <p14:tracePt t="198" x="8858250" y="1939925"/>
          <p14:tracePt t="206" x="8858250" y="1933575"/>
          <p14:tracePt t="213" x="8858250" y="1928813"/>
          <p14:tracePt t="219" x="8858250" y="1922463"/>
          <p14:tracePt t="222" x="8864600" y="1916113"/>
          <p14:tracePt t="228" x="8864600" y="1911350"/>
          <p14:tracePt t="232" x="8864600" y="1905000"/>
          <p14:tracePt t="236" x="8869363" y="1905000"/>
          <p14:tracePt t="236" x="8869363" y="1900238"/>
          <p14:tracePt t="239" x="8869363" y="1893888"/>
          <p14:tracePt t="244" x="8869363" y="1889125"/>
          <p14:tracePt t="248" x="8875713" y="1882775"/>
          <p14:tracePt t="251" x="8875713" y="1878013"/>
          <p14:tracePt t="253" x="8880475" y="1878013"/>
          <p14:tracePt t="255" x="8880475" y="1871663"/>
          <p14:tracePt t="258" x="8880475" y="1866900"/>
          <p14:tracePt t="262" x="8886825" y="1860550"/>
          <p14:tracePt t="265" x="8886825" y="1855788"/>
          <p14:tracePt t="268" x="8886825" y="1849438"/>
          <p14:tracePt t="269" x="8893175" y="1849438"/>
          <p14:tracePt t="270" x="8893175" y="1843088"/>
          <p14:tracePt t="275" x="8893175" y="1838325"/>
          <p14:tracePt t="277" x="8897938" y="1838325"/>
          <p14:tracePt t="279" x="8897938" y="1831975"/>
          <p14:tracePt t="279" x="8904288" y="1831975"/>
          <p14:tracePt t="283" x="8904288" y="1827213"/>
          <p14:tracePt t="285" x="8904288" y="1820863"/>
          <p14:tracePt t="287" x="8909050" y="1820863"/>
          <p14:tracePt t="290" x="8909050" y="1816100"/>
          <p14:tracePt t="294" x="8915400" y="1816100"/>
          <p14:tracePt t="295" x="8915400" y="1809750"/>
          <p14:tracePt t="300" x="8915400" y="1804988"/>
          <p14:tracePt t="301" x="8920163" y="1804988"/>
          <p14:tracePt t="303" x="8920163" y="1798638"/>
          <p14:tracePt t="305" x="8926513" y="1798638"/>
          <p14:tracePt t="310" x="8926513" y="1793875"/>
          <p14:tracePt t="314" x="8931275" y="1793875"/>
          <p14:tracePt t="320" x="8931275" y="1787525"/>
          <p14:tracePt t="334" x="8937625" y="1787525"/>
          <p14:tracePt t="372" x="8937625" y="1781175"/>
          <p14:tracePt t="384" x="8937625" y="1776413"/>
          <p14:tracePt t="398" x="8937625" y="1770063"/>
          <p14:tracePt t="409" x="8937625" y="1765300"/>
          <p14:tracePt t="419" x="8937625" y="1758950"/>
          <p14:tracePt t="423" x="8937625" y="1754188"/>
          <p14:tracePt t="433" x="8937625" y="1747838"/>
          <p14:tracePt t="441" x="8937625" y="1743075"/>
          <p14:tracePt t="451" x="8937625" y="1736725"/>
          <p14:tracePt t="455" x="8937625" y="1731963"/>
          <p14:tracePt t="465" x="8937625" y="1725613"/>
          <p14:tracePt t="474" x="8937625" y="1720850"/>
          <p14:tracePt t="479" x="8942388" y="1720850"/>
          <p14:tracePt t="484" x="8942388" y="1714500"/>
          <p14:tracePt t="488" x="8942388" y="1708150"/>
          <p14:tracePt t="496" x="8942388" y="1703388"/>
          <p14:tracePt t="505" x="8942388" y="1697038"/>
          <p14:tracePt t="508" x="8948738" y="1697038"/>
          <p14:tracePt t="515" x="8948738" y="1692275"/>
          <p14:tracePt t="526" x="8948738" y="1685925"/>
          <p14:tracePt t="531" x="8948738" y="1681163"/>
          <p14:tracePt t="544" x="8948738" y="1674813"/>
          <p14:tracePt t="563" x="8948738" y="1670050"/>
          <p14:tracePt t="611" x="8953500" y="1670050"/>
          <p14:tracePt t="675" x="8959850" y="1670050"/>
          <p14:tracePt t="726" x="8959850" y="1663700"/>
          <p14:tracePt t="754" x="8959850" y="1658938"/>
          <p14:tracePt t="773" x="8959850" y="1652588"/>
          <p14:tracePt t="774" x="8966200" y="1652588"/>
          <p14:tracePt t="784" x="8966200" y="1647825"/>
          <p14:tracePt t="795" x="8966200" y="1641475"/>
          <p14:tracePt t="797" x="8970963" y="1641475"/>
          <p14:tracePt t="800" x="8970963" y="1635125"/>
          <p14:tracePt t="809" x="8970963" y="1630363"/>
          <p14:tracePt t="818" x="8970963" y="1624013"/>
          <p14:tracePt t="827" x="8970963" y="1619250"/>
          <p14:tracePt t="831" x="8970963" y="1612900"/>
          <p14:tracePt t="839" x="8970963" y="1608138"/>
          <p14:tracePt t="846" x="8970963" y="1601788"/>
          <p14:tracePt t="852" x="8970963" y="1597025"/>
          <p14:tracePt t="855" x="8970963" y="1590675"/>
          <p14:tracePt t="860" x="8970963" y="1585913"/>
          <p14:tracePt t="866" x="8970963" y="1579563"/>
          <p14:tracePt t="868" x="8966200" y="1579563"/>
          <p14:tracePt t="871" x="8966200" y="1573213"/>
          <p14:tracePt t="874" x="8966200" y="1568450"/>
          <p14:tracePt t="877" x="8959850" y="1568450"/>
          <p14:tracePt t="878" x="8959850" y="1562100"/>
          <p14:tracePt t="883" x="8959850" y="1557338"/>
          <p14:tracePt t="885" x="8953500" y="1557338"/>
          <p14:tracePt t="888" x="8953500" y="1550988"/>
          <p14:tracePt t="891" x="8953500" y="1546225"/>
          <p14:tracePt t="892" x="8948738" y="1546225"/>
          <p14:tracePt t="894" x="8942388" y="1546225"/>
          <p14:tracePt t="895" x="8942388" y="1539875"/>
          <p14:tracePt t="899" x="8937625" y="1539875"/>
          <p14:tracePt t="900" x="8937625" y="1535113"/>
          <p14:tracePt t="904" x="8931275" y="1535113"/>
          <p14:tracePt t="905" x="8931275" y="1528763"/>
          <p14:tracePt t="915" x="8915400" y="1517650"/>
          <p14:tracePt t="917" x="8915400" y="1512888"/>
          <p14:tracePt t="918" x="8909050" y="1512888"/>
          <p14:tracePt t="922" x="8904288" y="1506538"/>
          <p14:tracePt t="924" x="8897938" y="1506538"/>
          <p14:tracePt t="927" x="8893175" y="1500188"/>
          <p14:tracePt t="929" x="8893175" y="1495425"/>
          <p14:tracePt t="930" x="8886825" y="1495425"/>
          <p14:tracePt t="933" x="8880475" y="1495425"/>
          <p14:tracePt t="935" x="8875713" y="1489075"/>
          <p14:tracePt t="938" x="8869363" y="1489075"/>
          <p14:tracePt t="941" x="8864600" y="1484313"/>
          <p14:tracePt t="944" x="8858250" y="1477963"/>
          <p14:tracePt t="946" x="8853488" y="1477963"/>
          <p14:tracePt t="949" x="8847138" y="1477963"/>
          <p14:tracePt t="951" x="8847138" y="1473200"/>
          <p14:tracePt t="952" x="8842375" y="1473200"/>
          <p14:tracePt t="955" x="8836025" y="1473200"/>
          <p14:tracePt t="956" x="8831263" y="1473200"/>
          <p14:tracePt t="957" x="8831263" y="1466850"/>
          <p14:tracePt t="959" x="8824913" y="1466850"/>
          <p14:tracePt t="962" x="8820150" y="1466850"/>
          <p14:tracePt t="965" x="8813800" y="1462088"/>
          <p14:tracePt t="966" x="8807450" y="1462088"/>
          <p14:tracePt t="969" x="8802688" y="1455738"/>
          <p14:tracePt t="972" x="8796338" y="1455738"/>
          <p14:tracePt t="974" x="8791575" y="1455738"/>
          <p14:tracePt t="976" x="8785225" y="1455738"/>
          <p14:tracePt t="978" x="8780463" y="1455738"/>
          <p14:tracePt t="979" x="8780463" y="1450975"/>
          <p14:tracePt t="982" x="8774113" y="1450975"/>
          <p14:tracePt t="984" x="8769350" y="1450975"/>
          <p14:tracePt t="986" x="8763000" y="1450975"/>
          <p14:tracePt t="988" x="8758238" y="1450975"/>
          <p14:tracePt t="990" x="8751888" y="1444625"/>
          <p14:tracePt t="993" x="8745538" y="1444625"/>
          <p14:tracePt t="994" x="8740775" y="1444625"/>
          <p14:tracePt t="996" x="8734425" y="1444625"/>
          <p14:tracePt t="999" x="8729663" y="1444625"/>
          <p14:tracePt t="1002" x="8723313" y="1444625"/>
          <p14:tracePt t="1003" x="8718550" y="1444625"/>
          <p14:tracePt t="1004" x="8718550" y="1438275"/>
          <p14:tracePt t="1005" x="8712200" y="1438275"/>
          <p14:tracePt t="1007" x="8707438" y="1438275"/>
          <p14:tracePt t="1009" x="8701088" y="1438275"/>
          <p14:tracePt t="1011" x="8696325" y="1438275"/>
          <p14:tracePt t="1013" x="8689975" y="1438275"/>
          <p14:tracePt t="1015" x="8685213" y="1438275"/>
          <p14:tracePt t="1017" x="8678863" y="1438275"/>
          <p14:tracePt t="1018" x="8672513" y="1438275"/>
          <p14:tracePt t="1019" x="8672513" y="1433513"/>
          <p14:tracePt t="1021" x="8667750" y="1433513"/>
          <p14:tracePt t="1022" x="8661400" y="1433513"/>
          <p14:tracePt t="1025" x="8656638" y="1433513"/>
          <p14:tracePt t="1026" x="8650288" y="1433513"/>
          <p14:tracePt t="1028" x="8645525" y="1433513"/>
          <p14:tracePt t="1030" x="8639175" y="1427163"/>
          <p14:tracePt t="1032" x="8634413" y="1427163"/>
          <p14:tracePt t="1034" x="8628063" y="1427163"/>
          <p14:tracePt t="1036" x="8623300" y="1427163"/>
          <p14:tracePt t="1038" x="8616950" y="1427163"/>
          <p14:tracePt t="1041" x="8612188" y="1427163"/>
          <p14:tracePt t="1042" x="8605838" y="1427163"/>
          <p14:tracePt t="1044" x="8599488" y="1427163"/>
          <p14:tracePt t="1046" x="8594725" y="1427163"/>
          <p14:tracePt t="1048" x="8588375" y="1427163"/>
          <p14:tracePt t="1050" x="8583613" y="1427163"/>
          <p14:tracePt t="1052" x="8577263" y="1427163"/>
          <p14:tracePt t="1054" x="8572500" y="1427163"/>
          <p14:tracePt t="1056" x="8566150" y="1427163"/>
          <p14:tracePt t="1057" x="8561388" y="1427163"/>
          <p14:tracePt t="1060" x="8555038" y="1427163"/>
          <p14:tracePt t="1062" x="8550275" y="1427163"/>
          <p14:tracePt t="1064" x="8543925" y="1427163"/>
          <p14:tracePt t="1066" x="8537575" y="1427163"/>
          <p14:tracePt t="1068" x="8532813" y="1427163"/>
          <p14:tracePt t="1070" x="8526463" y="1427163"/>
          <p14:tracePt t="1072" x="8521700" y="1427163"/>
          <p14:tracePt t="1074" x="8515350" y="1427163"/>
          <p14:tracePt t="1075" x="8510588" y="1427163"/>
          <p14:tracePt t="1078" x="8504238" y="1427163"/>
          <p14:tracePt t="1080" x="8499475" y="1427163"/>
          <p14:tracePt t="1081" x="8493125" y="1427163"/>
          <p14:tracePt t="1083" x="8488363" y="1427163"/>
          <p14:tracePt t="1085" x="8482013" y="1427163"/>
          <p14:tracePt t="1087" x="8477250" y="1427163"/>
          <p14:tracePt t="1088" x="8470900" y="1427163"/>
          <p14:tracePt t="1089" x="8464550" y="1427163"/>
          <p14:tracePt t="1092" x="8459788" y="1427163"/>
          <p14:tracePt t="1094" x="8453438" y="1427163"/>
          <p14:tracePt t="1096" x="8448675" y="1427163"/>
          <p14:tracePt t="1097" x="8442325" y="1433513"/>
          <p14:tracePt t="1098" x="8437563" y="1433513"/>
          <p14:tracePt t="1100" x="8431213" y="1433513"/>
          <p14:tracePt t="1101" x="8426450" y="1433513"/>
          <p14:tracePt t="1103" x="8420100" y="1433513"/>
          <p14:tracePt t="1105" x="8415338" y="1433513"/>
          <p14:tracePt t="1107" x="8408988" y="1433513"/>
          <p14:tracePt t="1108" x="8402638" y="1433513"/>
          <p14:tracePt t="1109" x="8397875" y="1433513"/>
          <p14:tracePt t="1111" x="8391525" y="1438275"/>
          <p14:tracePt t="1113" x="8386763" y="1438275"/>
          <p14:tracePt t="1114" x="8380413" y="1438275"/>
          <p14:tracePt t="1116" x="8375650" y="1438275"/>
          <p14:tracePt t="1118" x="8364538" y="1438275"/>
          <p14:tracePt t="1120" x="8358188" y="1438275"/>
          <p14:tracePt t="1121" x="8353425" y="1438275"/>
          <p14:tracePt t="1121" x="8353425" y="1444625"/>
          <p14:tracePt t="1123" x="8347075" y="1444625"/>
          <p14:tracePt t="1124" x="8342313" y="1444625"/>
          <p14:tracePt t="1126" x="8335963" y="1444625"/>
          <p14:tracePt t="1126" x="8329613" y="1450975"/>
          <p14:tracePt t="1127" x="8324850" y="1450975"/>
          <p14:tracePt t="1129" x="8318500" y="1450975"/>
          <p14:tracePt t="1132" x="8307388" y="1450975"/>
          <p14:tracePt t="1134" x="8302625" y="1450975"/>
          <p14:tracePt t="1135" x="8291513" y="1455738"/>
          <p14:tracePt t="1137" x="8285163" y="1455738"/>
          <p14:tracePt t="1139" x="8274050" y="1455738"/>
          <p14:tracePt t="1140" x="8269288" y="1455738"/>
          <p14:tracePt t="1143" x="8256588" y="1462088"/>
          <p14:tracePt t="1145" x="8251825" y="1462088"/>
          <p14:tracePt t="1146" x="8245475" y="1466850"/>
          <p14:tracePt t="1147" x="8240713" y="1466850"/>
          <p14:tracePt t="1148" x="8234363" y="1466850"/>
          <p14:tracePt t="1150" x="8223250" y="1466850"/>
          <p14:tracePt t="1152" x="8218488" y="1473200"/>
          <p14:tracePt t="1153" x="8212138" y="1473200"/>
          <p14:tracePt t="1154" x="8207375" y="1473200"/>
          <p14:tracePt t="1155" x="8194675" y="1473200"/>
          <p14:tracePt t="1158" x="8189913" y="1477963"/>
          <p14:tracePt t="1159" x="8183563" y="1477963"/>
          <p14:tracePt t="1160" x="8178800" y="1477963"/>
          <p14:tracePt t="1161" x="8172450" y="1484313"/>
          <p14:tracePt t="1162" x="8167688" y="1484313"/>
          <p14:tracePt t="1163" x="8161338" y="1484313"/>
          <p14:tracePt t="1164" x="8156575" y="1484313"/>
          <p14:tracePt t="1165" x="8150225" y="1489075"/>
          <p14:tracePt t="1166" x="8145463" y="1489075"/>
          <p14:tracePt t="1167" x="8139113" y="1495425"/>
          <p14:tracePt t="1169" x="8128000" y="1495425"/>
          <p14:tracePt t="1170" x="8121650" y="1495425"/>
          <p14:tracePt t="1171" x="8116888" y="1495425"/>
          <p14:tracePt t="1172" x="8110538" y="1500188"/>
          <p14:tracePt t="1174" x="8099425" y="1506538"/>
          <p14:tracePt t="1175" x="8088313" y="1506538"/>
          <p14:tracePt t="1177" x="8083550" y="1506538"/>
          <p14:tracePt t="1178" x="8077200" y="1506538"/>
          <p14:tracePt t="1179" x="8072438" y="1512888"/>
          <p14:tracePt t="1180" x="8061325" y="1512888"/>
          <p14:tracePt t="1182" x="8048625" y="1517650"/>
          <p14:tracePt t="1183" x="8043863" y="1517650"/>
          <p14:tracePt t="1184" x="8032750" y="1524000"/>
          <p14:tracePt t="1186" x="8021638" y="1524000"/>
          <p14:tracePt t="1188" x="8015288" y="1528763"/>
          <p14:tracePt t="1189" x="7999413" y="1528763"/>
          <p14:tracePt t="1190" x="7999413" y="1535113"/>
          <p14:tracePt t="1192" x="7986713" y="1535113"/>
          <p14:tracePt t="1193" x="7975600" y="1539875"/>
          <p14:tracePt t="1194" x="7970838" y="1539875"/>
          <p14:tracePt t="1195" x="7964488" y="1539875"/>
          <p14:tracePt t="1196" x="7953375" y="1546225"/>
          <p14:tracePt t="1199" x="7937500" y="1550988"/>
          <p14:tracePt t="1200" x="7931150" y="1550988"/>
          <p14:tracePt t="1201" x="7926388" y="1557338"/>
          <p14:tracePt t="1202" x="7913688" y="1557338"/>
          <p14:tracePt t="1203" x="7908925" y="1557338"/>
          <p14:tracePt t="1204" x="7902575" y="1562100"/>
          <p14:tracePt t="1205" x="7891463" y="1562100"/>
          <p14:tracePt t="1206" x="7886700" y="1568450"/>
          <p14:tracePt t="1207" x="7880350" y="1568450"/>
          <p14:tracePt t="1209" x="7864475" y="1573213"/>
          <p14:tracePt t="1210" x="7853363" y="1579563"/>
          <p14:tracePt t="1213" x="7829550" y="1585913"/>
          <p14:tracePt t="1214" x="7824788" y="1590675"/>
          <p14:tracePt t="1215" x="7818438" y="1590675"/>
          <p14:tracePt t="1216" x="7813675" y="1597025"/>
          <p14:tracePt t="1217" x="7802563" y="1597025"/>
          <p14:tracePt t="1218" x="7796213" y="1601788"/>
          <p14:tracePt t="1219" x="7791450" y="1608138"/>
          <p14:tracePt t="1219" x="7778750" y="1608138"/>
          <p14:tracePt t="1222" x="7767638" y="1612900"/>
          <p14:tracePt t="1223" x="7756525" y="1612900"/>
          <p14:tracePt t="1224" x="7756525" y="1619250"/>
          <p14:tracePt t="1225" x="7745413" y="1624013"/>
          <p14:tracePt t="1226" x="7740650" y="1624013"/>
          <p14:tracePt t="1227" x="7734300" y="1624013"/>
          <p14:tracePt t="1228" x="7729538" y="1630363"/>
          <p14:tracePt t="1228" x="7718425" y="1635125"/>
          <p14:tracePt t="1231" x="7705725" y="1641475"/>
          <p14:tracePt t="1232" x="7694613" y="1647825"/>
          <p14:tracePt t="1234" x="7683500" y="1652588"/>
          <p14:tracePt t="1235" x="7672388" y="1658938"/>
          <p14:tracePt t="1236" x="7667625" y="1658938"/>
          <p14:tracePt t="1237" x="7667625" y="1663700"/>
          <p14:tracePt t="1238" x="7656513" y="1663700"/>
          <p14:tracePt t="1239" x="7643813" y="1670050"/>
          <p14:tracePt t="1240" x="7643813" y="1674813"/>
          <p14:tracePt t="1241" x="7632700" y="1674813"/>
          <p14:tracePt t="1242" x="7621588" y="1681163"/>
          <p14:tracePt t="1243" x="7616825" y="1685925"/>
          <p14:tracePt t="1244" x="7610475" y="1685925"/>
          <p14:tracePt t="1245" x="7599363" y="1697038"/>
          <p14:tracePt t="1246" x="7594600" y="1697038"/>
          <p14:tracePt t="1248" x="7583488" y="1708150"/>
          <p14:tracePt t="1250" x="7570788" y="1714500"/>
          <p14:tracePt t="1252" x="7559675" y="1720850"/>
          <p14:tracePt t="1253" x="7554913" y="1725613"/>
          <p14:tracePt t="1254" x="7543800" y="1731963"/>
          <p14:tracePt t="1255" x="7532688" y="1736725"/>
          <p14:tracePt t="1256" x="7526338" y="1743075"/>
          <p14:tracePt t="1258" x="7515225" y="1747838"/>
          <p14:tracePt t="1259" x="7504113" y="1754188"/>
          <p14:tracePt t="1260" x="7497763" y="1765300"/>
          <p14:tracePt t="1262" x="7481888" y="1770063"/>
          <p14:tracePt t="1264" x="7475538" y="1776413"/>
          <p14:tracePt t="1265" x="7464425" y="1781175"/>
          <p14:tracePt t="1266" x="7459663" y="1787525"/>
          <p14:tracePt t="1267" x="7448550" y="1798638"/>
          <p14:tracePt t="1269" x="7435850" y="1809750"/>
          <p14:tracePt t="1270" x="7424738" y="1809750"/>
          <p14:tracePt t="1270" x="7419975" y="1816100"/>
          <p14:tracePt t="1271" x="7413625" y="1816100"/>
          <p14:tracePt t="1272" x="7408863" y="1827213"/>
          <p14:tracePt t="1273" x="7402513" y="1827213"/>
          <p14:tracePt t="1275" x="7397750" y="1831975"/>
          <p14:tracePt t="1276" x="7391400" y="1838325"/>
          <p14:tracePt t="1276" x="7380288" y="1855788"/>
          <p14:tracePt t="1277" x="7369175" y="1855788"/>
          <p14:tracePt t="1279" x="7369175" y="1860550"/>
          <p14:tracePt t="1279" x="7358063" y="1866900"/>
          <p14:tracePt t="1281" x="7351713" y="1871663"/>
          <p14:tracePt t="1282" x="7346950" y="1871663"/>
          <p14:tracePt t="1283" x="7340600" y="1882775"/>
          <p14:tracePt t="1284" x="7329488" y="1889125"/>
          <p14:tracePt t="1285" x="7324725" y="1900238"/>
          <p14:tracePt t="1287" x="7313613" y="1905000"/>
          <p14:tracePt t="1287" x="7302500" y="1916113"/>
          <p14:tracePt t="1289" x="7296150" y="1922463"/>
          <p14:tracePt t="1290" x="7289800" y="1933575"/>
          <p14:tracePt t="1291" x="7278688" y="1944688"/>
          <p14:tracePt t="1292" x="7267575" y="1951038"/>
          <p14:tracePt t="1293" x="7262813" y="1955800"/>
          <p14:tracePt t="1296" x="7256463" y="1966913"/>
          <p14:tracePt t="1297" x="7245350" y="1973263"/>
          <p14:tracePt t="1298" x="7234238" y="1984375"/>
          <p14:tracePt t="1298" x="7227888" y="1990725"/>
          <p14:tracePt t="1301" x="7216775" y="2001838"/>
          <p14:tracePt t="1302" x="7212013" y="2012950"/>
          <p14:tracePt t="1303" x="7200900" y="2017713"/>
          <p14:tracePt t="1304" x="7194550" y="2028825"/>
          <p14:tracePt t="1305" x="7189788" y="2035175"/>
          <p14:tracePt t="1306" x="7183438" y="2039938"/>
          <p14:tracePt t="1307" x="7178675" y="2046288"/>
          <p14:tracePt t="1308" x="7167563" y="2051050"/>
          <p14:tracePt t="1309" x="7161213" y="2063750"/>
          <p14:tracePt t="1310" x="7150100" y="2068513"/>
          <p14:tracePt t="1311" x="7150100" y="2074863"/>
          <p14:tracePt t="1312" x="7138988" y="2085975"/>
          <p14:tracePt t="1313" x="7138988" y="2090738"/>
          <p14:tracePt t="1314" x="7121525" y="2108200"/>
          <p14:tracePt t="1316" x="7116763" y="2112963"/>
          <p14:tracePt t="1317" x="7110413" y="2119313"/>
          <p14:tracePt t="1318" x="7105650" y="2130425"/>
          <p14:tracePt t="1319" x="7092950" y="2141538"/>
          <p14:tracePt t="1320" x="7088188" y="2152650"/>
          <p14:tracePt t="1321" x="7081838" y="2152650"/>
          <p14:tracePt t="1322" x="7081838" y="2159000"/>
          <p14:tracePt t="1323" x="7070725" y="2170113"/>
          <p14:tracePt t="1324" x="7065963" y="2181225"/>
          <p14:tracePt t="1324" x="7054850" y="2185988"/>
          <p14:tracePt t="1326" x="7054850" y="2192338"/>
          <p14:tracePt t="1327" x="7048500" y="2203450"/>
          <p14:tracePt t="1327" x="7037388" y="2214563"/>
          <p14:tracePt t="1328" x="7037388" y="2220913"/>
          <p14:tracePt t="1330" x="7032625" y="2220913"/>
          <p14:tracePt t="1331" x="7026275" y="2236788"/>
          <p14:tracePt t="1332" x="7019925" y="2247900"/>
          <p14:tracePt t="1333" x="7008813" y="2254250"/>
          <p14:tracePt t="1334" x="7004050" y="2265363"/>
          <p14:tracePt t="1335" x="6997700" y="2276475"/>
          <p14:tracePt t="1335" x="6992938" y="2282825"/>
          <p14:tracePt t="1337" x="6992938" y="2293938"/>
          <p14:tracePt t="1338" x="6981825" y="2298700"/>
          <p14:tracePt t="1339" x="6975475" y="2309813"/>
          <p14:tracePt t="1339" x="6970713" y="2320925"/>
          <p14:tracePt t="1340" x="6964363" y="2327275"/>
          <p14:tracePt t="1341" x="6964363" y="2333625"/>
          <p14:tracePt t="1343" x="6959600" y="2344738"/>
          <p14:tracePt t="1344" x="6946900" y="2355850"/>
          <p14:tracePt t="1345" x="6942138" y="2366963"/>
          <p14:tracePt t="1346" x="6935788" y="2371725"/>
          <p14:tracePt t="1347" x="6935788" y="2382838"/>
          <p14:tracePt t="1347" x="6924675" y="2393950"/>
          <p14:tracePt t="1349" x="6919913" y="2406650"/>
          <p14:tracePt t="1351" x="6913563" y="2422525"/>
          <p14:tracePt t="1351" x="6908800" y="2433638"/>
          <p14:tracePt t="1352" x="6908800" y="2439988"/>
          <p14:tracePt t="1353" x="6902450" y="2444750"/>
          <p14:tracePt t="1354" x="6897688" y="2455863"/>
          <p14:tracePt t="1356" x="6891338" y="2466975"/>
          <p14:tracePt t="1357" x="6884988" y="2479675"/>
          <p14:tracePt t="1358" x="6880225" y="2490788"/>
          <p14:tracePt t="1359" x="6880225" y="2501900"/>
          <p14:tracePt t="1360" x="6873875" y="2513013"/>
          <p14:tracePt t="1361" x="6869113" y="2513013"/>
          <p14:tracePt t="1362" x="6869113" y="2524125"/>
          <p14:tracePt t="1363" x="6862763" y="2541588"/>
          <p14:tracePt t="1364" x="6858000" y="2552700"/>
          <p14:tracePt t="1365" x="6851650" y="2563813"/>
          <p14:tracePt t="1366" x="6846888" y="2574925"/>
          <p14:tracePt t="1367" x="6840538" y="2586038"/>
          <p14:tracePt t="1368" x="6840538" y="2597150"/>
          <p14:tracePt t="1370" x="6835775" y="2608263"/>
          <p14:tracePt t="1371" x="6829425" y="2625725"/>
          <p14:tracePt t="1372" x="6829425" y="2636838"/>
          <p14:tracePt t="1373" x="6824663" y="2647950"/>
          <p14:tracePt t="1374" x="6818313" y="2663825"/>
          <p14:tracePt t="1375" x="6811963" y="2670175"/>
          <p14:tracePt t="1376" x="6811963" y="2681288"/>
          <p14:tracePt t="1377" x="6811963" y="2698750"/>
          <p14:tracePt t="1378" x="6807200" y="2709863"/>
          <p14:tracePt t="1379" x="6800850" y="2709863"/>
          <p14:tracePt t="1380" x="6800850" y="2720975"/>
          <p14:tracePt t="1381" x="6800850" y="2736850"/>
          <p14:tracePt t="1382" x="6796088" y="2749550"/>
          <p14:tracePt t="1383" x="6789738" y="2765425"/>
          <p14:tracePt t="1384" x="6784975" y="2776538"/>
          <p14:tracePt t="1385" x="6784975" y="2794000"/>
          <p14:tracePt t="1386" x="6784975" y="2805113"/>
          <p14:tracePt t="1387" x="6778625" y="2809875"/>
          <p14:tracePt t="1388" x="6778625" y="2822575"/>
          <p14:tracePt t="1389" x="6773863" y="2838450"/>
          <p14:tracePt t="1389" x="6773863" y="2844800"/>
          <p14:tracePt t="1390" x="6773863" y="2860675"/>
          <p14:tracePt t="1392" x="6767513" y="2871788"/>
          <p14:tracePt t="1393" x="6762750" y="2889250"/>
          <p14:tracePt t="1394" x="6762750" y="2900363"/>
          <p14:tracePt t="1395" x="6756400" y="2917825"/>
          <p14:tracePt t="1395" x="6756400" y="2928938"/>
          <p14:tracePt t="1397" x="6756400" y="2940050"/>
          <p14:tracePt t="1397" x="6756400" y="2951163"/>
          <p14:tracePt t="1398" x="6751638" y="2962275"/>
          <p14:tracePt t="1400" x="6751638" y="2984500"/>
          <p14:tracePt t="1401" x="6745288" y="2984500"/>
          <p14:tracePt t="1402" x="6745288" y="3006725"/>
          <p14:tracePt t="1402" x="6745288" y="3013075"/>
          <p14:tracePt t="1404" x="6745288" y="3035300"/>
          <p14:tracePt t="1404" x="6745288" y="3041650"/>
          <p14:tracePt t="1405" x="6738938" y="3057525"/>
          <p14:tracePt t="1407" x="6738938" y="3063875"/>
          <p14:tracePt t="1408" x="6734175" y="3079750"/>
          <p14:tracePt t="1409" x="6734175" y="3092450"/>
          <p14:tracePt t="1410" x="6734175" y="3108325"/>
          <p14:tracePt t="1410" x="6734175" y="3119438"/>
          <p14:tracePt t="1411" x="6734175" y="3130550"/>
          <p14:tracePt t="1413" x="6734175" y="3141663"/>
          <p14:tracePt t="1414" x="6734175" y="3159125"/>
          <p14:tracePt t="1415" x="6727825" y="3181350"/>
          <p14:tracePt t="1416" x="6727825" y="3192463"/>
          <p14:tracePt t="1417" x="6727825" y="3209925"/>
          <p14:tracePt t="1418" x="6727825" y="3227388"/>
          <p14:tracePt t="1419" x="6727825" y="3238500"/>
          <p14:tracePt t="1420" x="6727825" y="3254375"/>
          <p14:tracePt t="1421" x="6723063" y="3265488"/>
          <p14:tracePt t="1422" x="6723063" y="3276600"/>
          <p14:tracePt t="1423" x="6723063" y="3287713"/>
          <p14:tracePt t="1424" x="6723063" y="3311525"/>
          <p14:tracePt t="1425" x="6723063" y="3322638"/>
          <p14:tracePt t="1426" x="6723063" y="3333750"/>
          <p14:tracePt t="1427" x="6723063" y="3349625"/>
          <p14:tracePt t="1428" x="6723063" y="3367088"/>
          <p14:tracePt t="1429" x="6723063" y="3378200"/>
          <p14:tracePt t="1430" x="6723063" y="3389313"/>
          <p14:tracePt t="1431" x="6723063" y="3406775"/>
          <p14:tracePt t="1432" x="6723063" y="3417888"/>
          <p14:tracePt t="1433" x="6723063" y="3429000"/>
          <p14:tracePt t="1434" x="6723063" y="3457575"/>
          <p14:tracePt t="1435" x="6723063" y="3468688"/>
          <p14:tracePt t="1436" x="6723063" y="3479800"/>
          <p14:tracePt t="1437" x="6723063" y="3495675"/>
          <p14:tracePt t="1438" x="6723063" y="3519488"/>
          <p14:tracePt t="1439" x="6723063" y="3530600"/>
          <p14:tracePt t="1440" x="6723063" y="3541713"/>
          <p14:tracePt t="1441" x="6723063" y="3557588"/>
          <p14:tracePt t="1442" x="6723063" y="3570288"/>
          <p14:tracePt t="1443" x="6723063" y="3581400"/>
          <p14:tracePt t="1444" x="6723063" y="3592513"/>
          <p14:tracePt t="1445" x="6723063" y="3619500"/>
          <p14:tracePt t="1445" x="6723063" y="3636963"/>
          <p14:tracePt t="1447" x="6727825" y="3648075"/>
          <p14:tracePt t="1448" x="6727825" y="3665538"/>
          <p14:tracePt t="1450" x="6734175" y="3692525"/>
          <p14:tracePt t="1451" x="6734175" y="3709988"/>
          <p14:tracePt t="1452" x="6734175" y="3721100"/>
          <p14:tracePt t="1452" x="6738938" y="3732213"/>
          <p14:tracePt t="1453" x="6738938" y="3743325"/>
          <p14:tracePt t="1455" x="6745288" y="3778250"/>
          <p14:tracePt t="1456" x="6745288" y="3789363"/>
          <p14:tracePt t="1456" x="6745288" y="3800475"/>
          <p14:tracePt t="1457" x="6745288" y="3816350"/>
          <p14:tracePt t="1459" x="6751638" y="3833813"/>
          <p14:tracePt t="1460" x="6751638" y="3844925"/>
          <p14:tracePt t="1461" x="6751638" y="3856038"/>
          <p14:tracePt t="1462" x="6756400" y="3873500"/>
          <p14:tracePt t="1463" x="6756400" y="3884613"/>
          <p14:tracePt t="1463" x="6762750" y="3913188"/>
          <p14:tracePt t="1465" x="6762750" y="3924300"/>
          <p14:tracePt t="1465" x="6767513" y="3935413"/>
          <p14:tracePt t="1466" x="6767513" y="3957638"/>
          <p14:tracePt t="1467" x="6773863" y="3968750"/>
          <p14:tracePt t="1469" x="6773863" y="3979863"/>
          <p14:tracePt t="1470" x="6778625" y="3997325"/>
          <p14:tracePt t="1471" x="6778625" y="4013200"/>
          <p14:tracePt t="1472" x="6778625" y="4024313"/>
          <p14:tracePt t="1473" x="6784975" y="4048125"/>
          <p14:tracePt t="1473" x="6789738" y="4064000"/>
          <p14:tracePt t="1474" x="6796088" y="4075113"/>
          <p14:tracePt t="1476" x="6796088" y="4092575"/>
          <p14:tracePt t="1477" x="6796088" y="4103688"/>
          <p14:tracePt t="1478" x="6800850" y="4114800"/>
          <p14:tracePt t="1479" x="6807200" y="4137025"/>
          <p14:tracePt t="1480" x="6811963" y="4148138"/>
          <p14:tracePt t="1481" x="6811963" y="4159250"/>
          <p14:tracePt t="1482" x="6818313" y="4181475"/>
          <p14:tracePt t="1484" x="6829425" y="4210050"/>
          <p14:tracePt t="1485" x="6835775" y="4227513"/>
          <p14:tracePt t="1486" x="6835775" y="4243388"/>
          <p14:tracePt t="1487" x="6840538" y="4256088"/>
          <p14:tracePt t="1488" x="6840538" y="4267200"/>
          <p14:tracePt t="1489" x="6846888" y="4278313"/>
          <p14:tracePt t="1490" x="6846888" y="4289425"/>
          <p14:tracePt t="1491" x="6858000" y="4322763"/>
          <p14:tracePt t="1492" x="6862763" y="4333875"/>
          <p14:tracePt t="1493" x="6869113" y="4344988"/>
          <p14:tracePt t="1494" x="6869113" y="4356100"/>
          <p14:tracePt t="1495" x="6873875" y="4373563"/>
          <p14:tracePt t="1495" x="6880225" y="4384675"/>
          <p14:tracePt t="1497" x="6884988" y="4402138"/>
          <p14:tracePt t="1498" x="6884988" y="4413250"/>
          <p14:tracePt t="1499" x="6891338" y="4424363"/>
          <p14:tracePt t="1499" x="6902450" y="4435475"/>
          <p14:tracePt t="1500" x="6902450" y="4446588"/>
          <p14:tracePt t="1502" x="6908800" y="4468813"/>
          <p14:tracePt t="1503" x="6919913" y="4486275"/>
          <p14:tracePt t="1504" x="6924675" y="4502150"/>
          <p14:tracePt t="1505" x="6924675" y="4508500"/>
          <p14:tracePt t="1506" x="6931025" y="4524375"/>
          <p14:tracePt t="1507" x="6935788" y="4541838"/>
          <p14:tracePt t="1508" x="6942138" y="4552950"/>
          <p14:tracePt t="1508" x="6946900" y="4570413"/>
          <p14:tracePt t="1509" x="6953250" y="4575175"/>
          <p14:tracePt t="1511" x="6959600" y="4592638"/>
          <p14:tracePt t="1512" x="6964363" y="4603750"/>
          <p14:tracePt t="1513" x="6970713" y="4621213"/>
          <p14:tracePt t="1514" x="6975475" y="4632325"/>
          <p14:tracePt t="1515" x="6981825" y="4643438"/>
          <p14:tracePt t="1516" x="6986588" y="4654550"/>
          <p14:tracePt t="1517" x="6992938" y="4665663"/>
          <p14:tracePt t="1518" x="7004050" y="4687888"/>
          <p14:tracePt t="1519" x="7004050" y="4699000"/>
          <p14:tracePt t="1520" x="7015163" y="4710113"/>
          <p14:tracePt t="1521" x="7019925" y="4727575"/>
          <p14:tracePt t="1522" x="7026275" y="4738688"/>
          <p14:tracePt t="1523" x="7032625" y="4749800"/>
          <p14:tracePt t="1524" x="7037388" y="4767263"/>
          <p14:tracePt t="1525" x="7043738" y="4783138"/>
          <p14:tracePt t="1526" x="7054850" y="4794250"/>
          <p14:tracePt t="1527" x="7054850" y="4806950"/>
          <p14:tracePt t="1528" x="7065963" y="4811713"/>
          <p14:tracePt t="1529" x="7070725" y="4829175"/>
          <p14:tracePt t="1530" x="7077075" y="4840288"/>
          <p14:tracePt t="1531" x="7081838" y="4851400"/>
          <p14:tracePt t="1532" x="7088188" y="4862513"/>
          <p14:tracePt t="1533" x="7099300" y="4879975"/>
          <p14:tracePt t="1534" x="7105650" y="4891088"/>
          <p14:tracePt t="1535" x="7110413" y="4895850"/>
          <p14:tracePt t="1536" x="7116763" y="4906963"/>
          <p14:tracePt t="1536" x="7121525" y="4924425"/>
          <p14:tracePt t="1537" x="7138988" y="4946650"/>
          <p14:tracePt t="1539" x="7138988" y="4953000"/>
          <p14:tracePt t="1539" x="7150100" y="4964113"/>
          <p14:tracePt t="1540" x="7154863" y="4979988"/>
          <p14:tracePt t="1541" x="7161213" y="4991100"/>
          <p14:tracePt t="1543" x="7172325" y="5002213"/>
          <p14:tracePt t="1543" x="7172325" y="5014913"/>
          <p14:tracePt t="1545" x="7189788" y="5030788"/>
          <p14:tracePt t="1546" x="7194550" y="5041900"/>
          <p14:tracePt t="1547" x="7200900" y="5048250"/>
          <p14:tracePt t="1548" x="7212013" y="5064125"/>
          <p14:tracePt t="1549" x="7216775" y="5070475"/>
          <p14:tracePt t="1549" x="7227888" y="5087938"/>
          <p14:tracePt t="1551" x="7227888" y="5099050"/>
          <p14:tracePt t="1552" x="7240588" y="5110163"/>
          <p14:tracePt t="1553" x="7251700" y="5121275"/>
          <p14:tracePt t="1553" x="7256463" y="5132388"/>
          <p14:tracePt t="1555" x="7262813" y="5149850"/>
          <p14:tracePt t="1555" x="7273925" y="5154613"/>
          <p14:tracePt t="1557" x="7278688" y="5165725"/>
          <p14:tracePt t="1558" x="7289800" y="5183188"/>
          <p14:tracePt t="1558" x="7296150" y="5194300"/>
          <p14:tracePt t="1560" x="7307263" y="5199063"/>
          <p14:tracePt t="1560" x="7313613" y="5210175"/>
          <p14:tracePt t="1562" x="7324725" y="5227638"/>
          <p14:tracePt t="1562" x="7329488" y="5233988"/>
          <p14:tracePt t="1564" x="7335838" y="5245100"/>
          <p14:tracePt t="1565" x="7346950" y="5256213"/>
          <p14:tracePt t="1566" x="7351713" y="5267325"/>
          <p14:tracePt t="1567" x="7362825" y="5272088"/>
          <p14:tracePt t="1568" x="7369175" y="5289550"/>
          <p14:tracePt t="1570" x="7386638" y="5307013"/>
          <p14:tracePt t="1571" x="7397750" y="5318125"/>
          <p14:tracePt t="1572" x="7402513" y="5329238"/>
          <p14:tracePt t="1573" x="7413625" y="5334000"/>
          <p14:tracePt t="1574" x="7419975" y="5351463"/>
          <p14:tracePt t="1575" x="7431088" y="5357813"/>
          <p14:tracePt t="1576" x="7435850" y="5368925"/>
          <p14:tracePt t="1577" x="7453313" y="5391150"/>
          <p14:tracePt t="1578" x="7464425" y="5395913"/>
          <p14:tracePt t="1579" x="7470775" y="5413375"/>
          <p14:tracePt t="1580" x="7481888" y="5419725"/>
          <p14:tracePt t="1581" x="7486650" y="5424488"/>
          <p14:tracePt t="1582" x="7497763" y="5441950"/>
          <p14:tracePt t="1583" x="7510463" y="5453063"/>
          <p14:tracePt t="1584" x="7515225" y="5457825"/>
          <p14:tracePt t="1585" x="7526338" y="5468938"/>
          <p14:tracePt t="1586" x="7537450" y="5480050"/>
          <p14:tracePt t="1587" x="7543800" y="5486400"/>
          <p14:tracePt t="1588" x="7554913" y="5503863"/>
          <p14:tracePt t="1589" x="7559675" y="5508625"/>
          <p14:tracePt t="1590" x="7570788" y="5514975"/>
          <p14:tracePt t="1591" x="7577138" y="5526088"/>
          <p14:tracePt t="1592" x="7588250" y="5537200"/>
          <p14:tracePt t="1593" x="7599363" y="5548313"/>
          <p14:tracePt t="1595" x="7627938" y="5565775"/>
          <p14:tracePt t="1596" x="7627938" y="5576888"/>
          <p14:tracePt t="1597" x="7643813" y="5588000"/>
          <p14:tracePt t="1598" x="7650163" y="5592763"/>
          <p14:tracePt t="1599" x="7656513" y="5603875"/>
          <p14:tracePt t="1599" x="7678738" y="5621338"/>
          <p14:tracePt t="1602" x="7689850" y="5632450"/>
          <p14:tracePt t="1603" x="7700963" y="5643563"/>
          <p14:tracePt t="1603" x="7712075" y="5654675"/>
          <p14:tracePt t="1604" x="7723188" y="5661025"/>
          <p14:tracePt t="1605" x="7734300" y="5672138"/>
          <p14:tracePt t="1606" x="7745413" y="5683250"/>
          <p14:tracePt t="1608" x="7751763" y="5688013"/>
          <p14:tracePt t="1608" x="7762875" y="5700713"/>
          <p14:tracePt t="1609" x="7778750" y="5711825"/>
          <p14:tracePt t="1611" x="7778750" y="5716588"/>
          <p14:tracePt t="1612" x="7791450" y="5727700"/>
          <p14:tracePt t="1612" x="7807325" y="5734050"/>
          <p14:tracePt t="1613" x="7818438" y="5745163"/>
          <p14:tracePt t="1615" x="7824788" y="5749925"/>
          <p14:tracePt t="1616" x="7835900" y="5762625"/>
          <p14:tracePt t="1617" x="7853363" y="5773738"/>
          <p14:tracePt t="1618" x="7853363" y="5778500"/>
          <p14:tracePt t="1618" x="7875588" y="5789613"/>
          <p14:tracePt t="1620" x="7886700" y="5800725"/>
          <p14:tracePt t="1621" x="7891463" y="5811838"/>
          <p14:tracePt t="1621" x="7908925" y="5818188"/>
          <p14:tracePt t="1623" x="7920038" y="5829300"/>
          <p14:tracePt t="1624" x="7931150" y="5840413"/>
          <p14:tracePt t="1625" x="7942263" y="5846763"/>
          <p14:tracePt t="1626" x="7953375" y="5857875"/>
          <p14:tracePt t="1627" x="7964488" y="5862638"/>
          <p14:tracePt t="1628" x="7981950" y="5880100"/>
          <p14:tracePt t="1630" x="8004175" y="5891213"/>
          <p14:tracePt t="1631" x="8015288" y="5902325"/>
          <p14:tracePt t="1632" x="8026400" y="5913438"/>
          <p14:tracePt t="1633" x="8037513" y="5919788"/>
          <p14:tracePt t="1634" x="8054975" y="5930900"/>
          <p14:tracePt t="1635" x="8066088" y="5942013"/>
          <p14:tracePt t="1636" x="8077200" y="5946775"/>
          <p14:tracePt t="1637" x="8094663" y="5957888"/>
          <p14:tracePt t="1638" x="8105775" y="5964238"/>
          <p14:tracePt t="1639" x="8116888" y="5975350"/>
          <p14:tracePt t="1640" x="8121650" y="5981700"/>
          <p14:tracePt t="1641" x="8145463" y="5992813"/>
          <p14:tracePt t="1642" x="8156575" y="5997575"/>
          <p14:tracePt t="1643" x="8172450" y="6015038"/>
          <p14:tracePt t="1643" x="8183563" y="6019800"/>
          <p14:tracePt t="1645" x="8194675" y="6026150"/>
          <p14:tracePt t="1646" x="8207375" y="6037263"/>
          <p14:tracePt t="1647" x="8223250" y="6048375"/>
          <p14:tracePt t="1648" x="8245475" y="6059488"/>
          <p14:tracePt t="1649" x="8256588" y="6065838"/>
          <p14:tracePt t="1650" x="8262938" y="6070600"/>
          <p14:tracePt t="1652" x="8302625" y="6092825"/>
          <p14:tracePt t="1653" x="8313738" y="6099175"/>
          <p14:tracePt t="1655" x="8324850" y="6105525"/>
          <p14:tracePt t="1656" x="8358188" y="6121400"/>
          <p14:tracePt t="1657" x="8369300" y="6132513"/>
          <p14:tracePt t="1658" x="8386763" y="6138863"/>
          <p14:tracePt t="1659" x="8397875" y="6143625"/>
          <p14:tracePt t="1660" x="8415338" y="6154738"/>
          <p14:tracePt t="1661" x="8431213" y="6161088"/>
          <p14:tracePt t="1662" x="8448675" y="6172200"/>
          <p14:tracePt t="1663" x="8459788" y="6178550"/>
          <p14:tracePt t="1664" x="8470900" y="6183313"/>
          <p14:tracePt t="1665" x="8499475" y="6194425"/>
          <p14:tracePt t="1666" x="8504238" y="6194425"/>
          <p14:tracePt t="1667" x="8521700" y="6205538"/>
          <p14:tracePt t="1668" x="8532813" y="6211888"/>
          <p14:tracePt t="1669" x="8561388" y="6216650"/>
          <p14:tracePt t="1670" x="8577263" y="6227763"/>
          <p14:tracePt t="1671" x="8588375" y="6238875"/>
          <p14:tracePt t="1672" x="8599488" y="6238875"/>
          <p14:tracePt t="1673" x="8623300" y="6251575"/>
          <p14:tracePt t="1674" x="8639175" y="6256338"/>
          <p14:tracePt t="1675" x="8650288" y="6256338"/>
          <p14:tracePt t="1676" x="8661400" y="6262688"/>
          <p14:tracePt t="1677" x="8685213" y="6273800"/>
          <p14:tracePt t="1678" x="8707438" y="6278563"/>
          <p14:tracePt t="1679" x="8718550" y="6284913"/>
          <p14:tracePt t="1680" x="8740775" y="6289675"/>
          <p14:tracePt t="1681" x="8751888" y="6296025"/>
          <p14:tracePt t="1682" x="8769350" y="6300788"/>
          <p14:tracePt t="1683" x="8785225" y="6307138"/>
          <p14:tracePt t="1684" x="8802688" y="6313488"/>
          <p14:tracePt t="1685" x="8824913" y="6318250"/>
          <p14:tracePt t="1686" x="8847138" y="6324600"/>
          <p14:tracePt t="1687" x="8858250" y="6329363"/>
          <p14:tracePt t="1688" x="8875713" y="6335713"/>
          <p14:tracePt t="1689" x="8893175" y="6340475"/>
          <p14:tracePt t="1690" x="8915400" y="6340475"/>
          <p14:tracePt t="1691" x="8931275" y="6346825"/>
          <p14:tracePt t="1692" x="8953500" y="6351588"/>
          <p14:tracePt t="1693" x="8966200" y="6357938"/>
          <p14:tracePt t="1694" x="8982075" y="6362700"/>
          <p14:tracePt t="1695" x="9010650" y="6362700"/>
          <p14:tracePt t="1696" x="9028113" y="6369050"/>
          <p14:tracePt t="1697" x="9039225" y="6373813"/>
          <p14:tracePt t="1698" x="9061450" y="6380163"/>
          <p14:tracePt t="1699" x="9077325" y="6380163"/>
          <p14:tracePt t="1700" x="9094788" y="6386513"/>
          <p14:tracePt t="1701" x="9112250" y="6386513"/>
          <p14:tracePt t="1702" x="9128125" y="6391275"/>
          <p14:tracePt t="1704" x="9163050" y="6397625"/>
          <p14:tracePt t="1705" x="9190038" y="6402388"/>
          <p14:tracePt t="1706" x="9201150" y="6402388"/>
          <p14:tracePt t="1707" x="9223375" y="6408738"/>
          <p14:tracePt t="1708" x="9240838" y="6408738"/>
          <p14:tracePt t="1709" x="9251950" y="6408738"/>
          <p14:tracePt t="1710" x="9280525" y="6413500"/>
          <p14:tracePt t="1711" x="9296400" y="6413500"/>
          <p14:tracePt t="1713" x="9324975" y="6419850"/>
          <p14:tracePt t="1714" x="9353550" y="6424613"/>
          <p14:tracePt t="1715" x="9375775" y="6424613"/>
          <p14:tracePt t="1717" x="9409113" y="6430963"/>
          <p14:tracePt t="1718" x="9426575" y="6430963"/>
          <p14:tracePt t="1720" x="9459913" y="6430963"/>
          <p14:tracePt t="1720" x="9482138" y="6430963"/>
          <p14:tracePt t="1722" x="9493250" y="6430963"/>
          <p14:tracePt t="1723" x="9521825" y="6435725"/>
          <p14:tracePt t="1724" x="9539288" y="6435725"/>
          <p14:tracePt t="1725" x="9555163" y="6435725"/>
          <p14:tracePt t="1726" x="9561513" y="6435725"/>
          <p14:tracePt t="1727" x="9590088" y="6442075"/>
          <p14:tracePt t="1728" x="9605963" y="6442075"/>
          <p14:tracePt t="1729" x="9617075" y="6442075"/>
          <p14:tracePt t="1730" x="9639300" y="6442075"/>
          <p14:tracePt t="1731" x="9667875" y="6442075"/>
          <p14:tracePt t="1732" x="9674225" y="6442075"/>
          <p14:tracePt t="1733" x="9701213" y="6442075"/>
          <p14:tracePt t="1734" x="9718675" y="6442075"/>
          <p14:tracePt t="1736" x="9752013" y="6442075"/>
          <p14:tracePt t="1736" x="9769475" y="6442075"/>
          <p14:tracePt t="1738" x="9791700" y="6442075"/>
          <p14:tracePt t="1739" x="9809163" y="6442075"/>
          <p14:tracePt t="1740" x="9825038" y="6442075"/>
          <p14:tracePt t="1741" x="9842500" y="6442075"/>
          <p14:tracePt t="1742" x="9859963" y="6442075"/>
          <p14:tracePt t="1743" x="9875838" y="6442075"/>
          <p14:tracePt t="1744" x="9886950" y="6442075"/>
          <p14:tracePt t="1745" x="9909175" y="6442075"/>
          <p14:tracePt t="1746" x="9926638" y="6442075"/>
          <p14:tracePt t="1747" x="9937750" y="6442075"/>
          <p14:tracePt t="1748" x="9966325" y="6442075"/>
          <p14:tracePt t="1749" x="9982200" y="6442075"/>
          <p14:tracePt t="1750" x="9994900" y="6442075"/>
          <p14:tracePt t="1751" x="10010775" y="6435725"/>
          <p14:tracePt t="1751" x="10028238" y="6435725"/>
          <p14:tracePt t="1753" x="10050463" y="6435725"/>
          <p14:tracePt t="1754" x="10061575" y="6435725"/>
          <p14:tracePt t="1755" x="10083800" y="6435725"/>
          <p14:tracePt t="1756" x="10101263" y="6430963"/>
          <p14:tracePt t="1757" x="10117138" y="6430963"/>
          <p14:tracePt t="1758" x="10134600" y="6424613"/>
          <p14:tracePt t="1759" x="10156825" y="6424613"/>
          <p14:tracePt t="1760" x="10167938" y="6424613"/>
          <p14:tracePt t="1761" x="10179050" y="6419850"/>
          <p14:tracePt t="1762" x="10213975" y="6419850"/>
          <p14:tracePt t="1763" x="10218738" y="6419850"/>
          <p14:tracePt t="1764" x="10236200" y="6413500"/>
          <p14:tracePt t="1765" x="10252075" y="6413500"/>
          <p14:tracePt t="1766" x="10269538" y="6408738"/>
          <p14:tracePt t="1767" x="10287000" y="6402388"/>
          <p14:tracePt t="1768" x="10302875" y="6402388"/>
          <p14:tracePt t="1769" x="10320338" y="6402388"/>
          <p14:tracePt t="1770" x="10331450" y="6397625"/>
          <p14:tracePt t="1771" x="10360025" y="6391275"/>
          <p14:tracePt t="1772" x="10364788" y="6391275"/>
          <p14:tracePt t="1773" x="10387013" y="6386513"/>
          <p14:tracePt t="1774" x="10398125" y="6380163"/>
          <p14:tracePt t="1775" x="10415588" y="6380163"/>
          <p14:tracePt t="1776" x="10426700" y="6373813"/>
          <p14:tracePt t="1776" x="10444163" y="6369050"/>
          <p14:tracePt t="1777" x="10460038" y="6362700"/>
          <p14:tracePt t="1779" x="10477500" y="6362700"/>
          <p14:tracePt t="1779" x="10494963" y="6357938"/>
          <p14:tracePt t="1780" x="10499725" y="6351588"/>
          <p14:tracePt t="1782" x="10521950" y="6346825"/>
          <p14:tracePt t="1783" x="10539413" y="6340475"/>
          <p14:tracePt t="1784" x="10545763" y="6340475"/>
          <p14:tracePt t="1785" x="10556875" y="6329363"/>
          <p14:tracePt t="1785" x="10572750" y="6329363"/>
          <p14:tracePt t="1786" x="10583863" y="6324600"/>
          <p14:tracePt t="1787" x="10594975" y="6318250"/>
          <p14:tracePt t="1789" x="10606088" y="6313488"/>
          <p14:tracePt t="1790" x="10623550" y="6300788"/>
          <p14:tracePt t="1791" x="10641013" y="6296025"/>
          <p14:tracePt t="1792" x="10652125" y="6289675"/>
          <p14:tracePt t="1793" x="10663238" y="6284913"/>
          <p14:tracePt t="1794" x="10668000" y="6278563"/>
          <p14:tracePt t="1795" x="10685463" y="6273800"/>
          <p14:tracePt t="1796" x="10696575" y="6262688"/>
          <p14:tracePt t="1797" x="10707688" y="6256338"/>
          <p14:tracePt t="1798" x="10714038" y="6251575"/>
          <p14:tracePt t="1798" x="10729913" y="6245225"/>
          <p14:tracePt t="1800" x="10736263" y="6234113"/>
          <p14:tracePt t="1800" x="10747375" y="6227763"/>
          <p14:tracePt t="1801" x="10764838" y="6216650"/>
          <p14:tracePt t="1803" x="10769600" y="6211888"/>
          <p14:tracePt t="1804" x="10780713" y="6200775"/>
          <p14:tracePt t="1805" x="10791825" y="6194425"/>
          <p14:tracePt t="1806" x="10798175" y="6189663"/>
          <p14:tracePt t="1807" x="10802938" y="6189663"/>
          <p14:tracePt t="1809" x="10809288" y="6178550"/>
          <p14:tracePt t="1810" x="10831513" y="6161088"/>
          <p14:tracePt t="1811" x="10837863" y="6149975"/>
          <p14:tracePt t="1812" x="10848975" y="6138863"/>
          <p14:tracePt t="1813" x="10860088" y="6132513"/>
          <p14:tracePt t="1814" x="10864850" y="6121400"/>
          <p14:tracePt t="1815" x="10875963" y="6110288"/>
          <p14:tracePt t="1816" x="10882313" y="6099175"/>
          <p14:tracePt t="1817" x="10893425" y="6088063"/>
          <p14:tracePt t="1819" x="10910888" y="6070600"/>
          <p14:tracePt t="1820" x="10915650" y="6059488"/>
          <p14:tracePt t="1821" x="10926763" y="6048375"/>
          <p14:tracePt t="1822" x="10926763" y="6037263"/>
          <p14:tracePt t="1824" x="10944225" y="6015038"/>
          <p14:tracePt t="1825" x="10955338" y="6003925"/>
          <p14:tracePt t="1826" x="10955338" y="5992813"/>
          <p14:tracePt t="1827" x="10966450" y="5975350"/>
          <p14:tracePt t="1828" x="10972800" y="5970588"/>
          <p14:tracePt t="1829" x="10977563" y="5957888"/>
          <p14:tracePt t="1831" x="10988675" y="5930900"/>
          <p14:tracePt t="1832" x="10999788" y="5919788"/>
          <p14:tracePt t="1833" x="11006138" y="5908675"/>
          <p14:tracePt t="1834" x="11006138" y="5895975"/>
          <p14:tracePt t="1835" x="11017250" y="5880100"/>
          <p14:tracePt t="1836" x="11017250" y="5873750"/>
          <p14:tracePt t="1837" x="11023600" y="5857875"/>
          <p14:tracePt t="1838" x="11034713" y="5840413"/>
          <p14:tracePt t="1839" x="11039475" y="5829300"/>
          <p14:tracePt t="1840" x="11039475" y="5818188"/>
          <p14:tracePt t="1841" x="11045825" y="5807075"/>
          <p14:tracePt t="1841" x="11056938" y="5784850"/>
          <p14:tracePt t="1842" x="11056938" y="5767388"/>
          <p14:tracePt t="1844" x="11061700" y="5756275"/>
          <p14:tracePt t="1844" x="11068050" y="5738813"/>
          <p14:tracePt t="1846" x="11072813" y="5722938"/>
          <p14:tracePt t="1846" x="11072813" y="5716588"/>
          <p14:tracePt t="1847" x="11079163" y="5700713"/>
          <p14:tracePt t="1848" x="11083925" y="5683250"/>
          <p14:tracePt t="1849" x="11090275" y="5672138"/>
          <p14:tracePt t="1851" x="11090275" y="5649913"/>
          <p14:tracePt t="1852" x="11101388" y="5632450"/>
          <p14:tracePt t="1852" x="11101388" y="5614988"/>
          <p14:tracePt t="1854" x="11107738" y="5603875"/>
          <p14:tracePt t="1855" x="11112500" y="5588000"/>
          <p14:tracePt t="1856" x="11112500" y="5576888"/>
          <p14:tracePt t="1856" x="11118850" y="5548313"/>
          <p14:tracePt t="1858" x="11123613" y="5537200"/>
          <p14:tracePt t="1858" x="11129963" y="5519738"/>
          <p14:tracePt t="1859" x="11129963" y="5503863"/>
          <p14:tracePt t="1861" x="11129963" y="5486400"/>
          <p14:tracePt t="1861" x="11134725" y="5468938"/>
          <p14:tracePt t="1862" x="11141075" y="5457825"/>
          <p14:tracePt t="1863" x="11145838" y="5435600"/>
          <p14:tracePt t="1865" x="11145838" y="5419725"/>
          <p14:tracePt t="1866" x="11145838" y="5402263"/>
          <p14:tracePt t="1867" x="11152188" y="5384800"/>
          <p14:tracePt t="1868" x="11156950" y="5362575"/>
          <p14:tracePt t="1869" x="11156950" y="5345113"/>
          <p14:tracePt t="1870" x="11163300" y="5329238"/>
          <p14:tracePt t="1871" x="11169650" y="5311775"/>
          <p14:tracePt t="1872" x="11169650" y="5307013"/>
          <p14:tracePt t="1873" x="11169650" y="5278438"/>
          <p14:tracePt t="1874" x="11169650" y="5256213"/>
          <p14:tracePt t="1875" x="11174413" y="5238750"/>
          <p14:tracePt t="1876" x="11174413" y="5227638"/>
          <p14:tracePt t="1877" x="11180763" y="5205413"/>
          <p14:tracePt t="1878" x="11180763" y="5183188"/>
          <p14:tracePt t="1880" x="11185525" y="5149850"/>
          <p14:tracePt t="1881" x="11191875" y="5121275"/>
          <p14:tracePt t="1882" x="11191875" y="5103813"/>
          <p14:tracePt t="1883" x="11191875" y="5099050"/>
          <p14:tracePt t="1884" x="11196638" y="5070475"/>
          <p14:tracePt t="1885" x="11196638" y="5048250"/>
          <p14:tracePt t="1886" x="11196638" y="5037138"/>
          <p14:tracePt t="1887" x="11196638" y="5019675"/>
          <p14:tracePt t="1888" x="11196638" y="4997450"/>
          <p14:tracePt t="1889" x="11196638" y="4979988"/>
          <p14:tracePt t="1890" x="11196638" y="4964113"/>
          <p14:tracePt t="1890" x="11196638" y="4941888"/>
          <p14:tracePt t="1891" x="11202988" y="4918075"/>
          <p14:tracePt t="1893" x="11202988" y="4891088"/>
          <p14:tracePt t="1894" x="11202988" y="4873625"/>
          <p14:tracePt t="1895" x="11202988" y="4856163"/>
          <p14:tracePt t="1895" x="11202988" y="4833938"/>
          <p14:tracePt t="1897" x="11202988" y="4818063"/>
          <p14:tracePt t="1897" x="11202988" y="4800600"/>
          <p14:tracePt t="1898" x="11202988" y="4778375"/>
          <p14:tracePt t="1900" x="11202988" y="4760913"/>
          <p14:tracePt t="1901" x="11202988" y="4745038"/>
          <p14:tracePt t="1902" x="11202988" y="4721225"/>
          <p14:tracePt t="1902" x="11202988" y="4705350"/>
          <p14:tracePt t="1904" x="11202988" y="4683125"/>
          <p14:tracePt t="1904" x="11202988" y="4648200"/>
          <p14:tracePt t="1905" x="11202988" y="4632325"/>
          <p14:tracePt t="1906" x="11202988" y="4610100"/>
          <p14:tracePt t="1915" x="11196638" y="4451350"/>
          <p14:tracePt t="1915" x="11196638" y="4429125"/>
          <p14:tracePt t="1916" x="11196638" y="4395788"/>
          <p14:tracePt t="1917" x="11196638" y="4373563"/>
          <p14:tracePt t="1919" x="11196638" y="4356100"/>
          <p14:tracePt t="1920" x="11191875" y="4340225"/>
          <p14:tracePt t="1921" x="11191875" y="4316413"/>
          <p14:tracePt t="1922" x="11185525" y="4300538"/>
          <p14:tracePt t="1923" x="11180763" y="4260850"/>
          <p14:tracePt t="1924" x="11180763" y="4243388"/>
          <p14:tracePt t="1925" x="11174413" y="4227513"/>
          <p14:tracePt t="1926" x="11174413" y="4210050"/>
          <p14:tracePt t="1927" x="11169650" y="4170363"/>
          <p14:tracePt t="1928" x="11169650" y="4154488"/>
          <p14:tracePt t="1929" x="11163300" y="4137025"/>
          <p14:tracePt t="1930" x="11163300" y="4121150"/>
          <p14:tracePt t="1931" x="11156950" y="4086225"/>
          <p14:tracePt t="1932" x="11152188" y="4070350"/>
          <p14:tracePt t="1933" x="11145838" y="4048125"/>
          <p14:tracePt t="1933" x="11141075" y="4013200"/>
          <p14:tracePt t="1935" x="11141075" y="3997325"/>
          <p14:tracePt t="1935" x="11141075" y="3973513"/>
          <p14:tracePt t="1937" x="11134725" y="3957638"/>
          <p14:tracePt t="1938" x="11129963" y="3940175"/>
          <p14:tracePt t="1938" x="11123613" y="3906838"/>
          <p14:tracePt t="1940" x="11118850" y="3884613"/>
          <p14:tracePt t="1940" x="11112500" y="3856038"/>
          <p14:tracePt t="1942" x="11112500" y="3844925"/>
          <p14:tracePt t="1943" x="11107738" y="3811588"/>
          <p14:tracePt t="1943" x="11101388" y="3805238"/>
          <p14:tracePt t="1944" x="11096625" y="3765550"/>
          <p14:tracePt t="1945" x="11090275" y="3754438"/>
          <p14:tracePt t="1947" x="11090275" y="3732213"/>
          <p14:tracePt t="1948" x="11083925" y="3709988"/>
          <p14:tracePt t="1949" x="11072813" y="3676650"/>
          <p14:tracePt t="1950" x="11068050" y="3659188"/>
          <p14:tracePt t="1951" x="11061700" y="3636963"/>
          <p14:tracePt t="1952" x="11056938" y="3614738"/>
          <p14:tracePt t="1953" x="11050588" y="3586163"/>
          <p14:tracePt t="1953" x="11045825" y="3570288"/>
          <p14:tracePt t="1955" x="11039475" y="3546475"/>
          <p14:tracePt t="1956" x="11034713" y="3524250"/>
          <p14:tracePt t="1956" x="11023600" y="3502025"/>
          <p14:tracePt t="1958" x="11023600" y="3479800"/>
          <p14:tracePt t="1959" x="11017250" y="3451225"/>
          <p14:tracePt t="1960" x="11006138" y="3422650"/>
          <p14:tracePt t="1960" x="10999788" y="3406775"/>
          <p14:tracePt t="1962" x="10995025" y="3389313"/>
          <p14:tracePt t="1963" x="10995025" y="3373438"/>
          <p14:tracePt t="1964" x="10983913" y="3338513"/>
          <p14:tracePt t="1965" x="10977563" y="3322638"/>
          <p14:tracePt t="1966" x="10966450" y="3305175"/>
          <p14:tracePt t="1967" x="10961688" y="3287713"/>
          <p14:tracePt t="1968" x="10948988" y="3254375"/>
          <p14:tracePt t="1969" x="10948988" y="3238500"/>
          <p14:tracePt t="1970" x="10937875" y="3221038"/>
          <p14:tracePt t="1971" x="10933113" y="3203575"/>
          <p14:tracePt t="1972" x="10922000" y="3170238"/>
          <p14:tracePt t="1973" x="10922000" y="3152775"/>
          <p14:tracePt t="1974" x="10910888" y="3130550"/>
          <p14:tracePt t="1975" x="10904538" y="3114675"/>
          <p14:tracePt t="1976" x="10893425" y="3092450"/>
          <p14:tracePt t="1977" x="10882313" y="3057525"/>
          <p14:tracePt t="1978" x="10875963" y="3041650"/>
          <p14:tracePt t="1979" x="10871200" y="3024188"/>
          <p14:tracePt t="1980" x="10860088" y="3001963"/>
          <p14:tracePt t="1981" x="10860088" y="2984500"/>
          <p14:tracePt t="1982" x="10842625" y="2951163"/>
          <p14:tracePt t="1984" x="10826750" y="2917825"/>
          <p14:tracePt t="1985" x="10820400" y="2900363"/>
          <p14:tracePt t="1986" x="10815638" y="2889250"/>
          <p14:tracePt t="1986" x="10802938" y="2867025"/>
          <p14:tracePt t="1988" x="10787063" y="2833688"/>
          <p14:tracePt t="1988" x="10787063" y="2816225"/>
          <p14:tracePt t="1990" x="10775950" y="2798763"/>
          <p14:tracePt t="1991" x="10764838" y="2782888"/>
          <p14:tracePt t="1992" x="10758488" y="2765425"/>
          <p14:tracePt t="1993" x="10747375" y="2736850"/>
          <p14:tracePt t="1993" x="10741025" y="2725738"/>
          <p14:tracePt t="1994" x="10725150" y="2698750"/>
          <p14:tracePt t="1995" x="10725150" y="2681288"/>
          <p14:tracePt t="1997" x="10714038" y="2663825"/>
          <p14:tracePt t="1998" x="10702925" y="2647950"/>
          <p14:tracePt t="1999" x="10696575" y="2625725"/>
          <p14:tracePt t="2000" x="10685463" y="2608263"/>
          <p14:tracePt t="2000" x="10674350" y="2590800"/>
          <p14:tracePt t="2001" x="10668000" y="2574925"/>
          <p14:tracePt t="2002" x="10656888" y="2557463"/>
          <p14:tracePt t="2004" x="10652125" y="2541588"/>
          <p14:tracePt t="2004" x="10641013" y="2528888"/>
          <p14:tracePt t="2006" x="10623550" y="2501900"/>
          <p14:tracePt t="2006" x="10618788" y="2479675"/>
          <p14:tracePt t="2007" x="10606088" y="2466975"/>
          <p14:tracePt t="2008" x="10601325" y="2455863"/>
          <p14:tracePt t="2009" x="10590213" y="2439988"/>
          <p14:tracePt t="2011" x="10583863" y="2417763"/>
          <p14:tracePt t="2012" x="10572750" y="2400300"/>
          <p14:tracePt t="2013" x="10561638" y="2389188"/>
          <p14:tracePt t="2014" x="10550525" y="2366963"/>
          <p14:tracePt t="2015" x="10539413" y="2349500"/>
          <p14:tracePt t="2016" x="10533063" y="2338388"/>
          <p14:tracePt t="2016" x="10517188" y="2320925"/>
          <p14:tracePt t="2018" x="10510838" y="2298700"/>
          <p14:tracePt t="2019" x="10499725" y="2287588"/>
          <p14:tracePt t="2020" x="10494963" y="2282825"/>
          <p14:tracePt t="2021" x="10477500" y="2254250"/>
          <p14:tracePt t="2022" x="10466388" y="2236788"/>
          <p14:tracePt t="2023" x="10460038" y="2232025"/>
          <p14:tracePt t="2024" x="10448925" y="2214563"/>
          <p14:tracePt t="2025" x="10437813" y="2198688"/>
          <p14:tracePt t="2026" x="10426700" y="2181225"/>
          <p14:tracePt t="2027" x="10421938" y="2170113"/>
          <p14:tracePt t="2028" x="10404475" y="2152650"/>
          <p14:tracePt t="2029" x="10398125" y="2136775"/>
          <p14:tracePt t="2030" x="10382250" y="2124075"/>
          <p14:tracePt t="2031" x="10382250" y="2112963"/>
          <p14:tracePt t="2032" x="10371138" y="2101850"/>
          <p14:tracePt t="2033" x="10360025" y="2085975"/>
          <p14:tracePt t="2034" x="10348913" y="2068513"/>
          <p14:tracePt t="2035" x="10331450" y="2057400"/>
          <p14:tracePt t="2036" x="10325100" y="2039938"/>
          <p14:tracePt t="2037" x="10309225" y="2024063"/>
          <p14:tracePt t="2037" x="10298113" y="2012950"/>
          <p14:tracePt t="2039" x="10291763" y="2006600"/>
          <p14:tracePt t="2040" x="10280650" y="1990725"/>
          <p14:tracePt t="2040" x="10264775" y="1973263"/>
          <p14:tracePt t="2041" x="10252075" y="1962150"/>
          <p14:tracePt t="2042" x="10247313" y="1944688"/>
          <p14:tracePt t="2044" x="10236200" y="1939925"/>
          <p14:tracePt t="2044" x="10229850" y="1928813"/>
          <p14:tracePt t="2046" x="10207625" y="1911350"/>
          <p14:tracePt t="2047" x="10196513" y="1900238"/>
          <p14:tracePt t="2048" x="10190163" y="1889125"/>
          <p14:tracePt t="2049" x="10179050" y="1878013"/>
          <p14:tracePt t="2050" x="10163175" y="1860550"/>
          <p14:tracePt t="2050" x="10152063" y="1849438"/>
          <p14:tracePt t="2051" x="10140950" y="1838325"/>
          <p14:tracePt t="2053" x="10129838" y="1831975"/>
          <p14:tracePt t="2053" x="10117138" y="1816100"/>
          <p14:tracePt t="2055" x="10101263" y="1804988"/>
          <p14:tracePt t="2056" x="10090150" y="1793875"/>
          <p14:tracePt t="2057" x="10079038" y="1781175"/>
          <p14:tracePt t="2058" x="10072688" y="1770063"/>
          <p14:tracePt t="2059" x="10061575" y="1765300"/>
          <p14:tracePt t="2060" x="10039350" y="1747838"/>
          <p14:tracePt t="2061" x="10033000" y="1743075"/>
          <p14:tracePt t="2062" x="10017125" y="1725613"/>
          <p14:tracePt t="2062" x="10010775" y="1720850"/>
          <p14:tracePt t="2064" x="9999663" y="1708150"/>
          <p14:tracePt t="2065" x="9988550" y="1703388"/>
          <p14:tracePt t="2066" x="9971088" y="1685925"/>
          <p14:tracePt t="2067" x="9959975" y="1674813"/>
          <p14:tracePt t="2068" x="9944100" y="1670050"/>
          <p14:tracePt t="2069" x="9937750" y="1652588"/>
          <p14:tracePt t="2070" x="9926638" y="1652588"/>
          <p14:tracePt t="2071" x="9915525" y="1641475"/>
          <p14:tracePt t="2072" x="9904413" y="1635125"/>
          <p14:tracePt t="2073" x="9886950" y="1612900"/>
          <p14:tracePt t="2074" x="9871075" y="1612900"/>
          <p14:tracePt t="2075" x="9859963" y="1597025"/>
          <p14:tracePt t="2076" x="9847263" y="1590675"/>
          <p14:tracePt t="2077" x="9836150" y="1579563"/>
          <p14:tracePt t="2078" x="9825038" y="1573213"/>
          <p14:tracePt t="2079" x="9820275" y="1568450"/>
          <p14:tracePt t="2080" x="9809163" y="1562100"/>
          <p14:tracePt t="2081" x="9786938" y="1546225"/>
          <p14:tracePt t="2082" x="9774238" y="1539875"/>
          <p14:tracePt t="2083" x="9763125" y="1528763"/>
          <p14:tracePt t="2084" x="9752013" y="1524000"/>
          <p14:tracePt t="2085" x="9736138" y="1512888"/>
          <p14:tracePt t="2086" x="9729788" y="1512888"/>
          <p14:tracePt t="2087" x="9718675" y="1500188"/>
          <p14:tracePt t="2088" x="9707563" y="1495425"/>
          <p14:tracePt t="2089" x="9690100" y="1489075"/>
          <p14:tracePt t="2090" x="9674225" y="1473200"/>
          <p14:tracePt t="2090" x="9663113" y="1473200"/>
          <p14:tracePt t="2091" x="9652000" y="1462088"/>
          <p14:tracePt t="2092" x="9639300" y="1455738"/>
          <p14:tracePt t="2094" x="9623425" y="1450975"/>
          <p14:tracePt t="2095" x="9612313" y="1438275"/>
          <p14:tracePt t="2096" x="9601200" y="1438275"/>
          <p14:tracePt t="2097" x="9583738" y="1427163"/>
          <p14:tracePt t="2097" x="9578975" y="1422400"/>
          <p14:tracePt t="2098" x="9566275" y="1416050"/>
          <p14:tracePt t="2100" x="9550400" y="1411288"/>
          <p14:tracePt t="2101" x="9539288" y="1404938"/>
          <p14:tracePt t="2102" x="9528175" y="1400175"/>
          <p14:tracePt t="2102" x="9517063" y="1393825"/>
          <p14:tracePt t="2103" x="9504363" y="1393825"/>
          <p14:tracePt t="2105" x="9493250" y="1382713"/>
          <p14:tracePt t="2105" x="9482138" y="1377950"/>
          <p14:tracePt t="2107" x="9471025" y="1377950"/>
          <p14:tracePt t="2108" x="9459913" y="1371600"/>
          <p14:tracePt t="2109" x="9444038" y="1360488"/>
          <p14:tracePt t="2109" x="9431338" y="1360488"/>
          <p14:tracePt t="2110" x="9420225" y="1354138"/>
          <p14:tracePt t="2112" x="9409113" y="1349375"/>
          <p14:tracePt t="2112" x="9398000" y="1343025"/>
          <p14:tracePt t="2113" x="9386888" y="1343025"/>
          <p14:tracePt t="2115" x="9371013" y="1338263"/>
          <p14:tracePt t="2116" x="9364663" y="1331913"/>
          <p14:tracePt t="2117" x="9353550" y="1331913"/>
          <p14:tracePt t="2118" x="9336088" y="1327150"/>
          <p14:tracePt t="2119" x="9320213" y="1320800"/>
          <p14:tracePt t="2120" x="9313863" y="1316038"/>
          <p14:tracePt t="2121" x="9296400" y="1316038"/>
          <p14:tracePt t="2122" x="9291638" y="1316038"/>
          <p14:tracePt t="2123" x="9274175" y="1309688"/>
          <p14:tracePt t="2124" x="9263063" y="1304925"/>
          <p14:tracePt t="2125" x="9247188" y="1298575"/>
          <p14:tracePt t="2126" x="9240838" y="1298575"/>
          <p14:tracePt t="2127" x="9223375" y="1298575"/>
          <p14:tracePt t="2128" x="9212263" y="1292225"/>
          <p14:tracePt t="2129" x="9196388" y="1287463"/>
          <p14:tracePt t="2130" x="9185275" y="1287463"/>
          <p14:tracePt t="2131" x="9178925" y="1287463"/>
          <p14:tracePt t="2132" x="9163050" y="1287463"/>
          <p14:tracePt t="2133" x="9156700" y="1281113"/>
          <p14:tracePt t="2134" x="9139238" y="1281113"/>
          <p14:tracePt t="2135" x="9128125" y="1276350"/>
          <p14:tracePt t="2136" x="9117013" y="1276350"/>
          <p14:tracePt t="2136" x="9105900" y="1270000"/>
          <p14:tracePt t="2138" x="9088438" y="1270000"/>
          <p14:tracePt t="2139" x="9077325" y="1270000"/>
          <p14:tracePt t="2140" x="9072563" y="1270000"/>
          <p14:tracePt t="2141" x="9066213" y="1270000"/>
          <p14:tracePt t="2141" x="9050338" y="1270000"/>
          <p14:tracePt t="2143" x="9039225" y="1270000"/>
          <p14:tracePt t="2144" x="9028113" y="1265238"/>
          <p14:tracePt t="2145" x="9010650" y="1265238"/>
          <p14:tracePt t="2145" x="8999538" y="1265238"/>
          <p14:tracePt t="2146" x="8988425" y="1265238"/>
          <p14:tracePt t="2147" x="8982075" y="1265238"/>
          <p14:tracePt t="2149" x="8966200" y="1265238"/>
          <p14:tracePt t="2150" x="8959850" y="1265238"/>
          <p14:tracePt t="2151" x="8948738" y="1265238"/>
          <p14:tracePt t="2152" x="8931275" y="1265238"/>
          <p14:tracePt t="2152" x="8926513" y="1265238"/>
          <p14:tracePt t="2154" x="8915400" y="1265238"/>
          <p14:tracePt t="2154" x="8904288" y="1265238"/>
          <p14:tracePt t="2155" x="8893175" y="1265238"/>
          <p14:tracePt t="2156" x="8880475" y="1265238"/>
          <p14:tracePt t="2158" x="8864600" y="1265238"/>
          <p14:tracePt t="2159" x="8858250" y="1265238"/>
          <p14:tracePt t="2159" x="8853488" y="1265238"/>
          <p14:tracePt t="2160" x="8847138" y="1265238"/>
          <p14:tracePt t="2161" x="8831263" y="1265238"/>
          <p14:tracePt t="2162" x="8820150" y="1265238"/>
          <p14:tracePt t="2164" x="8802688" y="1265238"/>
          <p14:tracePt t="2165" x="8791575" y="1265238"/>
          <p14:tracePt t="2166" x="8785225" y="1265238"/>
          <p14:tracePt t="2166" x="8780463" y="1265238"/>
          <p14:tracePt t="2167" x="8758238" y="1270000"/>
          <p14:tracePt t="2170" x="8745538" y="1270000"/>
          <p14:tracePt t="2170" x="8734425" y="1276350"/>
          <p14:tracePt t="2172" x="8723313" y="1276350"/>
          <p14:tracePt t="2173" x="8712200" y="1281113"/>
          <p14:tracePt t="2174" x="8707438" y="1281113"/>
          <p14:tracePt t="2175" x="8696325" y="1281113"/>
          <p14:tracePt t="2176" x="8685213" y="1287463"/>
          <p14:tracePt t="2177" x="8667750" y="1287463"/>
          <p14:tracePt t="2178" x="8667750" y="1292225"/>
          <p14:tracePt t="2179" x="8656638" y="1292225"/>
          <p14:tracePt t="2180" x="8645525" y="1292225"/>
          <p14:tracePt t="2181" x="8628063" y="1298575"/>
          <p14:tracePt t="2182" x="8628063" y="1304925"/>
          <p14:tracePt t="2182" x="8616950" y="1304925"/>
          <p14:tracePt t="2184" x="8605838" y="1309688"/>
          <p14:tracePt t="2185" x="8599488" y="1309688"/>
          <p14:tracePt t="2185" x="8588375" y="1316038"/>
          <p14:tracePt t="2187" x="8583613" y="1316038"/>
          <p14:tracePt t="2187" x="8572500" y="1320800"/>
          <p14:tracePt t="2188" x="8566150" y="1327150"/>
          <p14:tracePt t="2190" x="8555038" y="1327150"/>
          <p14:tracePt t="2191" x="8543925" y="1331913"/>
          <p14:tracePt t="2192" x="8537575" y="1338263"/>
          <p14:tracePt t="2193" x="8521700" y="1338263"/>
          <p14:tracePt t="2193" x="8515350" y="1349375"/>
          <p14:tracePt t="2195" x="8510588" y="1349375"/>
          <p14:tracePt t="2195" x="8499475" y="1354138"/>
          <p14:tracePt t="2196" x="8488363" y="1360488"/>
          <p14:tracePt t="2198" x="8482013" y="1365250"/>
          <p14:tracePt t="2199" x="8470900" y="1371600"/>
          <p14:tracePt t="2200" x="8464550" y="1371600"/>
          <p14:tracePt t="2201" x="8459788" y="1377950"/>
          <p14:tracePt t="2201" x="8448675" y="1382713"/>
          <p14:tracePt t="2203" x="8431213" y="1393825"/>
          <p14:tracePt t="2204" x="8420100" y="1400175"/>
          <p14:tracePt t="2206" x="8408988" y="1404938"/>
          <p14:tracePt t="2207" x="8397875" y="1416050"/>
          <p14:tracePt t="2208" x="8391525" y="1416050"/>
          <p14:tracePt t="2209" x="8380413" y="1422400"/>
          <p14:tracePt t="2210" x="8369300" y="1433513"/>
          <p14:tracePt t="2212" x="8358188" y="1438275"/>
          <p14:tracePt t="2213" x="8347075" y="1444625"/>
          <p14:tracePt t="2214" x="8335963" y="1455738"/>
          <p14:tracePt t="2215" x="8324850" y="1462088"/>
          <p14:tracePt t="2216" x="8313738" y="1466850"/>
          <p14:tracePt t="2217" x="8307388" y="1473200"/>
          <p14:tracePt t="2218" x="8296275" y="1484313"/>
          <p14:tracePt t="2219" x="8285163" y="1484313"/>
          <p14:tracePt t="2220" x="8274050" y="1495425"/>
          <p14:tracePt t="2221" x="8269288" y="1500188"/>
          <p14:tracePt t="2222" x="8251825" y="1512888"/>
          <p14:tracePt t="2223" x="8245475" y="1517650"/>
          <p14:tracePt t="2224" x="8234363" y="1528763"/>
          <p14:tracePt t="2225" x="8223250" y="1528763"/>
          <p14:tracePt t="2226" x="8212138" y="1539875"/>
          <p14:tracePt t="2227" x="8207375" y="1546225"/>
          <p14:tracePt t="2227" x="8189913" y="1557338"/>
          <p14:tracePt t="2229" x="8183563" y="1562100"/>
          <p14:tracePt t="2229" x="8172450" y="1573213"/>
          <p14:tracePt t="2230" x="8161338" y="1579563"/>
          <p14:tracePt t="2231" x="8150225" y="1590675"/>
          <p14:tracePt t="2233" x="8139113" y="1597025"/>
          <p14:tracePt t="2234" x="8128000" y="1608138"/>
          <p14:tracePt t="2235" x="8121650" y="1612900"/>
          <p14:tracePt t="2236" x="8110538" y="1624013"/>
          <p14:tracePt t="2237" x="8099425" y="1630363"/>
          <p14:tracePt t="2237" x="8088313" y="1635125"/>
          <p14:tracePt t="2238" x="8072438" y="1652588"/>
          <p14:tracePt t="2240" x="8061325" y="1658938"/>
          <p14:tracePt t="2240" x="8048625" y="1670050"/>
          <p14:tracePt t="2242" x="8037513" y="1681163"/>
          <p14:tracePt t="2243" x="8026400" y="1692275"/>
          <p14:tracePt t="2243" x="8015288" y="1697038"/>
          <p14:tracePt t="2244" x="8004175" y="1708150"/>
          <p14:tracePt t="2245" x="7999413" y="1714500"/>
          <p14:tracePt t="2247" x="7975600" y="1725613"/>
          <p14:tracePt t="2248" x="7964488" y="1743075"/>
          <p14:tracePt t="2249" x="7959725" y="1747838"/>
          <p14:tracePt t="2250" x="7942263" y="1758950"/>
          <p14:tracePt t="2251" x="7937500" y="1765300"/>
          <p14:tracePt t="2252" x="7913688" y="1781175"/>
          <p14:tracePt t="2253" x="7902575" y="1798638"/>
          <p14:tracePt t="2254" x="7891463" y="1804988"/>
          <p14:tracePt t="2255" x="7880350" y="1816100"/>
          <p14:tracePt t="2256" x="7864475" y="1831975"/>
          <p14:tracePt t="2257" x="7853363" y="1843088"/>
          <p14:tracePt t="2258" x="7840663" y="1855788"/>
          <p14:tracePt t="2259" x="7835900" y="1860550"/>
          <p14:tracePt t="2260" x="7818438" y="1882775"/>
          <p14:tracePt t="2262" x="7796213" y="1900238"/>
          <p14:tracePt t="2263" x="7773988" y="1922463"/>
          <p14:tracePt t="2264" x="7762875" y="1933575"/>
          <p14:tracePt t="2265" x="7756525" y="1944688"/>
          <p14:tracePt t="2266" x="7734300" y="1962150"/>
          <p14:tracePt t="2267" x="7723188" y="1973263"/>
          <p14:tracePt t="2268" x="7718425" y="1984375"/>
          <p14:tracePt t="2269" x="7694613" y="2001838"/>
          <p14:tracePt t="2270" x="7683500" y="2012950"/>
          <p14:tracePt t="2271" x="7672388" y="2028825"/>
          <p14:tracePt t="2272" x="7656513" y="2039938"/>
          <p14:tracePt t="2273" x="7643813" y="2057400"/>
          <p14:tracePt t="2274" x="7627938" y="2079625"/>
          <p14:tracePt t="2275" x="7616825" y="2090738"/>
          <p14:tracePt t="2276" x="7605713" y="2101850"/>
          <p14:tracePt t="2277" x="7588250" y="2124075"/>
          <p14:tracePt t="2278" x="7577138" y="2136775"/>
          <p14:tracePt t="2279" x="7559675" y="2152650"/>
          <p14:tracePt t="2280" x="7548563" y="2170113"/>
          <p14:tracePt t="2281" x="7532688" y="2192338"/>
          <p14:tracePt t="2282" x="7515225" y="2203450"/>
          <p14:tracePt t="2283" x="7504113" y="2220913"/>
          <p14:tracePt t="2284" x="7486650" y="2236788"/>
          <p14:tracePt t="2285" x="7464425" y="2265363"/>
          <p14:tracePt t="2286" x="7459663" y="2276475"/>
          <p14:tracePt t="2286" x="7448550" y="2293938"/>
          <p14:tracePt t="2288" x="7431088" y="2305050"/>
          <p14:tracePt t="2289" x="7413625" y="2327275"/>
          <p14:tracePt t="2290" x="7397750" y="2344738"/>
          <p14:tracePt t="2290" x="7386638" y="2360613"/>
          <p14:tracePt t="2291" x="7369175" y="2382838"/>
          <p14:tracePt t="2292" x="7358063" y="2400300"/>
          <p14:tracePt t="2293" x="7340600" y="2417763"/>
          <p14:tracePt t="2295" x="7329488" y="2433638"/>
          <p14:tracePt t="2296" x="7313613" y="2455863"/>
          <p14:tracePt t="2297" x="7302500" y="2473325"/>
          <p14:tracePt t="2298" x="7285038" y="2490788"/>
          <p14:tracePt t="2299" x="7267575" y="2513013"/>
          <p14:tracePt t="2300" x="7256463" y="2535238"/>
          <p14:tracePt t="2301" x="7240588" y="2546350"/>
          <p14:tracePt t="2301" x="7223125" y="2574925"/>
          <p14:tracePt t="2303" x="7212013" y="2590800"/>
          <p14:tracePt t="2304" x="7200900" y="2608263"/>
          <p14:tracePt t="2304" x="7183438" y="2630488"/>
          <p14:tracePt t="2305" x="7172325" y="2647950"/>
          <p14:tracePt t="2307" x="7150100" y="2681288"/>
          <p14:tracePt t="2308" x="7138988" y="2692400"/>
          <p14:tracePt t="2309" x="7127875" y="2709863"/>
          <p14:tracePt t="2310" x="7110413" y="2736850"/>
          <p14:tracePt t="2311" x="7099300" y="2754313"/>
          <p14:tracePt t="2312" x="7088188" y="2776538"/>
          <p14:tracePt t="2313" x="7070725" y="2787650"/>
          <p14:tracePt t="2313" x="7054850" y="2822575"/>
          <p14:tracePt t="2315" x="7048500" y="2833688"/>
          <p14:tracePt t="2316" x="7032625" y="2867025"/>
          <p14:tracePt t="2317" x="7019925" y="2884488"/>
          <p14:tracePt t="2318" x="7008813" y="2900363"/>
          <p14:tracePt t="2319" x="6992938" y="2928938"/>
          <p14:tracePt t="2320" x="6986588" y="2940050"/>
          <p14:tracePt t="2321" x="6975475" y="2962275"/>
          <p14:tracePt t="2322" x="6964363" y="2979738"/>
          <p14:tracePt t="2323" x="6946900" y="3013075"/>
          <p14:tracePt t="2324" x="6942138" y="3024188"/>
          <p14:tracePt t="2325" x="6924675" y="3052763"/>
          <p14:tracePt t="2326" x="6913563" y="3079750"/>
          <p14:tracePt t="2327" x="6902450" y="3092450"/>
          <p14:tracePt t="2328" x="6891338" y="3119438"/>
          <p14:tracePt t="2329" x="6884988" y="3136900"/>
          <p14:tracePt t="2330" x="6873875" y="3159125"/>
          <p14:tracePt t="2331" x="6862763" y="3176588"/>
          <p14:tracePt t="2332" x="6846888" y="3209925"/>
          <p14:tracePt t="2333" x="6846888" y="3221038"/>
          <p14:tracePt t="2334" x="6829425" y="3254375"/>
          <p14:tracePt t="2335" x="6824663" y="3276600"/>
          <p14:tracePt t="2335" x="6818313" y="3294063"/>
          <p14:tracePt t="2336" x="6800850" y="3327400"/>
          <p14:tracePt t="2338" x="6796088" y="3338513"/>
          <p14:tracePt t="2339" x="6784975" y="3367088"/>
          <p14:tracePt t="2340" x="6778625" y="3384550"/>
          <p14:tracePt t="2340" x="6773863" y="3411538"/>
          <p14:tracePt t="2341" x="6762750" y="3435350"/>
          <p14:tracePt t="2343" x="6751638" y="3462338"/>
          <p14:tracePt t="2344" x="6745288" y="3484563"/>
          <p14:tracePt t="2345" x="6734175" y="3508375"/>
          <p14:tracePt t="2346" x="6734175" y="3519488"/>
          <p14:tracePt t="2347" x="6723063" y="3557588"/>
          <p14:tracePt t="2347" x="6716713" y="3570288"/>
          <p14:tracePt t="2349" x="6711950" y="3586163"/>
          <p14:tracePt t="2349" x="6700838" y="3625850"/>
          <p14:tracePt t="2351" x="6700838" y="3643313"/>
          <p14:tracePt t="2352" x="6694488" y="3659188"/>
          <p14:tracePt t="2352" x="6689725" y="3681413"/>
          <p14:tracePt t="2353" x="6683375" y="3709988"/>
          <p14:tracePt t="2355" x="6677025" y="3727450"/>
          <p14:tracePt t="2355" x="6672263" y="3749675"/>
          <p14:tracePt t="2356" x="6665913" y="3783013"/>
          <p14:tracePt t="2358" x="6665913" y="3800475"/>
          <p14:tracePt t="2359" x="6661150" y="3816350"/>
          <p14:tracePt t="2360" x="6654800" y="3851275"/>
          <p14:tracePt t="2361" x="6654800" y="3867150"/>
          <p14:tracePt t="2362" x="6650038" y="3884613"/>
          <p14:tracePt t="2363" x="6650038" y="3900488"/>
          <p14:tracePt t="2363" x="6643688" y="3924300"/>
          <p14:tracePt t="2366" x="6638925" y="3973513"/>
          <p14:tracePt t="2367" x="6638925" y="3990975"/>
          <p14:tracePt t="2368" x="6638925" y="4008438"/>
          <p14:tracePt t="2369" x="6638925" y="4024313"/>
          <p14:tracePt t="2370" x="6638925" y="4059238"/>
          <p14:tracePt t="2371" x="6638925" y="4075113"/>
          <p14:tracePt t="2372" x="6632575" y="4092575"/>
          <p14:tracePt t="2373" x="6632575" y="4108450"/>
          <p14:tracePt t="2374" x="6632575" y="4132263"/>
          <p14:tracePt t="2375" x="6632575" y="4148138"/>
          <p14:tracePt t="2376" x="6632575" y="4176713"/>
          <p14:tracePt t="2377" x="6632575" y="4198938"/>
          <p14:tracePt t="2378" x="6632575" y="4216400"/>
          <p14:tracePt t="2379" x="6632575" y="4232275"/>
          <p14:tracePt t="2380" x="6632575" y="4256088"/>
          <p14:tracePt t="2381" x="6632575" y="4271963"/>
          <p14:tracePt t="2382" x="6632575" y="4289425"/>
          <p14:tracePt t="2382" x="6638925" y="4322763"/>
          <p14:tracePt t="2383" x="6638925" y="4344988"/>
          <p14:tracePt t="2385" x="6638925" y="4362450"/>
          <p14:tracePt t="2386" x="6643688" y="4384675"/>
          <p14:tracePt t="2387" x="6643688" y="4395788"/>
          <p14:tracePt t="2388" x="6650038" y="4418013"/>
          <p14:tracePt t="2388" x="6654800" y="4446588"/>
          <p14:tracePt t="2390" x="6661150" y="4457700"/>
          <p14:tracePt t="2391" x="6661150" y="4479925"/>
          <p14:tracePt t="2391" x="6665913" y="4497388"/>
          <p14:tracePt t="2393" x="6672263" y="4513263"/>
          <p14:tracePt t="2394" x="6677025" y="4530725"/>
          <p14:tracePt t="2394" x="6689725" y="4564063"/>
          <p14:tracePt t="2395" x="6689725" y="4581525"/>
          <p14:tracePt t="2396" x="6694488" y="4603750"/>
          <p14:tracePt t="2398" x="6705600" y="4625975"/>
          <p14:tracePt t="2399" x="6711950" y="4643438"/>
          <p14:tracePt t="2400" x="6723063" y="4665663"/>
          <p14:tracePt t="2401" x="6723063" y="4683125"/>
          <p14:tracePt t="2402" x="6734175" y="4705350"/>
          <p14:tracePt t="2403" x="6745288" y="4721225"/>
          <p14:tracePt t="2404" x="6745288" y="4738688"/>
          <p14:tracePt t="2405" x="6756400" y="4756150"/>
          <p14:tracePt t="2406" x="6767513" y="4778375"/>
          <p14:tracePt t="2407" x="6773863" y="4794250"/>
          <p14:tracePt t="2408" x="6778625" y="4811713"/>
          <p14:tracePt t="2409" x="6796088" y="4845050"/>
          <p14:tracePt t="2410" x="6807200" y="4856163"/>
          <p14:tracePt t="2411" x="6811963" y="4873625"/>
          <p14:tracePt t="2412" x="6824663" y="4895850"/>
          <p14:tracePt t="2413" x="6835775" y="4913313"/>
          <p14:tracePt t="2414" x="6846888" y="4924425"/>
          <p14:tracePt t="2415" x="6858000" y="4953000"/>
          <p14:tracePt t="2416" x="6862763" y="4964113"/>
          <p14:tracePt t="2418" x="6891338" y="5008563"/>
          <p14:tracePt t="2419" x="6902450" y="5026025"/>
          <p14:tracePt t="2420" x="6913563" y="5037138"/>
          <p14:tracePt t="2420" x="6924675" y="5053013"/>
          <p14:tracePt t="2422" x="6935788" y="5070475"/>
          <p14:tracePt t="2423" x="6946900" y="5087938"/>
          <p14:tracePt t="2424" x="6970713" y="5114925"/>
          <p14:tracePt t="2425" x="6981825" y="5126038"/>
          <p14:tracePt t="2426" x="6992938" y="5143500"/>
          <p14:tracePt t="2427" x="7004050" y="5154613"/>
          <p14:tracePt t="2428" x="7015163" y="5172075"/>
          <p14:tracePt t="2429" x="7037388" y="5194300"/>
          <p14:tracePt t="2430" x="7054850" y="5210175"/>
          <p14:tracePt t="2431" x="7065963" y="5227638"/>
          <p14:tracePt t="2432" x="7077075" y="5238750"/>
          <p14:tracePt t="2433" x="7088188" y="5249863"/>
          <p14:tracePt t="2434" x="7099300" y="5267325"/>
          <p14:tracePt t="2434" x="7121525" y="5278438"/>
          <p14:tracePt t="2436" x="7132638" y="5307013"/>
          <p14:tracePt t="2437" x="7154863" y="5318125"/>
          <p14:tracePt t="2438" x="7167563" y="5334000"/>
          <p14:tracePt t="2439" x="7178675" y="5340350"/>
          <p14:tracePt t="2440" x="7200900" y="5362575"/>
          <p14:tracePt t="2441" x="7216775" y="5380038"/>
          <p14:tracePt t="2442" x="7234238" y="5395913"/>
          <p14:tracePt t="2443" x="7245350" y="5402263"/>
          <p14:tracePt t="2444" x="7267575" y="5424488"/>
          <p14:tracePt t="2445" x="7278688" y="5430838"/>
          <p14:tracePt t="2446" x="7302500" y="5453063"/>
          <p14:tracePt t="2447" x="7313613" y="5457825"/>
          <p14:tracePt t="2448" x="7335838" y="5468938"/>
          <p14:tracePt t="2449" x="7346950" y="5480050"/>
          <p14:tracePt t="2450" x="7362825" y="5492750"/>
          <p14:tracePt t="2451" x="7386638" y="5508625"/>
          <p14:tracePt t="2452" x="7402513" y="5526088"/>
          <p14:tracePt t="2454" x="7442200" y="5548313"/>
          <p14:tracePt t="2455" x="7459663" y="5565775"/>
          <p14:tracePt t="2456" x="7481888" y="5570538"/>
          <p14:tracePt t="2457" x="7497763" y="5588000"/>
          <p14:tracePt t="2458" x="7521575" y="5592763"/>
          <p14:tracePt t="2459" x="7537450" y="5610225"/>
          <p14:tracePt t="2460" x="7543800" y="5614988"/>
          <p14:tracePt t="2460" x="7577138" y="5632450"/>
          <p14:tracePt t="2462" x="7594600" y="5643563"/>
          <p14:tracePt t="2463" x="7610475" y="5654675"/>
          <p14:tracePt t="2464" x="7627938" y="5661025"/>
          <p14:tracePt t="2465" x="7656513" y="5676900"/>
          <p14:tracePt t="2466" x="7672388" y="5683250"/>
          <p14:tracePt t="2468" x="7712075" y="5711825"/>
          <p14:tracePt t="2470" x="7751763" y="5727700"/>
          <p14:tracePt t="2471" x="7767638" y="5734050"/>
          <p14:tracePt t="2472" x="7791450" y="5745163"/>
          <p14:tracePt t="2473" x="7802563" y="5749925"/>
          <p14:tracePt t="2474" x="7829550" y="5767388"/>
          <p14:tracePt t="2475" x="7847013" y="5767388"/>
          <p14:tracePt t="2476" x="7875588" y="5784850"/>
          <p14:tracePt t="2477" x="7897813" y="5795963"/>
          <p14:tracePt t="2478" x="7913688" y="5800725"/>
          <p14:tracePt t="2479" x="7937500" y="5811838"/>
          <p14:tracePt t="2480" x="7953375" y="5818188"/>
          <p14:tracePt t="2481" x="7981950" y="5829300"/>
          <p14:tracePt t="2481" x="7999413" y="5835650"/>
          <p14:tracePt t="2483" x="8021638" y="5846763"/>
          <p14:tracePt t="2484" x="8037513" y="5851525"/>
          <p14:tracePt t="2485" x="8072438" y="5862638"/>
          <p14:tracePt t="2486" x="8083550" y="5862638"/>
          <p14:tracePt t="2487" x="8110538" y="5873750"/>
          <p14:tracePt t="2488" x="8121650" y="5880100"/>
          <p14:tracePt t="2489" x="8150225" y="5891213"/>
          <p14:tracePt t="2490" x="8178800" y="5902325"/>
          <p14:tracePt t="2490" x="8194675" y="5902325"/>
          <p14:tracePt t="2492" x="8218488" y="5913438"/>
          <p14:tracePt t="2493" x="8240713" y="5919788"/>
          <p14:tracePt t="2493" x="8262938" y="5930900"/>
          <p14:tracePt t="2495" x="8280400" y="5930900"/>
          <p14:tracePt t="2496" x="8313738" y="5935663"/>
          <p14:tracePt t="2497" x="8324850" y="5942013"/>
          <p14:tracePt t="2498" x="8353425" y="5953125"/>
          <p14:tracePt t="2499" x="8380413" y="5957888"/>
          <p14:tracePt t="2500" x="8397875" y="5964238"/>
          <p14:tracePt t="2501" x="8420100" y="5964238"/>
          <p14:tracePt t="2502" x="8437563" y="5970588"/>
          <p14:tracePt t="2503" x="8459788" y="5975350"/>
          <p14:tracePt t="2504" x="8477250" y="5981700"/>
          <p14:tracePt t="2505" x="8510588" y="5986463"/>
          <p14:tracePt t="2506" x="8526463" y="5986463"/>
          <p14:tracePt t="2507" x="8561388" y="5992813"/>
          <p14:tracePt t="2508" x="8572500" y="5997575"/>
          <p14:tracePt t="2509" x="8599488" y="6003925"/>
          <p14:tracePt t="2510" x="8612188" y="6008688"/>
          <p14:tracePt t="2512" x="8672513" y="6015038"/>
          <p14:tracePt t="2513" x="8689975" y="6015038"/>
          <p14:tracePt t="2514" x="8712200" y="6019800"/>
          <p14:tracePt t="2515" x="8729663" y="6019800"/>
          <p14:tracePt t="2516" x="8751888" y="6026150"/>
          <p14:tracePt t="2517" x="8774113" y="6030913"/>
          <p14:tracePt t="2519" x="8813800" y="6037263"/>
          <p14:tracePt t="2520" x="8842375" y="6037263"/>
          <p14:tracePt t="2521" x="8858250" y="6037263"/>
          <p14:tracePt t="2522" x="8880475" y="6037263"/>
          <p14:tracePt t="2523" x="8897938" y="6037263"/>
          <p14:tracePt t="2524" x="8920163" y="6043613"/>
          <p14:tracePt t="2525" x="8937625" y="6043613"/>
          <p14:tracePt t="2526" x="8959850" y="6043613"/>
          <p14:tracePt t="2527" x="8977313" y="6048375"/>
          <p14:tracePt t="2528" x="9010650" y="6048375"/>
          <p14:tracePt t="2529" x="9028113" y="6048375"/>
          <p14:tracePt t="2530" x="9050338" y="6048375"/>
          <p14:tracePt t="2531" x="9066213" y="6048375"/>
          <p14:tracePt t="2533" x="9105900" y="6054725"/>
          <p14:tracePt t="2534" x="9123363" y="6054725"/>
          <p14:tracePt t="2535" x="9150350" y="6054725"/>
          <p14:tracePt t="2536" x="9163050" y="6054725"/>
          <p14:tracePt t="2537" x="9185275" y="6054725"/>
          <p14:tracePt t="2538" x="9201150" y="6054725"/>
          <p14:tracePt t="2539" x="9223375" y="6054725"/>
          <p14:tracePt t="2539" x="9247188" y="6054725"/>
          <p14:tracePt t="2541" x="9258300" y="6054725"/>
          <p14:tracePt t="2542" x="9280525" y="6054725"/>
          <p14:tracePt t="2543" x="9296400" y="6054725"/>
          <p14:tracePt t="2543" x="9309100" y="6054725"/>
          <p14:tracePt t="2544" x="9342438" y="6054725"/>
          <p14:tracePt t="2546" x="9353550" y="6054725"/>
          <p14:tracePt t="2547" x="9375775" y="6054725"/>
          <p14:tracePt t="2548" x="9398000" y="6048375"/>
          <p14:tracePt t="2549" x="9409113" y="6048375"/>
          <p14:tracePt t="2550" x="9431338" y="6048375"/>
          <p14:tracePt t="2551" x="9448800" y="6043613"/>
          <p14:tracePt t="2552" x="9459913" y="6043613"/>
          <p14:tracePt t="2553" x="9488488" y="6037263"/>
          <p14:tracePt t="2553" x="9510713" y="6037263"/>
          <p14:tracePt t="2555" x="9521825" y="6037263"/>
          <p14:tracePt t="2556" x="9532938" y="6037263"/>
          <p14:tracePt t="2557" x="9555163" y="6037263"/>
          <p14:tracePt t="2557" x="9572625" y="6030913"/>
          <p14:tracePt t="2558" x="9583738" y="6026150"/>
          <p14:tracePt t="2560" x="9605963" y="6026150"/>
          <p14:tracePt t="2561" x="9623425" y="6019800"/>
          <p14:tracePt t="2562" x="9639300" y="6019800"/>
          <p14:tracePt t="2562" x="9652000" y="6019800"/>
          <p14:tracePt t="2564" x="9674225" y="6015038"/>
          <p14:tracePt t="2565" x="9696450" y="6008688"/>
          <p14:tracePt t="2566" x="9707563" y="6003925"/>
          <p14:tracePt t="2567" x="9725025" y="6003925"/>
          <p14:tracePt t="2568" x="9747250" y="6003925"/>
          <p14:tracePt t="2569" x="9758363" y="5997575"/>
          <p14:tracePt t="2570" x="9774238" y="5992813"/>
          <p14:tracePt t="2571" x="9786938" y="5986463"/>
          <p14:tracePt t="2572" x="9798050" y="5986463"/>
          <p14:tracePt t="2573" x="9820275" y="5981700"/>
          <p14:tracePt t="2574" x="9842500" y="5975350"/>
          <p14:tracePt t="2575" x="9853613" y="5975350"/>
          <p14:tracePt t="2576" x="9864725" y="5970588"/>
          <p14:tracePt t="2577" x="9875838" y="5964238"/>
          <p14:tracePt t="2578" x="9898063" y="5957888"/>
          <p14:tracePt t="2579" x="9909175" y="5957888"/>
          <p14:tracePt t="2580" x="9932988" y="5946775"/>
          <p14:tracePt t="2581" x="9944100" y="5942013"/>
          <p14:tracePt t="2582" x="9955213" y="5942013"/>
          <p14:tracePt t="2583" x="9966325" y="5935663"/>
          <p14:tracePt t="2584" x="9977438" y="5930900"/>
          <p14:tracePt t="2585" x="9999663" y="5924550"/>
          <p14:tracePt t="2586" x="10017125" y="5919788"/>
          <p14:tracePt t="2587" x="10021888" y="5913438"/>
          <p14:tracePt t="2588" x="10033000" y="5908675"/>
          <p14:tracePt t="2589" x="10050463" y="5908675"/>
          <p14:tracePt t="2590" x="10067925" y="5895975"/>
          <p14:tracePt t="2591" x="10079038" y="5891213"/>
          <p14:tracePt t="2592" x="10090150" y="5891213"/>
          <p14:tracePt t="2593" x="10101263" y="5880100"/>
          <p14:tracePt t="2594" x="10112375" y="5873750"/>
          <p14:tracePt t="2595" x="10123488" y="5873750"/>
          <p14:tracePt t="2596" x="10134600" y="5862638"/>
          <p14:tracePt t="2597" x="10145713" y="5862638"/>
          <p14:tracePt t="2597" x="10156825" y="5857875"/>
          <p14:tracePt t="2598" x="10174288" y="5846763"/>
          <p14:tracePt t="2599" x="10185400" y="5840413"/>
          <p14:tracePt t="2601" x="10190163" y="5829300"/>
          <p14:tracePt t="2602" x="10202863" y="5829300"/>
          <p14:tracePt t="2602" x="10218738" y="5818188"/>
          <p14:tracePt t="2603" x="10225088" y="5811838"/>
          <p14:tracePt t="2605" x="10240963" y="5807075"/>
          <p14:tracePt t="2605" x="10252075" y="5795963"/>
          <p14:tracePt t="2606" x="10258425" y="5789613"/>
          <p14:tracePt t="2608" x="10275888" y="5778500"/>
          <p14:tracePt t="2609" x="10280650" y="5773738"/>
          <p14:tracePt t="2609" x="10287000" y="5773738"/>
          <p14:tracePt t="2610" x="10298113" y="5767388"/>
          <p14:tracePt t="2612" x="10302875" y="5756275"/>
          <p14:tracePt t="2612" x="10309225" y="5745163"/>
          <p14:tracePt t="2613" x="10325100" y="5738813"/>
          <p14:tracePt t="2615" x="10331450" y="5727700"/>
          <p14:tracePt t="2616" x="10342563" y="5722938"/>
          <p14:tracePt t="2617" x="10353675" y="5711825"/>
          <p14:tracePt t="2618" x="10360025" y="5705475"/>
          <p14:tracePt t="2618" x="10371138" y="5694363"/>
          <p14:tracePt t="2619" x="10375900" y="5688013"/>
          <p14:tracePt t="2621" x="10387013" y="5676900"/>
          <p14:tracePt t="2623" x="10393363" y="5665788"/>
          <p14:tracePt t="2624" x="10404475" y="5654675"/>
          <p14:tracePt t="2625" x="10410825" y="5643563"/>
          <p14:tracePt t="2626" x="10421938" y="5638800"/>
          <p14:tracePt t="2627" x="10426700" y="5621338"/>
          <p14:tracePt t="2628" x="10437813" y="5614988"/>
          <p14:tracePt t="2629" x="10444163" y="5603875"/>
          <p14:tracePt t="2630" x="10448925" y="5592763"/>
          <p14:tracePt t="2631" x="10455275" y="5588000"/>
          <p14:tracePt t="2632" x="10466388" y="5576888"/>
          <p14:tracePt t="2633" x="10472738" y="5565775"/>
          <p14:tracePt t="2634" x="10477500" y="5553075"/>
          <p14:tracePt t="2635" x="10483850" y="5553075"/>
          <p14:tracePt t="2636" x="10488613" y="5541963"/>
          <p14:tracePt t="2637" x="10494963" y="5526088"/>
          <p14:tracePt t="2638" x="10499725" y="5514975"/>
          <p14:tracePt t="2639" x="10510838" y="5503863"/>
          <p14:tracePt t="2639" x="10510838" y="5497513"/>
          <p14:tracePt t="2640" x="10521950" y="5480050"/>
          <p14:tracePt t="2641" x="10521950" y="5468938"/>
          <p14:tracePt t="2643" x="10533063" y="5457825"/>
          <p14:tracePt t="2644" x="10539413" y="5446713"/>
          <p14:tracePt t="2645" x="10545763" y="5430838"/>
          <p14:tracePt t="2645" x="10550525" y="5424488"/>
          <p14:tracePt t="2646" x="10556875" y="5413375"/>
          <p14:tracePt t="2647" x="10561638" y="5402263"/>
          <p14:tracePt t="2649" x="10567988" y="5384800"/>
          <p14:tracePt t="2650" x="10572750" y="5373688"/>
          <p14:tracePt t="2651" x="10579100" y="5362575"/>
          <p14:tracePt t="2652" x="10583863" y="5351463"/>
          <p14:tracePt t="2653" x="10590213" y="5334000"/>
          <p14:tracePt t="2654" x="10594975" y="5322888"/>
          <p14:tracePt t="2655" x="10601325" y="5311775"/>
          <p14:tracePt t="2655" x="10606088" y="5300663"/>
          <p14:tracePt t="2657" x="10612438" y="5289550"/>
          <p14:tracePt t="2657" x="10618788" y="5272088"/>
          <p14:tracePt t="2659" x="10618788" y="5260975"/>
          <p14:tracePt t="2659" x="10629900" y="5238750"/>
          <p14:tracePt t="2660" x="10641013" y="5227638"/>
          <p14:tracePt t="2661" x="10641013" y="5210175"/>
          <p14:tracePt t="2662" x="10645775" y="5199063"/>
          <p14:tracePt t="2664" x="10652125" y="5176838"/>
          <p14:tracePt t="2665" x="10656888" y="5165725"/>
          <p14:tracePt t="2666" x="10663238" y="5154613"/>
          <p14:tracePt t="2667" x="10668000" y="5143500"/>
          <p14:tracePt t="2668" x="10674350" y="5132388"/>
          <p14:tracePt t="2669" x="10674350" y="5114925"/>
          <p14:tracePt t="2670" x="10680700" y="5103813"/>
          <p14:tracePt t="2671" x="10691813" y="5081588"/>
          <p14:tracePt t="2672" x="10696575" y="5064125"/>
          <p14:tracePt t="2673" x="10696575" y="5048250"/>
          <p14:tracePt t="2674" x="10702925" y="5037138"/>
          <p14:tracePt t="2675" x="10707688" y="5019675"/>
          <p14:tracePt t="2676" x="10714038" y="5002213"/>
          <p14:tracePt t="2677" x="10714038" y="4997450"/>
          <p14:tracePt t="2678" x="10718800" y="4979988"/>
          <p14:tracePt t="2679" x="10729913" y="4957763"/>
          <p14:tracePt t="2680" x="10736263" y="4935538"/>
          <p14:tracePt t="2681" x="10736263" y="4924425"/>
          <p14:tracePt t="2682" x="10741025" y="4906963"/>
          <p14:tracePt t="2683" x="10747375" y="4891088"/>
          <p14:tracePt t="2684" x="10753725" y="4879975"/>
          <p14:tracePt t="2685" x="10753725" y="4862513"/>
          <p14:tracePt t="2686" x="10758488" y="4840288"/>
          <p14:tracePt t="2687" x="10764838" y="4818063"/>
          <p14:tracePt t="2688" x="10769600" y="4806950"/>
          <p14:tracePt t="2689" x="10775950" y="4789488"/>
          <p14:tracePt t="2690" x="10775950" y="4772025"/>
          <p14:tracePt t="2691" x="10780713" y="4749800"/>
          <p14:tracePt t="2692" x="10787063" y="4733925"/>
          <p14:tracePt t="2693" x="10791825" y="4721225"/>
          <p14:tracePt t="2694" x="10791825" y="4705350"/>
          <p14:tracePt t="2695" x="10798175" y="4687888"/>
          <p14:tracePt t="2696" x="10802938" y="4672013"/>
          <p14:tracePt t="2697" x="10809288" y="4654550"/>
          <p14:tracePt t="2697" x="10815638" y="4632325"/>
          <p14:tracePt t="2699" x="10815638" y="4614863"/>
          <p14:tracePt t="2700" x="10815638" y="4592638"/>
          <p14:tracePt t="2701" x="10820400" y="4570413"/>
          <p14:tracePt t="2702" x="10826750" y="4559300"/>
          <p14:tracePt t="2703" x="10831513" y="4537075"/>
          <p14:tracePt t="2704" x="10837863" y="4508500"/>
          <p14:tracePt t="2705" x="10837863" y="4497388"/>
          <p14:tracePt t="2706" x="10837863" y="4475163"/>
          <p14:tracePt t="2706" x="10842625" y="4457700"/>
          <p14:tracePt t="2708" x="10842625" y="4440238"/>
          <p14:tracePt t="2709" x="10848975" y="4429125"/>
          <p14:tracePt t="2710" x="10853738" y="4402138"/>
          <p14:tracePt t="2711" x="10860088" y="4384675"/>
          <p14:tracePt t="2712" x="10860088" y="4373563"/>
          <p14:tracePt t="2713" x="10860088" y="4340225"/>
          <p14:tracePt t="2715" x="10864850" y="4322763"/>
          <p14:tracePt t="2716" x="10864850" y="4294188"/>
          <p14:tracePt t="2717" x="10871200" y="4267200"/>
          <p14:tracePt t="2718" x="10875963" y="4256088"/>
          <p14:tracePt t="2719" x="10875963" y="4221163"/>
          <p14:tracePt t="2720" x="10882313" y="4205288"/>
          <p14:tracePt t="2721" x="10882313" y="4194175"/>
          <p14:tracePt t="2722" x="10882313" y="4176713"/>
          <p14:tracePt t="2723" x="10882313" y="4154488"/>
          <p14:tracePt t="2724" x="10888663" y="4137025"/>
          <p14:tracePt t="2725" x="10888663" y="4121150"/>
          <p14:tracePt t="2726" x="10893425" y="4103688"/>
          <p14:tracePt t="2726" x="10893425" y="4081463"/>
          <p14:tracePt t="2728" x="10893425" y="4064000"/>
          <p14:tracePt t="2729" x="10899775" y="4041775"/>
          <p14:tracePt t="2730" x="10899775" y="4024313"/>
          <p14:tracePt t="2731" x="10899775" y="4008438"/>
          <p14:tracePt t="2731" x="10904538" y="3986213"/>
          <p14:tracePt t="2733" x="10904538" y="3968750"/>
          <p14:tracePt t="2734" x="10904538" y="3951288"/>
          <p14:tracePt t="2735" x="10904538" y="3935413"/>
          <p14:tracePt t="2736" x="10904538" y="3906838"/>
          <p14:tracePt t="2737" x="10904538" y="3889375"/>
          <p14:tracePt t="2737" x="10904538" y="3873500"/>
          <p14:tracePt t="2738" x="10904538" y="3856038"/>
          <p14:tracePt t="2739" x="10904538" y="3838575"/>
          <p14:tracePt t="2741" x="10904538" y="3816350"/>
          <p14:tracePt t="2742" x="10904538" y="3789363"/>
          <p14:tracePt t="2743" x="10904538" y="3778250"/>
          <p14:tracePt t="2743" x="10904538" y="3754438"/>
          <p14:tracePt t="2745" x="10904538" y="3732213"/>
          <p14:tracePt t="2746" x="10904538" y="3721100"/>
          <p14:tracePt t="2747" x="10904538" y="3709988"/>
          <p14:tracePt t="2748" x="10904538" y="3681413"/>
          <p14:tracePt t="2749" x="10904538" y="3659188"/>
          <p14:tracePt t="2750" x="10904538" y="3648075"/>
          <p14:tracePt t="2751" x="10904538" y="3630613"/>
          <p14:tracePt t="2752" x="10904538" y="3608388"/>
          <p14:tracePt t="2753" x="10904538" y="3592513"/>
          <p14:tracePt t="2754" x="10904538" y="3575050"/>
          <p14:tracePt t="2755" x="10904538" y="3552825"/>
          <p14:tracePt t="2756" x="10904538" y="3535363"/>
          <p14:tracePt t="2756" x="10904538" y="3519488"/>
          <p14:tracePt t="2758" x="10904538" y="3495675"/>
          <p14:tracePt t="2758" x="10899775" y="3473450"/>
          <p14:tracePt t="2759" x="10899775" y="3462338"/>
          <p14:tracePt t="2762" x="10888663" y="3417888"/>
          <p14:tracePt t="2763" x="10888663" y="3400425"/>
          <p14:tracePt t="2764" x="10888663" y="3389313"/>
          <p14:tracePt t="2765" x="10888663" y="3373438"/>
          <p14:tracePt t="2766" x="10882313" y="3349625"/>
          <p14:tracePt t="2767" x="10875963" y="3333750"/>
          <p14:tracePt t="2768" x="10871200" y="3322638"/>
          <p14:tracePt t="2768" x="10864850" y="3287713"/>
          <p14:tracePt t="2770" x="10864850" y="3276600"/>
          <p14:tracePt t="2771" x="10860088" y="3260725"/>
          <p14:tracePt t="2772" x="10853738" y="3249613"/>
          <p14:tracePt t="2773" x="10848975" y="3221038"/>
          <p14:tracePt t="2774" x="10848975" y="3203575"/>
          <p14:tracePt t="2775" x="10842625" y="3192463"/>
          <p14:tracePt t="2775" x="10837863" y="3176588"/>
          <p14:tracePt t="2777" x="10826750" y="3152775"/>
          <p14:tracePt t="2778" x="10826750" y="3136900"/>
          <p14:tracePt t="2779" x="10820400" y="3125788"/>
          <p14:tracePt t="2780" x="10815638" y="3114675"/>
          <p14:tracePt t="2780" x="10802938" y="3079750"/>
          <p14:tracePt t="2782" x="10798175" y="3063875"/>
          <p14:tracePt t="2783" x="10791825" y="3052763"/>
          <p14:tracePt t="2784" x="10780713" y="3030538"/>
          <p14:tracePt t="2785" x="10780713" y="3013075"/>
          <p14:tracePt t="2785" x="10769600" y="2995613"/>
          <p14:tracePt t="2786" x="10764838" y="2984500"/>
          <p14:tracePt t="2788" x="10753725" y="2962275"/>
          <p14:tracePt t="2789" x="10741025" y="2951163"/>
          <p14:tracePt t="2790" x="10741025" y="2933700"/>
          <p14:tracePt t="2791" x="10729913" y="2911475"/>
          <p14:tracePt t="2792" x="10718800" y="2895600"/>
          <p14:tracePt t="2793" x="10714038" y="2884488"/>
          <p14:tracePt t="2794" x="10702925" y="2867025"/>
          <p14:tracePt t="2795" x="10696575" y="2849563"/>
          <p14:tracePt t="2796" x="10680700" y="2833688"/>
          <p14:tracePt t="2797" x="10674350" y="2816225"/>
          <p14:tracePt t="2798" x="10663238" y="2798763"/>
          <p14:tracePt t="2799" x="10652125" y="2782888"/>
          <p14:tracePt t="2800" x="10645775" y="2771775"/>
          <p14:tracePt t="2800" x="10629900" y="2749550"/>
          <p14:tracePt t="2801" x="10618788" y="2732088"/>
          <p14:tracePt t="2802" x="10606088" y="2720975"/>
          <p14:tracePt t="2803" x="10594975" y="2698750"/>
          <p14:tracePt t="2805" x="10583863" y="2687638"/>
          <p14:tracePt t="2806" x="10579100" y="2676525"/>
          <p14:tracePt t="2807" x="10556875" y="2652713"/>
          <p14:tracePt t="2808" x="10545763" y="2641600"/>
          <p14:tracePt t="2809" x="10533063" y="2636838"/>
          <p14:tracePt t="2810" x="10521950" y="2608263"/>
          <p14:tracePt t="2811" x="10510838" y="2597150"/>
          <p14:tracePt t="2812" x="10494963" y="2574925"/>
          <p14:tracePt t="2813" x="10483850" y="2563813"/>
          <p14:tracePt t="2814" x="10466388" y="2557463"/>
          <p14:tracePt t="2815" x="10455275" y="2541588"/>
          <p14:tracePt t="2816" x="10448925" y="2528888"/>
          <p14:tracePt t="2817" x="10421938" y="2506663"/>
          <p14:tracePt t="2818" x="10410825" y="2495550"/>
          <p14:tracePt t="2819" x="10398125" y="2484438"/>
          <p14:tracePt t="2820" x="10387013" y="2473325"/>
          <p14:tracePt t="2821" x="10360025" y="2451100"/>
          <p14:tracePt t="2822" x="10348913" y="2433638"/>
          <p14:tracePt t="2823" x="10337800" y="2428875"/>
          <p14:tracePt t="2824" x="10320338" y="2417763"/>
          <p14:tracePt t="2825" x="10309225" y="2400300"/>
          <p14:tracePt t="2826" x="10280650" y="2378075"/>
          <p14:tracePt t="2827" x="10269538" y="2371725"/>
          <p14:tracePt t="2828" x="10258425" y="2360613"/>
          <p14:tracePt t="2829" x="10236200" y="2349500"/>
          <p14:tracePt t="2830" x="10213975" y="2327275"/>
          <p14:tracePt t="2831" x="10196513" y="2320925"/>
          <p14:tracePt t="2832" x="10185400" y="2305050"/>
          <p14:tracePt t="2833" x="10167938" y="2298700"/>
          <p14:tracePt t="2834" x="10145713" y="2282825"/>
          <p14:tracePt t="2835" x="10129838" y="2271713"/>
          <p14:tracePt t="2835" x="10112375" y="2259013"/>
          <p14:tracePt t="2837" x="10094913" y="2247900"/>
          <p14:tracePt t="2838" x="10079038" y="2236788"/>
          <p14:tracePt t="2838" x="10050463" y="2220913"/>
          <p14:tracePt t="2840" x="10033000" y="2209800"/>
          <p14:tracePt t="2840" x="10021888" y="2203450"/>
          <p14:tracePt t="2841" x="10006013" y="2192338"/>
          <p14:tracePt t="2842" x="9977438" y="2174875"/>
          <p14:tracePt t="2844" x="9959975" y="2163763"/>
          <p14:tracePt t="2845" x="9937750" y="2152650"/>
          <p14:tracePt t="2846" x="9926638" y="2152650"/>
          <p14:tracePt t="2847" x="9898063" y="2136775"/>
          <p14:tracePt t="2848" x="9875838" y="2124075"/>
          <p14:tracePt t="2848" x="9864725" y="2119313"/>
          <p14:tracePt t="2850" x="9836150" y="2101850"/>
          <p14:tracePt t="2850" x="9820275" y="2090738"/>
          <p14:tracePt t="2852" x="9798050" y="2085975"/>
          <p14:tracePt t="2852" x="9774238" y="2074863"/>
          <p14:tracePt t="2853" x="9752013" y="2063750"/>
          <p14:tracePt t="2855" x="9736138" y="2057400"/>
          <p14:tracePt t="2855" x="9718675" y="2051050"/>
          <p14:tracePt t="2856" x="9685338" y="2035175"/>
          <p14:tracePt t="2858" x="9674225" y="2028825"/>
          <p14:tracePt t="2859" x="9645650" y="2017713"/>
          <p14:tracePt t="2860" x="9623425" y="2012950"/>
          <p14:tracePt t="2861" x="9605963" y="2001838"/>
          <p14:tracePt t="2862" x="9572625" y="1990725"/>
          <p14:tracePt t="2862" x="9561513" y="1984375"/>
          <p14:tracePt t="2864" x="9532938" y="1978025"/>
          <p14:tracePt t="2866" x="9488488" y="1962150"/>
          <p14:tracePt t="2867" x="9455150" y="1951038"/>
          <p14:tracePt t="2868" x="9431338" y="1939925"/>
          <p14:tracePt t="2869" x="9415463" y="1939925"/>
          <p14:tracePt t="2870" x="9382125" y="1928813"/>
          <p14:tracePt t="2871" x="9358313" y="1922463"/>
          <p14:tracePt t="2872" x="9342438" y="1911350"/>
          <p14:tracePt t="2873" x="9313863" y="1905000"/>
          <p14:tracePt t="2874" x="9285288" y="1900238"/>
          <p14:tracePt t="2874" x="9263063" y="1893888"/>
          <p14:tracePt t="2876" x="9236075" y="1882775"/>
          <p14:tracePt t="2877" x="9207500" y="1878013"/>
          <p14:tracePt t="2877" x="9178925" y="1871663"/>
          <p14:tracePt t="2879" x="9167813" y="1866900"/>
          <p14:tracePt t="2880" x="9128125" y="1860550"/>
          <p14:tracePt t="2881" x="9101138" y="1855788"/>
          <p14:tracePt t="2882" x="9072563" y="1843088"/>
          <p14:tracePt t="2883" x="9050338" y="1838325"/>
          <p14:tracePt t="2883" x="9015413" y="1831975"/>
          <p14:tracePt t="2884" x="8999538" y="1827213"/>
          <p14:tracePt t="2886" x="8966200" y="1820863"/>
          <p14:tracePt t="2886" x="8937625" y="1809750"/>
          <p14:tracePt t="2888" x="8904288" y="1804988"/>
          <p14:tracePt t="2888" x="8869363" y="1798638"/>
          <p14:tracePt t="2889" x="8853488" y="1798638"/>
          <p14:tracePt t="2890" x="8824913" y="1793875"/>
          <p14:tracePt t="2891" x="8791575" y="1787525"/>
          <p14:tracePt t="2893" x="8763000" y="1781175"/>
          <p14:tracePt t="2893" x="8729663" y="1776413"/>
          <p14:tracePt t="2894" x="8696325" y="1770063"/>
          <p14:tracePt t="2896" x="8672513" y="1765300"/>
          <p14:tracePt t="2897" x="8639175" y="1758950"/>
          <p14:tracePt t="2898" x="8612188" y="1754188"/>
          <p14:tracePt t="2899" x="8577263" y="1747838"/>
          <p14:tracePt t="2900" x="8550275" y="1743075"/>
          <p14:tracePt t="2901" x="8510588" y="1736725"/>
          <p14:tracePt t="2902" x="8493125" y="1736725"/>
          <p14:tracePt t="2903" x="8459788" y="1731963"/>
          <p14:tracePt t="2904" x="8426450" y="1725613"/>
          <p14:tracePt t="2905" x="8397875" y="1720850"/>
          <p14:tracePt t="2906" x="8358188" y="1714500"/>
          <p14:tracePt t="2916" x="8032750" y="1674813"/>
          <p14:tracePt t="2917" x="7999413" y="1674813"/>
          <p14:tracePt t="2918" x="7970838" y="1670050"/>
          <p14:tracePt t="2919" x="7937500" y="1670050"/>
          <p14:tracePt t="2920" x="7908925" y="1663700"/>
          <p14:tracePt t="2920" x="7869238" y="1658938"/>
          <p14:tracePt t="2922" x="7835900" y="1658938"/>
          <p14:tracePt t="2922" x="7807325" y="1658938"/>
          <p14:tracePt t="2924" x="7773988" y="1658938"/>
          <p14:tracePt t="2924" x="7745413" y="1652588"/>
          <p14:tracePt t="2926" x="7705725" y="1652588"/>
          <p14:tracePt t="2926" x="7672388" y="1647825"/>
          <p14:tracePt t="2928" x="7643813" y="1641475"/>
          <p14:tracePt t="2929" x="7610475" y="1641475"/>
          <p14:tracePt t="2930" x="7583488" y="1635125"/>
          <p14:tracePt t="2930" x="7543800" y="1635125"/>
          <p14:tracePt t="2932" x="7510463" y="1630363"/>
          <p14:tracePt t="2933" x="7481888" y="1630363"/>
          <p14:tracePt t="2934" x="7448550" y="1624013"/>
          <p14:tracePt t="2935" x="7419975" y="1624013"/>
          <p14:tracePt t="2936" x="7380288" y="1619250"/>
          <p14:tracePt t="2936" x="7351713" y="1619250"/>
          <p14:tracePt t="2937" x="7318375" y="1612900"/>
          <p14:tracePt t="2939" x="7289800" y="1612900"/>
          <p14:tracePt t="2939" x="7262813" y="1608138"/>
          <p14:tracePt t="2940" x="7234238" y="1608138"/>
          <p14:tracePt t="2942" x="7194550" y="1601788"/>
          <p14:tracePt t="2942" x="7167563" y="1601788"/>
          <p14:tracePt t="2944" x="7132638" y="1597025"/>
          <p14:tracePt t="2944" x="7105650" y="1597025"/>
          <p14:tracePt t="2945" x="7070725" y="1590675"/>
          <p14:tracePt t="2946" x="7032625" y="1590675"/>
          <p14:tracePt t="2948" x="7004050" y="1585913"/>
          <p14:tracePt t="2949" x="6986588" y="1585913"/>
          <p14:tracePt t="2950" x="6959600" y="1585913"/>
          <p14:tracePt t="2951" x="6924675" y="1579563"/>
          <p14:tracePt t="2952" x="6897688" y="1579563"/>
          <p14:tracePt t="2952" x="6858000" y="1573213"/>
          <p14:tracePt t="2954" x="6824663" y="1573213"/>
          <p14:tracePt t="2955" x="6796088" y="1568450"/>
          <p14:tracePt t="2956" x="6762750" y="1568450"/>
          <p14:tracePt t="2957" x="6734175" y="1568450"/>
          <p14:tracePt t="2958" x="6700838" y="1568450"/>
          <p14:tracePt t="2959" x="6683375" y="1568450"/>
          <p14:tracePt t="2960" x="6654800" y="1562100"/>
          <p14:tracePt t="2961" x="6627813" y="1562100"/>
          <p14:tracePt t="2962" x="6592888" y="1562100"/>
          <p14:tracePt t="2963" x="6554788" y="1557338"/>
          <p14:tracePt t="2965" x="6503988" y="1550988"/>
          <p14:tracePt t="2966" x="6486525" y="1550988"/>
          <p14:tracePt t="2967" x="6457950" y="1550988"/>
          <p14:tracePt t="2968" x="6424613" y="1546225"/>
          <p14:tracePt t="2969" x="6391275" y="1546225"/>
          <p14:tracePt t="2970" x="6362700" y="1539875"/>
          <p14:tracePt t="2971" x="6346825" y="1539875"/>
          <p14:tracePt t="2971" x="6318250" y="1539875"/>
          <p14:tracePt t="2972" x="6284913" y="1535113"/>
          <p14:tracePt t="2973" x="6261100" y="1535113"/>
          <p14:tracePt t="2975" x="6238875" y="1528763"/>
          <p14:tracePt t="2976" x="6205538" y="1528763"/>
          <p14:tracePt t="2977" x="6176963" y="1524000"/>
          <p14:tracePt t="2977" x="6154738" y="1524000"/>
          <p14:tracePt t="2978" x="6138863" y="1524000"/>
          <p14:tracePt t="2980" x="6103938" y="1517650"/>
          <p14:tracePt t="2980" x="6070600" y="1517650"/>
          <p14:tracePt t="2981" x="6042025" y="1512888"/>
          <p14:tracePt t="2982" x="6026150" y="1512888"/>
          <p14:tracePt t="2984" x="5997575" y="1512888"/>
          <p14:tracePt t="2985" x="5975350" y="1512888"/>
          <p14:tracePt t="2986" x="5957888" y="1512888"/>
          <p14:tracePt t="2986" x="5924550" y="1506538"/>
          <p14:tracePt t="2987" x="5902325" y="1506538"/>
          <p14:tracePt t="2988" x="5884863" y="1500188"/>
          <p14:tracePt t="2990" x="5851525" y="1500188"/>
          <p14:tracePt t="2990" x="5829300" y="1495425"/>
          <p14:tracePt t="2991" x="5811838" y="1495425"/>
          <p14:tracePt t="2993" x="5783263" y="1495425"/>
          <p14:tracePt t="2994" x="5749925" y="1489075"/>
          <p14:tracePt t="2994" x="5734050" y="1489075"/>
          <p14:tracePt t="2995" x="5705475" y="1484313"/>
          <p14:tracePt t="2997" x="5694363" y="1484313"/>
          <p14:tracePt t="2997" x="5665788" y="1477963"/>
          <p14:tracePt t="2999" x="5643563" y="1477963"/>
          <p14:tracePt t="3000" x="5626100" y="1477963"/>
          <p14:tracePt t="3001" x="5592763" y="1477963"/>
          <p14:tracePt t="3002" x="5575300" y="1477963"/>
          <p14:tracePt t="3002" x="5553075" y="1473200"/>
          <p14:tracePt t="3004" x="5537200" y="1473200"/>
          <p14:tracePt t="3005" x="5514975" y="1466850"/>
          <p14:tracePt t="3006" x="5497513" y="1466850"/>
          <p14:tracePt t="3007" x="5475288" y="1462088"/>
          <p14:tracePt t="3008" x="5453063" y="1462088"/>
          <p14:tracePt t="3009" x="5424488" y="1455738"/>
          <p14:tracePt t="3010" x="5407025" y="1455738"/>
          <p14:tracePt t="3011" x="5395913" y="1455738"/>
          <p14:tracePt t="3012" x="5373688" y="1455738"/>
          <p14:tracePt t="3013" x="5356225" y="1450975"/>
          <p14:tracePt t="3014" x="5334000" y="1444625"/>
          <p14:tracePt t="3015" x="5318125" y="1444625"/>
          <p14:tracePt t="3016" x="5300663" y="1438275"/>
          <p14:tracePt t="3017" x="5278438" y="1438275"/>
          <p14:tracePt t="3018" x="5256213" y="1433513"/>
          <p14:tracePt t="3019" x="5245100" y="1433513"/>
          <p14:tracePt t="3020" x="5221288" y="1433513"/>
          <p14:tracePt t="3020" x="5205413" y="1427163"/>
          <p14:tracePt t="3021" x="5194300" y="1427163"/>
          <p14:tracePt t="3022" x="5183188" y="1422400"/>
          <p14:tracePt t="3023" x="5159375" y="1422400"/>
          <p14:tracePt t="3025" x="5132388" y="1416050"/>
          <p14:tracePt t="3025" x="5121275" y="1416050"/>
          <p14:tracePt t="3027" x="5110163" y="1411288"/>
          <p14:tracePt t="3027" x="5086350" y="1411288"/>
          <p14:tracePt t="3028" x="5070475" y="1404938"/>
          <p14:tracePt t="3029" x="5059363" y="1404938"/>
          <p14:tracePt t="3030" x="5048250" y="1400175"/>
          <p14:tracePt t="3032" x="5030788" y="1400175"/>
          <p14:tracePt t="3033" x="5008563" y="1393825"/>
          <p14:tracePt t="3034" x="4997450" y="1393825"/>
          <p14:tracePt t="3035" x="4979988" y="1389063"/>
          <p14:tracePt t="3035" x="4968875" y="1389063"/>
          <p14:tracePt t="3036" x="4957763" y="1382713"/>
          <p14:tracePt t="3038" x="4946650" y="1382713"/>
          <p14:tracePt t="3039" x="4929188" y="1377950"/>
          <p14:tracePt t="3040" x="4906963" y="1371600"/>
          <p14:tracePt t="3040" x="4889500" y="1371600"/>
          <p14:tracePt t="3041" x="4878388" y="1371600"/>
          <p14:tracePt t="3043" x="4867275" y="1365250"/>
          <p14:tracePt t="3043" x="4856163" y="1360488"/>
          <p14:tracePt t="3044" x="4840288" y="1360488"/>
          <p14:tracePt t="3046" x="4822825" y="1360488"/>
          <p14:tracePt t="3047" x="4811713" y="1354138"/>
          <p14:tracePt t="3048" x="4800600" y="1354138"/>
          <p14:tracePt t="3049" x="4789488" y="1349375"/>
          <p14:tracePt t="3050" x="4778375" y="1343025"/>
          <p14:tracePt t="3051" x="4767263" y="1343025"/>
          <p14:tracePt t="3052" x="4749800" y="1343025"/>
          <p14:tracePt t="3053" x="4738688" y="1338263"/>
          <p14:tracePt t="3054" x="4727575" y="1331913"/>
          <p14:tracePt t="3055" x="4716463" y="1327150"/>
          <p14:tracePt t="3056" x="4705350" y="1327150"/>
          <p14:tracePt t="3057" x="4687888" y="1327150"/>
          <p14:tracePt t="3057" x="4676775" y="1320800"/>
          <p14:tracePt t="3058" x="4670425" y="1320800"/>
          <p14:tracePt t="3059" x="4654550" y="1309688"/>
          <p14:tracePt t="3061" x="4648200" y="1309688"/>
          <p14:tracePt t="3062" x="4632325" y="1309688"/>
          <p14:tracePt t="3063" x="4621213" y="1304925"/>
          <p14:tracePt t="3064" x="4608513" y="1298575"/>
          <p14:tracePt t="3065" x="4603750" y="1298575"/>
          <p14:tracePt t="3065" x="4592638" y="1292225"/>
          <p14:tracePt t="3067" x="4581525" y="1292225"/>
          <p14:tracePt t="3068" x="4570413" y="1292225"/>
          <p14:tracePt t="3069" x="4559300" y="1287463"/>
          <p14:tracePt t="3070" x="4548188" y="1281113"/>
          <p14:tracePt t="3070" x="4530725" y="1281113"/>
          <p14:tracePt t="3072" x="4519613" y="1276350"/>
          <p14:tracePt t="3072" x="4508500" y="1270000"/>
          <p14:tracePt t="3074" x="4502150" y="1270000"/>
          <p14:tracePt t="3075" x="4491038" y="1265238"/>
          <p14:tracePt t="3076" x="4473575" y="1265238"/>
          <p14:tracePt t="3077" x="4462463" y="1258888"/>
          <p14:tracePt t="3078" x="4451350" y="1254125"/>
          <p14:tracePt t="3080" x="4440238" y="1254125"/>
          <p14:tracePt t="3081" x="4424363" y="1247775"/>
          <p14:tracePt t="3082" x="4418013" y="1247775"/>
          <p14:tracePt t="3083" x="4406900" y="1243013"/>
          <p14:tracePt t="3083" x="4395788" y="1236663"/>
          <p14:tracePt t="3084" x="4384675" y="1236663"/>
          <p14:tracePt t="3086" x="4378325" y="1236663"/>
          <p14:tracePt t="3087" x="4367213" y="1230313"/>
          <p14:tracePt t="3088" x="4356100" y="1225550"/>
          <p14:tracePt t="3089" x="4351338" y="1225550"/>
          <p14:tracePt t="3090" x="4338638" y="1225550"/>
          <p14:tracePt t="3091" x="4327525" y="1219200"/>
          <p14:tracePt t="3092" x="4316413" y="1214438"/>
          <p14:tracePt t="3093" x="4305300" y="1208088"/>
          <p14:tracePt t="3094" x="4294188" y="1208088"/>
          <p14:tracePt t="3096" x="4283075" y="1203325"/>
          <p14:tracePt t="3097" x="4265613" y="1196975"/>
          <p14:tracePt t="3098" x="4260850" y="1196975"/>
          <p14:tracePt t="3099" x="4249738" y="1196975"/>
          <p14:tracePt t="3100" x="4238625" y="1192213"/>
          <p14:tracePt t="3101" x="4232275" y="1185863"/>
          <p14:tracePt t="3102" x="4221163" y="1185863"/>
          <p14:tracePt t="3103" x="4216400" y="1185863"/>
          <p14:tracePt t="3104" x="4205288" y="1181100"/>
          <p14:tracePt t="3105" x="4192588" y="1174750"/>
          <p14:tracePt t="3106" x="4181475" y="1174750"/>
          <p14:tracePt t="3108" x="4170363" y="1169988"/>
          <p14:tracePt t="3109" x="4159250" y="1169988"/>
          <p14:tracePt t="3110" x="4148138" y="1163638"/>
          <p14:tracePt t="3112" x="4130675" y="1157288"/>
          <p14:tracePt t="3112" x="4125913" y="1157288"/>
          <p14:tracePt t="3114" x="4114800" y="1152525"/>
          <p14:tracePt t="3115" x="4108450" y="1152525"/>
          <p14:tracePt t="3116" x="4103688" y="1152525"/>
          <p14:tracePt t="3117" x="4081463" y="1146175"/>
          <p14:tracePt t="3118" x="4075113" y="1146175"/>
          <p14:tracePt t="3119" x="4075113" y="1141413"/>
          <p14:tracePt t="3119" x="4057650" y="1141413"/>
          <p14:tracePt t="3120" x="4046538" y="1135063"/>
          <p14:tracePt t="3122" x="4041775" y="1135063"/>
          <p14:tracePt t="3123" x="4035425" y="1130300"/>
          <p14:tracePt t="3123" x="4019550" y="1123950"/>
          <p14:tracePt t="3125" x="4013200" y="1123950"/>
          <p14:tracePt t="3126" x="4002088" y="1123950"/>
          <p14:tracePt t="3126" x="3990975" y="1119188"/>
          <p14:tracePt t="3127" x="3984625" y="1119188"/>
          <p14:tracePt t="3129" x="3973513" y="1112838"/>
          <p14:tracePt t="3130" x="3962400" y="1112838"/>
          <p14:tracePt t="3132" x="3951288" y="1108075"/>
          <p14:tracePt t="3132" x="3940175" y="1108075"/>
          <p14:tracePt t="3133" x="3929063" y="1101725"/>
          <p14:tracePt t="3134" x="3917950" y="1101725"/>
          <p14:tracePt t="3136" x="3911600" y="1101725"/>
          <p14:tracePt t="3137" x="3900488" y="1095375"/>
          <p14:tracePt t="3138" x="3889375" y="1090613"/>
          <p14:tracePt t="3139" x="3884613" y="1090613"/>
          <p14:tracePt t="3139" x="3878263" y="1084263"/>
          <p14:tracePt t="3141" x="3862388" y="1084263"/>
          <p14:tracePt t="3142" x="3849688" y="1084263"/>
          <p14:tracePt t="3143" x="3849688" y="1079500"/>
          <p14:tracePt t="3144" x="3833813" y="1073150"/>
          <p14:tracePt t="3145" x="3827463" y="1073150"/>
          <p14:tracePt t="3146" x="3816350" y="1073150"/>
          <p14:tracePt t="3147" x="3805238" y="1068388"/>
          <p14:tracePt t="3148" x="3794125" y="1062038"/>
          <p14:tracePt t="3149" x="3783013" y="1062038"/>
          <p14:tracePt t="3150" x="3776663" y="1062038"/>
          <p14:tracePt t="3152" x="3754438" y="1057275"/>
          <p14:tracePt t="3154" x="3743325" y="1050925"/>
          <p14:tracePt t="3155" x="3732213" y="1050925"/>
          <p14:tracePt t="3156" x="3721100" y="1050925"/>
          <p14:tracePt t="3157" x="3709988" y="1046163"/>
          <p14:tracePt t="3158" x="3692525" y="1039813"/>
          <p14:tracePt t="3160" x="3681413" y="1039813"/>
          <p14:tracePt t="3160" x="3670300" y="1039813"/>
          <p14:tracePt t="3161" x="3654425" y="1035050"/>
          <p14:tracePt t="3162" x="3648075" y="1028700"/>
          <p14:tracePt t="3164" x="3641725" y="1028700"/>
          <p14:tracePt t="3165" x="3619500" y="1022350"/>
          <p14:tracePt t="3166" x="3614738" y="1022350"/>
          <p14:tracePt t="3167" x="3608388" y="1022350"/>
          <p14:tracePt t="3167" x="3603625" y="1022350"/>
          <p14:tracePt t="3168" x="3586163" y="1017588"/>
          <p14:tracePt t="3170" x="3575050" y="1017588"/>
          <p14:tracePt t="3171" x="3557588" y="1011238"/>
          <p14:tracePt t="3172" x="3546475" y="1011238"/>
          <p14:tracePt t="3172" x="3541713" y="1011238"/>
          <p14:tracePt t="3174" x="3535363" y="1011238"/>
          <p14:tracePt t="3174" x="3524250" y="1011238"/>
          <p14:tracePt t="3176" x="3513138" y="1006475"/>
          <p14:tracePt t="3177" x="3502025" y="1006475"/>
          <p14:tracePt t="3178" x="3490913" y="1000125"/>
          <p14:tracePt t="3179" x="3484563" y="1000125"/>
          <p14:tracePt t="3180" x="3468688" y="995363"/>
          <p14:tracePt t="3181" x="3457575" y="995363"/>
          <p14:tracePt t="3182" x="3451225" y="995363"/>
          <p14:tracePt t="3182" x="3440113" y="995363"/>
          <p14:tracePt t="3183" x="3429000" y="995363"/>
          <p14:tracePt t="3184" x="3422650" y="995363"/>
          <p14:tracePt t="3186" x="3411538" y="989013"/>
          <p14:tracePt t="3187" x="3395663" y="989013"/>
          <p14:tracePt t="3188" x="3389313" y="989013"/>
          <p14:tracePt t="3189" x="3378200" y="984250"/>
          <p14:tracePt t="3190" x="3371850" y="984250"/>
          <p14:tracePt t="3190" x="3367088" y="984250"/>
          <p14:tracePt t="3192" x="3349625" y="984250"/>
          <p14:tracePt t="3193" x="3344863" y="984250"/>
          <p14:tracePt t="3194" x="3327400" y="984250"/>
          <p14:tracePt t="3196" x="3316288" y="984250"/>
          <p14:tracePt t="3197" x="3305175" y="977900"/>
          <p14:tracePt t="3198" x="3294063" y="977900"/>
          <p14:tracePt t="3200" x="3276600" y="977900"/>
          <p14:tracePt t="3201" x="3271838" y="977900"/>
          <p14:tracePt t="3202" x="3254375" y="973138"/>
          <p14:tracePt t="3203" x="3243263" y="973138"/>
          <p14:tracePt t="3204" x="3238500" y="973138"/>
          <p14:tracePt t="3205" x="3232150" y="973138"/>
          <p14:tracePt t="3206" x="3225800" y="973138"/>
          <p14:tracePt t="3207" x="3209925" y="973138"/>
          <p14:tracePt t="3208" x="3192463" y="973138"/>
          <p14:tracePt t="3209" x="3187700" y="973138"/>
          <p14:tracePt t="3210" x="3181350" y="973138"/>
          <p14:tracePt t="3210" x="3176588" y="973138"/>
          <p14:tracePt t="3212" x="3159125" y="973138"/>
          <p14:tracePt t="3213" x="3148013" y="973138"/>
          <p14:tracePt t="3214" x="3141663" y="973138"/>
          <p14:tracePt t="3215" x="3136900" y="973138"/>
          <p14:tracePt t="3216" x="3125788" y="973138"/>
          <p14:tracePt t="3217" x="3119438" y="973138"/>
          <p14:tracePt t="3218" x="3103563" y="966788"/>
          <p14:tracePt t="3219" x="3090863" y="966788"/>
          <p14:tracePt t="3220" x="3086100" y="966788"/>
          <p14:tracePt t="3220" x="3074988" y="966788"/>
          <p14:tracePt t="3221" x="3068638" y="966788"/>
          <p14:tracePt t="3224" x="3052763" y="966788"/>
          <p14:tracePt t="3225" x="3041650" y="966788"/>
          <p14:tracePt t="3226" x="3035300" y="966788"/>
          <p14:tracePt t="3227" x="3028950" y="966788"/>
          <p14:tracePt t="3228" x="3017838" y="966788"/>
          <p14:tracePt t="3229" x="3001963" y="966788"/>
          <p14:tracePt t="3230" x="2995613" y="966788"/>
          <p14:tracePt t="3230" x="2984500" y="962025"/>
          <p14:tracePt t="3231" x="2979738" y="962025"/>
          <p14:tracePt t="3232" x="2973388" y="962025"/>
          <p14:tracePt t="3234" x="2962275" y="962025"/>
          <p14:tracePt t="3235" x="2944813" y="962025"/>
          <p14:tracePt t="3237" x="2933700" y="962025"/>
          <p14:tracePt t="3238" x="2922588" y="962025"/>
          <p14:tracePt t="3239" x="2917825" y="962025"/>
          <p14:tracePt t="3240" x="2911475" y="962025"/>
          <p14:tracePt t="3241" x="2900363" y="962025"/>
          <p14:tracePt t="3241" x="2895600" y="962025"/>
          <p14:tracePt t="3243" x="2878138" y="962025"/>
          <p14:tracePt t="3245" x="2860675" y="962025"/>
          <p14:tracePt t="3245" x="2855913" y="962025"/>
          <p14:tracePt t="3247" x="2844800" y="962025"/>
          <p14:tracePt t="3248" x="2838450" y="962025"/>
          <p14:tracePt t="3249" x="2827338" y="962025"/>
          <p14:tracePt t="3250" x="2820988" y="962025"/>
          <p14:tracePt t="3250" x="2816225" y="962025"/>
          <p14:tracePt t="3251" x="2805113" y="962025"/>
          <p14:tracePt t="3252" x="2798763" y="962025"/>
          <p14:tracePt t="3253" x="2794000" y="962025"/>
          <p14:tracePt t="3255" x="2782888" y="962025"/>
          <p14:tracePt t="3256" x="2765425" y="962025"/>
          <p14:tracePt t="3256" x="2760663" y="962025"/>
          <p14:tracePt t="3258" x="2743200" y="962025"/>
          <p14:tracePt t="3259" x="2736850" y="962025"/>
          <p14:tracePt t="3261" x="2725738" y="962025"/>
          <p14:tracePt t="3262" x="2720975" y="962025"/>
          <p14:tracePt t="3262" x="2709863" y="962025"/>
          <p14:tracePt t="3263" x="2703513" y="962025"/>
          <p14:tracePt t="3264" x="2698750" y="962025"/>
          <p14:tracePt t="3265" x="2687638" y="962025"/>
          <p14:tracePt t="3266" x="2681288" y="962025"/>
          <p14:tracePt t="3268" x="2674938" y="962025"/>
          <p14:tracePt t="3269" x="2670175" y="962025"/>
          <p14:tracePt t="3270" x="2659063" y="962025"/>
          <p14:tracePt t="3271" x="2641600" y="962025"/>
          <p14:tracePt t="3273" x="2625725" y="962025"/>
          <p14:tracePt t="3274" x="2619375" y="962025"/>
          <p14:tracePt t="3276" x="2601913" y="962025"/>
          <p14:tracePt t="3277" x="2590800" y="962025"/>
          <p14:tracePt t="3278" x="2586038" y="962025"/>
          <p14:tracePt t="3279" x="2579688" y="962025"/>
          <p14:tracePt t="3281" x="2563813" y="962025"/>
          <p14:tracePt t="3282" x="2557463" y="962025"/>
          <p14:tracePt t="3283" x="2546350" y="962025"/>
          <p14:tracePt t="3284" x="2540000" y="962025"/>
          <p14:tracePt t="3285" x="2535238" y="962025"/>
          <p14:tracePt t="3286" x="2524125" y="962025"/>
          <p14:tracePt t="3287" x="2506663" y="962025"/>
          <p14:tracePt t="3288" x="2501900" y="962025"/>
          <p14:tracePt t="3290" x="2484438" y="962025"/>
          <p14:tracePt t="3291" x="2473325" y="962025"/>
          <p14:tracePt t="3291" x="2466975" y="962025"/>
          <p14:tracePt t="3293" x="2462213" y="962025"/>
          <p14:tracePt t="3293" x="2451100" y="962025"/>
          <p14:tracePt t="3295" x="2444750" y="962025"/>
          <p14:tracePt t="3296" x="2439988" y="962025"/>
          <p14:tracePt t="3297" x="2433638" y="962025"/>
          <p14:tracePt t="3297" x="2417763" y="962025"/>
          <p14:tracePt t="3299" x="2405063" y="962025"/>
          <p14:tracePt t="3301" x="2389188" y="962025"/>
          <p14:tracePt t="3301" x="2382838" y="962025"/>
          <p14:tracePt t="3302" x="2378075" y="962025"/>
          <p14:tracePt t="3304" x="2366963" y="962025"/>
          <p14:tracePt t="3305" x="2355850" y="962025"/>
          <p14:tracePt t="3306" x="2349500" y="962025"/>
          <p14:tracePt t="3306" x="2344738" y="962025"/>
          <p14:tracePt t="3308" x="2332038" y="962025"/>
          <p14:tracePt t="3309" x="2320925" y="962025"/>
          <p14:tracePt t="3310" x="2316163" y="962025"/>
          <p14:tracePt t="3311" x="2309813" y="962025"/>
          <p14:tracePt t="3312" x="2298700" y="962025"/>
          <p14:tracePt t="3313" x="2293938" y="962025"/>
          <p14:tracePt t="3313" x="2282825" y="962025"/>
          <p14:tracePt t="3315" x="2276475" y="966788"/>
          <p14:tracePt t="3315" x="2270125" y="966788"/>
          <p14:tracePt t="3317" x="2254250" y="966788"/>
          <p14:tracePt t="3319" x="2243138" y="966788"/>
          <p14:tracePt t="3320" x="2236788" y="966788"/>
          <p14:tracePt t="3321" x="2232025" y="973138"/>
          <p14:tracePt t="3322" x="2220913" y="973138"/>
          <p14:tracePt t="3323" x="2214563" y="973138"/>
          <p14:tracePt t="3324" x="2209800" y="973138"/>
          <p14:tracePt t="3325" x="2197100" y="973138"/>
          <p14:tracePt t="3326" x="2192338" y="973138"/>
          <p14:tracePt t="3327" x="2185988" y="973138"/>
          <p14:tracePt t="3328" x="2181225" y="973138"/>
          <p14:tracePt t="3329" x="2170113" y="973138"/>
          <p14:tracePt t="3330" x="2163763" y="973138"/>
          <p14:tracePt t="3331" x="2159000" y="977900"/>
          <p14:tracePt t="3332" x="2147888" y="977900"/>
          <p14:tracePt t="3333" x="2141538" y="977900"/>
          <p14:tracePt t="3334" x="2136775" y="977900"/>
          <p14:tracePt t="3335" x="2130425" y="977900"/>
          <p14:tracePt t="3336" x="2119313" y="977900"/>
          <p14:tracePt t="3337" x="2112963" y="977900"/>
          <p14:tracePt t="3338" x="2108200" y="984250"/>
          <p14:tracePt t="3339" x="2101850" y="984250"/>
          <p14:tracePt t="3341" x="2090738" y="989013"/>
          <p14:tracePt t="3341" x="2079625" y="989013"/>
          <p14:tracePt t="3343" x="2068513" y="989013"/>
          <p14:tracePt t="3345" x="2062163" y="989013"/>
          <p14:tracePt t="3346" x="2051050" y="995363"/>
          <p14:tracePt t="3346" x="2046288" y="995363"/>
          <p14:tracePt t="3347" x="2039938" y="1000125"/>
          <p14:tracePt t="3348" x="2028825" y="1000125"/>
          <p14:tracePt t="3350" x="2024063" y="1000125"/>
          <p14:tracePt t="3352" x="2017713" y="1000125"/>
          <p14:tracePt t="3352" x="2012950" y="1006475"/>
          <p14:tracePt t="3354" x="2001838" y="1006475"/>
          <p14:tracePt t="3354" x="1995488" y="1011238"/>
          <p14:tracePt t="3356" x="1989138" y="1011238"/>
          <p14:tracePt t="3357" x="1984375" y="1011238"/>
          <p14:tracePt t="3359" x="1973263" y="1017588"/>
          <p14:tracePt t="3360" x="1966913" y="1017588"/>
          <p14:tracePt t="3361" x="1962150" y="1022350"/>
          <p14:tracePt t="3362" x="1951038" y="1022350"/>
          <p14:tracePt t="3364" x="1939925" y="1028700"/>
          <p14:tracePt t="3366" x="1933575" y="1028700"/>
          <p14:tracePt t="3367" x="1927225" y="1035050"/>
          <p14:tracePt t="3368" x="1916113" y="1039813"/>
          <p14:tracePt t="3370" x="1905000" y="1039813"/>
          <p14:tracePt t="3371" x="1900238" y="1046163"/>
          <p14:tracePt t="3373" x="1893888" y="1050925"/>
          <p14:tracePt t="3374" x="1882775" y="1050925"/>
          <p14:tracePt t="3375" x="1878013" y="1057275"/>
          <p14:tracePt t="3376" x="1866900" y="1062038"/>
          <p14:tracePt t="3378" x="1860550" y="1068388"/>
          <p14:tracePt t="3379" x="1854200" y="1068388"/>
          <p14:tracePt t="3380" x="1854200" y="1073150"/>
          <p14:tracePt t="3381" x="1843088" y="1073150"/>
          <p14:tracePt t="3382" x="1838325" y="1079500"/>
          <p14:tracePt t="3383" x="1831975" y="1079500"/>
          <p14:tracePt t="3384" x="1827213" y="1084263"/>
          <p14:tracePt t="3385" x="1827213" y="1090613"/>
          <p14:tracePt t="3387" x="1809750" y="1095375"/>
          <p14:tracePt t="3389" x="1804988" y="1108075"/>
          <p14:tracePt t="3390" x="1798638" y="1108075"/>
          <p14:tracePt t="3391" x="1793875" y="1112838"/>
          <p14:tracePt t="3394" x="1781175" y="1123950"/>
          <p14:tracePt t="3395" x="1776413" y="1130300"/>
          <p14:tracePt t="3397" x="1770063" y="1135063"/>
          <p14:tracePt t="3398" x="1765300" y="1135063"/>
          <p14:tracePt t="3399" x="1754188" y="1146175"/>
          <p14:tracePt t="3401" x="1747838" y="1157288"/>
          <p14:tracePt t="3403" x="1743075" y="1163638"/>
          <p14:tracePt t="3404" x="1736725" y="1163638"/>
          <p14:tracePt t="3405" x="1736725" y="1169988"/>
          <p14:tracePt t="3406" x="1731963" y="1181100"/>
          <p14:tracePt t="3408" x="1719263" y="1192213"/>
          <p14:tracePt t="3410" x="1714500" y="1196975"/>
          <p14:tracePt t="3411" x="1708150" y="1208088"/>
          <p14:tracePt t="3412" x="1703388" y="1208088"/>
          <p14:tracePt t="3413" x="1703388" y="1219200"/>
          <p14:tracePt t="3414" x="1697038" y="1225550"/>
          <p14:tracePt t="3415" x="1692275" y="1230313"/>
          <p14:tracePt t="3416" x="1692275" y="1236663"/>
          <p14:tracePt t="3417" x="1692275" y="1243013"/>
          <p14:tracePt t="3418" x="1685925" y="1243013"/>
          <p14:tracePt t="3419" x="1685925" y="1247775"/>
          <p14:tracePt t="3420" x="1681163" y="1254125"/>
          <p14:tracePt t="3421" x="1674813" y="1265238"/>
          <p14:tracePt t="3422" x="1674813" y="1270000"/>
          <p14:tracePt t="3423" x="1674813" y="1276350"/>
          <p14:tracePt t="3424" x="1670050" y="1281113"/>
          <p14:tracePt t="3425" x="1670050" y="1287463"/>
          <p14:tracePt t="3426" x="1663700" y="1298575"/>
          <p14:tracePt t="3427" x="1658938" y="1304925"/>
          <p14:tracePt t="3428" x="1658938" y="1309688"/>
          <p14:tracePt t="3430" x="1658938" y="1316038"/>
          <p14:tracePt t="3431" x="1652588" y="1327150"/>
          <p14:tracePt t="3432" x="1646238" y="1338263"/>
          <p14:tracePt t="3434" x="1646238" y="1349375"/>
          <p14:tracePt t="3435" x="1641475" y="1360488"/>
          <p14:tracePt t="3436" x="1641475" y="1365250"/>
          <p14:tracePt t="3437" x="1641475" y="1371600"/>
          <p14:tracePt t="3437" x="1635125" y="1377950"/>
          <p14:tracePt t="3439" x="1635125" y="1389063"/>
          <p14:tracePt t="3440" x="1635125" y="1393825"/>
          <p14:tracePt t="3441" x="1635125" y="1400175"/>
          <p14:tracePt t="3442" x="1635125" y="1404938"/>
          <p14:tracePt t="3443" x="1630363" y="1422400"/>
          <p14:tracePt t="3445" x="1630363" y="1433513"/>
          <p14:tracePt t="3446" x="1630363" y="1438275"/>
          <p14:tracePt t="3447" x="1630363" y="1444625"/>
          <p14:tracePt t="3447" x="1624013" y="1455738"/>
          <p14:tracePt t="3449" x="1624013" y="1466850"/>
          <p14:tracePt t="3450" x="1624013" y="1473200"/>
          <p14:tracePt t="3451" x="1624013" y="1484313"/>
          <p14:tracePt t="3451" x="1624013" y="1489075"/>
          <p14:tracePt t="3454" x="1624013" y="1506538"/>
          <p14:tracePt t="3455" x="1624013" y="1512888"/>
          <p14:tracePt t="3456" x="1624013" y="1517650"/>
          <p14:tracePt t="3457" x="1624013" y="1528763"/>
          <p14:tracePt t="3457" x="1624013" y="1535113"/>
          <p14:tracePt t="3459" x="1624013" y="1539875"/>
          <p14:tracePt t="3460" x="1624013" y="1550988"/>
          <p14:tracePt t="3460" x="1624013" y="1562100"/>
          <p14:tracePt t="3463" x="1624013" y="1573213"/>
          <p14:tracePt t="3464" x="1624013" y="1585913"/>
          <p14:tracePt t="3465" x="1624013" y="1597025"/>
          <p14:tracePt t="3466" x="1630363" y="1601788"/>
          <p14:tracePt t="3467" x="1630363" y="1612900"/>
          <p14:tracePt t="3468" x="1630363" y="1619250"/>
          <p14:tracePt t="3469" x="1630363" y="1630363"/>
          <p14:tracePt t="3470" x="1630363" y="1635125"/>
          <p14:tracePt t="3471" x="1635125" y="1647825"/>
          <p14:tracePt t="3472" x="1641475" y="1658938"/>
          <p14:tracePt t="3473" x="1641475" y="1663700"/>
          <p14:tracePt t="3474" x="1641475" y="1674813"/>
          <p14:tracePt t="3475" x="1646238" y="1685925"/>
          <p14:tracePt t="3476" x="1646238" y="1692275"/>
          <p14:tracePt t="3477" x="1652588" y="1703388"/>
          <p14:tracePt t="3478" x="1652588" y="1708150"/>
          <p14:tracePt t="3479" x="1652588" y="1720850"/>
          <p14:tracePt t="3480" x="1658938" y="1725613"/>
          <p14:tracePt t="3481" x="1663700" y="1736725"/>
          <p14:tracePt t="3482" x="1663700" y="1743075"/>
          <p14:tracePt t="3483" x="1670050" y="1758950"/>
          <p14:tracePt t="3485" x="1674813" y="1776413"/>
          <p14:tracePt t="3487" x="1681163" y="1787525"/>
          <p14:tracePt t="3488" x="1685925" y="1804988"/>
          <p14:tracePt t="3489" x="1692275" y="1809750"/>
          <p14:tracePt t="3490" x="1697038" y="1820863"/>
          <p14:tracePt t="3492" x="1703388" y="1831975"/>
          <p14:tracePt t="3493" x="1708150" y="1843088"/>
          <p14:tracePt t="3494" x="1708150" y="1855788"/>
          <p14:tracePt t="3495" x="1719263" y="1866900"/>
          <p14:tracePt t="3497" x="1725613" y="1878013"/>
          <p14:tracePt t="3498" x="1731963" y="1889125"/>
          <p14:tracePt t="3499" x="1736725" y="1893888"/>
          <p14:tracePt t="3500" x="1747838" y="1905000"/>
          <p14:tracePt t="3501" x="1747838" y="1911350"/>
          <p14:tracePt t="3502" x="1754188" y="1922463"/>
          <p14:tracePt t="3503" x="1758950" y="1933575"/>
          <p14:tracePt t="3504" x="1765300" y="1939925"/>
          <p14:tracePt t="3505" x="1770063" y="1951038"/>
          <p14:tracePt t="3507" x="1781175" y="1962150"/>
          <p14:tracePt t="3508" x="1787525" y="1973263"/>
          <p14:tracePt t="3509" x="1798638" y="1978025"/>
          <p14:tracePt t="3510" x="1804988" y="1995488"/>
          <p14:tracePt t="3512" x="1820863" y="2006600"/>
          <p14:tracePt t="3513" x="1820863" y="2012950"/>
          <p14:tracePt t="3514" x="1827213" y="2017713"/>
          <p14:tracePt t="3515" x="1838325" y="2035175"/>
          <p14:tracePt t="3516" x="1849438" y="2039938"/>
          <p14:tracePt t="3517" x="1854200" y="2046288"/>
          <p14:tracePt t="3519" x="1866900" y="2063750"/>
          <p14:tracePt t="3519" x="1871663" y="2063750"/>
          <p14:tracePt t="3520" x="1882775" y="2074863"/>
          <p14:tracePt t="3521" x="1889125" y="2085975"/>
          <p14:tracePt t="3522" x="1900238" y="2090738"/>
          <p14:tracePt t="3524" x="1916113" y="2108200"/>
          <p14:tracePt t="3525" x="1922463" y="2112963"/>
          <p14:tracePt t="3526" x="1933575" y="2124075"/>
          <p14:tracePt t="3527" x="1944688" y="2130425"/>
          <p14:tracePt t="3528" x="1951038" y="2141538"/>
          <p14:tracePt t="3529" x="1962150" y="2147888"/>
          <p14:tracePt t="3530" x="1973263" y="2152650"/>
          <p14:tracePt t="3531" x="1978025" y="2163763"/>
          <p14:tracePt t="3533" x="2006600" y="2181225"/>
          <p14:tracePt t="3534" x="2012950" y="2185988"/>
          <p14:tracePt t="3536" x="2028825" y="2198688"/>
          <p14:tracePt t="3538" x="2051050" y="2214563"/>
          <p14:tracePt t="3539" x="2062163" y="2220913"/>
          <p14:tracePt t="3541" x="2085975" y="2236788"/>
          <p14:tracePt t="3542" x="2097088" y="2243138"/>
          <p14:tracePt t="3543" x="2108200" y="2247900"/>
          <p14:tracePt t="3544" x="2112963" y="2259013"/>
          <p14:tracePt t="3545" x="2130425" y="2265363"/>
          <p14:tracePt t="3547" x="2152650" y="2276475"/>
          <p14:tracePt t="3548" x="2159000" y="2282825"/>
          <p14:tracePt t="3549" x="2174875" y="2293938"/>
          <p14:tracePt t="3551" x="2197100" y="2309813"/>
          <p14:tracePt t="3552" x="2203450" y="2309813"/>
          <p14:tracePt t="3553" x="2225675" y="2320925"/>
          <p14:tracePt t="3554" x="2236788" y="2327275"/>
          <p14:tracePt t="3555" x="2243138" y="2333625"/>
          <p14:tracePt t="3556" x="2259013" y="2338388"/>
          <p14:tracePt t="3557" x="2270125" y="2344738"/>
          <p14:tracePt t="3558" x="2282825" y="2349500"/>
          <p14:tracePt t="3559" x="2287588" y="2355850"/>
          <p14:tracePt t="3560" x="2309813" y="2360613"/>
          <p14:tracePt t="3561" x="2316163" y="2366963"/>
          <p14:tracePt t="3562" x="2327275" y="2371725"/>
          <p14:tracePt t="3563" x="2349500" y="2382838"/>
          <p14:tracePt t="3564" x="2366963" y="2389188"/>
          <p14:tracePt t="3565" x="2378075" y="2393950"/>
          <p14:tracePt t="3566" x="2389188" y="2400300"/>
          <p14:tracePt t="3567" x="2405063" y="2406650"/>
          <p14:tracePt t="3568" x="2411413" y="2411413"/>
          <p14:tracePt t="3569" x="2428875" y="2417763"/>
          <p14:tracePt t="3570" x="2451100" y="2422525"/>
          <p14:tracePt t="3571" x="2462213" y="2428875"/>
          <p14:tracePt t="3572" x="2473325" y="2433638"/>
          <p14:tracePt t="3573" x="2484438" y="2439988"/>
          <p14:tracePt t="3574" x="2501900" y="2444750"/>
          <p14:tracePt t="3575" x="2513013" y="2444750"/>
          <p14:tracePt t="3576" x="2528888" y="2451100"/>
          <p14:tracePt t="3577" x="2546350" y="2462213"/>
          <p14:tracePt t="3578" x="2557463" y="2462213"/>
          <p14:tracePt t="3579" x="2574925" y="2466975"/>
          <p14:tracePt t="3580" x="2590800" y="2473325"/>
          <p14:tracePt t="3581" x="2601913" y="2479675"/>
          <p14:tracePt t="3582" x="2625725" y="2484438"/>
          <p14:tracePt t="3583" x="2636838" y="2490788"/>
          <p14:tracePt t="3584" x="2652713" y="2495550"/>
          <p14:tracePt t="3585" x="2670175" y="2501900"/>
          <p14:tracePt t="3586" x="2681288" y="2501900"/>
          <p14:tracePt t="3587" x="2703513" y="2506663"/>
          <p14:tracePt t="3588" x="2720975" y="2513013"/>
          <p14:tracePt t="3589" x="2732088" y="2517775"/>
          <p14:tracePt t="3590" x="2743200" y="2517775"/>
          <p14:tracePt t="3591" x="2765425" y="2524125"/>
          <p14:tracePt t="3592" x="2787650" y="2528888"/>
          <p14:tracePt t="3593" x="2798763" y="2535238"/>
          <p14:tracePt t="3594" x="2816225" y="2535238"/>
          <p14:tracePt t="3595" x="2838450" y="2541588"/>
          <p14:tracePt t="3596" x="2855913" y="2546350"/>
          <p14:tracePt t="3597" x="2867025" y="2552700"/>
          <p14:tracePt t="3599" x="2882900" y="2552700"/>
          <p14:tracePt t="3599" x="2906713" y="2557463"/>
          <p14:tracePt t="3600" x="2922588" y="2557463"/>
          <p14:tracePt t="3601" x="2933700" y="2563813"/>
          <p14:tracePt t="3602" x="2955925" y="2568575"/>
          <p14:tracePt t="3603" x="2973388" y="2568575"/>
          <p14:tracePt t="3604" x="2984500" y="2574925"/>
          <p14:tracePt t="3605" x="2995613" y="2574925"/>
          <p14:tracePt t="3606" x="3017838" y="2579688"/>
          <p14:tracePt t="3607" x="3041650" y="2579688"/>
          <p14:tracePt t="3608" x="3057525" y="2586038"/>
          <p14:tracePt t="3610" x="3079750" y="2586038"/>
          <p14:tracePt t="3611" x="3108325" y="2597150"/>
          <p14:tracePt t="3612" x="3119438" y="2597150"/>
          <p14:tracePt t="3613" x="3141663" y="2597150"/>
          <p14:tracePt t="3614" x="3159125" y="2597150"/>
          <p14:tracePt t="3614" x="3176588" y="2601913"/>
          <p14:tracePt t="3615" x="3187700" y="2601913"/>
          <p14:tracePt t="3617" x="3214688" y="2608263"/>
          <p14:tracePt t="3618" x="3232150" y="2608263"/>
          <p14:tracePt t="3618" x="3243263" y="2608263"/>
          <p14:tracePt t="3620" x="3265488" y="2614613"/>
          <p14:tracePt t="3620" x="3276600" y="2614613"/>
          <p14:tracePt t="3622" x="3294063" y="2614613"/>
          <p14:tracePt t="3623" x="3305175" y="2619375"/>
          <p14:tracePt t="3623" x="3327400" y="2619375"/>
          <p14:tracePt t="3624" x="3338513" y="2619375"/>
          <p14:tracePt t="3625" x="3367088" y="2619375"/>
          <p14:tracePt t="3627" x="3378200" y="2619375"/>
          <p14:tracePt t="3627" x="3400425" y="2619375"/>
          <p14:tracePt t="3629" x="3417888" y="2619375"/>
          <p14:tracePt t="3629" x="3429000" y="2619375"/>
          <p14:tracePt t="3631" x="3440113" y="2625725"/>
          <p14:tracePt t="3632" x="3462338" y="2625725"/>
          <p14:tracePt t="3632" x="3479800" y="2625725"/>
          <p14:tracePt t="3633" x="3495675" y="2625725"/>
          <p14:tracePt t="3634" x="3506788" y="2625725"/>
          <p14:tracePt t="3636" x="3530600" y="2625725"/>
          <p14:tracePt t="3636" x="3546475" y="2625725"/>
          <p14:tracePt t="3638" x="3557588" y="2625725"/>
          <p14:tracePt t="3639" x="3568700" y="2625725"/>
          <p14:tracePt t="3640" x="3592513" y="2625725"/>
          <p14:tracePt t="3641" x="3619500" y="2625725"/>
          <p14:tracePt t="3642" x="3630613" y="2625725"/>
          <p14:tracePt t="3644" x="3641725" y="2625725"/>
          <p14:tracePt t="3644" x="3665538" y="2625725"/>
          <p14:tracePt t="3645" x="3681413" y="2625725"/>
          <p14:tracePt t="3646" x="3692525" y="2625725"/>
          <p14:tracePt t="3647" x="3703638" y="2625725"/>
          <p14:tracePt t="3648" x="3727450" y="2625725"/>
          <p14:tracePt t="3649" x="3743325" y="2625725"/>
          <p14:tracePt t="3651" x="3771900" y="2625725"/>
          <p14:tracePt t="3653" x="3805238" y="2619375"/>
          <p14:tracePt t="3654" x="3822700" y="2619375"/>
          <p14:tracePt t="3655" x="3838575" y="2619375"/>
          <p14:tracePt t="3656" x="3856038" y="2619375"/>
          <p14:tracePt t="3657" x="3878263" y="2619375"/>
          <p14:tracePt t="3658" x="3889375" y="2619375"/>
          <p14:tracePt t="3659" x="3906838" y="2614613"/>
          <p14:tracePt t="3660" x="3917950" y="2614613"/>
          <p14:tracePt t="3661" x="3929063" y="2614613"/>
          <p14:tracePt t="3662" x="3951288" y="2608263"/>
          <p14:tracePt t="3663" x="3962400" y="2608263"/>
          <p14:tracePt t="3664" x="3990975" y="2601913"/>
          <p14:tracePt t="3666" x="4013200" y="2601913"/>
          <p14:tracePt t="3667" x="4035425" y="2597150"/>
          <p14:tracePt t="3668" x="4046538" y="2597150"/>
          <p14:tracePt t="3669" x="4064000" y="2597150"/>
          <p14:tracePt t="3670" x="4075113" y="2597150"/>
          <p14:tracePt t="3672" x="4086225" y="2590800"/>
          <p14:tracePt t="3672" x="4103688" y="2590800"/>
          <p14:tracePt t="3673" x="4125913" y="2586038"/>
          <p14:tracePt t="3674" x="4143375" y="2579688"/>
          <p14:tracePt t="3675" x="4159250" y="2579688"/>
          <p14:tracePt t="3676" x="4170363" y="2579688"/>
          <p14:tracePt t="3677" x="4181475" y="2574925"/>
          <p14:tracePt t="3678" x="4192588" y="2574925"/>
          <p14:tracePt t="3680" x="4232275" y="2563813"/>
          <p14:tracePt t="3681" x="4243388" y="2563813"/>
          <p14:tracePt t="3682" x="4254500" y="2563813"/>
          <p14:tracePt t="3683" x="4271963" y="2557463"/>
          <p14:tracePt t="3684" x="4283075" y="2552700"/>
          <p14:tracePt t="3685" x="4294188" y="2552700"/>
          <p14:tracePt t="3686" x="4311650" y="2546350"/>
          <p14:tracePt t="3687" x="4322763" y="2546350"/>
          <p14:tracePt t="3688" x="4333875" y="2541588"/>
          <p14:tracePt t="3689" x="4344988" y="2541588"/>
          <p14:tracePt t="3690" x="4356100" y="2535238"/>
          <p14:tracePt t="3691" x="4373563" y="2528888"/>
          <p14:tracePt t="3692" x="4395788" y="2528888"/>
          <p14:tracePt t="3693" x="4406900" y="2524125"/>
          <p14:tracePt t="3694" x="4418013" y="2517775"/>
          <p14:tracePt t="3695" x="4435475" y="2513013"/>
          <p14:tracePt t="3696" x="4446588" y="2513013"/>
          <p14:tracePt t="3697" x="4457700" y="2506663"/>
          <p14:tracePt t="3698" x="4468813" y="2501900"/>
          <p14:tracePt t="3699" x="4479925" y="2495550"/>
          <p14:tracePt t="3700" x="4491038" y="2495550"/>
          <p14:tracePt t="3702" x="4519613" y="2484438"/>
          <p14:tracePt t="3703" x="4530725" y="2484438"/>
          <p14:tracePt t="3704" x="4541838" y="2479675"/>
          <p14:tracePt t="3705" x="4552950" y="2473325"/>
          <p14:tracePt t="3706" x="4564063" y="2466975"/>
          <p14:tracePt t="3707" x="4581525" y="2466975"/>
          <p14:tracePt t="3709" x="4592638" y="2462213"/>
          <p14:tracePt t="3710" x="4603750" y="2455863"/>
          <p14:tracePt t="3711" x="4621213" y="2451100"/>
          <p14:tracePt t="3712" x="4625975" y="2444750"/>
          <p14:tracePt t="3713" x="4643438" y="2439988"/>
          <p14:tracePt t="3715" x="4665663" y="2428875"/>
          <p14:tracePt t="3716" x="4681538" y="2422525"/>
          <p14:tracePt t="3717" x="4687888" y="2422525"/>
          <p14:tracePt t="3718" x="4694238" y="2417763"/>
          <p14:tracePt t="3719" x="4710113" y="2411413"/>
          <p14:tracePt t="3720" x="4721225" y="2406650"/>
          <p14:tracePt t="3721" x="4732338" y="2400300"/>
          <p14:tracePt t="3722" x="4738688" y="2400300"/>
          <p14:tracePt t="3723" x="4749800" y="2393950"/>
          <p14:tracePt t="3724" x="4756150" y="2389188"/>
          <p14:tracePt t="3725" x="4767263" y="2382838"/>
          <p14:tracePt t="3726" x="4778375" y="2378075"/>
          <p14:tracePt t="3727" x="4794250" y="2371725"/>
          <p14:tracePt t="3728" x="4800600" y="2366963"/>
          <p14:tracePt t="3729" x="4805363" y="2360613"/>
          <p14:tracePt t="3730" x="4822825" y="2355850"/>
          <p14:tracePt t="3732" x="4833938" y="2349500"/>
          <p14:tracePt t="3733" x="4845050" y="2338388"/>
          <p14:tracePt t="3735" x="4867275" y="2327275"/>
          <p14:tracePt t="3736" x="4873625" y="2327275"/>
          <p14:tracePt t="3737" x="4884738" y="2320925"/>
          <p14:tracePt t="3739" x="4895850" y="2309813"/>
          <p14:tracePt t="3740" x="4906963" y="2305050"/>
          <p14:tracePt t="3741" x="4918075" y="2293938"/>
          <p14:tracePt t="3742" x="4929188" y="2287588"/>
          <p14:tracePt t="3743" x="4935538" y="2287588"/>
          <p14:tracePt t="3744" x="4940300" y="2282825"/>
          <p14:tracePt t="3745" x="4946650" y="2276475"/>
          <p14:tracePt t="3746" x="4964113" y="2265363"/>
          <p14:tracePt t="3747" x="4968875" y="2259013"/>
          <p14:tracePt t="3748" x="4975225" y="2254250"/>
          <p14:tracePt t="3749" x="4979988" y="2254250"/>
          <p14:tracePt t="3750" x="4986338" y="2247900"/>
          <p14:tracePt t="3751" x="4997450" y="2243138"/>
          <p14:tracePt t="3752" x="5008563" y="2232025"/>
          <p14:tracePt t="3753" x="5013325" y="2225675"/>
          <p14:tracePt t="3754" x="5024438" y="2214563"/>
          <p14:tracePt t="3756" x="5037138" y="2209800"/>
          <p14:tracePt t="3757" x="5048250" y="2203450"/>
          <p14:tracePt t="3758" x="5053013" y="2192338"/>
          <p14:tracePt t="3759" x="5059363" y="2185988"/>
          <p14:tracePt t="3760" x="5064125" y="2185988"/>
          <p14:tracePt t="3761" x="5070475" y="2174875"/>
          <p14:tracePt t="3762" x="5086350" y="2163763"/>
          <p14:tracePt t="3764" x="5092700" y="2159000"/>
          <p14:tracePt t="3765" x="5099050" y="2152650"/>
          <p14:tracePt t="3766" x="5110163" y="2141538"/>
          <p14:tracePt t="3767" x="5114925" y="2136775"/>
          <p14:tracePt t="3768" x="5121275" y="2136775"/>
          <p14:tracePt t="3770" x="5126038" y="2124075"/>
          <p14:tracePt t="3770" x="5137150" y="2119313"/>
          <p14:tracePt t="3771" x="5148263" y="2108200"/>
          <p14:tracePt t="3773" x="5154613" y="2101850"/>
          <p14:tracePt t="3774" x="5159375" y="2090738"/>
          <p14:tracePt t="3775" x="5165725" y="2079625"/>
          <p14:tracePt t="3776" x="5176838" y="2074863"/>
          <p14:tracePt t="3777" x="5176838" y="2068513"/>
          <p14:tracePt t="3778" x="5187950" y="2063750"/>
          <p14:tracePt t="3779" x="5187950" y="2057400"/>
          <p14:tracePt t="3780" x="5199063" y="2051050"/>
          <p14:tracePt t="3781" x="5205413" y="2046288"/>
          <p14:tracePt t="3783" x="5210175" y="2035175"/>
          <p14:tracePt t="3784" x="5221288" y="2024063"/>
          <p14:tracePt t="3785" x="5227638" y="2012950"/>
          <p14:tracePt t="3787" x="5245100" y="2001838"/>
          <p14:tracePt t="3788" x="5249863" y="1995488"/>
          <p14:tracePt t="3789" x="5256213" y="1984375"/>
          <p14:tracePt t="3791" x="5260975" y="1973263"/>
          <p14:tracePt t="3792" x="5272088" y="1962150"/>
          <p14:tracePt t="3793" x="5278438" y="1962150"/>
          <p14:tracePt t="3794" x="5278438" y="1955800"/>
          <p14:tracePt t="3795" x="5289550" y="1944688"/>
          <p14:tracePt t="3796" x="5289550" y="1939925"/>
          <p14:tracePt t="3798" x="5294313" y="1928813"/>
          <p14:tracePt t="3799" x="5300663" y="1922463"/>
          <p14:tracePt t="3800" x="5311775" y="1905000"/>
          <p14:tracePt t="3802" x="5318125" y="1900238"/>
          <p14:tracePt t="3803" x="5322888" y="1889125"/>
          <p14:tracePt t="3804" x="5329238" y="1882775"/>
          <p14:tracePt t="3805" x="5329238" y="1878013"/>
          <p14:tracePt t="3806" x="5334000" y="1866900"/>
          <p14:tracePt t="3807" x="5340350" y="1860550"/>
          <p14:tracePt t="3808" x="5340350" y="1855788"/>
          <p14:tracePt t="3809" x="5345113" y="1849438"/>
          <p14:tracePt t="3810" x="5345113" y="1843088"/>
          <p14:tracePt t="3810" x="5351463" y="1838325"/>
          <p14:tracePt t="3812" x="5356225" y="1827213"/>
          <p14:tracePt t="3812" x="5356225" y="1820863"/>
          <p14:tracePt t="3814" x="5362575" y="1816100"/>
          <p14:tracePt t="3815" x="5367338" y="1804988"/>
          <p14:tracePt t="3815" x="5373688" y="1793875"/>
          <p14:tracePt t="3818" x="5380038" y="1781175"/>
          <p14:tracePt t="3819" x="5380038" y="1776413"/>
          <p14:tracePt t="3819" x="5380038" y="1770063"/>
          <p14:tracePt t="3820" x="5384800" y="1758950"/>
          <p14:tracePt t="3821" x="5391150" y="1754188"/>
          <p14:tracePt t="3822" x="5391150" y="1747838"/>
          <p14:tracePt t="3823" x="5391150" y="1736725"/>
          <p14:tracePt t="3825" x="5395913" y="1731963"/>
          <p14:tracePt t="3826" x="5395913" y="1725613"/>
          <p14:tracePt t="3826" x="5402263" y="1708150"/>
          <p14:tracePt t="3827" x="5402263" y="1703388"/>
          <p14:tracePt t="3830" x="5407025" y="1692275"/>
          <p14:tracePt t="3831" x="5407025" y="1685925"/>
          <p14:tracePt t="3832" x="5407025" y="1681163"/>
          <p14:tracePt t="3833" x="5413375" y="1674813"/>
          <p14:tracePt t="3834" x="5413375" y="1663700"/>
          <p14:tracePt t="3836" x="5413375" y="1647825"/>
          <p14:tracePt t="3837" x="5413375" y="1641475"/>
          <p14:tracePt t="3838" x="5413375" y="1635125"/>
          <p14:tracePt t="3839" x="5413375" y="1630363"/>
          <p14:tracePt t="3840" x="5418138" y="1624013"/>
          <p14:tracePt t="3841" x="5418138" y="1608138"/>
          <p14:tracePt t="3842" x="5418138" y="1601788"/>
          <p14:tracePt t="3844" x="5418138" y="1590675"/>
          <p14:tracePt t="3845" x="5418138" y="1579563"/>
          <p14:tracePt t="3846" x="5418138" y="1573213"/>
          <p14:tracePt t="3847" x="5418138" y="1568450"/>
          <p14:tracePt t="3848" x="5418138" y="1562100"/>
          <p14:tracePt t="3849" x="5418138" y="1550988"/>
          <p14:tracePt t="3850" x="5418138" y="1546225"/>
          <p14:tracePt t="3851" x="5418138" y="1539875"/>
          <p14:tracePt t="3852" x="5418138" y="1535113"/>
          <p14:tracePt t="3853" x="5418138" y="1528763"/>
          <p14:tracePt t="3854" x="5418138" y="1517650"/>
          <p14:tracePt t="3855" x="5418138" y="1512888"/>
          <p14:tracePt t="3855" x="5418138" y="1506538"/>
          <p14:tracePt t="3857" x="5418138" y="1495425"/>
          <p14:tracePt t="3859" x="5418138" y="1477963"/>
          <p14:tracePt t="3860" x="5418138" y="1473200"/>
          <p14:tracePt t="3861" x="5418138" y="1466850"/>
          <p14:tracePt t="3862" x="5418138" y="1462088"/>
          <p14:tracePt t="3862" x="5413375" y="1455738"/>
          <p14:tracePt t="3863" x="5413375" y="1444625"/>
          <p14:tracePt t="3864" x="5413375" y="1438275"/>
          <p14:tracePt t="3866" x="5413375" y="1433513"/>
          <p14:tracePt t="3867" x="5407025" y="1422400"/>
          <p14:tracePt t="3867" x="5402263" y="1416050"/>
          <p14:tracePt t="3869" x="5402263" y="1411288"/>
          <p14:tracePt t="3870" x="5402263" y="1400175"/>
          <p14:tracePt t="3872" x="5395913" y="1389063"/>
          <p14:tracePt t="3873" x="5391150" y="1382713"/>
          <p14:tracePt t="3873" x="5391150" y="1377950"/>
          <p14:tracePt t="3874" x="5391150" y="1371600"/>
          <p14:tracePt t="3876" x="5391150" y="1365250"/>
          <p14:tracePt t="3877" x="5380038" y="1354138"/>
          <p14:tracePt t="3878" x="5380038" y="1349375"/>
          <p14:tracePt t="3879" x="5380038" y="1343025"/>
          <p14:tracePt t="3880" x="5373688" y="1331913"/>
          <p14:tracePt t="3881" x="5367338" y="1327150"/>
          <p14:tracePt t="3882" x="5367338" y="1320800"/>
          <p14:tracePt t="3882" x="5362575" y="1309688"/>
          <p14:tracePt t="3884" x="5356225" y="1304925"/>
          <p14:tracePt t="3887" x="5351463" y="1287463"/>
          <p14:tracePt t="3888" x="5345113" y="1281113"/>
          <p14:tracePt t="3889" x="5340350" y="1270000"/>
          <p14:tracePt t="3891" x="5334000" y="1258888"/>
          <p14:tracePt t="3892" x="5329238" y="1254125"/>
          <p14:tracePt t="3893" x="5329238" y="1247775"/>
          <p14:tracePt t="3894" x="5318125" y="1243013"/>
          <p14:tracePt t="3894" x="5318125" y="1236663"/>
          <p14:tracePt t="3895" x="5311775" y="1225550"/>
          <p14:tracePt t="3897" x="5300663" y="1219200"/>
          <p14:tracePt t="3899" x="5300663" y="1208088"/>
          <p14:tracePt t="3900" x="5294313" y="1208088"/>
          <p14:tracePt t="3901" x="5289550" y="1196975"/>
          <p14:tracePt t="3902" x="5283200" y="1192213"/>
          <p14:tracePt t="3902" x="5278438" y="1185863"/>
          <p14:tracePt t="3904" x="5272088" y="1181100"/>
          <p14:tracePt t="3904" x="5267325" y="1174750"/>
          <p14:tracePt t="3905" x="5267325" y="1169988"/>
          <p14:tracePt t="3915" x="5216525" y="1123950"/>
          <p14:tracePt t="3916" x="5205413" y="1112838"/>
          <p14:tracePt t="3917" x="5199063" y="1108075"/>
          <p14:tracePt t="3919" x="5183188" y="1095375"/>
          <p14:tracePt t="3920" x="5176838" y="1090613"/>
          <p14:tracePt t="3922" x="5165725" y="1079500"/>
          <p14:tracePt t="3923" x="5154613" y="1073150"/>
          <p14:tracePt t="3924" x="5148263" y="1068388"/>
          <p14:tracePt t="3925" x="5143500" y="1068388"/>
          <p14:tracePt t="3926" x="5132388" y="1057275"/>
          <p14:tracePt t="3928" x="5126038" y="1057275"/>
          <p14:tracePt t="3929" x="5114925" y="1050925"/>
          <p14:tracePt t="3930" x="5110163" y="1046163"/>
          <p14:tracePt t="3931" x="5103813" y="1039813"/>
          <p14:tracePt t="3932" x="5099050" y="1039813"/>
          <p14:tracePt t="3933" x="5086350" y="1028700"/>
          <p14:tracePt t="3934" x="5081588" y="1022350"/>
          <p14:tracePt t="3935" x="5075238" y="1022350"/>
          <p14:tracePt t="3936" x="5064125" y="1017588"/>
          <p14:tracePt t="3937" x="5059363" y="1011238"/>
          <p14:tracePt t="3938" x="5048250" y="1011238"/>
          <p14:tracePt t="3939" x="5048250" y="1006475"/>
          <p14:tracePt t="3940" x="5037138" y="1006475"/>
          <p14:tracePt t="3941" x="5024438" y="1000125"/>
          <p14:tracePt t="3942" x="5013325" y="989013"/>
          <p14:tracePt t="3944" x="5002213" y="989013"/>
          <p14:tracePt t="3945" x="4991100" y="984250"/>
          <p14:tracePt t="3945" x="4986338" y="977900"/>
          <p14:tracePt t="3946" x="4979988" y="977900"/>
          <p14:tracePt t="3947" x="4968875" y="973138"/>
          <p14:tracePt t="3949" x="4957763" y="966788"/>
          <p14:tracePt t="3950" x="4946650" y="966788"/>
          <p14:tracePt t="3951" x="4940300" y="962025"/>
          <p14:tracePt t="3951" x="4935538" y="962025"/>
          <p14:tracePt t="3952" x="4924425" y="955675"/>
          <p14:tracePt t="3953" x="4913313" y="949325"/>
          <p14:tracePt t="3954" x="4902200" y="949325"/>
          <p14:tracePt t="3955" x="4889500" y="944563"/>
          <p14:tracePt t="3957" x="4884738" y="944563"/>
          <p14:tracePt t="3958" x="4862513" y="933450"/>
          <p14:tracePt t="3959" x="4856163" y="933450"/>
          <p14:tracePt t="3960" x="4851400" y="927100"/>
          <p14:tracePt t="3961" x="4840288" y="927100"/>
          <p14:tracePt t="3963" x="4833938" y="927100"/>
          <p14:tracePt t="3964" x="4816475" y="922338"/>
          <p14:tracePt t="3965" x="4811713" y="915988"/>
          <p14:tracePt t="3965" x="4794250" y="911225"/>
          <p14:tracePt t="3967" x="4783138" y="911225"/>
          <p14:tracePt t="3967" x="4772025" y="911225"/>
          <p14:tracePt t="3969" x="4767263" y="904875"/>
          <p14:tracePt t="3970" x="4760913" y="904875"/>
          <p14:tracePt t="3971" x="4749800" y="900113"/>
          <p14:tracePt t="3972" x="4738688" y="900113"/>
          <p14:tracePt t="3972" x="4727575" y="893763"/>
          <p14:tracePt t="3974" x="4716463" y="887413"/>
          <p14:tracePt t="3975" x="4699000" y="887413"/>
          <p14:tracePt t="3977" x="4694238" y="887413"/>
          <p14:tracePt t="3978" x="4676775" y="882650"/>
          <p14:tracePt t="3979" x="4665663" y="876300"/>
          <p14:tracePt t="3980" x="4654550" y="876300"/>
          <p14:tracePt t="3981" x="4637088" y="871538"/>
          <p14:tracePt t="3982" x="4625975" y="871538"/>
          <p14:tracePt t="3983" x="4621213" y="871538"/>
          <p14:tracePt t="3984" x="4608513" y="865188"/>
          <p14:tracePt t="3985" x="4597400" y="865188"/>
          <p14:tracePt t="3986" x="4586288" y="860425"/>
          <p14:tracePt t="3987" x="4575175" y="860425"/>
          <p14:tracePt t="3988" x="4564063" y="860425"/>
          <p14:tracePt t="3989" x="4552950" y="854075"/>
          <p14:tracePt t="3990" x="4541838" y="854075"/>
          <p14:tracePt t="3991" x="4530725" y="849313"/>
          <p14:tracePt t="3992" x="4519613" y="849313"/>
          <p14:tracePt t="3993" x="4513263" y="849313"/>
          <p14:tracePt t="3994" x="4502150" y="849313"/>
          <p14:tracePt t="3995" x="4491038" y="842963"/>
          <p14:tracePt t="3996" x="4479925" y="842963"/>
          <p14:tracePt t="3997" x="4468813" y="838200"/>
          <p14:tracePt t="3998" x="4457700" y="838200"/>
          <p14:tracePt t="3999" x="4446588" y="831850"/>
          <p14:tracePt t="4000" x="4429125" y="831850"/>
          <p14:tracePt t="4000" x="4418013" y="831850"/>
          <p14:tracePt t="4002" x="4406900" y="831850"/>
          <p14:tracePt t="4003" x="4395788" y="827088"/>
          <p14:tracePt t="4004" x="4384675" y="827088"/>
          <p14:tracePt t="4005" x="4373563" y="820738"/>
          <p14:tracePt t="4005" x="4356100" y="820738"/>
          <p14:tracePt t="4008" x="4344988" y="820738"/>
          <p14:tracePt t="4009" x="4333875" y="820738"/>
          <p14:tracePt t="4010" x="4322763" y="814388"/>
          <p14:tracePt t="4011" x="4305300" y="814388"/>
          <p14:tracePt t="4012" x="4294188" y="809625"/>
          <p14:tracePt t="4013" x="4283075" y="809625"/>
          <p14:tracePt t="4014" x="4265613" y="803275"/>
          <p14:tracePt t="4014" x="4254500" y="803275"/>
          <p14:tracePt t="4015" x="4243388" y="803275"/>
          <p14:tracePt t="4016" x="4232275" y="803275"/>
          <p14:tracePt t="4018" x="4216400" y="803275"/>
          <p14:tracePt t="4019" x="4205288" y="803275"/>
          <p14:tracePt t="4019" x="4192588" y="798513"/>
          <p14:tracePt t="4020" x="4181475" y="798513"/>
          <p14:tracePt t="4021" x="4170363" y="798513"/>
          <p14:tracePt t="4022" x="4159250" y="792163"/>
          <p14:tracePt t="4023" x="4143375" y="792163"/>
          <p14:tracePt t="4025" x="4125913" y="792163"/>
          <p14:tracePt t="4026" x="4114800" y="787400"/>
          <p14:tracePt t="4027" x="4103688" y="787400"/>
          <p14:tracePt t="4028" x="4092575" y="787400"/>
          <p14:tracePt t="4029" x="4081463" y="787400"/>
          <p14:tracePt t="4030" x="4070350" y="787400"/>
          <p14:tracePt t="4030" x="4057650" y="787400"/>
          <p14:tracePt t="4032" x="4041775" y="781050"/>
          <p14:tracePt t="4033" x="4030663" y="781050"/>
          <p14:tracePt t="4034" x="4019550" y="781050"/>
          <p14:tracePt t="4035" x="4002088" y="781050"/>
          <p14:tracePt t="4036" x="3990975" y="776288"/>
          <p14:tracePt t="4037" x="3979863" y="776288"/>
          <p14:tracePt t="4038" x="3968750" y="776288"/>
          <p14:tracePt t="4039" x="3951288" y="776288"/>
          <p14:tracePt t="4040" x="3940175" y="769938"/>
          <p14:tracePt t="4041" x="3929063" y="769938"/>
          <p14:tracePt t="4042" x="3917950" y="769938"/>
          <p14:tracePt t="4043" x="3906838" y="769938"/>
          <p14:tracePt t="4044" x="3895725" y="769938"/>
          <p14:tracePt t="4045" x="3878263" y="769938"/>
          <p14:tracePt t="4046" x="3867150" y="769938"/>
          <p14:tracePt t="4047" x="3844925" y="769938"/>
          <p14:tracePt t="4048" x="3827463" y="765175"/>
          <p14:tracePt t="4049" x="3816350" y="765175"/>
          <p14:tracePt t="4050" x="3805238" y="765175"/>
          <p14:tracePt t="4050" x="3789363" y="765175"/>
          <p14:tracePt t="4051" x="3776663" y="765175"/>
          <p14:tracePt t="4053" x="3765550" y="758825"/>
          <p14:tracePt t="4054" x="3749675" y="758825"/>
          <p14:tracePt t="4055" x="3738563" y="758825"/>
          <p14:tracePt t="4055" x="3721100" y="758825"/>
          <p14:tracePt t="4056" x="3709988" y="758825"/>
          <p14:tracePt t="4057" x="3687763" y="758825"/>
          <p14:tracePt t="4058" x="3676650" y="758825"/>
          <p14:tracePt t="4060" x="3665538" y="758825"/>
          <p14:tracePt t="4060" x="3654425" y="758825"/>
          <p14:tracePt t="4062" x="3630613" y="758825"/>
          <p14:tracePt t="4062" x="3619500" y="758825"/>
          <p14:tracePt t="4063" x="3608388" y="758825"/>
          <p14:tracePt t="4064" x="3597275" y="758825"/>
          <p14:tracePt t="4065" x="3579813" y="758825"/>
          <p14:tracePt t="4067" x="3568700" y="758825"/>
          <p14:tracePt t="4068" x="3546475" y="758825"/>
          <p14:tracePt t="4068" x="3535363" y="758825"/>
          <p14:tracePt t="4069" x="3524250" y="758825"/>
          <p14:tracePt t="4070" x="3502025" y="752475"/>
          <p14:tracePt t="4072" x="3490913" y="752475"/>
          <p14:tracePt t="4072" x="3479800" y="752475"/>
          <p14:tracePt t="4073" x="3462338" y="752475"/>
          <p14:tracePt t="4075" x="3451225" y="752475"/>
          <p14:tracePt t="4076" x="3429000" y="752475"/>
          <p14:tracePt t="4077" x="3417888" y="752475"/>
          <p14:tracePt t="4078" x="3406775" y="752475"/>
          <p14:tracePt t="4079" x="3389313" y="752475"/>
          <p14:tracePt t="4080" x="3378200" y="752475"/>
          <p14:tracePt t="4081" x="3360738" y="752475"/>
          <p14:tracePt t="4082" x="3349625" y="752475"/>
          <p14:tracePt t="4083" x="3338513" y="752475"/>
          <p14:tracePt t="4084" x="3316288" y="752475"/>
          <p14:tracePt t="4085" x="3305175" y="752475"/>
          <p14:tracePt t="4086" x="3287713" y="752475"/>
          <p14:tracePt t="4087" x="3271838" y="752475"/>
          <p14:tracePt t="4087" x="3260725" y="752475"/>
          <p14:tracePt t="4089" x="3249613" y="752475"/>
          <p14:tracePt t="4090" x="3232150" y="752475"/>
          <p14:tracePt t="4091" x="3209925" y="752475"/>
          <p14:tracePt t="4091" x="3198813" y="752475"/>
          <p14:tracePt t="4093" x="3181350" y="752475"/>
          <p14:tracePt t="4093" x="3170238" y="752475"/>
          <p14:tracePt t="4095" x="3159125" y="752475"/>
          <p14:tracePt t="4096" x="3148013" y="752475"/>
          <p14:tracePt t="4097" x="3130550" y="752475"/>
          <p14:tracePt t="4097" x="3108325" y="752475"/>
          <p14:tracePt t="4099" x="3090863" y="752475"/>
          <p14:tracePt t="4100" x="3079750" y="752475"/>
          <p14:tracePt t="4101" x="3063875" y="752475"/>
          <p14:tracePt t="4102" x="3052763" y="752475"/>
          <p14:tracePt t="4103" x="3041650" y="758825"/>
          <p14:tracePt t="4103" x="3028950" y="758825"/>
          <p14:tracePt t="4105" x="3017838" y="758825"/>
          <p14:tracePt t="4106" x="2990850" y="765175"/>
          <p14:tracePt t="4107" x="2979738" y="765175"/>
          <p14:tracePt t="4108" x="2955925" y="765175"/>
          <p14:tracePt t="4109" x="2944813" y="765175"/>
          <p14:tracePt t="4110" x="2933700" y="769938"/>
          <p14:tracePt t="4111" x="2922588" y="769938"/>
          <p14:tracePt t="4112" x="2911475" y="769938"/>
          <p14:tracePt t="4112" x="2900363" y="769938"/>
          <p14:tracePt t="4113" x="2878138" y="769938"/>
          <p14:tracePt t="4114" x="2860675" y="769938"/>
          <p14:tracePt t="4116" x="2844800" y="776288"/>
          <p14:tracePt t="4117" x="2827338" y="776288"/>
          <p14:tracePt t="4118" x="2816225" y="776288"/>
          <p14:tracePt t="4119" x="2805113" y="781050"/>
          <p14:tracePt t="4120" x="2794000" y="781050"/>
          <p14:tracePt t="4121" x="2782888" y="781050"/>
          <p14:tracePt t="4122" x="2760663" y="787400"/>
          <p14:tracePt t="4123" x="2743200" y="787400"/>
          <p14:tracePt t="4124" x="2732088" y="787400"/>
          <p14:tracePt t="4125" x="2714625" y="787400"/>
          <p14:tracePt t="4126" x="2703513" y="792163"/>
          <p14:tracePt t="4127" x="2687638" y="792163"/>
          <p14:tracePt t="4128" x="2674938" y="792163"/>
          <p14:tracePt t="4129" x="2663825" y="798513"/>
          <p14:tracePt t="4130" x="2652713" y="798513"/>
          <p14:tracePt t="4131" x="2636838" y="803275"/>
          <p14:tracePt t="4132" x="2613025" y="803275"/>
          <p14:tracePt t="4132" x="2601913" y="803275"/>
          <p14:tracePt t="4134" x="2590800" y="809625"/>
          <p14:tracePt t="4135" x="2579688" y="809625"/>
          <p14:tracePt t="4136" x="2563813" y="814388"/>
          <p14:tracePt t="4137" x="2552700" y="814388"/>
          <p14:tracePt t="4138" x="2535238" y="820738"/>
          <p14:tracePt t="4139" x="2517775" y="820738"/>
          <p14:tracePt t="4139" x="2506663" y="820738"/>
          <p14:tracePt t="4140" x="2495550" y="827088"/>
          <p14:tracePt t="4141" x="2484438" y="827088"/>
          <p14:tracePt t="4143" x="2473325" y="831850"/>
          <p14:tracePt t="4144" x="2462213" y="831850"/>
          <p14:tracePt t="4144" x="2444750" y="838200"/>
          <p14:tracePt t="4145" x="2433638" y="838200"/>
          <p14:tracePt t="4146" x="2411413" y="842963"/>
          <p14:tracePt t="4147" x="2400300" y="842963"/>
          <p14:tracePt t="4148" x="2389188" y="849313"/>
          <p14:tracePt t="4150" x="2378075" y="849313"/>
          <p14:tracePt t="4151" x="2360613" y="854075"/>
          <p14:tracePt t="4152" x="2344738" y="860425"/>
          <p14:tracePt t="4152" x="2327275" y="860425"/>
          <p14:tracePt t="4153" x="2320925" y="860425"/>
          <p14:tracePt t="4155" x="2305050" y="865188"/>
          <p14:tracePt t="4155" x="2293938" y="871538"/>
          <p14:tracePt t="4157" x="2276475" y="876300"/>
          <p14:tracePt t="4158" x="2270125" y="876300"/>
          <p14:tracePt t="4158" x="2254250" y="876300"/>
          <p14:tracePt t="4160" x="2247900" y="882650"/>
          <p14:tracePt t="4160" x="2232025" y="887413"/>
          <p14:tracePt t="4161" x="2220913" y="887413"/>
          <p14:tracePt t="4162" x="2203450" y="893763"/>
          <p14:tracePt t="4164" x="2197100" y="893763"/>
          <p14:tracePt t="4165" x="2181225" y="900113"/>
          <p14:tracePt t="4166" x="2174875" y="904875"/>
          <p14:tracePt t="4167" x="2152650" y="904875"/>
          <p14:tracePt t="4167" x="2147888" y="904875"/>
          <p14:tracePt t="4169" x="2130425" y="915988"/>
          <p14:tracePt t="4170" x="2124075" y="915988"/>
          <p14:tracePt t="4171" x="2108200" y="922338"/>
          <p14:tracePt t="4171" x="2085975" y="927100"/>
          <p14:tracePt t="4173" x="2079625" y="927100"/>
          <p14:tracePt t="4174" x="2062163" y="933450"/>
          <p14:tracePt t="4175" x="2057400" y="938213"/>
          <p14:tracePt t="4176" x="2039938" y="944563"/>
          <p14:tracePt t="4177" x="2035175" y="944563"/>
          <p14:tracePt t="4178" x="2024063" y="949325"/>
          <p14:tracePt t="4179" x="2012950" y="949325"/>
          <p14:tracePt t="4181" x="1989138" y="962025"/>
          <p14:tracePt t="4182" x="1978025" y="966788"/>
          <p14:tracePt t="4183" x="1962150" y="966788"/>
          <p14:tracePt t="4184" x="1955800" y="973138"/>
          <p14:tracePt t="4185" x="1944688" y="977900"/>
          <p14:tracePt t="4186" x="1933575" y="984250"/>
          <p14:tracePt t="4187" x="1916113" y="984250"/>
          <p14:tracePt t="4188" x="1905000" y="989013"/>
          <p14:tracePt t="4189" x="1900238" y="995363"/>
          <p14:tracePt t="4190" x="1889125" y="995363"/>
          <p14:tracePt t="4191" x="1871663" y="1006475"/>
          <p14:tracePt t="4192" x="1860550" y="1011238"/>
          <p14:tracePt t="4194" x="1843088" y="1017588"/>
          <p14:tracePt t="4194" x="1838325" y="1022350"/>
          <p14:tracePt t="4195" x="1827213" y="1022350"/>
          <p14:tracePt t="4196" x="1816100" y="1028700"/>
          <p14:tracePt t="4198" x="1809750" y="1035050"/>
          <p14:tracePt t="4199" x="1793875" y="1039813"/>
          <p14:tracePt t="4201" x="1781175" y="1050925"/>
          <p14:tracePt t="4202" x="1776413" y="1050925"/>
          <p14:tracePt t="4202" x="1758950" y="1062038"/>
          <p14:tracePt t="4203" x="1754188" y="1062038"/>
          <p14:tracePt t="4204" x="1743075" y="1068388"/>
          <p14:tracePt t="4205" x="1736725" y="1073150"/>
          <p14:tracePt t="4206" x="1731963" y="1073150"/>
          <p14:tracePt t="4207" x="1719263" y="1084263"/>
          <p14:tracePt t="4208" x="1708150" y="1084263"/>
          <p14:tracePt t="4209" x="1703388" y="1095375"/>
          <p14:tracePt t="4210" x="1697038" y="1095375"/>
          <p14:tracePt t="4211" x="1685925" y="1101725"/>
          <p14:tracePt t="4213" x="1681163" y="1108075"/>
          <p14:tracePt t="4214" x="1674813" y="1108075"/>
          <p14:tracePt t="4215" x="1670050" y="1112838"/>
          <p14:tracePt t="4216" x="1658938" y="1123950"/>
          <p14:tracePt t="4216" x="1646238" y="1130300"/>
          <p14:tracePt t="4218" x="1635125" y="1141413"/>
          <p14:tracePt t="4220" x="1630363" y="1146175"/>
          <p14:tracePt t="4221" x="1619250" y="1152525"/>
          <p14:tracePt t="4222" x="1619250" y="1157288"/>
          <p14:tracePt t="4223" x="1608138" y="1163638"/>
          <p14:tracePt t="4224" x="1601788" y="1163638"/>
          <p14:tracePt t="4225" x="1601788" y="1169988"/>
          <p14:tracePt t="4226" x="1590675" y="1174750"/>
          <p14:tracePt t="4226" x="1585913" y="1185863"/>
          <p14:tracePt t="4229" x="1573213" y="1196975"/>
          <p14:tracePt t="4231" x="1568450" y="1203325"/>
          <p14:tracePt t="4232" x="1562100" y="1208088"/>
          <p14:tracePt t="4233" x="1557338" y="1214438"/>
          <p14:tracePt t="4234" x="1550988" y="1214438"/>
          <p14:tracePt t="4235" x="1546225" y="1225550"/>
          <p14:tracePt t="4237" x="1539875" y="1230313"/>
          <p14:tracePt t="4238" x="1535113" y="1236663"/>
          <p14:tracePt t="4239" x="1535113" y="1243013"/>
          <p14:tracePt t="4240" x="1528763" y="1247775"/>
          <p14:tracePt t="4241" x="1524000" y="1254125"/>
          <p14:tracePt t="4242" x="1524000" y="1258888"/>
          <p14:tracePt t="4243" x="1517650" y="1265238"/>
          <p14:tracePt t="4244" x="1511300" y="1265238"/>
          <p14:tracePt t="4245" x="1511300" y="1276350"/>
          <p14:tracePt t="4246" x="1506538" y="1281113"/>
          <p14:tracePt t="4246" x="1506538" y="1287463"/>
          <p14:tracePt t="4248" x="1500188" y="1287463"/>
          <p14:tracePt t="4249" x="1500188" y="1292225"/>
          <p14:tracePt t="4250" x="1495425" y="1304925"/>
          <p14:tracePt t="4252" x="1495425" y="1316038"/>
          <p14:tracePt t="4253" x="1489075" y="1316038"/>
          <p14:tracePt t="4253" x="1489075" y="1320800"/>
          <p14:tracePt t="4255" x="1489075" y="1327150"/>
          <p14:tracePt t="4256" x="1484313" y="1331913"/>
          <p14:tracePt t="4256" x="1484313" y="1338263"/>
          <p14:tracePt t="4257" x="1484313" y="1343025"/>
          <p14:tracePt t="4258" x="1477963" y="1354138"/>
          <p14:tracePt t="4261" x="1477963" y="1360488"/>
          <p14:tracePt t="4262" x="1477963" y="1365250"/>
          <p14:tracePt t="4263" x="1477963" y="1371600"/>
          <p14:tracePt t="4264" x="1477963" y="1377950"/>
          <p14:tracePt t="4265" x="1473200" y="1377950"/>
          <p14:tracePt t="4265" x="1473200" y="1382713"/>
          <p14:tracePt t="4266" x="1473200" y="1389063"/>
          <p14:tracePt t="4267" x="1473200" y="1393825"/>
          <p14:tracePt t="4269" x="1473200" y="1400175"/>
          <p14:tracePt t="4270" x="1473200" y="1404938"/>
          <p14:tracePt t="4270" x="1473200" y="1411288"/>
          <p14:tracePt t="4271" x="1466850" y="1416050"/>
          <p14:tracePt t="4273" x="1466850" y="1427163"/>
          <p14:tracePt t="4275" x="1466850" y="1433513"/>
          <p14:tracePt t="4276" x="1466850" y="1438275"/>
          <p14:tracePt t="4277" x="1466850" y="1444625"/>
          <p14:tracePt t="4279" x="1466850" y="1455738"/>
          <p14:tracePt t="4280" x="1466850" y="1462088"/>
          <p14:tracePt t="4281" x="1466850" y="1466850"/>
          <p14:tracePt t="4283" x="1466850" y="1477963"/>
          <p14:tracePt t="4285" x="1466850" y="1489075"/>
          <p14:tracePt t="4286" x="1466850" y="1495425"/>
          <p14:tracePt t="4287" x="1473200" y="1500188"/>
          <p14:tracePt t="4288" x="1473200" y="1506538"/>
          <p14:tracePt t="4290" x="1473200" y="1517650"/>
          <p14:tracePt t="4291" x="1473200" y="1528763"/>
          <p14:tracePt t="4292" x="1477963" y="1535113"/>
          <p14:tracePt t="4293" x="1477963" y="1539875"/>
          <p14:tracePt t="4294" x="1484313" y="1546225"/>
          <p14:tracePt t="4295" x="1484313" y="1550988"/>
          <p14:tracePt t="4297" x="1484313" y="1562100"/>
          <p14:tracePt t="4298" x="1484313" y="1568450"/>
          <p14:tracePt t="4299" x="1489075" y="1573213"/>
          <p14:tracePt t="4300" x="1489075" y="1579563"/>
          <p14:tracePt t="4300" x="1495425" y="1590675"/>
          <p14:tracePt t="4303" x="1495425" y="1597025"/>
          <p14:tracePt t="4303" x="1500188" y="1608138"/>
          <p14:tracePt t="4306" x="1506538" y="1612900"/>
          <p14:tracePt t="4307" x="1506538" y="1624013"/>
          <p14:tracePt t="4308" x="1511300" y="1624013"/>
          <p14:tracePt t="4309" x="1511300" y="1630363"/>
          <p14:tracePt t="4310" x="1511300" y="1635125"/>
          <p14:tracePt t="4310" x="1517650" y="1641475"/>
          <p14:tracePt t="4311" x="1524000" y="1652588"/>
          <p14:tracePt t="4314" x="1528763" y="1663700"/>
          <p14:tracePt t="4314" x="1528763" y="1670050"/>
          <p14:tracePt t="4315" x="1535113" y="1674813"/>
          <p14:tracePt t="4317" x="1539875" y="1681163"/>
          <p14:tracePt t="4318" x="1539875" y="1685925"/>
          <p14:tracePt t="4319" x="1539875" y="1692275"/>
          <p14:tracePt t="4319" x="1546225" y="1692275"/>
          <p14:tracePt t="4320" x="1550988" y="1703388"/>
          <p14:tracePt t="4321" x="1557338" y="1714500"/>
          <p14:tracePt t="4324" x="1562100" y="1720850"/>
          <p14:tracePt t="4325" x="1568450" y="1731963"/>
          <p14:tracePt t="4325" x="1573213" y="1736725"/>
          <p14:tracePt t="4326" x="1579563" y="1743075"/>
          <p14:tracePt t="4329" x="1585913" y="1754188"/>
          <p14:tracePt t="4330" x="1590675" y="1758950"/>
          <p14:tracePt t="4331" x="1597025" y="1758950"/>
          <p14:tracePt t="4332" x="1601788" y="1770063"/>
          <p14:tracePt t="4333" x="1608138" y="1776413"/>
          <p14:tracePt t="4334" x="1612900" y="1787525"/>
          <p14:tracePt t="4335" x="1619250" y="1787525"/>
          <p14:tracePt t="4336" x="1624013" y="1793875"/>
          <p14:tracePt t="4337" x="1630363" y="1804988"/>
          <p14:tracePt t="4337" x="1641475" y="1809750"/>
          <p14:tracePt t="4340" x="1652588" y="1827213"/>
          <p14:tracePt t="4341" x="1658938" y="1831975"/>
          <p14:tracePt t="4342" x="1663700" y="1838325"/>
          <p14:tracePt t="4343" x="1670050" y="1838325"/>
          <p14:tracePt t="4344" x="1681163" y="1843088"/>
          <p14:tracePt t="4345" x="1685925" y="1860550"/>
          <p14:tracePt t="4346" x="1692275" y="1860550"/>
          <p14:tracePt t="4347" x="1703388" y="1871663"/>
          <p14:tracePt t="4349" x="1714500" y="1878013"/>
          <p14:tracePt t="4350" x="1719263" y="1882775"/>
          <p14:tracePt t="4351" x="1731963" y="1893888"/>
          <p14:tracePt t="4352" x="1743075" y="1900238"/>
          <p14:tracePt t="4354" x="1754188" y="1905000"/>
          <p14:tracePt t="4355" x="1765300" y="1916113"/>
          <p14:tracePt t="4356" x="1770063" y="1922463"/>
          <p14:tracePt t="4357" x="1781175" y="1928813"/>
          <p14:tracePt t="4358" x="1793875" y="1933575"/>
          <p14:tracePt t="4359" x="1804988" y="1939925"/>
          <p14:tracePt t="4360" x="1809750" y="1944688"/>
          <p14:tracePt t="4361" x="1816100" y="1951038"/>
          <p14:tracePt t="4362" x="1827213" y="1962150"/>
          <p14:tracePt t="4362" x="1831975" y="1962150"/>
          <p14:tracePt t="4363" x="1854200" y="1973263"/>
          <p14:tracePt t="4365" x="1860550" y="1978025"/>
          <p14:tracePt t="4366" x="1866900" y="1978025"/>
          <p14:tracePt t="4367" x="1882775" y="1990725"/>
          <p14:tracePt t="4368" x="1889125" y="1990725"/>
          <p14:tracePt t="4369" x="1900238" y="2001838"/>
          <p14:tracePt t="4370" x="1911350" y="2006600"/>
          <p14:tracePt t="4371" x="1927225" y="2012950"/>
          <p14:tracePt t="4371" x="1933575" y="2017713"/>
          <p14:tracePt t="4373" x="1951038" y="2024063"/>
          <p14:tracePt t="4374" x="1962150" y="2028825"/>
          <p14:tracePt t="4374" x="1973263" y="2039938"/>
          <p14:tracePt t="4376" x="1984375" y="2039938"/>
          <p14:tracePt t="4377" x="1995488" y="2046288"/>
          <p14:tracePt t="4377" x="2006600" y="2051050"/>
          <p14:tracePt t="4378" x="2024063" y="2057400"/>
          <p14:tracePt t="4380" x="2028825" y="2063750"/>
          <p14:tracePt t="4381" x="2046288" y="2074863"/>
          <p14:tracePt t="4382" x="2057400" y="2074863"/>
          <p14:tracePt t="4382" x="2074863" y="2079625"/>
          <p14:tracePt t="4383" x="2085975" y="2090738"/>
          <p14:tracePt t="4384" x="2097088" y="2090738"/>
          <p14:tracePt t="4386" x="2108200" y="2097088"/>
          <p14:tracePt t="4387" x="2124075" y="2101850"/>
          <p14:tracePt t="4388" x="2141538" y="2108200"/>
          <p14:tracePt t="4389" x="2147888" y="2108200"/>
          <p14:tracePt t="4390" x="2163763" y="2119313"/>
          <p14:tracePt t="4391" x="2174875" y="2124075"/>
          <p14:tracePt t="4392" x="2192338" y="2124075"/>
          <p14:tracePt t="4393" x="2209800" y="2130425"/>
          <p14:tracePt t="4394" x="2225675" y="2136775"/>
          <p14:tracePt t="4395" x="2232025" y="2141538"/>
          <p14:tracePt t="4396" x="2247900" y="2147888"/>
          <p14:tracePt t="4396" x="2265363" y="2152650"/>
          <p14:tracePt t="4397" x="2276475" y="2152650"/>
          <p14:tracePt t="4398" x="2293938" y="2159000"/>
          <p14:tracePt t="4400" x="2305050" y="2163763"/>
          <p14:tracePt t="4401" x="2320925" y="2170113"/>
          <p14:tracePt t="4402" x="2338388" y="2174875"/>
          <p14:tracePt t="4403" x="2355850" y="2181225"/>
          <p14:tracePt t="4404" x="2371725" y="2181225"/>
          <p14:tracePt t="4404" x="2389188" y="2185988"/>
          <p14:tracePt t="4405" x="2393950" y="2192338"/>
          <p14:tracePt t="4407" x="2411413" y="2192338"/>
          <p14:tracePt t="4408" x="2433638" y="2198688"/>
          <p14:tracePt t="4408" x="2451100" y="2203450"/>
          <p14:tracePt t="4410" x="2466975" y="2209800"/>
          <p14:tracePt t="4410" x="2484438" y="2214563"/>
          <p14:tracePt t="4412" x="2501900" y="2214563"/>
          <p14:tracePt t="4412" x="2513013" y="2220913"/>
          <p14:tracePt t="4415" x="2535238" y="2225675"/>
          <p14:tracePt t="4416" x="2552700" y="2232025"/>
          <p14:tracePt t="4417" x="2579688" y="2232025"/>
          <p14:tracePt t="4418" x="2597150" y="2236788"/>
          <p14:tracePt t="4419" x="2608263" y="2236788"/>
          <p14:tracePt t="4420" x="2625725" y="2243138"/>
          <p14:tracePt t="4421" x="2641600" y="2247900"/>
          <p14:tracePt t="4422" x="2659063" y="2254250"/>
          <p14:tracePt t="4423" x="2670175" y="2254250"/>
          <p14:tracePt t="4424" x="2692400" y="2254250"/>
          <p14:tracePt t="4425" x="2703513" y="2259013"/>
          <p14:tracePt t="4426" x="2725738" y="2259013"/>
          <p14:tracePt t="4427" x="2743200" y="2265363"/>
          <p14:tracePt t="4428" x="2754313" y="2271713"/>
          <p14:tracePt t="4429" x="2765425" y="2271713"/>
          <p14:tracePt t="4430" x="2776538" y="2271713"/>
          <p14:tracePt t="4431" x="2798763" y="2271713"/>
          <p14:tracePt t="4432" x="2820988" y="2276475"/>
          <p14:tracePt t="4433" x="2838450" y="2276475"/>
          <p14:tracePt t="4434" x="2860675" y="2282825"/>
          <p14:tracePt t="4435" x="2878138" y="2287588"/>
          <p14:tracePt t="4436" x="2889250" y="2287588"/>
          <p14:tracePt t="4437" x="2911475" y="2287588"/>
          <p14:tracePt t="4437" x="2928938" y="2293938"/>
          <p14:tracePt t="4438" x="2933700" y="2293938"/>
          <p14:tracePt t="4439" x="2951163" y="2293938"/>
          <p14:tracePt t="4440" x="2968625" y="2293938"/>
          <p14:tracePt t="4442" x="2984500" y="2293938"/>
          <p14:tracePt t="4443" x="3006725" y="2298700"/>
          <p14:tracePt t="4443" x="3024188" y="2298700"/>
          <p14:tracePt t="4444" x="3041650" y="2298700"/>
          <p14:tracePt t="4445" x="3063875" y="2305050"/>
          <p14:tracePt t="4446" x="3079750" y="2305050"/>
          <p14:tracePt t="4447" x="3086100" y="2305050"/>
          <p14:tracePt t="4449" x="3114675" y="2309813"/>
          <p14:tracePt t="4450" x="3125788" y="2309813"/>
          <p14:tracePt t="4451" x="3141663" y="2309813"/>
          <p14:tracePt t="4451" x="3152775" y="2309813"/>
          <p14:tracePt t="4453" x="3176588" y="2316163"/>
          <p14:tracePt t="4453" x="3192463" y="2316163"/>
          <p14:tracePt t="4454" x="3209925" y="2316163"/>
          <p14:tracePt t="4455" x="3232150" y="2316163"/>
          <p14:tracePt t="4457" x="3249613" y="2316163"/>
          <p14:tracePt t="4458" x="3265488" y="2316163"/>
          <p14:tracePt t="4458" x="3276600" y="2316163"/>
          <p14:tracePt t="4459" x="3294063" y="2316163"/>
          <p14:tracePt t="4460" x="3311525" y="2316163"/>
          <p14:tracePt t="4461" x="3327400" y="2316163"/>
          <p14:tracePt t="4463" x="3344863" y="2316163"/>
          <p14:tracePt t="4464" x="3367088" y="2316163"/>
          <p14:tracePt t="4465" x="3384550" y="2316163"/>
          <p14:tracePt t="4466" x="3395663" y="2316163"/>
          <p14:tracePt t="4467" x="3406775" y="2316163"/>
          <p14:tracePt t="4468" x="3417888" y="2316163"/>
          <p14:tracePt t="4469" x="3440113" y="2316163"/>
          <p14:tracePt t="4470" x="3457575" y="2316163"/>
          <p14:tracePt t="4471" x="3473450" y="2316163"/>
          <p14:tracePt t="4472" x="3479800" y="2316163"/>
          <p14:tracePt t="4473" x="3495675" y="2316163"/>
          <p14:tracePt t="4474" x="3519488" y="2316163"/>
          <p14:tracePt t="4475" x="3535363" y="2316163"/>
          <p14:tracePt t="4476" x="3546475" y="2316163"/>
          <p14:tracePt t="4477" x="3563938" y="2316163"/>
          <p14:tracePt t="4478" x="3579813" y="2316163"/>
          <p14:tracePt t="4479" x="3603625" y="2316163"/>
          <p14:tracePt t="4480" x="3619500" y="2316163"/>
          <p14:tracePt t="4481" x="3630613" y="2316163"/>
          <p14:tracePt t="4482" x="3641725" y="2316163"/>
          <p14:tracePt t="4483" x="3654425" y="2316163"/>
          <p14:tracePt t="4484" x="3665538" y="2316163"/>
          <p14:tracePt t="4485" x="3676650" y="2316163"/>
          <p14:tracePt t="4486" x="3698875" y="2316163"/>
          <p14:tracePt t="4487" x="3714750" y="2316163"/>
          <p14:tracePt t="4488" x="3727450" y="2309813"/>
          <p14:tracePt t="4489" x="3743325" y="2309813"/>
          <p14:tracePt t="4490" x="3760788" y="2309813"/>
          <p14:tracePt t="4491" x="3771900" y="2305050"/>
          <p14:tracePt t="4492" x="3783013" y="2305050"/>
          <p14:tracePt t="4493" x="3794125" y="2305050"/>
          <p14:tracePt t="4493" x="3805238" y="2305050"/>
          <p14:tracePt t="4495" x="3816350" y="2305050"/>
          <p14:tracePt t="4496" x="3833813" y="2305050"/>
          <p14:tracePt t="4497" x="3849688" y="2298700"/>
          <p14:tracePt t="4498" x="3862388" y="2298700"/>
          <p14:tracePt t="4499" x="3878263" y="2293938"/>
          <p14:tracePt t="4499" x="3884613" y="2293938"/>
          <p14:tracePt t="4501" x="3900488" y="2287588"/>
          <p14:tracePt t="4501" x="3906838" y="2287588"/>
          <p14:tracePt t="4502" x="3929063" y="2287588"/>
          <p14:tracePt t="4504" x="3935413" y="2287588"/>
          <p14:tracePt t="4505" x="3951288" y="2282825"/>
          <p14:tracePt t="4506" x="3968750" y="2276475"/>
          <p14:tracePt t="4507" x="3973513" y="2276475"/>
          <p14:tracePt t="4508" x="3990975" y="2271713"/>
          <p14:tracePt t="4509" x="4002088" y="2271713"/>
          <p14:tracePt t="4510" x="4019550" y="2271713"/>
          <p14:tracePt t="4511" x="4030663" y="2265363"/>
          <p14:tracePt t="4512" x="4035425" y="2259013"/>
          <p14:tracePt t="4513" x="4052888" y="2259013"/>
          <p14:tracePt t="4514" x="4064000" y="2259013"/>
          <p14:tracePt t="4515" x="4075113" y="2254250"/>
          <p14:tracePt t="4515" x="4086225" y="2247900"/>
          <p14:tracePt t="4516" x="4092575" y="2247900"/>
          <p14:tracePt t="4518" x="4097338" y="2243138"/>
          <p14:tracePt t="4519" x="4114800" y="2243138"/>
          <p14:tracePt t="4520" x="4125913" y="2243138"/>
          <p14:tracePt t="4521" x="4137025" y="2232025"/>
          <p14:tracePt t="4522" x="4148138" y="2232025"/>
          <p14:tracePt t="4523" x="4159250" y="2225675"/>
          <p14:tracePt t="4524" x="4170363" y="2225675"/>
          <p14:tracePt t="4525" x="4176713" y="2220913"/>
          <p14:tracePt t="4526" x="4187825" y="2214563"/>
          <p14:tracePt t="4527" x="4192588" y="2214563"/>
          <p14:tracePt t="4528" x="4205288" y="2214563"/>
          <p14:tracePt t="4529" x="4216400" y="2209800"/>
          <p14:tracePt t="4530" x="4227513" y="2203450"/>
          <p14:tracePt t="4530" x="4238625" y="2203450"/>
          <p14:tracePt t="4532" x="4243388" y="2198688"/>
          <p14:tracePt t="4533" x="4249738" y="2192338"/>
          <p14:tracePt t="4534" x="4260850" y="2192338"/>
          <p14:tracePt t="4535" x="4271963" y="2185988"/>
          <p14:tracePt t="4536" x="4283075" y="2181225"/>
          <p14:tracePt t="4536" x="4289425" y="2181225"/>
          <p14:tracePt t="4538" x="4294188" y="2174875"/>
          <p14:tracePt t="4539" x="4300538" y="2170113"/>
          <p14:tracePt t="4540" x="4316413" y="2170113"/>
          <p14:tracePt t="4541" x="4327525" y="2163763"/>
          <p14:tracePt t="4542" x="4333875" y="2159000"/>
          <p14:tracePt t="4543" x="4351338" y="2147888"/>
          <p14:tracePt t="4545" x="4356100" y="2147888"/>
          <p14:tracePt t="4546" x="4367213" y="2141538"/>
          <p14:tracePt t="4547" x="4373563" y="2136775"/>
          <p14:tracePt t="4548" x="4378325" y="2136775"/>
          <p14:tracePt t="4550" x="4389438" y="2124075"/>
          <p14:tracePt t="4551" x="4395788" y="2124075"/>
          <p14:tracePt t="4552" x="4406900" y="2119313"/>
          <p14:tracePt t="4553" x="4418013" y="2112963"/>
          <p14:tracePt t="4554" x="4418013" y="2108200"/>
          <p14:tracePt t="4555" x="4435475" y="2101850"/>
          <p14:tracePt t="4556" x="4435475" y="2097088"/>
          <p14:tracePt t="4557" x="4446588" y="2090738"/>
          <p14:tracePt t="4558" x="4451350" y="2085975"/>
          <p14:tracePt t="4559" x="4457700" y="2085975"/>
          <p14:tracePt t="4560" x="4462463" y="2079625"/>
          <p14:tracePt t="4561" x="4473575" y="2074863"/>
          <p14:tracePt t="4562" x="4479925" y="2068513"/>
          <p14:tracePt t="4563" x="4491038" y="2063750"/>
          <p14:tracePt t="4564" x="4497388" y="2063750"/>
          <p14:tracePt t="4565" x="4502150" y="2057400"/>
          <p14:tracePt t="4566" x="4508500" y="2051050"/>
          <p14:tracePt t="4567" x="4513263" y="2046288"/>
          <p14:tracePt t="4568" x="4524375" y="2039938"/>
          <p14:tracePt t="4570" x="4530725" y="2028825"/>
          <p14:tracePt t="4571" x="4541838" y="2028825"/>
          <p14:tracePt t="4572" x="4552950" y="2017713"/>
          <p14:tracePt t="4574" x="4564063" y="2012950"/>
          <p14:tracePt t="4575" x="4575175" y="2001838"/>
          <p14:tracePt t="4577" x="4586288" y="1995488"/>
          <p14:tracePt t="4578" x="4592638" y="1984375"/>
          <p14:tracePt t="4580" x="4608513" y="1978025"/>
          <p14:tracePt t="4581" x="4614863" y="1973263"/>
          <p14:tracePt t="4582" x="4621213" y="1966913"/>
          <p14:tracePt t="4583" x="4625975" y="1962150"/>
          <p14:tracePt t="4584" x="4632325" y="1955800"/>
          <p14:tracePt t="4584" x="4637088" y="1951038"/>
          <p14:tracePt t="4585" x="4643438" y="1951038"/>
          <p14:tracePt t="4587" x="4654550" y="1939925"/>
          <p14:tracePt t="4589" x="4659313" y="1933575"/>
          <p14:tracePt t="4590" x="4670425" y="1928813"/>
          <p14:tracePt t="4591" x="4670425" y="1922463"/>
          <p14:tracePt t="4591" x="4676775" y="1922463"/>
          <p14:tracePt t="4593" x="4681538" y="1911350"/>
          <p14:tracePt t="4593" x="4694238" y="1905000"/>
          <p14:tracePt t="4596" x="4699000" y="1893888"/>
          <p14:tracePt t="4597" x="4705350" y="1893888"/>
          <p14:tracePt t="4598" x="4705350" y="1889125"/>
          <p14:tracePt t="4598" x="4716463" y="1882775"/>
          <p14:tracePt t="4599" x="4721225" y="1871663"/>
          <p14:tracePt t="4600" x="4727575" y="1871663"/>
          <p14:tracePt t="4602" x="4732338" y="1866900"/>
          <p14:tracePt t="4603" x="4738688" y="1860550"/>
          <p14:tracePt t="4603" x="4743450" y="1855788"/>
          <p14:tracePt t="4605" x="4749800" y="1843088"/>
          <p14:tracePt t="4605" x="4756150" y="1843088"/>
          <p14:tracePt t="4607" x="4760913" y="1831975"/>
          <p14:tracePt t="4609" x="4767263" y="1820863"/>
          <p14:tracePt t="4610" x="4772025" y="1820863"/>
          <p14:tracePt t="4610" x="4772025" y="1816100"/>
          <p14:tracePt t="4612" x="4778375" y="1809750"/>
          <p14:tracePt t="4613" x="4783138" y="1804988"/>
          <p14:tracePt t="4614" x="4789488" y="1798638"/>
          <p14:tracePt t="4615" x="4794250" y="1793875"/>
          <p14:tracePt t="4616" x="4800600" y="1787525"/>
          <p14:tracePt t="4617" x="4800600" y="1781175"/>
          <p14:tracePt t="4618" x="4811713" y="1776413"/>
          <p14:tracePt t="4619" x="4811713" y="1770063"/>
          <p14:tracePt t="4620" x="4816475" y="1765300"/>
          <p14:tracePt t="4621" x="4816475" y="1754188"/>
          <p14:tracePt t="4622" x="4822825" y="1754188"/>
          <p14:tracePt t="4623" x="4829175" y="1743075"/>
          <p14:tracePt t="4625" x="4833938" y="1736725"/>
          <p14:tracePt t="4626" x="4840288" y="1731963"/>
          <p14:tracePt t="4627" x="4845050" y="1720850"/>
          <p14:tracePt t="4628" x="4851400" y="1714500"/>
          <p14:tracePt t="4629" x="4851400" y="1708150"/>
          <p14:tracePt t="4630" x="4856163" y="1708150"/>
          <p14:tracePt t="4631" x="4862513" y="1703388"/>
          <p14:tracePt t="4632" x="4862513" y="1697038"/>
          <p14:tracePt t="4633" x="4867275" y="1685925"/>
          <p14:tracePt t="4634" x="4873625" y="1681163"/>
          <p14:tracePt t="4635" x="4873625" y="1674813"/>
          <p14:tracePt t="4636" x="4878388" y="1670050"/>
          <p14:tracePt t="4637" x="4884738" y="1658938"/>
          <p14:tracePt t="4637" x="4889500" y="1658938"/>
          <p14:tracePt t="4638" x="4889500" y="1652588"/>
          <p14:tracePt t="4640" x="4889500" y="1647825"/>
          <p14:tracePt t="4640" x="4902200" y="1635125"/>
          <p14:tracePt t="4641" x="4902200" y="1630363"/>
          <p14:tracePt t="4643" x="4906963" y="1630363"/>
          <p14:tracePt t="4644" x="4906963" y="1624013"/>
          <p14:tracePt t="4645" x="4906963" y="1619250"/>
          <p14:tracePt t="4645" x="4918075" y="1608138"/>
          <p14:tracePt t="4646" x="4918075" y="1601788"/>
          <p14:tracePt t="4647" x="4924425" y="1597025"/>
          <p14:tracePt t="4648" x="4929188" y="1597025"/>
          <p14:tracePt t="4649" x="4929188" y="1585913"/>
          <p14:tracePt t="4651" x="4935538" y="1579563"/>
          <p14:tracePt t="4652" x="4940300" y="1573213"/>
          <p14:tracePt t="4653" x="4940300" y="1568450"/>
          <p14:tracePt t="4653" x="4940300" y="1562100"/>
          <p14:tracePt t="4655" x="4946650" y="1557338"/>
          <p14:tracePt t="4655" x="4946650" y="1550988"/>
          <p14:tracePt t="4657" x="4951413" y="1546225"/>
          <p14:tracePt t="4658" x="4957763" y="1535113"/>
          <p14:tracePt t="4660" x="4964113" y="1528763"/>
          <p14:tracePt t="4661" x="4964113" y="1524000"/>
          <p14:tracePt t="4661" x="4964113" y="1517650"/>
          <p14:tracePt t="4662" x="4968875" y="1512888"/>
          <p14:tracePt t="4665" x="4975225" y="1500188"/>
          <p14:tracePt t="4666" x="4979988" y="1489075"/>
          <p14:tracePt t="4668" x="4986338" y="1484313"/>
          <p14:tracePt t="4669" x="4986338" y="1477963"/>
          <p14:tracePt t="4670" x="4986338" y="1473200"/>
          <p14:tracePt t="4671" x="4991100" y="1466850"/>
          <p14:tracePt t="4672" x="4991100" y="1462088"/>
          <p14:tracePt t="4673" x="4997450" y="1455738"/>
          <p14:tracePt t="4674" x="4997450" y="1450975"/>
          <p14:tracePt t="4675" x="4997450" y="1444625"/>
          <p14:tracePt t="4676" x="5002213" y="1438275"/>
          <p14:tracePt t="4677" x="5002213" y="1433513"/>
          <p14:tracePt t="4678" x="5002213" y="1427163"/>
          <p14:tracePt t="4679" x="5008563" y="1416050"/>
          <p14:tracePt t="4680" x="5008563" y="1411288"/>
          <p14:tracePt t="4681" x="5013325" y="1404938"/>
          <p14:tracePt t="4682" x="5013325" y="1400175"/>
          <p14:tracePt t="4684" x="5013325" y="1389063"/>
          <p14:tracePt t="4685" x="5019675" y="1389063"/>
          <p14:tracePt t="4686" x="5019675" y="1382713"/>
          <p14:tracePt t="4687" x="5019675" y="1371600"/>
          <p14:tracePt t="4689" x="5019675" y="1365250"/>
          <p14:tracePt t="4691" x="5024438" y="1354138"/>
          <p14:tracePt t="4692" x="5024438" y="1343025"/>
          <p14:tracePt t="4694" x="5030788" y="1338263"/>
          <p14:tracePt t="4696" x="5030788" y="1327150"/>
          <p14:tracePt t="4697" x="5030788" y="1316038"/>
          <p14:tracePt t="4700" x="5030788" y="1304925"/>
          <p14:tracePt t="4702" x="5030788" y="1298575"/>
          <p14:tracePt t="4703" x="5030788" y="1292225"/>
          <p14:tracePt t="4704" x="5030788" y="1281113"/>
          <p14:tracePt t="4705" x="5030788" y="1276350"/>
          <p14:tracePt t="4707" x="5037138" y="1270000"/>
          <p14:tracePt t="4708" x="5037138" y="1265238"/>
          <p14:tracePt t="4709" x="5037138" y="1258888"/>
          <p14:tracePt t="4711" x="5037138" y="1247775"/>
          <p14:tracePt t="4712" x="5037138" y="1243013"/>
          <p14:tracePt t="4713" x="5037138" y="1236663"/>
          <p14:tracePt t="4714" x="5037138" y="1230313"/>
          <p14:tracePt t="4716" x="5037138" y="1225550"/>
          <p14:tracePt t="4717" x="5037138" y="1219200"/>
          <p14:tracePt t="4718" x="5037138" y="1214438"/>
          <p14:tracePt t="4719" x="5037138" y="1208088"/>
          <p14:tracePt t="4721" x="5037138" y="1203325"/>
          <p14:tracePt t="4722" x="5037138" y="1196975"/>
          <p14:tracePt t="4723" x="5037138" y="1192213"/>
          <p14:tracePt t="4724" x="5037138" y="1181100"/>
          <p14:tracePt t="4726" x="5037138" y="1174750"/>
          <p14:tracePt t="4728" x="5037138" y="1163638"/>
          <p14:tracePt t="4730" x="5030788" y="1157288"/>
          <p14:tracePt t="4731" x="5030788" y="1152525"/>
          <p14:tracePt t="4732" x="5030788" y="1146175"/>
          <p14:tracePt t="4735" x="5024438" y="1141413"/>
          <p14:tracePt t="4735" x="5024438" y="1135063"/>
          <p14:tracePt t="4737" x="5024438" y="1130300"/>
          <p14:tracePt t="4738" x="5024438" y="1123950"/>
          <p14:tracePt t="4739" x="5019675" y="1119188"/>
          <p14:tracePt t="4741" x="5019675" y="1108075"/>
          <p14:tracePt t="4743" x="5013325" y="1101725"/>
          <p14:tracePt t="4745" x="5008563" y="1095375"/>
          <p14:tracePt t="4746" x="5008563" y="1090613"/>
          <p14:tracePt t="4749" x="5002213" y="1079500"/>
          <p14:tracePt t="4751" x="5002213" y="1073150"/>
          <p14:tracePt t="4752" x="5002213" y="1068388"/>
          <p14:tracePt t="4753" x="4997450" y="1062038"/>
          <p14:tracePt t="4755" x="4997450" y="1057275"/>
          <p14:tracePt t="4756" x="4991100" y="1050925"/>
          <p14:tracePt t="4757" x="4986338" y="1046163"/>
          <p14:tracePt t="4760" x="4986338" y="1039813"/>
          <p14:tracePt t="4761" x="4979988" y="1035050"/>
          <p14:tracePt t="4763" x="4975225" y="1028700"/>
          <p14:tracePt t="4764" x="4968875" y="1022350"/>
          <p14:tracePt t="4766" x="4968875" y="1017588"/>
          <p14:tracePt t="4767" x="4968875" y="1011238"/>
          <p14:tracePt t="4768" x="4964113" y="1011238"/>
          <p14:tracePt t="4769" x="4964113" y="1006475"/>
          <p14:tracePt t="4770" x="4957763" y="1006475"/>
          <p14:tracePt t="4770" x="4957763" y="1000125"/>
          <p14:tracePt t="4772" x="4951413" y="995363"/>
          <p14:tracePt t="4774" x="4946650" y="995363"/>
          <p14:tracePt t="4775" x="4946650" y="989013"/>
          <p14:tracePt t="4777" x="4940300" y="984250"/>
          <p14:tracePt t="4778" x="4935538" y="977900"/>
          <p14:tracePt t="4780" x="4929188" y="973138"/>
          <p14:tracePt t="4782" x="4929188" y="966788"/>
          <p14:tracePt t="4783" x="4924425" y="966788"/>
          <p14:tracePt t="4784" x="4924425" y="962025"/>
          <p14:tracePt t="4785" x="4918075" y="962025"/>
          <p14:tracePt t="4786" x="4918075" y="955675"/>
          <p14:tracePt t="4787" x="4913313" y="955675"/>
          <p14:tracePt t="4788" x="4906963" y="949325"/>
          <p14:tracePt t="4790" x="4906963" y="944563"/>
          <p14:tracePt t="4791" x="4902200" y="944563"/>
          <p14:tracePt t="4793" x="4902200" y="938213"/>
          <p14:tracePt t="4794" x="4895850" y="938213"/>
          <p14:tracePt t="4797" x="4889500" y="933450"/>
          <p14:tracePt t="4798" x="4889500" y="927100"/>
          <p14:tracePt t="4799" x="4884738" y="927100"/>
          <p14:tracePt t="4800" x="4878388" y="922338"/>
          <p14:tracePt t="4802" x="4873625" y="922338"/>
          <p14:tracePt t="4803" x="4873625" y="915988"/>
          <p14:tracePt t="4804" x="4867275" y="915988"/>
          <p14:tracePt t="4807" x="4862513" y="911225"/>
          <p14:tracePt t="4808" x="4856163" y="904875"/>
          <p14:tracePt t="4810" x="4851400" y="904875"/>
          <p14:tracePt t="4812" x="4845050" y="900113"/>
          <p14:tracePt t="4813" x="4840288" y="900113"/>
          <p14:tracePt t="4815" x="4833938" y="893763"/>
          <p14:tracePt t="4817" x="4829175" y="893763"/>
          <p14:tracePt t="4819" x="4822825" y="887413"/>
          <p14:tracePt t="4822" x="4811713" y="887413"/>
          <p14:tracePt t="4822" x="4811713" y="882650"/>
          <p14:tracePt t="4824" x="4805363" y="876300"/>
          <p14:tracePt t="4825" x="4800600" y="876300"/>
          <p14:tracePt t="4826" x="4794250" y="876300"/>
          <p14:tracePt t="4827" x="4789488" y="871538"/>
          <p14:tracePt t="4829" x="4783138" y="871538"/>
          <p14:tracePt t="4831" x="4778375" y="871538"/>
          <p14:tracePt t="4832" x="4767263" y="865188"/>
          <p14:tracePt t="4833" x="4767263" y="860425"/>
          <p14:tracePt t="4833" x="4760913" y="860425"/>
          <p14:tracePt t="4834" x="4756150" y="860425"/>
          <p14:tracePt t="4836" x="4749800" y="860425"/>
          <p14:tracePt t="4838" x="4743450" y="854075"/>
          <p14:tracePt t="4839" x="4732338" y="854075"/>
          <p14:tracePt t="4841" x="4727575" y="854075"/>
          <p14:tracePt t="4842" x="4721225" y="849313"/>
          <p14:tracePt t="4844" x="4710113" y="842963"/>
          <p14:tracePt t="4845" x="4705350" y="842963"/>
          <p14:tracePt t="4846" x="4699000" y="842963"/>
          <p14:tracePt t="4847" x="4694238" y="842963"/>
          <p14:tracePt t="4848" x="4687888" y="838200"/>
          <p14:tracePt t="4849" x="4681538" y="838200"/>
          <p14:tracePt t="4851" x="4670425" y="831850"/>
          <p14:tracePt t="4851" x="4665663" y="831850"/>
          <p14:tracePt t="4852" x="4659313" y="831850"/>
          <p14:tracePt t="4854" x="4654550" y="831850"/>
          <p14:tracePt t="4855" x="4648200" y="827088"/>
          <p14:tracePt t="4855" x="4637088" y="827088"/>
          <p14:tracePt t="4856" x="4632325" y="827088"/>
          <p14:tracePt t="4859" x="4621213" y="827088"/>
          <p14:tracePt t="4860" x="4608513" y="820738"/>
          <p14:tracePt t="4860" x="4597400" y="820738"/>
          <p14:tracePt t="4862" x="4592638" y="814388"/>
          <p14:tracePt t="4863" x="4581525" y="814388"/>
          <p14:tracePt t="4865" x="4575175" y="814388"/>
          <p14:tracePt t="4866" x="4564063" y="814388"/>
          <p14:tracePt t="4867" x="4552950" y="814388"/>
          <p14:tracePt t="4867" x="4552950" y="809625"/>
          <p14:tracePt t="4869" x="4541838" y="809625"/>
          <p14:tracePt t="4870" x="4535488" y="809625"/>
          <p14:tracePt t="4870" x="4530725" y="803275"/>
          <p14:tracePt t="4871" x="4519613" y="803275"/>
          <p14:tracePt t="4873" x="4513263" y="803275"/>
          <p14:tracePt t="4873" x="4502150" y="803275"/>
          <p14:tracePt t="4875" x="4497388" y="803275"/>
          <p14:tracePt t="4875" x="4479925" y="803275"/>
          <p14:tracePt t="4876" x="4473575" y="803275"/>
          <p14:tracePt t="4878" x="4468813" y="798513"/>
          <p14:tracePt t="4879" x="4457700" y="798513"/>
          <p14:tracePt t="4880" x="4451350" y="798513"/>
          <p14:tracePt t="4881" x="4446588" y="798513"/>
          <p14:tracePt t="4882" x="4429125" y="792163"/>
          <p14:tracePt t="4884" x="4413250" y="792163"/>
          <p14:tracePt t="4885" x="4400550" y="792163"/>
          <p14:tracePt t="4886" x="4389438" y="792163"/>
          <p14:tracePt t="4888" x="4378325" y="792163"/>
          <p14:tracePt t="4889" x="4362450" y="792163"/>
          <p14:tracePt t="4890" x="4356100" y="792163"/>
          <p14:tracePt t="4891" x="4344988" y="792163"/>
          <p14:tracePt t="4892" x="4338638" y="792163"/>
          <p14:tracePt t="4893" x="4333875" y="792163"/>
          <p14:tracePt t="4894" x="4316413" y="792163"/>
          <p14:tracePt t="4895" x="4305300" y="792163"/>
          <p14:tracePt t="4896" x="4294188" y="792163"/>
          <p14:tracePt t="4898" x="4283075" y="792163"/>
          <p14:tracePt t="4899" x="4271963" y="792163"/>
          <p14:tracePt t="4900" x="4260850" y="787400"/>
          <p14:tracePt t="4901" x="4249738" y="787400"/>
          <p14:tracePt t="4915" x="4108450" y="787400"/>
          <p14:tracePt t="4916" x="4097338" y="787400"/>
          <p14:tracePt t="4917" x="4092575" y="787400"/>
          <p14:tracePt t="4918" x="4075113" y="787400"/>
          <p14:tracePt t="4919" x="4064000" y="787400"/>
          <p14:tracePt t="4920" x="4052888" y="787400"/>
          <p14:tracePt t="4921" x="4041775" y="787400"/>
          <p14:tracePt t="4922" x="4030663" y="787400"/>
          <p14:tracePt t="4922" x="4019550" y="787400"/>
          <p14:tracePt t="4924" x="4008438" y="787400"/>
          <p14:tracePt t="4925" x="4002088" y="787400"/>
          <p14:tracePt t="4926" x="3997325" y="787400"/>
          <p14:tracePt t="4927" x="3979863" y="787400"/>
          <p14:tracePt t="4928" x="3968750" y="787400"/>
          <p14:tracePt t="4929" x="3951288" y="792163"/>
          <p14:tracePt t="4929" x="3940175" y="792163"/>
          <p14:tracePt t="4930" x="3935413" y="792163"/>
          <p14:tracePt t="4931" x="3922713" y="792163"/>
          <p14:tracePt t="4932" x="3911600" y="792163"/>
          <p14:tracePt t="4934" x="3906838" y="798513"/>
          <p14:tracePt t="4935" x="3889375" y="798513"/>
          <p14:tracePt t="4936" x="3878263" y="798513"/>
          <p14:tracePt t="4937" x="3873500" y="798513"/>
          <p14:tracePt t="4937" x="3856038" y="798513"/>
          <p14:tracePt t="4938" x="3849688" y="798513"/>
          <p14:tracePt t="4940" x="3838575" y="798513"/>
          <p14:tracePt t="4941" x="3816350" y="798513"/>
          <p14:tracePt t="4942" x="3811588" y="803275"/>
          <p14:tracePt t="4944" x="3789363" y="803275"/>
          <p14:tracePt t="4945" x="3783013" y="803275"/>
          <p14:tracePt t="4946" x="3776663" y="809625"/>
          <p14:tracePt t="4947" x="3760788" y="809625"/>
          <p14:tracePt t="4948" x="3749675" y="809625"/>
          <p14:tracePt t="4950" x="3727450" y="809625"/>
          <p14:tracePt t="4951" x="3721100" y="809625"/>
          <p14:tracePt t="4952" x="3703638" y="809625"/>
          <p14:tracePt t="4953" x="3687763" y="814388"/>
          <p14:tracePt t="4955" x="3676650" y="814388"/>
          <p14:tracePt t="4956" x="3665538" y="814388"/>
          <p14:tracePt t="4957" x="3654425" y="820738"/>
          <p14:tracePt t="4958" x="3636963" y="820738"/>
          <p14:tracePt t="4959" x="3625850" y="820738"/>
          <p14:tracePt t="4960" x="3619500" y="827088"/>
          <p14:tracePt t="4960" x="3603625" y="827088"/>
          <p14:tracePt t="4961" x="3597275" y="827088"/>
          <p14:tracePt t="4963" x="3586163" y="827088"/>
          <p14:tracePt t="4964" x="3568700" y="827088"/>
          <p14:tracePt t="4965" x="3557588" y="831850"/>
          <p14:tracePt t="4965" x="3552825" y="831850"/>
          <p14:tracePt t="4966" x="3541713" y="831850"/>
          <p14:tracePt t="4967" x="3530600" y="838200"/>
          <p14:tracePt t="4969" x="3513138" y="838200"/>
          <p14:tracePt t="4970" x="3506788" y="838200"/>
          <p14:tracePt t="4971" x="3495675" y="838200"/>
          <p14:tracePt t="4971" x="3484563" y="838200"/>
          <p14:tracePt t="4972" x="3473450" y="842963"/>
          <p14:tracePt t="4974" x="3457575" y="842963"/>
          <p14:tracePt t="4974" x="3451225" y="842963"/>
          <p14:tracePt t="4976" x="3440113" y="849313"/>
          <p14:tracePt t="4976" x="3429000" y="849313"/>
          <p14:tracePt t="4978" x="3422650" y="849313"/>
          <p14:tracePt t="4978" x="3411538" y="849313"/>
          <p14:tracePt t="4979" x="3400425" y="854075"/>
          <p14:tracePt t="4980" x="3389313" y="854075"/>
          <p14:tracePt t="4981" x="3378200" y="860425"/>
          <p14:tracePt t="4982" x="3371850" y="860425"/>
          <p14:tracePt t="4984" x="3355975" y="865188"/>
          <p14:tracePt t="4985" x="3344863" y="865188"/>
          <p14:tracePt t="4986" x="3338513" y="865188"/>
          <p14:tracePt t="4986" x="3327400" y="865188"/>
          <p14:tracePt t="4987" x="3316288" y="865188"/>
          <p14:tracePt t="4989" x="3298825" y="871538"/>
          <p14:tracePt t="4990" x="3287713" y="871538"/>
          <p14:tracePt t="4990" x="3282950" y="876300"/>
          <p14:tracePt t="4992" x="3271838" y="876300"/>
          <p14:tracePt t="4993" x="3265488" y="876300"/>
          <p14:tracePt t="4994" x="3254375" y="876300"/>
          <p14:tracePt t="4995" x="3243263" y="882650"/>
          <p14:tracePt t="4996" x="3232150" y="882650"/>
          <p14:tracePt t="4997" x="3221038" y="887413"/>
          <p14:tracePt t="4998" x="3209925" y="887413"/>
          <p14:tracePt t="4999" x="3198813" y="893763"/>
          <p14:tracePt t="5001" x="3187700" y="893763"/>
          <p14:tracePt t="5002" x="3176588" y="893763"/>
          <p14:tracePt t="5003" x="3159125" y="900113"/>
          <p14:tracePt t="5004" x="3148013" y="900113"/>
          <p14:tracePt t="5005" x="3136900" y="904875"/>
          <p14:tracePt t="5006" x="3125788" y="904875"/>
          <p14:tracePt t="5007" x="3119438" y="904875"/>
          <p14:tracePt t="5008" x="3108325" y="904875"/>
          <p14:tracePt t="5009" x="3097213" y="911225"/>
          <p14:tracePt t="5010" x="3086100" y="911225"/>
          <p14:tracePt t="5010" x="3079750" y="915988"/>
          <p14:tracePt t="5012" x="3074988" y="915988"/>
          <p14:tracePt t="5013" x="3063875" y="915988"/>
          <p14:tracePt t="5014" x="3052763" y="922338"/>
          <p14:tracePt t="5015" x="3041650" y="922338"/>
          <p14:tracePt t="5015" x="3035300" y="922338"/>
          <p14:tracePt t="5016" x="3017838" y="927100"/>
          <p14:tracePt t="5019" x="3006725" y="927100"/>
          <p14:tracePt t="5020" x="2995613" y="933450"/>
          <p14:tracePt t="5020" x="2984500" y="938213"/>
          <p14:tracePt t="5021" x="2973388" y="938213"/>
          <p14:tracePt t="5023" x="2962275" y="938213"/>
          <p14:tracePt t="5025" x="2944813" y="944563"/>
          <p14:tracePt t="5026" x="2940050" y="944563"/>
          <p14:tracePt t="5027" x="2928938" y="949325"/>
          <p14:tracePt t="5027" x="2922588" y="949325"/>
          <p14:tracePt t="5029" x="2911475" y="949325"/>
          <p14:tracePt t="5030" x="2900363" y="949325"/>
          <p14:tracePt t="5030" x="2895600" y="955675"/>
          <p14:tracePt t="5032" x="2889250" y="955675"/>
          <p14:tracePt t="5033" x="2878138" y="962025"/>
          <p14:tracePt t="5034" x="2867025" y="962025"/>
          <p14:tracePt t="5035" x="2860675" y="962025"/>
          <p14:tracePt t="5035" x="2849563" y="966788"/>
          <p14:tracePt t="5036" x="2838450" y="966788"/>
          <p14:tracePt t="5037" x="2833688" y="973138"/>
          <p14:tracePt t="5039" x="2820988" y="973138"/>
          <p14:tracePt t="5040" x="2809875" y="977900"/>
          <p14:tracePt t="5041" x="2805113" y="977900"/>
          <p14:tracePt t="5042" x="2794000" y="977900"/>
          <p14:tracePt t="5043" x="2787650" y="984250"/>
          <p14:tracePt t="5044" x="2782888" y="984250"/>
          <p14:tracePt t="5045" x="2771775" y="984250"/>
          <p14:tracePt t="5046" x="2760663" y="984250"/>
          <p14:tracePt t="5047" x="2754313" y="989013"/>
          <p14:tracePt t="5048" x="2747963" y="989013"/>
          <p14:tracePt t="5049" x="2736850" y="995363"/>
          <p14:tracePt t="5050" x="2732088" y="1000125"/>
          <p14:tracePt t="5051" x="2725738" y="1000125"/>
          <p14:tracePt t="5052" x="2714625" y="1000125"/>
          <p14:tracePt t="5053" x="2709863" y="1006475"/>
          <p14:tracePt t="5055" x="2698750" y="1006475"/>
          <p14:tracePt t="5056" x="2692400" y="1006475"/>
          <p14:tracePt t="5057" x="2687638" y="1011238"/>
          <p14:tracePt t="5058" x="2674938" y="1017588"/>
          <p14:tracePt t="5060" x="2663825" y="1022350"/>
          <p14:tracePt t="5061" x="2659063" y="1022350"/>
          <p14:tracePt t="5062" x="2652713" y="1022350"/>
          <p14:tracePt t="5062" x="2636838" y="1028700"/>
          <p14:tracePt t="5063" x="2630488" y="1035050"/>
          <p14:tracePt t="5064" x="2625725" y="1035050"/>
          <p14:tracePt t="5065" x="2619375" y="1035050"/>
          <p14:tracePt t="5068" x="2613025" y="1039813"/>
          <p14:tracePt t="5069" x="2608263" y="1039813"/>
          <p14:tracePt t="5070" x="2597150" y="1046163"/>
          <p14:tracePt t="5070" x="2590800" y="1046163"/>
          <p14:tracePt t="5072" x="2590800" y="1050925"/>
          <p14:tracePt t="5072" x="2579688" y="1050925"/>
          <p14:tracePt t="5075" x="2568575" y="1057275"/>
          <p14:tracePt t="5077" x="2563813" y="1062038"/>
          <p14:tracePt t="5077" x="2557463" y="1062038"/>
          <p14:tracePt t="5079" x="2546350" y="1068388"/>
          <p14:tracePt t="5082" x="2540000" y="1068388"/>
          <p14:tracePt t="5083" x="2535238" y="1073150"/>
          <p14:tracePt t="5083" x="2528888" y="1079500"/>
          <p14:tracePt t="5085" x="2524125" y="1079500"/>
          <p14:tracePt t="5085" x="2517775" y="1084263"/>
          <p14:tracePt t="5088" x="2513013" y="1084263"/>
          <p14:tracePt t="5089" x="2506663" y="1090613"/>
          <p14:tracePt t="5090" x="2501900" y="1095375"/>
          <p14:tracePt t="5091" x="2495550" y="1095375"/>
          <p14:tracePt t="5092" x="2495550" y="1101725"/>
          <p14:tracePt t="5093" x="2490788" y="1101725"/>
          <p14:tracePt t="5094" x="2484438" y="1101725"/>
          <p14:tracePt t="5095" x="2484438" y="1108075"/>
          <p14:tracePt t="5096" x="2478088" y="1112838"/>
          <p14:tracePt t="5098" x="2473325" y="1119188"/>
          <p14:tracePt t="5100" x="2466975" y="1119188"/>
          <p14:tracePt t="5101" x="2462213" y="1123950"/>
          <p14:tracePt t="5103" x="2455863" y="1130300"/>
          <p14:tracePt t="5104" x="2455863" y="1135063"/>
          <p14:tracePt t="5105" x="2451100" y="1135063"/>
          <p14:tracePt t="5107" x="2451100" y="1141413"/>
          <p14:tracePt t="5108" x="2444750" y="1141413"/>
          <p14:tracePt t="5109" x="2439988" y="1146175"/>
          <p14:tracePt t="5110" x="2439988" y="1152525"/>
          <p14:tracePt t="5110" x="2433638" y="1152525"/>
          <p14:tracePt t="5111" x="2433638" y="1157288"/>
          <p14:tracePt t="5113" x="2428875" y="1163638"/>
          <p14:tracePt t="5117" x="2422525" y="1169988"/>
          <p14:tracePt t="5117" x="2422525" y="1174750"/>
          <p14:tracePt t="5118" x="2417763" y="1174750"/>
          <p14:tracePt t="5120" x="2417763" y="1181100"/>
          <p14:tracePt t="5121" x="2411413" y="1192213"/>
          <p14:tracePt t="5125" x="2405063" y="1196975"/>
          <p14:tracePt t="5126" x="2405063" y="1203325"/>
          <p14:tracePt t="5126" x="2400300" y="1203325"/>
          <p14:tracePt t="5129" x="2400300" y="1208088"/>
          <p14:tracePt t="5130" x="2400300" y="1214438"/>
          <p14:tracePt t="5131" x="2400300" y="1219200"/>
          <p14:tracePt t="5132" x="2393950" y="1219200"/>
          <p14:tracePt t="5132" x="2393950" y="1225550"/>
          <p14:tracePt t="5133" x="2393950" y="1230313"/>
          <p14:tracePt t="5134" x="2393950" y="1236663"/>
          <p14:tracePt t="5138" x="2389188" y="1243013"/>
          <p14:tracePt t="5139" x="2389188" y="1247775"/>
          <p14:tracePt t="5140" x="2389188" y="1254125"/>
          <p14:tracePt t="5141" x="2382838" y="1258888"/>
          <p14:tracePt t="5143" x="2382838" y="1265238"/>
          <p14:tracePt t="5144" x="2382838" y="1270000"/>
          <p14:tracePt t="5146" x="2382838" y="1281113"/>
          <p14:tracePt t="5148" x="2382838" y="1287463"/>
          <p14:tracePt t="5150" x="2382838" y="1292225"/>
          <p14:tracePt t="5151" x="2382838" y="1298575"/>
          <p14:tracePt t="5152" x="2382838" y="1304925"/>
          <p14:tracePt t="5154" x="2382838" y="1309688"/>
          <p14:tracePt t="5155" x="2382838" y="1316038"/>
          <p14:tracePt t="5156" x="2382838" y="1320800"/>
          <p14:tracePt t="5158" x="2382838" y="1327150"/>
          <p14:tracePt t="5160" x="2382838" y="1331913"/>
          <p14:tracePt t="5160" x="2382838" y="1343025"/>
          <p14:tracePt t="5162" x="2382838" y="1349375"/>
          <p14:tracePt t="5164" x="2382838" y="1354138"/>
          <p14:tracePt t="5166" x="2382838" y="1360488"/>
          <p14:tracePt t="5167" x="2382838" y="1371600"/>
          <p14:tracePt t="5168" x="2382838" y="1377950"/>
          <p14:tracePt t="5169" x="2382838" y="1382713"/>
          <p14:tracePt t="5171" x="2382838" y="1389063"/>
          <p14:tracePt t="5172" x="2382838" y="1393825"/>
          <p14:tracePt t="5173" x="2382838" y="1400175"/>
          <p14:tracePt t="5176" x="2382838" y="1404938"/>
          <p14:tracePt t="5177" x="2382838" y="1411288"/>
          <p14:tracePt t="5178" x="2382838" y="1416050"/>
          <p14:tracePt t="5179" x="2389188" y="1422400"/>
          <p14:tracePt t="5180" x="2389188" y="1427163"/>
          <p14:tracePt t="5180" x="2389188" y="1433513"/>
          <p14:tracePt t="5182" x="2389188" y="1444625"/>
          <p14:tracePt t="5185" x="2389188" y="1450975"/>
          <p14:tracePt t="5186" x="2393950" y="1455738"/>
          <p14:tracePt t="5187" x="2393950" y="1462088"/>
          <p14:tracePt t="5189" x="2400300" y="1473200"/>
          <p14:tracePt t="5191" x="2400300" y="1477963"/>
          <p14:tracePt t="5192" x="2400300" y="1489075"/>
          <p14:tracePt t="5194" x="2405063" y="1495425"/>
          <p14:tracePt t="5196" x="2405063" y="1506538"/>
          <p14:tracePt t="5198" x="2405063" y="1512888"/>
          <p14:tracePt t="5200" x="2411413" y="1524000"/>
          <p14:tracePt t="5201" x="2411413" y="1528763"/>
          <p14:tracePt t="5203" x="2411413" y="1539875"/>
          <p14:tracePt t="5204" x="2417763" y="1539875"/>
          <p14:tracePt t="5205" x="2417763" y="1546225"/>
          <p14:tracePt t="5206" x="2417763" y="1550988"/>
          <p14:tracePt t="5207" x="2422525" y="1550988"/>
          <p14:tracePt t="5207" x="2422525" y="1562100"/>
          <p14:tracePt t="5210" x="2422525" y="1568450"/>
          <p14:tracePt t="5210" x="2428875" y="1573213"/>
          <p14:tracePt t="5212" x="2428875" y="1579563"/>
          <p14:tracePt t="5213" x="2428875" y="1585913"/>
          <p14:tracePt t="5214" x="2428875" y="1590675"/>
          <p14:tracePt t="5215" x="2433638" y="1597025"/>
          <p14:tracePt t="5216" x="2433638" y="1601788"/>
          <p14:tracePt t="5217" x="2439988" y="1608138"/>
          <p14:tracePt t="5218" x="2439988" y="1612900"/>
          <p14:tracePt t="5221" x="2444750" y="1624013"/>
          <p14:tracePt t="5222" x="2451100" y="1630363"/>
          <p14:tracePt t="5222" x="2451100" y="1635125"/>
          <p14:tracePt t="5223" x="2451100" y="1641475"/>
          <p14:tracePt t="5225" x="2455863" y="1647825"/>
          <p14:tracePt t="5227" x="2455863" y="1652588"/>
          <p14:tracePt t="5228" x="2455863" y="1658938"/>
          <p14:tracePt t="5230" x="2462213" y="1670050"/>
          <p14:tracePt t="5230" x="2466975" y="1674813"/>
          <p14:tracePt t="5231" x="2466975" y="1681163"/>
          <p14:tracePt t="5234" x="2473325" y="1685925"/>
          <p14:tracePt t="5235" x="2473325" y="1692275"/>
          <p14:tracePt t="5236" x="2473325" y="1697038"/>
          <p14:tracePt t="5237" x="2478088" y="1703388"/>
          <p14:tracePt t="5239" x="2484438" y="1714500"/>
          <p14:tracePt t="5239" x="2484438" y="1720850"/>
          <p14:tracePt t="5241" x="2490788" y="1725613"/>
          <p14:tracePt t="5243" x="2495550" y="1731963"/>
          <p14:tracePt t="5244" x="2495550" y="1743075"/>
          <p14:tracePt t="5245" x="2501900" y="1743075"/>
          <p14:tracePt t="5247" x="2501900" y="1747838"/>
          <p14:tracePt t="5248" x="2506663" y="1754188"/>
          <p14:tracePt t="5250" x="2513013" y="1765300"/>
          <p14:tracePt t="5251" x="2517775" y="1770063"/>
          <p14:tracePt t="5252" x="2517775" y="1776413"/>
          <p14:tracePt t="5253" x="2524125" y="1776413"/>
          <p14:tracePt t="5254" x="2524125" y="1787525"/>
          <p14:tracePt t="5255" x="2528888" y="1787525"/>
          <p14:tracePt t="5256" x="2535238" y="1793875"/>
          <p14:tracePt t="5256" x="2535238" y="1798638"/>
          <p14:tracePt t="5258" x="2540000" y="1809750"/>
          <p14:tracePt t="5261" x="2546350" y="1816100"/>
          <p14:tracePt t="5262" x="2552700" y="1820863"/>
          <p14:tracePt t="5264" x="2557463" y="1827213"/>
          <p14:tracePt t="5265" x="2557463" y="1831975"/>
          <p14:tracePt t="5265" x="2563813" y="1831975"/>
          <p14:tracePt t="5266" x="2563813" y="1838325"/>
          <p14:tracePt t="5267" x="2568575" y="1843088"/>
          <p14:tracePt t="5269" x="2579688" y="1855788"/>
          <p14:tracePt t="5271" x="2586038" y="1860550"/>
          <p14:tracePt t="5271" x="2590800" y="1866900"/>
          <p14:tracePt t="5272" x="2597150" y="1866900"/>
          <p14:tracePt t="5273" x="2597150" y="1871663"/>
          <p14:tracePt t="5275" x="2608263" y="1878013"/>
          <p14:tracePt t="5276" x="2608263" y="1882775"/>
          <p14:tracePt t="5276" x="2613025" y="1882775"/>
          <p14:tracePt t="5277" x="2619375" y="1893888"/>
          <p14:tracePt t="5279" x="2625725" y="1893888"/>
          <p14:tracePt t="5279" x="2630488" y="1900238"/>
          <p14:tracePt t="5283" x="2641600" y="1911350"/>
          <p14:tracePt t="5285" x="2647950" y="1916113"/>
          <p14:tracePt t="5286" x="2659063" y="1916113"/>
          <p14:tracePt t="5286" x="2663825" y="1922463"/>
          <p14:tracePt t="5288" x="2670175" y="1928813"/>
          <p14:tracePt t="5289" x="2674938" y="1933575"/>
          <p14:tracePt t="5290" x="2681288" y="1939925"/>
          <p14:tracePt t="5291" x="2692400" y="1939925"/>
          <p14:tracePt t="5292" x="2692400" y="1944688"/>
          <p14:tracePt t="5293" x="2703513" y="1951038"/>
          <p14:tracePt t="5294" x="2709863" y="1951038"/>
          <p14:tracePt t="5295" x="2714625" y="1955800"/>
          <p14:tracePt t="5296" x="2720975" y="1955800"/>
          <p14:tracePt t="5297" x="2732088" y="1962150"/>
          <p14:tracePt t="5298" x="2732088" y="1966913"/>
          <p14:tracePt t="5299" x="2743200" y="1966913"/>
          <p14:tracePt t="5300" x="2747963" y="1966913"/>
          <p14:tracePt t="5301" x="2754313" y="1973263"/>
          <p14:tracePt t="5302" x="2765425" y="1978025"/>
          <p14:tracePt t="5304" x="2771775" y="1984375"/>
          <p14:tracePt t="5305" x="2782888" y="1990725"/>
          <p14:tracePt t="5306" x="2787650" y="1990725"/>
          <p14:tracePt t="5308" x="2805113" y="1995488"/>
          <p14:tracePt t="5309" x="2809875" y="2001838"/>
          <p14:tracePt t="5310" x="2820988" y="2001838"/>
          <p14:tracePt t="5312" x="2827338" y="2001838"/>
          <p14:tracePt t="5313" x="2844800" y="2006600"/>
          <p14:tracePt t="5314" x="2849563" y="2012950"/>
          <p14:tracePt t="5315" x="2855913" y="2012950"/>
          <p14:tracePt t="5315" x="2867025" y="2012950"/>
          <p14:tracePt t="5317" x="2871788" y="2017713"/>
          <p14:tracePt t="5317" x="2882900" y="2024063"/>
          <p14:tracePt t="5318" x="2895600" y="2024063"/>
          <p14:tracePt t="5320" x="2906713" y="2024063"/>
          <p14:tracePt t="5320" x="2906713" y="2028825"/>
          <p14:tracePt t="5321" x="2917825" y="2035175"/>
          <p14:tracePt t="5322" x="2928938" y="2035175"/>
          <p14:tracePt t="5324" x="2940050" y="2035175"/>
          <p14:tracePt t="5326" x="2951163" y="2039938"/>
          <p14:tracePt t="5326" x="2962275" y="2039938"/>
          <p14:tracePt t="5327" x="2973388" y="2046288"/>
          <p14:tracePt t="5329" x="2984500" y="2046288"/>
          <p14:tracePt t="5331" x="2995613" y="2046288"/>
          <p14:tracePt t="5332" x="3006725" y="2051050"/>
          <p14:tracePt t="5334" x="3017838" y="2051050"/>
          <p14:tracePt t="5335" x="3028950" y="2057400"/>
          <p14:tracePt t="5336" x="3041650" y="2057400"/>
          <p14:tracePt t="5337" x="3052763" y="2063750"/>
          <p14:tracePt t="5339" x="3063875" y="2063750"/>
          <p14:tracePt t="5340" x="3079750" y="2063750"/>
          <p14:tracePt t="5341" x="3090863" y="2063750"/>
          <p14:tracePt t="5343" x="3103563" y="2068513"/>
          <p14:tracePt t="5343" x="3114675" y="2068513"/>
          <p14:tracePt t="5345" x="3125788" y="2068513"/>
          <p14:tracePt t="5346" x="3136900" y="2074863"/>
          <p14:tracePt t="5348" x="3148013" y="2074863"/>
          <p14:tracePt t="5349" x="3159125" y="2074863"/>
          <p14:tracePt t="5350" x="3176588" y="2074863"/>
          <p14:tracePt t="5350" x="3181350" y="2074863"/>
          <p14:tracePt t="5352" x="3198813" y="2074863"/>
          <p14:tracePt t="5354" x="3209925" y="2074863"/>
          <p14:tracePt t="5355" x="3225800" y="2079625"/>
          <p14:tracePt t="5355" x="3238500" y="2079625"/>
          <p14:tracePt t="5356" x="3243263" y="2079625"/>
          <p14:tracePt t="5357" x="3254375" y="2079625"/>
          <p14:tracePt t="5358" x="3260725" y="2079625"/>
          <p14:tracePt t="5360" x="3271838" y="2085975"/>
          <p14:tracePt t="5360" x="3282950" y="2085975"/>
          <p14:tracePt t="5361" x="3294063" y="2085975"/>
          <p14:tracePt t="5362" x="3298825" y="2085975"/>
          <p14:tracePt t="5363" x="3316288" y="2085975"/>
          <p14:tracePt t="5365" x="3322638" y="2085975"/>
          <p14:tracePt t="5366" x="3333750" y="2085975"/>
          <p14:tracePt t="5367" x="3344863" y="2085975"/>
          <p14:tracePt t="5367" x="3355975" y="2085975"/>
          <p14:tracePt t="5368" x="3367088" y="2085975"/>
          <p14:tracePt t="5370" x="3371850" y="2085975"/>
          <p14:tracePt t="5370" x="3389313" y="2085975"/>
          <p14:tracePt t="5373" x="3400425" y="2085975"/>
          <p14:tracePt t="5374" x="3417888" y="2085975"/>
          <p14:tracePt t="5375" x="3429000" y="2085975"/>
          <p14:tracePt t="5375" x="3440113" y="2085975"/>
          <p14:tracePt t="5377" x="3451225" y="2085975"/>
          <p14:tracePt t="5378" x="3462338" y="2085975"/>
          <p14:tracePt t="5379" x="3473450" y="2085975"/>
          <p14:tracePt t="5381" x="3484563" y="2085975"/>
          <p14:tracePt t="5382" x="3495675" y="2085975"/>
          <p14:tracePt t="5383" x="3513138" y="2085975"/>
          <p14:tracePt t="5384" x="3530600" y="2085975"/>
          <p14:tracePt t="5385" x="3535363" y="2085975"/>
          <p14:tracePt t="5386" x="3546475" y="2085975"/>
          <p14:tracePt t="5387" x="3552825" y="2085975"/>
          <p14:tracePt t="5388" x="3557588" y="2085975"/>
          <p14:tracePt t="5389" x="3575050" y="2085975"/>
          <p14:tracePt t="5390" x="3586163" y="2085975"/>
          <p14:tracePt t="5391" x="3597275" y="2085975"/>
          <p14:tracePt t="5392" x="3603625" y="2085975"/>
          <p14:tracePt t="5393" x="3614738" y="2085975"/>
          <p14:tracePt t="5394" x="3630613" y="2085975"/>
          <p14:tracePt t="5395" x="3636963" y="2085975"/>
          <p14:tracePt t="5395" x="3648075" y="2085975"/>
          <p14:tracePt t="5396" x="3659188" y="2085975"/>
          <p14:tracePt t="5397" x="3670300" y="2085975"/>
          <p14:tracePt t="5398" x="3681413" y="2085975"/>
          <p14:tracePt t="5399" x="3692525" y="2085975"/>
          <p14:tracePt t="5401" x="3703638" y="2085975"/>
          <p14:tracePt t="5402" x="3714750" y="2085975"/>
          <p14:tracePt t="5404" x="3727450" y="2085975"/>
          <p14:tracePt t="5405" x="3738563" y="2085975"/>
          <p14:tracePt t="5405" x="3754438" y="2085975"/>
          <p14:tracePt t="5407" x="3765550" y="2085975"/>
          <p14:tracePt t="5408" x="3776663" y="2079625"/>
          <p14:tracePt t="5409" x="3789363" y="2079625"/>
          <p14:tracePt t="5410" x="3794125" y="2079625"/>
          <p14:tracePt t="5411" x="3805238" y="2079625"/>
          <p14:tracePt t="5411" x="3816350" y="2079625"/>
          <p14:tracePt t="5412" x="3827463" y="2079625"/>
          <p14:tracePt t="5414" x="3833813" y="2079625"/>
          <p14:tracePt t="5415" x="3844925" y="2079625"/>
          <p14:tracePt t="5416" x="3849688" y="2079625"/>
          <p14:tracePt t="5416" x="3862388" y="2074863"/>
          <p14:tracePt t="5417" x="3878263" y="2074863"/>
          <p14:tracePt t="5418" x="3884613" y="2074863"/>
          <p14:tracePt t="5419" x="3895725" y="2068513"/>
          <p14:tracePt t="5421" x="3900488" y="2068513"/>
          <p14:tracePt t="5422" x="3911600" y="2068513"/>
          <p14:tracePt t="5423" x="3922713" y="2063750"/>
          <p14:tracePt t="5424" x="3935413" y="2063750"/>
          <p14:tracePt t="5425" x="3940175" y="2063750"/>
          <p14:tracePt t="5426" x="3957638" y="2063750"/>
          <p14:tracePt t="5428" x="3968750" y="2057400"/>
          <p14:tracePt t="5429" x="3979863" y="2057400"/>
          <p14:tracePt t="5430" x="3990975" y="2051050"/>
          <p14:tracePt t="5432" x="4002088" y="2051050"/>
          <p14:tracePt t="5433" x="4013200" y="2051050"/>
          <p14:tracePt t="5434" x="4030663" y="2046288"/>
          <p14:tracePt t="5435" x="4041775" y="2046288"/>
          <p14:tracePt t="5437" x="4052888" y="2039938"/>
          <p14:tracePt t="5438" x="4064000" y="2035175"/>
          <p14:tracePt t="5439" x="4075113" y="2035175"/>
          <p14:tracePt t="5440" x="4086225" y="2035175"/>
          <p14:tracePt t="5442" x="4097338" y="2028825"/>
          <p14:tracePt t="5442" x="4114800" y="2028825"/>
          <p14:tracePt t="5443" x="4119563" y="2024063"/>
          <p14:tracePt t="5446" x="4130675" y="2024063"/>
          <p14:tracePt t="5446" x="4148138" y="2017713"/>
          <p14:tracePt t="5447" x="4154488" y="2017713"/>
          <p14:tracePt t="5449" x="4159250" y="2012950"/>
          <p14:tracePt t="5450" x="4170363" y="2012950"/>
          <p14:tracePt t="5451" x="4176713" y="2012950"/>
          <p14:tracePt t="5452" x="4181475" y="2012950"/>
          <p14:tracePt t="5452" x="4192588" y="2006600"/>
          <p14:tracePt t="5453" x="4205288" y="2001838"/>
          <p14:tracePt t="5455" x="4216400" y="1995488"/>
          <p14:tracePt t="5456" x="4221163" y="1995488"/>
          <p14:tracePt t="5456" x="4227513" y="1995488"/>
          <p14:tracePt t="5457" x="4238625" y="1990725"/>
          <p14:tracePt t="5458" x="4249738" y="1990725"/>
          <p14:tracePt t="5459" x="4254500" y="1990725"/>
          <p14:tracePt t="5461" x="4260850" y="1984375"/>
          <p14:tracePt t="5461" x="4271963" y="1978025"/>
          <p14:tracePt t="5463" x="4278313" y="1978025"/>
          <p14:tracePt t="5464" x="4283075" y="1978025"/>
          <p14:tracePt t="5465" x="4294188" y="1973263"/>
          <p14:tracePt t="5466" x="4305300" y="1966913"/>
          <p14:tracePt t="5466" x="4311650" y="1966913"/>
          <p14:tracePt t="5467" x="4316413" y="1966913"/>
          <p14:tracePt t="5468" x="4322763" y="1962150"/>
          <p14:tracePt t="5470" x="4327525" y="1955800"/>
          <p14:tracePt t="5471" x="4333875" y="1955800"/>
          <p14:tracePt t="5472" x="4344988" y="1955800"/>
          <p14:tracePt t="5473" x="4351338" y="1951038"/>
          <p14:tracePt t="5474" x="4362450" y="1944688"/>
          <p14:tracePt t="5476" x="4373563" y="1939925"/>
          <p14:tracePt t="5477" x="4378325" y="1933575"/>
          <p14:tracePt t="5478" x="4384675" y="1933575"/>
          <p14:tracePt t="5480" x="4400550" y="1928813"/>
          <p14:tracePt t="5481" x="4406900" y="1928813"/>
          <p14:tracePt t="5482" x="4406900" y="1922463"/>
          <p14:tracePt t="5483" x="4413250" y="1922463"/>
          <p14:tracePt t="5484" x="4424363" y="1916113"/>
          <p14:tracePt t="5485" x="4429125" y="1911350"/>
          <p14:tracePt t="5486" x="4435475" y="1911350"/>
          <p14:tracePt t="5487" x="4440238" y="1905000"/>
          <p14:tracePt t="5488" x="4446588" y="1905000"/>
          <p14:tracePt t="5489" x="4457700" y="1900238"/>
          <p14:tracePt t="5491" x="4462463" y="1893888"/>
          <p14:tracePt t="5492" x="4468813" y="1889125"/>
          <p14:tracePt t="5493" x="4473575" y="1889125"/>
          <p14:tracePt t="5494" x="4479925" y="1889125"/>
          <p14:tracePt t="5495" x="4479925" y="1882775"/>
          <p14:tracePt t="5495" x="4491038" y="1882775"/>
          <p14:tracePt t="5496" x="4491038" y="1878013"/>
          <p14:tracePt t="5498" x="4497388" y="1871663"/>
          <p14:tracePt t="5500" x="4508500" y="1866900"/>
          <p14:tracePt t="5502" x="4513263" y="1860550"/>
          <p14:tracePt t="5504" x="4524375" y="1855788"/>
          <p14:tracePt t="5505" x="4524375" y="1849438"/>
          <p14:tracePt t="5506" x="4530725" y="1849438"/>
          <p14:tracePt t="5507" x="4535488" y="1843088"/>
          <p14:tracePt t="5508" x="4541838" y="1843088"/>
          <p14:tracePt t="5509" x="4541838" y="1838325"/>
          <p14:tracePt t="5511" x="4548188" y="1831975"/>
          <p14:tracePt t="5512" x="4552950" y="1827213"/>
          <p14:tracePt t="5514" x="4564063" y="1820863"/>
          <p14:tracePt t="5515" x="4564063" y="1816100"/>
          <p14:tracePt t="5516" x="4570413" y="1809750"/>
          <p14:tracePt t="5519" x="4575175" y="1809750"/>
          <p14:tracePt t="5520" x="4581525" y="1798638"/>
          <p14:tracePt t="5522" x="4586288" y="1793875"/>
          <p14:tracePt t="5524" x="4592638" y="1787525"/>
          <p14:tracePt t="5526" x="4597400" y="1776413"/>
          <p14:tracePt t="5528" x="4603750" y="1770063"/>
          <p14:tracePt t="5530" x="4608513" y="1765300"/>
          <p14:tracePt t="5530" x="4608513" y="1758950"/>
          <p14:tracePt t="5533" x="4614863" y="1754188"/>
          <p14:tracePt t="5534" x="4621213" y="1747838"/>
          <p14:tracePt t="5537" x="4621213" y="1743075"/>
          <p14:tracePt t="5537" x="4625975" y="1736725"/>
          <p14:tracePt t="5539" x="4625975" y="1731963"/>
          <p14:tracePt t="5542" x="4632325" y="1720850"/>
          <p14:tracePt t="5543" x="4637088" y="1720850"/>
          <p14:tracePt t="5543" x="4637088" y="1714500"/>
          <p14:tracePt t="5545" x="4637088" y="1708150"/>
          <p14:tracePt t="5547" x="4643438" y="1703388"/>
          <p14:tracePt t="5548" x="4643438" y="1697038"/>
          <p14:tracePt t="5549" x="4643438" y="1692275"/>
          <p14:tracePt t="5551" x="4648200" y="1685925"/>
          <p14:tracePt t="5552" x="4648200" y="1681163"/>
          <p14:tracePt t="5553" x="4654550" y="1674813"/>
          <p14:tracePt t="5555" x="4654550" y="1670050"/>
          <p14:tracePt t="5557" x="4654550" y="1663700"/>
          <p14:tracePt t="5559" x="4659313" y="1658938"/>
          <p14:tracePt t="5560" x="4659313" y="1652588"/>
          <p14:tracePt t="5561" x="4659313" y="1647825"/>
          <p14:tracePt t="5563" x="4659313" y="1641475"/>
          <p14:tracePt t="5565" x="4665663" y="1635125"/>
          <p14:tracePt t="5566" x="4665663" y="1630363"/>
          <p14:tracePt t="5568" x="4665663" y="1624013"/>
          <p14:tracePt t="5570" x="4665663" y="1619250"/>
          <p14:tracePt t="5571" x="4665663" y="1612900"/>
          <p14:tracePt t="5572" x="4670425" y="1612900"/>
          <p14:tracePt t="5573" x="4670425" y="1608138"/>
          <p14:tracePt t="5575" x="4670425" y="1601788"/>
          <p14:tracePt t="5577" x="4676775" y="1590675"/>
          <p14:tracePt t="5579" x="4676775" y="1585913"/>
          <p14:tracePt t="5581" x="4676775" y="1579563"/>
          <p14:tracePt t="5582" x="4676775" y="1573213"/>
          <p14:tracePt t="5584" x="4676775" y="1568450"/>
          <p14:tracePt t="5585" x="4676775" y="1562100"/>
          <p14:tracePt t="5588" x="4676775" y="1550988"/>
          <p14:tracePt t="5589" x="4676775" y="1546225"/>
          <p14:tracePt t="5590" x="4676775" y="1539875"/>
          <p14:tracePt t="5592" x="4676775" y="1535113"/>
          <p14:tracePt t="5594" x="4676775" y="1528763"/>
          <p14:tracePt t="5595" x="4676775" y="1524000"/>
          <p14:tracePt t="5596" x="4676775" y="1517650"/>
          <p14:tracePt t="5598" x="4676775" y="1512888"/>
          <p14:tracePt t="5598" x="4676775" y="1506538"/>
          <p14:tracePt t="5601" x="4676775" y="1495425"/>
          <p14:tracePt t="5603" x="4676775" y="1489075"/>
          <p14:tracePt t="5604" x="4676775" y="1484313"/>
          <p14:tracePt t="5604" x="4676775" y="1477963"/>
          <p14:tracePt t="5607" x="4676775" y="1473200"/>
          <p14:tracePt t="5609" x="4676775" y="1466850"/>
          <p14:tracePt t="5610" x="4676775" y="1462088"/>
          <p14:tracePt t="5611" x="4676775" y="1450975"/>
          <p14:tracePt t="5613" x="4676775" y="1444625"/>
          <p14:tracePt t="5615" x="4670425" y="1438275"/>
          <p14:tracePt t="5616" x="4670425" y="1433513"/>
          <p14:tracePt t="5617" x="4670425" y="1427163"/>
          <p14:tracePt t="5619" x="4670425" y="1422400"/>
          <p14:tracePt t="5620" x="4670425" y="1416050"/>
          <p14:tracePt t="5621" x="4665663" y="1411288"/>
          <p14:tracePt t="5623" x="4665663" y="1404938"/>
          <p14:tracePt t="5624" x="4665663" y="1400175"/>
          <p14:tracePt t="5625" x="4665663" y="1393825"/>
          <p14:tracePt t="5626" x="4659313" y="1393825"/>
          <p14:tracePt t="5627" x="4659313" y="1389063"/>
          <p14:tracePt t="5627" x="4654550" y="1377950"/>
          <p14:tracePt t="5630" x="4654550" y="1371600"/>
          <p14:tracePt t="5631" x="4648200" y="1371600"/>
          <p14:tracePt t="5632" x="4648200" y="1360488"/>
          <p14:tracePt t="5633" x="4643438" y="1354138"/>
          <p14:tracePt t="5634" x="4643438" y="1349375"/>
          <p14:tracePt t="5636" x="4643438" y="1343025"/>
          <p14:tracePt t="5637" x="4637088" y="1338263"/>
          <p14:tracePt t="5638" x="4632325" y="1331913"/>
          <p14:tracePt t="5639" x="4632325" y="1327150"/>
          <p14:tracePt t="5640" x="4625975" y="1316038"/>
          <p14:tracePt t="5641" x="4621213" y="1316038"/>
          <p14:tracePt t="5643" x="4614863" y="1304925"/>
          <p14:tracePt t="5644" x="4614863" y="1298575"/>
          <p14:tracePt t="5645" x="4608513" y="1292225"/>
          <p14:tracePt t="5646" x="4608513" y="1287463"/>
          <p14:tracePt t="5647" x="4603750" y="1281113"/>
          <p14:tracePt t="5648" x="4597400" y="1276350"/>
          <p14:tracePt t="5649" x="4592638" y="1270000"/>
          <p14:tracePt t="5651" x="4592638" y="1265238"/>
          <p14:tracePt t="5652" x="4581525" y="1258888"/>
          <p14:tracePt t="5652" x="4581525" y="1247775"/>
          <p14:tracePt t="5654" x="4575175" y="1247775"/>
          <p14:tracePt t="5655" x="4575175" y="1243013"/>
          <p14:tracePt t="5656" x="4570413" y="1236663"/>
          <p14:tracePt t="5657" x="4564063" y="1225550"/>
          <p14:tracePt t="5658" x="4559300" y="1225550"/>
          <p14:tracePt t="5659" x="4559300" y="1219200"/>
          <p14:tracePt t="5660" x="4548188" y="1214438"/>
          <p14:tracePt t="5662" x="4548188" y="1208088"/>
          <p14:tracePt t="5663" x="4535488" y="1203325"/>
          <p14:tracePt t="5664" x="4535488" y="1196975"/>
          <p14:tracePt t="5665" x="4524375" y="1192213"/>
          <p14:tracePt t="5666" x="4524375" y="1185863"/>
          <p14:tracePt t="5668" x="4513263" y="1174750"/>
          <p14:tracePt t="5668" x="4502150" y="1169988"/>
          <p14:tracePt t="5670" x="4502150" y="1163638"/>
          <p14:tracePt t="5671" x="4497388" y="1157288"/>
          <p14:tracePt t="5672" x="4491038" y="1152525"/>
          <p14:tracePt t="5673" x="4479925" y="1146175"/>
          <p14:tracePt t="5674" x="4473575" y="1141413"/>
          <p14:tracePt t="5675" x="4468813" y="1141413"/>
          <p14:tracePt t="5676" x="4468813" y="1135063"/>
          <p14:tracePt t="5677" x="4457700" y="1130300"/>
          <p14:tracePt t="5678" x="4451350" y="1123950"/>
          <p14:tracePt t="5680" x="4446588" y="1119188"/>
          <p14:tracePt t="5681" x="4435475" y="1112838"/>
          <p14:tracePt t="5683" x="4424363" y="1108075"/>
          <p14:tracePt t="5684" x="4418013" y="1101725"/>
          <p14:tracePt t="5685" x="4413250" y="1095375"/>
          <p14:tracePt t="5686" x="4400550" y="1090613"/>
          <p14:tracePt t="5688" x="4389438" y="1084263"/>
          <p14:tracePt t="5689" x="4378325" y="1079500"/>
          <p14:tracePt t="5690" x="4378325" y="1073150"/>
          <p14:tracePt t="5691" x="4373563" y="1073150"/>
          <p14:tracePt t="5692" x="4356100" y="1062038"/>
          <p14:tracePt t="5693" x="4344988" y="1062038"/>
          <p14:tracePt t="5694" x="4338638" y="1057275"/>
          <p14:tracePt t="5695" x="4333875" y="1057275"/>
          <p14:tracePt t="5696" x="4327525" y="1050925"/>
          <p14:tracePt t="5697" x="4322763" y="1050925"/>
          <p14:tracePt t="5698" x="4311650" y="1046163"/>
          <p14:tracePt t="5699" x="4305300" y="1039813"/>
          <p14:tracePt t="5700" x="4294188" y="1035050"/>
          <p14:tracePt t="5701" x="4283075" y="1028700"/>
          <p14:tracePt t="5702" x="4271963" y="1022350"/>
          <p14:tracePt t="5704" x="4260850" y="1022350"/>
          <p14:tracePt t="5705" x="4243388" y="1017588"/>
          <p14:tracePt t="5706" x="4238625" y="1011238"/>
          <p14:tracePt t="5707" x="4232275" y="1011238"/>
          <p14:tracePt t="5708" x="4221163" y="1006475"/>
          <p14:tracePt t="5709" x="4216400" y="1006475"/>
          <p14:tracePt t="5710" x="4198938" y="995363"/>
          <p14:tracePt t="5711" x="4192588" y="995363"/>
          <p14:tracePt t="5712" x="4181475" y="995363"/>
          <p14:tracePt t="5713" x="4176713" y="995363"/>
          <p14:tracePt t="5715" x="4170363" y="989013"/>
          <p14:tracePt t="5716" x="4143375" y="977900"/>
          <p14:tracePt t="5718" x="4137025" y="977900"/>
          <p14:tracePt t="5719" x="4114800" y="973138"/>
          <p14:tracePt t="5720" x="4097338" y="966788"/>
          <p14:tracePt t="5721" x="4092575" y="966788"/>
          <p14:tracePt t="5722" x="4081463" y="966788"/>
          <p14:tracePt t="5723" x="4070350" y="962025"/>
          <p14:tracePt t="5724" x="4064000" y="962025"/>
          <p14:tracePt t="5725" x="4052888" y="955675"/>
          <p14:tracePt t="5726" x="4041775" y="955675"/>
          <p14:tracePt t="5727" x="4030663" y="949325"/>
          <p14:tracePt t="5728" x="4019550" y="949325"/>
          <p14:tracePt t="5729" x="4002088" y="949325"/>
          <p14:tracePt t="5730" x="3990975" y="944563"/>
          <p14:tracePt t="5731" x="3979863" y="938213"/>
          <p14:tracePt t="5732" x="3968750" y="938213"/>
          <p14:tracePt t="5733" x="3957638" y="933450"/>
          <p14:tracePt t="5734" x="3946525" y="933450"/>
          <p14:tracePt t="5735" x="3935413" y="933450"/>
          <p14:tracePt t="5736" x="3917950" y="927100"/>
          <p14:tracePt t="5738" x="3906838" y="927100"/>
          <p14:tracePt t="5739" x="3889375" y="922338"/>
          <p14:tracePt t="5740" x="3873500" y="922338"/>
          <p14:tracePt t="5741" x="3862388" y="922338"/>
          <p14:tracePt t="5743" x="3838575" y="915988"/>
          <p14:tracePt t="5743" x="3827463" y="915988"/>
          <p14:tracePt t="5744" x="3816350" y="911225"/>
          <p14:tracePt t="5745" x="3805238" y="911225"/>
          <p14:tracePt t="5746" x="3789363" y="904875"/>
          <p14:tracePt t="5747" x="3776663" y="904875"/>
          <p14:tracePt t="5748" x="3765550" y="904875"/>
          <p14:tracePt t="5749" x="3749675" y="900113"/>
          <p14:tracePt t="5750" x="3732213" y="900113"/>
          <p14:tracePt t="5751" x="3721100" y="900113"/>
          <p14:tracePt t="5752" x="3709988" y="900113"/>
          <p14:tracePt t="5753" x="3698875" y="900113"/>
          <p14:tracePt t="5753" x="3681413" y="893763"/>
          <p14:tracePt t="5754" x="3670300" y="893763"/>
          <p14:tracePt t="5755" x="3648075" y="887413"/>
          <p14:tracePt t="5756" x="3636963" y="887413"/>
          <p14:tracePt t="5758" x="3625850" y="887413"/>
          <p14:tracePt t="5758" x="3608388" y="882650"/>
          <p14:tracePt t="5760" x="3592513" y="882650"/>
          <p14:tracePt t="5760" x="3579813" y="882650"/>
          <p14:tracePt t="5762" x="3568700" y="882650"/>
          <p14:tracePt t="5763" x="3552825" y="882650"/>
          <p14:tracePt t="5764" x="3530600" y="882650"/>
          <p14:tracePt t="5765" x="3519488" y="876300"/>
          <p14:tracePt t="5765" x="3502025" y="876300"/>
          <p14:tracePt t="5766" x="3490913" y="876300"/>
          <p14:tracePt t="5767" x="3479800" y="876300"/>
          <p14:tracePt t="5769" x="3462338" y="871538"/>
          <p14:tracePt t="5770" x="3440113" y="871538"/>
          <p14:tracePt t="5770" x="3429000" y="871538"/>
          <p14:tracePt t="5771" x="3411538" y="865188"/>
          <p14:tracePt t="5772" x="3395663" y="865188"/>
          <p14:tracePt t="5774" x="3384550" y="865188"/>
          <p14:tracePt t="5775" x="3371850" y="865188"/>
          <p14:tracePt t="5775" x="3349625" y="865188"/>
          <p14:tracePt t="5777" x="3327400" y="865188"/>
          <p14:tracePt t="5778" x="3316288" y="865188"/>
          <p14:tracePt t="5779" x="3305175" y="865188"/>
          <p14:tracePt t="5780" x="3287713" y="860425"/>
          <p14:tracePt t="5781" x="3271838" y="860425"/>
          <p14:tracePt t="5782" x="3254375" y="860425"/>
          <p14:tracePt t="5783" x="3238500" y="860425"/>
          <p14:tracePt t="5784" x="3225800" y="854075"/>
          <p14:tracePt t="5785" x="3209925" y="854075"/>
          <p14:tracePt t="5786" x="3187700" y="854075"/>
          <p14:tracePt t="5787" x="3176588" y="854075"/>
          <p14:tracePt t="5788" x="3159125" y="854075"/>
          <p14:tracePt t="5788" x="3148013" y="849313"/>
          <p14:tracePt t="5790" x="3136900" y="849313"/>
          <p14:tracePt t="5791" x="3114675" y="849313"/>
          <p14:tracePt t="5792" x="3103563" y="849313"/>
          <p14:tracePt t="5793" x="3086100" y="849313"/>
          <p14:tracePt t="5794" x="3057525" y="849313"/>
          <p14:tracePt t="5795" x="3046413" y="849313"/>
          <p14:tracePt t="5796" x="3028950" y="849313"/>
          <p14:tracePt t="5797" x="3017838" y="849313"/>
          <p14:tracePt t="5798" x="3006725" y="849313"/>
          <p14:tracePt t="5799" x="2990850" y="849313"/>
          <p14:tracePt t="5800" x="2968625" y="849313"/>
          <p14:tracePt t="5800" x="2955925" y="849313"/>
          <p14:tracePt t="5801" x="2940050" y="849313"/>
          <p14:tracePt t="5803" x="2928938" y="849313"/>
          <p14:tracePt t="5804" x="2917825" y="849313"/>
          <p14:tracePt t="5805" x="2889250" y="842963"/>
          <p14:tracePt t="5805" x="2871788" y="842963"/>
          <p14:tracePt t="5806" x="2855913" y="842963"/>
          <p14:tracePt t="5808" x="2844800" y="842963"/>
          <p14:tracePt t="5809" x="2833688" y="842963"/>
          <p14:tracePt t="5810" x="2820988" y="842963"/>
          <p14:tracePt t="5811" x="2798763" y="842963"/>
          <p14:tracePt t="5812" x="2787650" y="842963"/>
          <p14:tracePt t="5812" x="2771775" y="842963"/>
          <p14:tracePt t="5813" x="2760663" y="842963"/>
          <p14:tracePt t="5814" x="2743200" y="842963"/>
          <p14:tracePt t="5815" x="2732088" y="842963"/>
          <p14:tracePt t="5817" x="2709863" y="838200"/>
          <p14:tracePt t="5818" x="2692400" y="838200"/>
          <p14:tracePt t="5819" x="2674938" y="838200"/>
          <p14:tracePt t="5820" x="2663825" y="838200"/>
          <p14:tracePt t="5820" x="2652713" y="838200"/>
          <p14:tracePt t="5822" x="2641600" y="838200"/>
          <p14:tracePt t="5823" x="2619375" y="838200"/>
          <p14:tracePt t="5824" x="2601913" y="838200"/>
          <p14:tracePt t="5825" x="2586038" y="838200"/>
          <p14:tracePt t="5826" x="2574925" y="838200"/>
          <p14:tracePt t="5827" x="2563813" y="838200"/>
          <p14:tracePt t="5828" x="2552700" y="838200"/>
          <p14:tracePt t="5829" x="2540000" y="838200"/>
          <p14:tracePt t="5830" x="2517775" y="838200"/>
          <p14:tracePt t="5831" x="2501900" y="838200"/>
          <p14:tracePt t="5832" x="2478088" y="838200"/>
          <p14:tracePt t="5833" x="2466975" y="838200"/>
          <p14:tracePt t="5834" x="2455863" y="838200"/>
          <p14:tracePt t="5835" x="2444750" y="838200"/>
          <p14:tracePt t="5836" x="2433638" y="838200"/>
          <p14:tracePt t="5837" x="2422525" y="838200"/>
          <p14:tracePt t="5838" x="2400300" y="838200"/>
          <p14:tracePt t="5838" x="2389188" y="838200"/>
          <p14:tracePt t="5840" x="2371725" y="838200"/>
          <p14:tracePt t="5841" x="2360613" y="838200"/>
          <p14:tracePt t="5842" x="2338388" y="838200"/>
          <p14:tracePt t="5842" x="2327275" y="838200"/>
          <p14:tracePt t="5843" x="2316163" y="838200"/>
          <p14:tracePt t="5845" x="2305050" y="838200"/>
          <p14:tracePt t="5846" x="2293938" y="838200"/>
          <p14:tracePt t="5847" x="2282825" y="838200"/>
          <p14:tracePt t="5848" x="2270125" y="838200"/>
          <p14:tracePt t="5849" x="2254250" y="838200"/>
          <p14:tracePt t="5850" x="2243138" y="838200"/>
          <p14:tracePt t="5851" x="2225675" y="838200"/>
          <p14:tracePt t="5852" x="2214563" y="838200"/>
          <p14:tracePt t="5853" x="2192338" y="838200"/>
          <p14:tracePt t="5854" x="2185988" y="838200"/>
          <p14:tracePt t="5855" x="2170113" y="838200"/>
          <p14:tracePt t="5855" x="2163763" y="838200"/>
          <p14:tracePt t="5856" x="2147888" y="842963"/>
          <p14:tracePt t="5858" x="2141538" y="842963"/>
          <p14:tracePt t="5859" x="2130425" y="842963"/>
          <p14:tracePt t="5860" x="2119313" y="842963"/>
          <p14:tracePt t="5861" x="2101850" y="842963"/>
          <p14:tracePt t="5862" x="2090738" y="842963"/>
          <p14:tracePt t="5862" x="2079625" y="842963"/>
          <p14:tracePt t="5864" x="2068513" y="842963"/>
          <p14:tracePt t="5864" x="2057400" y="849313"/>
          <p14:tracePt t="5866" x="2039938" y="849313"/>
          <p14:tracePt t="5867" x="2028825" y="854075"/>
          <p14:tracePt t="5867" x="2017713" y="854075"/>
          <p14:tracePt t="5869" x="2006600" y="854075"/>
          <p14:tracePt t="5870" x="2001838" y="854075"/>
          <p14:tracePt t="5871" x="1984375" y="854075"/>
          <p14:tracePt t="5871" x="1984375" y="860425"/>
          <p14:tracePt t="5873" x="1973263" y="860425"/>
          <p14:tracePt t="5874" x="1962150" y="865188"/>
          <p14:tracePt t="5875" x="1944688" y="865188"/>
          <p14:tracePt t="5876" x="1933575" y="865188"/>
          <p14:tracePt t="5877" x="1922463" y="865188"/>
          <p14:tracePt t="5878" x="1922463" y="871538"/>
          <p14:tracePt t="5879" x="1905000" y="876300"/>
          <p14:tracePt t="5880" x="1900238" y="876300"/>
          <p14:tracePt t="5881" x="1889125" y="876300"/>
          <p14:tracePt t="5882" x="1878013" y="876300"/>
          <p14:tracePt t="5883" x="1878013" y="882650"/>
          <p14:tracePt t="5884" x="1866900" y="887413"/>
          <p14:tracePt t="5885" x="1854200" y="887413"/>
          <p14:tracePt t="5886" x="1849438" y="887413"/>
          <p14:tracePt t="5887" x="1843088" y="893763"/>
          <p14:tracePt t="5888" x="1831975" y="893763"/>
          <p14:tracePt t="5888" x="1827213" y="900113"/>
          <p14:tracePt t="5890" x="1820863" y="900113"/>
          <p14:tracePt t="5890" x="1809750" y="904875"/>
          <p14:tracePt t="5891" x="1809750" y="911225"/>
          <p14:tracePt t="5892" x="1798638" y="911225"/>
          <p14:tracePt t="5894" x="1787525" y="915988"/>
          <p14:tracePt t="5896" x="1776413" y="922338"/>
          <p14:tracePt t="5896" x="1770063" y="927100"/>
          <p14:tracePt t="5897" x="1765300" y="933450"/>
          <p14:tracePt t="5898" x="1758950" y="933450"/>
          <p14:tracePt t="5901" x="1754188" y="938213"/>
          <p14:tracePt t="5902" x="1747838" y="944563"/>
          <p14:tracePt t="5902" x="1736725" y="949325"/>
          <p14:tracePt t="5904" x="1731963" y="949325"/>
          <p14:tracePt t="5905" x="1731963" y="955675"/>
          <p14:tracePt t="5905" x="1725613" y="955675"/>
          <p14:tracePt t="5916" x="1685925" y="1000125"/>
          <p14:tracePt t="5917" x="1681163" y="1006475"/>
          <p14:tracePt t="5918" x="1674813" y="1011238"/>
          <p14:tracePt t="5920" x="1674813" y="1017588"/>
          <p14:tracePt t="5921" x="1663700" y="1022350"/>
          <p14:tracePt t="5922" x="1663700" y="1028700"/>
          <p14:tracePt t="5923" x="1658938" y="1035050"/>
          <p14:tracePt t="5924" x="1658938" y="1039813"/>
          <p14:tracePt t="5925" x="1658938" y="1046163"/>
          <p14:tracePt t="5926" x="1652588" y="1050925"/>
          <p14:tracePt t="5927" x="1646238" y="1057275"/>
          <p14:tracePt t="5928" x="1646238" y="1062038"/>
          <p14:tracePt t="5929" x="1646238" y="1068388"/>
          <p14:tracePt t="5930" x="1641475" y="1073150"/>
          <p14:tracePt t="5932" x="1641475" y="1079500"/>
          <p14:tracePt t="5933" x="1635125" y="1084263"/>
          <p14:tracePt t="5934" x="1630363" y="1095375"/>
          <p14:tracePt t="5936" x="1630363" y="1101725"/>
          <p14:tracePt t="5937" x="1630363" y="1108075"/>
          <p14:tracePt t="5938" x="1624013" y="1112838"/>
          <p14:tracePt t="5938" x="1624013" y="1119188"/>
          <p14:tracePt t="5939" x="1624013" y="1123950"/>
          <p14:tracePt t="5940" x="1619250" y="1130300"/>
          <p14:tracePt t="5943" x="1612900" y="1135063"/>
          <p14:tracePt t="5943" x="1612900" y="1146175"/>
          <p14:tracePt t="5945" x="1608138" y="1152525"/>
          <p14:tracePt t="5946" x="1608138" y="1157288"/>
          <p14:tracePt t="5947" x="1601788" y="1163638"/>
          <p14:tracePt t="5949" x="1601788" y="1169988"/>
          <p14:tracePt t="5949" x="1601788" y="1174750"/>
          <p14:tracePt t="5951" x="1601788" y="1185863"/>
          <p14:tracePt t="5953" x="1597025" y="1192213"/>
          <p14:tracePt t="5953" x="1597025" y="1196975"/>
          <p14:tracePt t="5954" x="1597025" y="1203325"/>
          <p14:tracePt t="5956" x="1597025" y="1214438"/>
          <p14:tracePt t="5957" x="1590675" y="1219200"/>
          <p14:tracePt t="5958" x="1590675" y="1225550"/>
          <p14:tracePt t="5960" x="1590675" y="1230313"/>
          <p14:tracePt t="5961" x="1585913" y="1243013"/>
          <p14:tracePt t="5962" x="1585913" y="1254125"/>
          <p14:tracePt t="5964" x="1579563" y="1265238"/>
          <p14:tracePt t="5965" x="1579563" y="1270000"/>
          <p14:tracePt t="5966" x="1579563" y="1276350"/>
          <p14:tracePt t="5968" x="1579563" y="1287463"/>
          <p14:tracePt t="5970" x="1579563" y="1292225"/>
          <p14:tracePt t="5971" x="1579563" y="1304925"/>
          <p14:tracePt t="5972" x="1579563" y="1309688"/>
          <p14:tracePt t="5973" x="1579563" y="1320800"/>
          <p14:tracePt t="5974" x="1579563" y="1327150"/>
          <p14:tracePt t="5975" x="1579563" y="1331913"/>
          <p14:tracePt t="5975" x="1579563" y="1338263"/>
          <p14:tracePt t="5977" x="1579563" y="1343025"/>
          <p14:tracePt t="5978" x="1579563" y="1349375"/>
          <p14:tracePt t="5979" x="1579563" y="1354138"/>
          <p14:tracePt t="5979" x="1579563" y="1365250"/>
          <p14:tracePt t="5980" x="1579563" y="1371600"/>
          <p14:tracePt t="5981" x="1579563" y="1377950"/>
          <p14:tracePt t="5983" x="1579563" y="1382713"/>
          <p14:tracePt t="5984" x="1579563" y="1393825"/>
          <p14:tracePt t="5985" x="1579563" y="1404938"/>
          <p14:tracePt t="5987" x="1579563" y="1416050"/>
          <p14:tracePt t="5987" x="1579563" y="1422400"/>
          <p14:tracePt t="5988" x="1579563" y="1433513"/>
          <p14:tracePt t="5989" x="1579563" y="1438275"/>
          <p14:tracePt t="5991" x="1579563" y="1444625"/>
          <p14:tracePt t="5992" x="1579563" y="1455738"/>
          <p14:tracePt t="5993" x="1579563" y="1462088"/>
          <p14:tracePt t="5995" x="1579563" y="1466850"/>
          <p14:tracePt t="5995" x="1579563" y="1484313"/>
          <p14:tracePt t="5996" x="1579563" y="1495425"/>
          <p14:tracePt t="5999" x="1579563" y="1500188"/>
          <p14:tracePt t="5999" x="1585913" y="1506538"/>
          <p14:tracePt t="6000" x="1585913" y="1517650"/>
          <p14:tracePt t="6001" x="1585913" y="1524000"/>
          <p14:tracePt t="6003" x="1590675" y="1528763"/>
          <p14:tracePt t="6003" x="1590675" y="1539875"/>
          <p14:tracePt t="6004" x="1590675" y="1546225"/>
          <p14:tracePt t="6006" x="1590675" y="1557338"/>
          <p14:tracePt t="6007" x="1590675" y="1568450"/>
          <p14:tracePt t="6008" x="1597025" y="1573213"/>
          <p14:tracePt t="6009" x="1597025" y="1585913"/>
          <p14:tracePt t="6010" x="1601788" y="1590675"/>
          <p14:tracePt t="6011" x="1601788" y="1597025"/>
          <p14:tracePt t="6012" x="1601788" y="1601788"/>
          <p14:tracePt t="6013" x="1601788" y="1608138"/>
          <p14:tracePt t="6014" x="1601788" y="1619250"/>
          <p14:tracePt t="6015" x="1608138" y="1624013"/>
          <p14:tracePt t="6016" x="1608138" y="1630363"/>
          <p14:tracePt t="6017" x="1612900" y="1641475"/>
          <p14:tracePt t="6018" x="1612900" y="1652588"/>
          <p14:tracePt t="6020" x="1619250" y="1670050"/>
          <p14:tracePt t="6021" x="1624013" y="1674813"/>
          <p14:tracePt t="6022" x="1624013" y="1685925"/>
          <p14:tracePt t="6024" x="1630363" y="1692275"/>
          <p14:tracePt t="6025" x="1635125" y="1708150"/>
          <p14:tracePt t="6026" x="1635125" y="1714500"/>
          <p14:tracePt t="6028" x="1641475" y="1725613"/>
          <p14:tracePt t="6028" x="1646238" y="1736725"/>
          <p14:tracePt t="6030" x="1646238" y="1747838"/>
          <p14:tracePt t="6031" x="1652588" y="1758950"/>
          <p14:tracePt t="6034" x="1658938" y="1770063"/>
          <p14:tracePt t="6035" x="1663700" y="1781175"/>
          <p14:tracePt t="6036" x="1663700" y="1787525"/>
          <p14:tracePt t="6037" x="1670050" y="1793875"/>
          <p14:tracePt t="6039" x="1674813" y="1804988"/>
          <p14:tracePt t="6040" x="1674813" y="1809750"/>
          <p14:tracePt t="6040" x="1681163" y="1816100"/>
          <p14:tracePt t="6041" x="1685925" y="1827213"/>
          <p14:tracePt t="6043" x="1692275" y="1831975"/>
          <p14:tracePt t="6044" x="1697038" y="1843088"/>
          <p14:tracePt t="6044" x="1697038" y="1849438"/>
          <p14:tracePt t="6045" x="1703388" y="1855788"/>
          <p14:tracePt t="6047" x="1708150" y="1866900"/>
          <p14:tracePt t="6049" x="1714500" y="1871663"/>
          <p14:tracePt t="6050" x="1719263" y="1882775"/>
          <p14:tracePt t="6051" x="1725613" y="1893888"/>
          <p14:tracePt t="6052" x="1731963" y="1900238"/>
          <p14:tracePt t="6054" x="1736725" y="1905000"/>
          <p14:tracePt t="6055" x="1743075" y="1916113"/>
          <p14:tracePt t="6056" x="1747838" y="1916113"/>
          <p14:tracePt t="6057" x="1747838" y="1922463"/>
          <p14:tracePt t="6057" x="1754188" y="1928813"/>
          <p14:tracePt t="6059" x="1758950" y="1933575"/>
          <p14:tracePt t="6060" x="1765300" y="1944688"/>
          <p14:tracePt t="6062" x="1770063" y="1951038"/>
          <p14:tracePt t="6063" x="1776413" y="1955800"/>
          <p14:tracePt t="6064" x="1787525" y="1962150"/>
          <p14:tracePt t="6066" x="1798638" y="1978025"/>
          <p14:tracePt t="6068" x="1804988" y="1984375"/>
          <p14:tracePt t="6069" x="1809750" y="1984375"/>
          <p14:tracePt t="6070" x="1809750" y="1990725"/>
          <p14:tracePt t="6071" x="1816100" y="1995488"/>
          <p14:tracePt t="6072" x="1827213" y="2006600"/>
          <p14:tracePt t="6074" x="1838325" y="2017713"/>
          <p14:tracePt t="6075" x="1843088" y="2017713"/>
          <p14:tracePt t="6076" x="1849438" y="2024063"/>
          <p14:tracePt t="6076" x="1854200" y="2028825"/>
          <p14:tracePt t="6077" x="1860550" y="2035175"/>
          <p14:tracePt t="6078" x="1866900" y="2035175"/>
          <p14:tracePt t="6080" x="1871663" y="2039938"/>
          <p14:tracePt t="6081" x="1878013" y="2046288"/>
          <p14:tracePt t="6082" x="1882775" y="2051050"/>
          <p14:tracePt t="6083" x="1889125" y="2057400"/>
          <p14:tracePt t="6084" x="1893888" y="2057400"/>
          <p14:tracePt t="6085" x="1900238" y="2057400"/>
          <p14:tracePt t="6086" x="1905000" y="2063750"/>
          <p14:tracePt t="6088" x="1916113" y="2068513"/>
          <p14:tracePt t="6088" x="1922463" y="2074863"/>
          <p14:tracePt t="6090" x="1927225" y="2074863"/>
          <p14:tracePt t="6090" x="1933575" y="2079625"/>
          <p14:tracePt t="6091" x="1939925" y="2079625"/>
          <p14:tracePt t="6093" x="1944688" y="2085975"/>
          <p14:tracePt t="6093" x="1955800" y="2090738"/>
          <p14:tracePt t="6095" x="1962150" y="2090738"/>
          <p14:tracePt t="6096" x="1966913" y="2090738"/>
          <p14:tracePt t="6097" x="1978025" y="2101850"/>
          <p14:tracePt t="6098" x="1984375" y="2101850"/>
          <p14:tracePt t="6099" x="1995488" y="2108200"/>
          <p14:tracePt t="6102" x="2006600" y="2112963"/>
          <p14:tracePt t="6103" x="2017713" y="2112963"/>
          <p14:tracePt t="6105" x="2024063" y="2119313"/>
          <p14:tracePt t="6106" x="2028825" y="2119313"/>
          <p14:tracePt t="6107" x="2039938" y="2124075"/>
          <p14:tracePt t="6108" x="2046288" y="2124075"/>
          <p14:tracePt t="6109" x="2051050" y="2124075"/>
          <p14:tracePt t="6110" x="2062163" y="2130425"/>
          <p14:tracePt t="6110" x="2074863" y="2136775"/>
          <p14:tracePt t="6112" x="2079625" y="2136775"/>
          <p14:tracePt t="6113" x="2085975" y="2136775"/>
          <p14:tracePt t="6113" x="2097088" y="2136775"/>
          <p14:tracePt t="6114" x="2101850" y="2136775"/>
          <p14:tracePt t="6116" x="2101850" y="2141538"/>
          <p14:tracePt t="6117" x="2112963" y="2141538"/>
          <p14:tracePt t="6119" x="2124075" y="2147888"/>
          <p14:tracePt t="6120" x="2130425" y="2147888"/>
          <p14:tracePt t="6120" x="2136775" y="2147888"/>
          <p14:tracePt t="6121" x="2147888" y="2147888"/>
          <p14:tracePt t="6123" x="2152650" y="2147888"/>
          <p14:tracePt t="6124" x="2159000" y="2152650"/>
          <p14:tracePt t="6124" x="2170113" y="2152650"/>
          <p14:tracePt t="6125" x="2174875" y="2152650"/>
          <p14:tracePt t="6126" x="2181225" y="2152650"/>
          <p14:tracePt t="6127" x="2192338" y="2152650"/>
          <p14:tracePt t="6128" x="2203450" y="2152650"/>
          <p14:tracePt t="6131" x="2214563" y="2152650"/>
          <p14:tracePt t="6131" x="2220913" y="2159000"/>
          <p14:tracePt t="6132" x="2225675" y="2159000"/>
          <p14:tracePt t="6133" x="2236788" y="2159000"/>
          <p14:tracePt t="6134" x="2243138" y="2159000"/>
          <p14:tracePt t="6136" x="2247900" y="2159000"/>
          <p14:tracePt t="6136" x="2259013" y="2159000"/>
          <p14:tracePt t="6138" x="2265363" y="2163763"/>
          <p14:tracePt t="6138" x="2270125" y="2163763"/>
          <p14:tracePt t="6140" x="2276475" y="2163763"/>
          <p14:tracePt t="6140" x="2293938" y="2163763"/>
          <p14:tracePt t="6142" x="2305050" y="2163763"/>
          <p14:tracePt t="6144" x="2316163" y="2163763"/>
          <p14:tracePt t="6145" x="2327275" y="2163763"/>
          <p14:tracePt t="6147" x="2338388" y="2163763"/>
          <p14:tracePt t="6148" x="2349500" y="2163763"/>
          <p14:tracePt t="6149" x="2360613" y="2163763"/>
          <p14:tracePt t="6151" x="2371725" y="2163763"/>
          <p14:tracePt t="6152" x="2378075" y="2163763"/>
          <p14:tracePt t="6153" x="2382838" y="2163763"/>
          <p14:tracePt t="6154" x="2393950" y="2163763"/>
          <p14:tracePt t="6155" x="2411413" y="2163763"/>
          <p14:tracePt t="6155" x="2417763" y="2163763"/>
          <p14:tracePt t="6157" x="2428875" y="2163763"/>
          <p14:tracePt t="6158" x="2433638" y="2163763"/>
          <p14:tracePt t="6158" x="2444750" y="2163763"/>
          <p14:tracePt t="6160" x="2455863" y="2163763"/>
          <p14:tracePt t="6160" x="2462213" y="2163763"/>
          <p14:tracePt t="6161" x="2466975" y="2163763"/>
          <p14:tracePt t="6162" x="2473325" y="2163763"/>
          <p14:tracePt t="6164" x="2490788" y="2163763"/>
          <p14:tracePt t="6165" x="2501900" y="2163763"/>
          <p14:tracePt t="6167" x="2517775" y="2170113"/>
          <p14:tracePt t="6168" x="2528888" y="2170113"/>
          <p14:tracePt t="6168" x="2535238" y="2170113"/>
          <p14:tracePt t="6169" x="2540000" y="2170113"/>
          <p14:tracePt t="6171" x="2552700" y="2170113"/>
          <p14:tracePt t="6172" x="2563813" y="2170113"/>
          <p14:tracePt t="6172" x="2568575" y="2170113"/>
          <p14:tracePt t="6174" x="2574925" y="2170113"/>
          <p14:tracePt t="6175" x="2586038" y="2170113"/>
          <p14:tracePt t="6175" x="2597150" y="2170113"/>
          <p14:tracePt t="6176" x="2601913" y="2170113"/>
          <p14:tracePt t="6177" x="2608263" y="2170113"/>
          <p14:tracePt t="6179" x="2619375" y="2170113"/>
          <p14:tracePt t="6180" x="2630488" y="2174875"/>
          <p14:tracePt t="6180" x="2641600" y="2174875"/>
          <p14:tracePt t="6182" x="2652713" y="2174875"/>
          <p14:tracePt t="6183" x="2663825" y="2174875"/>
          <p14:tracePt t="6184" x="2674938" y="2174875"/>
          <p14:tracePt t="6187" x="2687638" y="2174875"/>
          <p14:tracePt t="6188" x="2692400" y="2174875"/>
          <p14:tracePt t="6189" x="2698750" y="2174875"/>
          <p14:tracePt t="6190" x="2709863" y="2174875"/>
          <p14:tracePt t="6191" x="2725738" y="2174875"/>
          <p14:tracePt t="6192" x="2732088" y="2174875"/>
          <p14:tracePt t="6193" x="2736850" y="2174875"/>
          <p14:tracePt t="6194" x="2747963" y="2181225"/>
          <p14:tracePt t="6195" x="2754313" y="2181225"/>
          <p14:tracePt t="6197" x="2765425" y="2181225"/>
          <p14:tracePt t="6198" x="2776538" y="2181225"/>
          <p14:tracePt t="6200" x="2787650" y="2181225"/>
          <p14:tracePt t="6200" x="2794000" y="2181225"/>
          <p14:tracePt t="6202" x="2798763" y="2181225"/>
          <p14:tracePt t="6203" x="2809875" y="2181225"/>
          <p14:tracePt t="6204" x="2816225" y="2181225"/>
          <p14:tracePt t="6205" x="2827338" y="2181225"/>
          <p14:tracePt t="6206" x="2838450" y="2181225"/>
          <p14:tracePt t="6207" x="2844800" y="2181225"/>
          <p14:tracePt t="6208" x="2855913" y="2181225"/>
          <p14:tracePt t="6210" x="2867025" y="2181225"/>
          <p14:tracePt t="6212" x="2878138" y="2181225"/>
          <p14:tracePt t="6213" x="2889250" y="2181225"/>
          <p14:tracePt t="6215" x="2900363" y="2181225"/>
          <p14:tracePt t="6216" x="2906713" y="2181225"/>
          <p14:tracePt t="6217" x="2911475" y="2181225"/>
          <p14:tracePt t="6217" x="2922588" y="2181225"/>
          <p14:tracePt t="6218" x="2928938" y="2181225"/>
          <p14:tracePt t="6220" x="2933700" y="2181225"/>
          <p14:tracePt t="6221" x="2944813" y="2181225"/>
          <p14:tracePt t="6221" x="2955925" y="2181225"/>
          <p14:tracePt t="6224" x="2962275" y="2181225"/>
          <p14:tracePt t="6224" x="2968625" y="2181225"/>
          <p14:tracePt t="6225" x="2979738" y="2181225"/>
          <p14:tracePt t="6227" x="2984500" y="2181225"/>
          <p14:tracePt t="6228" x="2990850" y="2181225"/>
          <p14:tracePt t="6228" x="3001963" y="2181225"/>
          <p14:tracePt t="6230" x="3006725" y="2181225"/>
          <p14:tracePt t="6231" x="3017838" y="2181225"/>
          <p14:tracePt t="6233" x="3028950" y="2181225"/>
          <p14:tracePt t="6235" x="3035300" y="2185988"/>
          <p14:tracePt t="6236" x="3041650" y="2185988"/>
          <p14:tracePt t="6237" x="3052763" y="2185988"/>
          <p14:tracePt t="6238" x="3057525" y="2185988"/>
          <p14:tracePt t="6238" x="3063875" y="2185988"/>
          <p14:tracePt t="6240" x="3074988" y="2185988"/>
          <p14:tracePt t="6241" x="3079750" y="2185988"/>
          <p14:tracePt t="6242" x="3086100" y="2185988"/>
          <p14:tracePt t="6243" x="3097213" y="2185988"/>
          <p14:tracePt t="6245" x="3108325" y="2185988"/>
          <p14:tracePt t="6246" x="3114675" y="2185988"/>
          <p14:tracePt t="6247" x="3119438" y="2185988"/>
          <p14:tracePt t="6248" x="3125788" y="2185988"/>
          <p14:tracePt t="6249" x="3130550" y="2185988"/>
          <p14:tracePt t="6250" x="3141663" y="2185988"/>
          <p14:tracePt t="6251" x="3148013" y="2185988"/>
          <p14:tracePt t="6253" x="3159125" y="2185988"/>
          <p14:tracePt t="6255" x="3170238" y="2185988"/>
          <p14:tracePt t="6256" x="3176588" y="2185988"/>
          <p14:tracePt t="6256" x="3181350" y="2185988"/>
          <p14:tracePt t="6257" x="3187700" y="2185988"/>
          <p14:tracePt t="6258" x="3192463" y="2185988"/>
          <p14:tracePt t="6260" x="3198813" y="2185988"/>
          <p14:tracePt t="6260" x="3203575" y="2185988"/>
          <p14:tracePt t="6262" x="3214688" y="2185988"/>
          <p14:tracePt t="6263" x="3225800" y="2185988"/>
          <p14:tracePt t="6265" x="3232150" y="2185988"/>
          <p14:tracePt t="6265" x="3238500" y="2185988"/>
          <p14:tracePt t="6266" x="3243263" y="2185988"/>
          <p14:tracePt t="6267" x="3249613" y="2185988"/>
          <p14:tracePt t="6268" x="3254375" y="2185988"/>
          <p14:tracePt t="6270" x="3265488" y="2185988"/>
          <p14:tracePt t="6270" x="3271838" y="2185988"/>
          <p14:tracePt t="6271" x="3276600" y="2185988"/>
          <p14:tracePt t="6272" x="3282950" y="2185988"/>
          <p14:tracePt t="6273" x="3287713" y="2185988"/>
          <p14:tracePt t="6276" x="3294063" y="2185988"/>
          <p14:tracePt t="6276" x="3305175" y="2185988"/>
          <p14:tracePt t="6277" x="3316288" y="2185988"/>
          <p14:tracePt t="6280" x="3327400" y="2185988"/>
          <p14:tracePt t="6282" x="3333750" y="2185988"/>
          <p14:tracePt t="6283" x="3338513" y="2185988"/>
          <p14:tracePt t="6284" x="3349625" y="2185988"/>
          <p14:tracePt t="6285" x="3355975" y="2185988"/>
          <p14:tracePt t="6287" x="3360738" y="2185988"/>
          <p14:tracePt t="6288" x="3367088" y="2185988"/>
          <p14:tracePt t="6289" x="3378200" y="2185988"/>
          <p14:tracePt t="6291" x="3384550" y="2185988"/>
          <p14:tracePt t="6292" x="3389313" y="2185988"/>
          <p14:tracePt t="6292" x="3395663" y="2185988"/>
          <p14:tracePt t="6293" x="3400425" y="2185988"/>
          <p14:tracePt t="6294" x="3406775" y="2185988"/>
          <p14:tracePt t="6295" x="3411538" y="2185988"/>
          <p14:tracePt t="6297" x="3411538" y="2181225"/>
          <p14:tracePt t="6298" x="3422650" y="2181225"/>
          <p14:tracePt t="6298" x="3429000" y="2181225"/>
          <p14:tracePt t="6299" x="3433763" y="2181225"/>
          <p14:tracePt t="6302" x="3440113" y="2174875"/>
          <p14:tracePt t="6302" x="3451225" y="2174875"/>
          <p14:tracePt t="6304" x="3457575" y="2174875"/>
          <p14:tracePt t="6306" x="3462338" y="2174875"/>
          <p14:tracePt t="6306" x="3468688" y="2174875"/>
          <p14:tracePt t="6308" x="3473450" y="2174875"/>
          <p14:tracePt t="6310" x="3479800" y="2174875"/>
          <p14:tracePt t="6311" x="3490913" y="2170113"/>
          <p14:tracePt t="6313" x="3502025" y="2170113"/>
          <p14:tracePt t="6315" x="3506788" y="2170113"/>
          <p14:tracePt t="6315" x="3513138" y="2163763"/>
          <p14:tracePt t="6317" x="3519488" y="2163763"/>
          <p14:tracePt t="6318" x="3524250" y="2163763"/>
          <p14:tracePt t="6318" x="3530600" y="2163763"/>
          <p14:tracePt t="6320" x="3530600" y="2159000"/>
          <p14:tracePt t="6321" x="3535363" y="2159000"/>
          <p14:tracePt t="6322" x="3541713" y="2159000"/>
          <p14:tracePt t="6324" x="3552825" y="2159000"/>
          <p14:tracePt t="6325" x="3557588" y="2152650"/>
          <p14:tracePt t="6326" x="3563938" y="2152650"/>
          <p14:tracePt t="6328" x="3568700" y="2152650"/>
          <p14:tracePt t="6329" x="3579813" y="2152650"/>
          <p14:tracePt t="6330" x="3579813" y="2147888"/>
          <p14:tracePt t="6331" x="3586163" y="2147888"/>
          <p14:tracePt t="6332" x="3592513" y="2147888"/>
          <p14:tracePt t="6334" x="3603625" y="2141538"/>
          <p14:tracePt t="6336" x="3608388" y="2141538"/>
          <p14:tracePt t="6337" x="3614738" y="2136775"/>
          <p14:tracePt t="6338" x="3619500" y="2136775"/>
          <p14:tracePt t="6339" x="3625850" y="2136775"/>
          <p14:tracePt t="6340" x="3630613" y="2136775"/>
          <p14:tracePt t="6342" x="3641725" y="2130425"/>
          <p14:tracePt t="6342" x="3648075" y="2130425"/>
          <p14:tracePt t="6344" x="3648075" y="2124075"/>
          <p14:tracePt t="6345" x="3654425" y="2124075"/>
          <p14:tracePt t="6346" x="3659188" y="2124075"/>
          <p14:tracePt t="6347" x="3670300" y="2124075"/>
          <p14:tracePt t="6347" x="3676650" y="2119313"/>
          <p14:tracePt t="6348" x="3681413" y="2119313"/>
          <p14:tracePt t="6350" x="3687763" y="2112963"/>
          <p14:tracePt t="6352" x="3698875" y="2112963"/>
          <p14:tracePt t="6354" x="3703638" y="2112963"/>
          <p14:tracePt t="6355" x="3703638" y="2108200"/>
          <p14:tracePt t="6356" x="3714750" y="2108200"/>
          <p14:tracePt t="6356" x="3727450" y="2101850"/>
          <p14:tracePt t="6359" x="3732213" y="2101850"/>
          <p14:tracePt t="6360" x="3738563" y="2101850"/>
          <p14:tracePt t="6360" x="3743325" y="2097088"/>
          <p14:tracePt t="6362" x="3749675" y="2097088"/>
          <p14:tracePt t="6363" x="3760788" y="2097088"/>
          <p14:tracePt t="6365" x="3760788" y="2090738"/>
          <p14:tracePt t="6366" x="3765550" y="2090738"/>
          <p14:tracePt t="6367" x="3776663" y="2090738"/>
          <p14:tracePt t="6369" x="3783013" y="2090738"/>
          <p14:tracePt t="6370" x="3794125" y="2085975"/>
          <p14:tracePt t="6371" x="3800475" y="2079625"/>
          <p14:tracePt t="6372" x="3805238" y="2079625"/>
          <p14:tracePt t="6373" x="3811588" y="2079625"/>
          <p14:tracePt t="6374" x="3816350" y="2079625"/>
          <p14:tracePt t="6375" x="3822700" y="2074863"/>
          <p14:tracePt t="6377" x="3833813" y="2068513"/>
          <p14:tracePt t="6378" x="3838575" y="2068513"/>
          <p14:tracePt t="6379" x="3844925" y="2068513"/>
          <p14:tracePt t="6381" x="3862388" y="2063750"/>
          <p14:tracePt t="6383" x="3873500" y="2057400"/>
          <p14:tracePt t="6385" x="3878263" y="2057400"/>
          <p14:tracePt t="6386" x="3884613" y="2057400"/>
          <p14:tracePt t="6387" x="3889375" y="2057400"/>
          <p14:tracePt t="6388" x="3900488" y="2051050"/>
          <p14:tracePt t="6389" x="3911600" y="2051050"/>
          <p14:tracePt t="6390" x="3911600" y="2046288"/>
          <p14:tracePt t="6391" x="3917950" y="2046288"/>
          <p14:tracePt t="6392" x="3929063" y="2046288"/>
          <p14:tracePt t="6394" x="3935413" y="2039938"/>
          <p14:tracePt t="6395" x="3940175" y="2039938"/>
          <p14:tracePt t="6396" x="3951288" y="2039938"/>
          <p14:tracePt t="6396" x="3962400" y="2039938"/>
          <p14:tracePt t="6397" x="3962400" y="2035175"/>
          <p14:tracePt t="6398" x="3968750" y="2035175"/>
          <p14:tracePt t="6399" x="3979863" y="2028825"/>
          <p14:tracePt t="6401" x="3990975" y="2028825"/>
          <p14:tracePt t="6402" x="3997325" y="2028825"/>
          <p14:tracePt t="6402" x="4002088" y="2028825"/>
          <p14:tracePt t="6404" x="4008438" y="2024063"/>
          <p14:tracePt t="6404" x="4013200" y="2017713"/>
          <p14:tracePt t="6405" x="4024313" y="2017713"/>
          <p14:tracePt t="6406" x="4030663" y="2017713"/>
          <p14:tracePt t="6408" x="4035425" y="2017713"/>
          <p14:tracePt t="6409" x="4046538" y="2012950"/>
          <p14:tracePt t="6410" x="4052888" y="2012950"/>
          <p14:tracePt t="6410" x="4057650" y="2006600"/>
          <p14:tracePt t="6411" x="4070350" y="2006600"/>
          <p14:tracePt t="6412" x="4075113" y="2006600"/>
          <p14:tracePt t="6413" x="4081463" y="2001838"/>
          <p14:tracePt t="6414" x="4092575" y="2001838"/>
          <p14:tracePt t="6416" x="4097338" y="1995488"/>
          <p14:tracePt t="6417" x="4103688" y="1995488"/>
          <p14:tracePt t="6417" x="4114800" y="1995488"/>
          <p14:tracePt t="6419" x="4119563" y="1995488"/>
          <p14:tracePt t="6420" x="4125913" y="1990725"/>
          <p14:tracePt t="6420" x="4137025" y="1990725"/>
          <p14:tracePt t="6422" x="4143375" y="1984375"/>
          <p14:tracePt t="6423" x="4148138" y="1984375"/>
          <p14:tracePt t="6424" x="4159250" y="1984375"/>
          <p14:tracePt t="6425" x="4170363" y="1978025"/>
          <p14:tracePt t="6427" x="4187825" y="1973263"/>
          <p14:tracePt t="6428" x="4192588" y="1973263"/>
          <p14:tracePt t="6430" x="4210050" y="1966913"/>
          <p14:tracePt t="6430" x="4216400" y="1962150"/>
          <p14:tracePt t="6431" x="4227513" y="1955800"/>
          <p14:tracePt t="6432" x="4232275" y="1955800"/>
          <p14:tracePt t="6433" x="4238625" y="1955800"/>
          <p14:tracePt t="6435" x="4254500" y="1955800"/>
          <p14:tracePt t="6436" x="4254500" y="1951038"/>
          <p14:tracePt t="6436" x="4260850" y="1951038"/>
          <p14:tracePt t="6438" x="4271963" y="1951038"/>
          <p14:tracePt t="6438" x="4278313" y="1944688"/>
          <p14:tracePt t="6439" x="4283075" y="1939925"/>
          <p14:tracePt t="6440" x="4294188" y="1939925"/>
          <p14:tracePt t="6442" x="4300538" y="1933575"/>
          <p14:tracePt t="6443" x="4305300" y="1933575"/>
          <p14:tracePt t="6443" x="4327525" y="1928813"/>
          <p14:tracePt t="6444" x="4333875" y="1928813"/>
          <p14:tracePt t="6446" x="4351338" y="1916113"/>
          <p14:tracePt t="6449" x="4356100" y="1916113"/>
          <p14:tracePt t="6450" x="4373563" y="1911350"/>
          <p14:tracePt t="6451" x="4378325" y="1911350"/>
          <p14:tracePt t="6452" x="4389438" y="1905000"/>
          <p14:tracePt t="6453" x="4395788" y="1905000"/>
          <p14:tracePt t="6453" x="4400550" y="1905000"/>
          <p14:tracePt t="6455" x="4413250" y="1900238"/>
          <p14:tracePt t="6456" x="4418013" y="1893888"/>
          <p14:tracePt t="6457" x="4424363" y="1893888"/>
          <p14:tracePt t="6457" x="4435475" y="1893888"/>
          <p14:tracePt t="6459" x="4446588" y="1889125"/>
          <p14:tracePt t="6460" x="4451350" y="1882775"/>
          <p14:tracePt t="6461" x="4457700" y="1882775"/>
          <p14:tracePt t="6462" x="4468813" y="1882775"/>
          <p14:tracePt t="6463" x="4473575" y="1878013"/>
          <p14:tracePt t="6464" x="4479925" y="1871663"/>
          <p14:tracePt t="6465" x="4491038" y="1871663"/>
          <p14:tracePt t="6466" x="4497388" y="1871663"/>
          <p14:tracePt t="6467" x="4502150" y="1866900"/>
          <p14:tracePt t="6468" x="4508500" y="1860550"/>
          <p14:tracePt t="6469" x="4519613" y="1860550"/>
          <p14:tracePt t="6470" x="4524375" y="1855788"/>
          <p14:tracePt t="6471" x="4530725" y="1855788"/>
          <p14:tracePt t="6472" x="4535488" y="1849438"/>
          <p14:tracePt t="6473" x="4548188" y="1849438"/>
          <p14:tracePt t="6474" x="4559300" y="1843088"/>
          <p14:tracePt t="6476" x="4570413" y="1838325"/>
          <p14:tracePt t="6477" x="4575175" y="1838325"/>
          <p14:tracePt t="6478" x="4581525" y="1838325"/>
          <p14:tracePt t="6479" x="4586288" y="1831975"/>
          <p14:tracePt t="6480" x="4597400" y="1827213"/>
          <p14:tracePt t="6481" x="4608513" y="1820863"/>
          <p14:tracePt t="6483" x="4614863" y="1820863"/>
          <p14:tracePt t="6484" x="4621213" y="1820863"/>
          <p14:tracePt t="6485" x="4632325" y="1816100"/>
          <p14:tracePt t="6485" x="4637088" y="1809750"/>
          <p14:tracePt t="6486" x="4643438" y="1809750"/>
          <p14:tracePt t="6487" x="4648200" y="1809750"/>
          <p14:tracePt t="6488" x="4659313" y="1798638"/>
          <p14:tracePt t="6490" x="4670425" y="1793875"/>
          <p14:tracePt t="6492" x="4681538" y="1793875"/>
          <p14:tracePt t="6494" x="4694238" y="1787525"/>
          <p14:tracePt t="6495" x="4699000" y="1781175"/>
          <p14:tracePt t="6496" x="4705350" y="1781175"/>
          <p14:tracePt t="6496" x="4716463" y="1776413"/>
          <p14:tracePt t="6498" x="4721225" y="1770063"/>
          <p14:tracePt t="6499" x="4727575" y="1770063"/>
          <p14:tracePt t="6500" x="4738688" y="1765300"/>
          <p14:tracePt t="6500" x="4743450" y="1765300"/>
          <p14:tracePt t="6501" x="4749800" y="1765300"/>
          <p14:tracePt t="6502" x="4756150" y="1754188"/>
          <p14:tracePt t="6503" x="4760913" y="1754188"/>
          <p14:tracePt t="6506" x="4772025" y="1747838"/>
          <p14:tracePt t="6508" x="4778375" y="1743075"/>
          <p14:tracePt t="6509" x="4794250" y="1736725"/>
          <p14:tracePt t="6511" x="4800600" y="1731963"/>
          <p14:tracePt t="6513" x="4811713" y="1725613"/>
          <p14:tracePt t="6514" x="4816475" y="1720850"/>
          <p14:tracePt t="6515" x="4822825" y="1720850"/>
          <p14:tracePt t="6516" x="4833938" y="1714500"/>
          <p14:tracePt t="6518" x="4840288" y="1714500"/>
          <p14:tracePt t="6519" x="4845050" y="1708150"/>
          <p14:tracePt t="6520" x="4851400" y="1703388"/>
          <p14:tracePt t="6521" x="4856163" y="1703388"/>
          <p14:tracePt t="6522" x="4856163" y="1697038"/>
          <p14:tracePt t="6523" x="4862513" y="1697038"/>
          <p14:tracePt t="6524" x="4867275" y="1697038"/>
          <p14:tracePt t="6525" x="4873625" y="1685925"/>
          <p14:tracePt t="6526" x="4878388" y="1685925"/>
          <p14:tracePt t="6527" x="4884738" y="1685925"/>
          <p14:tracePt t="6528" x="4884738" y="1681163"/>
          <p14:tracePt t="6529" x="4889500" y="1681163"/>
          <p14:tracePt t="6530" x="4895850" y="1674813"/>
          <p14:tracePt t="6531" x="4902200" y="1670050"/>
          <p14:tracePt t="6533" x="4906963" y="1663700"/>
          <p14:tracePt t="6535" x="4918075" y="1658938"/>
          <p14:tracePt t="6538" x="4924425" y="1652588"/>
          <p14:tracePt t="6539" x="4929188" y="1652588"/>
          <p14:tracePt t="6540" x="4935538" y="1647825"/>
          <p14:tracePt t="6541" x="4940300" y="1641475"/>
          <p14:tracePt t="6543" x="4946650" y="1635125"/>
          <p14:tracePt t="6544" x="4951413" y="1635125"/>
          <p14:tracePt t="6545" x="4951413" y="1630363"/>
          <p14:tracePt t="6548" x="4957763" y="1624013"/>
          <p14:tracePt t="6549" x="4957763" y="1619250"/>
          <p14:tracePt t="6550" x="4964113" y="1619250"/>
          <p14:tracePt t="6552" x="4968875" y="1612900"/>
          <p14:tracePt t="6554" x="4968875" y="1608138"/>
          <p14:tracePt t="6555" x="4975225" y="1608138"/>
          <p14:tracePt t="6557" x="4975225" y="1601788"/>
          <p14:tracePt t="6558" x="4979988" y="1597025"/>
          <p14:tracePt t="6561" x="4979988" y="1590675"/>
          <p14:tracePt t="6562" x="4986338" y="1590675"/>
          <p14:tracePt t="6562" x="4991100" y="1579563"/>
          <p14:tracePt t="6566" x="4991100" y="1573213"/>
          <p14:tracePt t="6568" x="4997450" y="1568450"/>
          <p14:tracePt t="6570" x="4997450" y="1562100"/>
          <p14:tracePt t="6573" x="5002213" y="1557338"/>
          <p14:tracePt t="6574" x="5002213" y="1550988"/>
          <p14:tracePt t="6576" x="5008563" y="1546225"/>
          <p14:tracePt t="6579" x="5008563" y="1539875"/>
          <p14:tracePt t="6581" x="5008563" y="1535113"/>
          <p14:tracePt t="6582" x="5013325" y="1528763"/>
          <p14:tracePt t="6585" x="5013325" y="1524000"/>
          <p14:tracePt t="6588" x="5013325" y="1512888"/>
          <p14:tracePt t="6591" x="5013325" y="1506538"/>
          <p14:tracePt t="6593" x="5019675" y="1506538"/>
          <p14:tracePt t="6593" x="5019675" y="1500188"/>
          <p14:tracePt t="6596" x="5019675" y="1495425"/>
          <p14:tracePt t="6596" x="5019675" y="1489075"/>
          <p14:tracePt t="6598" x="5019675" y="1484313"/>
          <p14:tracePt t="6602" x="5019675" y="1477963"/>
          <p14:tracePt t="6604" x="5019675" y="1473200"/>
          <p14:tracePt t="6606" x="5019675" y="1462088"/>
          <p14:tracePt t="6609" x="5019675" y="1455738"/>
          <p14:tracePt t="6611" x="5019675" y="1450975"/>
          <p14:tracePt t="6612" x="5019675" y="1444625"/>
          <p14:tracePt t="6615" x="5019675" y="1438275"/>
          <p14:tracePt t="6617" x="5019675" y="1433513"/>
          <p14:tracePt t="6619" x="5019675" y="1427163"/>
          <p14:tracePt t="6620" x="5019675" y="1422400"/>
          <p14:tracePt t="6622" x="5019675" y="1416050"/>
          <p14:tracePt t="6623" x="5013325" y="1416050"/>
          <p14:tracePt t="6623" x="5013325" y="1411288"/>
          <p14:tracePt t="6625" x="5013325" y="1404938"/>
          <p14:tracePt t="6626" x="5008563" y="1400175"/>
          <p14:tracePt t="6628" x="5008563" y="1393825"/>
          <p14:tracePt t="6629" x="5002213" y="1389063"/>
          <p14:tracePt t="6631" x="5002213" y="1382713"/>
          <p14:tracePt t="6632" x="4997450" y="1377950"/>
          <p14:tracePt t="6632" x="4997450" y="1371600"/>
          <p14:tracePt t="6633" x="4997450" y="1365250"/>
          <p14:tracePt t="6635" x="4991100" y="1365250"/>
          <p14:tracePt t="6635" x="4986338" y="1360488"/>
          <p14:tracePt t="6637" x="4986338" y="1354138"/>
          <p14:tracePt t="6638" x="4979988" y="1349375"/>
          <p14:tracePt t="6638" x="4979988" y="1343025"/>
          <p14:tracePt t="6640" x="4975225" y="1343025"/>
          <p14:tracePt t="6640" x="4968875" y="1338263"/>
          <p14:tracePt t="6643" x="4964113" y="1327150"/>
          <p14:tracePt t="6645" x="4957763" y="1320800"/>
          <p14:tracePt t="6647" x="4951413" y="1316038"/>
          <p14:tracePt t="6647" x="4946650" y="1309688"/>
          <p14:tracePt t="6649" x="4935538" y="1298575"/>
          <p14:tracePt t="6651" x="4929188" y="1292225"/>
          <p14:tracePt t="6651" x="4924425" y="1287463"/>
          <p14:tracePt t="6653" x="4924425" y="1281113"/>
          <p14:tracePt t="6654" x="4918075" y="1281113"/>
          <p14:tracePt t="6655" x="4906963" y="1270000"/>
          <p14:tracePt t="6656" x="4895850" y="1265238"/>
          <p14:tracePt t="6659" x="4884738" y="1254125"/>
          <p14:tracePt t="6660" x="4878388" y="1247775"/>
          <p14:tracePt t="6661" x="4873625" y="1247775"/>
          <p14:tracePt t="6661" x="4867275" y="1243013"/>
          <p14:tracePt t="6663" x="4862513" y="1236663"/>
          <p14:tracePt t="6664" x="4856163" y="1230313"/>
          <p14:tracePt t="6665" x="4851400" y="1225550"/>
          <p14:tracePt t="6666" x="4845050" y="1219200"/>
          <p14:tracePt t="6667" x="4840288" y="1219200"/>
          <p14:tracePt t="6667" x="4833938" y="1214438"/>
          <p14:tracePt t="6669" x="4822825" y="1208088"/>
          <p14:tracePt t="6670" x="4811713" y="1196975"/>
          <p14:tracePt t="6672" x="4800600" y="1192213"/>
          <p14:tracePt t="6672" x="4794250" y="1185863"/>
          <p14:tracePt t="6674" x="4789488" y="1185863"/>
          <p14:tracePt t="6675" x="4778375" y="1181100"/>
          <p14:tracePt t="6675" x="4767263" y="1174750"/>
          <p14:tracePt t="6676" x="4760913" y="1174750"/>
          <p14:tracePt t="6678" x="4760913" y="1169988"/>
          <p14:tracePt t="6679" x="4749800" y="1163638"/>
          <p14:tracePt t="6680" x="4738688" y="1157288"/>
          <p14:tracePt t="6681" x="4727575" y="1152525"/>
          <p14:tracePt t="6683" x="4716463" y="1152525"/>
          <p14:tracePt t="6684" x="4705350" y="1141413"/>
          <p14:tracePt t="6685" x="4699000" y="1141413"/>
          <p14:tracePt t="6686" x="4694238" y="1135063"/>
          <p14:tracePt t="6687" x="4681538" y="1135063"/>
          <p14:tracePt t="6687" x="4670425" y="1130300"/>
          <p14:tracePt t="6688" x="4665663" y="1123950"/>
          <p14:tracePt t="6689" x="4654550" y="1123950"/>
          <p14:tracePt t="6690" x="4648200" y="1119188"/>
          <p14:tracePt t="6692" x="4637088" y="1112838"/>
          <p14:tracePt t="6693" x="4625975" y="1112838"/>
          <p14:tracePt t="6694" x="4621213" y="1112838"/>
          <p14:tracePt t="6695" x="4603750" y="1108075"/>
          <p14:tracePt t="6696" x="4603750" y="1101725"/>
          <p14:tracePt t="6697" x="4592638" y="1101725"/>
          <p14:tracePt t="6698" x="4581525" y="1095375"/>
          <p14:tracePt t="6699" x="4570413" y="1095375"/>
          <p14:tracePt t="6700" x="4559300" y="1090613"/>
          <p14:tracePt t="6702" x="4548188" y="1090613"/>
          <p14:tracePt t="6703" x="4530725" y="1084263"/>
          <p14:tracePt t="6704" x="4519613" y="1079500"/>
          <p14:tracePt t="6705" x="4508500" y="1073150"/>
          <p14:tracePt t="6706" x="4497388" y="1073150"/>
          <p14:tracePt t="6707" x="4491038" y="1073150"/>
          <p14:tracePt t="6708" x="4473575" y="1073150"/>
          <p14:tracePt t="6709" x="4462463" y="1068388"/>
          <p14:tracePt t="6711" x="4451350" y="1062038"/>
          <p14:tracePt t="6712" x="4440238" y="1062038"/>
          <p14:tracePt t="6713" x="4424363" y="1062038"/>
          <p14:tracePt t="6714" x="4413250" y="1057275"/>
          <p14:tracePt t="6715" x="4400550" y="1057275"/>
          <p14:tracePt t="6716" x="4389438" y="1050925"/>
          <p14:tracePt t="6717" x="4378325" y="1050925"/>
          <p14:tracePt t="6718" x="4362450" y="1046163"/>
          <p14:tracePt t="6719" x="4351338" y="1046163"/>
          <p14:tracePt t="6720" x="4333875" y="1046163"/>
          <p14:tracePt t="6721" x="4322763" y="1046163"/>
          <p14:tracePt t="6722" x="4316413" y="1046163"/>
          <p14:tracePt t="6723" x="4300538" y="1039813"/>
          <p14:tracePt t="6723" x="4294188" y="1039813"/>
          <p14:tracePt t="6724" x="4278313" y="1039813"/>
          <p14:tracePt t="6725" x="4260850" y="1035050"/>
          <p14:tracePt t="6727" x="4243388" y="1035050"/>
          <p14:tracePt t="6728" x="4232275" y="1035050"/>
          <p14:tracePt t="6729" x="4221163" y="1035050"/>
          <p14:tracePt t="6730" x="4210050" y="1028700"/>
          <p14:tracePt t="6730" x="4198938" y="1028700"/>
          <p14:tracePt t="6731" x="4187825" y="1028700"/>
          <p14:tracePt t="6733" x="4176713" y="1028700"/>
          <p14:tracePt t="6734" x="4159250" y="1028700"/>
          <p14:tracePt t="6735" x="4148138" y="1028700"/>
          <p14:tracePt t="6736" x="4130675" y="1028700"/>
          <p14:tracePt t="6736" x="4114800" y="1028700"/>
          <p14:tracePt t="6737" x="4097338" y="1028700"/>
          <p14:tracePt t="6738" x="4086225" y="1022350"/>
          <p14:tracePt t="6739" x="4070350" y="1022350"/>
          <p14:tracePt t="6741" x="4057650" y="1022350"/>
          <p14:tracePt t="6741" x="4046538" y="1022350"/>
          <p14:tracePt t="6742" x="4030663" y="1022350"/>
          <p14:tracePt t="6743" x="4019550" y="1022350"/>
          <p14:tracePt t="6745" x="4002088" y="1022350"/>
          <p14:tracePt t="6745" x="3979863" y="1022350"/>
          <p14:tracePt t="6746" x="3968750" y="1022350"/>
          <p14:tracePt t="6748" x="3951288" y="1022350"/>
          <p14:tracePt t="6749" x="3940175" y="1022350"/>
          <p14:tracePt t="6750" x="3922713" y="1022350"/>
          <p14:tracePt t="6751" x="3906838" y="1022350"/>
          <p14:tracePt t="6752" x="3889375" y="1022350"/>
          <p14:tracePt t="6753" x="3878263" y="1022350"/>
          <p14:tracePt t="6754" x="3862388" y="1022350"/>
          <p14:tracePt t="6755" x="3849688" y="1022350"/>
          <p14:tracePt t="6756" x="3838575" y="1022350"/>
          <p14:tracePt t="6757" x="3816350" y="1022350"/>
          <p14:tracePt t="6758" x="3800475" y="1022350"/>
          <p14:tracePt t="6759" x="3783013" y="1022350"/>
          <p14:tracePt t="6760" x="3771900" y="1022350"/>
          <p14:tracePt t="6761" x="3749675" y="1022350"/>
          <p14:tracePt t="6763" x="3721100" y="1022350"/>
          <p14:tracePt t="6764" x="3709988" y="1022350"/>
          <p14:tracePt t="6766" x="3670300" y="1022350"/>
          <p14:tracePt t="6767" x="3654425" y="1022350"/>
          <p14:tracePt t="6768" x="3636963" y="1022350"/>
          <p14:tracePt t="6769" x="3614738" y="1022350"/>
          <p14:tracePt t="6770" x="3597275" y="1022350"/>
          <p14:tracePt t="6771" x="3586163" y="1022350"/>
          <p14:tracePt t="6772" x="3563938" y="1022350"/>
          <p14:tracePt t="6773" x="3546475" y="1022350"/>
          <p14:tracePt t="6774" x="3535363" y="1022350"/>
          <p14:tracePt t="6775" x="3519488" y="1022350"/>
          <p14:tracePt t="6776" x="3495675" y="1022350"/>
          <p14:tracePt t="6777" x="3479800" y="1022350"/>
          <p14:tracePt t="6778" x="3468688" y="1028700"/>
          <p14:tracePt t="6779" x="3446463" y="1028700"/>
          <p14:tracePt t="6780" x="3429000" y="1028700"/>
          <p14:tracePt t="6781" x="3411538" y="1035050"/>
          <p14:tracePt t="6782" x="3406775" y="1035050"/>
          <p14:tracePt t="6783" x="3367088" y="1035050"/>
          <p14:tracePt t="6784" x="3355975" y="1035050"/>
          <p14:tracePt t="6785" x="3344863" y="1039813"/>
          <p14:tracePt t="6786" x="3322638" y="1039813"/>
          <p14:tracePt t="6787" x="3305175" y="1039813"/>
          <p14:tracePt t="6787" x="3294063" y="1039813"/>
          <p14:tracePt t="6789" x="3271838" y="1039813"/>
          <p14:tracePt t="6790" x="3249613" y="1039813"/>
          <p14:tracePt t="6791" x="3238500" y="1046163"/>
          <p14:tracePt t="6792" x="3214688" y="1046163"/>
          <p14:tracePt t="6793" x="3198813" y="1046163"/>
          <p14:tracePt t="6794" x="3181350" y="1050925"/>
          <p14:tracePt t="6795" x="3159125" y="1050925"/>
          <p14:tracePt t="6796" x="3141663" y="1057275"/>
          <p14:tracePt t="6797" x="3130550" y="1057275"/>
          <p14:tracePt t="6797" x="3119438" y="1057275"/>
          <p14:tracePt t="6799" x="3090863" y="1062038"/>
          <p14:tracePt t="6799" x="3074988" y="1062038"/>
          <p14:tracePt t="6800" x="3063875" y="1062038"/>
          <p14:tracePt t="6801" x="3041650" y="1062038"/>
          <p14:tracePt t="6802" x="3024188" y="1062038"/>
          <p14:tracePt t="6804" x="3013075" y="1062038"/>
          <p14:tracePt t="6805" x="2995613" y="1062038"/>
          <p14:tracePt t="6806" x="2973388" y="1068388"/>
          <p14:tracePt t="6807" x="2951163" y="1068388"/>
          <p14:tracePt t="6808" x="2940050" y="1073150"/>
          <p14:tracePt t="6809" x="2928938" y="1073150"/>
          <p14:tracePt t="6810" x="2906713" y="1073150"/>
          <p14:tracePt t="6811" x="2889250" y="1079500"/>
          <p14:tracePt t="6812" x="2878138" y="1079500"/>
          <p14:tracePt t="6813" x="2860675" y="1079500"/>
          <p14:tracePt t="6814" x="2838450" y="1079500"/>
          <p14:tracePt t="6815" x="2827338" y="1079500"/>
          <p14:tracePt t="6816" x="2805113" y="1079500"/>
          <p14:tracePt t="6817" x="2794000" y="1084263"/>
          <p14:tracePt t="6818" x="2782888" y="1084263"/>
          <p14:tracePt t="6819" x="2771775" y="1084263"/>
          <p14:tracePt t="6820" x="2747963" y="1090613"/>
          <p14:tracePt t="6821" x="2732088" y="1090613"/>
          <p14:tracePt t="6822" x="2720975" y="1090613"/>
          <p14:tracePt t="6823" x="2703513" y="1095375"/>
          <p14:tracePt t="6824" x="2692400" y="1095375"/>
          <p14:tracePt t="6825" x="2681288" y="1095375"/>
          <p14:tracePt t="6826" x="2663825" y="1095375"/>
          <p14:tracePt t="6827" x="2641600" y="1101725"/>
          <p14:tracePt t="6828" x="2630488" y="1101725"/>
          <p14:tracePt t="6829" x="2613025" y="1101725"/>
          <p14:tracePt t="6830" x="2601913" y="1101725"/>
          <p14:tracePt t="6831" x="2586038" y="1101725"/>
          <p14:tracePt t="6832" x="2574925" y="1101725"/>
          <p14:tracePt t="6833" x="2563813" y="1101725"/>
          <p14:tracePt t="6833" x="2552700" y="1108075"/>
          <p14:tracePt t="6834" x="2540000" y="1108075"/>
          <p14:tracePt t="6835" x="2524125" y="1108075"/>
          <p14:tracePt t="6836" x="2513013" y="1112838"/>
          <p14:tracePt t="6838" x="2501900" y="1112838"/>
          <p14:tracePt t="6839" x="2484438" y="1112838"/>
          <p14:tracePt t="6840" x="2462213" y="1119188"/>
          <p14:tracePt t="6841" x="2451100" y="1119188"/>
          <p14:tracePt t="6841" x="2439988" y="1119188"/>
          <p14:tracePt t="6842" x="2428875" y="1119188"/>
          <p14:tracePt t="6843" x="2422525" y="1119188"/>
          <p14:tracePt t="6845" x="2411413" y="1119188"/>
          <p14:tracePt t="6846" x="2400300" y="1119188"/>
          <p14:tracePt t="6847" x="2382838" y="1123950"/>
          <p14:tracePt t="6847" x="2371725" y="1123950"/>
          <p14:tracePt t="6848" x="2360613" y="1123950"/>
          <p14:tracePt t="6849" x="2349500" y="1130300"/>
          <p14:tracePt t="6850" x="2338388" y="1130300"/>
          <p14:tracePt t="6852" x="2320925" y="1130300"/>
          <p14:tracePt t="6852" x="2316163" y="1135063"/>
          <p14:tracePt t="6853" x="2305050" y="1135063"/>
          <p14:tracePt t="6854" x="2298700" y="1135063"/>
          <p14:tracePt t="6856" x="2287588" y="1135063"/>
          <p14:tracePt t="6856" x="2276475" y="1135063"/>
          <p14:tracePt t="6857" x="2265363" y="1135063"/>
          <p14:tracePt t="6859" x="2259013" y="1141413"/>
          <p14:tracePt t="6860" x="2243138" y="1141413"/>
          <p14:tracePt t="6861" x="2236788" y="1141413"/>
          <p14:tracePt t="6862" x="2225675" y="1146175"/>
          <p14:tracePt t="6863" x="2214563" y="1146175"/>
          <p14:tracePt t="6863" x="2209800" y="1146175"/>
          <p14:tracePt t="6865" x="2203450" y="1146175"/>
          <p14:tracePt t="6866" x="2192338" y="1152525"/>
          <p14:tracePt t="6867" x="2185988" y="1152525"/>
          <p14:tracePt t="6868" x="2174875" y="1157288"/>
          <p14:tracePt t="6868" x="2170113" y="1157288"/>
          <p14:tracePt t="6869" x="2159000" y="1157288"/>
          <p14:tracePt t="6870" x="2152650" y="1157288"/>
          <p14:tracePt t="6871" x="2147888" y="1157288"/>
          <p14:tracePt t="6873" x="2136775" y="1163638"/>
          <p14:tracePt t="6874" x="2130425" y="1169988"/>
          <p14:tracePt t="6875" x="2124075" y="1169988"/>
          <p14:tracePt t="6875" x="2119313" y="1169988"/>
          <p14:tracePt t="6877" x="2108200" y="1169988"/>
          <p14:tracePt t="6878" x="2108200" y="1174750"/>
          <p14:tracePt t="6880" x="2097088" y="1174750"/>
          <p14:tracePt t="6881" x="2085975" y="1174750"/>
          <p14:tracePt t="6882" x="2079625" y="1181100"/>
          <p14:tracePt t="6883" x="2068513" y="1185863"/>
          <p14:tracePt t="6885" x="2057400" y="1185863"/>
          <p14:tracePt t="6888" x="2051050" y="1192213"/>
          <p14:tracePt t="6890" x="2046288" y="1192213"/>
          <p14:tracePt t="6890" x="2039938" y="1196975"/>
          <p14:tracePt t="6892" x="2035175" y="1196975"/>
          <p14:tracePt t="6894" x="2024063" y="1203325"/>
          <p14:tracePt t="6896" x="2017713" y="1203325"/>
          <p14:tracePt t="6897" x="2012950" y="1208088"/>
          <p14:tracePt t="6899" x="2006600" y="1214438"/>
          <p14:tracePt t="6900" x="2001838" y="1214438"/>
          <p14:tracePt t="6900" x="1995488" y="1214438"/>
          <p14:tracePt t="6902" x="1995488" y="1219200"/>
          <p14:tracePt t="6904" x="1989138" y="1219200"/>
          <p14:tracePt t="6905" x="1984375" y="1225550"/>
          <p14:tracePt t="6907" x="1978025" y="1225550"/>
          <p14:tracePt t="6916" x="1951038" y="1247775"/>
          <p14:tracePt t="6918" x="1951038" y="1254125"/>
          <p14:tracePt t="6919" x="1944688" y="1254125"/>
          <p14:tracePt t="6920" x="1944688" y="1258888"/>
          <p14:tracePt t="6920" x="1939925" y="1258888"/>
          <p14:tracePt t="6922" x="1939925" y="1265238"/>
          <p14:tracePt t="6923" x="1933575" y="1265238"/>
          <p14:tracePt t="6925" x="1933575" y="1270000"/>
          <p14:tracePt t="6925" x="1927225" y="1270000"/>
          <p14:tracePt t="6926" x="1927225" y="1276350"/>
          <p14:tracePt t="6928" x="1927225" y="1281113"/>
          <p14:tracePt t="6929" x="1922463" y="1281113"/>
          <p14:tracePt t="6930" x="1916113" y="1281113"/>
          <p14:tracePt t="6931" x="1916113" y="1287463"/>
          <p14:tracePt t="6933" x="1911350" y="1292225"/>
          <p14:tracePt t="6933" x="1911350" y="1298575"/>
          <p14:tracePt t="6934" x="1911350" y="1304925"/>
          <p14:tracePt t="6936" x="1905000" y="1304925"/>
          <p14:tracePt t="6938" x="1900238" y="1309688"/>
          <p14:tracePt t="6939" x="1900238" y="1316038"/>
          <p14:tracePt t="6940" x="1900238" y="1320800"/>
          <p14:tracePt t="6941" x="1893888" y="1320800"/>
          <p14:tracePt t="6943" x="1893888" y="1327150"/>
          <p14:tracePt t="6945" x="1893888" y="1331913"/>
          <p14:tracePt t="6945" x="1889125" y="1338263"/>
          <p14:tracePt t="6947" x="1889125" y="1343025"/>
          <p14:tracePt t="6949" x="1889125" y="1349375"/>
          <p14:tracePt t="6951" x="1882775" y="1354138"/>
          <p14:tracePt t="6953" x="1882775" y="1360488"/>
          <p14:tracePt t="6954" x="1882775" y="1365250"/>
          <p14:tracePt t="6955" x="1882775" y="1371600"/>
          <p14:tracePt t="6956" x="1878013" y="1371600"/>
          <p14:tracePt t="6957" x="1878013" y="1377950"/>
          <p14:tracePt t="6958" x="1878013" y="1382713"/>
          <p14:tracePt t="6959" x="1878013" y="1389063"/>
          <p14:tracePt t="6960" x="1871663" y="1389063"/>
          <p14:tracePt t="6961" x="1871663" y="1393825"/>
          <p14:tracePt t="6963" x="1871663" y="1404938"/>
          <p14:tracePt t="6965" x="1871663" y="1411288"/>
          <p14:tracePt t="6966" x="1871663" y="1416050"/>
          <p14:tracePt t="6966" x="1871663" y="1422400"/>
          <p14:tracePt t="6968" x="1871663" y="1427163"/>
          <p14:tracePt t="6970" x="1871663" y="1433513"/>
          <p14:tracePt t="6972" x="1871663" y="1444625"/>
          <p14:tracePt t="6973" x="1871663" y="1450975"/>
          <p14:tracePt t="6975" x="1871663" y="1462088"/>
          <p14:tracePt t="6978" x="1871663" y="1466850"/>
          <p14:tracePt t="6978" x="1871663" y="1477963"/>
          <p14:tracePt t="6980" x="1871663" y="1484313"/>
          <p14:tracePt t="6981" x="1871663" y="1489075"/>
          <p14:tracePt t="6982" x="1871663" y="1495425"/>
          <p14:tracePt t="6985" x="1871663" y="1500188"/>
          <p14:tracePt t="6985" x="1871663" y="1506538"/>
          <p14:tracePt t="6986" x="1871663" y="1512888"/>
          <p14:tracePt t="6987" x="1871663" y="1517650"/>
          <p14:tracePt t="6988" x="1871663" y="1524000"/>
          <p14:tracePt t="6989" x="1871663" y="1528763"/>
          <p14:tracePt t="6991" x="1871663" y="1535113"/>
          <p14:tracePt t="6991" x="1871663" y="1539875"/>
          <p14:tracePt t="6992" x="1878013" y="1546225"/>
          <p14:tracePt t="6993" x="1878013" y="1550988"/>
          <p14:tracePt t="6994" x="1878013" y="1557338"/>
          <p14:tracePt t="6995" x="1878013" y="1562100"/>
          <p14:tracePt t="6997" x="1882775" y="1568450"/>
          <p14:tracePt t="6998" x="1882775" y="1573213"/>
          <p14:tracePt t="6999" x="1889125" y="1579563"/>
          <p14:tracePt t="6999" x="1889125" y="1585913"/>
          <p14:tracePt t="7001" x="1889125" y="1590675"/>
          <p14:tracePt t="7002" x="1893888" y="1597025"/>
          <p14:tracePt t="7003" x="1900238" y="1601788"/>
          <p14:tracePt t="7004" x="1900238" y="1608138"/>
          <p14:tracePt t="7005" x="1900238" y="1612900"/>
          <p14:tracePt t="7006" x="1905000" y="1624013"/>
          <p14:tracePt t="7008" x="1905000" y="1630363"/>
          <p14:tracePt t="7009" x="1911350" y="1641475"/>
          <p14:tracePt t="7011" x="1916113" y="1652588"/>
          <p14:tracePt t="7013" x="1922463" y="1658938"/>
          <p14:tracePt t="7014" x="1927225" y="1674813"/>
          <p14:tracePt t="7016" x="1927225" y="1681163"/>
          <p14:tracePt t="7017" x="1933575" y="1685925"/>
          <p14:tracePt t="7018" x="1939925" y="1692275"/>
          <p14:tracePt t="7019" x="1939925" y="1697038"/>
          <p14:tracePt t="7020" x="1944688" y="1708150"/>
          <p14:tracePt t="7021" x="1951038" y="1714500"/>
          <p14:tracePt t="7022" x="1955800" y="1720850"/>
          <p14:tracePt t="7023" x="1955800" y="1725613"/>
          <p14:tracePt t="7023" x="1962150" y="1736725"/>
          <p14:tracePt t="7024" x="1966913" y="1743075"/>
          <p14:tracePt t="7026" x="1973263" y="1747838"/>
          <p14:tracePt t="7027" x="1973263" y="1754188"/>
          <p14:tracePt t="7027" x="1984375" y="1758950"/>
          <p14:tracePt t="7028" x="1984375" y="1765300"/>
          <p14:tracePt t="7029" x="1989138" y="1770063"/>
          <p14:tracePt t="7030" x="1995488" y="1776413"/>
          <p14:tracePt t="7032" x="2006600" y="1787525"/>
          <p14:tracePt t="7033" x="2006600" y="1793875"/>
          <p14:tracePt t="7034" x="2012950" y="1793875"/>
          <p14:tracePt t="7035" x="2017713" y="1804988"/>
          <p14:tracePt t="7036" x="2024063" y="1816100"/>
          <p14:tracePt t="7037" x="2028825" y="1820863"/>
          <p14:tracePt t="7037" x="2035175" y="1827213"/>
          <p14:tracePt t="7038" x="2039938" y="1831975"/>
          <p14:tracePt t="7040" x="2051050" y="1838325"/>
          <p14:tracePt t="7042" x="2057400" y="1843088"/>
          <p14:tracePt t="7042" x="2068513" y="1860550"/>
          <p14:tracePt t="7043" x="2074863" y="1860550"/>
          <p14:tracePt t="7044" x="2085975" y="1871663"/>
          <p14:tracePt t="7047" x="2097088" y="1882775"/>
          <p14:tracePt t="7048" x="2101850" y="1889125"/>
          <p14:tracePt t="7049" x="2108200" y="1893888"/>
          <p14:tracePt t="7050" x="2124075" y="1905000"/>
          <p14:tracePt t="7051" x="2124075" y="1911350"/>
          <p14:tracePt t="7052" x="2136775" y="1916113"/>
          <p14:tracePt t="7053" x="2141538" y="1916113"/>
          <p14:tracePt t="7054" x="2147888" y="1928813"/>
          <p14:tracePt t="7055" x="2152650" y="1928813"/>
          <p14:tracePt t="7056" x="2163763" y="1933575"/>
          <p14:tracePt t="7057" x="2170113" y="1939925"/>
          <p14:tracePt t="7058" x="2181225" y="1951038"/>
          <p14:tracePt t="7059" x="2192338" y="1955800"/>
          <p14:tracePt t="7060" x="2203450" y="1966913"/>
          <p14:tracePt t="7061" x="2214563" y="1973263"/>
          <p14:tracePt t="7062" x="2220913" y="1973263"/>
          <p14:tracePt t="7063" x="2232025" y="1984375"/>
          <p14:tracePt t="7064" x="2243138" y="1990725"/>
          <p14:tracePt t="7065" x="2247900" y="1990725"/>
          <p14:tracePt t="7066" x="2254250" y="2001838"/>
          <p14:tracePt t="7067" x="2265363" y="2006600"/>
          <p14:tracePt t="7068" x="2282825" y="2012950"/>
          <p14:tracePt t="7069" x="2293938" y="2017713"/>
          <p14:tracePt t="7070" x="2298700" y="2024063"/>
          <p14:tracePt t="7071" x="2316163" y="2028825"/>
          <p14:tracePt t="7072" x="2327275" y="2035175"/>
          <p14:tracePt t="7073" x="2338388" y="2039938"/>
          <p14:tracePt t="7074" x="2349500" y="2046288"/>
          <p14:tracePt t="7075" x="2360613" y="2051050"/>
          <p14:tracePt t="7076" x="2371725" y="2063750"/>
          <p14:tracePt t="7077" x="2382838" y="2063750"/>
          <p14:tracePt t="7078" x="2393950" y="2068513"/>
          <p14:tracePt t="7079" x="2405063" y="2074863"/>
          <p14:tracePt t="7080" x="2422525" y="2079625"/>
          <p14:tracePt t="7081" x="2433638" y="2085975"/>
          <p14:tracePt t="7082" x="2444750" y="2090738"/>
          <p14:tracePt t="7083" x="2451100" y="2090738"/>
          <p14:tracePt t="7084" x="2466975" y="2097088"/>
          <p14:tracePt t="7085" x="2478088" y="2108200"/>
          <p14:tracePt t="7086" x="2490788" y="2108200"/>
          <p14:tracePt t="7087" x="2513013" y="2112963"/>
          <p14:tracePt t="7088" x="2524125" y="2119313"/>
          <p14:tracePt t="7089" x="2540000" y="2124075"/>
          <p14:tracePt t="7090" x="2557463" y="2130425"/>
          <p14:tracePt t="7091" x="2568575" y="2136775"/>
          <p14:tracePt t="7092" x="2579688" y="2141538"/>
          <p14:tracePt t="7093" x="2590800" y="2141538"/>
          <p14:tracePt t="7094" x="2601913" y="2141538"/>
          <p14:tracePt t="7095" x="2630488" y="2152650"/>
          <p14:tracePt t="7096" x="2641600" y="2159000"/>
          <p14:tracePt t="7097" x="2659063" y="2163763"/>
          <p14:tracePt t="7098" x="2670175" y="2163763"/>
          <p14:tracePt t="7100" x="2681288" y="2163763"/>
          <p14:tracePt t="7101" x="2720975" y="2181225"/>
          <p14:tracePt t="7102" x="2736850" y="2181225"/>
          <p14:tracePt t="7103" x="2754313" y="2185988"/>
          <p14:tracePt t="7104" x="2771775" y="2185988"/>
          <p14:tracePt t="7105" x="2782888" y="2192338"/>
          <p14:tracePt t="7106" x="2794000" y="2198688"/>
          <p14:tracePt t="7107" x="2805113" y="2198688"/>
          <p14:tracePt t="7108" x="2827338" y="2203450"/>
          <p14:tracePt t="7109" x="2849563" y="2203450"/>
          <p14:tracePt t="7110" x="2860675" y="2209800"/>
          <p14:tracePt t="7111" x="2882900" y="2214563"/>
          <p14:tracePt t="7112" x="2900363" y="2214563"/>
          <p14:tracePt t="7113" x="2917825" y="2220913"/>
          <p14:tracePt t="7114" x="2928938" y="2220913"/>
          <p14:tracePt t="7115" x="2951163" y="2225675"/>
          <p14:tracePt t="7117" x="2979738" y="2225675"/>
          <p14:tracePt t="7118" x="2995613" y="2232025"/>
          <p14:tracePt t="7119" x="3017838" y="2232025"/>
          <p14:tracePt t="7120" x="3035300" y="2236788"/>
          <p14:tracePt t="7121" x="3052763" y="2236788"/>
          <p14:tracePt t="7122" x="3074988" y="2243138"/>
          <p14:tracePt t="7123" x="3090863" y="2243138"/>
          <p14:tracePt t="7124" x="3103563" y="2243138"/>
          <p14:tracePt t="7125" x="3125788" y="2243138"/>
          <p14:tracePt t="7126" x="3136900" y="2247900"/>
          <p14:tracePt t="7127" x="3152775" y="2247900"/>
          <p14:tracePt t="7127" x="3163888" y="2247900"/>
          <p14:tracePt t="7128" x="3192463" y="2254250"/>
          <p14:tracePt t="7130" x="3209925" y="2254250"/>
          <p14:tracePt t="7131" x="3225800" y="2259013"/>
          <p14:tracePt t="7132" x="3249613" y="2259013"/>
          <p14:tracePt t="7133" x="3260725" y="2259013"/>
          <p14:tracePt t="7133" x="3276600" y="2259013"/>
          <p14:tracePt t="7135" x="3287713" y="2259013"/>
          <p14:tracePt t="7136" x="3311525" y="2259013"/>
          <p14:tracePt t="7137" x="3333750" y="2265363"/>
          <p14:tracePt t="7138" x="3344863" y="2265363"/>
          <p14:tracePt t="7139" x="3367088" y="2265363"/>
          <p14:tracePt t="7140" x="3384550" y="2265363"/>
          <p14:tracePt t="7141" x="3400425" y="2271713"/>
          <p14:tracePt t="7142" x="3411538" y="2271713"/>
          <p14:tracePt t="7143" x="3433763" y="2271713"/>
          <p14:tracePt t="7144" x="3446463" y="2271713"/>
          <p14:tracePt t="7145" x="3468688" y="2276475"/>
          <p14:tracePt t="7146" x="3479800" y="2276475"/>
          <p14:tracePt t="7147" x="3502025" y="2276475"/>
          <p14:tracePt t="7148" x="3513138" y="2276475"/>
          <p14:tracePt t="7149" x="3530600" y="2276475"/>
          <p14:tracePt t="7150" x="3541713" y="2276475"/>
          <p14:tracePt t="7151" x="3552825" y="2276475"/>
          <p14:tracePt t="7152" x="3586163" y="2282825"/>
          <p14:tracePt t="7152" x="3603625" y="2282825"/>
          <p14:tracePt t="7154" x="3614738" y="2282825"/>
          <p14:tracePt t="7155" x="3625850" y="2282825"/>
          <p14:tracePt t="7156" x="3636963" y="2282825"/>
          <p14:tracePt t="7157" x="3659188" y="2282825"/>
          <p14:tracePt t="7158" x="3676650" y="2282825"/>
          <p14:tracePt t="7159" x="3692525" y="2282825"/>
          <p14:tracePt t="7160" x="3703638" y="2282825"/>
          <p14:tracePt t="7161" x="3714750" y="2282825"/>
          <p14:tracePt t="7162" x="3738563" y="2282825"/>
          <p14:tracePt t="7163" x="3749675" y="2282825"/>
          <p14:tracePt t="7164" x="3765550" y="2282825"/>
          <p14:tracePt t="7165" x="3783013" y="2282825"/>
          <p14:tracePt t="7166" x="3794125" y="2282825"/>
          <p14:tracePt t="7166" x="3811588" y="2282825"/>
          <p14:tracePt t="7168" x="3822700" y="2282825"/>
          <p14:tracePt t="7168" x="3833813" y="2282825"/>
          <p14:tracePt t="7169" x="3856038" y="2282825"/>
          <p14:tracePt t="7170" x="3867150" y="2282825"/>
          <p14:tracePt t="7172" x="3878263" y="2282825"/>
          <p14:tracePt t="7173" x="3895725" y="2282825"/>
          <p14:tracePt t="7173" x="3906838" y="2282825"/>
          <p14:tracePt t="7174" x="3922713" y="2282825"/>
          <p14:tracePt t="7175" x="3935413" y="2282825"/>
          <p14:tracePt t="7176" x="3951288" y="2282825"/>
          <p14:tracePt t="7177" x="3962400" y="2282825"/>
          <p14:tracePt t="7179" x="3973513" y="2282825"/>
          <p14:tracePt t="7180" x="3984625" y="2282825"/>
          <p14:tracePt t="7181" x="3997325" y="2282825"/>
          <p14:tracePt t="7181" x="4008438" y="2282825"/>
          <p14:tracePt t="7182" x="4024313" y="2276475"/>
          <p14:tracePt t="7183" x="4035425" y="2276475"/>
          <p14:tracePt t="7184" x="4052888" y="2276475"/>
          <p14:tracePt t="7186" x="4064000" y="2276475"/>
          <p14:tracePt t="7186" x="4075113" y="2276475"/>
          <p14:tracePt t="7187" x="4086225" y="2276475"/>
          <p14:tracePt t="7188" x="4097338" y="2276475"/>
          <p14:tracePt t="7189" x="4108450" y="2271713"/>
          <p14:tracePt t="7190" x="4125913" y="2271713"/>
          <p14:tracePt t="7192" x="4137025" y="2271713"/>
          <p14:tracePt t="7193" x="4148138" y="2271713"/>
          <p14:tracePt t="7194" x="4159250" y="2265363"/>
          <p14:tracePt t="7195" x="4170363" y="2265363"/>
          <p14:tracePt t="7196" x="4187825" y="2259013"/>
          <p14:tracePt t="7196" x="4198938" y="2259013"/>
          <p14:tracePt t="7197" x="4210050" y="2259013"/>
          <p14:tracePt t="7199" x="4221163" y="2259013"/>
          <p14:tracePt t="7200" x="4232275" y="2259013"/>
          <p14:tracePt t="7201" x="4243388" y="2254250"/>
          <p14:tracePt t="7202" x="4249738" y="2254250"/>
          <p14:tracePt t="7203" x="4260850" y="2254250"/>
          <p14:tracePt t="7204" x="4271963" y="2247900"/>
          <p14:tracePt t="7205" x="4283075" y="2247900"/>
          <p14:tracePt t="7206" x="4294188" y="2243138"/>
          <p14:tracePt t="7207" x="4305300" y="2243138"/>
          <p14:tracePt t="7208" x="4316413" y="2243138"/>
          <p14:tracePt t="7209" x="4327525" y="2236788"/>
          <p14:tracePt t="7211" x="4338638" y="2232025"/>
          <p14:tracePt t="7212" x="4356100" y="2232025"/>
          <p14:tracePt t="7213" x="4373563" y="2232025"/>
          <p14:tracePt t="7213" x="4378325" y="2232025"/>
          <p14:tracePt t="7215" x="4389438" y="2225675"/>
          <p14:tracePt t="7216" x="4395788" y="2220913"/>
          <p14:tracePt t="7216" x="4400550" y="2220913"/>
          <p14:tracePt t="7217" x="4418013" y="2214563"/>
          <p14:tracePt t="7218" x="4424363" y="2214563"/>
          <p14:tracePt t="7219" x="4440238" y="2209800"/>
          <p14:tracePt t="7222" x="4446588" y="2203450"/>
          <p14:tracePt t="7222" x="4462463" y="2203450"/>
          <p14:tracePt t="7223" x="4473575" y="2203450"/>
          <p14:tracePt t="7224" x="4473575" y="2198688"/>
          <p14:tracePt t="7225" x="4486275" y="2192338"/>
          <p14:tracePt t="7227" x="4497388" y="2192338"/>
          <p14:tracePt t="7228" x="4502150" y="2192338"/>
          <p14:tracePt t="7229" x="4508500" y="2185988"/>
          <p14:tracePt t="7229" x="4519613" y="2185988"/>
          <p14:tracePt t="7230" x="4524375" y="2181225"/>
          <p14:tracePt t="7231" x="4535488" y="2174875"/>
          <p14:tracePt t="7232" x="4541838" y="2170113"/>
          <p14:tracePt t="7234" x="4552950" y="2170113"/>
          <p14:tracePt t="7234" x="4559300" y="2170113"/>
          <p14:tracePt t="7235" x="4564063" y="2163763"/>
          <p14:tracePt t="7236" x="4570413" y="2163763"/>
          <p14:tracePt t="7237" x="4581525" y="2159000"/>
          <p14:tracePt t="7238" x="4586288" y="2152650"/>
          <p14:tracePt t="7240" x="4592638" y="2152650"/>
          <p14:tracePt t="7241" x="4603750" y="2147888"/>
          <p14:tracePt t="7242" x="4603750" y="2141538"/>
          <p14:tracePt t="7243" x="4614863" y="2141538"/>
          <p14:tracePt t="7244" x="4621213" y="2141538"/>
          <p14:tracePt t="7245" x="4625975" y="2136775"/>
          <p14:tracePt t="7246" x="4632325" y="2130425"/>
          <p14:tracePt t="7247" x="4643438" y="2130425"/>
          <p14:tracePt t="7249" x="4654550" y="2119313"/>
          <p14:tracePt t="7250" x="4659313" y="2119313"/>
          <p14:tracePt t="7251" x="4665663" y="2112963"/>
          <p14:tracePt t="7251" x="4670425" y="2112963"/>
          <p14:tracePt t="7252" x="4676775" y="2108200"/>
          <p14:tracePt t="7253" x="4687888" y="2101850"/>
          <p14:tracePt t="7256" x="4694238" y="2097088"/>
          <p14:tracePt t="7256" x="4699000" y="2090738"/>
          <p14:tracePt t="7258" x="4705350" y="2090738"/>
          <p14:tracePt t="7258" x="4710113" y="2085975"/>
          <p14:tracePt t="7260" x="4716463" y="2079625"/>
          <p14:tracePt t="7260" x="4721225" y="2079625"/>
          <p14:tracePt t="7262" x="4721225" y="2074863"/>
          <p14:tracePt t="7263" x="4727575" y="2074863"/>
          <p14:tracePt t="7264" x="4732338" y="2063750"/>
          <p14:tracePt t="7264" x="4738688" y="2063750"/>
          <p14:tracePt t="7265" x="4743450" y="2057400"/>
          <p14:tracePt t="7266" x="4743450" y="2051050"/>
          <p14:tracePt t="7268" x="4749800" y="2051050"/>
          <p14:tracePt t="7269" x="4756150" y="2046288"/>
          <p14:tracePt t="7271" x="4760913" y="2039938"/>
          <p14:tracePt t="7273" x="4767263" y="2028825"/>
          <p14:tracePt t="7274" x="4772025" y="2024063"/>
          <p14:tracePt t="7275" x="4778375" y="2024063"/>
          <p14:tracePt t="7277" x="4778375" y="2017713"/>
          <p14:tracePt t="7278" x="4783138" y="2012950"/>
          <p14:tracePt t="7279" x="4789488" y="2006600"/>
          <p14:tracePt t="7282" x="4789488" y="2001838"/>
          <p14:tracePt t="7283" x="4794250" y="1995488"/>
          <p14:tracePt t="7284" x="4800600" y="1990725"/>
          <p14:tracePt t="7285" x="4800600" y="1984375"/>
          <p14:tracePt t="7285" x="4805363" y="1984375"/>
          <p14:tracePt t="7287" x="4805363" y="1978025"/>
          <p14:tracePt t="7288" x="4805363" y="1973263"/>
          <p14:tracePt t="7289" x="4811713" y="1973263"/>
          <p14:tracePt t="7290" x="4816475" y="1966913"/>
          <p14:tracePt t="7292" x="4816475" y="1962150"/>
          <p14:tracePt t="7293" x="4822825" y="1955800"/>
          <p14:tracePt t="7294" x="4822825" y="1951038"/>
          <p14:tracePt t="7296" x="4829175" y="1939925"/>
          <p14:tracePt t="7298" x="4833938" y="1939925"/>
          <p14:tracePt t="7299" x="4833938" y="1933575"/>
          <p14:tracePt t="7300" x="4833938" y="1928813"/>
          <p14:tracePt t="7301" x="4840288" y="1922463"/>
          <p14:tracePt t="7302" x="4840288" y="1916113"/>
          <p14:tracePt t="7304" x="4840288" y="1911350"/>
          <p14:tracePt t="7305" x="4845050" y="1905000"/>
          <p14:tracePt t="7305" x="4845050" y="1900238"/>
          <p14:tracePt t="7308" x="4845050" y="1893888"/>
          <p14:tracePt t="7309" x="4851400" y="1893888"/>
          <p14:tracePt t="7310" x="4851400" y="1882775"/>
          <p14:tracePt t="7311" x="4856163" y="1882775"/>
          <p14:tracePt t="7312" x="4856163" y="1878013"/>
          <p14:tracePt t="7312" x="4856163" y="1871663"/>
          <p14:tracePt t="7315" x="4856163" y="1866900"/>
          <p14:tracePt t="7315" x="4862513" y="1860550"/>
          <p14:tracePt t="7316" x="4862513" y="1855788"/>
          <p14:tracePt t="7318" x="4862513" y="1849438"/>
          <p14:tracePt t="7319" x="4862513" y="1843088"/>
          <p14:tracePt t="7321" x="4867275" y="1838325"/>
          <p14:tracePt t="7323" x="4867275" y="1827213"/>
          <p14:tracePt t="7325" x="4873625" y="1820863"/>
          <p14:tracePt t="7326" x="4873625" y="1816100"/>
          <p14:tracePt t="7327" x="4873625" y="1809750"/>
          <p14:tracePt t="7330" x="4873625" y="1798638"/>
          <p14:tracePt t="7332" x="4873625" y="1793875"/>
          <p14:tracePt t="7333" x="4878388" y="1787525"/>
          <p14:tracePt t="7335" x="4878388" y="1781175"/>
          <p14:tracePt t="7336" x="4878388" y="1776413"/>
          <p14:tracePt t="7338" x="4878388" y="1770063"/>
          <p14:tracePt t="7339" x="4878388" y="1758950"/>
          <p14:tracePt t="7341" x="4878388" y="1754188"/>
          <p14:tracePt t="7343" x="4878388" y="1747838"/>
          <p14:tracePt t="7344" x="4878388" y="1743075"/>
          <p14:tracePt t="7345" x="4878388" y="1736725"/>
          <p14:tracePt t="7347" x="4878388" y="1731963"/>
          <p14:tracePt t="7348" x="4884738" y="1720850"/>
          <p14:tracePt t="7349" x="4884738" y="1714500"/>
          <p14:tracePt t="7350" x="4884738" y="1708150"/>
          <p14:tracePt t="7352" x="4884738" y="1703388"/>
          <p14:tracePt t="7353" x="4884738" y="1697038"/>
          <p14:tracePt t="7354" x="4884738" y="1692275"/>
          <p14:tracePt t="7356" x="4884738" y="1685925"/>
          <p14:tracePt t="7358" x="4884738" y="1674813"/>
          <p14:tracePt t="7359" x="4884738" y="1670050"/>
          <p14:tracePt t="7360" x="4884738" y="1663700"/>
          <p14:tracePt t="7362" x="4884738" y="1658938"/>
          <p14:tracePt t="7364" x="4884738" y="1647825"/>
          <p14:tracePt t="7366" x="4884738" y="1641475"/>
          <p14:tracePt t="7367" x="4884738" y="1630363"/>
          <p14:tracePt t="7369" x="4884738" y="1624013"/>
          <p14:tracePt t="7370" x="4884738" y="1619250"/>
          <p14:tracePt t="7372" x="4884738" y="1612900"/>
          <p14:tracePt t="7373" x="4884738" y="1608138"/>
          <p14:tracePt t="7375" x="4884738" y="1601788"/>
          <p14:tracePt t="7376" x="4878388" y="1601788"/>
          <p14:tracePt t="7377" x="4878388" y="1597025"/>
          <p14:tracePt t="7378" x="4878388" y="1590675"/>
          <p14:tracePt t="7379" x="4878388" y="1585913"/>
          <p14:tracePt t="7380" x="4878388" y="1579563"/>
          <p14:tracePt t="7381" x="4878388" y="1573213"/>
          <p14:tracePt t="7383" x="4878388" y="1568450"/>
          <p14:tracePt t="7384" x="4873625" y="1568450"/>
          <p14:tracePt t="7385" x="4873625" y="1557338"/>
          <p14:tracePt t="7387" x="4867275" y="1550988"/>
          <p14:tracePt t="7389" x="4867275" y="1546225"/>
          <p14:tracePt t="7390" x="4867275" y="1539875"/>
          <p14:tracePt t="7391" x="4867275" y="1535113"/>
          <p14:tracePt t="7393" x="4867275" y="1528763"/>
          <p14:tracePt t="7395" x="4862513" y="1524000"/>
          <p14:tracePt t="7396" x="4862513" y="1517650"/>
          <p14:tracePt t="7397" x="4862513" y="1512888"/>
          <p14:tracePt t="7399" x="4862513" y="1506538"/>
          <p14:tracePt t="7400" x="4856163" y="1506538"/>
          <p14:tracePt t="7402" x="4856163" y="1500188"/>
          <p14:tracePt t="7403" x="4851400" y="1495425"/>
          <p14:tracePt t="7405" x="4851400" y="1489075"/>
          <p14:tracePt t="7407" x="4851400" y="1484313"/>
          <p14:tracePt t="7409" x="4845050" y="1473200"/>
          <p14:tracePt t="7412" x="4845050" y="1466850"/>
          <p14:tracePt t="7413" x="4840288" y="1466850"/>
          <p14:tracePt t="7414" x="4840288" y="1462088"/>
          <p14:tracePt t="7415" x="4840288" y="1455738"/>
          <p14:tracePt t="7417" x="4833938" y="1450975"/>
          <p14:tracePt t="7419" x="4833938" y="1444625"/>
          <p14:tracePt t="7420" x="4829175" y="1444625"/>
          <p14:tracePt t="7421" x="4829175" y="1438275"/>
          <p14:tracePt t="7422" x="4829175" y="1433513"/>
          <p14:tracePt t="7424" x="4822825" y="1427163"/>
          <p14:tracePt t="7427" x="4822825" y="1422400"/>
          <p14:tracePt t="7428" x="4816475" y="1422400"/>
          <p14:tracePt t="7429" x="4816475" y="1416050"/>
          <p14:tracePt t="7430" x="4816475" y="1411288"/>
          <p14:tracePt t="7432" x="4811713" y="1404938"/>
          <p14:tracePt t="7434" x="4805363" y="1400175"/>
          <p14:tracePt t="7436" x="4805363" y="1393825"/>
          <p14:tracePt t="7437" x="4800600" y="1389063"/>
          <p14:tracePt t="7440" x="4800600" y="1382713"/>
          <p14:tracePt t="7440" x="4794250" y="1382713"/>
          <p14:tracePt t="7441" x="4794250" y="1377950"/>
          <p14:tracePt t="7445" x="4789488" y="1371600"/>
          <p14:tracePt t="7446" x="4789488" y="1365250"/>
          <p14:tracePt t="7447" x="4783138" y="1365250"/>
          <p14:tracePt t="7449" x="4783138" y="1360488"/>
          <p14:tracePt t="7450" x="4778375" y="1360488"/>
          <p14:tracePt t="7451" x="4778375" y="1354138"/>
          <p14:tracePt t="7453" x="4772025" y="1349375"/>
          <p14:tracePt t="7454" x="4772025" y="1343025"/>
          <p14:tracePt t="7456" x="4767263" y="1343025"/>
          <p14:tracePt t="7457" x="4767263" y="1338263"/>
          <p14:tracePt t="7458" x="4760913" y="1338263"/>
          <p14:tracePt t="7459" x="4760913" y="1331913"/>
          <p14:tracePt t="7461" x="4756150" y="1327150"/>
          <p14:tracePt t="7463" x="4749800" y="1320800"/>
          <p14:tracePt t="7465" x="4743450" y="1316038"/>
          <p14:tracePt t="7466" x="4738688" y="1316038"/>
          <p14:tracePt t="7467" x="4738688" y="1309688"/>
          <p14:tracePt t="7469" x="4732338" y="1304925"/>
          <p14:tracePt t="7470" x="4732338" y="1298575"/>
          <p14:tracePt t="7471" x="4727575" y="1298575"/>
          <p14:tracePt t="7472" x="4727575" y="1292225"/>
          <p14:tracePt t="7473" x="4721225" y="1292225"/>
          <p14:tracePt t="7474" x="4716463" y="1292225"/>
          <p14:tracePt t="7475" x="4716463" y="1287463"/>
          <p14:tracePt t="7475" x="4710113" y="1287463"/>
          <p14:tracePt t="7477" x="4710113" y="1281113"/>
          <p14:tracePt t="7478" x="4705350" y="1276350"/>
          <p14:tracePt t="7480" x="4694238" y="1270000"/>
          <p14:tracePt t="7482" x="4687888" y="1265238"/>
          <p14:tracePt t="7484" x="4681538" y="1258888"/>
          <p14:tracePt t="7485" x="4676775" y="1254125"/>
          <p14:tracePt t="7485" x="4670425" y="1254125"/>
          <p14:tracePt t="7488" x="4665663" y="1247775"/>
          <p14:tracePt t="7488" x="4659313" y="1247775"/>
          <p14:tracePt t="7489" x="4654550" y="1243013"/>
          <p14:tracePt t="7491" x="4654550" y="1236663"/>
          <p14:tracePt t="7492" x="4643438" y="1236663"/>
          <p14:tracePt t="7492" x="4632325" y="1225550"/>
          <p14:tracePt t="7495" x="4625975" y="1225550"/>
          <p14:tracePt t="7496" x="4621213" y="1219200"/>
          <p14:tracePt t="7497" x="4614863" y="1219200"/>
          <p14:tracePt t="7499" x="4603750" y="1214438"/>
          <p14:tracePt t="7500" x="4603750" y="1208088"/>
          <p14:tracePt t="7501" x="4592638" y="1203325"/>
          <p14:tracePt t="7502" x="4586288" y="1196975"/>
          <p14:tracePt t="7503" x="4581525" y="1196975"/>
          <p14:tracePt t="7504" x="4575175" y="1196975"/>
          <p14:tracePt t="7505" x="4564063" y="1192213"/>
          <p14:tracePt t="7507" x="4552950" y="1185863"/>
          <p14:tracePt t="7508" x="4548188" y="1185863"/>
          <p14:tracePt t="7509" x="4535488" y="1174750"/>
          <p14:tracePt t="7510" x="4530725" y="1174750"/>
          <p14:tracePt t="7511" x="4524375" y="1174750"/>
          <p14:tracePt t="7513" x="4508500" y="1163638"/>
          <p14:tracePt t="7515" x="4491038" y="1163638"/>
          <p14:tracePt t="7516" x="4486275" y="1157288"/>
          <p14:tracePt t="7517" x="4473575" y="1152525"/>
          <p14:tracePt t="7519" x="4462463" y="1152525"/>
          <p14:tracePt t="7520" x="4457700" y="1146175"/>
          <p14:tracePt t="7522" x="4446588" y="1141413"/>
          <p14:tracePt t="7523" x="4435475" y="1141413"/>
          <p14:tracePt t="7524" x="4424363" y="1135063"/>
          <p14:tracePt t="7526" x="4413250" y="1130300"/>
          <p14:tracePt t="7527" x="4400550" y="1130300"/>
          <p14:tracePt t="7528" x="4389438" y="1123950"/>
          <p14:tracePt t="7530" x="4378325" y="1119188"/>
          <p14:tracePt t="7531" x="4367213" y="1119188"/>
          <p14:tracePt t="7532" x="4351338" y="1119188"/>
          <p14:tracePt t="7533" x="4344988" y="1112838"/>
          <p14:tracePt t="7534" x="4338638" y="1112838"/>
          <p14:tracePt t="7535" x="4327525" y="1108075"/>
          <p14:tracePt t="7536" x="4316413" y="1108075"/>
          <p14:tracePt t="7537" x="4311650" y="1108075"/>
          <p14:tracePt t="7538" x="4300538" y="1101725"/>
          <p14:tracePt t="7539" x="4294188" y="1101725"/>
          <p14:tracePt t="7540" x="4283075" y="1095375"/>
          <p14:tracePt t="7541" x="4271963" y="1095375"/>
          <p14:tracePt t="7542" x="4260850" y="1090613"/>
          <p14:tracePt t="7543" x="4249738" y="1090613"/>
          <p14:tracePt t="7544" x="4238625" y="1090613"/>
          <p14:tracePt t="7546" x="4227513" y="1084263"/>
          <p14:tracePt t="7547" x="4216400" y="1084263"/>
          <p14:tracePt t="7548" x="4198938" y="1079500"/>
          <p14:tracePt t="7549" x="4187825" y="1079500"/>
          <p14:tracePt t="7550" x="4176713" y="1079500"/>
          <p14:tracePt t="7551" x="4170363" y="1073150"/>
          <p14:tracePt t="7552" x="4159250" y="1073150"/>
          <p14:tracePt t="7553" x="4143375" y="1068388"/>
          <p14:tracePt t="7555" x="4125913" y="1068388"/>
          <p14:tracePt t="7556" x="4114800" y="1062038"/>
          <p14:tracePt t="7557" x="4103688" y="1062038"/>
          <p14:tracePt t="7558" x="4092575" y="1062038"/>
          <p14:tracePt t="7558" x="4081463" y="1062038"/>
          <p14:tracePt t="7560" x="4064000" y="1057275"/>
          <p14:tracePt t="7561" x="4052888" y="1057275"/>
          <p14:tracePt t="7562" x="4041775" y="1050925"/>
          <p14:tracePt t="7563" x="4030663" y="1050925"/>
          <p14:tracePt t="7564" x="4019550" y="1046163"/>
          <p14:tracePt t="7565" x="4008438" y="1046163"/>
          <p14:tracePt t="7565" x="3990975" y="1046163"/>
          <p14:tracePt t="7566" x="3979863" y="1046163"/>
          <p14:tracePt t="7567" x="3962400" y="1046163"/>
          <p14:tracePt t="7569" x="3951288" y="1039813"/>
          <p14:tracePt t="7570" x="3940175" y="1039813"/>
          <p14:tracePt t="7571" x="3929063" y="1039813"/>
          <p14:tracePt t="7572" x="3917950" y="1035050"/>
          <p14:tracePt t="7573" x="3900488" y="1035050"/>
          <p14:tracePt t="7574" x="3889375" y="1035050"/>
          <p14:tracePt t="7575" x="3878263" y="1035050"/>
          <p14:tracePt t="7576" x="3867150" y="1035050"/>
          <p14:tracePt t="7577" x="3856038" y="1028700"/>
          <p14:tracePt t="7578" x="3844925" y="1028700"/>
          <p14:tracePt t="7579" x="3827463" y="1028700"/>
          <p14:tracePt t="7580" x="3811588" y="1028700"/>
          <p14:tracePt t="7581" x="3789363" y="1022350"/>
          <p14:tracePt t="7582" x="3776663" y="1022350"/>
          <p14:tracePt t="7583" x="3760788" y="1017588"/>
          <p14:tracePt t="7584" x="3749675" y="1017588"/>
          <p14:tracePt t="7585" x="3738563" y="1017588"/>
          <p14:tracePt t="7586" x="3727450" y="1011238"/>
          <p14:tracePt t="7587" x="3714750" y="1011238"/>
          <p14:tracePt t="7588" x="3698875" y="1011238"/>
          <p14:tracePt t="7589" x="3670300" y="1011238"/>
          <p14:tracePt t="7590" x="3659188" y="1011238"/>
          <p14:tracePt t="7590" x="3641725" y="1011238"/>
          <p14:tracePt t="7591" x="3630613" y="1006475"/>
          <p14:tracePt t="7592" x="3619500" y="1006475"/>
          <p14:tracePt t="7594" x="3608388" y="1006475"/>
          <p14:tracePt t="7594" x="3586163" y="1000125"/>
          <p14:tracePt t="7596" x="3568700" y="1000125"/>
          <p14:tracePt t="7597" x="3552825" y="1000125"/>
          <p14:tracePt t="7597" x="3541713" y="1000125"/>
          <p14:tracePt t="7598" x="3524250" y="995363"/>
          <p14:tracePt t="7599" x="3502025" y="995363"/>
          <p14:tracePt t="7600" x="3484563" y="995363"/>
          <p14:tracePt t="7602" x="3473450" y="995363"/>
          <p14:tracePt t="7602" x="3462338" y="995363"/>
          <p14:tracePt t="7604" x="3451225" y="995363"/>
          <p14:tracePt t="7604" x="3429000" y="989013"/>
          <p14:tracePt t="7605" x="3406775" y="989013"/>
          <p14:tracePt t="7606" x="3395663" y="989013"/>
          <p14:tracePt t="7607" x="3378200" y="989013"/>
          <p14:tracePt t="7609" x="3355975" y="984250"/>
          <p14:tracePt t="7610" x="3338513" y="984250"/>
          <p14:tracePt t="7610" x="3327400" y="984250"/>
          <p14:tracePt t="7611" x="3316288" y="977900"/>
          <p14:tracePt t="7612" x="3294063" y="977900"/>
          <p14:tracePt t="7613" x="3271838" y="977900"/>
          <p14:tracePt t="7614" x="3260725" y="973138"/>
          <p14:tracePt t="7615" x="3249613" y="973138"/>
          <p14:tracePt t="7617" x="3225800" y="973138"/>
          <p14:tracePt t="7618" x="3209925" y="973138"/>
          <p14:tracePt t="7619" x="3192463" y="973138"/>
          <p14:tracePt t="7620" x="3181350" y="973138"/>
          <p14:tracePt t="7621" x="3152775" y="973138"/>
          <p14:tracePt t="7622" x="3141663" y="973138"/>
          <p14:tracePt t="7623" x="3125788" y="966788"/>
          <p14:tracePt t="7624" x="3114675" y="966788"/>
          <p14:tracePt t="7625" x="3103563" y="966788"/>
          <p14:tracePt t="7626" x="3079750" y="966788"/>
          <p14:tracePt t="7627" x="3063875" y="966788"/>
          <p14:tracePt t="7628" x="3052763" y="962025"/>
          <p14:tracePt t="7629" x="3035300" y="962025"/>
          <p14:tracePt t="7631" x="2995613" y="962025"/>
          <p14:tracePt t="7632" x="2979738" y="955675"/>
          <p14:tracePt t="7633" x="2968625" y="955675"/>
          <p14:tracePt t="7634" x="2955925" y="955675"/>
          <p14:tracePt t="7635" x="2933700" y="955675"/>
          <p14:tracePt t="7635" x="2917825" y="955675"/>
          <p14:tracePt t="7637" x="2900363" y="955675"/>
          <p14:tracePt t="7638" x="2889250" y="955675"/>
          <p14:tracePt t="7639" x="2878138" y="955675"/>
          <p14:tracePt t="7639" x="2855913" y="955675"/>
          <p14:tracePt t="7640" x="2844800" y="955675"/>
          <p14:tracePt t="7641" x="2827338" y="949325"/>
          <p14:tracePt t="7643" x="2809875" y="949325"/>
          <p14:tracePt t="7644" x="2798763" y="949325"/>
          <p14:tracePt t="7645" x="2771775" y="949325"/>
          <p14:tracePt t="7646" x="2760663" y="949325"/>
          <p14:tracePt t="7646" x="2743200" y="944563"/>
          <p14:tracePt t="7647" x="2732088" y="944563"/>
          <p14:tracePt t="7649" x="2720975" y="944563"/>
          <p14:tracePt t="7649" x="2703513" y="944563"/>
          <p14:tracePt t="7651" x="2687638" y="944563"/>
          <p14:tracePt t="7652" x="2674938" y="944563"/>
          <p14:tracePt t="7653" x="2652713" y="938213"/>
          <p14:tracePt t="7654" x="2636838" y="938213"/>
          <p14:tracePt t="7655" x="2625725" y="938213"/>
          <p14:tracePt t="7656" x="2608263" y="938213"/>
          <p14:tracePt t="7657" x="2590800" y="938213"/>
          <p14:tracePt t="7658" x="2574925" y="938213"/>
          <p14:tracePt t="7658" x="2557463" y="938213"/>
          <p14:tracePt t="7660" x="2546350" y="938213"/>
          <p14:tracePt t="7661" x="2528888" y="938213"/>
          <p14:tracePt t="7662" x="2517775" y="938213"/>
          <p14:tracePt t="7663" x="2506663" y="933450"/>
          <p14:tracePt t="7664" x="2495550" y="933450"/>
          <p14:tracePt t="7665" x="2473325" y="933450"/>
          <p14:tracePt t="7666" x="2455863" y="933450"/>
          <p14:tracePt t="7667" x="2439988" y="933450"/>
          <p14:tracePt t="7667" x="2428875" y="933450"/>
          <p14:tracePt t="7669" x="2411413" y="927100"/>
          <p14:tracePt t="7670" x="2389188" y="927100"/>
          <p14:tracePt t="7671" x="2378075" y="927100"/>
          <p14:tracePt t="7672" x="2366963" y="927100"/>
          <p14:tracePt t="7673" x="2349500" y="922338"/>
          <p14:tracePt t="7674" x="2332038" y="922338"/>
          <p14:tracePt t="7675" x="2327275" y="922338"/>
          <p14:tracePt t="7676" x="2309813" y="922338"/>
          <p14:tracePt t="7677" x="2287588" y="922338"/>
          <p14:tracePt t="7678" x="2276475" y="922338"/>
          <p14:tracePt t="7679" x="2259013" y="922338"/>
          <p14:tracePt t="7680" x="2243138" y="922338"/>
          <p14:tracePt t="7681" x="2225675" y="922338"/>
          <p14:tracePt t="7682" x="2220913" y="915988"/>
          <p14:tracePt t="7683" x="2203450" y="915988"/>
          <p14:tracePt t="7684" x="2185988" y="915988"/>
          <p14:tracePt t="7685" x="2163763" y="915988"/>
          <p14:tracePt t="7686" x="2152650" y="911225"/>
          <p14:tracePt t="7687" x="2147888" y="911225"/>
          <p14:tracePt t="7688" x="2130425" y="911225"/>
          <p14:tracePt t="7689" x="2112963" y="904875"/>
          <p14:tracePt t="7690" x="2097088" y="904875"/>
          <p14:tracePt t="7691" x="2079625" y="904875"/>
          <p14:tracePt t="7691" x="2068513" y="904875"/>
          <p14:tracePt t="7692" x="2057400" y="904875"/>
          <p14:tracePt t="7694" x="2046288" y="904875"/>
          <p14:tracePt t="7695" x="2024063" y="904875"/>
          <p14:tracePt t="7695" x="2006600" y="904875"/>
          <p14:tracePt t="7697" x="2001838" y="900113"/>
          <p14:tracePt t="7698" x="1984375" y="900113"/>
          <p14:tracePt t="7698" x="1966913" y="900113"/>
          <p14:tracePt t="7700" x="1955800" y="900113"/>
          <p14:tracePt t="7701" x="1939925" y="893763"/>
          <p14:tracePt t="7702" x="1927225" y="893763"/>
          <p14:tracePt t="7702" x="1916113" y="893763"/>
          <p14:tracePt t="7704" x="1893888" y="893763"/>
          <p14:tracePt t="7704" x="1889125" y="893763"/>
          <p14:tracePt t="7706" x="1871663" y="893763"/>
          <p14:tracePt t="7707" x="1854200" y="893763"/>
          <p14:tracePt t="7707" x="1849438" y="887413"/>
          <p14:tracePt t="7708" x="1831975" y="887413"/>
          <p14:tracePt t="7710" x="1820863" y="887413"/>
          <p14:tracePt t="7711" x="1798638" y="887413"/>
          <p14:tracePt t="7712" x="1787525" y="882650"/>
          <p14:tracePt t="7713" x="1776413" y="882650"/>
          <p14:tracePt t="7714" x="1765300" y="882650"/>
          <p14:tracePt t="7715" x="1754188" y="882650"/>
          <p14:tracePt t="7716" x="1736725" y="882650"/>
          <p14:tracePt t="7717" x="1725613" y="882650"/>
          <p14:tracePt t="7718" x="1708150" y="876300"/>
          <p14:tracePt t="7719" x="1703388" y="876300"/>
          <p14:tracePt t="7720" x="1685925" y="876300"/>
          <p14:tracePt t="7721" x="1663700" y="871538"/>
          <p14:tracePt t="7722" x="1658938" y="871538"/>
          <p14:tracePt t="7723" x="1646238" y="871538"/>
          <p14:tracePt t="7724" x="1635125" y="871538"/>
          <p14:tracePt t="7725" x="1612900" y="865188"/>
          <p14:tracePt t="7726" x="1597025" y="865188"/>
          <p14:tracePt t="7727" x="1590675" y="865188"/>
          <p14:tracePt t="7728" x="1573213" y="860425"/>
          <p14:tracePt t="7730" x="1550988" y="860425"/>
          <p14:tracePt t="7730" x="1539875" y="860425"/>
          <p14:tracePt t="7732" x="1524000" y="860425"/>
          <p14:tracePt t="7733" x="1511300" y="860425"/>
          <p14:tracePt t="7734" x="1495425" y="854075"/>
          <p14:tracePt t="7735" x="1489075" y="854075"/>
          <p14:tracePt t="7736" x="1473200" y="854075"/>
          <p14:tracePt t="7737" x="1466850" y="854075"/>
          <p14:tracePt t="7738" x="1450975" y="849313"/>
          <p14:tracePt t="7739" x="1438275" y="849313"/>
          <p14:tracePt t="7740" x="1422400" y="842963"/>
          <p14:tracePt t="7741" x="1416050" y="842963"/>
          <p14:tracePt t="7742" x="1400175" y="842963"/>
          <p14:tracePt t="7742" x="1393825" y="842963"/>
          <p14:tracePt t="7744" x="1376363" y="842963"/>
          <p14:tracePt t="7745" x="1365250" y="842963"/>
          <p14:tracePt t="7746" x="1360488" y="838200"/>
          <p14:tracePt t="7747" x="1338263" y="838200"/>
          <p14:tracePt t="7749" x="1316038" y="831850"/>
          <p14:tracePt t="7751" x="1287463" y="827088"/>
          <p14:tracePt t="7752" x="1281113" y="827088"/>
          <p14:tracePt t="7753" x="1270000" y="827088"/>
          <p14:tracePt t="7754" x="1258888" y="827088"/>
          <p14:tracePt t="7755" x="1247775" y="827088"/>
          <p14:tracePt t="7755" x="1230313" y="820738"/>
          <p14:tracePt t="7757" x="1219200" y="820738"/>
          <p14:tracePt t="7758" x="1203325" y="814388"/>
          <p14:tracePt t="7758" x="1196975" y="814388"/>
          <p14:tracePt t="7760" x="1181100" y="814388"/>
          <p14:tracePt t="7761" x="1174750" y="814388"/>
          <p14:tracePt t="7762" x="1163638" y="814388"/>
          <p14:tracePt t="7763" x="1146175" y="809625"/>
          <p14:tracePt t="7764" x="1141413" y="809625"/>
          <p14:tracePt t="7765" x="1123950" y="803275"/>
          <p14:tracePt t="7766" x="1119188" y="803275"/>
          <p14:tracePt t="7767" x="1108075" y="798513"/>
          <p14:tracePt t="7768" x="1090613" y="798513"/>
          <p14:tracePt t="7769" x="1084263" y="798513"/>
          <p14:tracePt t="7770" x="1073150" y="798513"/>
          <p14:tracePt t="7771" x="1057275" y="792163"/>
          <p14:tracePt t="7772" x="1046163" y="792163"/>
          <p14:tracePt t="7773" x="1028700" y="787400"/>
          <p14:tracePt t="7774" x="1022350" y="787400"/>
          <p14:tracePt t="7775" x="1017588" y="781050"/>
          <p14:tracePt t="7776" x="1000125" y="781050"/>
          <p14:tracePt t="7777" x="989013" y="781050"/>
          <p14:tracePt t="7778" x="984250" y="781050"/>
          <p14:tracePt t="7779" x="977900" y="776288"/>
          <p14:tracePt t="7780" x="960438" y="776288"/>
          <p14:tracePt t="7781" x="944563" y="769938"/>
          <p14:tracePt t="7783" x="927100" y="769938"/>
          <p14:tracePt t="7785" x="911225" y="765175"/>
          <p14:tracePt t="7786" x="900113" y="758825"/>
          <p14:tracePt t="7787" x="887413" y="758825"/>
          <p14:tracePt t="7787" x="876300" y="758825"/>
          <p14:tracePt t="7789" x="871538" y="752475"/>
          <p14:tracePt t="7790" x="865188" y="752475"/>
          <p14:tracePt t="7791" x="854075" y="747713"/>
          <p14:tracePt t="7792" x="842963" y="741363"/>
          <p14:tracePt t="7793" x="831850" y="741363"/>
          <p14:tracePt t="7794" x="825500" y="741363"/>
          <p14:tracePt t="7795" x="820738" y="741363"/>
          <p14:tracePt t="7796" x="809625" y="736600"/>
          <p14:tracePt t="7797" x="798513" y="730250"/>
          <p14:tracePt t="7799" x="787400" y="730250"/>
          <p14:tracePt t="7800" x="776288" y="725488"/>
          <p14:tracePt t="7801" x="758825" y="725488"/>
          <p14:tracePt t="7802" x="752475" y="725488"/>
          <p14:tracePt t="7803" x="741363" y="719138"/>
          <p14:tracePt t="7804" x="736600" y="719138"/>
          <p14:tracePt t="7804" x="725488" y="714375"/>
          <p14:tracePt t="7806" x="714375" y="708025"/>
          <p14:tracePt t="7807" x="708025" y="708025"/>
          <p14:tracePt t="7808" x="703263" y="708025"/>
          <p14:tracePt t="7809" x="692150" y="703263"/>
          <p14:tracePt t="7810" x="679450" y="696913"/>
          <p14:tracePt t="7811" x="668338" y="696913"/>
          <p14:tracePt t="7812" x="657225" y="692150"/>
          <p14:tracePt t="7814" x="646113" y="685800"/>
          <p14:tracePt t="7814" x="635000" y="685800"/>
          <p14:tracePt t="7815" x="623888" y="679450"/>
          <p14:tracePt t="7818" x="612775" y="668338"/>
          <p14:tracePt t="7819" x="601663" y="668338"/>
          <p14:tracePt t="7820" x="590550" y="668338"/>
          <p14:tracePt t="7820" x="590550" y="663575"/>
          <p14:tracePt t="7821" x="579438" y="657225"/>
          <p14:tracePt t="7822" x="573088" y="657225"/>
          <p14:tracePt t="7824" x="557213" y="652463"/>
          <p14:tracePt t="7826" x="544513" y="646113"/>
          <p14:tracePt t="7826" x="533400" y="646113"/>
          <p14:tracePt t="7827" x="522288" y="641350"/>
          <p14:tracePt t="7828" x="522288" y="635000"/>
          <p14:tracePt t="7830" x="511175" y="635000"/>
          <p14:tracePt t="7831" x="506413" y="630238"/>
          <p14:tracePt t="7832" x="500063" y="630238"/>
          <p14:tracePt t="7833" x="495300" y="623888"/>
          <p14:tracePt t="7834" x="477838" y="623888"/>
          <p14:tracePt t="7834" x="471488" y="619125"/>
          <p14:tracePt t="7836" x="466725" y="612775"/>
          <p14:tracePt t="7837" x="460375" y="612775"/>
          <p14:tracePt t="7838" x="444500" y="606425"/>
          <p14:tracePt t="7839" x="438150" y="601663"/>
          <p14:tracePt t="7840" x="433388" y="601663"/>
          <p14:tracePt t="7841" x="427038" y="595313"/>
          <p14:tracePt t="7842" x="422275" y="595313"/>
          <p14:tracePt t="7843" x="409575" y="590550"/>
          <p14:tracePt t="7843" x="404813" y="590550"/>
          <p14:tracePt t="7845" x="393700" y="579438"/>
          <p14:tracePt t="7846" x="387350" y="579438"/>
          <p14:tracePt t="7847" x="371475" y="573088"/>
          <p14:tracePt t="7849" x="360363" y="568325"/>
          <p14:tracePt t="7850" x="354013" y="561975"/>
          <p14:tracePt t="7851" x="349250" y="561975"/>
          <p14:tracePt t="7852" x="342900" y="557213"/>
          <p14:tracePt t="7853" x="325438" y="550863"/>
          <p14:tracePt t="7854" x="320675" y="544513"/>
          <p14:tracePt t="7856" x="309563" y="544513"/>
          <p14:tracePt t="7857" x="298450" y="539750"/>
          <p14:tracePt t="7858" x="298450" y="533400"/>
          <p14:tracePt t="7859" x="287338" y="533400"/>
          <p14:tracePt t="7860" x="274638" y="528638"/>
          <p14:tracePt t="7861" x="269875" y="522288"/>
          <p14:tracePt t="7862" x="263525" y="522288"/>
          <p14:tracePt t="7862" x="252413" y="517525"/>
          <p14:tracePt t="7863" x="247650" y="511175"/>
          <p14:tracePt t="7866" x="236538" y="506413"/>
          <p14:tracePt t="7867" x="230188" y="506413"/>
          <p14:tracePt t="7868" x="225425" y="500063"/>
          <p14:tracePt t="7869" x="219075" y="500063"/>
          <p14:tracePt t="7869" x="219075" y="495300"/>
          <p14:tracePt t="7870" x="207963" y="495300"/>
          <p14:tracePt t="7872" x="196850" y="488950"/>
          <p14:tracePt t="7874" x="190500" y="484188"/>
          <p14:tracePt t="7875" x="179388" y="477838"/>
          <p14:tracePt t="7877" x="168275" y="471488"/>
          <p14:tracePt t="7879" x="157163" y="466725"/>
          <p14:tracePt t="7880" x="152400" y="460375"/>
          <p14:tracePt t="7882" x="141288" y="455613"/>
          <p14:tracePt t="7884" x="134938" y="449263"/>
          <p14:tracePt t="7885" x="128588" y="449263"/>
          <p14:tracePt t="7886" x="117475" y="444500"/>
          <p14:tracePt t="7888" x="112713" y="438150"/>
          <p14:tracePt t="7889" x="101600" y="433388"/>
          <p14:tracePt t="7891" x="95250" y="427038"/>
          <p14:tracePt t="7893" x="84138" y="422275"/>
          <p14:tracePt t="7895" x="79375" y="415925"/>
          <p14:tracePt t="7896" x="73025" y="415925"/>
          <p14:tracePt t="7897" x="66675" y="404813"/>
          <p14:tracePt t="7898" x="55563" y="404813"/>
          <p14:tracePt t="7899" x="55563" y="398463"/>
          <p14:tracePt t="7900" x="50800" y="398463"/>
          <p14:tracePt t="7902" x="39688" y="387350"/>
          <p14:tracePt t="7904" x="33338" y="387350"/>
          <p14:tracePt t="7905" x="33338" y="382588"/>
          <p14:tracePt t="7906" x="28575" y="382588"/>
          <p14:tracePt t="7907" x="22225" y="376238"/>
        </p14:tracePtLst>
      </p14:laserTraceLst>
    </p:ext>
  </p:extLs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44817C2-E305-4769-9957-74073839ED0E}"/>
              </a:ext>
            </a:extLst>
          </p:cNvPr>
          <p:cNvPicPr>
            <a:picLocks noChangeAspect="1"/>
          </p:cNvPicPr>
          <p:nvPr/>
        </p:nvPicPr>
        <p:blipFill>
          <a:blip r:embed="rId4"/>
          <a:stretch>
            <a:fillRect/>
          </a:stretch>
        </p:blipFill>
        <p:spPr>
          <a:xfrm>
            <a:off x="-1" y="566383"/>
            <a:ext cx="12192000" cy="5856799"/>
          </a:xfrm>
          <a:prstGeom prst="rect">
            <a:avLst/>
          </a:prstGeom>
        </p:spPr>
      </p:pic>
      <p:sp>
        <p:nvSpPr>
          <p:cNvPr id="2" name="Footer Placeholder 1">
            <a:extLst>
              <a:ext uri="{FF2B5EF4-FFF2-40B4-BE49-F238E27FC236}">
                <a16:creationId xmlns:a16="http://schemas.microsoft.com/office/drawing/2014/main" id="{B3DEF168-B90C-4BBC-92A2-D0523D50CCDD}"/>
              </a:ext>
            </a:extLst>
          </p:cNvPr>
          <p:cNvSpPr>
            <a:spLocks noGrp="1"/>
          </p:cNvSpPr>
          <p:nvPr>
            <p:ph type="ftr" sz="quarter" idx="11"/>
          </p:nvPr>
        </p:nvSpPr>
        <p:spPr/>
        <p:txBody>
          <a:bodyPr/>
          <a:lstStyle/>
          <a:p>
            <a:r>
              <a:rPr lang="en-US"/>
              <a:t>SPEAKER: Eric Lieu</a:t>
            </a:r>
          </a:p>
        </p:txBody>
      </p:sp>
      <p:sp>
        <p:nvSpPr>
          <p:cNvPr id="3" name="Slide Number Placeholder 2">
            <a:extLst>
              <a:ext uri="{FF2B5EF4-FFF2-40B4-BE49-F238E27FC236}">
                <a16:creationId xmlns:a16="http://schemas.microsoft.com/office/drawing/2014/main" id="{C4CF2647-E40D-4B25-BC72-73172632E025}"/>
              </a:ext>
            </a:extLst>
          </p:cNvPr>
          <p:cNvSpPr>
            <a:spLocks noGrp="1"/>
          </p:cNvSpPr>
          <p:nvPr>
            <p:ph type="sldNum" sz="quarter" idx="12"/>
          </p:nvPr>
        </p:nvSpPr>
        <p:spPr/>
        <p:txBody>
          <a:bodyPr/>
          <a:lstStyle/>
          <a:p>
            <a:fld id="{D57F1E4F-1CFF-5643-939E-217C01CDF565}" type="slidenum">
              <a:rPr lang="en-US" smtClean="0"/>
              <a:pPr/>
              <a:t>61</a:t>
            </a:fld>
            <a:endParaRPr lang="en-US"/>
          </a:p>
        </p:txBody>
      </p:sp>
      <p:sp>
        <p:nvSpPr>
          <p:cNvPr id="6" name="TextBox 5">
            <a:extLst>
              <a:ext uri="{FF2B5EF4-FFF2-40B4-BE49-F238E27FC236}">
                <a16:creationId xmlns:a16="http://schemas.microsoft.com/office/drawing/2014/main" id="{590A457C-FAD2-4BDD-917F-6A290547418A}"/>
              </a:ext>
            </a:extLst>
          </p:cNvPr>
          <p:cNvSpPr txBox="1"/>
          <p:nvPr/>
        </p:nvSpPr>
        <p:spPr>
          <a:xfrm>
            <a:off x="1332025" y="0"/>
            <a:ext cx="8818473" cy="769441"/>
          </a:xfrm>
          <a:prstGeom prst="rect">
            <a:avLst/>
          </a:prstGeom>
          <a:noFill/>
        </p:spPr>
        <p:txBody>
          <a:bodyPr wrap="square" lIns="91440" tIns="45720" rIns="91440" bIns="45720" anchor="t">
            <a:spAutoFit/>
          </a:bodyPr>
          <a:lstStyle/>
          <a:p>
            <a:r>
              <a:rPr lang="en-US" sz="4400">
                <a:solidFill>
                  <a:schemeClr val="tx1">
                    <a:lumMod val="75000"/>
                    <a:lumOff val="25000"/>
                  </a:schemeClr>
                </a:solidFill>
              </a:rPr>
              <a:t>Road &amp; Retaining Wall Cross-Section </a:t>
            </a:r>
            <a:endParaRPr lang="en-US" sz="4400">
              <a:solidFill>
                <a:schemeClr val="tx1">
                  <a:lumMod val="75000"/>
                  <a:lumOff val="25000"/>
                </a:schemeClr>
              </a:solidFill>
              <a:cs typeface="Calibri"/>
            </a:endParaRPr>
          </a:p>
        </p:txBody>
      </p:sp>
      <p:pic>
        <p:nvPicPr>
          <p:cNvPr id="4" name="Audio 3">
            <a:hlinkClick r:id="" action="ppaction://media"/>
            <a:extLst>
              <a:ext uri="{FF2B5EF4-FFF2-40B4-BE49-F238E27FC236}">
                <a16:creationId xmlns:a16="http://schemas.microsoft.com/office/drawing/2014/main" id="{2416AE71-B184-4814-8595-7C174474B2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72557312"/>
      </p:ext>
    </p:extLst>
  </p:cSld>
  <p:clrMapOvr>
    <a:masterClrMapping/>
  </p:clrMapOvr>
  <mc:AlternateContent xmlns:mc="http://schemas.openxmlformats.org/markup-compatibility/2006">
    <mc:Choice xmlns:p14="http://schemas.microsoft.com/office/powerpoint/2010/main" Requires="p14">
      <p:transition spd="slow" p14:dur="2000" advTm="24891"/>
    </mc:Choice>
    <mc:Fallback>
      <p:transition spd="slow" advTm="24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792" x="5548313" y="2400300"/>
          <p14:tracePt t="823" x="5553075" y="2400300"/>
          <p14:tracePt t="855" x="5559425" y="2400300"/>
          <p14:tracePt t="870" x="5564188" y="2400300"/>
          <p14:tracePt t="882" x="5570538" y="2400300"/>
          <p14:tracePt t="888" x="5575300" y="2400300"/>
          <p14:tracePt t="890" x="5575300" y="2393950"/>
          <p14:tracePt t="909" x="5588000" y="2393950"/>
          <p14:tracePt t="916" x="5592763" y="2393950"/>
          <p14:tracePt t="920" x="5599113" y="2393950"/>
          <p14:tracePt t="926" x="5599113" y="2389188"/>
          <p14:tracePt t="928" x="5603875" y="2389188"/>
          <p14:tracePt t="936" x="5610225" y="2389188"/>
          <p14:tracePt t="944" x="5614988" y="2389188"/>
          <p14:tracePt t="949" x="5621338" y="2389188"/>
          <p14:tracePt t="958" x="5626100" y="2389188"/>
          <p14:tracePt t="963" x="5626100" y="2382838"/>
          <p14:tracePt t="968" x="5632450" y="2382838"/>
          <p14:tracePt t="979" x="5637213" y="2378075"/>
          <p14:tracePt t="987" x="5643563" y="2378075"/>
          <p14:tracePt t="1004" x="5649913" y="2378075"/>
          <p14:tracePt t="1010" x="5649913" y="2371725"/>
          <p14:tracePt t="1028" x="5654675" y="2371725"/>
          <p14:tracePt t="1047" x="5654675" y="2366963"/>
          <p14:tracePt t="1062" x="5661025" y="2366963"/>
          <p14:tracePt t="1103" x="5665788" y="2366963"/>
          <p14:tracePt t="1328" x="5672138" y="2366963"/>
          <p14:tracePt t="1340" x="5676900" y="2366963"/>
          <p14:tracePt t="1346" x="5676900" y="2371725"/>
          <p14:tracePt t="1350" x="5683250" y="2371725"/>
          <p14:tracePt t="1358" x="5688013" y="2378075"/>
          <p14:tracePt t="1361" x="5694363" y="2378075"/>
          <p14:tracePt t="1363" x="5694363" y="2382838"/>
          <p14:tracePt t="1367" x="5699125" y="2382838"/>
          <p14:tracePt t="1372" x="5705475" y="2389188"/>
          <p14:tracePt t="1376" x="5710238" y="2389188"/>
          <p14:tracePt t="1378" x="5716588" y="2389188"/>
          <p14:tracePt t="1380" x="5716588" y="2393950"/>
          <p14:tracePt t="1383" x="5722938" y="2393950"/>
          <p14:tracePt t="1386" x="5727700" y="2393950"/>
          <p14:tracePt t="1387" x="5727700" y="2400300"/>
          <p14:tracePt t="1390" x="5734050" y="2406650"/>
          <p14:tracePt t="1392" x="5738813" y="2406650"/>
          <p14:tracePt t="1396" x="5745163" y="2406650"/>
          <p14:tracePt t="1397" x="5745163" y="2411413"/>
          <p14:tracePt t="1399" x="5749925" y="2411413"/>
          <p14:tracePt t="1402" x="5756275" y="2411413"/>
          <p14:tracePt t="1404" x="5761038" y="2417763"/>
          <p14:tracePt t="1406" x="5767388" y="2417763"/>
          <p14:tracePt t="1410" x="5772150" y="2417763"/>
          <p14:tracePt t="1411" x="5772150" y="2422525"/>
          <p14:tracePt t="1413" x="5778500" y="2422525"/>
          <p14:tracePt t="1414" x="5783263" y="2428875"/>
          <p14:tracePt t="1417" x="5789613" y="2428875"/>
          <p14:tracePt t="1420" x="5795963" y="2433638"/>
          <p14:tracePt t="1422" x="5800725" y="2433638"/>
          <p14:tracePt t="1424" x="5807075" y="2433638"/>
          <p14:tracePt t="1427" x="5811838" y="2439988"/>
          <p14:tracePt t="1429" x="5818188" y="2439988"/>
          <p14:tracePt t="1432" x="5822950" y="2439988"/>
          <p14:tracePt t="1433" x="5829300" y="2444750"/>
          <p14:tracePt t="1436" x="5834063" y="2444750"/>
          <p14:tracePt t="1437" x="5834063" y="2451100"/>
          <p14:tracePt t="1439" x="5840413" y="2451100"/>
          <p14:tracePt t="1441" x="5845175" y="2451100"/>
          <p14:tracePt t="1442" x="5851525" y="2451100"/>
          <p14:tracePt t="1443" x="5851525" y="2455863"/>
          <p14:tracePt t="1445" x="5857875" y="2455863"/>
          <p14:tracePt t="1448" x="5862638" y="2455863"/>
          <p14:tracePt t="1449" x="5862638" y="2462213"/>
          <p14:tracePt t="1450" x="5868988" y="2462213"/>
          <p14:tracePt t="1452" x="5873750" y="2462213"/>
          <p14:tracePt t="1454" x="5880100" y="2462213"/>
          <p14:tracePt t="1456" x="5884863" y="2462213"/>
          <p14:tracePt t="1457" x="5884863" y="2466975"/>
          <p14:tracePt t="1459" x="5891213" y="2466975"/>
          <p14:tracePt t="1461" x="5895975" y="2466975"/>
          <p14:tracePt t="1462" x="5902325" y="2466975"/>
          <p14:tracePt t="1463" x="5902325" y="2473325"/>
          <p14:tracePt t="1465" x="5907088" y="2473325"/>
          <p14:tracePt t="1467" x="5907088" y="2479675"/>
          <p14:tracePt t="1468" x="5913438" y="2479675"/>
          <p14:tracePt t="1470" x="5918200" y="2479675"/>
          <p14:tracePt t="1472" x="5924550" y="2479675"/>
          <p14:tracePt t="1474" x="5930900" y="2479675"/>
          <p14:tracePt t="1475" x="5930900" y="2484438"/>
          <p14:tracePt t="1477" x="5935663" y="2484438"/>
          <p14:tracePt t="1480" x="5942013" y="2484438"/>
          <p14:tracePt t="1482" x="5946775" y="2484438"/>
          <p14:tracePt t="1483" x="5946775" y="2490788"/>
          <p14:tracePt t="1484" x="5953125" y="2490788"/>
          <p14:tracePt t="1487" x="5957888" y="2490788"/>
          <p14:tracePt t="1490" x="5964238" y="2490788"/>
          <p14:tracePt t="1491" x="5969000" y="2490788"/>
          <p14:tracePt t="1492" x="5969000" y="2495550"/>
          <p14:tracePt t="1495" x="5975350" y="2495550"/>
          <p14:tracePt t="1496" x="5975350" y="2501900"/>
          <p14:tracePt t="1499" x="5980113" y="2501900"/>
          <p14:tracePt t="1501" x="5986463" y="2501900"/>
          <p14:tracePt t="1503" x="5991225" y="2501900"/>
          <p14:tracePt t="1506" x="5997575" y="2501900"/>
          <p14:tracePt t="1507" x="5997575" y="2506663"/>
          <p14:tracePt t="1510" x="6003925" y="2506663"/>
          <p14:tracePt t="1513" x="6008688" y="2506663"/>
          <p14:tracePt t="1515" x="6015038" y="2506663"/>
          <p14:tracePt t="1518" x="6019800" y="2513013"/>
          <p14:tracePt t="1521" x="6026150" y="2513013"/>
          <p14:tracePt t="1525" x="6030913" y="2513013"/>
          <p14:tracePt t="1528" x="6037263" y="2513013"/>
          <p14:tracePt t="1530" x="6042025" y="2517775"/>
          <p14:tracePt t="1534" x="6048375" y="2517775"/>
          <p14:tracePt t="1537" x="6053138" y="2524125"/>
          <p14:tracePt t="1542" x="6059488" y="2524125"/>
          <p14:tracePt t="1544" x="6065838" y="2524125"/>
          <p14:tracePt t="1549" x="6070600" y="2524125"/>
          <p14:tracePt t="1555" x="6070600" y="2528888"/>
          <p14:tracePt t="1556" x="6076950" y="2528888"/>
          <p14:tracePt t="1561" x="6081713" y="2528888"/>
          <p14:tracePt t="1564" x="6088063" y="2528888"/>
          <p14:tracePt t="1572" x="6092825" y="2528888"/>
          <p14:tracePt t="1583" x="6092825" y="2535238"/>
          <p14:tracePt t="1584" x="6099175" y="2535238"/>
          <p14:tracePt t="1622" x="6103938" y="2535238"/>
          <p14:tracePt t="1642" x="6110288" y="2535238"/>
          <p14:tracePt t="1666" x="6115050" y="2535238"/>
          <p14:tracePt t="1686" x="6121400" y="2535238"/>
          <p14:tracePt t="1706" x="6121400" y="2528888"/>
          <p14:tracePt t="1727" x="6121400" y="2524125"/>
          <p14:tracePt t="1735" x="6121400" y="2517775"/>
          <p14:tracePt t="1752" x="6121400" y="2513013"/>
          <p14:tracePt t="1773" x="6121400" y="2506663"/>
          <p14:tracePt t="1801" x="6121400" y="2501900"/>
          <p14:tracePt t="1821" x="6121400" y="2495550"/>
          <p14:tracePt t="2081" x="6115050" y="2495550"/>
          <p14:tracePt t="2108" x="6110288" y="2495550"/>
          <p14:tracePt t="2118" x="6103938" y="2495550"/>
          <p14:tracePt t="2137" x="6099175" y="2495550"/>
          <p14:tracePt t="2153" x="6092825" y="2495550"/>
          <p14:tracePt t="2175" x="6088063" y="2495550"/>
          <p14:tracePt t="2190" x="6081713" y="2495550"/>
          <p14:tracePt t="2251" x="6076950" y="2495550"/>
          <p14:tracePt t="2279" x="6070600" y="2495550"/>
          <p14:tracePt t="2294" x="6065838" y="2495550"/>
          <p14:tracePt t="2298" x="6065838" y="2490788"/>
          <p14:tracePt t="2300" x="6059488" y="2490788"/>
          <p14:tracePt t="2309" x="6053138" y="2490788"/>
          <p14:tracePt t="2319" x="6048375" y="2490788"/>
          <p14:tracePt t="2329" x="6042025" y="2490788"/>
          <p14:tracePt t="2336" x="6037263" y="2490788"/>
          <p14:tracePt t="2339" x="6037263" y="2484438"/>
          <p14:tracePt t="2353" x="6030913" y="2484438"/>
          <p14:tracePt t="2564" x="6037263" y="2484438"/>
          <p14:tracePt t="2570" x="6042025" y="2484438"/>
          <p14:tracePt t="2579" x="6048375" y="2484438"/>
          <p14:tracePt t="2587" x="6053138" y="2484438"/>
          <p14:tracePt t="2596" x="6059488" y="2484438"/>
          <p14:tracePt t="2599" x="6065838" y="2484438"/>
          <p14:tracePt t="2606" x="6070600" y="2484438"/>
          <p14:tracePt t="2612" x="6076950" y="2484438"/>
          <p14:tracePt t="2614" x="6076950" y="2490788"/>
          <p14:tracePt t="2618" x="6081713" y="2490788"/>
          <p14:tracePt t="2619" x="6088063" y="2490788"/>
          <p14:tracePt t="2624" x="6092825" y="2490788"/>
          <p14:tracePt t="2627" x="6092825" y="2495550"/>
          <p14:tracePt t="2629" x="6099175" y="2495550"/>
          <p14:tracePt t="2632" x="6103938" y="2501900"/>
          <p14:tracePt t="2634" x="6110288" y="2501900"/>
          <p14:tracePt t="2638" x="6115050" y="2501900"/>
          <p14:tracePt t="2641" x="6121400" y="2506663"/>
          <p14:tracePt t="2644" x="6126163" y="2506663"/>
          <p14:tracePt t="2645" x="6132513" y="2506663"/>
          <p14:tracePt t="2648" x="6138863" y="2506663"/>
          <p14:tracePt t="2649" x="6138863" y="2513013"/>
          <p14:tracePt t="2652" x="6143625" y="2513013"/>
          <p14:tracePt t="2655" x="6149975" y="2513013"/>
          <p14:tracePt t="2656" x="6154738" y="2513013"/>
          <p14:tracePt t="2657" x="6154738" y="2517775"/>
          <p14:tracePt t="2660" x="6161088" y="2517775"/>
          <p14:tracePt t="2661" x="6165850" y="2524125"/>
          <p14:tracePt t="2664" x="6172200" y="2524125"/>
          <p14:tracePt t="2666" x="6176963" y="2524125"/>
          <p14:tracePt t="2669" x="6183313" y="2524125"/>
          <p14:tracePt t="2671" x="6183313" y="2528888"/>
          <p14:tracePt t="2672" x="6188075" y="2528888"/>
          <p14:tracePt t="2676" x="6194425" y="2528888"/>
          <p14:tracePt t="2677" x="6200775" y="2528888"/>
          <p14:tracePt t="2679" x="6205538" y="2528888"/>
          <p14:tracePt t="2680" x="6205538" y="2535238"/>
          <p14:tracePt t="2683" x="6211888" y="2535238"/>
          <p14:tracePt t="2686" x="6216650" y="2535238"/>
          <p14:tracePt t="2689" x="6223000" y="2535238"/>
          <p14:tracePt t="2691" x="6227763" y="2541588"/>
          <p14:tracePt t="2694" x="6234113" y="2541588"/>
          <p14:tracePt t="2696" x="6234113" y="2546350"/>
          <p14:tracePt t="2697" x="6238875" y="2546350"/>
          <p14:tracePt t="2700" x="6249988" y="2546350"/>
          <p14:tracePt t="2703" x="6256338" y="2546350"/>
          <p14:tracePt t="2705" x="6256338" y="2552700"/>
          <p14:tracePt t="2706" x="6261100" y="2552700"/>
          <p14:tracePt t="2708" x="6267450" y="2552700"/>
          <p14:tracePt t="2711" x="6273800" y="2552700"/>
          <p14:tracePt t="2714" x="6278563" y="2552700"/>
          <p14:tracePt t="2715" x="6278563" y="2557463"/>
          <p14:tracePt t="2716" x="6284913" y="2557463"/>
          <p14:tracePt t="2718" x="6289675" y="2557463"/>
          <p14:tracePt t="2720" x="6296025" y="2557463"/>
          <p14:tracePt t="2723" x="6300788" y="2557463"/>
          <p14:tracePt t="2724" x="6300788" y="2563813"/>
          <p14:tracePt t="2726" x="6307138" y="2563813"/>
          <p14:tracePt t="2728" x="6311900" y="2563813"/>
          <p14:tracePt t="2729" x="6311900" y="2568575"/>
          <p14:tracePt t="2730" x="6318250" y="2568575"/>
          <p14:tracePt t="2733" x="6323013" y="2568575"/>
          <p14:tracePt t="2736" x="6329363" y="2568575"/>
          <p14:tracePt t="2737" x="6334125" y="2568575"/>
          <p14:tracePt t="2739" x="6334125" y="2574925"/>
          <p14:tracePt t="2741" x="6340475" y="2574925"/>
          <p14:tracePt t="2744" x="6346825" y="2574925"/>
          <p14:tracePt t="2748" x="6351588" y="2574925"/>
          <p14:tracePt t="2751" x="6357938" y="2579688"/>
          <p14:tracePt t="2753" x="6362700" y="2579688"/>
          <p14:tracePt t="2757" x="6369050" y="2579688"/>
          <p14:tracePt t="2761" x="6373813" y="2579688"/>
          <p14:tracePt t="2764" x="6373813" y="2586038"/>
          <p14:tracePt t="2766" x="6380163" y="2586038"/>
          <p14:tracePt t="2768" x="6384925" y="2586038"/>
          <p14:tracePt t="2772" x="6391275" y="2590800"/>
          <p14:tracePt t="2777" x="6396038" y="2590800"/>
          <p14:tracePt t="2783" x="6402388" y="2590800"/>
          <p14:tracePt t="2786" x="6408738" y="2590800"/>
          <p14:tracePt t="2788" x="6408738" y="2597150"/>
          <p14:tracePt t="2792" x="6413500" y="2597150"/>
          <p14:tracePt t="2797" x="6419850" y="2597150"/>
          <p14:tracePt t="2803" x="6424613" y="2597150"/>
          <p14:tracePt t="2804" x="6424613" y="2601913"/>
          <p14:tracePt t="2807" x="6430963" y="2601913"/>
          <p14:tracePt t="2812" x="6435725" y="2601913"/>
          <p14:tracePt t="2818" x="6442075" y="2601913"/>
          <p14:tracePt t="2819" x="6442075" y="2608263"/>
          <p14:tracePt t="2825" x="6446838" y="2608263"/>
          <p14:tracePt t="2826" x="6446838" y="2614613"/>
          <p14:tracePt t="2827" x="6453188" y="2614613"/>
          <p14:tracePt t="2832" x="6457950" y="2614613"/>
          <p14:tracePt t="2838" x="6457950" y="2619375"/>
          <p14:tracePt t="2839" x="6464300" y="2619375"/>
          <p14:tracePt t="2845" x="6469063" y="2619375"/>
          <p14:tracePt t="2848" x="6475413" y="2619375"/>
          <p14:tracePt t="2851" x="6475413" y="2625725"/>
          <p14:tracePt t="2855" x="6481763" y="2625725"/>
          <p14:tracePt t="2862" x="6486525" y="2630488"/>
          <p14:tracePt t="2869" x="6492875" y="2636838"/>
          <p14:tracePt t="2873" x="6497638" y="2636838"/>
          <p14:tracePt t="2881" x="6497638" y="2641600"/>
          <p14:tracePt t="2882" x="6503988" y="2641600"/>
          <p14:tracePt t="2891" x="6508750" y="2641600"/>
          <p14:tracePt t="2909" x="6515100" y="2652713"/>
          <p14:tracePt t="2910" x="6515100" y="2659063"/>
          <p14:tracePt t="2913" x="6519863" y="2659063"/>
          <p14:tracePt t="2923" x="6519863" y="2663825"/>
          <p14:tracePt t="2939" x="6519863" y="2670175"/>
          <p14:tracePt t="2955" x="6519863" y="2676525"/>
          <p14:tracePt t="2964" x="6519863" y="2681288"/>
          <p14:tracePt t="2983" x="6519863" y="2687638"/>
          <p14:tracePt t="3010" x="6519863" y="2692400"/>
          <p14:tracePt t="3059" x="6515100" y="2692400"/>
          <p14:tracePt t="3071" x="6508750" y="2692400"/>
          <p14:tracePt t="3078" x="6503988" y="2692400"/>
          <p14:tracePt t="3080" x="6503988" y="2687638"/>
          <p14:tracePt t="3085" x="6497638" y="2687638"/>
          <p14:tracePt t="3087" x="6492875" y="2687638"/>
          <p14:tracePt t="3091" x="6492875" y="2681288"/>
          <p14:tracePt t="3092" x="6486525" y="2681288"/>
          <p14:tracePt t="3096" x="6486525" y="2676525"/>
          <p14:tracePt t="3097" x="6481763" y="2676525"/>
          <p14:tracePt t="3101" x="6475413" y="2676525"/>
          <p14:tracePt t="3103" x="6469063" y="2676525"/>
          <p14:tracePt t="3105" x="6469063" y="2670175"/>
          <p14:tracePt t="3107" x="6464300" y="2670175"/>
          <p14:tracePt t="3111" x="6457950" y="2670175"/>
          <p14:tracePt t="3115" x="6453188" y="2663825"/>
          <p14:tracePt t="3116" x="6446838" y="2663825"/>
          <p14:tracePt t="3120" x="6442075" y="2663825"/>
          <p14:tracePt t="3123" x="6435725" y="2663825"/>
          <p14:tracePt t="3126" x="6435725" y="2659063"/>
          <p14:tracePt t="3127" x="6430963" y="2659063"/>
          <p14:tracePt t="3128" x="6424613" y="2659063"/>
          <p14:tracePt t="3132" x="6419850" y="2659063"/>
          <p14:tracePt t="3133" x="6419850" y="2652713"/>
          <p14:tracePt t="3136" x="6413500" y="2652713"/>
          <p14:tracePt t="3139" x="6408738" y="2652713"/>
          <p14:tracePt t="3140" x="6402388" y="2652713"/>
          <p14:tracePt t="3144" x="6396038" y="2652713"/>
          <p14:tracePt t="3148" x="6391275" y="2652713"/>
          <p14:tracePt t="3150" x="6391275" y="2647950"/>
          <p14:tracePt t="3151" x="6384925" y="2647950"/>
          <p14:tracePt t="3153" x="6380163" y="2647950"/>
          <p14:tracePt t="3158" x="6373813" y="2647950"/>
          <p14:tracePt t="3161" x="6369050" y="2647950"/>
          <p14:tracePt t="3165" x="6362700" y="2647950"/>
          <p14:tracePt t="3168" x="6357938" y="2647950"/>
          <p14:tracePt t="3173" x="6351588" y="2647950"/>
          <p14:tracePt t="3178" x="6346825" y="2647950"/>
          <p14:tracePt t="3181" x="6346825" y="2641600"/>
          <p14:tracePt t="3185" x="6340475" y="2641600"/>
          <p14:tracePt t="3195" x="6334125" y="2641600"/>
          <p14:tracePt t="3208" x="6329363" y="2641600"/>
          <p14:tracePt t="3293" x="6329363" y="2636838"/>
          <p14:tracePt t="3306" x="6329363" y="2630488"/>
          <p14:tracePt t="3323" x="6329363" y="2625725"/>
          <p14:tracePt t="3338" x="6329363" y="2619375"/>
          <p14:tracePt t="3341" x="6334125" y="2619375"/>
          <p14:tracePt t="3349" x="6334125" y="2614613"/>
          <p14:tracePt t="3355" x="6334125" y="2608263"/>
          <p14:tracePt t="3366" x="6334125" y="2601913"/>
          <p14:tracePt t="3367" x="6340475" y="2601913"/>
          <p14:tracePt t="3374" x="6340475" y="2597150"/>
          <p14:tracePt t="3384" x="6340475" y="2590800"/>
          <p14:tracePt t="3389" x="6340475" y="2586038"/>
          <p14:tracePt t="3398" x="6346825" y="2579688"/>
          <p14:tracePt t="3409" x="6346825" y="2574925"/>
          <p14:tracePt t="3419" x="6346825" y="2568575"/>
          <p14:tracePt t="3425" x="6346825" y="2563813"/>
          <p14:tracePt t="3438" x="6346825" y="2557463"/>
          <p14:tracePt t="3453" x="6346825" y="2552700"/>
          <p14:tracePt t="3469" x="6346825" y="2546350"/>
          <p14:tracePt t="3483" x="6346825" y="2541588"/>
          <p14:tracePt t="3489" x="6346825" y="2535238"/>
          <p14:tracePt t="3503" x="6351588" y="2528888"/>
          <p14:tracePt t="3520" x="6351588" y="2524125"/>
          <p14:tracePt t="3555" x="6351588" y="2517775"/>
          <p14:tracePt t="3578" x="6351588" y="2513013"/>
          <p14:tracePt t="3604" x="6351588" y="2506663"/>
          <p14:tracePt t="3621" x="6351588" y="2501900"/>
          <p14:tracePt t="3633" x="6351588" y="2495550"/>
          <p14:tracePt t="3638" x="6351588" y="2490788"/>
          <p14:tracePt t="3648" x="6351588" y="2484438"/>
          <p14:tracePt t="3657" x="6351588" y="2479675"/>
          <p14:tracePt t="3665" x="6351588" y="2473325"/>
          <p14:tracePt t="3669" x="6351588" y="2466975"/>
          <p14:tracePt t="3676" x="6351588" y="2462213"/>
          <p14:tracePt t="3683" x="6351588" y="2455863"/>
          <p14:tracePt t="3690" x="6351588" y="2451100"/>
          <p14:tracePt t="3693" x="6351588" y="2444750"/>
          <p14:tracePt t="3699" x="6351588" y="2439988"/>
          <p14:tracePt t="3703" x="6357938" y="2439988"/>
          <p14:tracePt t="3705" x="6357938" y="2433638"/>
          <p14:tracePt t="3710" x="6357938" y="2428875"/>
          <p14:tracePt t="3713" x="6362700" y="2422525"/>
          <p14:tracePt t="3718" x="6362700" y="2417763"/>
          <p14:tracePt t="3723" x="6362700" y="2411413"/>
          <p14:tracePt t="3727" x="6362700" y="2406650"/>
          <p14:tracePt t="3728" x="6369050" y="2406650"/>
          <p14:tracePt t="3730" x="6369050" y="2400300"/>
          <p14:tracePt t="3735" x="6369050" y="2393950"/>
          <p14:tracePt t="3737" x="6369050" y="2389188"/>
          <p14:tracePt t="3738" x="6373813" y="2389188"/>
          <p14:tracePt t="3741" x="6373813" y="2382838"/>
          <p14:tracePt t="3743" x="6373813" y="2378075"/>
          <p14:tracePt t="3747" x="6373813" y="2371725"/>
          <p14:tracePt t="3748" x="6380163" y="2371725"/>
          <p14:tracePt t="3750" x="6380163" y="2366963"/>
          <p14:tracePt t="3753" x="6384925" y="2366963"/>
          <p14:tracePt t="3754" x="6384925" y="2360613"/>
          <p14:tracePt t="3757" x="6384925" y="2355850"/>
          <p14:tracePt t="3759" x="6384925" y="2349500"/>
          <p14:tracePt t="3761" x="6391275" y="2349500"/>
          <p14:tracePt t="3762" x="6391275" y="2344738"/>
          <p14:tracePt t="3766" x="6391275" y="2338388"/>
          <p14:tracePt t="3768" x="6391275" y="2333625"/>
          <p14:tracePt t="3769" x="6396038" y="2333625"/>
          <p14:tracePt t="3770" x="6396038" y="2327275"/>
          <p14:tracePt t="3773" x="6396038" y="2320925"/>
          <p14:tracePt t="3776" x="6402388" y="2316163"/>
          <p14:tracePt t="3779" x="6408738" y="2309813"/>
          <p14:tracePt t="3781" x="6408738" y="2305050"/>
          <p14:tracePt t="3784" x="6408738" y="2298700"/>
          <p14:tracePt t="3787" x="6413500" y="2293938"/>
          <p14:tracePt t="3790" x="6413500" y="2287588"/>
          <p14:tracePt t="3792" x="6413500" y="2282825"/>
          <p14:tracePt t="3793" x="6419850" y="2282825"/>
          <p14:tracePt t="3795" x="6419850" y="2276475"/>
          <p14:tracePt t="3798" x="6419850" y="2271713"/>
          <p14:tracePt t="3799" x="6424613" y="2271713"/>
          <p14:tracePt t="3801" x="6430963" y="2265363"/>
          <p14:tracePt t="3802" x="6430963" y="2259013"/>
          <p14:tracePt t="3806" x="6430963" y="2254250"/>
          <p14:tracePt t="3808" x="6435725" y="2254250"/>
          <p14:tracePt t="3809" x="6435725" y="2247900"/>
          <p14:tracePt t="3812" x="6435725" y="2243138"/>
          <p14:tracePt t="3813" x="6442075" y="2243138"/>
          <p14:tracePt t="3814" x="6442075" y="2236788"/>
          <p14:tracePt t="3818" x="6446838" y="2232025"/>
          <p14:tracePt t="3821" x="6453188" y="2225675"/>
          <p14:tracePt t="3825" x="6453188" y="2220913"/>
          <p14:tracePt t="3826" x="6457950" y="2214563"/>
          <p14:tracePt t="3831" x="6457950" y="2209800"/>
          <p14:tracePt t="3832" x="6464300" y="2209800"/>
          <p14:tracePt t="3834" x="6464300" y="2203450"/>
          <p14:tracePt t="3837" x="6469063" y="2203450"/>
          <p14:tracePt t="3839" x="6469063" y="2198688"/>
          <p14:tracePt t="3840" x="6475413" y="2198688"/>
          <p14:tracePt t="3841" x="6475413" y="2192338"/>
          <p14:tracePt t="3846" x="6481763" y="2185988"/>
          <p14:tracePt t="3851" x="6481763" y="2181225"/>
          <p14:tracePt t="3852" x="6486525" y="2181225"/>
          <p14:tracePt t="3857" x="6486525" y="2174875"/>
          <p14:tracePt t="3858" x="6492875" y="2174875"/>
          <p14:tracePt t="3861" x="6497638" y="2174875"/>
          <p14:tracePt t="3862" x="6497638" y="2170113"/>
          <p14:tracePt t="3866" x="6497638" y="2163763"/>
          <p14:tracePt t="3868" x="6503988" y="2163763"/>
          <p14:tracePt t="3873" x="6503988" y="2159000"/>
          <p14:tracePt t="3875" x="6508750" y="2159000"/>
          <p14:tracePt t="3882" x="6508750" y="2152650"/>
          <p14:tracePt t="3885" x="6515100" y="2152650"/>
          <p14:tracePt t="3892" x="6519863" y="2147888"/>
          <p14:tracePt t="3910" x="6519863" y="2141538"/>
          <p14:tracePt t="3915" x="6526213" y="2141538"/>
          <p14:tracePt t="3926" x="6526213" y="2136775"/>
          <p14:tracePt t="3978" x="6526213" y="2130425"/>
          <p14:tracePt t="4016" x="6526213" y="2124075"/>
          <p14:tracePt t="4037" x="6526213" y="2119313"/>
          <p14:tracePt t="4051" x="6519863" y="2119313"/>
          <p14:tracePt t="4062" x="6515100" y="2119313"/>
          <p14:tracePt t="4079" x="6508750" y="2119313"/>
          <p14:tracePt t="4092" x="6503988" y="2119313"/>
          <p14:tracePt t="4102" x="6497638" y="2119313"/>
          <p14:tracePt t="4107" x="6492875" y="2119313"/>
          <p14:tracePt t="4115" x="6486525" y="2119313"/>
          <p14:tracePt t="4123" x="6481763" y="2119313"/>
          <p14:tracePt t="4132" x="6475413" y="2119313"/>
          <p14:tracePt t="4136" x="6469063" y="2119313"/>
          <p14:tracePt t="4144" x="6464300" y="2119313"/>
          <p14:tracePt t="4153" x="6464300" y="2124075"/>
          <p14:tracePt t="4154" x="6457950" y="2124075"/>
          <p14:tracePt t="4165" x="6453188" y="2124075"/>
          <p14:tracePt t="4169" x="6446838" y="2124075"/>
          <p14:tracePt t="4173" x="6446838" y="2130425"/>
          <p14:tracePt t="4180" x="6442075" y="2130425"/>
          <p14:tracePt t="4188" x="6442075" y="2136775"/>
          <p14:tracePt t="4191" x="6435725" y="2136775"/>
          <p14:tracePt t="4199" x="6435725" y="2141538"/>
          <p14:tracePt t="4200" x="6430963" y="2141538"/>
          <p14:tracePt t="4203" x="6430963" y="2147888"/>
          <p14:tracePt t="4204" x="6424613" y="2147888"/>
          <p14:tracePt t="4211" x="6419850" y="2152650"/>
          <p14:tracePt t="4217" x="6419850" y="2159000"/>
          <p14:tracePt t="4218" x="6413500" y="2159000"/>
          <p14:tracePt t="4223" x="6413500" y="2163763"/>
          <p14:tracePt t="4224" x="6408738" y="2163763"/>
          <p14:tracePt t="4226" x="6408738" y="2170113"/>
          <p14:tracePt t="4227" x="6402388" y="2170113"/>
          <p14:tracePt t="4231" x="6402388" y="2174875"/>
          <p14:tracePt t="4232" x="6396038" y="2174875"/>
          <p14:tracePt t="4235" x="6396038" y="2181225"/>
          <p14:tracePt t="4237" x="6391275" y="2181225"/>
          <p14:tracePt t="4240" x="6391275" y="2185988"/>
          <p14:tracePt t="4243" x="6384925" y="2185988"/>
          <p14:tracePt t="4244" x="6384925" y="2192338"/>
          <p14:tracePt t="4245" x="6380163" y="2192338"/>
          <p14:tracePt t="4246" x="6380163" y="2198688"/>
          <p14:tracePt t="4249" x="6380163" y="2203450"/>
          <p14:tracePt t="4250" x="6373813" y="2203450"/>
          <p14:tracePt t="4252" x="6373813" y="2209800"/>
          <p14:tracePt t="4254" x="6369050" y="2209800"/>
          <p14:tracePt t="4256" x="6369050" y="2214563"/>
          <p14:tracePt t="4258" x="6369050" y="2220913"/>
          <p14:tracePt t="4259" x="6362700" y="2220913"/>
          <p14:tracePt t="4261" x="6362700" y="2225675"/>
          <p14:tracePt t="4262" x="6357938" y="2225675"/>
          <p14:tracePt t="4264" x="6357938" y="2232025"/>
          <p14:tracePt t="4265" x="6351588" y="2232025"/>
          <p14:tracePt t="4266" x="6351588" y="2236788"/>
          <p14:tracePt t="4268" x="6351588" y="2243138"/>
          <p14:tracePt t="4270" x="6346825" y="2247900"/>
          <p14:tracePt t="4272" x="6346825" y="2254250"/>
          <p14:tracePt t="4274" x="6340475" y="2254250"/>
          <p14:tracePt t="4275" x="6340475" y="2259013"/>
          <p14:tracePt t="4276" x="6340475" y="2265363"/>
          <p14:tracePt t="4278" x="6334125" y="2265363"/>
          <p14:tracePt t="4279" x="6334125" y="2271713"/>
          <p14:tracePt t="4280" x="6329363" y="2271713"/>
          <p14:tracePt t="4281" x="6329363" y="2276475"/>
          <p14:tracePt t="4283" x="6329363" y="2282825"/>
          <p14:tracePt t="4284" x="6323013" y="2287588"/>
          <p14:tracePt t="4286" x="6323013" y="2293938"/>
          <p14:tracePt t="4288" x="6318250" y="2298700"/>
          <p14:tracePt t="4290" x="6318250" y="2305050"/>
          <p14:tracePt t="4291" x="6311900" y="2309813"/>
          <p14:tracePt t="4293" x="6307138" y="2316163"/>
          <p14:tracePt t="4295" x="6307138" y="2320925"/>
          <p14:tracePt t="4297" x="6300788" y="2327275"/>
          <p14:tracePt t="4298" x="6300788" y="2333625"/>
          <p14:tracePt t="4300" x="6300788" y="2338388"/>
          <p14:tracePt t="4301" x="6296025" y="2338388"/>
          <p14:tracePt t="4302" x="6296025" y="2344738"/>
          <p14:tracePt t="4303" x="6289675" y="2349500"/>
          <p14:tracePt t="4304" x="6289675" y="2355850"/>
          <p14:tracePt t="4305" x="6284913" y="2360613"/>
          <p14:tracePt t="4307" x="6284913" y="2371725"/>
          <p14:tracePt t="4309" x="6278563" y="2378075"/>
          <p14:tracePt t="4310" x="6273800" y="2382838"/>
          <p14:tracePt t="4311" x="6273800" y="2389188"/>
          <p14:tracePt t="4312" x="6273800" y="2393950"/>
          <p14:tracePt t="4314" x="6267450" y="2406650"/>
          <p14:tracePt t="4315" x="6267450" y="2411413"/>
          <p14:tracePt t="4316" x="6261100" y="2417763"/>
          <p14:tracePt t="4317" x="6261100" y="2428875"/>
          <p14:tracePt t="4318" x="6256338" y="2428875"/>
          <p14:tracePt t="4319" x="6256338" y="2439988"/>
          <p14:tracePt t="4321" x="6249988" y="2444750"/>
          <p14:tracePt t="4322" x="6245225" y="2462213"/>
          <p14:tracePt t="4324" x="6245225" y="2466975"/>
          <p14:tracePt t="4325" x="6238875" y="2484438"/>
          <p14:tracePt t="4327" x="6234113" y="2495550"/>
          <p14:tracePt t="4328" x="6234113" y="2506663"/>
          <p14:tracePt t="4330" x="6227763" y="2517775"/>
          <p14:tracePt t="4331" x="6223000" y="2524125"/>
          <p14:tracePt t="4332" x="6223000" y="2535238"/>
          <p14:tracePt t="4333" x="6223000" y="2546350"/>
          <p14:tracePt t="4334" x="6216650" y="2552700"/>
          <p14:tracePt t="4335" x="6216650" y="2557463"/>
          <p14:tracePt t="4336" x="6211888" y="2568575"/>
          <p14:tracePt t="4337" x="6211888" y="2579688"/>
          <p14:tracePt t="4338" x="6205538" y="2586038"/>
          <p14:tracePt t="4340" x="6200775" y="2601913"/>
          <p14:tracePt t="4341" x="6194425" y="2614613"/>
          <p14:tracePt t="4342" x="6194425" y="2630488"/>
          <p14:tracePt t="4343" x="6194425" y="2636838"/>
          <p14:tracePt t="4344" x="6188075" y="2652713"/>
          <p14:tracePt t="4345" x="6183313" y="2652713"/>
          <p14:tracePt t="4346" x="6183313" y="2663825"/>
          <p14:tracePt t="4347" x="6183313" y="2676525"/>
          <p14:tracePt t="4348" x="6176963" y="2687638"/>
          <p14:tracePt t="4349" x="6176963" y="2698750"/>
          <p14:tracePt t="4350" x="6172200" y="2714625"/>
          <p14:tracePt t="4352" x="6172200" y="2725738"/>
          <p14:tracePt t="4353" x="6165850" y="2743200"/>
          <p14:tracePt t="4354" x="6161088" y="2754313"/>
          <p14:tracePt t="4355" x="6161088" y="2765425"/>
          <p14:tracePt t="4356" x="6154738" y="2782888"/>
          <p14:tracePt t="4357" x="6154738" y="2794000"/>
          <p14:tracePt t="4358" x="6154738" y="2798763"/>
          <p14:tracePt t="4359" x="6149975" y="2816225"/>
          <p14:tracePt t="4361" x="6143625" y="2827338"/>
          <p14:tracePt t="4362" x="6138863" y="2855913"/>
          <p14:tracePt t="4363" x="6138863" y="2860675"/>
          <p14:tracePt t="4364" x="6138863" y="2871788"/>
          <p14:tracePt t="4365" x="6138863" y="2884488"/>
          <p14:tracePt t="4366" x="6132513" y="2895600"/>
          <p14:tracePt t="4367" x="6126163" y="2911475"/>
          <p14:tracePt t="4368" x="6126163" y="2922588"/>
          <p14:tracePt t="4369" x="6121400" y="2933700"/>
          <p14:tracePt t="4370" x="6121400" y="2944813"/>
          <p14:tracePt t="4371" x="6121400" y="2962275"/>
          <p14:tracePt t="4372" x="6115050" y="2979738"/>
          <p14:tracePt t="4373" x="6115050" y="2990850"/>
          <p14:tracePt t="4374" x="6110288" y="3001963"/>
          <p14:tracePt t="4376" x="6110288" y="3013075"/>
          <p14:tracePt t="4377" x="6103938" y="3041650"/>
          <p14:tracePt t="4378" x="6103938" y="3057525"/>
          <p14:tracePt t="4380" x="6103938" y="3068638"/>
          <p14:tracePt t="4381" x="6099175" y="3086100"/>
          <p14:tracePt t="4382" x="6099175" y="3097213"/>
          <p14:tracePt t="4383" x="6092825" y="3125788"/>
          <p14:tracePt t="4384" x="6092825" y="3136900"/>
          <p14:tracePt t="4386" x="6092825" y="3148013"/>
          <p14:tracePt t="4387" x="6092825" y="3176588"/>
          <p14:tracePt t="4388" x="6088063" y="3192463"/>
          <p14:tracePt t="4389" x="6088063" y="3203575"/>
          <p14:tracePt t="4391" x="6081713" y="3232150"/>
          <p14:tracePt t="4392" x="6081713" y="3243263"/>
          <p14:tracePt t="4393" x="6081713" y="3254375"/>
          <p14:tracePt t="4394" x="6081713" y="3265488"/>
          <p14:tracePt t="4395" x="6076950" y="3282950"/>
          <p14:tracePt t="4396" x="6076950" y="3300413"/>
          <p14:tracePt t="4397" x="6076950" y="3311525"/>
          <p14:tracePt t="4398" x="6076950" y="3327400"/>
          <p14:tracePt t="4399" x="6076950" y="3338513"/>
          <p14:tracePt t="4400" x="6076950" y="3349625"/>
          <p14:tracePt t="4401" x="6076950" y="3362325"/>
          <p14:tracePt t="4402" x="6076950" y="3378200"/>
          <p14:tracePt t="4403" x="6076950" y="3389313"/>
          <p14:tracePt t="4404" x="6076950" y="3400425"/>
          <p14:tracePt t="4405" x="6076950" y="3417888"/>
          <p14:tracePt t="4406" x="6076950" y="3435350"/>
          <p14:tracePt t="4407" x="6076950" y="3457575"/>
          <p14:tracePt t="4408" x="6076950" y="3468688"/>
          <p14:tracePt t="4409" x="6076950" y="3484563"/>
          <p14:tracePt t="4411" x="6076950" y="3508375"/>
          <p14:tracePt t="4412" x="6076950" y="3519488"/>
          <p14:tracePt t="4413" x="6076950" y="3535363"/>
          <p14:tracePt t="4414" x="6076950" y="3546475"/>
          <p14:tracePt t="4415" x="6076950" y="3563938"/>
          <p14:tracePt t="4416" x="6076950" y="3581400"/>
          <p14:tracePt t="4417" x="6076950" y="3592513"/>
          <p14:tracePt t="4418" x="6076950" y="3608388"/>
          <p14:tracePt t="4419" x="6076950" y="3619500"/>
          <p14:tracePt t="4420" x="6076950" y="3636963"/>
          <p14:tracePt t="4421" x="6076950" y="3648075"/>
          <p14:tracePt t="4422" x="6076950" y="3659188"/>
          <p14:tracePt t="4423" x="6076950" y="3670300"/>
          <p14:tracePt t="4424" x="6076950" y="3687763"/>
          <p14:tracePt t="4425" x="6076950" y="3698875"/>
          <p14:tracePt t="4426" x="6076950" y="3721100"/>
          <p14:tracePt t="4427" x="6076950" y="3738563"/>
          <p14:tracePt t="4428" x="6076950" y="3749675"/>
          <p14:tracePt t="4429" x="6081713" y="3765550"/>
          <p14:tracePt t="4430" x="6081713" y="3778250"/>
          <p14:tracePt t="4431" x="6088063" y="3800475"/>
          <p14:tracePt t="4432" x="6088063" y="3811588"/>
          <p14:tracePt t="4433" x="6088063" y="3822700"/>
          <p14:tracePt t="4434" x="6092825" y="3838575"/>
          <p14:tracePt t="4435" x="6092825" y="3851275"/>
          <p14:tracePt t="4436" x="6099175" y="3867150"/>
          <p14:tracePt t="4437" x="6099175" y="3878263"/>
          <p14:tracePt t="4438" x="6103938" y="3895725"/>
          <p14:tracePt t="4439" x="6103938" y="3917950"/>
          <p14:tracePt t="4440" x="6110288" y="3929063"/>
          <p14:tracePt t="4441" x="6110288" y="3946525"/>
          <p14:tracePt t="4442" x="6115050" y="3962400"/>
          <p14:tracePt t="4443" x="6121400" y="3979863"/>
          <p14:tracePt t="4444" x="6126163" y="3990975"/>
          <p14:tracePt t="4445" x="6126163" y="4002088"/>
          <p14:tracePt t="4446" x="6126163" y="4013200"/>
          <p14:tracePt t="4447" x="6132513" y="4024313"/>
          <p14:tracePt t="4448" x="6143625" y="4059238"/>
          <p14:tracePt t="4449" x="6143625" y="4070350"/>
          <p14:tracePt t="4450" x="6143625" y="4081463"/>
          <p14:tracePt t="4451" x="6149975" y="4097338"/>
          <p14:tracePt t="4452" x="6154738" y="4108450"/>
          <p14:tracePt t="4453" x="6161088" y="4121150"/>
          <p14:tracePt t="4454" x="6161088" y="4143375"/>
          <p14:tracePt t="4455" x="6165850" y="4154488"/>
          <p14:tracePt t="4456" x="6172200" y="4165600"/>
          <p14:tracePt t="4458" x="6183313" y="4198938"/>
          <p14:tracePt t="4459" x="6188075" y="4216400"/>
          <p14:tracePt t="4460" x="6194425" y="4227513"/>
          <p14:tracePt t="4461" x="6200775" y="4243388"/>
          <p14:tracePt t="4462" x="6200775" y="4256088"/>
          <p14:tracePt t="4463" x="6205538" y="4267200"/>
          <p14:tracePt t="4464" x="6216650" y="4283075"/>
          <p14:tracePt t="4465" x="6216650" y="4294188"/>
          <p14:tracePt t="4466" x="6223000" y="4311650"/>
          <p14:tracePt t="4467" x="6234113" y="4333875"/>
          <p14:tracePt t="4468" x="6238875" y="4351338"/>
          <p14:tracePt t="4469" x="6238875" y="4362450"/>
          <p14:tracePt t="4470" x="6245225" y="4373563"/>
          <p14:tracePt t="4471" x="6249988" y="4378325"/>
          <p14:tracePt t="4472" x="6256338" y="4395788"/>
          <p14:tracePt t="4473" x="6261100" y="4418013"/>
          <p14:tracePt t="4474" x="6267450" y="4424363"/>
          <p14:tracePt t="4475" x="6273800" y="4440238"/>
          <p14:tracePt t="4476" x="6278563" y="4446588"/>
          <p14:tracePt t="4477" x="6284913" y="4468813"/>
          <p14:tracePt t="4478" x="6296025" y="4486275"/>
          <p14:tracePt t="4479" x="6300788" y="4502150"/>
          <p14:tracePt t="4480" x="6307138" y="4513263"/>
          <p14:tracePt t="4481" x="6311900" y="4530725"/>
          <p14:tracePt t="4482" x="6318250" y="4537075"/>
          <p14:tracePt t="4483" x="6323013" y="4552950"/>
          <p14:tracePt t="4484" x="6329363" y="4564063"/>
          <p14:tracePt t="4485" x="6334125" y="4581525"/>
          <p14:tracePt t="4486" x="6346825" y="4592638"/>
          <p14:tracePt t="4487" x="6346825" y="4603750"/>
          <p14:tracePt t="4488" x="6357938" y="4614863"/>
          <p14:tracePt t="4489" x="6362700" y="4625975"/>
          <p14:tracePt t="4490" x="6362700" y="4643438"/>
          <p14:tracePt t="4491" x="6380163" y="4665663"/>
          <p14:tracePt t="4492" x="6380163" y="4672013"/>
          <p14:tracePt t="4493" x="6384925" y="4683125"/>
          <p14:tracePt t="4494" x="6396038" y="4699000"/>
          <p14:tracePt t="4495" x="6402388" y="4710113"/>
          <p14:tracePt t="4496" x="6413500" y="4727575"/>
          <p14:tracePt t="4497" x="6419850" y="4738688"/>
          <p14:tracePt t="4498" x="6424613" y="4749800"/>
          <p14:tracePt t="4499" x="6430963" y="4767263"/>
          <p14:tracePt t="4500" x="6435725" y="4772025"/>
          <p14:tracePt t="4501" x="6442075" y="4783138"/>
          <p14:tracePt t="4502" x="6446838" y="4800600"/>
          <p14:tracePt t="4503" x="6457950" y="4811713"/>
          <p14:tracePt t="4504" x="6464300" y="4818063"/>
          <p14:tracePt t="4505" x="6469063" y="4833938"/>
          <p14:tracePt t="4506" x="6481763" y="4856163"/>
          <p14:tracePt t="4508" x="6497638" y="4873625"/>
          <p14:tracePt t="4509" x="6497638" y="4884738"/>
          <p14:tracePt t="4510" x="6508750" y="4902200"/>
          <p14:tracePt t="4511" x="6515100" y="4918075"/>
          <p14:tracePt t="4512" x="6519863" y="4918075"/>
          <p14:tracePt t="4513" x="6530975" y="4935538"/>
          <p14:tracePt t="4514" x="6537325" y="4946650"/>
          <p14:tracePt t="4515" x="6542088" y="4957763"/>
          <p14:tracePt t="4516" x="6554788" y="4975225"/>
          <p14:tracePt t="4517" x="6559550" y="4979988"/>
          <p14:tracePt t="4518" x="6565900" y="4997450"/>
          <p14:tracePt t="4519" x="6570663" y="5002213"/>
          <p14:tracePt t="4520" x="6581775" y="5014913"/>
          <p14:tracePt t="4521" x="6592888" y="5030788"/>
          <p14:tracePt t="4522" x="6592888" y="5041900"/>
          <p14:tracePt t="4523" x="6610350" y="5059363"/>
          <p14:tracePt t="4524" x="6616700" y="5070475"/>
          <p14:tracePt t="4525" x="6627813" y="5081588"/>
          <p14:tracePt t="4526" x="6632575" y="5092700"/>
          <p14:tracePt t="4527" x="6638925" y="5103813"/>
          <p14:tracePt t="4528" x="6643688" y="5114925"/>
          <p14:tracePt t="4529" x="6661150" y="5132388"/>
          <p14:tracePt t="4530" x="6661150" y="5137150"/>
          <p14:tracePt t="4531" x="6677025" y="5154613"/>
          <p14:tracePt t="4532" x="6677025" y="5160963"/>
          <p14:tracePt t="4533" x="6689725" y="5176838"/>
          <p14:tracePt t="4534" x="6700838" y="5187950"/>
          <p14:tracePt t="4535" x="6705600" y="5194300"/>
          <p14:tracePt t="4536" x="6716713" y="5216525"/>
          <p14:tracePt t="4537" x="6723063" y="5216525"/>
          <p14:tracePt t="4538" x="6727825" y="5233988"/>
          <p14:tracePt t="4539" x="6745288" y="5245100"/>
          <p14:tracePt t="4540" x="6745288" y="5256213"/>
          <p14:tracePt t="4541" x="6762750" y="5267325"/>
          <p14:tracePt t="4542" x="6762750" y="5272088"/>
          <p14:tracePt t="4543" x="6773863" y="5289550"/>
          <p14:tracePt t="4544" x="6784975" y="5307013"/>
          <p14:tracePt t="4545" x="6796088" y="5311775"/>
          <p14:tracePt t="4546" x="6800850" y="5329238"/>
          <p14:tracePt t="4547" x="6807200" y="5334000"/>
          <p14:tracePt t="4548" x="6818313" y="5351463"/>
          <p14:tracePt t="4549" x="6829425" y="5362575"/>
          <p14:tracePt t="4550" x="6835775" y="5368925"/>
          <p14:tracePt t="4551" x="6846888" y="5384800"/>
          <p14:tracePt t="4552" x="6862763" y="5395913"/>
          <p14:tracePt t="4553" x="6862763" y="5402263"/>
          <p14:tracePt t="4554" x="6880225" y="5419725"/>
          <p14:tracePt t="4555" x="6880225" y="5424488"/>
          <p14:tracePt t="4556" x="6897688" y="5435600"/>
          <p14:tracePt t="4557" x="6908800" y="5453063"/>
          <p14:tracePt t="4558" x="6913563" y="5453063"/>
          <p14:tracePt t="4559" x="6924675" y="5468938"/>
          <p14:tracePt t="4560" x="6931025" y="5480050"/>
          <p14:tracePt t="4561" x="6942138" y="5486400"/>
          <p14:tracePt t="4562" x="6946900" y="5497513"/>
          <p14:tracePt t="4563" x="6959600" y="5508625"/>
          <p14:tracePt t="4564" x="6970713" y="5519738"/>
          <p14:tracePt t="4565" x="6975475" y="5526088"/>
          <p14:tracePt t="4566" x="6986588" y="5537200"/>
          <p14:tracePt t="4567" x="6992938" y="5548313"/>
          <p14:tracePt t="4568" x="7004050" y="5559425"/>
          <p14:tracePt t="4569" x="7015163" y="5565775"/>
          <p14:tracePt t="4570" x="7026275" y="5581650"/>
          <p14:tracePt t="4571" x="7037388" y="5592763"/>
          <p14:tracePt t="4572" x="7048500" y="5603875"/>
          <p14:tracePt t="4573" x="7054850" y="5610225"/>
          <p14:tracePt t="4574" x="7070725" y="5621338"/>
          <p14:tracePt t="4575" x="7077075" y="5627688"/>
          <p14:tracePt t="4576" x="7088188" y="5643563"/>
          <p14:tracePt t="4577" x="7092950" y="5649913"/>
          <p14:tracePt t="4578" x="7105650" y="5661025"/>
          <p14:tracePt t="4579" x="7121525" y="5672138"/>
          <p14:tracePt t="4581" x="7138988" y="5688013"/>
          <p14:tracePt t="4583" x="7154863" y="5705475"/>
          <p14:tracePt t="4584" x="7167563" y="5711825"/>
          <p14:tracePt t="4585" x="7178675" y="5722938"/>
          <p14:tracePt t="4586" x="7183438" y="5734050"/>
          <p14:tracePt t="4587" x="7200900" y="5738813"/>
          <p14:tracePt t="4588" x="7205663" y="5749925"/>
          <p14:tracePt t="4590" x="7227888" y="5767388"/>
          <p14:tracePt t="4591" x="7240588" y="5773738"/>
          <p14:tracePt t="4592" x="7245350" y="5784850"/>
          <p14:tracePt t="4593" x="7262813" y="5789613"/>
          <p14:tracePt t="4595" x="7278688" y="5807075"/>
          <p14:tracePt t="4597" x="7289800" y="5818188"/>
          <p14:tracePt t="4597" x="7296150" y="5822950"/>
          <p14:tracePt t="4598" x="7313613" y="5835650"/>
          <p14:tracePt t="4599" x="7318375" y="5840413"/>
          <p14:tracePt t="4600" x="7329488" y="5851525"/>
          <p14:tracePt t="4601" x="7340600" y="5851525"/>
          <p14:tracePt t="4602" x="7351713" y="5868988"/>
          <p14:tracePt t="4603" x="7362825" y="5873750"/>
          <p14:tracePt t="4604" x="7375525" y="5880100"/>
          <p14:tracePt t="4605" x="7386638" y="5891213"/>
          <p14:tracePt t="4606" x="7397750" y="5895975"/>
          <p14:tracePt t="4607" x="7408863" y="5902325"/>
          <p14:tracePt t="4608" x="7419975" y="5913438"/>
          <p14:tracePt t="4609" x="7431088" y="5919788"/>
          <p14:tracePt t="4611" x="7435850" y="5924550"/>
          <p14:tracePt t="4611" x="7448550" y="5930900"/>
          <p14:tracePt t="4612" x="7459663" y="5942013"/>
          <p14:tracePt t="4613" x="7470775" y="5946775"/>
          <p14:tracePt t="4614" x="7481888" y="5953125"/>
          <p14:tracePt t="4615" x="7493000" y="5964238"/>
          <p14:tracePt t="4616" x="7497763" y="5964238"/>
          <p14:tracePt t="4617" x="7515225" y="5975350"/>
          <p14:tracePt t="4618" x="7532688" y="5986463"/>
          <p14:tracePt t="4619" x="7537450" y="5992813"/>
          <p14:tracePt t="4620" x="7554913" y="6003925"/>
          <p14:tracePt t="4621" x="7570788" y="6008688"/>
          <p14:tracePt t="4622" x="7577138" y="6015038"/>
          <p14:tracePt t="4623" x="7588250" y="6019800"/>
          <p14:tracePt t="4625" x="7616825" y="6030913"/>
          <p14:tracePt t="4626" x="7621588" y="6043613"/>
          <p14:tracePt t="4627" x="7639050" y="6048375"/>
          <p14:tracePt t="4628" x="7650163" y="6054725"/>
          <p14:tracePt t="4629" x="7661275" y="6065838"/>
          <p14:tracePt t="4630" x="7672388" y="6070600"/>
          <p14:tracePt t="4631" x="7683500" y="6076950"/>
          <p14:tracePt t="4632" x="7700963" y="6081713"/>
          <p14:tracePt t="4633" x="7705725" y="6088063"/>
          <p14:tracePt t="4634" x="7718425" y="6092825"/>
          <p14:tracePt t="4635" x="7729538" y="6099175"/>
          <p14:tracePt t="4636" x="7745413" y="6105525"/>
          <p14:tracePt t="4637" x="7756525" y="6110288"/>
          <p14:tracePt t="4639" x="7773988" y="6121400"/>
          <p14:tracePt t="4640" x="7791450" y="6127750"/>
          <p14:tracePt t="4642" x="7813675" y="6138863"/>
          <p14:tracePt t="4643" x="7835900" y="6149975"/>
          <p14:tracePt t="4644" x="7853363" y="6154738"/>
          <p14:tracePt t="4645" x="7858125" y="6161088"/>
          <p14:tracePt t="4646" x="7875588" y="6165850"/>
          <p14:tracePt t="4647" x="7886700" y="6172200"/>
          <p14:tracePt t="4648" x="7897813" y="6178550"/>
          <p14:tracePt t="4649" x="7913688" y="6183313"/>
          <p14:tracePt t="4650" x="7920038" y="6189663"/>
          <p14:tracePt t="4651" x="7937500" y="6194425"/>
          <p14:tracePt t="4652" x="7948613" y="6194425"/>
          <p14:tracePt t="4653" x="7959725" y="6200775"/>
          <p14:tracePt t="4654" x="7981950" y="6211888"/>
          <p14:tracePt t="4655" x="7986713" y="6211888"/>
          <p14:tracePt t="4656" x="8004175" y="6216650"/>
          <p14:tracePt t="4657" x="8015288" y="6223000"/>
          <p14:tracePt t="4658" x="8026400" y="6227763"/>
          <p14:tracePt t="4660" x="8043863" y="6234113"/>
          <p14:tracePt t="4661" x="8066088" y="6245225"/>
          <p14:tracePt t="4662" x="8083550" y="6245225"/>
          <p14:tracePt t="4663" x="8094663" y="6251575"/>
          <p14:tracePt t="4664" x="8110538" y="6256338"/>
          <p14:tracePt t="4666" x="8116888" y="6256338"/>
          <p14:tracePt t="4667" x="8134350" y="6262688"/>
          <p14:tracePt t="4667" x="8150225" y="6267450"/>
          <p14:tracePt t="4668" x="8161338" y="6273800"/>
          <p14:tracePt t="4669" x="8178800" y="6273800"/>
          <p14:tracePt t="4670" x="8189913" y="6278563"/>
          <p14:tracePt t="4671" x="8201025" y="6284913"/>
          <p14:tracePt t="4672" x="8212138" y="6289675"/>
          <p14:tracePt t="4673" x="8223250" y="6289675"/>
          <p14:tracePt t="4674" x="8240713" y="6296025"/>
          <p14:tracePt t="4675" x="8262938" y="6300788"/>
          <p14:tracePt t="4676" x="8280400" y="6307138"/>
          <p14:tracePt t="4678" x="8302625" y="6313488"/>
          <p14:tracePt t="4679" x="8313738" y="6318250"/>
          <p14:tracePt t="4680" x="8324850" y="6318250"/>
          <p14:tracePt t="4681" x="8342313" y="6324600"/>
          <p14:tracePt t="4682" x="8353425" y="6324600"/>
          <p14:tracePt t="4683" x="8364538" y="6324600"/>
          <p14:tracePt t="4684" x="8380413" y="6329363"/>
          <p14:tracePt t="4685" x="8386763" y="6335713"/>
          <p14:tracePt t="4686" x="8408988" y="6340475"/>
          <p14:tracePt t="4687" x="8426450" y="6340475"/>
          <p14:tracePt t="4688" x="8437563" y="6340475"/>
          <p14:tracePt t="4689" x="8453438" y="6346825"/>
          <p14:tracePt t="4690" x="8470900" y="6346825"/>
          <p14:tracePt t="4691" x="8477250" y="6351588"/>
          <p14:tracePt t="4692" x="8493125" y="6357938"/>
          <p14:tracePt t="4693" x="8504238" y="6357938"/>
          <p14:tracePt t="4694" x="8521700" y="6357938"/>
          <p14:tracePt t="4695" x="8543925" y="6357938"/>
          <p14:tracePt t="4696" x="8555038" y="6362700"/>
          <p14:tracePt t="4697" x="8566150" y="6362700"/>
          <p14:tracePt t="4698" x="8583613" y="6369050"/>
          <p14:tracePt t="4699" x="8594725" y="6373813"/>
          <p14:tracePt t="4700" x="8605838" y="6373813"/>
          <p14:tracePt t="4701" x="8628063" y="6373813"/>
          <p14:tracePt t="4702" x="8634413" y="6373813"/>
          <p14:tracePt t="4703" x="8650288" y="6373813"/>
          <p14:tracePt t="4704" x="8656638" y="6380163"/>
          <p14:tracePt t="4705" x="8672513" y="6380163"/>
          <p14:tracePt t="4706" x="8696325" y="6386513"/>
          <p14:tracePt t="4707" x="8707438" y="6386513"/>
          <p14:tracePt t="4708" x="8723313" y="6386513"/>
          <p14:tracePt t="4709" x="8740775" y="6391275"/>
          <p14:tracePt t="4711" x="8751888" y="6391275"/>
          <p14:tracePt t="4711" x="8763000" y="6391275"/>
          <p14:tracePt t="4712" x="8780463" y="6391275"/>
          <p14:tracePt t="4713" x="8785225" y="6391275"/>
          <p14:tracePt t="4714" x="8813800" y="6391275"/>
          <p14:tracePt t="4715" x="8824913" y="6391275"/>
          <p14:tracePt t="4716" x="8847138" y="6397625"/>
          <p14:tracePt t="4717" x="8858250" y="6397625"/>
          <p14:tracePt t="4718" x="8869363" y="6397625"/>
          <p14:tracePt t="4719" x="8880475" y="6397625"/>
          <p14:tracePt t="4720" x="8893175" y="6397625"/>
          <p14:tracePt t="4722" x="8926513" y="6402388"/>
          <p14:tracePt t="4723" x="8942388" y="6402388"/>
          <p14:tracePt t="4724" x="8959850" y="6402388"/>
          <p14:tracePt t="4725" x="8970963" y="6402388"/>
          <p14:tracePt t="4726" x="8982075" y="6402388"/>
          <p14:tracePt t="4727" x="8999538" y="6402388"/>
          <p14:tracePt t="4729" x="9010650" y="6402388"/>
          <p14:tracePt t="4730" x="9043988" y="6402388"/>
          <p14:tracePt t="4731" x="9055100" y="6402388"/>
          <p14:tracePt t="4732" x="9072563" y="6402388"/>
          <p14:tracePt t="4733" x="9088438" y="6402388"/>
          <p14:tracePt t="4734" x="9101138" y="6402388"/>
          <p14:tracePt t="4736" x="9112250" y="6402388"/>
          <p14:tracePt t="4736" x="9123363" y="6402388"/>
          <p14:tracePt t="4737" x="9145588" y="6402388"/>
          <p14:tracePt t="4738" x="9156700" y="6402388"/>
          <p14:tracePt t="4739" x="9174163" y="6402388"/>
          <p14:tracePt t="4740" x="9190038" y="6402388"/>
          <p14:tracePt t="4741" x="9207500" y="6402388"/>
          <p14:tracePt t="4742" x="9218613" y="6402388"/>
          <p14:tracePt t="4743" x="9229725" y="6402388"/>
          <p14:tracePt t="4744" x="9251950" y="6402388"/>
          <p14:tracePt t="4745" x="9263063" y="6402388"/>
          <p14:tracePt t="4746" x="9274175" y="6402388"/>
          <p14:tracePt t="4747" x="9291638" y="6397625"/>
          <p14:tracePt t="4748" x="9302750" y="6397625"/>
          <p14:tracePt t="4749" x="9320213" y="6397625"/>
          <p14:tracePt t="4750" x="9336088" y="6391275"/>
          <p14:tracePt t="4751" x="9347200" y="6391275"/>
          <p14:tracePt t="4752" x="9358313" y="6391275"/>
          <p14:tracePt t="4753" x="9371013" y="6391275"/>
          <p14:tracePt t="4754" x="9393238" y="6391275"/>
          <p14:tracePt t="4755" x="9404350" y="6386513"/>
          <p14:tracePt t="4756" x="9415463" y="6386513"/>
          <p14:tracePt t="4757" x="9431338" y="6380163"/>
          <p14:tracePt t="4758" x="9448800" y="6380163"/>
          <p14:tracePt t="4759" x="9466263" y="6373813"/>
          <p14:tracePt t="4760" x="9471025" y="6373813"/>
          <p14:tracePt t="4761" x="9488488" y="6373813"/>
          <p14:tracePt t="4762" x="9493250" y="6369050"/>
          <p14:tracePt t="4763" x="9510713" y="6369050"/>
          <p14:tracePt t="4764" x="9528175" y="6362700"/>
          <p14:tracePt t="4765" x="9539288" y="6362700"/>
          <p14:tracePt t="4766" x="9561513" y="6357938"/>
          <p14:tracePt t="4767" x="9572625" y="6357938"/>
          <p14:tracePt t="4768" x="9583738" y="6351588"/>
          <p14:tracePt t="4769" x="9601200" y="6346825"/>
          <p14:tracePt t="4770" x="9612313" y="6346825"/>
          <p14:tracePt t="4771" x="9628188" y="6346825"/>
          <p14:tracePt t="4772" x="9634538" y="6340475"/>
          <p14:tracePt t="4773" x="9652000" y="6335713"/>
          <p14:tracePt t="4774" x="9667875" y="6335713"/>
          <p14:tracePt t="4775" x="9674225" y="6329363"/>
          <p14:tracePt t="4776" x="9690100" y="6329363"/>
          <p14:tracePt t="4777" x="9701213" y="6324600"/>
          <p14:tracePt t="4778" x="9718675" y="6318250"/>
          <p14:tracePt t="4780" x="9740900" y="6313488"/>
          <p14:tracePt t="4781" x="9752013" y="6313488"/>
          <p14:tracePt t="4782" x="9769475" y="6307138"/>
          <p14:tracePt t="4783" x="9774238" y="6300788"/>
          <p14:tracePt t="4784" x="9791700" y="6300788"/>
          <p14:tracePt t="4785" x="9798050" y="6300788"/>
          <p14:tracePt t="4786" x="9813925" y="6296025"/>
          <p14:tracePt t="4787" x="9836150" y="6284913"/>
          <p14:tracePt t="4789" x="9853613" y="6278563"/>
          <p14:tracePt t="4790" x="9859963" y="6278563"/>
          <p14:tracePt t="4791" x="9882188" y="6273800"/>
          <p14:tracePt t="4792" x="9886950" y="6267450"/>
          <p14:tracePt t="4793" x="9904413" y="6267450"/>
          <p14:tracePt t="4795" x="9926638" y="6256338"/>
          <p14:tracePt t="4796" x="9937750" y="6251575"/>
          <p14:tracePt t="4797" x="9955213" y="6251575"/>
          <p14:tracePt t="4798" x="9966325" y="6245225"/>
          <p14:tracePt t="4799" x="9977438" y="6238875"/>
          <p14:tracePt t="4800" x="9988550" y="6238875"/>
          <p14:tracePt t="4801" x="9999663" y="6234113"/>
          <p14:tracePt t="4802" x="10010775" y="6227763"/>
          <p14:tracePt t="4803" x="10028238" y="6223000"/>
          <p14:tracePt t="4804" x="10033000" y="6223000"/>
          <p14:tracePt t="4805" x="10039350" y="6223000"/>
          <p14:tracePt t="4806" x="10061575" y="6211888"/>
          <p14:tracePt t="4808" x="10072688" y="6205538"/>
          <p14:tracePt t="4809" x="10083800" y="6200775"/>
          <p14:tracePt t="4810" x="10101263" y="6194425"/>
          <p14:tracePt t="4811" x="10112375" y="6194425"/>
          <p14:tracePt t="4812" x="10123488" y="6189663"/>
          <p14:tracePt t="4813" x="10134600" y="6183313"/>
          <p14:tracePt t="4814" x="10145713" y="6178550"/>
          <p14:tracePt t="4815" x="10163175" y="6178550"/>
          <p14:tracePt t="4816" x="10167938" y="6172200"/>
          <p14:tracePt t="4817" x="10174288" y="6165850"/>
          <p14:tracePt t="4818" x="10190163" y="6161088"/>
          <p14:tracePt t="4819" x="10202863" y="6154738"/>
          <p14:tracePt t="4820" x="10213975" y="6149975"/>
          <p14:tracePt t="4821" x="10225088" y="6149975"/>
          <p14:tracePt t="4822" x="10229850" y="6143625"/>
          <p14:tracePt t="4823" x="10240963" y="6138863"/>
          <p14:tracePt t="4824" x="10252075" y="6138863"/>
          <p14:tracePt t="4825" x="10264775" y="6132513"/>
          <p14:tracePt t="4826" x="10275888" y="6121400"/>
          <p14:tracePt t="4827" x="10287000" y="6121400"/>
          <p14:tracePt t="4828" x="10298113" y="6110288"/>
          <p14:tracePt t="4829" x="10309225" y="6110288"/>
          <p14:tracePt t="4830" x="10320338" y="6105525"/>
          <p14:tracePt t="4831" x="10331450" y="6099175"/>
          <p14:tracePt t="4832" x="10337800" y="6092825"/>
          <p14:tracePt t="4833" x="10353675" y="6088063"/>
          <p14:tracePt t="4834" x="10364788" y="6081713"/>
          <p14:tracePt t="4835" x="10371138" y="6076950"/>
          <p14:tracePt t="4836" x="10382250" y="6070600"/>
          <p14:tracePt t="4837" x="10393363" y="6065838"/>
          <p14:tracePt t="4838" x="10398125" y="6065838"/>
          <p14:tracePt t="4839" x="10415588" y="6054725"/>
          <p14:tracePt t="4840" x="10421938" y="6048375"/>
          <p14:tracePt t="4841" x="10426700" y="6048375"/>
          <p14:tracePt t="4842" x="10433050" y="6043613"/>
          <p14:tracePt t="4844" x="10460038" y="6026150"/>
          <p14:tracePt t="4845" x="10466388" y="6019800"/>
          <p14:tracePt t="4847" x="10477500" y="6015038"/>
          <p14:tracePt t="4847" x="10488613" y="6008688"/>
          <p14:tracePt t="4848" x="10494963" y="6003925"/>
          <p14:tracePt t="4849" x="10506075" y="5992813"/>
          <p14:tracePt t="4850" x="10521950" y="5992813"/>
          <p14:tracePt t="4851" x="10521950" y="5986463"/>
          <p14:tracePt t="4852" x="10533063" y="5981700"/>
          <p14:tracePt t="4853" x="10545763" y="5970588"/>
          <p14:tracePt t="4854" x="10550525" y="5970588"/>
          <p14:tracePt t="4855" x="10561638" y="5957888"/>
          <p14:tracePt t="4856" x="10572750" y="5953125"/>
          <p14:tracePt t="4857" x="10579100" y="5946775"/>
          <p14:tracePt t="4858" x="10590213" y="5942013"/>
          <p14:tracePt t="4859" x="10601325" y="5930900"/>
          <p14:tracePt t="4861" x="10612438" y="5919788"/>
          <p14:tracePt t="4862" x="10623550" y="5913438"/>
          <p14:tracePt t="4863" x="10629900" y="5902325"/>
          <p14:tracePt t="4864" x="10641013" y="5902325"/>
          <p14:tracePt t="4865" x="10652125" y="5891213"/>
          <p14:tracePt t="4866" x="10656888" y="5884863"/>
          <p14:tracePt t="4867" x="10663238" y="5880100"/>
          <p14:tracePt t="4868" x="10668000" y="5873750"/>
          <p14:tracePt t="4869" x="10680700" y="5862638"/>
          <p14:tracePt t="4870" x="10691813" y="5857875"/>
          <p14:tracePt t="4871" x="10702925" y="5846763"/>
          <p14:tracePt t="4872" x="10714038" y="5840413"/>
          <p14:tracePt t="4873" x="10718800" y="5835650"/>
          <p14:tracePt t="4874" x="10725150" y="5822950"/>
          <p14:tracePt t="4875" x="10729913" y="5822950"/>
          <p14:tracePt t="4876" x="10736263" y="5818188"/>
          <p14:tracePt t="4877" x="10753725" y="5807075"/>
          <p14:tracePt t="4878" x="10758488" y="5795963"/>
          <p14:tracePt t="4879" x="10764838" y="5789613"/>
          <p14:tracePt t="4880" x="10780713" y="5778500"/>
          <p14:tracePt t="4881" x="10780713" y="5773738"/>
          <p14:tracePt t="4882" x="10791825" y="5762625"/>
          <p14:tracePt t="4884" x="10802938" y="5749925"/>
          <p14:tracePt t="4885" x="10815638" y="5745163"/>
          <p14:tracePt t="4886" x="10820400" y="5734050"/>
          <p14:tracePt t="4887" x="10831513" y="5722938"/>
          <p14:tracePt t="4888" x="10837863" y="5716588"/>
          <p14:tracePt t="4889" x="10848975" y="5711825"/>
          <p14:tracePt t="4891" x="10853738" y="5700713"/>
          <p14:tracePt t="4891" x="10864850" y="5688013"/>
          <p14:tracePt t="4892" x="10871200" y="5683250"/>
          <p14:tracePt t="4893" x="10875963" y="5676900"/>
          <p14:tracePt t="4911" x="10999788" y="5519738"/>
          <p14:tracePt t="4912" x="11006138" y="5514975"/>
          <p14:tracePt t="4913" x="11010900" y="5503863"/>
          <p14:tracePt t="4914" x="11017250" y="5492750"/>
          <p14:tracePt t="4915" x="11028363" y="5480050"/>
          <p14:tracePt t="4916" x="11028363" y="5475288"/>
          <p14:tracePt t="4917" x="11039475" y="5464175"/>
          <p14:tracePt t="4919" x="11045825" y="5453063"/>
          <p14:tracePt t="4920" x="11056938" y="5435600"/>
          <p14:tracePt t="4921" x="11056938" y="5430838"/>
          <p14:tracePt t="4922" x="11068050" y="5419725"/>
          <p14:tracePt t="4923" x="11068050" y="5407025"/>
          <p14:tracePt t="4924" x="11072813" y="5395913"/>
          <p14:tracePt t="4925" x="11079163" y="5395913"/>
          <p14:tracePt t="4926" x="11079163" y="5384800"/>
          <p14:tracePt t="4927" x="11090275" y="5368925"/>
          <p14:tracePt t="4928" x="11096625" y="5357813"/>
          <p14:tracePt t="4929" x="11101388" y="5345113"/>
          <p14:tracePt t="4930" x="11101388" y="5340350"/>
          <p14:tracePt t="4931" x="11107738" y="5329238"/>
          <p14:tracePt t="4932" x="11112500" y="5318125"/>
          <p14:tracePt t="4933" x="11118850" y="5311775"/>
          <p14:tracePt t="4934" x="11123613" y="5300663"/>
          <p14:tracePt t="4935" x="11129963" y="5284788"/>
          <p14:tracePt t="4937" x="11134725" y="5272088"/>
          <p14:tracePt t="4938" x="11141075" y="5260975"/>
          <p14:tracePt t="4939" x="11145838" y="5245100"/>
          <p14:tracePt t="4940" x="11145838" y="5238750"/>
          <p14:tracePt t="4941" x="11156950" y="5222875"/>
          <p14:tracePt t="4942" x="11156950" y="5216525"/>
          <p14:tracePt t="4943" x="11156950" y="5205413"/>
          <p14:tracePt t="4944" x="11163300" y="5199063"/>
          <p14:tracePt t="4945" x="11169650" y="5183188"/>
          <p14:tracePt t="4946" x="11169650" y="5172075"/>
          <p14:tracePt t="4947" x="11174413" y="5160963"/>
          <p14:tracePt t="4948" x="11180763" y="5143500"/>
          <p14:tracePt t="4949" x="11185525" y="5137150"/>
          <p14:tracePt t="4950" x="11185525" y="5132388"/>
          <p14:tracePt t="4951" x="11185525" y="5114925"/>
          <p14:tracePt t="4952" x="11191875" y="5103813"/>
          <p14:tracePt t="4953" x="11191875" y="5099050"/>
          <p14:tracePt t="4954" x="11202988" y="5081588"/>
          <p14:tracePt t="4955" x="11202988" y="5070475"/>
          <p14:tracePt t="4956" x="11202988" y="5064125"/>
          <p14:tracePt t="4957" x="11202988" y="5053013"/>
          <p14:tracePt t="4958" x="11207750" y="5037138"/>
          <p14:tracePt t="4959" x="11214100" y="5026025"/>
          <p14:tracePt t="4960" x="11214100" y="5014913"/>
          <p14:tracePt t="4961" x="11214100" y="5008563"/>
          <p14:tracePt t="4962" x="11218863" y="4991100"/>
          <p14:tracePt t="4963" x="11218863" y="4979988"/>
          <p14:tracePt t="4964" x="11225213" y="4964113"/>
          <p14:tracePt t="4965" x="11225213" y="4957763"/>
          <p14:tracePt t="4966" x="11231563" y="4953000"/>
          <p14:tracePt t="4967" x="11231563" y="4941888"/>
          <p14:tracePt t="4968" x="11231563" y="4924425"/>
          <p14:tracePt t="4969" x="11231563" y="4913313"/>
          <p14:tracePt t="4970" x="11236325" y="4895850"/>
          <p14:tracePt t="4971" x="11236325" y="4884738"/>
          <p14:tracePt t="4972" x="11236325" y="4879975"/>
          <p14:tracePt t="4973" x="11242675" y="4862513"/>
          <p14:tracePt t="4974" x="11242675" y="4856163"/>
          <p14:tracePt t="4975" x="11242675" y="4845050"/>
          <p14:tracePt t="4976" x="11242675" y="4829175"/>
          <p14:tracePt t="4977" x="11247438" y="4818063"/>
          <p14:tracePt t="4978" x="11247438" y="4806950"/>
          <p14:tracePt t="4979" x="11247438" y="4794250"/>
          <p14:tracePt t="4980" x="11247438" y="4789488"/>
          <p14:tracePt t="4981" x="11253788" y="4772025"/>
          <p14:tracePt t="4982" x="11253788" y="4756150"/>
          <p14:tracePt t="4984" x="11253788" y="4745038"/>
          <p14:tracePt t="4985" x="11258550" y="4727575"/>
          <p14:tracePt t="4986" x="11258550" y="4716463"/>
          <p14:tracePt t="4987" x="11258550" y="4705350"/>
          <p14:tracePt t="4988" x="11258550" y="4687888"/>
          <p14:tracePt t="4989" x="11258550" y="4683125"/>
          <p14:tracePt t="4990" x="11258550" y="4665663"/>
          <p14:tracePt t="4991" x="11258550" y="4654550"/>
          <p14:tracePt t="4993" x="11258550" y="4632325"/>
          <p14:tracePt t="4994" x="11258550" y="4621213"/>
          <p14:tracePt t="4995" x="11258550" y="4610100"/>
          <p14:tracePt t="4996" x="11258550" y="4592638"/>
          <p14:tracePt t="4997" x="11258550" y="4581525"/>
          <p14:tracePt t="4998" x="11258550" y="4570413"/>
          <p14:tracePt t="4999" x="11258550" y="4559300"/>
          <p14:tracePt t="5000" x="11258550" y="4552950"/>
          <p14:tracePt t="5001" x="11258550" y="4541838"/>
          <p14:tracePt t="5002" x="11258550" y="4524375"/>
          <p14:tracePt t="5003" x="11258550" y="4513263"/>
          <p14:tracePt t="5004" x="11258550" y="4502150"/>
          <p14:tracePt t="5005" x="11258550" y="4491038"/>
          <p14:tracePt t="5006" x="11258550" y="4475163"/>
          <p14:tracePt t="5007" x="11258550" y="4464050"/>
          <p14:tracePt t="5008" x="11258550" y="4446588"/>
          <p14:tracePt t="5009" x="11258550" y="4440238"/>
          <p14:tracePt t="5010" x="11258550" y="4424363"/>
          <p14:tracePt t="5011" x="11258550" y="4406900"/>
          <p14:tracePt t="5012" x="11258550" y="4402138"/>
          <p14:tracePt t="5013" x="11258550" y="4384675"/>
          <p14:tracePt t="5014" x="11258550" y="4373563"/>
          <p14:tracePt t="5015" x="11258550" y="4362450"/>
          <p14:tracePt t="5016" x="11258550" y="4351338"/>
          <p14:tracePt t="5017" x="11258550" y="4340225"/>
          <p14:tracePt t="5018" x="11253788" y="4322763"/>
          <p14:tracePt t="5019" x="11253788" y="4316413"/>
          <p14:tracePt t="5020" x="11247438" y="4294188"/>
          <p14:tracePt t="5021" x="11247438" y="4289425"/>
          <p14:tracePt t="5022" x="11247438" y="4271963"/>
          <p14:tracePt t="5023" x="11247438" y="4260850"/>
          <p14:tracePt t="5024" x="11242675" y="4238625"/>
          <p14:tracePt t="5025" x="11242675" y="4232275"/>
          <p14:tracePt t="5026" x="11236325" y="4216400"/>
          <p14:tracePt t="5027" x="11236325" y="4210050"/>
          <p14:tracePt t="5028" x="11231563" y="4194175"/>
          <p14:tracePt t="5029" x="11225213" y="4176713"/>
          <p14:tracePt t="5030" x="11225213" y="4159250"/>
          <p14:tracePt t="5031" x="11225213" y="4143375"/>
          <p14:tracePt t="5032" x="11218863" y="4137025"/>
          <p14:tracePt t="5033" x="11214100" y="4114800"/>
          <p14:tracePt t="5034" x="11214100" y="4103688"/>
          <p14:tracePt t="5035" x="11207750" y="4086225"/>
          <p14:tracePt t="5036" x="11207750" y="4075113"/>
          <p14:tracePt t="5037" x="11202988" y="4059238"/>
          <p14:tracePt t="5038" x="11202988" y="4048125"/>
          <p14:tracePt t="5039" x="11196638" y="4035425"/>
          <p14:tracePt t="5040" x="11196638" y="4024313"/>
          <p14:tracePt t="5041" x="11191875" y="4008438"/>
          <p14:tracePt t="5042" x="11191875" y="3990975"/>
          <p14:tracePt t="5043" x="11185525" y="3979863"/>
          <p14:tracePt t="5044" x="11180763" y="3968750"/>
          <p14:tracePt t="5045" x="11180763" y="3957638"/>
          <p14:tracePt t="5046" x="11174413" y="3946525"/>
          <p14:tracePt t="5047" x="11169650" y="3929063"/>
          <p14:tracePt t="5048" x="11163300" y="3917950"/>
          <p14:tracePt t="5049" x="11163300" y="3889375"/>
          <p14:tracePt t="5050" x="11156950" y="3878263"/>
          <p14:tracePt t="5051" x="11152188" y="3867150"/>
          <p14:tracePt t="5052" x="11145838" y="3856038"/>
          <p14:tracePt t="5053" x="11145838" y="3838575"/>
          <p14:tracePt t="5054" x="11141075" y="3822700"/>
          <p14:tracePt t="5055" x="11134725" y="3805238"/>
          <p14:tracePt t="5056" x="11129963" y="3800475"/>
          <p14:tracePt t="5057" x="11129963" y="3783013"/>
          <p14:tracePt t="5058" x="11123613" y="3771900"/>
          <p14:tracePt t="5059" x="11118850" y="3754438"/>
          <p14:tracePt t="5060" x="11112500" y="3743325"/>
          <p14:tracePt t="5061" x="11112500" y="3732213"/>
          <p14:tracePt t="5062" x="11107738" y="3721100"/>
          <p14:tracePt t="5063" x="11101388" y="3709988"/>
          <p14:tracePt t="5064" x="11096625" y="3692525"/>
          <p14:tracePt t="5065" x="11096625" y="3676650"/>
          <p14:tracePt t="5066" x="11090275" y="3654425"/>
          <p14:tracePt t="5067" x="11083925" y="3648075"/>
          <p14:tracePt t="5068" x="11083925" y="3630613"/>
          <p14:tracePt t="5069" x="11072813" y="3619500"/>
          <p14:tracePt t="5070" x="11068050" y="3603625"/>
          <p14:tracePt t="5071" x="11068050" y="3592513"/>
          <p14:tracePt t="5072" x="11061700" y="3581400"/>
          <p14:tracePt t="5073" x="11056938" y="3563938"/>
          <p14:tracePt t="5074" x="11050588" y="3552825"/>
          <p14:tracePt t="5075" x="11050588" y="3535363"/>
          <p14:tracePt t="5076" x="11039475" y="3524250"/>
          <p14:tracePt t="5077" x="11034713" y="3513138"/>
          <p14:tracePt t="5078" x="11034713" y="3502025"/>
          <p14:tracePt t="5079" x="11028363" y="3490913"/>
          <p14:tracePt t="5080" x="11023600" y="3473450"/>
          <p14:tracePt t="5081" x="11017250" y="3462338"/>
          <p14:tracePt t="5082" x="11017250" y="3446463"/>
          <p14:tracePt t="5083" x="11010900" y="3440113"/>
          <p14:tracePt t="5084" x="10999788" y="3422650"/>
          <p14:tracePt t="5085" x="10999788" y="3411538"/>
          <p14:tracePt t="5086" x="10995025" y="3395663"/>
          <p14:tracePt t="5087" x="10988675" y="3389313"/>
          <p14:tracePt t="5088" x="10988675" y="3373438"/>
          <p14:tracePt t="5089" x="10983913" y="3362325"/>
          <p14:tracePt t="5090" x="10972800" y="3344863"/>
          <p14:tracePt t="5091" x="10972800" y="3338513"/>
          <p14:tracePt t="5092" x="10966450" y="3322638"/>
          <p14:tracePt t="5093" x="10961688" y="3311525"/>
          <p14:tracePt t="5094" x="10955338" y="3294063"/>
          <p14:tracePt t="5095" x="10948988" y="3282950"/>
          <p14:tracePt t="5096" x="10944225" y="3271838"/>
          <p14:tracePt t="5097" x="10937875" y="3260725"/>
          <p14:tracePt t="5098" x="10933113" y="3243263"/>
          <p14:tracePt t="5099" x="10926763" y="3238500"/>
          <p14:tracePt t="5100" x="10922000" y="3221038"/>
          <p14:tracePt t="5101" x="10922000" y="3209925"/>
          <p14:tracePt t="5102" x="10910888" y="3198813"/>
          <p14:tracePt t="5103" x="10910888" y="3187700"/>
          <p14:tracePt t="5104" x="10904538" y="3170238"/>
          <p14:tracePt t="5105" x="10893425" y="3159125"/>
          <p14:tracePt t="5106" x="10893425" y="3148013"/>
          <p14:tracePt t="5107" x="10888663" y="3136900"/>
          <p14:tracePt t="5108" x="10875963" y="3119438"/>
          <p14:tracePt t="5110" x="10871200" y="3108325"/>
          <p14:tracePt t="5112" x="10864850" y="3092450"/>
          <p14:tracePt t="5112" x="10860088" y="3079750"/>
          <p14:tracePt t="5113" x="10853738" y="3068638"/>
          <p14:tracePt t="5114" x="10853738" y="3063875"/>
          <p14:tracePt t="5115" x="10848975" y="3052763"/>
          <p14:tracePt t="5116" x="10837863" y="3041650"/>
          <p14:tracePt t="5117" x="10837863" y="3030538"/>
          <p14:tracePt t="5118" x="10826750" y="3019425"/>
          <p14:tracePt t="5119" x="10820400" y="3006725"/>
          <p14:tracePt t="5120" x="10820400" y="2990850"/>
          <p14:tracePt t="5121" x="10809288" y="2984500"/>
          <p14:tracePt t="5122" x="10809288" y="2979738"/>
          <p14:tracePt t="5123" x="10802938" y="2962275"/>
          <p14:tracePt t="5124" x="10791825" y="2951163"/>
          <p14:tracePt t="5126" x="10787063" y="2940050"/>
          <p14:tracePt t="5127" x="10780713" y="2922588"/>
          <p14:tracePt t="5128" x="10775950" y="2911475"/>
          <p14:tracePt t="5129" x="10764838" y="2906713"/>
          <p14:tracePt t="5130" x="10758488" y="2895600"/>
          <p14:tracePt t="5131" x="10753725" y="2884488"/>
          <p14:tracePt t="5132" x="10753725" y="2871788"/>
          <p14:tracePt t="5133" x="10741025" y="2860675"/>
          <p14:tracePt t="5134" x="10736263" y="2860675"/>
          <p14:tracePt t="5135" x="10736263" y="2849563"/>
          <p14:tracePt t="5136" x="10725150" y="2838450"/>
          <p14:tracePt t="5137" x="10718800" y="2822575"/>
          <p14:tracePt t="5138" x="10714038" y="2816225"/>
          <p14:tracePt t="5139" x="10707688" y="2809875"/>
          <p14:tracePt t="5140" x="10707688" y="2805113"/>
          <p14:tracePt t="5141" x="10702925" y="2794000"/>
          <p14:tracePt t="5142" x="10691813" y="2782888"/>
          <p14:tracePt t="5143" x="10685463" y="2771775"/>
          <p14:tracePt t="5144" x="10680700" y="2760663"/>
          <p14:tracePt t="5145" x="10674350" y="2754313"/>
          <p14:tracePt t="5146" x="10668000" y="2743200"/>
          <p14:tracePt t="5147" x="10663238" y="2743200"/>
          <p14:tracePt t="5148" x="10663238" y="2736850"/>
          <p14:tracePt t="5149" x="10652125" y="2714625"/>
          <p14:tracePt t="5150" x="10645775" y="2709863"/>
          <p14:tracePt t="5151" x="10641013" y="2703513"/>
          <p14:tracePt t="5153" x="10634663" y="2698750"/>
          <p14:tracePt t="5153" x="10629900" y="2692400"/>
          <p14:tracePt t="5154" x="10618788" y="2676525"/>
          <p14:tracePt t="5155" x="10618788" y="2670175"/>
          <p14:tracePt t="5157" x="10606088" y="2659063"/>
          <p14:tracePt t="5158" x="10601325" y="2647950"/>
          <p14:tracePt t="5160" x="10590213" y="2636838"/>
          <p14:tracePt t="5161" x="10583863" y="2625725"/>
          <p14:tracePt t="5162" x="10579100" y="2619375"/>
          <p14:tracePt t="5163" x="10572750" y="2608263"/>
          <p14:tracePt t="5164" x="10561638" y="2601913"/>
          <p14:tracePt t="5165" x="10561638" y="2597150"/>
          <p14:tracePt t="5166" x="10556875" y="2590800"/>
          <p14:tracePt t="5167" x="10550525" y="2579688"/>
          <p14:tracePt t="5168" x="10545763" y="2579688"/>
          <p14:tracePt t="5169" x="10539413" y="2568575"/>
          <p14:tracePt t="5170" x="10533063" y="2563813"/>
          <p14:tracePt t="5172" x="10521950" y="2552700"/>
          <p14:tracePt t="5173" x="10517188" y="2541588"/>
          <p14:tracePt t="5174" x="10510838" y="2535238"/>
          <p14:tracePt t="5175" x="10510838" y="2528888"/>
          <p14:tracePt t="5176" x="10499725" y="2524125"/>
          <p14:tracePt t="5177" x="10499725" y="2517775"/>
          <p14:tracePt t="5178" x="10494963" y="2513013"/>
          <p14:tracePt t="5179" x="10488613" y="2506663"/>
          <p14:tracePt t="5180" x="10477500" y="2495550"/>
          <p14:tracePt t="5182" x="10472738" y="2484438"/>
          <p14:tracePt t="5183" x="10460038" y="2479675"/>
          <p14:tracePt t="5185" x="10448925" y="2466975"/>
          <p14:tracePt t="5186" x="10448925" y="2462213"/>
          <p14:tracePt t="5187" x="10444163" y="2462213"/>
          <p14:tracePt t="5188" x="10437813" y="2451100"/>
          <p14:tracePt t="5189" x="10433050" y="2444750"/>
          <p14:tracePt t="5191" x="10421938" y="2433638"/>
          <p14:tracePt t="5192" x="10415588" y="2428875"/>
          <p14:tracePt t="5193" x="10410825" y="2422525"/>
          <p14:tracePt t="5194" x="10410825" y="2417763"/>
          <p14:tracePt t="5195" x="10404475" y="2411413"/>
          <p14:tracePt t="5196" x="10393363" y="2411413"/>
          <p14:tracePt t="5197" x="10393363" y="2406650"/>
          <p14:tracePt t="5198" x="10387013" y="2400300"/>
          <p14:tracePt t="5199" x="10382250" y="2400300"/>
          <p14:tracePt t="5200" x="10375900" y="2389188"/>
          <p14:tracePt t="5201" x="10371138" y="2382838"/>
          <p14:tracePt t="5202" x="10371138" y="2378075"/>
          <p14:tracePt t="5203" x="10360025" y="2371725"/>
          <p14:tracePt t="5204" x="10353675" y="2371725"/>
          <p14:tracePt t="5205" x="10353675" y="2366963"/>
          <p14:tracePt t="5206" x="10342563" y="2360613"/>
          <p14:tracePt t="5207" x="10337800" y="2355850"/>
          <p14:tracePt t="5208" x="10331450" y="2349500"/>
          <p14:tracePt t="5209" x="10331450" y="2344738"/>
          <p14:tracePt t="5210" x="10325100" y="2344738"/>
          <p14:tracePt t="5211" x="10313988" y="2333625"/>
          <p14:tracePt t="5213" x="10309225" y="2333625"/>
          <p14:tracePt t="5214" x="10302875" y="2320925"/>
          <p14:tracePt t="5215" x="10298113" y="2320925"/>
          <p14:tracePt t="5216" x="10291763" y="2316163"/>
          <p14:tracePt t="5217" x="10287000" y="2309813"/>
          <p14:tracePt t="5218" x="10280650" y="2305050"/>
          <p14:tracePt t="5219" x="10269538" y="2298700"/>
          <p14:tracePt t="5220" x="10269538" y="2293938"/>
          <p14:tracePt t="5221" x="10258425" y="2287588"/>
          <p14:tracePt t="5222" x="10252075" y="2287588"/>
          <p14:tracePt t="5223" x="10240963" y="2276475"/>
          <p14:tracePt t="5225" x="10236200" y="2271713"/>
          <p14:tracePt t="5227" x="10225088" y="2265363"/>
          <p14:tracePt t="5228" x="10218738" y="2259013"/>
          <p14:tracePt t="5229" x="10218738" y="2254250"/>
          <p14:tracePt t="5230" x="10207625" y="2254250"/>
          <p14:tracePt t="5231" x="10207625" y="2247900"/>
          <p14:tracePt t="5232" x="10196513" y="2243138"/>
          <p14:tracePt t="5233" x="10190163" y="2236788"/>
          <p14:tracePt t="5234" x="10185400" y="2236788"/>
          <p14:tracePt t="5235" x="10179050" y="2225675"/>
          <p14:tracePt t="5236" x="10174288" y="2225675"/>
          <p14:tracePt t="5237" x="10167938" y="2225675"/>
          <p14:tracePt t="5238" x="10167938" y="2214563"/>
          <p14:tracePt t="5239" x="10163175" y="2214563"/>
          <p14:tracePt t="5240" x="10152063" y="2209800"/>
          <p14:tracePt t="5241" x="10145713" y="2203450"/>
          <p14:tracePt t="5242" x="10140950" y="2203450"/>
          <p14:tracePt t="5243" x="10140950" y="2198688"/>
          <p14:tracePt t="5244" x="10134600" y="2198688"/>
          <p14:tracePt t="5245" x="10123488" y="2185988"/>
          <p14:tracePt t="5246" x="10117138" y="2185988"/>
          <p14:tracePt t="5247" x="10117138" y="2181225"/>
          <p14:tracePt t="5248" x="10106025" y="2181225"/>
          <p14:tracePt t="5249" x="10101263" y="2174875"/>
          <p14:tracePt t="5250" x="10094913" y="2170113"/>
          <p14:tracePt t="5251" x="10090150" y="2163763"/>
          <p14:tracePt t="5252" x="10079038" y="2159000"/>
          <p14:tracePt t="5254" x="10072688" y="2152650"/>
          <p14:tracePt t="5255" x="10067925" y="2152650"/>
          <p14:tracePt t="5256" x="10061575" y="2147888"/>
          <p14:tracePt t="5257" x="10050463" y="2141538"/>
          <p14:tracePt t="5258" x="10050463" y="2136775"/>
          <p14:tracePt t="5259" x="10044113" y="2136775"/>
          <p14:tracePt t="5260" x="10039350" y="2130425"/>
          <p14:tracePt t="5261" x="10033000" y="2130425"/>
          <p14:tracePt t="5262" x="10021888" y="2119313"/>
          <p14:tracePt t="5263" x="10017125" y="2112963"/>
          <p14:tracePt t="5265" x="10006013" y="2108200"/>
          <p14:tracePt t="5266" x="9994900" y="2101850"/>
          <p14:tracePt t="5268" x="9982200" y="2090738"/>
          <p14:tracePt t="5269" x="9977438" y="2090738"/>
          <p14:tracePt t="5270" x="9977438" y="2085975"/>
          <p14:tracePt t="5271" x="9971088" y="2079625"/>
          <p14:tracePt t="5272" x="9959975" y="2074863"/>
          <p14:tracePt t="5273" x="9955213" y="2074863"/>
          <p14:tracePt t="5274" x="9948863" y="2068513"/>
          <p14:tracePt t="5275" x="9944100" y="2063750"/>
          <p14:tracePt t="5276" x="9937750" y="2057400"/>
          <p14:tracePt t="5277" x="9926638" y="2057400"/>
          <p14:tracePt t="5278" x="9926638" y="2051050"/>
          <p14:tracePt t="5279" x="9915525" y="2046288"/>
          <p14:tracePt t="5280" x="9909175" y="2039938"/>
          <p14:tracePt t="5281" x="9898063" y="2035175"/>
          <p14:tracePt t="5283" x="9886950" y="2024063"/>
          <p14:tracePt t="5284" x="9875838" y="2017713"/>
          <p14:tracePt t="5286" x="9864725" y="2006600"/>
          <p14:tracePt t="5287" x="9859963" y="2001838"/>
          <p14:tracePt t="5289" x="9836150" y="1990725"/>
          <p14:tracePt t="5290" x="9836150" y="1984375"/>
          <p14:tracePt t="5291" x="9825038" y="1978025"/>
          <p14:tracePt t="5292" x="9820275" y="1973263"/>
          <p14:tracePt t="5293" x="9813925" y="1973263"/>
          <p14:tracePt t="5294" x="9809163" y="1966913"/>
          <p14:tracePt t="5295" x="9802813" y="1962150"/>
          <p14:tracePt t="5297" x="9786938" y="1951038"/>
          <p14:tracePt t="5298" x="9774238" y="1944688"/>
          <p14:tracePt t="5299" x="9774238" y="1939925"/>
          <p14:tracePt t="5300" x="9769475" y="1939925"/>
          <p14:tracePt t="5301" x="9758363" y="1928813"/>
          <p14:tracePt t="5303" x="9752013" y="1922463"/>
          <p14:tracePt t="5304" x="9740900" y="1916113"/>
          <p14:tracePt t="5305" x="9736138" y="1911350"/>
          <p14:tracePt t="5306" x="9725025" y="1905000"/>
          <p14:tracePt t="5307" x="9725025" y="1900238"/>
          <p14:tracePt t="5308" x="9718675" y="1900238"/>
          <p14:tracePt t="5309" x="9707563" y="1889125"/>
          <p14:tracePt t="5311" x="9696450" y="1882775"/>
          <p14:tracePt t="5312" x="9690100" y="1878013"/>
          <p14:tracePt t="5313" x="9678988" y="1871663"/>
          <p14:tracePt t="5315" x="9667875" y="1860550"/>
          <p14:tracePt t="5316" x="9663113" y="1860550"/>
          <p14:tracePt t="5317" x="9656763" y="1855788"/>
          <p14:tracePt t="5318" x="9652000" y="1849438"/>
          <p14:tracePt t="5319" x="9645650" y="1843088"/>
          <p14:tracePt t="5320" x="9639300" y="1838325"/>
          <p14:tracePt t="5321" x="9634538" y="1838325"/>
          <p14:tracePt t="5322" x="9623425" y="1827213"/>
          <p14:tracePt t="5323" x="9612313" y="1820863"/>
          <p14:tracePt t="5325" x="9601200" y="1809750"/>
          <p14:tracePt t="5326" x="9594850" y="1809750"/>
          <p14:tracePt t="5327" x="9590088" y="1804988"/>
          <p14:tracePt t="5328" x="9583738" y="1798638"/>
          <p14:tracePt t="5329" x="9566275" y="1787525"/>
          <p14:tracePt t="5331" x="9561513" y="1781175"/>
          <p14:tracePt t="5332" x="9550400" y="1776413"/>
          <p14:tracePt t="5333" x="9550400" y="1770063"/>
          <p14:tracePt t="5334" x="9544050" y="1770063"/>
          <p14:tracePt t="5335" x="9532938" y="1765300"/>
          <p14:tracePt t="5336" x="9521825" y="1758950"/>
          <p14:tracePt t="5337" x="9517063" y="1754188"/>
          <p14:tracePt t="5338" x="9517063" y="1747838"/>
          <p14:tracePt t="5339" x="9504363" y="1743075"/>
          <p14:tracePt t="5340" x="9499600" y="1736725"/>
          <p14:tracePt t="5342" x="9488488" y="1731963"/>
          <p14:tracePt t="5343" x="9471025" y="1725613"/>
          <p14:tracePt t="5344" x="9471025" y="1720850"/>
          <p14:tracePt t="5345" x="9466263" y="1720850"/>
          <p14:tracePt t="5346" x="9455150" y="1708150"/>
          <p14:tracePt t="5347" x="9448800" y="1708150"/>
          <p14:tracePt t="5348" x="9437688" y="1697038"/>
          <p14:tracePt t="5349" x="9431338" y="1692275"/>
          <p14:tracePt t="5350" x="9426575" y="1692275"/>
          <p14:tracePt t="5351" x="9420225" y="1685925"/>
          <p14:tracePt t="5353" x="9409113" y="1681163"/>
          <p14:tracePt t="5354" x="9393238" y="1674813"/>
          <p14:tracePt t="5355" x="9393238" y="1670050"/>
          <p14:tracePt t="5356" x="9386888" y="1663700"/>
          <p14:tracePt t="5357" x="9375775" y="1663700"/>
          <p14:tracePt t="5358" x="9364663" y="1652588"/>
          <p14:tracePt t="5359" x="9358313" y="1652588"/>
          <p14:tracePt t="5361" x="9347200" y="1641475"/>
          <p14:tracePt t="5362" x="9336088" y="1635125"/>
          <p14:tracePt t="5363" x="9331325" y="1630363"/>
          <p14:tracePt t="5364" x="9320213" y="1630363"/>
          <p14:tracePt t="5365" x="9320213" y="1624013"/>
          <p14:tracePt t="5366" x="9309100" y="1624013"/>
          <p14:tracePt t="5367" x="9296400" y="1612900"/>
          <p14:tracePt t="5368" x="9285288" y="1608138"/>
          <p14:tracePt t="5370" x="9274175" y="1601788"/>
          <p14:tracePt t="5371" x="9263063" y="1597025"/>
          <p14:tracePt t="5372" x="9258300" y="1597025"/>
          <p14:tracePt t="5373" x="9251950" y="1590675"/>
          <p14:tracePt t="5374" x="9236075" y="1585913"/>
          <p14:tracePt t="5375" x="9223375" y="1579563"/>
          <p14:tracePt t="5376" x="9223375" y="1573213"/>
          <p14:tracePt t="5377" x="9212263" y="1568450"/>
          <p14:tracePt t="5378" x="9207500" y="1568450"/>
          <p14:tracePt t="5379" x="9196388" y="1562100"/>
          <p14:tracePt t="5380" x="9185275" y="1557338"/>
          <p14:tracePt t="5381" x="9174163" y="1550988"/>
          <p14:tracePt t="5382" x="9163050" y="1546225"/>
          <p14:tracePt t="5383" x="9156700" y="1546225"/>
          <p14:tracePt t="5384" x="9150350" y="1539875"/>
          <p14:tracePt t="5385" x="9139238" y="1535113"/>
          <p14:tracePt t="5386" x="9128125" y="1535113"/>
          <p14:tracePt t="5387" x="9117013" y="1524000"/>
          <p14:tracePt t="5388" x="9105900" y="1517650"/>
          <p14:tracePt t="5389" x="9094788" y="1517650"/>
          <p14:tracePt t="5391" x="9083675" y="1512888"/>
          <p14:tracePt t="5391" x="9077325" y="1512888"/>
          <p14:tracePt t="5392" x="9072563" y="1506538"/>
          <p14:tracePt t="5393" x="9055100" y="1506538"/>
          <p14:tracePt t="5394" x="9043988" y="1495425"/>
          <p14:tracePt t="5395" x="9032875" y="1489075"/>
          <p14:tracePt t="5396" x="9028113" y="1489075"/>
          <p14:tracePt t="5397" x="9010650" y="1484313"/>
          <p14:tracePt t="5398" x="9004300" y="1477963"/>
          <p14:tracePt t="5399" x="8993188" y="1473200"/>
          <p14:tracePt t="5400" x="8982075" y="1473200"/>
          <p14:tracePt t="5401" x="8966200" y="1466850"/>
          <p14:tracePt t="5403" x="8953500" y="1462088"/>
          <p14:tracePt t="5404" x="8942388" y="1462088"/>
          <p14:tracePt t="5405" x="8926513" y="1455738"/>
          <p14:tracePt t="5406" x="8915400" y="1450975"/>
          <p14:tracePt t="5407" x="8904288" y="1444625"/>
          <p14:tracePt t="5408" x="8893175" y="1444625"/>
          <p14:tracePt t="5409" x="8880475" y="1438275"/>
          <p14:tracePt t="5410" x="8864600" y="1433513"/>
          <p14:tracePt t="5411" x="8858250" y="1433513"/>
          <p14:tracePt t="5412" x="8853488" y="1427163"/>
          <p14:tracePt t="5413" x="8836025" y="1422400"/>
          <p14:tracePt t="5414" x="8820150" y="1416050"/>
          <p14:tracePt t="5415" x="8813800" y="1416050"/>
          <p14:tracePt t="5416" x="8802688" y="1411288"/>
          <p14:tracePt t="5417" x="8796338" y="1411288"/>
          <p14:tracePt t="5418" x="8785225" y="1404938"/>
          <p14:tracePt t="5419" x="8769350" y="1404938"/>
          <p14:tracePt t="5420" x="8758238" y="1400175"/>
          <p14:tracePt t="5421" x="8751888" y="1393825"/>
          <p14:tracePt t="5422" x="8734425" y="1389063"/>
          <p14:tracePt t="5423" x="8729663" y="1389063"/>
          <p14:tracePt t="5424" x="8718550" y="1389063"/>
          <p14:tracePt t="5425" x="8707438" y="1382713"/>
          <p14:tracePt t="5426" x="8696325" y="1377950"/>
          <p14:tracePt t="5427" x="8678863" y="1371600"/>
          <p14:tracePt t="5428" x="8667750" y="1371600"/>
          <p14:tracePt t="5429" x="8656638" y="1371600"/>
          <p14:tracePt t="5430" x="8645525" y="1365250"/>
          <p14:tracePt t="5431" x="8639175" y="1360488"/>
          <p14:tracePt t="5432" x="8623300" y="1360488"/>
          <p14:tracePt t="5433" x="8612188" y="1360488"/>
          <p14:tracePt t="5434" x="8612188" y="1354138"/>
          <p14:tracePt t="5435" x="8599488" y="1354138"/>
          <p14:tracePt t="5436" x="8588375" y="1349375"/>
          <p14:tracePt t="5438" x="8572500" y="1349375"/>
          <p14:tracePt t="5438" x="8566150" y="1349375"/>
          <p14:tracePt t="5439" x="8555038" y="1343025"/>
          <p14:tracePt t="5440" x="8543925" y="1338263"/>
          <p14:tracePt t="5441" x="8537575" y="1338263"/>
          <p14:tracePt t="5442" x="8526463" y="1331913"/>
          <p14:tracePt t="5443" x="8515350" y="1331913"/>
          <p14:tracePt t="5444" x="8504238" y="1331913"/>
          <p14:tracePt t="5445" x="8493125" y="1327150"/>
          <p14:tracePt t="5447" x="8482013" y="1327150"/>
          <p14:tracePt t="5448" x="8464550" y="1320800"/>
          <p14:tracePt t="5449" x="8459788" y="1320800"/>
          <p14:tracePt t="5450" x="8448675" y="1320800"/>
          <p14:tracePt t="5451" x="8442325" y="1316038"/>
          <p14:tracePt t="5452" x="8437563" y="1316038"/>
          <p14:tracePt t="5453" x="8426450" y="1316038"/>
          <p14:tracePt t="5454" x="8408988" y="1309688"/>
          <p14:tracePt t="5455" x="8402638" y="1309688"/>
          <p14:tracePt t="5456" x="8391525" y="1304925"/>
          <p14:tracePt t="5457" x="8386763" y="1304925"/>
          <p14:tracePt t="5458" x="8375650" y="1304925"/>
          <p14:tracePt t="5459" x="8369300" y="1304925"/>
          <p14:tracePt t="5460" x="8364538" y="1304925"/>
          <p14:tracePt t="5461" x="8353425" y="1298575"/>
          <p14:tracePt t="5463" x="8347075" y="1298575"/>
          <p14:tracePt t="5464" x="8329613" y="1292225"/>
          <p14:tracePt t="5465" x="8324850" y="1292225"/>
          <p14:tracePt t="5467" x="8313738" y="1292225"/>
          <p14:tracePt t="5468" x="8302625" y="1292225"/>
          <p14:tracePt t="5470" x="8296275" y="1292225"/>
          <p14:tracePt t="5471" x="8291513" y="1292225"/>
          <p14:tracePt t="5472" x="8285163" y="1292225"/>
          <p14:tracePt t="5473" x="8280400" y="1292225"/>
          <p14:tracePt t="5474" x="8269288" y="1287463"/>
          <p14:tracePt t="5475" x="8262938" y="1287463"/>
          <p14:tracePt t="5476" x="8256588" y="1287463"/>
          <p14:tracePt t="5477" x="8251825" y="1287463"/>
          <p14:tracePt t="5478" x="8245475" y="1287463"/>
          <p14:tracePt t="5479" x="8240713" y="1287463"/>
          <p14:tracePt t="5480" x="8234363" y="1287463"/>
          <p14:tracePt t="5481" x="8229600" y="1281113"/>
          <p14:tracePt t="5483" x="8223250" y="1281113"/>
          <p14:tracePt t="5484" x="8218488" y="1281113"/>
          <p14:tracePt t="5485" x="8212138" y="1281113"/>
          <p14:tracePt t="5487" x="8207375" y="1281113"/>
          <p14:tracePt t="5488" x="8201025" y="1281113"/>
          <p14:tracePt t="5490" x="8194675" y="1281113"/>
          <p14:tracePt t="5491" x="8189913" y="1281113"/>
          <p14:tracePt t="5493" x="8183563" y="1281113"/>
          <p14:tracePt t="5495" x="8178800" y="1281113"/>
          <p14:tracePt t="5497" x="8172450" y="1281113"/>
          <p14:tracePt t="5498" x="8167688" y="1281113"/>
          <p14:tracePt t="5501" x="8161338" y="1281113"/>
          <p14:tracePt t="5503" x="8156575" y="1281113"/>
          <p14:tracePt t="5507" x="8150225" y="1281113"/>
          <p14:tracePt t="5508" x="8145463" y="1281113"/>
          <p14:tracePt t="5512" x="8139113" y="1281113"/>
          <p14:tracePt t="5516" x="8134350" y="1281113"/>
          <p14:tracePt t="5526" x="8128000" y="1281113"/>
          <p14:tracePt t="5531" x="8128000" y="1287463"/>
          <p14:tracePt t="5542" x="8121650" y="1287463"/>
          <p14:tracePt t="5548" x="8121650" y="1292225"/>
          <p14:tracePt t="5559" x="8121650" y="1298575"/>
          <p14:tracePt t="5568" x="8121650" y="1304925"/>
          <p14:tracePt t="5572" x="8121650" y="1309688"/>
          <p14:tracePt t="5583" x="8121650" y="1316038"/>
          <p14:tracePt t="5592" x="8121650" y="1320800"/>
          <p14:tracePt t="5606" x="8121650" y="1327150"/>
          <p14:tracePt t="5615" x="8121650" y="1331913"/>
          <p14:tracePt t="5679" x="8121650" y="1338263"/>
          <p14:tracePt t="5705" x="8128000" y="1338263"/>
          <p14:tracePt t="5713" x="8134350" y="1338263"/>
          <p14:tracePt t="5717" x="8134350" y="1343025"/>
          <p14:tracePt t="5719" x="8139113" y="1343025"/>
          <p14:tracePt t="5722" x="8145463" y="1343025"/>
          <p14:tracePt t="5724" x="8150225" y="1343025"/>
          <p14:tracePt t="5728" x="8156575" y="1343025"/>
          <p14:tracePt t="5732" x="8161338" y="1343025"/>
          <p14:tracePt t="5734" x="8167688" y="1343025"/>
          <p14:tracePt t="5736" x="8172450" y="1343025"/>
          <p14:tracePt t="5739" x="8178800" y="1343025"/>
          <p14:tracePt t="5741" x="8183563" y="1343025"/>
          <p14:tracePt t="5743" x="8189913" y="1343025"/>
          <p14:tracePt t="5744" x="8194675" y="1343025"/>
          <p14:tracePt t="5746" x="8201025" y="1343025"/>
          <p14:tracePt t="5748" x="8207375" y="1343025"/>
          <p14:tracePt t="5750" x="8212138" y="1343025"/>
          <p14:tracePt t="5751" x="8218488" y="1343025"/>
          <p14:tracePt t="5753" x="8223250" y="1343025"/>
          <p14:tracePt t="5754" x="8229600" y="1343025"/>
          <p14:tracePt t="5755" x="8234363" y="1343025"/>
          <p14:tracePt t="5757" x="8240713" y="1343025"/>
          <p14:tracePt t="5758" x="8245475" y="1343025"/>
          <p14:tracePt t="5760" x="8256588" y="1343025"/>
          <p14:tracePt t="5763" x="8262938" y="1343025"/>
          <p14:tracePt t="5764" x="8274050" y="1343025"/>
          <p14:tracePt t="5766" x="8280400" y="1343025"/>
          <p14:tracePt t="5767" x="8291513" y="1343025"/>
          <p14:tracePt t="5769" x="8302625" y="1343025"/>
          <p14:tracePt t="5771" x="8307388" y="1343025"/>
          <p14:tracePt t="5772" x="8313738" y="1343025"/>
          <p14:tracePt t="5773" x="8318500" y="1343025"/>
          <p14:tracePt t="5774" x="8324850" y="1343025"/>
          <p14:tracePt t="5776" x="8342313" y="1343025"/>
          <p14:tracePt t="5777" x="8353425" y="1343025"/>
          <p14:tracePt t="5779" x="8364538" y="1343025"/>
          <p14:tracePt t="5781" x="8369300" y="1343025"/>
          <p14:tracePt t="5782" x="8375650" y="1343025"/>
          <p14:tracePt t="5783" x="8386763" y="1343025"/>
          <p14:tracePt t="5784" x="8391525" y="1343025"/>
          <p14:tracePt t="5785" x="8397875" y="1343025"/>
          <p14:tracePt t="5786" x="8408988" y="1343025"/>
          <p14:tracePt t="5787" x="8420100" y="1343025"/>
          <p14:tracePt t="5788" x="8426450" y="1343025"/>
          <p14:tracePt t="5789" x="8431213" y="1343025"/>
          <p14:tracePt t="5790" x="8437563" y="1343025"/>
          <p14:tracePt t="5791" x="8448675" y="1343025"/>
          <p14:tracePt t="5792" x="8453438" y="1343025"/>
          <p14:tracePt t="5793" x="8459788" y="1343025"/>
          <p14:tracePt t="5794" x="8470900" y="1343025"/>
          <p14:tracePt t="5795" x="8477250" y="1343025"/>
          <p14:tracePt t="5796" x="8482013" y="1343025"/>
          <p14:tracePt t="5797" x="8493125" y="1343025"/>
          <p14:tracePt t="5798" x="8499475" y="1343025"/>
          <p14:tracePt t="5799" x="8515350" y="1343025"/>
          <p14:tracePt t="5800" x="8521700" y="1343025"/>
          <p14:tracePt t="5801" x="8526463" y="1343025"/>
          <p14:tracePt t="5802" x="8543925" y="1343025"/>
          <p14:tracePt t="5803" x="8550275" y="1349375"/>
          <p14:tracePt t="5805" x="8572500" y="1349375"/>
          <p14:tracePt t="5806" x="8577263" y="1349375"/>
          <p14:tracePt t="5807" x="8583613" y="1349375"/>
          <p14:tracePt t="5808" x="8599488" y="1349375"/>
          <p14:tracePt t="5809" x="8612188" y="1349375"/>
          <p14:tracePt t="5810" x="8616950" y="1349375"/>
          <p14:tracePt t="5811" x="8623300" y="1349375"/>
          <p14:tracePt t="5812" x="8634413" y="1349375"/>
          <p14:tracePt t="5813" x="8650288" y="1349375"/>
          <p14:tracePt t="5814" x="8656638" y="1349375"/>
          <p14:tracePt t="5815" x="8667750" y="1354138"/>
          <p14:tracePt t="5816" x="8685213" y="1354138"/>
          <p14:tracePt t="5817" x="8689975" y="1354138"/>
          <p14:tracePt t="5818" x="8707438" y="1354138"/>
          <p14:tracePt t="5819" x="8718550" y="1354138"/>
          <p14:tracePt t="5820" x="8734425" y="1354138"/>
          <p14:tracePt t="5821" x="8745538" y="1360488"/>
          <p14:tracePt t="5822" x="8758238" y="1360488"/>
          <p14:tracePt t="5823" x="8763000" y="1360488"/>
          <p14:tracePt t="5824" x="8780463" y="1360488"/>
          <p14:tracePt t="5825" x="8791575" y="1360488"/>
          <p14:tracePt t="5826" x="8796338" y="1360488"/>
          <p14:tracePt t="5827" x="8813800" y="1360488"/>
          <p14:tracePt t="5828" x="8831263" y="1360488"/>
          <p14:tracePt t="5829" x="8836025" y="1365250"/>
          <p14:tracePt t="5830" x="8847138" y="1365250"/>
          <p14:tracePt t="5831" x="8858250" y="1365250"/>
          <p14:tracePt t="5832" x="8875713" y="1365250"/>
          <p14:tracePt t="5833" x="8893175" y="1371600"/>
          <p14:tracePt t="5834" x="8897938" y="1371600"/>
          <p14:tracePt t="5835" x="8915400" y="1371600"/>
          <p14:tracePt t="5836" x="8920163" y="1371600"/>
          <p14:tracePt t="5837" x="8937625" y="1371600"/>
          <p14:tracePt t="5838" x="8948738" y="1371600"/>
          <p14:tracePt t="5839" x="8966200" y="1377950"/>
          <p14:tracePt t="5840" x="8977313" y="1377950"/>
          <p14:tracePt t="5841" x="8999538" y="1382713"/>
          <p14:tracePt t="5842" x="9010650" y="1382713"/>
          <p14:tracePt t="5843" x="9021763" y="1382713"/>
          <p14:tracePt t="5844" x="9028113" y="1389063"/>
          <p14:tracePt t="5845" x="9043988" y="1389063"/>
          <p14:tracePt t="5846" x="9061450" y="1389063"/>
          <p14:tracePt t="5847" x="9072563" y="1389063"/>
          <p14:tracePt t="5848" x="9083675" y="1393825"/>
          <p14:tracePt t="5849" x="9094788" y="1393825"/>
          <p14:tracePt t="5850" x="9112250" y="1400175"/>
          <p14:tracePt t="5851" x="9117013" y="1400175"/>
          <p14:tracePt t="5852" x="9134475" y="1400175"/>
          <p14:tracePt t="5853" x="9139238" y="1400175"/>
          <p14:tracePt t="5854" x="9163050" y="1400175"/>
          <p14:tracePt t="5855" x="9163050" y="1404938"/>
          <p14:tracePt t="5856" x="9178925" y="1404938"/>
          <p14:tracePt t="5857" x="9185275" y="1411288"/>
          <p14:tracePt t="5858" x="9201150" y="1411288"/>
          <p14:tracePt t="5859" x="9207500" y="1411288"/>
          <p14:tracePt t="5860" x="9223375" y="1411288"/>
          <p14:tracePt t="5861" x="9240838" y="1416050"/>
          <p14:tracePt t="5862" x="9251950" y="1422400"/>
          <p14:tracePt t="5863" x="9263063" y="1422400"/>
          <p14:tracePt t="5864" x="9274175" y="1427163"/>
          <p14:tracePt t="5865" x="9285288" y="1427163"/>
          <p14:tracePt t="5866" x="9296400" y="1427163"/>
          <p14:tracePt t="5867" x="9313863" y="1433513"/>
          <p14:tracePt t="5868" x="9320213" y="1433513"/>
          <p14:tracePt t="5869" x="9336088" y="1438275"/>
          <p14:tracePt t="5870" x="9342438" y="1438275"/>
          <p14:tracePt t="5871" x="9358313" y="1444625"/>
          <p14:tracePt t="5872" x="9371013" y="1450975"/>
          <p14:tracePt t="5873" x="9386888" y="1455738"/>
          <p14:tracePt t="5874" x="9393238" y="1455738"/>
          <p14:tracePt t="5875" x="9409113" y="1455738"/>
          <p14:tracePt t="5876" x="9420225" y="1462088"/>
          <p14:tracePt t="5877" x="9431338" y="1466850"/>
          <p14:tracePt t="5878" x="9444038" y="1473200"/>
          <p14:tracePt t="5879" x="9448800" y="1473200"/>
          <p14:tracePt t="5880" x="9466263" y="1477963"/>
          <p14:tracePt t="5881" x="9482138" y="1484313"/>
          <p14:tracePt t="5882" x="9488488" y="1484313"/>
          <p14:tracePt t="5883" x="9499600" y="1489075"/>
          <p14:tracePt t="5884" x="9510713" y="1495425"/>
          <p14:tracePt t="5885" x="9521825" y="1495425"/>
          <p14:tracePt t="5886" x="9532938" y="1500188"/>
          <p14:tracePt t="5887" x="9544050" y="1500188"/>
          <p14:tracePt t="5888" x="9550400" y="1506538"/>
          <p14:tracePt t="5889" x="9566275" y="1517650"/>
          <p14:tracePt t="5890" x="9578975" y="1517650"/>
          <p14:tracePt t="5911" x="9752013" y="1612900"/>
          <p14:tracePt t="5912" x="9758363" y="1612900"/>
          <p14:tracePt t="5913" x="9769475" y="1619250"/>
          <p14:tracePt t="5914" x="9769475" y="1624013"/>
          <p14:tracePt t="5915" x="9780588" y="1624013"/>
          <p14:tracePt t="5916" x="9780588" y="1635125"/>
          <p14:tracePt t="5917" x="9791700" y="1635125"/>
          <p14:tracePt t="5918" x="9798050" y="1641475"/>
          <p14:tracePt t="5919" x="9802813" y="1647825"/>
          <p14:tracePt t="5921" x="9809163" y="1652588"/>
          <p14:tracePt t="5922" x="9813925" y="1652588"/>
          <p14:tracePt t="5923" x="9820275" y="1658938"/>
          <p14:tracePt t="5924" x="9825038" y="1663700"/>
          <p14:tracePt t="5925" x="9825038" y="1670050"/>
          <p14:tracePt t="5926" x="9831388" y="1670050"/>
          <p14:tracePt t="5927" x="9836150" y="1674813"/>
          <p14:tracePt t="5929" x="9842500" y="1681163"/>
          <p14:tracePt t="5931" x="9847263" y="1685925"/>
          <p14:tracePt t="5933" x="9853613" y="1692275"/>
          <p14:tracePt t="5934" x="9859963" y="1692275"/>
          <p14:tracePt t="5935" x="9859963" y="1703388"/>
          <p14:tracePt t="5936" x="9864725" y="1703388"/>
          <p14:tracePt t="5937" x="9864725" y="1708150"/>
          <p14:tracePt t="5938" x="9871075" y="1708150"/>
          <p14:tracePt t="5940" x="9871075" y="1714500"/>
          <p14:tracePt t="5942" x="9875838" y="1720850"/>
          <p14:tracePt t="5943" x="9882188" y="1725613"/>
          <p14:tracePt t="5946" x="9886950" y="1731963"/>
          <p14:tracePt t="5949" x="9886950" y="1736725"/>
          <p14:tracePt t="5951" x="9893300" y="1736725"/>
          <p14:tracePt t="5952" x="9893300" y="1743075"/>
          <p14:tracePt t="5955" x="9893300" y="1747838"/>
          <p14:tracePt t="5957" x="9898063" y="1754188"/>
          <p14:tracePt t="5961" x="9898063" y="1758950"/>
          <p14:tracePt t="5964" x="9904413" y="1758950"/>
          <p14:tracePt t="5965" x="9904413" y="1765300"/>
          <p14:tracePt t="5970" x="9904413" y="1770063"/>
          <p14:tracePt t="5973" x="9904413" y="1776413"/>
          <p14:tracePt t="5979" x="9904413" y="1781175"/>
          <p14:tracePt t="5987" x="9904413" y="1787525"/>
          <p14:tracePt t="6008" x="9904413" y="1793875"/>
          <p14:tracePt t="6016" x="9898063" y="1793875"/>
          <p14:tracePt t="6031" x="9893300" y="1793875"/>
          <p14:tracePt t="6039" x="9886950" y="1793875"/>
          <p14:tracePt t="6045" x="9882188" y="1787525"/>
          <p14:tracePt t="6047" x="9875838" y="1787525"/>
          <p14:tracePt t="6052" x="9871075" y="1787525"/>
          <p14:tracePt t="6053" x="9871075" y="1781175"/>
          <p14:tracePt t="6056" x="9864725" y="1781175"/>
          <p14:tracePt t="6058" x="9864725" y="1776413"/>
          <p14:tracePt t="6059" x="9859963" y="1776413"/>
          <p14:tracePt t="6061" x="9853613" y="1770063"/>
          <p14:tracePt t="6064" x="9847263" y="1770063"/>
          <p14:tracePt t="6066" x="9847263" y="1765300"/>
          <p14:tracePt t="6067" x="9842500" y="1765300"/>
          <p14:tracePt t="6069" x="9836150" y="1765300"/>
          <p14:tracePt t="6070" x="9836150" y="1758950"/>
          <p14:tracePt t="6072" x="9831388" y="1758950"/>
          <p14:tracePt t="6074" x="9825038" y="1758950"/>
          <p14:tracePt t="6075" x="9825038" y="1754188"/>
          <p14:tracePt t="6077" x="9820275" y="1747838"/>
          <p14:tracePt t="6080" x="9813925" y="1747838"/>
          <p14:tracePt t="6082" x="9813925" y="1743075"/>
          <p14:tracePt t="6083" x="9809163" y="1743075"/>
          <p14:tracePt t="6084" x="9802813" y="1743075"/>
          <p14:tracePt t="6086" x="9802813" y="1736725"/>
          <p14:tracePt t="6087" x="9798050" y="1736725"/>
          <p14:tracePt t="6090" x="9791700" y="1736725"/>
          <p14:tracePt t="6091" x="9791700" y="1731963"/>
          <p14:tracePt t="6092" x="9786938" y="1731963"/>
          <p14:tracePt t="6094" x="9780588" y="1731963"/>
          <p14:tracePt t="6095" x="9780588" y="1725613"/>
          <p14:tracePt t="6097" x="9774238" y="1725613"/>
          <p14:tracePt t="6098" x="9774238" y="1720850"/>
          <p14:tracePt t="6100" x="9769475" y="1720850"/>
          <p14:tracePt t="6102" x="9763125" y="1720850"/>
          <p14:tracePt t="6103" x="9763125" y="1714500"/>
          <p14:tracePt t="6104" x="9758363" y="1714500"/>
          <p14:tracePt t="6108" x="9752013" y="1714500"/>
          <p14:tracePt t="6109" x="9752013" y="1708150"/>
          <p14:tracePt t="6111" x="9747250" y="1708150"/>
          <p14:tracePt t="6115" x="9740900" y="1703388"/>
          <p14:tracePt t="6116" x="9736138" y="1703388"/>
          <p14:tracePt t="6118" x="9736138" y="1697038"/>
          <p14:tracePt t="6119" x="9729788" y="1697038"/>
          <p14:tracePt t="6123" x="9725025" y="1697038"/>
          <p14:tracePt t="6124" x="9725025" y="1692275"/>
          <p14:tracePt t="6126" x="9718675" y="1692275"/>
          <p14:tracePt t="6128" x="9713913" y="1692275"/>
          <p14:tracePt t="6130" x="9713913" y="1685925"/>
          <p14:tracePt t="6132" x="9707563" y="1685925"/>
          <p14:tracePt t="6135" x="9701213" y="1685925"/>
          <p14:tracePt t="6137" x="9701213" y="1681163"/>
          <p14:tracePt t="6139" x="9696450" y="1681163"/>
          <p14:tracePt t="6140" x="9690100" y="1674813"/>
          <p14:tracePt t="6144" x="9685338" y="1674813"/>
          <p14:tracePt t="6147" x="9685338" y="1670050"/>
          <p14:tracePt t="6148" x="9678988" y="1670050"/>
          <p14:tracePt t="6152" x="9674225" y="1670050"/>
          <p14:tracePt t="6155" x="9674225" y="1663700"/>
          <p14:tracePt t="6156" x="9667875" y="1663700"/>
          <p14:tracePt t="6157" x="9663113" y="1663700"/>
          <p14:tracePt t="6160" x="9656763" y="1663700"/>
          <p14:tracePt t="6161" x="9656763" y="1658938"/>
          <p14:tracePt t="6164" x="9652000" y="1658938"/>
          <p14:tracePt t="6165" x="9652000" y="1652588"/>
          <p14:tracePt t="6167" x="9645650" y="1652588"/>
          <p14:tracePt t="6169" x="9639300" y="1652588"/>
          <p14:tracePt t="6172" x="9639300" y="1647825"/>
          <p14:tracePt t="6173" x="9634538" y="1647825"/>
          <p14:tracePt t="6176" x="9628188" y="1647825"/>
          <p14:tracePt t="6179" x="9623425" y="1641475"/>
          <p14:tracePt t="6181" x="9617075" y="1641475"/>
          <p14:tracePt t="6184" x="9612313" y="1641475"/>
          <p14:tracePt t="6188" x="9605963" y="1635125"/>
          <p14:tracePt t="6192" x="9601200" y="1635125"/>
          <p14:tracePt t="6193" x="9601200" y="1630363"/>
          <p14:tracePt t="6194" x="9594850" y="1630363"/>
          <p14:tracePt t="6198" x="9590088" y="1630363"/>
          <p14:tracePt t="6202" x="9583738" y="1630363"/>
          <p14:tracePt t="6203" x="9583738" y="1624013"/>
          <p14:tracePt t="6206" x="9578975" y="1624013"/>
          <p14:tracePt t="6208" x="9572625" y="1624013"/>
          <p14:tracePt t="6213" x="9566275" y="1624013"/>
          <p14:tracePt t="6214" x="9566275" y="1619250"/>
          <p14:tracePt t="6218" x="9561513" y="1619250"/>
          <p14:tracePt t="6223" x="9555163" y="1619250"/>
          <p14:tracePt t="6226" x="9550400" y="1612900"/>
          <p14:tracePt t="6230" x="9544050" y="1612900"/>
          <p14:tracePt t="6233" x="9544050" y="1608138"/>
          <p14:tracePt t="6236" x="9539288" y="1608138"/>
          <p14:tracePt t="6242" x="9532938" y="1608138"/>
          <p14:tracePt t="6245" x="9528175" y="1608138"/>
          <p14:tracePt t="6248" x="9528175" y="1601788"/>
          <p14:tracePt t="6251" x="9521825" y="1601788"/>
          <p14:tracePt t="6257" x="9517063" y="1601788"/>
          <p14:tracePt t="6263" x="9510713" y="1597025"/>
          <p14:tracePt t="6267" x="9504363" y="1597025"/>
          <p14:tracePt t="6274" x="9499600" y="1597025"/>
          <p14:tracePt t="6278" x="9499600" y="1590675"/>
          <p14:tracePt t="6281" x="9493250" y="1590675"/>
          <p14:tracePt t="6284" x="9493250" y="1585913"/>
          <p14:tracePt t="6288" x="9488488" y="1585913"/>
          <p14:tracePt t="6295" x="9482138" y="1585913"/>
          <p14:tracePt t="6296" x="9482138" y="1579563"/>
          <p14:tracePt t="6299" x="9477375" y="1579563"/>
          <p14:tracePt t="6306" x="9471025" y="1573213"/>
          <p14:tracePt t="6311" x="9466263" y="1573213"/>
          <p14:tracePt t="6313" x="9466263" y="1568450"/>
          <p14:tracePt t="6317" x="9459913" y="1562100"/>
          <p14:tracePt t="6320" x="9455150" y="1562100"/>
          <p14:tracePt t="6325" x="9455150" y="1557338"/>
          <p14:tracePt t="6326" x="9448800" y="1557338"/>
          <p14:tracePt t="6331" x="9444038" y="1557338"/>
          <p14:tracePt t="6332" x="9444038" y="1550988"/>
          <p14:tracePt t="6335" x="9437688" y="1550988"/>
          <p14:tracePt t="6338" x="9431338" y="1550988"/>
          <p14:tracePt t="6339" x="9431338" y="1546225"/>
          <p14:tracePt t="6342" x="9426575" y="1546225"/>
          <p14:tracePt t="6346" x="9420225" y="1546225"/>
          <p14:tracePt t="6347" x="9420225" y="1539875"/>
          <p14:tracePt t="6350" x="9420225" y="1535113"/>
          <p14:tracePt t="6351" x="9415463" y="1535113"/>
          <p14:tracePt t="6354" x="9409113" y="1535113"/>
          <p14:tracePt t="6359" x="9404350" y="1528763"/>
          <p14:tracePt t="6364" x="9398000" y="1528763"/>
          <p14:tracePt t="6370" x="9398000" y="1524000"/>
          <p14:tracePt t="6371" x="9393238" y="1524000"/>
          <p14:tracePt t="6374" x="9386888" y="1524000"/>
          <p14:tracePt t="6382" x="9382125" y="1524000"/>
          <p14:tracePt t="6385" x="9382125" y="1517650"/>
          <p14:tracePt t="6392" x="9375775" y="1517650"/>
          <p14:tracePt t="6394" x="9375775" y="1512888"/>
          <p14:tracePt t="6402" x="9371013" y="1512888"/>
          <p14:tracePt t="6407" x="9364663" y="1512888"/>
          <p14:tracePt t="6412" x="9364663" y="1506538"/>
          <p14:tracePt t="6417" x="9358313" y="1506538"/>
          <p14:tracePt t="6427" x="9353550" y="1506538"/>
          <p14:tracePt t="6428" x="9353550" y="1500188"/>
          <p14:tracePt t="6436" x="9347200" y="1500188"/>
          <p14:tracePt t="6440" x="9342438" y="1500188"/>
          <p14:tracePt t="6450" x="9342438" y="1495425"/>
          <p14:tracePt t="6453" x="9336088" y="1495425"/>
          <p14:tracePt t="6458" x="9336088" y="1489075"/>
          <p14:tracePt t="6462" x="9331325" y="1489075"/>
          <p14:tracePt t="6472" x="9324975" y="1489075"/>
          <p14:tracePt t="6474" x="9324975" y="1484313"/>
          <p14:tracePt t="6477" x="9320213" y="1484313"/>
          <p14:tracePt t="6488" x="9313863" y="1484313"/>
          <p14:tracePt t="6489" x="9313863" y="1477963"/>
          <p14:tracePt t="6502" x="9309100" y="1477963"/>
          <p14:tracePt t="6514" x="9309100" y="1473200"/>
          <p14:tracePt t="6650" x="9309100" y="1466850"/>
          <p14:tracePt t="6666" x="9313863" y="1466850"/>
          <p14:tracePt t="6685" x="9320213" y="1466850"/>
          <p14:tracePt t="6865" x="9320213" y="1462088"/>
          <p14:tracePt t="6867" x="9324975" y="1462088"/>
          <p14:tracePt t="6910" x="9331325" y="1462088"/>
          <p14:tracePt t="7441" x="9324975" y="1462088"/>
          <p14:tracePt t="7446" x="9320213" y="1462088"/>
          <p14:tracePt t="7449" x="9320213" y="1455738"/>
          <p14:tracePt t="7456" x="9313863" y="1455738"/>
          <p14:tracePt t="7463" x="9309100" y="1455738"/>
          <p14:tracePt t="7469" x="9302750" y="1455738"/>
          <p14:tracePt t="7473" x="9296400" y="1455738"/>
          <p14:tracePt t="7476" x="9291638" y="1455738"/>
          <p14:tracePt t="7480" x="9285288" y="1455738"/>
          <p14:tracePt t="7482" x="9285288" y="1450975"/>
          <p14:tracePt t="7484" x="9280525" y="1450975"/>
          <p14:tracePt t="7488" x="9274175" y="1450975"/>
          <p14:tracePt t="7490" x="9269413" y="1450975"/>
          <p14:tracePt t="7491" x="9269413" y="1444625"/>
          <p14:tracePt t="7494" x="9263063" y="1444625"/>
          <p14:tracePt t="7496" x="9258300" y="1444625"/>
          <p14:tracePt t="7499" x="9251950" y="1444625"/>
          <p14:tracePt t="7501" x="9247188" y="1444625"/>
          <p14:tracePt t="7504" x="9240838" y="1444625"/>
          <p14:tracePt t="7507" x="9236075" y="1438275"/>
          <p14:tracePt t="7510" x="9229725" y="1438275"/>
          <p14:tracePt t="7511" x="9223375" y="1438275"/>
          <p14:tracePt t="7513" x="9218613" y="1438275"/>
          <p14:tracePt t="7516" x="9212263" y="1438275"/>
          <p14:tracePt t="7519" x="9207500" y="1438275"/>
          <p14:tracePt t="7520" x="9201150" y="1438275"/>
          <p14:tracePt t="7521" x="9201150" y="1433513"/>
          <p14:tracePt t="7523" x="9196388" y="1433513"/>
          <p14:tracePt t="7525" x="9190038" y="1433513"/>
          <p14:tracePt t="7528" x="9185275" y="1433513"/>
          <p14:tracePt t="7529" x="9178925" y="1433513"/>
          <p14:tracePt t="7532" x="9174163" y="1433513"/>
          <p14:tracePt t="7534" x="9167813" y="1433513"/>
          <p14:tracePt t="7536" x="9163050" y="1427163"/>
          <p14:tracePt t="7537" x="9156700" y="1427163"/>
          <p14:tracePt t="7540" x="9150350" y="1427163"/>
          <p14:tracePt t="7542" x="9145588" y="1427163"/>
          <p14:tracePt t="7543" x="9139238" y="1427163"/>
          <p14:tracePt t="7544" x="9134475" y="1422400"/>
          <p14:tracePt t="7546" x="9128125" y="1422400"/>
          <p14:tracePt t="7548" x="9123363" y="1422400"/>
          <p14:tracePt t="7551" x="9112250" y="1422400"/>
          <p14:tracePt t="7553" x="9105900" y="1422400"/>
          <p14:tracePt t="7556" x="9101138" y="1422400"/>
          <p14:tracePt t="7558" x="9088438" y="1422400"/>
          <p14:tracePt t="7560" x="9083675" y="1422400"/>
          <p14:tracePt t="7563" x="9077325" y="1422400"/>
          <p14:tracePt t="7563" x="9072563" y="1422400"/>
          <p14:tracePt t="7564" x="9066213" y="1422400"/>
          <p14:tracePt t="7566" x="9061450" y="1422400"/>
          <p14:tracePt t="7568" x="9055100" y="1422400"/>
          <p14:tracePt t="7569" x="9050338" y="1416050"/>
          <p14:tracePt t="7570" x="9043988" y="1416050"/>
          <p14:tracePt t="7573" x="9032875" y="1416050"/>
          <p14:tracePt t="7575" x="9028113" y="1416050"/>
          <p14:tracePt t="7577" x="9021763" y="1416050"/>
          <p14:tracePt t="7579" x="9010650" y="1416050"/>
          <p14:tracePt t="7581" x="9004300" y="1416050"/>
          <p14:tracePt t="7582" x="8999538" y="1416050"/>
          <p14:tracePt t="7583" x="8993188" y="1416050"/>
          <p14:tracePt t="7585" x="8988425" y="1416050"/>
          <p14:tracePt t="7586" x="8982075" y="1416050"/>
          <p14:tracePt t="7588" x="8977313" y="1416050"/>
          <p14:tracePt t="7589" x="8970963" y="1416050"/>
          <p14:tracePt t="7591" x="8966200" y="1416050"/>
          <p14:tracePt t="7592" x="8959850" y="1416050"/>
          <p14:tracePt t="7593" x="8953500" y="1416050"/>
          <p14:tracePt t="7596" x="8942388" y="1416050"/>
          <p14:tracePt t="7597" x="8937625" y="1416050"/>
          <p14:tracePt t="7599" x="8931275" y="1416050"/>
          <p14:tracePt t="7601" x="8926513" y="1416050"/>
          <p14:tracePt t="7603" x="8920163" y="1416050"/>
          <p14:tracePt t="7604" x="8915400" y="1416050"/>
          <p14:tracePt t="7606" x="8909050" y="1416050"/>
          <p14:tracePt t="7608" x="8897938" y="1416050"/>
          <p14:tracePt t="7609" x="8897938" y="1422400"/>
          <p14:tracePt t="7610" x="8893175" y="1422400"/>
          <p14:tracePt t="7613" x="8886825" y="1422400"/>
          <p14:tracePt t="7614" x="8880475" y="1422400"/>
          <p14:tracePt t="7615" x="8875713" y="1427163"/>
          <p14:tracePt t="7618" x="8869363" y="1427163"/>
          <p14:tracePt t="7619" x="8864600" y="1427163"/>
          <p14:tracePt t="7621" x="8858250" y="1427163"/>
          <p14:tracePt t="7623" x="8853488" y="1427163"/>
          <p14:tracePt t="7625" x="8847138" y="1433513"/>
          <p14:tracePt t="7627" x="8842375" y="1433513"/>
          <p14:tracePt t="7628" x="8836025" y="1433513"/>
          <p14:tracePt t="7630" x="8831263" y="1433513"/>
          <p14:tracePt t="7631" x="8824913" y="1433513"/>
          <p14:tracePt t="7633" x="8820150" y="1433513"/>
          <p14:tracePt t="7634" x="8820150" y="1438275"/>
          <p14:tracePt t="7636" x="8813800" y="1438275"/>
          <p14:tracePt t="7638" x="8807450" y="1438275"/>
          <p14:tracePt t="7639" x="8802688" y="1438275"/>
          <p14:tracePt t="7641" x="8796338" y="1438275"/>
          <p14:tracePt t="7644" x="8791575" y="1438275"/>
          <p14:tracePt t="7645" x="8791575" y="1444625"/>
          <p14:tracePt t="7646" x="8785225" y="1444625"/>
          <p14:tracePt t="7648" x="8780463" y="1444625"/>
          <p14:tracePt t="7649" x="8780463" y="1450975"/>
          <p14:tracePt t="7650" x="8774113" y="1450975"/>
          <p14:tracePt t="7652" x="8769350" y="1450975"/>
          <p14:tracePt t="7656" x="8763000" y="1450975"/>
          <p14:tracePt t="7657" x="8758238" y="1450975"/>
          <p14:tracePt t="7660" x="8751888" y="1450975"/>
          <p14:tracePt t="7663" x="8745538" y="1455738"/>
          <p14:tracePt t="7665" x="8740775" y="1455738"/>
          <p14:tracePt t="7666" x="8734425" y="1455738"/>
          <p14:tracePt t="7669" x="8729663" y="1455738"/>
          <p14:tracePt t="7672" x="8723313" y="1455738"/>
          <p14:tracePt t="7676" x="8718550" y="1455738"/>
          <p14:tracePt t="7677" x="8712200" y="1455738"/>
          <p14:tracePt t="7680" x="8712200" y="1462088"/>
          <p14:tracePt t="7681" x="8707438" y="1462088"/>
          <p14:tracePt t="7684" x="8701088" y="1462088"/>
          <p14:tracePt t="7687" x="8696325" y="1462088"/>
          <p14:tracePt t="7688" x="8689975" y="1462088"/>
          <p14:tracePt t="7691" x="8685213" y="1462088"/>
          <p14:tracePt t="7695" x="8678863" y="1462088"/>
          <p14:tracePt t="7698" x="8672513" y="1462088"/>
          <p14:tracePt t="7700" x="8667750" y="1462088"/>
          <p14:tracePt t="7704" x="8661400" y="1462088"/>
          <p14:tracePt t="7708" x="8656638" y="1462088"/>
          <p14:tracePt t="7709" x="8656638" y="1466850"/>
          <p14:tracePt t="7711" x="8650288" y="1466850"/>
          <p14:tracePt t="7713" x="8645525" y="1466850"/>
          <p14:tracePt t="7717" x="8639175" y="1466850"/>
          <p14:tracePt t="7721" x="8634413" y="1466850"/>
          <p14:tracePt t="7725" x="8628063" y="1466850"/>
          <p14:tracePt t="7727" x="8623300" y="1466850"/>
          <p14:tracePt t="7728" x="8623300" y="1473200"/>
          <p14:tracePt t="7731" x="8616950" y="1473200"/>
          <p14:tracePt t="7735" x="8612188" y="1473200"/>
          <p14:tracePt t="7740" x="8605838" y="1473200"/>
          <p14:tracePt t="7742" x="8599488" y="1473200"/>
          <p14:tracePt t="7745" x="8594725" y="1473200"/>
          <p14:tracePt t="7749" x="8588375" y="1473200"/>
          <p14:tracePt t="7754" x="8583613" y="1473200"/>
          <p14:tracePt t="7755" x="8583613" y="1477963"/>
          <p14:tracePt t="7756" x="8577263" y="1477963"/>
          <p14:tracePt t="7760" x="8572500" y="1477963"/>
          <p14:tracePt t="7764" x="8566150" y="1477963"/>
          <p14:tracePt t="7768" x="8561388" y="1477963"/>
          <p14:tracePt t="7771" x="8555038" y="1477963"/>
          <p14:tracePt t="7772" x="8550275" y="1477963"/>
          <p14:tracePt t="7774" x="8550275" y="1484313"/>
          <p14:tracePt t="7776" x="8543925" y="1484313"/>
          <p14:tracePt t="7779" x="8537575" y="1484313"/>
          <p14:tracePt t="7782" x="8532813" y="1484313"/>
          <p14:tracePt t="7784" x="8526463" y="1484313"/>
          <p14:tracePt t="7787" x="8521700" y="1484313"/>
          <p14:tracePt t="7791" x="8515350" y="1484313"/>
          <p14:tracePt t="7793" x="8515350" y="1489075"/>
          <p14:tracePt t="7794" x="8510588" y="1489075"/>
          <p14:tracePt t="7795" x="8504238" y="1489075"/>
          <p14:tracePt t="7798" x="8499475" y="1489075"/>
          <p14:tracePt t="7801" x="8493125" y="1495425"/>
          <p14:tracePt t="7804" x="8488363" y="1495425"/>
          <p14:tracePt t="7806" x="8482013" y="1495425"/>
          <p14:tracePt t="7809" x="8477250" y="1495425"/>
          <p14:tracePt t="7813" x="8470900" y="1495425"/>
          <p14:tracePt t="7815" x="8464550" y="1495425"/>
          <p14:tracePt t="7817" x="8459788" y="1500188"/>
          <p14:tracePt t="7820" x="8453438" y="1500188"/>
          <p14:tracePt t="7823" x="8448675" y="1500188"/>
          <p14:tracePt t="7827" x="8442325" y="1500188"/>
          <p14:tracePt t="7829" x="8437563" y="1500188"/>
          <p14:tracePt t="7832" x="8431213" y="1500188"/>
          <p14:tracePt t="7833" x="8431213" y="1506538"/>
          <p14:tracePt t="7835" x="8426450" y="1506538"/>
          <p14:tracePt t="7838" x="8420100" y="1506538"/>
          <p14:tracePt t="7841" x="8415338" y="1506538"/>
          <p14:tracePt t="7843" x="8408988" y="1506538"/>
          <p14:tracePt t="7845" x="8402638" y="1506538"/>
          <p14:tracePt t="7846" x="8402638" y="1512888"/>
          <p14:tracePt t="7848" x="8397875" y="1512888"/>
          <p14:tracePt t="7852" x="8391525" y="1517650"/>
          <p14:tracePt t="7853" x="8386763" y="1517650"/>
          <p14:tracePt t="7856" x="8380413" y="1517650"/>
          <p14:tracePt t="7860" x="8375650" y="1517650"/>
          <p14:tracePt t="7863" x="8369300" y="1524000"/>
          <p14:tracePt t="7865" x="8364538" y="1524000"/>
          <p14:tracePt t="7868" x="8358188" y="1524000"/>
          <p14:tracePt t="7871" x="8353425" y="1524000"/>
          <p14:tracePt t="7874" x="8353425" y="1528763"/>
          <p14:tracePt t="7875" x="8347075" y="1528763"/>
          <p14:tracePt t="7877" x="8342313" y="1528763"/>
          <p14:tracePt t="7881" x="8335963" y="1528763"/>
          <p14:tracePt t="7885" x="8329613" y="1535113"/>
          <p14:tracePt t="7889" x="8324850" y="1535113"/>
          <p14:tracePt t="7890" x="8324850" y="1539875"/>
          <p14:tracePt t="7892" x="8318500" y="1539875"/>
          <p14:tracePt t="7911" x="8296275" y="1546225"/>
          <p14:tracePt t="7913" x="8296275" y="1550988"/>
          <p14:tracePt t="7915" x="8291513" y="1550988"/>
          <p14:tracePt t="7919" x="8285163" y="1550988"/>
          <p14:tracePt t="7925" x="8280400" y="1557338"/>
          <p14:tracePt t="7928" x="8274050" y="1557338"/>
          <p14:tracePt t="7931" x="8274050" y="1562100"/>
          <p14:tracePt t="7933" x="8269288" y="1562100"/>
          <p14:tracePt t="7939" x="8262938" y="1562100"/>
          <p14:tracePt t="7942" x="8262938" y="1568450"/>
          <p14:tracePt t="7945" x="8256588" y="1568450"/>
          <p14:tracePt t="7948" x="8251825" y="1568450"/>
          <p14:tracePt t="7953" x="8251825" y="1573213"/>
          <p14:tracePt t="7955" x="8245475" y="1573213"/>
          <p14:tracePt t="7962" x="8245475" y="1579563"/>
          <p14:tracePt t="7963" x="8240713" y="1579563"/>
          <p14:tracePt t="7966" x="8240713" y="1585913"/>
          <p14:tracePt t="7974" x="8234363" y="1590675"/>
          <p14:tracePt t="7981" x="8234363" y="1597025"/>
          <p14:tracePt t="7988" x="8234363" y="1601788"/>
          <p14:tracePt t="7992" x="8229600" y="1601788"/>
          <p14:tracePt t="7995" x="8229600" y="1608138"/>
          <p14:tracePt t="7997" x="8229600" y="1612900"/>
          <p14:tracePt t="8003" x="8229600" y="1619250"/>
          <p14:tracePt t="8007" x="8223250" y="1619250"/>
          <p14:tracePt t="8009" x="8223250" y="1624013"/>
          <p14:tracePt t="8015" x="8223250" y="1630363"/>
          <p14:tracePt t="8017" x="8223250" y="1635125"/>
          <p14:tracePt t="8022" x="8223250" y="1641475"/>
          <p14:tracePt t="8027" x="8223250" y="1647825"/>
          <p14:tracePt t="8032" x="8223250" y="1652588"/>
          <p14:tracePt t="8035" x="8223250" y="1658938"/>
          <p14:tracePt t="8038" x="8218488" y="1658938"/>
          <p14:tracePt t="8039" x="8218488" y="1663700"/>
          <p14:tracePt t="8044" x="8218488" y="1670050"/>
          <p14:tracePt t="8049" x="8218488" y="1674813"/>
          <p14:tracePt t="8052" x="8218488" y="1681163"/>
          <p14:tracePt t="8056" x="8218488" y="1685925"/>
          <p14:tracePt t="8060" x="8218488" y="1692275"/>
          <p14:tracePt t="8064" x="8218488" y="1697038"/>
          <p14:tracePt t="8067" x="8218488" y="1703388"/>
          <p14:tracePt t="8071" x="8218488" y="1708150"/>
          <p14:tracePt t="8077" x="8218488" y="1714500"/>
          <p14:tracePt t="8079" x="8218488" y="1720850"/>
          <p14:tracePt t="8082" x="8218488" y="1725613"/>
          <p14:tracePt t="8086" x="8218488" y="1731963"/>
          <p14:tracePt t="8090" x="8218488" y="1736725"/>
          <p14:tracePt t="8094" x="8218488" y="1743075"/>
          <p14:tracePt t="8096" x="8218488" y="1747838"/>
          <p14:tracePt t="8100" x="8218488" y="1754188"/>
          <p14:tracePt t="8104" x="8218488" y="1758950"/>
          <p14:tracePt t="8108" x="8218488" y="1765300"/>
          <p14:tracePt t="8109" x="8218488" y="1770063"/>
          <p14:tracePt t="8113" x="8218488" y="1776413"/>
          <p14:tracePt t="8117" x="8218488" y="1781175"/>
          <p14:tracePt t="8121" x="8218488" y="1787525"/>
          <p14:tracePt t="8125" x="8218488" y="1793875"/>
          <p14:tracePt t="8127" x="8218488" y="1798638"/>
          <p14:tracePt t="8131" x="8218488" y="1804988"/>
          <p14:tracePt t="8134" x="8218488" y="1809750"/>
          <p14:tracePt t="8137" x="8218488" y="1816100"/>
          <p14:tracePt t="8138" x="8218488" y="1820863"/>
          <p14:tracePt t="8141" x="8223250" y="1827213"/>
          <p14:tracePt t="8145" x="8223250" y="1831975"/>
          <p14:tracePt t="8147" x="8223250" y="1838325"/>
          <p14:tracePt t="8148" x="8223250" y="1843088"/>
          <p14:tracePt t="8151" x="8223250" y="1849438"/>
          <p14:tracePt t="8153" x="8223250" y="1855788"/>
          <p14:tracePt t="8157" x="8223250" y="1860550"/>
          <p14:tracePt t="8158" x="8223250" y="1866900"/>
          <p14:tracePt t="8159" x="8223250" y="1871663"/>
          <p14:tracePt t="8162" x="8223250" y="1878013"/>
          <p14:tracePt t="8164" x="8223250" y="1882775"/>
          <p14:tracePt t="8167" x="8223250" y="1889125"/>
          <p14:tracePt t="8168" x="8223250" y="1893888"/>
          <p14:tracePt t="8171" x="8223250" y="1900238"/>
          <p14:tracePt t="8174" x="8223250" y="1905000"/>
          <p14:tracePt t="8175" x="8223250" y="1911350"/>
          <p14:tracePt t="8178" x="8223250" y="1916113"/>
          <p14:tracePt t="8181" x="8223250" y="1922463"/>
          <p14:tracePt t="8183" x="8223250" y="1928813"/>
          <p14:tracePt t="8185" x="8223250" y="1933575"/>
          <p14:tracePt t="8187" x="8223250" y="1939925"/>
          <p14:tracePt t="8190" x="8223250" y="1944688"/>
          <p14:tracePt t="8193" x="8223250" y="1951038"/>
          <p14:tracePt t="8197" x="8223250" y="1955800"/>
          <p14:tracePt t="8199" x="8223250" y="1962150"/>
          <p14:tracePt t="8202" x="8223250" y="1966913"/>
          <p14:tracePt t="8205" x="8223250" y="1973263"/>
          <p14:tracePt t="8209" x="8223250" y="1978025"/>
          <p14:tracePt t="8211" x="8223250" y="1984375"/>
          <p14:tracePt t="8214" x="8223250" y="1990725"/>
          <p14:tracePt t="8218" x="8223250" y="1995488"/>
          <p14:tracePt t="8222" x="8223250" y="2001838"/>
          <p14:tracePt t="8224" x="8223250" y="2006600"/>
          <p14:tracePt t="8228" x="8223250" y="2012950"/>
          <p14:tracePt t="8233" x="8223250" y="2017713"/>
          <p14:tracePt t="8237" x="8223250" y="2024063"/>
          <p14:tracePt t="8240" x="8223250" y="2028825"/>
          <p14:tracePt t="8245" x="8223250" y="2035175"/>
          <p14:tracePt t="8250" x="8223250" y="2039938"/>
          <p14:tracePt t="8255" x="8223250" y="2046288"/>
          <p14:tracePt t="8258" x="8223250" y="2051050"/>
          <p14:tracePt t="8262" x="8229600" y="2051050"/>
          <p14:tracePt t="8263" x="8229600" y="2057400"/>
          <p14:tracePt t="8270" x="8229600" y="2063750"/>
          <p14:tracePt t="8276" x="8229600" y="2068513"/>
          <p14:tracePt t="8278" x="8234363" y="2068513"/>
          <p14:tracePt t="8280" x="8234363" y="2074863"/>
          <p14:tracePt t="8287" x="8234363" y="2079625"/>
          <p14:tracePt t="8295" x="8240713" y="2085975"/>
          <p14:tracePt t="8304" x="8240713" y="2090738"/>
          <p14:tracePt t="8310" x="8240713" y="2097088"/>
          <p14:tracePt t="8314" x="8245475" y="2097088"/>
          <p14:tracePt t="8322" x="8245475" y="2101850"/>
          <p14:tracePt t="8342" x="8251825" y="2101850"/>
          <p14:tracePt t="8348" x="8251825" y="2108200"/>
          <p14:tracePt t="8380" x="8251825" y="2112963"/>
          <p14:tracePt t="8387" x="8251825" y="2119313"/>
          <p14:tracePt t="8396" x="8256588" y="2119313"/>
          <p14:tracePt t="8399" x="8256588" y="2124075"/>
          <p14:tracePt t="8413" x="8256588" y="2130425"/>
          <p14:tracePt t="8423" x="8262938" y="2130425"/>
          <p14:tracePt t="8455" x="8262938" y="2136775"/>
          <p14:tracePt t="8485" x="8262938" y="2141538"/>
          <p14:tracePt t="8487" x="8269288" y="2141538"/>
          <p14:tracePt t="8491" x="8269288" y="2147888"/>
          <p14:tracePt t="8502" x="8269288" y="2152650"/>
          <p14:tracePt t="8514" x="8269288" y="2159000"/>
          <p14:tracePt t="8518" x="8274050" y="2159000"/>
          <p14:tracePt t="8527" x="8274050" y="2163763"/>
          <p14:tracePt t="8539" x="8280400" y="2163763"/>
          <p14:tracePt t="8543" x="8280400" y="2170113"/>
          <p14:tracePt t="8734" x="8280400" y="2163763"/>
          <p14:tracePt t="8742" x="8280400" y="2159000"/>
          <p14:tracePt t="8747" x="8280400" y="2152650"/>
          <p14:tracePt t="8751" x="8280400" y="2147888"/>
          <p14:tracePt t="8753" x="8280400" y="2141538"/>
          <p14:tracePt t="8757" x="8280400" y="2136775"/>
          <p14:tracePt t="8759" x="8280400" y="2130425"/>
          <p14:tracePt t="8762" x="8280400" y="2124075"/>
          <p14:tracePt t="8766" x="8280400" y="2119313"/>
          <p14:tracePt t="8767" x="8280400" y="2112963"/>
          <p14:tracePt t="8770" x="8280400" y="2108200"/>
          <p14:tracePt t="8773" x="8280400" y="2101850"/>
          <p14:tracePt t="8776" x="8280400" y="2097088"/>
          <p14:tracePt t="8777" x="8280400" y="2090738"/>
          <p14:tracePt t="8779" x="8280400" y="2085975"/>
          <p14:tracePt t="8782" x="8280400" y="2079625"/>
          <p14:tracePt t="8785" x="8280400" y="2074863"/>
          <p14:tracePt t="8786" x="8280400" y="2068513"/>
          <p14:tracePt t="8789" x="8280400" y="2063750"/>
          <p14:tracePt t="8792" x="8280400" y="2057400"/>
          <p14:tracePt t="8795" x="8280400" y="2051050"/>
          <p14:tracePt t="8796" x="8280400" y="2046288"/>
          <p14:tracePt t="8800" x="8280400" y="2039938"/>
          <p14:tracePt t="8802" x="8280400" y="2035175"/>
          <p14:tracePt t="8805" x="8280400" y="2028825"/>
          <p14:tracePt t="8807" x="8280400" y="2024063"/>
          <p14:tracePt t="8810" x="8280400" y="2017713"/>
          <p14:tracePt t="8812" x="8280400" y="2012950"/>
          <p14:tracePt t="8815" x="8280400" y="2006600"/>
          <p14:tracePt t="8816" x="8280400" y="2001838"/>
          <p14:tracePt t="8819" x="8280400" y="1995488"/>
          <p14:tracePt t="8822" x="8280400" y="1990725"/>
          <p14:tracePt t="8827" x="8280400" y="1978025"/>
          <p14:tracePt t="8829" x="8280400" y="1973263"/>
          <p14:tracePt t="8832" x="8280400" y="1966913"/>
          <p14:tracePt t="8835" x="8280400" y="1962150"/>
          <p14:tracePt t="8837" x="8280400" y="1955800"/>
          <p14:tracePt t="8840" x="8280400" y="1951038"/>
          <p14:tracePt t="8843" x="8280400" y="1944688"/>
          <p14:tracePt t="8846" x="8280400" y="1939925"/>
          <p14:tracePt t="8847" x="8280400" y="1933575"/>
          <p14:tracePt t="8850" x="8280400" y="1928813"/>
          <p14:tracePt t="8853" x="8280400" y="1922463"/>
          <p14:tracePt t="8854" x="8274050" y="1922463"/>
          <p14:tracePt t="8856" x="8274050" y="1916113"/>
          <p14:tracePt t="8858" x="8274050" y="1911350"/>
          <p14:tracePt t="8862" x="8274050" y="1905000"/>
          <p14:tracePt t="8865" x="8274050" y="1900238"/>
          <p14:tracePt t="8869" x="8274050" y="1893888"/>
          <p14:tracePt t="8871" x="8274050" y="1889125"/>
          <p14:tracePt t="8876" x="8274050" y="1882775"/>
          <p14:tracePt t="8879" x="8274050" y="1878013"/>
          <p14:tracePt t="8882" x="8269288" y="1878013"/>
          <p14:tracePt t="8883" x="8269288" y="1871663"/>
          <p14:tracePt t="8885" x="8269288" y="1866900"/>
          <p14:tracePt t="8890" x="8269288" y="1860550"/>
          <p14:tracePt t="8911" x="8262938" y="1838325"/>
          <p14:tracePt t="8918" x="8262938" y="1831975"/>
          <p14:tracePt t="8929" x="8262938" y="1827213"/>
          <p14:tracePt t="8949" x="8262938" y="1820863"/>
          <p14:tracePt t="8954" x="8256588" y="1820863"/>
          <p14:tracePt t="9016" x="8256588" y="1816100"/>
          <p14:tracePt t="9040" x="8251825" y="1816100"/>
          <p14:tracePt t="9048" x="8251825" y="1809750"/>
          <p14:tracePt t="9089" x="8251825" y="1804988"/>
          <p14:tracePt t="9112" x="8251825" y="1798638"/>
          <p14:tracePt t="9121" x="8251825" y="1793875"/>
          <p14:tracePt t="9129" x="8245475" y="1793875"/>
          <p14:tracePt t="9135" x="8245475" y="1787525"/>
          <p14:tracePt t="9146" x="8245475" y="1781175"/>
          <p14:tracePt t="9157" x="8245475" y="1776413"/>
          <p14:tracePt t="9165" x="8245475" y="1770063"/>
          <p14:tracePt t="9166" x="8240713" y="1770063"/>
          <p14:tracePt t="9180" x="8240713" y="1765300"/>
          <p14:tracePt t="9202" x="8240713" y="1758950"/>
          <p14:tracePt t="9208" x="8234363" y="1758950"/>
          <p14:tracePt t="9238" x="8234363" y="1754188"/>
          <p14:tracePt t="9276" x="8234363" y="1747838"/>
          <p14:tracePt t="9449" x="8234363" y="1754188"/>
          <p14:tracePt t="9456" x="8234363" y="1758950"/>
          <p14:tracePt t="9461" x="8234363" y="1765300"/>
          <p14:tracePt t="9466" x="8234363" y="1770063"/>
          <p14:tracePt t="9467" x="8234363" y="1776413"/>
          <p14:tracePt t="9472" x="8234363" y="1781175"/>
          <p14:tracePt t="9476" x="8234363" y="1787525"/>
          <p14:tracePt t="9480" x="8234363" y="1793875"/>
          <p14:tracePt t="9482" x="8234363" y="1798638"/>
          <p14:tracePt t="9486" x="8234363" y="1804988"/>
          <p14:tracePt t="9490" x="8234363" y="1809750"/>
          <p14:tracePt t="9494" x="8234363" y="1816100"/>
          <p14:tracePt t="9495" x="8234363" y="1820863"/>
          <p14:tracePt t="9498" x="8234363" y="1827213"/>
          <p14:tracePt t="9503" x="8234363" y="1831975"/>
          <p14:tracePt t="9508" x="8234363" y="1838325"/>
          <p14:tracePt t="9509" x="8234363" y="1843088"/>
          <p14:tracePt t="9513" x="8234363" y="1849438"/>
          <p14:tracePt t="9518" x="8234363" y="1855788"/>
          <p14:tracePt t="9524" x="8234363" y="1860550"/>
          <p14:tracePt t="9531" x="8234363" y="1866900"/>
          <p14:tracePt t="9535" x="8234363" y="1871663"/>
          <p14:tracePt t="9548" x="8234363" y="1878013"/>
          <p14:tracePt t="9693" x="8234363" y="1871663"/>
          <p14:tracePt t="9705" x="8234363" y="1866900"/>
          <p14:tracePt t="9820" x="8234363" y="1860550"/>
          <p14:tracePt t="10626" x="8234363" y="1866900"/>
          <p14:tracePt t="10630" x="8234363" y="1871663"/>
          <p14:tracePt t="10639" x="8234363" y="1878013"/>
          <p14:tracePt t="10645" x="8234363" y="1882775"/>
          <p14:tracePt t="10652" x="8234363" y="1889125"/>
          <p14:tracePt t="10656" x="8234363" y="1893888"/>
          <p14:tracePt t="10661" x="8234363" y="1900238"/>
          <p14:tracePt t="10666" x="8234363" y="1905000"/>
          <p14:tracePt t="10672" x="8234363" y="1911350"/>
          <p14:tracePt t="10675" x="8234363" y="1916113"/>
          <p14:tracePt t="10680" x="8234363" y="1922463"/>
          <p14:tracePt t="10685" x="8234363" y="1928813"/>
          <p14:tracePt t="10690" x="8234363" y="1933575"/>
          <p14:tracePt t="10693" x="8234363" y="1939925"/>
          <p14:tracePt t="10697" x="8234363" y="1944688"/>
          <p14:tracePt t="10702" x="8234363" y="1951038"/>
          <p14:tracePt t="10707" x="8234363" y="1955800"/>
          <p14:tracePt t="10710" x="8234363" y="1962150"/>
          <p14:tracePt t="10715" x="8234363" y="1966913"/>
          <p14:tracePt t="10720" x="8234363" y="1973263"/>
          <p14:tracePt t="10725" x="8234363" y="1978025"/>
          <p14:tracePt t="10728" x="8234363" y="1984375"/>
          <p14:tracePt t="10732" x="8234363" y="1990725"/>
          <p14:tracePt t="10737" x="8234363" y="1995488"/>
          <p14:tracePt t="10741" x="8234363" y="2001838"/>
          <p14:tracePt t="10744" x="8234363" y="2006600"/>
          <p14:tracePt t="10745" x="8240713" y="2006600"/>
          <p14:tracePt t="10747" x="8240713" y="2012950"/>
          <p14:tracePt t="10751" x="8240713" y="2017713"/>
          <p14:tracePt t="10753" x="8240713" y="2024063"/>
          <p14:tracePt t="10755" x="8240713" y="2028825"/>
          <p14:tracePt t="10759" x="8240713" y="2035175"/>
          <p14:tracePt t="10762" x="8240713" y="2039938"/>
          <p14:tracePt t="10765" x="8240713" y="2046288"/>
          <p14:tracePt t="10766" x="8245475" y="2046288"/>
          <p14:tracePt t="10769" x="8245475" y="2051050"/>
          <p14:tracePt t="10770" x="8245475" y="2057400"/>
          <p14:tracePt t="10773" x="8245475" y="2063750"/>
          <p14:tracePt t="10776" x="8245475" y="2068513"/>
          <p14:tracePt t="10780" x="8245475" y="2074863"/>
          <p14:tracePt t="10781" x="8245475" y="2079625"/>
          <p14:tracePt t="10785" x="8245475" y="2085975"/>
          <p14:tracePt t="10788" x="8245475" y="2090738"/>
          <p14:tracePt t="10791" x="8245475" y="2097088"/>
          <p14:tracePt t="10793" x="8245475" y="2101850"/>
          <p14:tracePt t="10797" x="8245475" y="2108200"/>
          <p14:tracePt t="10800" x="8245475" y="2112963"/>
          <p14:tracePt t="10803" x="8245475" y="2119313"/>
          <p14:tracePt t="10805" x="8245475" y="2124075"/>
          <p14:tracePt t="10808" x="8245475" y="2130425"/>
          <p14:tracePt t="10810" x="8251825" y="2130425"/>
          <p14:tracePt t="10811" x="8251825" y="2136775"/>
          <p14:tracePt t="10814" x="8251825" y="2141538"/>
          <p14:tracePt t="10816" x="8251825" y="2147888"/>
          <p14:tracePt t="10818" x="8251825" y="2152650"/>
          <p14:tracePt t="10821" x="8251825" y="2159000"/>
          <p14:tracePt t="10823" x="8251825" y="2163763"/>
          <p14:tracePt t="10825" x="8251825" y="2170113"/>
          <p14:tracePt t="10828" x="8251825" y="2174875"/>
          <p14:tracePt t="10830" x="8251825" y="2181225"/>
          <p14:tracePt t="10833" x="8251825" y="2185988"/>
          <p14:tracePt t="10834" x="8251825" y="2192338"/>
          <p14:tracePt t="10836" x="8251825" y="2198688"/>
          <p14:tracePt t="10839" x="8251825" y="2203450"/>
          <p14:tracePt t="10841" x="8251825" y="2209800"/>
          <p14:tracePt t="10843" x="8251825" y="2214563"/>
          <p14:tracePt t="10844" x="8256588" y="2214563"/>
          <p14:tracePt t="10845" x="8256588" y="2220913"/>
          <p14:tracePt t="10847" x="8256588" y="2225675"/>
          <p14:tracePt t="10849" x="8256588" y="2232025"/>
          <p14:tracePt t="10851" x="8256588" y="2236788"/>
          <p14:tracePt t="10852" x="8256588" y="2243138"/>
          <p14:tracePt t="10855" x="8256588" y="2247900"/>
          <p14:tracePt t="10857" x="8256588" y="2254250"/>
          <p14:tracePt t="10859" x="8256588" y="2259013"/>
          <p14:tracePt t="10860" x="8256588" y="2265363"/>
          <p14:tracePt t="10862" x="8256588" y="2271713"/>
          <p14:tracePt t="10864" x="8256588" y="2276475"/>
          <p14:tracePt t="10867" x="8256588" y="2282825"/>
          <p14:tracePt t="10868" x="8256588" y="2287588"/>
          <p14:tracePt t="10870" x="8256588" y="2293938"/>
          <p14:tracePt t="10873" x="8256588" y="2298700"/>
          <p14:tracePt t="10875" x="8256588" y="2305050"/>
          <p14:tracePt t="10876" x="8256588" y="2309813"/>
          <p14:tracePt t="10879" x="8256588" y="2316163"/>
          <p14:tracePt t="10881" x="8256588" y="2327275"/>
          <p14:tracePt t="10884" x="8256588" y="2333625"/>
          <p14:tracePt t="10887" x="8256588" y="2338388"/>
          <p14:tracePt t="10890" x="8256588" y="2344738"/>
          <p14:tracePt t="10891" x="8256588" y="2349500"/>
          <p14:tracePt t="10911" x="8256588" y="2400300"/>
          <p14:tracePt t="10912" x="8256588" y="2406650"/>
          <p14:tracePt t="10915" x="8256588" y="2411413"/>
          <p14:tracePt t="10917" x="8256588" y="2417763"/>
          <p14:tracePt t="10920" x="8256588" y="2422525"/>
          <p14:tracePt t="10923" x="8256588" y="2428875"/>
          <p14:tracePt t="10925" x="8256588" y="2433638"/>
          <p14:tracePt t="10927" x="8256588" y="2439988"/>
          <p14:tracePt t="10931" x="8256588" y="2444750"/>
          <p14:tracePt t="10934" x="8256588" y="2451100"/>
          <p14:tracePt t="10936" x="8256588" y="2455863"/>
          <p14:tracePt t="10939" x="8256588" y="2462213"/>
          <p14:tracePt t="10941" x="8256588" y="2466975"/>
          <p14:tracePt t="10945" x="8256588" y="2473325"/>
          <p14:tracePt t="10949" x="8256588" y="2479675"/>
          <p14:tracePt t="10951" x="8256588" y="2484438"/>
          <p14:tracePt t="10955" x="8256588" y="2490788"/>
          <p14:tracePt t="10959" x="8256588" y="2495550"/>
          <p14:tracePt t="10964" x="8256588" y="2501900"/>
          <p14:tracePt t="10966" x="8256588" y="2506663"/>
          <p14:tracePt t="10971" x="8256588" y="2513013"/>
          <p14:tracePt t="10979" x="8256588" y="2517775"/>
          <p14:tracePt t="10988" x="8256588" y="2524125"/>
          <p14:tracePt t="10995" x="8256588" y="2528888"/>
          <p14:tracePt t="11029" x="8256588" y="2535238"/>
          <p14:tracePt t="11051" x="8256588" y="2541588"/>
          <p14:tracePt t="11066" x="8256588" y="2546350"/>
          <p14:tracePt t="11079" x="8256588" y="2552700"/>
          <p14:tracePt t="11085" x="8256588" y="2557463"/>
          <p14:tracePt t="11096" x="8256588" y="2563813"/>
          <p14:tracePt t="11110" x="8256588" y="2568575"/>
          <p14:tracePt t="11119" x="8262938" y="2568575"/>
          <p14:tracePt t="11127" x="8262938" y="2574925"/>
          <p14:tracePt t="11139" x="8262938" y="2579688"/>
          <p14:tracePt t="11184" x="8262938" y="2586038"/>
          <p14:tracePt t="11197" x="8269288" y="2586038"/>
          <p14:tracePt t="11208" x="8269288" y="2590800"/>
          <p14:tracePt t="11212" x="8274050" y="2590800"/>
          <p14:tracePt t="11226" x="8274050" y="2597150"/>
          <p14:tracePt t="11232" x="8280400" y="2597150"/>
          <p14:tracePt t="11235" x="8280400" y="2601913"/>
          <p14:tracePt t="11252" x="8285163" y="2601913"/>
          <p14:tracePt t="11259" x="8285163" y="2608263"/>
          <p14:tracePt t="11279" x="8291513" y="2608263"/>
          <p14:tracePt t="11294" x="8291513" y="2614613"/>
          <p14:tracePt t="11300" x="8296275" y="2614613"/>
          <p14:tracePt t="11322" x="8296275" y="2619375"/>
          <p14:tracePt t="11329" x="8302625" y="2619375"/>
          <p14:tracePt t="11332" x="8302625" y="2625725"/>
          <p14:tracePt t="11348" x="8307388" y="2625725"/>
          <p14:tracePt t="11350" x="8307388" y="2630488"/>
          <p14:tracePt t="11363" x="8313738" y="2630488"/>
          <p14:tracePt t="11369" x="8313738" y="2636838"/>
          <p14:tracePt t="11382" x="8318500" y="2636838"/>
          <p14:tracePt t="11390" x="8318500" y="2641600"/>
          <p14:tracePt t="11391" x="8324850" y="2641600"/>
          <p14:tracePt t="11403" x="8324850" y="2647950"/>
          <p14:tracePt t="11425" x="8329613" y="2647950"/>
          <p14:tracePt t="11449" x="8329613" y="2652713"/>
          <p14:tracePt t="11495" x="8329613" y="2659063"/>
          <p14:tracePt t="11542" x="8329613" y="2663825"/>
          <p14:tracePt t="11553" x="8329613" y="2670175"/>
          <p14:tracePt t="11565" x="8329613" y="2676525"/>
          <p14:tracePt t="11572" x="8329613" y="2681288"/>
          <p14:tracePt t="11577" x="8329613" y="2687638"/>
          <p14:tracePt t="11578" x="8329613" y="2692400"/>
          <p14:tracePt t="11582" x="8329613" y="2698750"/>
          <p14:tracePt t="11585" x="8329613" y="2703513"/>
          <p14:tracePt t="11588" x="8329613" y="2709863"/>
          <p14:tracePt t="11590" x="8329613" y="2714625"/>
          <p14:tracePt t="11591" x="8335963" y="2714625"/>
          <p14:tracePt t="11592" x="8335963" y="2720975"/>
          <p14:tracePt t="11595" x="8335963" y="2725738"/>
          <p14:tracePt t="11597" x="8335963" y="2732088"/>
          <p14:tracePt t="11600" x="8335963" y="2736850"/>
          <p14:tracePt t="11601" x="8335963" y="2743200"/>
          <p14:tracePt t="11603" x="8335963" y="2749550"/>
          <p14:tracePt t="11605" x="8335963" y="2754313"/>
          <p14:tracePt t="11608" x="8335963" y="2760663"/>
          <p14:tracePt t="11609" x="8335963" y="2765425"/>
          <p14:tracePt t="11611" x="8335963" y="2771775"/>
          <p14:tracePt t="11613" x="8335963" y="2776538"/>
          <p14:tracePt t="11615" x="8335963" y="2782888"/>
          <p14:tracePt t="11616" x="8335963" y="2787650"/>
          <p14:tracePt t="11618" x="8335963" y="2794000"/>
          <p14:tracePt t="11619" x="8335963" y="2798763"/>
          <p14:tracePt t="11620" x="8335963" y="2805113"/>
          <p14:tracePt t="11622" x="8335963" y="2809875"/>
          <p14:tracePt t="11625" x="8335963" y="2816225"/>
          <p14:tracePt t="11626" x="8335963" y="2822575"/>
          <p14:tracePt t="11628" x="8335963" y="2833688"/>
          <p14:tracePt t="11630" x="8335963" y="2838450"/>
          <p14:tracePt t="11632" x="8335963" y="2844800"/>
          <p14:tracePt t="11633" x="8335963" y="2849563"/>
          <p14:tracePt t="11635" x="8335963" y="2855913"/>
          <p14:tracePt t="11636" x="8335963" y="2860675"/>
          <p14:tracePt t="11637" x="8335963" y="2867025"/>
          <p14:tracePt t="11639" x="8335963" y="2871788"/>
          <p14:tracePt t="11640" x="8335963" y="2878138"/>
          <p14:tracePt t="11642" x="8335963" y="2884488"/>
          <p14:tracePt t="11643" x="8335963" y="2889250"/>
          <p14:tracePt t="11645" x="8335963" y="2895600"/>
          <p14:tracePt t="11647" x="8335963" y="2900363"/>
          <p14:tracePt t="11648" x="8335963" y="2906713"/>
          <p14:tracePt t="11649" x="8335963" y="2911475"/>
          <p14:tracePt t="11650" x="8335963" y="2917825"/>
          <p14:tracePt t="11652" x="8335963" y="2922588"/>
          <p14:tracePt t="11653" x="8335963" y="2928938"/>
          <p14:tracePt t="11655" x="8335963" y="2933700"/>
          <p14:tracePt t="11656" x="8335963" y="2940050"/>
          <p14:tracePt t="11657" x="8335963" y="2944813"/>
          <p14:tracePt t="11659" x="8335963" y="2951163"/>
          <p14:tracePt t="11661" x="8335963" y="2957513"/>
          <p14:tracePt t="11662" x="8335963" y="2962275"/>
          <p14:tracePt t="11663" x="8335963" y="2968625"/>
          <p14:tracePt t="11664" x="8335963" y="2973388"/>
          <p14:tracePt t="11666" x="8335963" y="2979738"/>
          <p14:tracePt t="11667" x="8335963" y="2984500"/>
          <p14:tracePt t="11668" x="8335963" y="2990850"/>
          <p14:tracePt t="11669" x="8335963" y="2995613"/>
          <p14:tracePt t="11670" x="8335963" y="3001963"/>
          <p14:tracePt t="11672" x="8335963" y="3006725"/>
          <p14:tracePt t="11673" x="8342313" y="3006725"/>
          <p14:tracePt t="11675" x="8342313" y="3019425"/>
          <p14:tracePt t="11676" x="8342313" y="3024188"/>
          <p14:tracePt t="11677" x="8342313" y="3030538"/>
          <p14:tracePt t="11679" x="8342313" y="3035300"/>
          <p14:tracePt t="11680" x="8342313" y="3041650"/>
          <p14:tracePt t="11681" x="8347075" y="3046413"/>
          <p14:tracePt t="11684" x="8347075" y="3057525"/>
          <p14:tracePt t="11685" x="8347075" y="3063875"/>
          <p14:tracePt t="11687" x="8347075" y="3068638"/>
          <p14:tracePt t="11689" x="8347075" y="3074988"/>
          <p14:tracePt t="11689" x="8347075" y="3079750"/>
          <p14:tracePt t="11691" x="8347075" y="3086100"/>
          <p14:tracePt t="11692" x="8347075" y="3092450"/>
          <p14:tracePt t="11693" x="8353425" y="3097213"/>
          <p14:tracePt t="11695" x="8353425" y="3108325"/>
          <p14:tracePt t="11697" x="8353425" y="3114675"/>
          <p14:tracePt t="11699" x="8353425" y="3119438"/>
          <p14:tracePt t="11700" x="8353425" y="3125788"/>
          <p14:tracePt t="11701" x="8353425" y="3130550"/>
          <p14:tracePt t="11702" x="8358188" y="3136900"/>
          <p14:tracePt t="11703" x="8358188" y="3141663"/>
          <p14:tracePt t="11704" x="8358188" y="3148013"/>
          <p14:tracePt t="11706" x="8364538" y="3152775"/>
          <p14:tracePt t="11708" x="8364538" y="3165475"/>
          <p14:tracePt t="11710" x="8364538" y="3170238"/>
          <p14:tracePt t="11711" x="8364538" y="3176588"/>
          <p14:tracePt t="11713" x="8364538" y="3181350"/>
          <p14:tracePt t="11714" x="8364538" y="3187700"/>
          <p14:tracePt t="11715" x="8369300" y="3198813"/>
          <p14:tracePt t="11716" x="8369300" y="3203575"/>
          <p14:tracePt t="11718" x="8369300" y="3209925"/>
          <p14:tracePt t="11719" x="8369300" y="3214688"/>
          <p14:tracePt t="11720" x="8369300" y="3221038"/>
          <p14:tracePt t="11722" x="8375650" y="3227388"/>
          <p14:tracePt t="11723" x="8375650" y="3232150"/>
          <p14:tracePt t="11724" x="8375650" y="3238500"/>
          <p14:tracePt t="11725" x="8380413" y="3238500"/>
          <p14:tracePt t="11726" x="8380413" y="3249613"/>
          <p14:tracePt t="11727" x="8380413" y="3254375"/>
          <p14:tracePt t="11728" x="8380413" y="3260725"/>
          <p14:tracePt t="11729" x="8380413" y="3265488"/>
          <p14:tracePt t="11731" x="8380413" y="3271838"/>
          <p14:tracePt t="11732" x="8380413" y="3276600"/>
          <p14:tracePt t="11733" x="8386763" y="3282950"/>
          <p14:tracePt t="11734" x="8386763" y="3287713"/>
          <p14:tracePt t="11735" x="8386763" y="3294063"/>
          <p14:tracePt t="11736" x="8386763" y="3300413"/>
          <p14:tracePt t="11737" x="8386763" y="3305175"/>
          <p14:tracePt t="11739" x="8391525" y="3316288"/>
          <p14:tracePt t="11741" x="8391525" y="3322638"/>
          <p14:tracePt t="11742" x="8391525" y="3333750"/>
          <p14:tracePt t="11743" x="8397875" y="3333750"/>
          <p14:tracePt t="11744" x="8397875" y="3338513"/>
          <p14:tracePt t="11745" x="8397875" y="3344863"/>
          <p14:tracePt t="11746" x="8397875" y="3349625"/>
          <p14:tracePt t="11747" x="8397875" y="3355975"/>
          <p14:tracePt t="11749" x="8397875" y="3367088"/>
          <p14:tracePt t="11750" x="8397875" y="3373438"/>
          <p14:tracePt t="11751" x="8402638" y="3373438"/>
          <p14:tracePt t="11752" x="8402638" y="3384550"/>
          <p14:tracePt t="11754" x="8402638" y="3389313"/>
          <p14:tracePt t="11755" x="8402638" y="3395663"/>
          <p14:tracePt t="11756" x="8402638" y="3400425"/>
          <p14:tracePt t="11758" x="8402638" y="3411538"/>
          <p14:tracePt t="11759" x="8402638" y="3417888"/>
          <p14:tracePt t="11760" x="8402638" y="3422650"/>
          <p14:tracePt t="11762" x="8408988" y="3429000"/>
          <p14:tracePt t="11763" x="8408988" y="3435350"/>
          <p14:tracePt t="11764" x="8408988" y="3440113"/>
          <p14:tracePt t="11766" x="8408988" y="3451225"/>
          <p14:tracePt t="11767" x="8408988" y="3457575"/>
          <p14:tracePt t="11768" x="8408988" y="3462338"/>
          <p14:tracePt t="11769" x="8408988" y="3468688"/>
          <p14:tracePt t="11771" x="8408988" y="3473450"/>
          <p14:tracePt t="11773" x="8408988" y="3479800"/>
          <p14:tracePt t="11773" x="8408988" y="3484563"/>
          <p14:tracePt t="11774" x="8408988" y="3490913"/>
          <p14:tracePt t="11776" x="8408988" y="3495675"/>
          <p14:tracePt t="11777" x="8408988" y="3508375"/>
          <p14:tracePt t="11779" x="8408988" y="3519488"/>
          <p14:tracePt t="11781" x="8408988" y="3524250"/>
          <p14:tracePt t="11782" x="8408988" y="3530600"/>
          <p14:tracePt t="11784" x="8408988" y="3535363"/>
          <p14:tracePt t="11785" x="8408988" y="3541713"/>
          <p14:tracePt t="11786" x="8408988" y="3546475"/>
          <p14:tracePt t="11788" x="8408988" y="3557588"/>
          <p14:tracePt t="11789" x="8408988" y="3563938"/>
          <p14:tracePt t="11790" x="8408988" y="3570288"/>
          <p14:tracePt t="11791" x="8415338" y="3575050"/>
          <p14:tracePt t="11793" x="8415338" y="3581400"/>
          <p14:tracePt t="11794" x="8415338" y="3586163"/>
          <p14:tracePt t="11795" x="8415338" y="3592513"/>
          <p14:tracePt t="11796" x="8415338" y="3597275"/>
          <p14:tracePt t="11798" x="8415338" y="3603625"/>
          <p14:tracePt t="11799" x="8415338" y="3614738"/>
          <p14:tracePt t="11801" x="8415338" y="3625850"/>
          <p14:tracePt t="11803" x="8415338" y="3630613"/>
          <p14:tracePt t="11804" x="8415338" y="3636963"/>
          <p14:tracePt t="11805" x="8415338" y="3643313"/>
          <p14:tracePt t="11807" x="8415338" y="3654425"/>
          <p14:tracePt t="11808" x="8415338" y="3659188"/>
          <p14:tracePt t="11809" x="8415338" y="3665538"/>
          <p14:tracePt t="11811" x="8415338" y="3670300"/>
          <p14:tracePt t="11812" x="8415338" y="3681413"/>
          <p14:tracePt t="11813" x="8415338" y="3687763"/>
          <p14:tracePt t="11814" x="8415338" y="3692525"/>
          <p14:tracePt t="11816" x="8415338" y="3705225"/>
          <p14:tracePt t="11818" x="8415338" y="3709988"/>
          <p14:tracePt t="11819" x="8415338" y="3716338"/>
          <p14:tracePt t="11820" x="8415338" y="3721100"/>
          <p14:tracePt t="11821" x="8415338" y="3727450"/>
          <p14:tracePt t="11822" x="8415338" y="3738563"/>
          <p14:tracePt t="11823" x="8415338" y="3743325"/>
          <p14:tracePt t="11824" x="8415338" y="3749675"/>
          <p14:tracePt t="11826" x="8415338" y="3760788"/>
          <p14:tracePt t="11827" x="8415338" y="3771900"/>
          <p14:tracePt t="11829" x="8415338" y="3783013"/>
          <p14:tracePt t="11831" x="8420100" y="3789363"/>
          <p14:tracePt t="11832" x="8420100" y="3800475"/>
          <p14:tracePt t="11833" x="8420100" y="3805238"/>
          <p14:tracePt t="11834" x="8420100" y="3811588"/>
          <p14:tracePt t="11835" x="8420100" y="3816350"/>
          <p14:tracePt t="11836" x="8420100" y="3822700"/>
          <p14:tracePt t="11837" x="8420100" y="3827463"/>
          <p14:tracePt t="11838" x="8420100" y="3833813"/>
          <p14:tracePt t="11839" x="8420100" y="3838575"/>
          <p14:tracePt t="11840" x="8420100" y="3844925"/>
          <p14:tracePt t="11841" x="8420100" y="3851275"/>
          <p14:tracePt t="11842" x="8420100" y="3856038"/>
          <p14:tracePt t="11843" x="8420100" y="3862388"/>
          <p14:tracePt t="11844" x="8420100" y="3867150"/>
          <p14:tracePt t="11845" x="8420100" y="3873500"/>
          <p14:tracePt t="11846" x="8426450" y="3878263"/>
          <p14:tracePt t="11847" x="8426450" y="3884613"/>
          <p14:tracePt t="11848" x="8426450" y="3889375"/>
          <p14:tracePt t="11849" x="8426450" y="3895725"/>
          <p14:tracePt t="11850" x="8426450" y="3900488"/>
          <p14:tracePt t="11851" x="8426450" y="3906838"/>
          <p14:tracePt t="11852" x="8426450" y="3913188"/>
          <p14:tracePt t="11853" x="8426450" y="3917950"/>
          <p14:tracePt t="11854" x="8426450" y="3924300"/>
          <p14:tracePt t="11855" x="8426450" y="3929063"/>
          <p14:tracePt t="11856" x="8426450" y="3935413"/>
          <p14:tracePt t="11857" x="8426450" y="3940175"/>
          <p14:tracePt t="11858" x="8426450" y="3946525"/>
          <p14:tracePt t="11859" x="8426450" y="3951288"/>
          <p14:tracePt t="11861" x="8426450" y="3957638"/>
          <p14:tracePt t="11862" x="8431213" y="3962400"/>
          <p14:tracePt t="11863" x="8431213" y="3968750"/>
          <p14:tracePt t="11865" x="8431213" y="3979863"/>
          <p14:tracePt t="11866" x="8431213" y="3986213"/>
          <p14:tracePt t="11867" x="8431213" y="3990975"/>
          <p14:tracePt t="11868" x="8437563" y="3997325"/>
          <p14:tracePt t="11870" x="8437563" y="4002088"/>
          <p14:tracePt t="11871" x="8437563" y="4008438"/>
          <p14:tracePt t="11873" x="8437563" y="4013200"/>
          <p14:tracePt t="11874" x="8437563" y="4019550"/>
          <p14:tracePt t="11875" x="8437563" y="4024313"/>
          <p14:tracePt t="11876" x="8437563" y="4035425"/>
          <p14:tracePt t="11878" x="8437563" y="4041775"/>
          <p14:tracePt t="11879" x="8437563" y="4048125"/>
          <p14:tracePt t="11881" x="8437563" y="4052888"/>
          <p14:tracePt t="11882" x="8437563" y="4059238"/>
          <p14:tracePt t="11884" x="8437563" y="4064000"/>
          <p14:tracePt t="11885" x="8437563" y="4070350"/>
          <p14:tracePt t="11886" x="8437563" y="4075113"/>
          <p14:tracePt t="11888" x="8442325" y="4086225"/>
          <p14:tracePt t="11891" x="8442325" y="4092575"/>
          <p14:tracePt t="11911" x="8448675" y="4165600"/>
          <p14:tracePt t="11912" x="8448675" y="4170363"/>
          <p14:tracePt t="11914" x="8448675" y="4176713"/>
          <p14:tracePt t="11917" x="8448675" y="4181475"/>
          <p14:tracePt t="11918" x="8448675" y="4187825"/>
          <p14:tracePt t="11919" x="8448675" y="4194175"/>
          <p14:tracePt t="11922" x="8448675" y="4198938"/>
          <p14:tracePt t="11925" x="8448675" y="4205288"/>
          <p14:tracePt t="11925" x="8448675" y="4210050"/>
          <p14:tracePt t="11928" x="8448675" y="4216400"/>
          <p14:tracePt t="11931" x="8448675" y="4221163"/>
          <p14:tracePt t="11934" x="8448675" y="4227513"/>
          <p14:tracePt t="11936" x="8448675" y="4232275"/>
          <p14:tracePt t="11939" x="8448675" y="4238625"/>
          <p14:tracePt t="11943" x="8448675" y="4243388"/>
          <p14:tracePt t="11947" x="8448675" y="4249738"/>
          <p14:tracePt t="11950" x="8448675" y="4256088"/>
          <p14:tracePt t="11956" x="8448675" y="4260850"/>
          <p14:tracePt t="11985" x="8442325" y="4260850"/>
          <p14:tracePt t="12001" x="8437563" y="4260850"/>
          <p14:tracePt t="12010" x="8431213" y="4260850"/>
          <p14:tracePt t="12017" x="8426450" y="4260850"/>
          <p14:tracePt t="12021" x="8420100" y="4260850"/>
          <p14:tracePt t="12027" x="8415338" y="4260850"/>
          <p14:tracePt t="12034" x="8408988" y="4260850"/>
          <p14:tracePt t="12041" x="8402638" y="4260850"/>
          <p14:tracePt t="12045" x="8397875" y="4260850"/>
          <p14:tracePt t="12055" x="8391525" y="4260850"/>
          <p14:tracePt t="12070" x="8386763" y="4260850"/>
          <p14:tracePt t="12091" x="8380413" y="4260850"/>
          <p14:tracePt t="12095" x="8380413" y="4256088"/>
          <p14:tracePt t="12102" x="8375650" y="4256088"/>
          <p14:tracePt t="12104" x="8375650" y="4249738"/>
          <p14:tracePt t="12126" x="8369300" y="4243388"/>
          <p14:tracePt t="12146" x="8364538" y="4243388"/>
          <p14:tracePt t="12150" x="8364538" y="4238625"/>
          <p14:tracePt t="12162" x="8358188" y="4238625"/>
          <p14:tracePt t="12166" x="8358188" y="4232275"/>
          <p14:tracePt t="12169" x="8353425" y="4232275"/>
          <p14:tracePt t="12171" x="8353425" y="4227513"/>
          <p14:tracePt t="12183" x="8353425" y="4221163"/>
          <p14:tracePt t="12184" x="8347075" y="4221163"/>
          <p14:tracePt t="12193" x="8347075" y="4216400"/>
          <p14:tracePt t="12200" x="8342313" y="4216400"/>
          <p14:tracePt t="12203" x="8342313" y="4210050"/>
          <p14:tracePt t="12207" x="8342313" y="4205288"/>
          <p14:tracePt t="12215" x="8342313" y="4198938"/>
          <p14:tracePt t="12223" x="8335963" y="4194175"/>
          <p14:tracePt t="12230" x="8335963" y="4187825"/>
          <p14:tracePt t="12233" x="8335963" y="4181475"/>
          <p14:tracePt t="12236" x="8329613" y="4181475"/>
          <p14:tracePt t="12240" x="8329613" y="4176713"/>
          <p14:tracePt t="12247" x="8329613" y="4170363"/>
          <p14:tracePt t="12253" x="8329613" y="4165600"/>
          <p14:tracePt t="12256" x="8329613" y="4159250"/>
          <p14:tracePt t="12263" x="8329613" y="4154488"/>
          <p14:tracePt t="12269" x="8324850" y="4154488"/>
          <p14:tracePt t="12270" x="8324850" y="4148138"/>
          <p14:tracePt t="12278" x="8324850" y="4143375"/>
          <p14:tracePt t="12281" x="8324850" y="4137025"/>
          <p14:tracePt t="12289" x="8324850" y="4132263"/>
          <p14:tracePt t="12297" x="8324850" y="4125913"/>
          <p14:tracePt t="12306" x="8324850" y="4121150"/>
          <p14:tracePt t="12311" x="8324850" y="4114800"/>
          <p14:tracePt t="12321" x="8324850" y="4108450"/>
          <p14:tracePt t="12332" x="8324850" y="4103688"/>
          <p14:tracePt t="12344" x="8324850" y="4097338"/>
          <p14:tracePt t="12356" x="8324850" y="4092575"/>
          <p14:tracePt t="12361" x="8324850" y="4086225"/>
          <p14:tracePt t="12371" x="8329613" y="4086225"/>
          <p14:tracePt t="12373" x="8329613" y="4081463"/>
          <p14:tracePt t="12380" x="8335963" y="4081463"/>
          <p14:tracePt t="12384" x="8335963" y="4075113"/>
          <p14:tracePt t="12397" x="8335963" y="4070350"/>
          <p14:tracePt t="12401" x="8342313" y="4070350"/>
          <p14:tracePt t="12404" x="8342313" y="4064000"/>
          <p14:tracePt t="12418" x="8342313" y="4059238"/>
          <p14:tracePt t="12425" x="8347075" y="4059238"/>
          <p14:tracePt t="12433" x="8347075" y="4052888"/>
          <p14:tracePt t="12449" x="8347075" y="4048125"/>
          <p14:tracePt t="12454" x="8353425" y="4048125"/>
          <p14:tracePt t="12457" x="8353425" y="4041775"/>
          <p14:tracePt t="12471" x="8353425" y="4035425"/>
          <p14:tracePt t="12474" x="8358188" y="4035425"/>
          <p14:tracePt t="12482" x="8358188" y="4030663"/>
          <p14:tracePt t="12492" x="8358188" y="4024313"/>
          <p14:tracePt t="12498" x="8358188" y="4019550"/>
          <p14:tracePt t="12508" x="8358188" y="4013200"/>
          <p14:tracePt t="12519" x="8358188" y="4008438"/>
          <p14:tracePt t="12534" x="8353425" y="4008438"/>
          <p14:tracePt t="12538" x="8353425" y="4002088"/>
          <p14:tracePt t="12780" x="8353425" y="3997325"/>
          <p14:tracePt t="12824" x="8347075" y="3997325"/>
          <p14:tracePt t="12825" x="8347075" y="3990975"/>
          <p14:tracePt t="13729" x="8342313" y="3990975"/>
          <p14:tracePt t="13743" x="8342313" y="3986213"/>
          <p14:tracePt t="13785" x="8342313" y="3979863"/>
          <p14:tracePt t="13794" x="8335963" y="3979863"/>
          <p14:tracePt t="13799" x="8335963" y="3973513"/>
          <p14:tracePt t="13826" x="8335963" y="3968750"/>
          <p14:tracePt t="13854" x="8335963" y="3962400"/>
          <p14:tracePt t="13912" x="8335963" y="3957638"/>
          <p14:tracePt t="14000" x="8335963" y="3951288"/>
          <p14:tracePt t="14017" x="8335963" y="3946525"/>
          <p14:tracePt t="14034" x="8342313" y="3946525"/>
          <p14:tracePt t="14043" x="8342313" y="3940175"/>
          <p14:tracePt t="14045" x="8347075" y="3940175"/>
          <p14:tracePt t="14053" x="8353425" y="3940175"/>
          <p14:tracePt t="14056" x="8358188" y="3940175"/>
          <p14:tracePt t="14062" x="8364538" y="3940175"/>
          <p14:tracePt t="14068" x="8369300" y="3940175"/>
          <p14:tracePt t="14073" x="8375650" y="3940175"/>
          <p14:tracePt t="14075" x="8380413" y="3940175"/>
          <p14:tracePt t="14078" x="8380413" y="3946525"/>
          <p14:tracePt t="14081" x="8386763" y="3946525"/>
          <p14:tracePt t="14284" x="8386763" y="3940175"/>
          <p14:tracePt t="14286" x="8386763" y="3935413"/>
          <p14:tracePt t="14287" x="8380413" y="3935413"/>
          <p14:tracePt t="14288" x="8375650" y="3929063"/>
          <p14:tracePt t="14290" x="8375650" y="3924300"/>
          <p14:tracePt t="14292" x="8369300" y="3924300"/>
          <p14:tracePt t="14293" x="8369300" y="3917950"/>
          <p14:tracePt t="14294" x="8364538" y="3917950"/>
          <p14:tracePt t="14295" x="8364538" y="3913188"/>
          <p14:tracePt t="14297" x="8358188" y="3906838"/>
          <p14:tracePt t="14298" x="8358188" y="3900488"/>
          <p14:tracePt t="14299" x="8353425" y="3900488"/>
          <p14:tracePt t="14301" x="8353425" y="3895725"/>
          <p14:tracePt t="14303" x="8347075" y="3895725"/>
          <p14:tracePt t="14304" x="8347075" y="3889375"/>
          <p14:tracePt t="14306" x="8342313" y="3884613"/>
          <p14:tracePt t="14307" x="8342313" y="3878263"/>
          <p14:tracePt t="14309" x="8335963" y="3878263"/>
          <p14:tracePt t="14310" x="8335963" y="3873500"/>
          <p14:tracePt t="14311" x="8329613" y="3873500"/>
          <p14:tracePt t="14312" x="8329613" y="3867150"/>
          <p14:tracePt t="14314" x="8329613" y="3862388"/>
          <p14:tracePt t="14315" x="8324850" y="3862388"/>
          <p14:tracePt t="14316" x="8324850" y="3856038"/>
          <p14:tracePt t="14318" x="8324850" y="3851275"/>
          <p14:tracePt t="14320" x="8318500" y="3851275"/>
          <p14:tracePt t="14321" x="8318500" y="3844925"/>
          <p14:tracePt t="14323" x="8318500" y="3838575"/>
          <p14:tracePt t="14324" x="8318500" y="3833813"/>
          <p14:tracePt t="14325" x="8313738" y="3833813"/>
          <p14:tracePt t="14327" x="8307388" y="3827463"/>
          <p14:tracePt t="14329" x="8307388" y="3822700"/>
          <p14:tracePt t="14332" x="8307388" y="3816350"/>
          <p14:tracePt t="14334" x="8302625" y="3811588"/>
          <p14:tracePt t="14336" x="8302625" y="3805238"/>
          <p14:tracePt t="14339" x="8302625" y="3800475"/>
          <p14:tracePt t="14340" x="8296275" y="3800475"/>
          <p14:tracePt t="14342" x="8296275" y="3794125"/>
          <p14:tracePt t="14343" x="8296275" y="3789363"/>
          <p14:tracePt t="14346" x="8296275" y="3783013"/>
          <p14:tracePt t="14347" x="8291513" y="3783013"/>
          <p14:tracePt t="14349" x="8291513" y="3778250"/>
          <p14:tracePt t="14351" x="8285163" y="3778250"/>
          <p14:tracePt t="14352" x="8285163" y="3771900"/>
          <p14:tracePt t="14354" x="8285163" y="3765550"/>
          <p14:tracePt t="14356" x="8285163" y="3760788"/>
          <p14:tracePt t="14358" x="8280400" y="3760788"/>
          <p14:tracePt t="14360" x="8280400" y="3754438"/>
          <p14:tracePt t="14364" x="8280400" y="3749675"/>
          <p14:tracePt t="14367" x="8274050" y="3749675"/>
          <p14:tracePt t="14368" x="8274050" y="3743325"/>
          <p14:tracePt t="14370" x="8274050" y="3738563"/>
          <p14:tracePt t="14373" x="8274050" y="3732213"/>
          <p14:tracePt t="14374" x="8269288" y="3732213"/>
          <p14:tracePt t="14378" x="8269288" y="3727450"/>
          <p14:tracePt t="14384" x="8269288" y="3721100"/>
          <p14:tracePt t="14385" x="8262938" y="3721100"/>
          <p14:tracePt t="14387" x="8262938" y="3716338"/>
          <p14:tracePt t="14388" x="8256588" y="3716338"/>
          <p14:tracePt t="14395" x="8256588" y="3709988"/>
          <p14:tracePt t="14404" x="8251825" y="3709988"/>
          <p14:tracePt t="14454" x="8251825" y="3716338"/>
          <p14:tracePt t="14462" x="8251825" y="3721100"/>
          <p14:tracePt t="14490" x="8251825" y="3727450"/>
          <p14:tracePt t="14520" x="8251825" y="3732213"/>
          <p14:tracePt t="14539" x="8251825" y="3738563"/>
          <p14:tracePt t="14547" x="8251825" y="3743325"/>
          <p14:tracePt t="14562" x="8251825" y="3749675"/>
          <p14:tracePt t="14574" x="8251825" y="3754438"/>
          <p14:tracePt t="14584" x="8251825" y="3760788"/>
          <p14:tracePt t="14589" x="8256588" y="3760788"/>
          <p14:tracePt t="14592" x="8256588" y="3765550"/>
          <p14:tracePt t="14595" x="8262938" y="3765550"/>
          <p14:tracePt t="14596" x="8262938" y="3771900"/>
          <p14:tracePt t="14604" x="8262938" y="3778250"/>
          <p14:tracePt t="14606" x="8269288" y="3778250"/>
          <p14:tracePt t="14611" x="8269288" y="3783013"/>
          <p14:tracePt t="14615" x="8274050" y="3783013"/>
          <p14:tracePt t="14618" x="8274050" y="3789363"/>
          <p14:tracePt t="14622" x="8274050" y="3794125"/>
          <p14:tracePt t="14624" x="8280400" y="3794125"/>
          <p14:tracePt t="14628" x="8280400" y="3800475"/>
          <p14:tracePt t="14635" x="8285163" y="3800475"/>
          <p14:tracePt t="14636" x="8285163" y="3805238"/>
          <p14:tracePt t="14642" x="8291513" y="3805238"/>
          <p14:tracePt t="14644" x="8291513" y="3811588"/>
          <p14:tracePt t="14648" x="8291513" y="3816350"/>
          <p14:tracePt t="14656" x="8291513" y="3822700"/>
          <p14:tracePt t="14658" x="8296275" y="3822700"/>
          <p14:tracePt t="14664" x="8296275" y="3827463"/>
          <p14:tracePt t="14672" x="8296275" y="3833813"/>
          <p14:tracePt t="14676" x="8296275" y="3838575"/>
          <p14:tracePt t="14678" x="8302625" y="3838575"/>
          <p14:tracePt t="14685" x="8302625" y="3844925"/>
          <p14:tracePt t="14694" x="8302625" y="3851275"/>
          <p14:tracePt t="14707" x="8302625" y="3856038"/>
          <p14:tracePt t="14714" x="8302625" y="3862388"/>
          <p14:tracePt t="14750" x="8302625" y="3867150"/>
          <p14:tracePt t="14760" x="8307388" y="3867150"/>
          <p14:tracePt t="14790" x="8307388" y="3873500"/>
          <p14:tracePt t="14794" x="8313738" y="3873500"/>
          <p14:tracePt t="14814" x="8313738" y="3878263"/>
          <p14:tracePt t="14826" x="8318500" y="3878263"/>
          <p14:tracePt t="14832" x="8318500" y="3884613"/>
          <p14:tracePt t="14861" x="8324850" y="3884613"/>
          <p14:tracePt t="14866" x="8324850" y="3889375"/>
          <p14:tracePt t="14899" x="8324850" y="3895725"/>
          <p14:tracePt t="14901" x="8329613" y="3895725"/>
          <p14:tracePt t="14927" x="8335963" y="3895725"/>
          <p14:tracePt t="14936" x="8335963" y="3900488"/>
          <p14:tracePt t="14954" x="8335963" y="3906838"/>
          <p14:tracePt t="14976" x="8342313" y="3906838"/>
          <p14:tracePt t="14983" x="8342313" y="3913188"/>
          <p14:tracePt t="15043" x="8347075" y="3913188"/>
          <p14:tracePt t="15098" x="8347075" y="3917950"/>
          <p14:tracePt t="15119" x="8353425" y="3917950"/>
          <p14:tracePt t="15139" x="8353425" y="3924300"/>
          <p14:tracePt t="15176" x="8353425" y="3929063"/>
          <p14:tracePt t="15186" x="8358188" y="3929063"/>
          <p14:tracePt t="15189" x="8358188" y="3935413"/>
          <p14:tracePt t="15214" x="8358188" y="3940175"/>
          <p14:tracePt t="15267" x="8358188" y="3946525"/>
          <p14:tracePt t="15309" x="8358188" y="3951288"/>
          <p14:tracePt t="15320" x="8358188" y="3957638"/>
          <p14:tracePt t="15331" x="8353425" y="3957638"/>
          <p14:tracePt t="15344" x="8353425" y="3962400"/>
          <p14:tracePt t="15364" x="8347075" y="3962400"/>
          <p14:tracePt t="15389" x="8347075" y="3968750"/>
          <p14:tracePt t="15392" x="8342313" y="3968750"/>
          <p14:tracePt t="15422" x="8335963" y="3968750"/>
          <p14:tracePt t="15439" x="8329613" y="3968750"/>
          <p14:tracePt t="15453" x="8329613" y="3962400"/>
          <p14:tracePt t="15461" x="8324850" y="3962400"/>
          <p14:tracePt t="15463" x="8324850" y="3957638"/>
          <p14:tracePt t="15468" x="8324850" y="3951288"/>
          <p14:tracePt t="15475" x="8318500" y="3951288"/>
          <p14:tracePt t="15476" x="8318500" y="3946525"/>
          <p14:tracePt t="15483" x="8318500" y="3940175"/>
          <p14:tracePt t="15491" x="8313738" y="3935413"/>
          <p14:tracePt t="15494" x="8313738" y="3929063"/>
          <p14:tracePt t="15500" x="8307388" y="3929063"/>
          <p14:tracePt t="15502" x="8307388" y="3924300"/>
          <p14:tracePt t="15511" x="8307388" y="3917950"/>
          <p14:tracePt t="15523" x="8307388" y="3913188"/>
          <p14:tracePt t="15528" x="8302625" y="3913188"/>
          <p14:tracePt t="15731" x="8302625" y="3906838"/>
          <p14:tracePt t="15740" x="8296275" y="3906838"/>
          <p14:tracePt t="15745" x="8296275" y="3900488"/>
          <p14:tracePt t="15763" x="8296275" y="3895725"/>
          <p14:tracePt t="15778" x="8296275" y="3889375"/>
          <p14:tracePt t="15791" x="8291513" y="3889375"/>
          <p14:tracePt t="15797" x="8291513" y="3884613"/>
          <p14:tracePt t="15821" x="8291513" y="3878263"/>
          <p14:tracePt t="15901" x="8285163" y="3878263"/>
          <p14:tracePt t="15902" x="8285163" y="3873500"/>
          <p14:tracePt t="15915" x="8285163" y="3867150"/>
          <p14:tracePt t="15925" x="8285163" y="3862388"/>
          <p14:tracePt t="15929" x="8285163" y="3856038"/>
          <p14:tracePt t="15937" x="8285163" y="3851275"/>
          <p14:tracePt t="15938" x="8280400" y="3851275"/>
          <p14:tracePt t="15945" x="8280400" y="3844925"/>
          <p14:tracePt t="15952" x="8280400" y="3838575"/>
          <p14:tracePt t="15956" x="8280400" y="3833813"/>
          <p14:tracePt t="15962" x="8280400" y="3827463"/>
          <p14:tracePt t="15967" x="8280400" y="3822700"/>
          <p14:tracePt t="15972" x="8274050" y="3822700"/>
          <p14:tracePt t="15974" x="8274050" y="3816350"/>
          <p14:tracePt t="15977" x="8274050" y="3811588"/>
          <p14:tracePt t="15983" x="8274050" y="3805238"/>
          <p14:tracePt t="15989" x="8274050" y="3800475"/>
          <p14:tracePt t="15996" x="8274050" y="3794125"/>
          <p14:tracePt t="15999" x="8274050" y="3789363"/>
          <p14:tracePt t="16007" x="8274050" y="3783013"/>
          <p14:tracePt t="16015" x="8274050" y="3778250"/>
          <p14:tracePt t="16026" x="8274050" y="3771900"/>
          <p14:tracePt t="16033" x="8274050" y="3765550"/>
          <p14:tracePt t="16283" x="8274050" y="3771900"/>
          <p14:tracePt t="16289" x="8274050" y="3778250"/>
          <p14:tracePt t="16294" x="8274050" y="3783013"/>
          <p14:tracePt t="16299" x="8274050" y="3789363"/>
          <p14:tracePt t="16301" x="8274050" y="3794125"/>
          <p14:tracePt t="16305" x="8274050" y="3800475"/>
          <p14:tracePt t="16309" x="8274050" y="3805238"/>
          <p14:tracePt t="16313" x="8274050" y="3811588"/>
          <p14:tracePt t="16315" x="8274050" y="3816350"/>
          <p14:tracePt t="16318" x="8274050" y="3822700"/>
          <p14:tracePt t="16322" x="8274050" y="3827463"/>
          <p14:tracePt t="16326" x="8274050" y="3833813"/>
          <p14:tracePt t="16327" x="8274050" y="3838575"/>
          <p14:tracePt t="16331" x="8274050" y="3844925"/>
          <p14:tracePt t="16334" x="8274050" y="3851275"/>
          <p14:tracePt t="16337" x="8274050" y="3856038"/>
          <p14:tracePt t="16339" x="8274050" y="3862388"/>
          <p14:tracePt t="16343" x="8274050" y="3867150"/>
          <p14:tracePt t="16346" x="8274050" y="3873500"/>
          <p14:tracePt t="16350" x="8274050" y="3878263"/>
          <p14:tracePt t="16352" x="8274050" y="3884613"/>
          <p14:tracePt t="16355" x="8274050" y="3889375"/>
          <p14:tracePt t="16359" x="8274050" y="3895725"/>
          <p14:tracePt t="16363" x="8274050" y="3900488"/>
          <p14:tracePt t="16365" x="8274050" y="3906838"/>
          <p14:tracePt t="16370" x="8274050" y="3913188"/>
          <p14:tracePt t="16374" x="8274050" y="3917950"/>
          <p14:tracePt t="16379" x="8274050" y="3924300"/>
          <p14:tracePt t="16380" x="8269288" y="3924300"/>
          <p14:tracePt t="16383" x="8269288" y="3929063"/>
          <p14:tracePt t="16386" x="8269288" y="3935413"/>
          <p14:tracePt t="16391" x="8269288" y="3940175"/>
          <p14:tracePt t="16398" x="8269288" y="3946525"/>
          <p14:tracePt t="16405" x="8269288" y="3951288"/>
          <p14:tracePt t="16409" x="8269288" y="3957638"/>
          <p14:tracePt t="16417" x="8269288" y="3962400"/>
          <p14:tracePt t="16427" x="8269288" y="3968750"/>
          <p14:tracePt t="16437" x="8269288" y="3973513"/>
          <p14:tracePt t="16443" x="8269288" y="3979863"/>
          <p14:tracePt t="16454" x="8269288" y="3986213"/>
          <p14:tracePt t="16467" x="8269288" y="3990975"/>
          <p14:tracePt t="16477" x="8262938" y="3990975"/>
          <p14:tracePt t="16484" x="8262938" y="3997325"/>
          <p14:tracePt t="16556" x="8256588" y="3997325"/>
          <p14:tracePt t="16561" x="8256588" y="3990975"/>
          <p14:tracePt t="16568" x="8256588" y="3986213"/>
          <p14:tracePt t="16573" x="8256588" y="3979863"/>
          <p14:tracePt t="16575" x="8256588" y="3973513"/>
          <p14:tracePt t="16579" x="8251825" y="3973513"/>
          <p14:tracePt t="16580" x="8251825" y="3968750"/>
          <p14:tracePt t="16584" x="8251825" y="3962400"/>
          <p14:tracePt t="16587" x="8251825" y="3957638"/>
          <p14:tracePt t="16589" x="8251825" y="3951288"/>
          <p14:tracePt t="16593" x="8251825" y="3946525"/>
          <p14:tracePt t="16595" x="8251825" y="3940175"/>
          <p14:tracePt t="16597" x="8245475" y="3940175"/>
          <p14:tracePt t="16598" x="8245475" y="3935413"/>
          <p14:tracePt t="16599" x="8245475" y="3929063"/>
          <p14:tracePt t="16602" x="8245475" y="3924300"/>
          <p14:tracePt t="16604" x="8245475" y="3917950"/>
          <p14:tracePt t="16606" x="8245475" y="3913188"/>
          <p14:tracePt t="16608" x="8245475" y="3906838"/>
          <p14:tracePt t="16609" x="8245475" y="3900488"/>
          <p14:tracePt t="16611" x="8240713" y="3895725"/>
          <p14:tracePt t="16613" x="8240713" y="3889375"/>
          <p14:tracePt t="16616" x="8240713" y="3878263"/>
          <p14:tracePt t="16618" x="8240713" y="3873500"/>
          <p14:tracePt t="16619" x="8234363" y="3873500"/>
          <p14:tracePt t="16620" x="8234363" y="3867150"/>
          <p14:tracePt t="16621" x="8234363" y="3862388"/>
          <p14:tracePt t="16623" x="8234363" y="3856038"/>
          <p14:tracePt t="16625" x="8234363" y="3851275"/>
          <p14:tracePt t="16626" x="8234363" y="3844925"/>
          <p14:tracePt t="16627" x="8234363" y="3838575"/>
          <p14:tracePt t="16629" x="8234363" y="3833813"/>
          <p14:tracePt t="16630" x="8234363" y="3827463"/>
          <p14:tracePt t="16631" x="8234363" y="3822700"/>
          <p14:tracePt t="16633" x="8234363" y="3816350"/>
          <p14:tracePt t="16635" x="8234363" y="3811588"/>
          <p14:tracePt t="16636" x="8234363" y="3805238"/>
          <p14:tracePt t="16637" x="8234363" y="3800475"/>
          <p14:tracePt t="16639" x="8229600" y="3794125"/>
          <p14:tracePt t="16640" x="8229600" y="3789363"/>
          <p14:tracePt t="16641" x="8229600" y="3783013"/>
          <p14:tracePt t="16643" x="8229600" y="3778250"/>
          <p14:tracePt t="16645" x="8229600" y="3771900"/>
          <p14:tracePt t="16646" x="8229600" y="3765550"/>
          <p14:tracePt t="16647" x="8229600" y="3760788"/>
          <p14:tracePt t="16649" x="8229600" y="3754438"/>
          <p14:tracePt t="16650" x="8229600" y="3749675"/>
          <p14:tracePt t="16652" x="8229600" y="3743325"/>
          <p14:tracePt t="16653" x="8229600" y="3738563"/>
          <p14:tracePt t="16655" x="8229600" y="3732213"/>
          <p14:tracePt t="16656" x="8229600" y="3727450"/>
          <p14:tracePt t="16657" x="8229600" y="3721100"/>
          <p14:tracePt t="16658" x="8229600" y="3716338"/>
          <p14:tracePt t="16660" x="8229600" y="3709988"/>
          <p14:tracePt t="16661" x="8229600" y="3705225"/>
          <p14:tracePt t="16663" x="8229600" y="3698875"/>
          <p14:tracePt t="16664" x="8229600" y="3692525"/>
          <p14:tracePt t="16666" x="8229600" y="3687763"/>
          <p14:tracePt t="16667" x="8229600" y="3681413"/>
          <p14:tracePt t="16668" x="8229600" y="3676650"/>
          <p14:tracePt t="16671" x="8229600" y="3665538"/>
          <p14:tracePt t="16672" x="8229600" y="3659188"/>
          <p14:tracePt t="16674" x="8229600" y="3654425"/>
          <p14:tracePt t="16676" x="8229600" y="3648075"/>
          <p14:tracePt t="16677" x="8229600" y="3643313"/>
          <p14:tracePt t="16678" x="8229600" y="3636963"/>
          <p14:tracePt t="16679" x="8229600" y="3630613"/>
          <p14:tracePt t="16681" x="8229600" y="3625850"/>
          <p14:tracePt t="16682" x="8229600" y="3619500"/>
          <p14:tracePt t="16684" x="8229600" y="3614738"/>
          <p14:tracePt t="16685" x="8229600" y="3608388"/>
          <p14:tracePt t="16686" x="8229600" y="3603625"/>
          <p14:tracePt t="16688" x="8229600" y="3597275"/>
          <p14:tracePt t="16689" x="8229600" y="3592513"/>
          <p14:tracePt t="16690" x="8229600" y="3586163"/>
          <p14:tracePt t="16691" x="8229600" y="3581400"/>
          <p14:tracePt t="16692" x="8229600" y="3575050"/>
          <p14:tracePt t="16693" x="8229600" y="3570288"/>
          <p14:tracePt t="16694" x="8229600" y="3563938"/>
          <p14:tracePt t="16695" x="8229600" y="3557588"/>
          <p14:tracePt t="16697" x="8229600" y="3552825"/>
          <p14:tracePt t="16698" x="8229600" y="3546475"/>
          <p14:tracePt t="16700" x="8229600" y="3535363"/>
          <p14:tracePt t="16701" x="8229600" y="3530600"/>
          <p14:tracePt t="16702" x="8229600" y="3524250"/>
          <p14:tracePt t="16703" x="8229600" y="3519488"/>
          <p14:tracePt t="16705" x="8229600" y="3513138"/>
          <p14:tracePt t="16706" x="8229600" y="3502025"/>
          <p14:tracePt t="16707" x="8229600" y="3495675"/>
          <p14:tracePt t="16708" x="8229600" y="3490913"/>
          <p14:tracePt t="16710" x="8229600" y="3484563"/>
          <p14:tracePt t="16711" x="8229600" y="3473450"/>
          <p14:tracePt t="16712" x="8229600" y="3468688"/>
          <p14:tracePt t="16713" x="8229600" y="3462338"/>
          <p14:tracePt t="16714" x="8223250" y="3457575"/>
          <p14:tracePt t="16715" x="8223250" y="3446463"/>
          <p14:tracePt t="16717" x="8223250" y="3435350"/>
          <p14:tracePt t="16718" x="8223250" y="3429000"/>
          <p14:tracePt t="16719" x="8223250" y="3422650"/>
          <p14:tracePt t="16720" x="8223250" y="3417888"/>
          <p14:tracePt t="16721" x="8223250" y="3406775"/>
          <p14:tracePt t="16723" x="8223250" y="3395663"/>
          <p14:tracePt t="16724" x="8218488" y="3384550"/>
          <p14:tracePt t="16726" x="8218488" y="3378200"/>
          <p14:tracePt t="16727" x="8218488" y="3367088"/>
          <p14:tracePt t="16728" x="8218488" y="3362325"/>
          <p14:tracePt t="16729" x="8218488" y="3349625"/>
          <p14:tracePt t="16730" x="8218488" y="3344863"/>
          <p14:tracePt t="16731" x="8218488" y="3338513"/>
          <p14:tracePt t="16732" x="8218488" y="3327400"/>
          <p14:tracePt t="16733" x="8218488" y="3322638"/>
          <p14:tracePt t="16734" x="8218488" y="3316288"/>
          <p14:tracePt t="16735" x="8218488" y="3305175"/>
          <p14:tracePt t="16736" x="8218488" y="3300413"/>
          <p14:tracePt t="16737" x="8218488" y="3294063"/>
          <p14:tracePt t="16738" x="8218488" y="3282950"/>
          <p14:tracePt t="16739" x="8218488" y="3276600"/>
          <p14:tracePt t="16740" x="8218488" y="3271838"/>
          <p14:tracePt t="16741" x="8218488" y="3260725"/>
          <p14:tracePt t="16742" x="8218488" y="3249613"/>
          <p14:tracePt t="16743" x="8218488" y="3232150"/>
          <p14:tracePt t="16744" x="8212138" y="3232150"/>
          <p14:tracePt t="16745" x="8212138" y="3221038"/>
          <p14:tracePt t="16746" x="8212138" y="3214688"/>
          <p14:tracePt t="16747" x="8212138" y="3209925"/>
          <p14:tracePt t="16748" x="8212138" y="3192463"/>
          <p14:tracePt t="16749" x="8212138" y="3187700"/>
          <p14:tracePt t="16750" x="8212138" y="3176588"/>
          <p14:tracePt t="16751" x="8212138" y="3170238"/>
          <p14:tracePt t="16752" x="8212138" y="3165475"/>
          <p14:tracePt t="16753" x="8212138" y="3148013"/>
          <p14:tracePt t="16754" x="8207375" y="3148013"/>
          <p14:tracePt t="16755" x="8207375" y="3136900"/>
          <p14:tracePt t="16756" x="8207375" y="3125788"/>
          <p14:tracePt t="16757" x="8207375" y="3119438"/>
          <p14:tracePt t="16758" x="8207375" y="3114675"/>
          <p14:tracePt t="16759" x="8207375" y="3097213"/>
          <p14:tracePt t="16760" x="8207375" y="3086100"/>
          <p14:tracePt t="16761" x="8207375" y="3079750"/>
          <p14:tracePt t="16762" x="8207375" y="3063875"/>
          <p14:tracePt t="16763" x="8207375" y="3057525"/>
          <p14:tracePt t="16764" x="8207375" y="3046413"/>
          <p14:tracePt t="16765" x="8207375" y="3035300"/>
          <p14:tracePt t="16766" x="8207375" y="3030538"/>
          <p14:tracePt t="16767" x="8207375" y="3024188"/>
          <p14:tracePt t="16768" x="8207375" y="3013075"/>
          <p14:tracePt t="16769" x="8207375" y="3001963"/>
          <p14:tracePt t="16770" x="8207375" y="2990850"/>
          <p14:tracePt t="16771" x="8207375" y="2979738"/>
          <p14:tracePt t="16772" x="8207375" y="2973388"/>
          <p14:tracePt t="16773" x="8207375" y="2962275"/>
          <p14:tracePt t="16774" x="8207375" y="2951163"/>
          <p14:tracePt t="16775" x="8201025" y="2933700"/>
          <p14:tracePt t="16776" x="8201025" y="2922588"/>
          <p14:tracePt t="16778" x="8201025" y="2911475"/>
          <p14:tracePt t="16779" x="8201025" y="2900363"/>
          <p14:tracePt t="16780" x="8201025" y="2884488"/>
          <p14:tracePt t="16781" x="8201025" y="2871788"/>
          <p14:tracePt t="16782" x="8201025" y="2860675"/>
          <p14:tracePt t="16784" x="8201025" y="2849563"/>
          <p14:tracePt t="16785" x="8201025" y="2833688"/>
          <p14:tracePt t="16786" x="8201025" y="2827338"/>
          <p14:tracePt t="16787" x="8201025" y="2809875"/>
          <p14:tracePt t="16789" x="8194675" y="2798763"/>
          <p14:tracePt t="16790" x="8194675" y="2782888"/>
          <p14:tracePt t="16791" x="8194675" y="2771775"/>
          <p14:tracePt t="16792" x="8194675" y="2760663"/>
          <p14:tracePt t="16793" x="8194675" y="2749550"/>
          <p14:tracePt t="16794" x="8194675" y="2743200"/>
          <p14:tracePt t="16795" x="8194675" y="2732088"/>
          <p14:tracePt t="16796" x="8194675" y="2720975"/>
          <p14:tracePt t="16797" x="8194675" y="2714625"/>
          <p14:tracePt t="16798" x="8194675" y="2698750"/>
          <p14:tracePt t="16799" x="8194675" y="2692400"/>
          <p14:tracePt t="16800" x="8194675" y="2681288"/>
          <p14:tracePt t="16801" x="8194675" y="2670175"/>
          <p14:tracePt t="16802" x="8194675" y="2663825"/>
          <p14:tracePt t="16803" x="8194675" y="2647950"/>
          <p14:tracePt t="16804" x="8194675" y="2641600"/>
          <p14:tracePt t="16805" x="8194675" y="2630488"/>
          <p14:tracePt t="16806" x="8194675" y="2619375"/>
          <p14:tracePt t="16807" x="8194675" y="2608263"/>
          <p14:tracePt t="16808" x="8194675" y="2597150"/>
          <p14:tracePt t="16809" x="8194675" y="2590800"/>
          <p14:tracePt t="16810" x="8194675" y="2579688"/>
          <p14:tracePt t="16811" x="8194675" y="2568575"/>
          <p14:tracePt t="16812" x="8194675" y="2557463"/>
          <p14:tracePt t="16813" x="8194675" y="2552700"/>
          <p14:tracePt t="16814" x="8194675" y="2541588"/>
          <p14:tracePt t="16815" x="8194675" y="2528888"/>
          <p14:tracePt t="16816" x="8194675" y="2524125"/>
          <p14:tracePt t="16817" x="8194675" y="2506663"/>
          <p14:tracePt t="16818" x="8194675" y="2501900"/>
          <p14:tracePt t="16819" x="8194675" y="2495550"/>
          <p14:tracePt t="16820" x="8194675" y="2479675"/>
          <p14:tracePt t="16821" x="8194675" y="2466975"/>
          <p14:tracePt t="16823" x="8194675" y="2455863"/>
          <p14:tracePt t="16824" x="8194675" y="2444750"/>
          <p14:tracePt t="16825" x="8194675" y="2433638"/>
          <p14:tracePt t="16827" x="8189913" y="2417763"/>
          <p14:tracePt t="16828" x="8189913" y="2411413"/>
          <p14:tracePt t="16829" x="8189913" y="2400300"/>
          <p14:tracePt t="16830" x="8189913" y="2393950"/>
          <p14:tracePt t="16831" x="8189913" y="2382838"/>
          <p14:tracePt t="16832" x="8189913" y="2371725"/>
          <p14:tracePt t="16834" x="8189913" y="2360613"/>
          <p14:tracePt t="16835" x="8189913" y="2349500"/>
          <p14:tracePt t="16836" x="8189913" y="2333625"/>
          <p14:tracePt t="16838" x="8189913" y="2320925"/>
          <p14:tracePt t="16839" x="8189913" y="2316163"/>
          <p14:tracePt t="16840" x="8189913" y="2309813"/>
          <p14:tracePt t="16841" x="8189913" y="2293938"/>
          <p14:tracePt t="16842" x="8189913" y="2287588"/>
          <p14:tracePt t="16844" x="8189913" y="2276475"/>
          <p14:tracePt t="16845" x="8189913" y="2265363"/>
          <p14:tracePt t="16847" x="8189913" y="2247900"/>
          <p14:tracePt t="16848" x="8189913" y="2243138"/>
          <p14:tracePt t="16849" x="8189913" y="2236788"/>
          <p14:tracePt t="16850" x="8189913" y="2225675"/>
          <p14:tracePt t="16851" x="8189913" y="2220913"/>
          <p14:tracePt t="16853" x="8189913" y="2203450"/>
          <p14:tracePt t="16854" x="8189913" y="2198688"/>
          <p14:tracePt t="16855" x="8189913" y="2192338"/>
          <p14:tracePt t="16856" x="8189913" y="2181225"/>
          <p14:tracePt t="16857" x="8189913" y="2174875"/>
          <p14:tracePt t="16858" x="8189913" y="2170113"/>
          <p14:tracePt t="16859" x="8189913" y="2159000"/>
          <p14:tracePt t="16860" x="8189913" y="2147888"/>
          <p14:tracePt t="16862" x="8183563" y="2141538"/>
          <p14:tracePt t="16863" x="8183563" y="2136775"/>
          <p14:tracePt t="16864" x="8183563" y="2124075"/>
          <p14:tracePt t="16865" x="8183563" y="2119313"/>
          <p14:tracePt t="16866" x="8183563" y="2112963"/>
          <p14:tracePt t="16867" x="8183563" y="2101850"/>
          <p14:tracePt t="16869" x="8183563" y="2097088"/>
          <p14:tracePt t="16870" x="8183563" y="2090738"/>
          <p14:tracePt t="16871" x="8183563" y="2074863"/>
          <p14:tracePt t="16873" x="8183563" y="2068513"/>
          <p14:tracePt t="16874" x="8183563" y="2057400"/>
          <p14:tracePt t="16876" x="8183563" y="2046288"/>
          <p14:tracePt t="16877" x="8183563" y="2039938"/>
          <p14:tracePt t="16879" x="8183563" y="2028825"/>
          <p14:tracePt t="16881" x="8183563" y="2024063"/>
          <p14:tracePt t="16882" x="8183563" y="2012950"/>
          <p14:tracePt t="16884" x="8183563" y="2006600"/>
          <p14:tracePt t="16885" x="8183563" y="1995488"/>
          <p14:tracePt t="16886" x="8183563" y="1990725"/>
          <p14:tracePt t="16887" x="8183563" y="1984375"/>
          <p14:tracePt t="16889" x="8183563" y="1973263"/>
          <p14:tracePt t="16890" x="8183563" y="1966913"/>
          <p14:tracePt t="16891" x="8183563" y="1962150"/>
          <p14:tracePt t="16913" x="8178800" y="1860550"/>
          <p14:tracePt t="16915" x="8178800" y="1855788"/>
          <p14:tracePt t="16916" x="8178800" y="1849438"/>
          <p14:tracePt t="16918" x="8178800" y="1843088"/>
          <p14:tracePt t="16920" x="8178800" y="1838325"/>
          <p14:tracePt t="16921" x="8178800" y="1831975"/>
          <p14:tracePt t="16922" x="8178800" y="1827213"/>
          <p14:tracePt t="16924" x="8178800" y="1820863"/>
          <p14:tracePt t="16926" x="8178800" y="1816100"/>
          <p14:tracePt t="16928" x="8178800" y="1804988"/>
          <p14:tracePt t="16931" x="8178800" y="1798638"/>
          <p14:tracePt t="16933" x="8178800" y="1793875"/>
          <p14:tracePt t="16935" x="8178800" y="1787525"/>
          <p14:tracePt t="16936" x="8178800" y="1781175"/>
          <p14:tracePt t="16938" x="8178800" y="1776413"/>
          <p14:tracePt t="16940" x="8178800" y="1770063"/>
          <p14:tracePt t="16942" x="8178800" y="1765300"/>
          <p14:tracePt t="16943" x="8178800" y="1758950"/>
          <p14:tracePt t="16945" x="8178800" y="1754188"/>
          <p14:tracePt t="16948" x="8178800" y="1747838"/>
          <p14:tracePt t="16950" x="8178800" y="1736725"/>
          <p14:tracePt t="16953" x="8178800" y="1731963"/>
          <p14:tracePt t="16956" x="8178800" y="1725613"/>
          <p14:tracePt t="16958" x="8178800" y="1720850"/>
          <p14:tracePt t="16959" x="8178800" y="1714500"/>
          <p14:tracePt t="16961" x="8178800" y="1708150"/>
          <p14:tracePt t="16964" x="8178800" y="1703388"/>
          <p14:tracePt t="16966" x="8178800" y="1697038"/>
          <p14:tracePt t="16968" x="8178800" y="1692275"/>
          <p14:tracePt t="16971" x="8178800" y="1685925"/>
          <p14:tracePt t="16974" x="8178800" y="1681163"/>
          <p14:tracePt t="16975" x="8178800" y="1674813"/>
          <p14:tracePt t="16978" x="8178800" y="1670050"/>
          <p14:tracePt t="16982" x="8178800" y="1663700"/>
          <p14:tracePt t="16985" x="8178800" y="1658938"/>
          <p14:tracePt t="16990" x="8178800" y="1652588"/>
          <p14:tracePt t="16992" x="8178800" y="1647825"/>
          <p14:tracePt t="16998" x="8178800" y="1641475"/>
          <p14:tracePt t="17008" x="8178800" y="1635125"/>
          <p14:tracePt t="17080" x="8178800" y="1641475"/>
          <p14:tracePt t="17086" x="8178800" y="1647825"/>
          <p14:tracePt t="17088" x="8178800" y="1652588"/>
          <p14:tracePt t="17093" x="8178800" y="1658938"/>
          <p14:tracePt t="17097" x="8178800" y="1663700"/>
          <p14:tracePt t="17098" x="8172450" y="1663700"/>
          <p14:tracePt t="17099" x="8172450" y="1670050"/>
          <p14:tracePt t="17103" x="8172450" y="1674813"/>
          <p14:tracePt t="17104" x="8172450" y="1681163"/>
          <p14:tracePt t="17107" x="8172450" y="1685925"/>
          <p14:tracePt t="17110" x="8172450" y="1692275"/>
          <p14:tracePt t="17112" x="8167688" y="1697038"/>
          <p14:tracePt t="17114" x="8167688" y="1703388"/>
          <p14:tracePt t="17116" x="8167688" y="1708150"/>
          <p14:tracePt t="17118" x="8161338" y="1714500"/>
          <p14:tracePt t="17120" x="8161338" y="1720850"/>
          <p14:tracePt t="17121" x="8161338" y="1725613"/>
          <p14:tracePt t="17123" x="8161338" y="1731963"/>
          <p14:tracePt t="17125" x="8161338" y="1736725"/>
          <p14:tracePt t="17127" x="8156575" y="1743075"/>
          <p14:tracePt t="17128" x="8156575" y="1747838"/>
          <p14:tracePt t="17131" x="8156575" y="1754188"/>
          <p14:tracePt t="17132" x="8156575" y="1758950"/>
          <p14:tracePt t="17133" x="8156575" y="1765300"/>
          <p14:tracePt t="17135" x="8150225" y="1776413"/>
          <p14:tracePt t="17137" x="8150225" y="1781175"/>
          <p14:tracePt t="17138" x="8145463" y="1781175"/>
          <p14:tracePt t="17139" x="8145463" y="1787525"/>
          <p14:tracePt t="17140" x="8145463" y="1793875"/>
          <p14:tracePt t="17141" x="8145463" y="1798638"/>
          <p14:tracePt t="17142" x="8145463" y="1804988"/>
          <p14:tracePt t="17144" x="8145463" y="1809750"/>
          <p14:tracePt t="17145" x="8139113" y="1816100"/>
          <p14:tracePt t="17146" x="8139113" y="1820863"/>
          <p14:tracePt t="17148" x="8139113" y="1827213"/>
          <p14:tracePt t="17150" x="8139113" y="1838325"/>
          <p14:tracePt t="17152" x="8139113" y="1843088"/>
          <p14:tracePt t="17153" x="8134350" y="1855788"/>
          <p14:tracePt t="17155" x="8134350" y="1860550"/>
          <p14:tracePt t="17158" x="8128000" y="1871663"/>
          <p14:tracePt t="17159" x="8128000" y="1882775"/>
          <p14:tracePt t="17160" x="8128000" y="1889125"/>
          <p14:tracePt t="17162" x="8128000" y="1900238"/>
          <p14:tracePt t="17164" x="8121650" y="1911350"/>
          <p14:tracePt t="17165" x="8121650" y="1916113"/>
          <p14:tracePt t="17167" x="8121650" y="1922463"/>
          <p14:tracePt t="17168" x="8121650" y="1928813"/>
          <p14:tracePt t="17169" x="8116888" y="1933575"/>
          <p14:tracePt t="17170" x="8116888" y="1939925"/>
          <p14:tracePt t="17171" x="8116888" y="1944688"/>
          <p14:tracePt t="17172" x="8116888" y="1951038"/>
          <p14:tracePt t="17173" x="8116888" y="1955800"/>
          <p14:tracePt t="17174" x="8116888" y="1966913"/>
          <p14:tracePt t="17175" x="8116888" y="1973263"/>
          <p14:tracePt t="17176" x="8116888" y="1978025"/>
          <p14:tracePt t="17178" x="8116888" y="1990725"/>
          <p14:tracePt t="17179" x="8110538" y="1995488"/>
          <p14:tracePt t="17180" x="8110538" y="2001838"/>
          <p14:tracePt t="17181" x="8110538" y="2006600"/>
          <p14:tracePt t="17182" x="8110538" y="2012950"/>
          <p14:tracePt t="17183" x="8110538" y="2017713"/>
          <p14:tracePt t="17184" x="8110538" y="2024063"/>
          <p14:tracePt t="17185" x="8110538" y="2035175"/>
          <p14:tracePt t="17186" x="8110538" y="2039938"/>
          <p14:tracePt t="17187" x="8110538" y="2046288"/>
          <p14:tracePt t="17188" x="8110538" y="2057400"/>
          <p14:tracePt t="17189" x="8110538" y="2063750"/>
          <p14:tracePt t="17191" x="8110538" y="2074863"/>
          <p14:tracePt t="17193" x="8110538" y="2079625"/>
          <p14:tracePt t="17194" x="8105775" y="2097088"/>
          <p14:tracePt t="17195" x="8105775" y="2101850"/>
          <p14:tracePt t="17196" x="8105775" y="2108200"/>
          <p14:tracePt t="17197" x="8105775" y="2112963"/>
          <p14:tracePt t="17198" x="8105775" y="2130425"/>
          <p14:tracePt t="17200" x="8105775" y="2136775"/>
          <p14:tracePt t="17201" x="8105775" y="2147888"/>
          <p14:tracePt t="17202" x="8105775" y="2152650"/>
          <p14:tracePt t="17204" x="8105775" y="2163763"/>
          <p14:tracePt t="17205" x="8105775" y="2170113"/>
          <p14:tracePt t="17206" x="8105775" y="2174875"/>
          <p14:tracePt t="17207" x="8105775" y="2185988"/>
          <p14:tracePt t="17208" x="8105775" y="2198688"/>
          <p14:tracePt t="17210" x="8105775" y="2203450"/>
          <p14:tracePt t="17211" x="8105775" y="2220913"/>
          <p14:tracePt t="17212" x="8105775" y="2225675"/>
          <p14:tracePt t="17213" x="8105775" y="2232025"/>
          <p14:tracePt t="17214" x="8105775" y="2236788"/>
          <p14:tracePt t="17215" x="8105775" y="2247900"/>
          <p14:tracePt t="17216" x="8105775" y="2259013"/>
          <p14:tracePt t="17217" x="8105775" y="2265363"/>
          <p14:tracePt t="17218" x="8105775" y="2271713"/>
          <p14:tracePt t="17219" x="8105775" y="2282825"/>
          <p14:tracePt t="17220" x="8105775" y="2287588"/>
          <p14:tracePt t="17221" x="8105775" y="2293938"/>
          <p14:tracePt t="17222" x="8105775" y="2298700"/>
          <p14:tracePt t="17223" x="8105775" y="2316163"/>
          <p14:tracePt t="17224" x="8105775" y="2320925"/>
          <p14:tracePt t="17225" x="8105775" y="2327275"/>
          <p14:tracePt t="17226" x="8105775" y="2333625"/>
          <p14:tracePt t="17227" x="8105775" y="2349500"/>
          <p14:tracePt t="17228" x="8105775" y="2355850"/>
          <p14:tracePt t="17229" x="8105775" y="2360613"/>
          <p14:tracePt t="17230" x="8105775" y="2366963"/>
          <p14:tracePt t="17231" x="8105775" y="2378075"/>
          <p14:tracePt t="17232" x="8105775" y="2382838"/>
          <p14:tracePt t="17233" x="8105775" y="2393950"/>
          <p14:tracePt t="17234" x="8105775" y="2400300"/>
          <p14:tracePt t="17235" x="8105775" y="2411413"/>
          <p14:tracePt t="17236" x="8105775" y="2417763"/>
          <p14:tracePt t="17237" x="8105775" y="2428875"/>
          <p14:tracePt t="17238" x="8105775" y="2433638"/>
          <p14:tracePt t="17239" x="8105775" y="2444750"/>
          <p14:tracePt t="17240" x="8105775" y="2451100"/>
          <p14:tracePt t="17241" x="8105775" y="2455863"/>
          <p14:tracePt t="17242" x="8105775" y="2462213"/>
          <p14:tracePt t="17243" x="8105775" y="2473325"/>
          <p14:tracePt t="17244" x="8105775" y="2479675"/>
          <p14:tracePt t="17245" x="8105775" y="2490788"/>
          <p14:tracePt t="17246" x="8105775" y="2495550"/>
          <p14:tracePt t="17247" x="8105775" y="2506663"/>
          <p14:tracePt t="17248" x="8105775" y="2513013"/>
          <p14:tracePt t="17249" x="8105775" y="2524125"/>
          <p14:tracePt t="17250" x="8105775" y="2528888"/>
          <p14:tracePt t="17251" x="8105775" y="2541588"/>
          <p14:tracePt t="17252" x="8105775" y="2546350"/>
          <p14:tracePt t="17253" x="8105775" y="2552700"/>
          <p14:tracePt t="17254" x="8105775" y="2563813"/>
          <p14:tracePt t="17255" x="8105775" y="2574925"/>
          <p14:tracePt t="17257" x="8105775" y="2586038"/>
          <p14:tracePt t="17258" x="8105775" y="2601913"/>
          <p14:tracePt t="17259" x="8105775" y="2608263"/>
          <p14:tracePt t="17260" x="8105775" y="2614613"/>
          <p14:tracePt t="17261" x="8105775" y="2625725"/>
          <p14:tracePt t="17262" x="8105775" y="2636838"/>
          <p14:tracePt t="17264" x="8105775" y="2652713"/>
          <p14:tracePt t="17265" x="8105775" y="2659063"/>
          <p14:tracePt t="17266" x="8105775" y="2670175"/>
          <p14:tracePt t="17267" x="8105775" y="2681288"/>
          <p14:tracePt t="17268" x="8105775" y="2687638"/>
          <p14:tracePt t="17269" x="8105775" y="2692400"/>
          <p14:tracePt t="17270" x="8105775" y="2698750"/>
          <p14:tracePt t="17271" x="8105775" y="2714625"/>
          <p14:tracePt t="17272" x="8105775" y="2720975"/>
          <p14:tracePt t="17273" x="8105775" y="2725738"/>
          <p14:tracePt t="17274" x="8105775" y="2732088"/>
          <p14:tracePt t="17275" x="8105775" y="2743200"/>
          <p14:tracePt t="17276" x="8105775" y="2749550"/>
          <p14:tracePt t="17277" x="8105775" y="2760663"/>
          <p14:tracePt t="17278" x="8105775" y="2765425"/>
          <p14:tracePt t="17279" x="8105775" y="2776538"/>
          <p14:tracePt t="17280" x="8105775" y="2782888"/>
          <p14:tracePt t="17281" x="8105775" y="2794000"/>
          <p14:tracePt t="17282" x="8105775" y="2798763"/>
          <p14:tracePt t="17283" x="8105775" y="2809875"/>
          <p14:tracePt t="17284" x="8105775" y="2816225"/>
          <p14:tracePt t="17285" x="8105775" y="2822575"/>
          <p14:tracePt t="17286" x="8105775" y="2827338"/>
          <p14:tracePt t="17287" x="8105775" y="2844800"/>
          <p14:tracePt t="17289" x="8105775" y="2855913"/>
          <p14:tracePt t="17290" x="8105775" y="2860675"/>
          <p14:tracePt t="17291" x="8105775" y="2871788"/>
          <p14:tracePt t="17292" x="8105775" y="2878138"/>
          <p14:tracePt t="17294" x="8105775" y="2895600"/>
          <p14:tracePt t="17295" x="8105775" y="2900363"/>
          <p14:tracePt t="17296" x="8105775" y="2906713"/>
          <p14:tracePt t="17297" x="8105775" y="2917825"/>
          <p14:tracePt t="17298" x="8105775" y="2928938"/>
          <p14:tracePt t="17300" x="8105775" y="2933700"/>
          <p14:tracePt t="17301" x="8105775" y="2940050"/>
          <p14:tracePt t="17302" x="8105775" y="2951163"/>
          <p14:tracePt t="17303" x="8105775" y="2957513"/>
          <p14:tracePt t="17304" x="8105775" y="2962275"/>
          <p14:tracePt t="17305" x="8105775" y="2979738"/>
          <p14:tracePt t="17306" x="8105775" y="2984500"/>
          <p14:tracePt t="17307" x="8099425" y="2984500"/>
          <p14:tracePt t="17308" x="8099425" y="2995613"/>
          <p14:tracePt t="17309" x="8099425" y="3006725"/>
          <p14:tracePt t="17310" x="8099425" y="3013075"/>
          <p14:tracePt t="17311" x="8099425" y="3024188"/>
          <p14:tracePt t="17312" x="8099425" y="3030538"/>
          <p14:tracePt t="17313" x="8099425" y="3035300"/>
          <p14:tracePt t="17314" x="8099425" y="3041650"/>
          <p14:tracePt t="17315" x="8099425" y="3046413"/>
          <p14:tracePt t="17316" x="8099425" y="3057525"/>
          <p14:tracePt t="17317" x="8099425" y="3068638"/>
          <p14:tracePt t="17319" x="8099425" y="3079750"/>
          <p14:tracePt t="17320" x="8099425" y="3086100"/>
          <p14:tracePt t="17321" x="8099425" y="3092450"/>
          <p14:tracePt t="17322" x="8099425" y="3097213"/>
          <p14:tracePt t="17323" x="8099425" y="3103563"/>
          <p14:tracePt t="17324" x="8099425" y="3119438"/>
          <p14:tracePt t="17325" x="8099425" y="3125788"/>
          <p14:tracePt t="17326" x="8099425" y="3130550"/>
          <p14:tracePt t="17327" x="8099425" y="3141663"/>
          <p14:tracePt t="17328" x="8099425" y="3152775"/>
          <p14:tracePt t="17330" x="8099425" y="3159125"/>
          <p14:tracePt t="17331" x="8099425" y="3165475"/>
          <p14:tracePt t="17332" x="8099425" y="3181350"/>
          <p14:tracePt t="17333" x="8099425" y="3187700"/>
          <p14:tracePt t="17335" x="8099425" y="3198813"/>
          <p14:tracePt t="17337" x="8099425" y="3209925"/>
          <p14:tracePt t="17338" x="8099425" y="3214688"/>
          <p14:tracePt t="17339" x="8099425" y="3227388"/>
          <p14:tracePt t="17340" x="8099425" y="3238500"/>
          <p14:tracePt t="17342" x="8099425" y="3249613"/>
          <p14:tracePt t="17343" x="8099425" y="3254375"/>
          <p14:tracePt t="17344" x="8099425" y="3260725"/>
          <p14:tracePt t="17345" x="8094663" y="3265488"/>
          <p14:tracePt t="17346" x="8094663" y="3271838"/>
          <p14:tracePt t="17347" x="8094663" y="3282950"/>
          <p14:tracePt t="17348" x="8094663" y="3294063"/>
          <p14:tracePt t="17350" x="8094663" y="3300413"/>
          <p14:tracePt t="17351" x="8094663" y="3305175"/>
          <p14:tracePt t="17352" x="8094663" y="3311525"/>
          <p14:tracePt t="17353" x="8094663" y="3322638"/>
          <p14:tracePt t="17354" x="8094663" y="3333750"/>
          <p14:tracePt t="17355" x="8094663" y="3338513"/>
          <p14:tracePt t="17356" x="8094663" y="3344863"/>
          <p14:tracePt t="17357" x="8088313" y="3349625"/>
          <p14:tracePt t="17359" x="8088313" y="3362325"/>
          <p14:tracePt t="17360" x="8088313" y="3367088"/>
          <p14:tracePt t="17361" x="8088313" y="3378200"/>
          <p14:tracePt t="17362" x="8088313" y="3384550"/>
          <p14:tracePt t="17363" x="8088313" y="3395663"/>
          <p14:tracePt t="17365" x="8088313" y="3400425"/>
          <p14:tracePt t="17366" x="8088313" y="3406775"/>
          <p14:tracePt t="17367" x="8088313" y="3411538"/>
          <p14:tracePt t="17368" x="8088313" y="3417888"/>
          <p14:tracePt t="17369" x="8088313" y="3422650"/>
          <p14:tracePt t="17370" x="8088313" y="3429000"/>
          <p14:tracePt t="17371" x="8088313" y="3435350"/>
          <p14:tracePt t="17372" x="8088313" y="3440113"/>
          <p14:tracePt t="17373" x="8088313" y="3446463"/>
          <p14:tracePt t="17374" x="8088313" y="3451225"/>
          <p14:tracePt t="17375" x="8088313" y="3457575"/>
          <p14:tracePt t="17376" x="8088313" y="3462338"/>
          <p14:tracePt t="17378" x="8088313" y="3473450"/>
          <p14:tracePt t="17379" x="8083550" y="3479800"/>
          <p14:tracePt t="17380" x="8083550" y="3484563"/>
          <p14:tracePt t="17381" x="8083550" y="3490913"/>
          <p14:tracePt t="17382" x="8083550" y="3495675"/>
          <p14:tracePt t="17383" x="8083550" y="3502025"/>
          <p14:tracePt t="17384" x="8083550" y="3508375"/>
          <p14:tracePt t="17385" x="8083550" y="3513138"/>
          <p14:tracePt t="17386" x="8083550" y="3519488"/>
          <p14:tracePt t="17387" x="8083550" y="3524250"/>
          <p14:tracePt t="17388" x="8083550" y="3535363"/>
          <p14:tracePt t="17390" x="8083550" y="3541713"/>
          <p14:tracePt t="17392" x="8083550" y="3552825"/>
          <p14:tracePt t="17393" x="8083550" y="3563938"/>
          <p14:tracePt t="17395" x="8083550" y="3570288"/>
          <p14:tracePt t="17396" x="8083550" y="3575050"/>
          <p14:tracePt t="17397" x="8083550" y="3581400"/>
          <p14:tracePt t="17398" x="8083550" y="3586163"/>
          <p14:tracePt t="17399" x="8083550" y="3592513"/>
          <p14:tracePt t="17400" x="8083550" y="3597275"/>
          <p14:tracePt t="17401" x="8083550" y="3603625"/>
          <p14:tracePt t="17402" x="8083550" y="3608388"/>
          <p14:tracePt t="17403" x="8083550" y="3614738"/>
          <p14:tracePt t="17404" x="8083550" y="3619500"/>
          <p14:tracePt t="17405" x="8083550" y="3625850"/>
          <p14:tracePt t="17406" x="8083550" y="3630613"/>
          <p14:tracePt t="17407" x="8083550" y="3636963"/>
          <p14:tracePt t="17409" x="8083550" y="3643313"/>
          <p14:tracePt t="17410" x="8083550" y="3648075"/>
          <p14:tracePt t="17411" x="8083550" y="3654425"/>
          <p14:tracePt t="17413" x="8083550" y="3665538"/>
          <p14:tracePt t="17415" x="8083550" y="3670300"/>
          <p14:tracePt t="17416" x="8083550" y="3681413"/>
          <p14:tracePt t="17418" x="8083550" y="3687763"/>
          <p14:tracePt t="17419" x="8083550" y="3692525"/>
          <p14:tracePt t="17420" x="8083550" y="3698875"/>
          <p14:tracePt t="17422" x="8083550" y="3705225"/>
          <p14:tracePt t="17423" x="8083550" y="3716338"/>
          <p14:tracePt t="17426" x="8083550" y="3727450"/>
          <p14:tracePt t="17427" x="8083550" y="3732213"/>
          <p14:tracePt t="17428" x="8083550" y="3738563"/>
          <p14:tracePt t="17430" x="8083550" y="3743325"/>
          <p14:tracePt t="17433" x="8083550" y="3754438"/>
          <p14:tracePt t="17434" x="8083550" y="3765550"/>
          <p14:tracePt t="17437" x="8083550" y="3771900"/>
          <p14:tracePt t="17438" x="8083550" y="3783013"/>
          <p14:tracePt t="17440" x="8083550" y="3789363"/>
          <p14:tracePt t="17441" x="8083550" y="3794125"/>
          <p14:tracePt t="17444" x="8083550" y="3805238"/>
          <p14:tracePt t="17447" x="8083550" y="3816350"/>
          <p14:tracePt t="17448" x="8083550" y="3822700"/>
          <p14:tracePt t="17450" x="8083550" y="3827463"/>
          <p14:tracePt t="17453" x="8083550" y="3833813"/>
          <p14:tracePt t="17455" x="8083550" y="3844925"/>
          <p14:tracePt t="17457" x="8083550" y="3851275"/>
          <p14:tracePt t="17459" x="8083550" y="3856038"/>
          <p14:tracePt t="17460" x="8088313" y="3862388"/>
          <p14:tracePt t="17462" x="8088313" y="3867150"/>
          <p14:tracePt t="17464" x="8088313" y="3873500"/>
          <p14:tracePt t="17467" x="8088313" y="3878263"/>
          <p14:tracePt t="17468" x="8088313" y="3884613"/>
          <p14:tracePt t="17471" x="8088313" y="3889375"/>
          <p14:tracePt t="17474" x="8088313" y="3895725"/>
          <p14:tracePt t="17476" x="8088313" y="3900488"/>
          <p14:tracePt t="17478" x="8088313" y="3906838"/>
          <p14:tracePt t="17479" x="8094663" y="3906838"/>
          <p14:tracePt t="17482" x="8094663" y="3913188"/>
          <p14:tracePt t="17485" x="8094663" y="3917950"/>
          <p14:tracePt t="17489" x="8094663" y="3924300"/>
          <p14:tracePt t="17490" x="8099425" y="3924300"/>
          <p14:tracePt t="17494" x="8099425" y="3929063"/>
          <p14:tracePt t="17496" x="8099425" y="3935413"/>
          <p14:tracePt t="17503" x="8099425" y="3940175"/>
          <p14:tracePt t="17511" x="8099425" y="3946525"/>
          <p14:tracePt t="17518" x="8105775" y="3946525"/>
          <p14:tracePt t="17527" x="8105775" y="3951288"/>
          <p14:tracePt t="17585" x="8105775" y="3957638"/>
          <p14:tracePt t="17603" x="8105775" y="3962400"/>
          <p14:tracePt t="17613" x="8105775" y="3968750"/>
          <p14:tracePt t="17615" x="8110538" y="3968750"/>
          <p14:tracePt t="17624" x="8110538" y="3973513"/>
          <p14:tracePt t="17629" x="8110538" y="3979863"/>
          <p14:tracePt t="17639" x="8110538" y="3986213"/>
          <p14:tracePt t="17644" x="8116888" y="3986213"/>
          <p14:tracePt t="17652" x="8116888" y="3990975"/>
          <p14:tracePt t="17658" x="8121650" y="3990975"/>
          <p14:tracePt t="17670" x="8121650" y="3997325"/>
          <p14:tracePt t="17703" x="8128000" y="3997325"/>
          <p14:tracePt t="17723" x="8128000" y="3990975"/>
          <p14:tracePt t="17728" x="8128000" y="3986213"/>
          <p14:tracePt t="17730" x="8134350" y="3986213"/>
          <p14:tracePt t="17733" x="8134350" y="3979863"/>
          <p14:tracePt t="17735" x="8134350" y="3973513"/>
          <p14:tracePt t="17738" x="8134350" y="3968750"/>
          <p14:tracePt t="17740" x="8134350" y="3962400"/>
          <p14:tracePt t="17743" x="8134350" y="3957638"/>
          <p14:tracePt t="17745" x="8139113" y="3951288"/>
          <p14:tracePt t="17748" x="8139113" y="3946525"/>
          <p14:tracePt t="17750" x="8139113" y="3940175"/>
          <p14:tracePt t="17752" x="8145463" y="3940175"/>
          <p14:tracePt t="17753" x="8145463" y="3935413"/>
          <p14:tracePt t="17754" x="8145463" y="3929063"/>
          <p14:tracePt t="17756" x="8145463" y="3924300"/>
          <p14:tracePt t="17758" x="8145463" y="3917950"/>
          <p14:tracePt t="17760" x="8145463" y="3913188"/>
          <p14:tracePt t="17761" x="8145463" y="3906838"/>
          <p14:tracePt t="17763" x="8150225" y="3900488"/>
          <p14:tracePt t="17764" x="8150225" y="3895725"/>
          <p14:tracePt t="17766" x="8150225" y="3889375"/>
          <p14:tracePt t="17767" x="8150225" y="3884613"/>
          <p14:tracePt t="17769" x="8150225" y="3878263"/>
          <p14:tracePt t="17771" x="8150225" y="3873500"/>
          <p14:tracePt t="17772" x="8156575" y="3867150"/>
          <p14:tracePt t="17774" x="8156575" y="3862388"/>
          <p14:tracePt t="17776" x="8156575" y="3856038"/>
          <p14:tracePt t="17777" x="8156575" y="3851275"/>
          <p14:tracePt t="17778" x="8156575" y="3844925"/>
          <p14:tracePt t="17779" x="8156575" y="3838575"/>
          <p14:tracePt t="17781" x="8161338" y="3827463"/>
          <p14:tracePt t="17783" x="8161338" y="3822700"/>
          <p14:tracePt t="17785" x="8167688" y="3811588"/>
          <p14:tracePt t="17786" x="8167688" y="3805238"/>
          <p14:tracePt t="17787" x="8167688" y="3800475"/>
          <p14:tracePt t="17789" x="8167688" y="3794125"/>
          <p14:tracePt t="17790" x="8167688" y="3789363"/>
          <p14:tracePt t="17791" x="8167688" y="3783013"/>
          <p14:tracePt t="17792" x="8167688" y="3778250"/>
          <p14:tracePt t="17793" x="8172450" y="3771900"/>
          <p14:tracePt t="17795" x="8172450" y="3765550"/>
          <p14:tracePt t="17796" x="8172450" y="3754438"/>
          <p14:tracePt t="17797" x="8178800" y="3754438"/>
          <p14:tracePt t="17798" x="8178800" y="3749675"/>
          <p14:tracePt t="17799" x="8178800" y="3743325"/>
          <p14:tracePt t="17801" x="8178800" y="3738563"/>
          <p14:tracePt t="17802" x="8178800" y="3727450"/>
          <p14:tracePt t="17803" x="8178800" y="3721100"/>
          <p14:tracePt t="17804" x="8178800" y="3716338"/>
          <p14:tracePt t="17806" x="8178800" y="3705225"/>
          <p14:tracePt t="17807" x="8183563" y="3698875"/>
          <p14:tracePt t="17809" x="8183563" y="3687763"/>
          <p14:tracePt t="17811" x="8183563" y="3681413"/>
          <p14:tracePt t="17812" x="8189913" y="3670300"/>
          <p14:tracePt t="17813" x="8189913" y="3665538"/>
          <p14:tracePt t="17814" x="8189913" y="3659188"/>
          <p14:tracePt t="17815" x="8189913" y="3648075"/>
          <p14:tracePt t="17816" x="8189913" y="3643313"/>
          <p14:tracePt t="17817" x="8189913" y="3636963"/>
          <p14:tracePt t="17818" x="8189913" y="3630613"/>
          <p14:tracePt t="17819" x="8189913" y="3625850"/>
          <p14:tracePt t="17820" x="8189913" y="3619500"/>
          <p14:tracePt t="17821" x="8189913" y="3614738"/>
          <p14:tracePt t="17822" x="8189913" y="3608388"/>
          <p14:tracePt t="17823" x="8189913" y="3597275"/>
          <p14:tracePt t="17824" x="8189913" y="3586163"/>
          <p14:tracePt t="17825" x="8189913" y="3581400"/>
          <p14:tracePt t="17827" x="8189913" y="3570288"/>
          <p14:tracePt t="17829" x="8189913" y="3552825"/>
          <p14:tracePt t="17830" x="8189913" y="3546475"/>
          <p14:tracePt t="17831" x="8189913" y="3541713"/>
          <p14:tracePt t="17832" x="8189913" y="3535363"/>
          <p14:tracePt t="17833" x="8189913" y="3524250"/>
          <p14:tracePt t="17834" x="8189913" y="3519488"/>
          <p14:tracePt t="17835" x="8189913" y="3513138"/>
          <p14:tracePt t="17836" x="8189913" y="3495675"/>
          <p14:tracePt t="17837" x="8189913" y="3490913"/>
          <p14:tracePt t="17839" x="8189913" y="3479800"/>
          <p14:tracePt t="17840" x="8189913" y="3468688"/>
          <p14:tracePt t="17841" x="8189913" y="3462338"/>
          <p14:tracePt t="17843" x="8189913" y="3451225"/>
          <p14:tracePt t="17843" x="8189913" y="3446463"/>
          <p14:tracePt t="17844" x="8189913" y="3435350"/>
          <p14:tracePt t="17845" x="8189913" y="3429000"/>
          <p14:tracePt t="17846" x="8189913" y="3411538"/>
          <p14:tracePt t="17847" x="8189913" y="3406775"/>
          <p14:tracePt t="17849" x="8189913" y="3395663"/>
          <p14:tracePt t="17850" x="8189913" y="3378200"/>
          <p14:tracePt t="17851" x="8189913" y="3367088"/>
          <p14:tracePt t="17853" x="8189913" y="3355975"/>
          <p14:tracePt t="17854" x="8189913" y="3344863"/>
          <p14:tracePt t="17855" x="8189913" y="3333750"/>
          <p14:tracePt t="17856" x="8189913" y="3327400"/>
          <p14:tracePt t="17857" x="8189913" y="3316288"/>
          <p14:tracePt t="17858" x="8189913" y="3311525"/>
          <p14:tracePt t="17859" x="8189913" y="3294063"/>
          <p14:tracePt t="17860" x="8189913" y="3287713"/>
          <p14:tracePt t="17861" x="8189913" y="3276600"/>
          <p14:tracePt t="17862" x="8189913" y="3265488"/>
          <p14:tracePt t="17863" x="8189913" y="3260725"/>
          <p14:tracePt t="17864" x="8189913" y="3254375"/>
          <p14:tracePt t="17865" x="8189913" y="3243263"/>
          <p14:tracePt t="17866" x="8189913" y="3232150"/>
          <p14:tracePt t="17867" x="8189913" y="3221038"/>
          <p14:tracePt t="17869" x="8189913" y="3209925"/>
          <p14:tracePt t="17870" x="8189913" y="3192463"/>
          <p14:tracePt t="17871" x="8189913" y="3181350"/>
          <p14:tracePt t="17872" x="8189913" y="3170238"/>
          <p14:tracePt t="17874" x="8189913" y="3152775"/>
          <p14:tracePt t="17875" x="8189913" y="3141663"/>
          <p14:tracePt t="17876" x="8189913" y="3136900"/>
          <p14:tracePt t="17877" x="8189913" y="3130550"/>
          <p14:tracePt t="17878" x="8189913" y="3119438"/>
          <p14:tracePt t="17879" x="8189913" y="3103563"/>
          <p14:tracePt t="17880" x="8189913" y="3097213"/>
          <p14:tracePt t="17881" x="8189913" y="3092450"/>
          <p14:tracePt t="17882" x="8189913" y="3079750"/>
          <p14:tracePt t="17883" x="8189913" y="3068638"/>
          <p14:tracePt t="17884" x="8189913" y="3057525"/>
          <p14:tracePt t="17886" x="8189913" y="3046413"/>
          <p14:tracePt t="17887" x="8189913" y="3035300"/>
          <p14:tracePt t="17888" x="8189913" y="3024188"/>
          <p14:tracePt t="17889" x="8189913" y="3019425"/>
          <p14:tracePt t="17890" x="8189913" y="3006725"/>
          <p14:tracePt t="17891" x="8189913" y="2995613"/>
          <p14:tracePt t="17913" x="8183563" y="2816225"/>
          <p14:tracePt t="17914" x="8183563" y="2798763"/>
          <p14:tracePt t="17915" x="8183563" y="2794000"/>
          <p14:tracePt t="17916" x="8183563" y="2787650"/>
          <p14:tracePt t="17917" x="8183563" y="2776538"/>
          <p14:tracePt t="17918" x="8183563" y="2765425"/>
          <p14:tracePt t="17919" x="8183563" y="2754313"/>
          <p14:tracePt t="17921" x="8183563" y="2743200"/>
          <p14:tracePt t="17922" x="8183563" y="2732088"/>
          <p14:tracePt t="17924" x="8183563" y="2720975"/>
          <p14:tracePt t="17925" x="8183563" y="2709863"/>
          <p14:tracePt t="17926" x="8183563" y="2703513"/>
          <p14:tracePt t="17927" x="8183563" y="2692400"/>
          <p14:tracePt t="17928" x="8183563" y="2687638"/>
          <p14:tracePt t="17929" x="8183563" y="2681288"/>
          <p14:tracePt t="17930" x="8183563" y="2670175"/>
          <p14:tracePt t="17931" x="8183563" y="2659063"/>
          <p14:tracePt t="17933" x="8183563" y="2652713"/>
          <p14:tracePt t="17934" x="8183563" y="2647950"/>
          <p14:tracePt t="17935" x="8183563" y="2636838"/>
          <p14:tracePt t="17936" x="8183563" y="2630488"/>
          <p14:tracePt t="17937" x="8183563" y="2625725"/>
          <p14:tracePt t="17938" x="8183563" y="2614613"/>
          <p14:tracePt t="17939" x="8183563" y="2601913"/>
          <p14:tracePt t="17941" x="8178800" y="2590800"/>
          <p14:tracePt t="17942" x="8178800" y="2586038"/>
          <p14:tracePt t="17943" x="8178800" y="2579688"/>
          <p14:tracePt t="17944" x="8178800" y="2568575"/>
          <p14:tracePt t="17945" x="8178800" y="2563813"/>
          <p14:tracePt t="17946" x="8178800" y="2552700"/>
          <p14:tracePt t="17947" x="8178800" y="2546350"/>
          <p14:tracePt t="17948" x="8178800" y="2541588"/>
          <p14:tracePt t="17949" x="8178800" y="2528888"/>
          <p14:tracePt t="17950" x="8178800" y="2524125"/>
          <p14:tracePt t="17952" x="8178800" y="2513013"/>
          <p14:tracePt t="17953" x="8178800" y="2506663"/>
          <p14:tracePt t="17954" x="8178800" y="2501900"/>
          <p14:tracePt t="17955" x="8178800" y="2495550"/>
          <p14:tracePt t="17956" x="8178800" y="2484438"/>
          <p14:tracePt t="17957" x="8178800" y="2479675"/>
          <p14:tracePt t="17958" x="8178800" y="2473325"/>
          <p14:tracePt t="17959" x="8178800" y="2466975"/>
          <p14:tracePt t="17960" x="8178800" y="2462213"/>
          <p14:tracePt t="17961" x="8178800" y="2451100"/>
          <p14:tracePt t="17962" x="8172450" y="2444750"/>
          <p14:tracePt t="17963" x="8172450" y="2439988"/>
          <p14:tracePt t="17964" x="8172450" y="2433638"/>
          <p14:tracePt t="17965" x="8172450" y="2428875"/>
          <p14:tracePt t="17966" x="8172450" y="2422525"/>
          <p14:tracePt t="17967" x="8172450" y="2417763"/>
          <p14:tracePt t="17968" x="8172450" y="2406650"/>
          <p14:tracePt t="17969" x="8172450" y="2393950"/>
          <p14:tracePt t="17971" x="8172450" y="2382838"/>
          <p14:tracePt t="17973" x="8172450" y="2378075"/>
          <p14:tracePt t="17974" x="8172450" y="2366963"/>
          <p14:tracePt t="17976" x="8172450" y="2360613"/>
          <p14:tracePt t="17977" x="8172450" y="2355850"/>
          <p14:tracePt t="17978" x="8172450" y="2349500"/>
          <p14:tracePt t="17979" x="8172450" y="2344738"/>
          <p14:tracePt t="17980" x="8172450" y="2333625"/>
          <p14:tracePt t="17981" x="8172450" y="2327275"/>
          <p14:tracePt t="17983" x="8172450" y="2320925"/>
          <p14:tracePt t="17984" x="8172450" y="2309813"/>
          <p14:tracePt t="17985" x="8172450" y="2305050"/>
          <p14:tracePt t="17986" x="8172450" y="2298700"/>
          <p14:tracePt t="17988" x="8172450" y="2293938"/>
          <p14:tracePt t="17989" x="8172450" y="2282825"/>
          <p14:tracePt t="17990" x="8172450" y="2276475"/>
          <p14:tracePt t="17991" x="8172450" y="2271713"/>
          <p14:tracePt t="17992" x="8172450" y="2265363"/>
          <p14:tracePt t="17994" x="8172450" y="2259013"/>
          <p14:tracePt t="17995" x="8172450" y="2254250"/>
          <p14:tracePt t="17996" x="8172450" y="2247900"/>
          <p14:tracePt t="17998" x="8172450" y="2236788"/>
          <p14:tracePt t="18000" x="8172450" y="2232025"/>
          <p14:tracePt t="18001" x="8172450" y="2225675"/>
          <p14:tracePt t="18003" x="8172450" y="2220913"/>
          <p14:tracePt t="18004" x="8172450" y="2214563"/>
          <p14:tracePt t="18005" x="8172450" y="2209800"/>
          <p14:tracePt t="18006" x="8172450" y="2203450"/>
          <p14:tracePt t="18008" x="8172450" y="2198688"/>
          <p14:tracePt t="18009" x="8172450" y="2192338"/>
          <p14:tracePt t="18011" x="8172450" y="2185988"/>
          <p14:tracePt t="18013" x="8172450" y="2181225"/>
          <p14:tracePt t="18014" x="8172450" y="2174875"/>
          <p14:tracePt t="18015" x="8172450" y="2170113"/>
          <p14:tracePt t="18016" x="8167688" y="2170113"/>
          <p14:tracePt t="18017" x="8167688" y="2163763"/>
          <p14:tracePt t="18018" x="8167688" y="2159000"/>
          <p14:tracePt t="18020" x="8167688" y="2152650"/>
          <p14:tracePt t="18022" x="8167688" y="2147888"/>
          <p14:tracePt t="18023" x="8167688" y="2141538"/>
          <p14:tracePt t="18024" x="8167688" y="2136775"/>
          <p14:tracePt t="18027" x="8167688" y="2130425"/>
          <p14:tracePt t="18029" x="8167688" y="2124075"/>
          <p14:tracePt t="18031" x="8167688" y="2119313"/>
          <p14:tracePt t="18032" x="8167688" y="2112963"/>
          <p14:tracePt t="18035" x="8167688" y="2108200"/>
          <p14:tracePt t="18038" x="8167688" y="2101850"/>
          <p14:tracePt t="18040" x="8167688" y="2097088"/>
          <p14:tracePt t="18041" x="8167688" y="2090738"/>
          <p14:tracePt t="18044" x="8167688" y="2085975"/>
          <p14:tracePt t="18046" x="8167688" y="2079625"/>
          <p14:tracePt t="18049" x="8167688" y="2074863"/>
          <p14:tracePt t="18050" x="8167688" y="2068513"/>
          <p14:tracePt t="18054" x="8167688" y="2063750"/>
          <p14:tracePt t="18057" x="8167688" y="2057400"/>
          <p14:tracePt t="18060" x="8167688" y="2051050"/>
          <p14:tracePt t="18061" x="8167688" y="2046288"/>
          <p14:tracePt t="18064" x="8167688" y="2039938"/>
          <p14:tracePt t="18068" x="8167688" y="2035175"/>
          <p14:tracePt t="18072" x="8167688" y="2028825"/>
          <p14:tracePt t="18075" x="8167688" y="2024063"/>
          <p14:tracePt t="18077" x="8167688" y="2017713"/>
          <p14:tracePt t="18081" x="8167688" y="2012950"/>
          <p14:tracePt t="18085" x="8167688" y="2006600"/>
          <p14:tracePt t="18089" x="8167688" y="2001838"/>
          <p14:tracePt t="18091" x="8167688" y="1995488"/>
          <p14:tracePt t="18094" x="8167688" y="1990725"/>
          <p14:tracePt t="18097" x="8167688" y="1984375"/>
          <p14:tracePt t="18102" x="8167688" y="1978025"/>
          <p14:tracePt t="18103" x="8167688" y="1973263"/>
          <p14:tracePt t="18107" x="8167688" y="1966913"/>
          <p14:tracePt t="18111" x="8167688" y="1962150"/>
          <p14:tracePt t="18115" x="8167688" y="1955800"/>
          <p14:tracePt t="18117" x="8167688" y="1951038"/>
          <p14:tracePt t="18120" x="8167688" y="1944688"/>
          <p14:tracePt t="18124" x="8167688" y="1939925"/>
          <p14:tracePt t="18128" x="8167688" y="1933575"/>
          <p14:tracePt t="18130" x="8167688" y="1928813"/>
          <p14:tracePt t="18134" x="8167688" y="1922463"/>
          <p14:tracePt t="18138" x="8167688" y="1916113"/>
          <p14:tracePt t="18142" x="8167688" y="1911350"/>
          <p14:tracePt t="18144" x="8167688" y="1905000"/>
          <p14:tracePt t="18147" x="8167688" y="1900238"/>
          <p14:tracePt t="18152" x="8167688" y="1893888"/>
          <p14:tracePt t="18157" x="8167688" y="1889125"/>
          <p14:tracePt t="18158" x="8167688" y="1882775"/>
          <p14:tracePt t="18162" x="8167688" y="1878013"/>
          <p14:tracePt t="18167" x="8167688" y="1871663"/>
          <p14:tracePt t="18172" x="8167688" y="1866900"/>
          <p14:tracePt t="18176" x="8167688" y="1860550"/>
          <p14:tracePt t="18178" x="8167688" y="1855788"/>
          <p14:tracePt t="18183" x="8167688" y="1849438"/>
          <p14:tracePt t="18185" x="8161338" y="1849438"/>
          <p14:tracePt t="18187" x="8161338" y="1843088"/>
          <p14:tracePt t="18192" x="8161338" y="1838325"/>
          <p14:tracePt t="18195" x="8161338" y="1831975"/>
          <p14:tracePt t="18200" x="8161338" y="1827213"/>
          <p14:tracePt t="18204" x="8161338" y="1820863"/>
          <p14:tracePt t="18209" x="8161338" y="1816100"/>
          <p14:tracePt t="18212" x="8161338" y="1809750"/>
          <p14:tracePt t="18216" x="8161338" y="1804988"/>
          <p14:tracePt t="18221" x="8161338" y="1798638"/>
          <p14:tracePt t="18225" x="8161338" y="1793875"/>
          <p14:tracePt t="18228" x="8161338" y="1787525"/>
          <p14:tracePt t="18233" x="8161338" y="1781175"/>
          <p14:tracePt t="18239" x="8161338" y="1776413"/>
          <p14:tracePt t="18243" x="8161338" y="1770063"/>
          <p14:tracePt t="18246" x="8161338" y="1765300"/>
          <p14:tracePt t="18249" x="8156575" y="1765300"/>
          <p14:tracePt t="18252" x="8156575" y="1758950"/>
          <p14:tracePt t="18258" x="8156575" y="1754188"/>
          <p14:tracePt t="18265" x="8156575" y="1747838"/>
          <p14:tracePt t="18269" x="8156575" y="1743075"/>
          <p14:tracePt t="18281" x="8156575" y="1736725"/>
          <p14:tracePt t="18467" x="8156575" y="1743075"/>
          <p14:tracePt t="18470" x="8156575" y="1747838"/>
          <p14:tracePt t="18476" x="8156575" y="1754188"/>
          <p14:tracePt t="18481" x="8156575" y="1758950"/>
          <p14:tracePt t="18485" x="8156575" y="1765300"/>
          <p14:tracePt t="18488" x="8156575" y="1770063"/>
          <p14:tracePt t="18492" x="8156575" y="1776413"/>
          <p14:tracePt t="18495" x="8156575" y="1781175"/>
          <p14:tracePt t="18498" x="8156575" y="1787525"/>
          <p14:tracePt t="18500" x="8156575" y="1793875"/>
          <p14:tracePt t="18503" x="8156575" y="1798638"/>
          <p14:tracePt t="18506" x="8156575" y="1804988"/>
          <p14:tracePt t="18508" x="8156575" y="1809750"/>
          <p14:tracePt t="18510" x="8156575" y="1816100"/>
          <p14:tracePt t="18513" x="8156575" y="1820863"/>
          <p14:tracePt t="18515" x="8156575" y="1827213"/>
          <p14:tracePt t="18518" x="8156575" y="1831975"/>
          <p14:tracePt t="18519" x="8156575" y="1838325"/>
          <p14:tracePt t="18520" x="8156575" y="1843088"/>
          <p14:tracePt t="18523" x="8156575" y="1849438"/>
          <p14:tracePt t="18525" x="8156575" y="1855788"/>
          <p14:tracePt t="18526" x="8156575" y="1860550"/>
          <p14:tracePt t="18528" x="8156575" y="1866900"/>
          <p14:tracePt t="18531" x="8156575" y="1871663"/>
          <p14:tracePt t="18533" x="8156575" y="1882775"/>
          <p14:tracePt t="18536" x="8156575" y="1889125"/>
          <p14:tracePt t="18538" x="8156575" y="1893888"/>
          <p14:tracePt t="18539" x="8156575" y="1900238"/>
          <p14:tracePt t="18541" x="8156575" y="1905000"/>
          <p14:tracePt t="18543" x="8156575" y="1911350"/>
          <p14:tracePt t="18545" x="8156575" y="1916113"/>
          <p14:tracePt t="18547" x="8161338" y="1922463"/>
          <p14:tracePt t="18548" x="8161338" y="1928813"/>
          <p14:tracePt t="18550" x="8161338" y="1933575"/>
          <p14:tracePt t="18552" x="8161338" y="1939925"/>
          <p14:tracePt t="18553" x="8161338" y="1944688"/>
          <p14:tracePt t="18555" x="8161338" y="1951038"/>
          <p14:tracePt t="18557" x="8161338" y="1955800"/>
          <p14:tracePt t="18559" x="8161338" y="1962150"/>
          <p14:tracePt t="18560" x="8161338" y="1966913"/>
          <p14:tracePt t="18562" x="8161338" y="1973263"/>
          <p14:tracePt t="18564" x="8161338" y="1978025"/>
          <p14:tracePt t="18566" x="8161338" y="1984375"/>
          <p14:tracePt t="18567" x="8161338" y="1990725"/>
          <p14:tracePt t="18568" x="8161338" y="1995488"/>
          <p14:tracePt t="18570" x="8161338" y="2001838"/>
          <p14:tracePt t="18571" x="8161338" y="2006600"/>
          <p14:tracePt t="18574" x="8161338" y="2012950"/>
          <p14:tracePt t="18576" x="8161338" y="2017713"/>
          <p14:tracePt t="18578" x="8161338" y="2024063"/>
          <p14:tracePt t="18580" x="8161338" y="2028825"/>
          <p14:tracePt t="18581" x="8161338" y="2035175"/>
          <p14:tracePt t="18583" x="8161338" y="2039938"/>
          <p14:tracePt t="18585" x="8161338" y="2046288"/>
          <p14:tracePt t="18587" x="8161338" y="2051050"/>
          <p14:tracePt t="18588" x="8161338" y="2057400"/>
          <p14:tracePt t="18591" x="8161338" y="2063750"/>
          <p14:tracePt t="18592" x="8161338" y="2068513"/>
          <p14:tracePt t="18594" x="8161338" y="2074863"/>
          <p14:tracePt t="18596" x="8161338" y="2079625"/>
          <p14:tracePt t="18598" x="8161338" y="2085975"/>
          <p14:tracePt t="18600" x="8161338" y="2090738"/>
          <p14:tracePt t="18601" x="8161338" y="2097088"/>
          <p14:tracePt t="18604" x="8161338" y="2101850"/>
          <p14:tracePt t="18605" x="8161338" y="2108200"/>
          <p14:tracePt t="18607" x="8161338" y="2112963"/>
          <p14:tracePt t="18608" x="8161338" y="2119313"/>
          <p14:tracePt t="18610" x="8161338" y="2124075"/>
          <p14:tracePt t="18612" x="8161338" y="2130425"/>
          <p14:tracePt t="18614" x="8161338" y="2136775"/>
          <p14:tracePt t="18615" x="8161338" y="2141538"/>
          <p14:tracePt t="18616" x="8161338" y="2147888"/>
          <p14:tracePt t="18618" x="8161338" y="2152650"/>
          <p14:tracePt t="18620" x="8161338" y="2163763"/>
          <p14:tracePt t="18622" x="8161338" y="2170113"/>
          <p14:tracePt t="18624" x="8161338" y="2174875"/>
          <p14:tracePt t="18625" x="8161338" y="2181225"/>
          <p14:tracePt t="18626" x="8161338" y="2185988"/>
          <p14:tracePt t="18629" x="8161338" y="2198688"/>
          <p14:tracePt t="18631" x="8161338" y="2203450"/>
          <p14:tracePt t="18632" x="8161338" y="2209800"/>
          <p14:tracePt t="18633" x="8161338" y="2214563"/>
          <p14:tracePt t="18634" x="8167688" y="2220913"/>
          <p14:tracePt t="18636" x="8167688" y="2225675"/>
          <p14:tracePt t="18637" x="8167688" y="2232025"/>
          <p14:tracePt t="18638" x="8167688" y="2236788"/>
          <p14:tracePt t="18639" x="8167688" y="2243138"/>
          <p14:tracePt t="18642" x="8167688" y="2254250"/>
          <p14:tracePt t="18643" x="8167688" y="2259013"/>
          <p14:tracePt t="18645" x="8167688" y="2265363"/>
          <p14:tracePt t="18646" x="8167688" y="2271713"/>
          <p14:tracePt t="18647" x="8167688" y="2276475"/>
          <p14:tracePt t="18648" x="8167688" y="2282825"/>
          <p14:tracePt t="18650" x="8167688" y="2293938"/>
          <p14:tracePt t="18651" x="8167688" y="2298700"/>
          <p14:tracePt t="18653" x="8167688" y="2305050"/>
          <p14:tracePt t="18654" x="8167688" y="2309813"/>
          <p14:tracePt t="18656" x="8167688" y="2316163"/>
          <p14:tracePt t="18658" x="8172450" y="2333625"/>
          <p14:tracePt t="18659" x="8172450" y="2338388"/>
          <p14:tracePt t="18661" x="8172450" y="2349500"/>
          <p14:tracePt t="18663" x="8172450" y="2355850"/>
          <p14:tracePt t="18664" x="8172450" y="2360613"/>
          <p14:tracePt t="18665" x="8172450" y="2366963"/>
          <p14:tracePt t="18666" x="8172450" y="2371725"/>
          <p14:tracePt t="18667" x="8172450" y="2382838"/>
          <p14:tracePt t="18669" x="8172450" y="2389188"/>
          <p14:tracePt t="18670" x="8172450" y="2400300"/>
          <p14:tracePt t="18672" x="8172450" y="2411413"/>
          <p14:tracePt t="18674" x="8172450" y="2417763"/>
          <p14:tracePt t="18675" x="8172450" y="2422525"/>
          <p14:tracePt t="18677" x="8172450" y="2428875"/>
          <p14:tracePt t="18678" x="8172450" y="2439988"/>
          <p14:tracePt t="18679" x="8172450" y="2444750"/>
          <p14:tracePt t="18680" x="8172450" y="2451100"/>
          <p14:tracePt t="18682" x="8172450" y="2462213"/>
          <p14:tracePt t="18683" x="8172450" y="2466975"/>
          <p14:tracePt t="18685" x="8172450" y="2479675"/>
          <p14:tracePt t="18687" x="8172450" y="2484438"/>
          <p14:tracePt t="18688" x="8172450" y="2495550"/>
          <p14:tracePt t="18689" x="8172450" y="2501900"/>
          <p14:tracePt t="18691" x="8172450" y="2506663"/>
          <p14:tracePt t="18692" x="8172450" y="2513013"/>
          <p14:tracePt t="18693" x="8172450" y="2524125"/>
          <p14:tracePt t="18694" x="8172450" y="2528888"/>
          <p14:tracePt t="18696" x="8172450" y="2535238"/>
          <p14:tracePt t="18697" x="8172450" y="2541588"/>
          <p14:tracePt t="18698" x="8172450" y="2546350"/>
          <p14:tracePt t="18699" x="8172450" y="2557463"/>
          <p14:tracePt t="18700" x="8172450" y="2563813"/>
          <p14:tracePt t="18701" x="8172450" y="2568575"/>
          <p14:tracePt t="18703" x="8172450" y="2574925"/>
          <p14:tracePt t="18704" x="8172450" y="2586038"/>
          <p14:tracePt t="18705" x="8172450" y="2590800"/>
          <p14:tracePt t="18707" x="8172450" y="2597150"/>
          <p14:tracePt t="18708" x="8172450" y="2608263"/>
          <p14:tracePt t="18709" x="8172450" y="2614613"/>
          <p14:tracePt t="18710" x="8172450" y="2619375"/>
          <p14:tracePt t="18712" x="8172450" y="2630488"/>
          <p14:tracePt t="18713" x="8172450" y="2636838"/>
          <p14:tracePt t="18715" x="8172450" y="2647950"/>
          <p14:tracePt t="18717" x="8172450" y="2652713"/>
          <p14:tracePt t="18718" x="8172450" y="2663825"/>
          <p14:tracePt t="18719" x="8172450" y="2670175"/>
          <p14:tracePt t="18721" x="8172450" y="2676525"/>
          <p14:tracePt t="18722" x="8172450" y="2681288"/>
          <p14:tracePt t="18723" x="8172450" y="2692400"/>
          <p14:tracePt t="18724" x="8172450" y="2698750"/>
          <p14:tracePt t="18726" x="8172450" y="2703513"/>
          <p14:tracePt t="18727" x="8172450" y="2709863"/>
          <p14:tracePt t="18728" x="8172450" y="2714625"/>
          <p14:tracePt t="18729" x="8172450" y="2725738"/>
          <p14:tracePt t="18731" x="8172450" y="2736850"/>
          <p14:tracePt t="18733" x="8172450" y="2743200"/>
          <p14:tracePt t="18734" x="8172450" y="2754313"/>
          <p14:tracePt t="18735" x="8172450" y="2760663"/>
          <p14:tracePt t="18738" x="8172450" y="2771775"/>
          <p14:tracePt t="18739" x="8172450" y="2776538"/>
          <p14:tracePt t="18740" x="8172450" y="2782888"/>
          <p14:tracePt t="18741" x="8172450" y="2787650"/>
          <p14:tracePt t="18743" x="8172450" y="2798763"/>
          <p14:tracePt t="18744" x="8178800" y="2805113"/>
          <p14:tracePt t="18746" x="8178800" y="2809875"/>
          <p14:tracePt t="18747" x="8178800" y="2822575"/>
          <p14:tracePt t="18748" x="8178800" y="2827338"/>
          <p14:tracePt t="18749" x="8178800" y="2833688"/>
          <p14:tracePt t="18750" x="8178800" y="2838450"/>
          <p14:tracePt t="18751" x="8178800" y="2844800"/>
          <p14:tracePt t="18752" x="8178800" y="2849563"/>
          <p14:tracePt t="18753" x="8183563" y="2855913"/>
          <p14:tracePt t="18754" x="8183563" y="2860675"/>
          <p14:tracePt t="18756" x="8183563" y="2867025"/>
          <p14:tracePt t="18757" x="8183563" y="2871788"/>
          <p14:tracePt t="18758" x="8183563" y="2878138"/>
          <p14:tracePt t="18760" x="8183563" y="2889250"/>
          <p14:tracePt t="18761" x="8183563" y="2895600"/>
          <p14:tracePt t="18762" x="8183563" y="2900363"/>
          <p14:tracePt t="18763" x="8183563" y="2906713"/>
          <p14:tracePt t="18765" x="8183563" y="2911475"/>
          <p14:tracePt t="18766" x="8183563" y="2922588"/>
          <p14:tracePt t="18768" x="8183563" y="2933700"/>
          <p14:tracePt t="18770" x="8183563" y="2940050"/>
          <p14:tracePt t="18772" x="8183563" y="2951163"/>
          <p14:tracePt t="18774" x="8189913" y="2957513"/>
          <p14:tracePt t="18775" x="8189913" y="2962275"/>
          <p14:tracePt t="18776" x="8189913" y="2968625"/>
          <p14:tracePt t="18777" x="8189913" y="2973388"/>
          <p14:tracePt t="18778" x="8189913" y="2979738"/>
          <p14:tracePt t="18779" x="8189913" y="2984500"/>
          <p14:tracePt t="18780" x="8189913" y="2990850"/>
          <p14:tracePt t="18781" x="8189913" y="2995613"/>
          <p14:tracePt t="18783" x="8189913" y="3001963"/>
          <p14:tracePt t="18784" x="8189913" y="3006725"/>
          <p14:tracePt t="18785" x="8189913" y="3013075"/>
          <p14:tracePt t="18786" x="8189913" y="3019425"/>
          <p14:tracePt t="18787" x="8189913" y="3024188"/>
          <p14:tracePt t="18788" x="8189913" y="3030538"/>
          <p14:tracePt t="18789" x="8189913" y="3035300"/>
          <p14:tracePt t="18790" x="8189913" y="3041650"/>
          <p14:tracePt t="18791" x="8189913" y="3046413"/>
          <p14:tracePt t="18793" x="8189913" y="3052763"/>
          <p14:tracePt t="18794" x="8189913" y="3057525"/>
          <p14:tracePt t="18796" x="8189913" y="3063875"/>
          <p14:tracePt t="18797" x="8189913" y="3068638"/>
          <p14:tracePt t="18798" x="8194675" y="3074988"/>
          <p14:tracePt t="18800" x="8194675" y="3086100"/>
          <p14:tracePt t="18802" x="8194675" y="3092450"/>
          <p14:tracePt t="18803" x="8194675" y="3097213"/>
          <p14:tracePt t="18804" x="8194675" y="3103563"/>
          <p14:tracePt t="18805" x="8194675" y="3108325"/>
          <p14:tracePt t="18806" x="8194675" y="3114675"/>
          <p14:tracePt t="18807" x="8194675" y="3119438"/>
          <p14:tracePt t="18809" x="8194675" y="3125788"/>
          <p14:tracePt t="18810" x="8194675" y="3130550"/>
          <p14:tracePt t="18812" x="8201025" y="3141663"/>
          <p14:tracePt t="18814" x="8201025" y="3148013"/>
          <p14:tracePt t="18816" x="8201025" y="3159125"/>
          <p14:tracePt t="18818" x="8201025" y="3165475"/>
          <p14:tracePt t="18819" x="8201025" y="3170238"/>
          <p14:tracePt t="18820" x="8201025" y="3176588"/>
          <p14:tracePt t="18821" x="8201025" y="3181350"/>
          <p14:tracePt t="18823" x="8201025" y="3192463"/>
          <p14:tracePt t="18825" x="8201025" y="3198813"/>
          <p14:tracePt t="18827" x="8201025" y="3203575"/>
          <p14:tracePt t="18829" x="8201025" y="3214688"/>
          <p14:tracePt t="18830" x="8201025" y="3221038"/>
          <p14:tracePt t="18831" x="8201025" y="3227388"/>
          <p14:tracePt t="18833" x="8201025" y="3232150"/>
          <p14:tracePt t="18835" x="8201025" y="3238500"/>
          <p14:tracePt t="18836" x="8207375" y="3243263"/>
          <p14:tracePt t="18837" x="8207375" y="3249613"/>
          <p14:tracePt t="18839" x="8207375" y="3254375"/>
          <p14:tracePt t="18840" x="8207375" y="3260725"/>
          <p14:tracePt t="18842" x="8207375" y="3271838"/>
          <p14:tracePt t="18844" x="8207375" y="3276600"/>
          <p14:tracePt t="18846" x="8207375" y="3282950"/>
          <p14:tracePt t="18847" x="8207375" y="3287713"/>
          <p14:tracePt t="18849" x="8207375" y="3294063"/>
          <p14:tracePt t="18850" x="8207375" y="3300413"/>
          <p14:tracePt t="18852" x="8207375" y="3311525"/>
          <p14:tracePt t="18854" x="8207375" y="3316288"/>
          <p14:tracePt t="18856" x="8207375" y="3322638"/>
          <p14:tracePt t="18857" x="8207375" y="3327400"/>
          <p14:tracePt t="18858" x="8207375" y="3333750"/>
          <p14:tracePt t="18860" x="8207375" y="3338513"/>
          <p14:tracePt t="18862" x="8207375" y="3344863"/>
          <p14:tracePt t="18863" x="8207375" y="3349625"/>
          <p14:tracePt t="18865" x="8207375" y="3355975"/>
          <p14:tracePt t="18866" x="8212138" y="3355975"/>
          <p14:tracePt t="18867" x="8212138" y="3362325"/>
          <p14:tracePt t="18868" x="8212138" y="3367088"/>
          <p14:tracePt t="18869" x="8212138" y="3373438"/>
          <p14:tracePt t="18871" x="8212138" y="3378200"/>
          <p14:tracePt t="18873" x="8212138" y="3384550"/>
          <p14:tracePt t="18875" x="8212138" y="3389313"/>
          <p14:tracePt t="18876" x="8212138" y="3395663"/>
          <p14:tracePt t="18878" x="8212138" y="3400425"/>
          <p14:tracePt t="18879" x="8212138" y="3406775"/>
          <p14:tracePt t="18880" x="8212138" y="3411538"/>
          <p14:tracePt t="18881" x="8212138" y="3417888"/>
          <p14:tracePt t="18883" x="8212138" y="3422650"/>
          <p14:tracePt t="18885" x="8212138" y="3429000"/>
          <p14:tracePt t="18886" x="8212138" y="3435350"/>
          <p14:tracePt t="18888" x="8212138" y="3440113"/>
          <p14:tracePt t="18889" x="8212138" y="3446463"/>
          <p14:tracePt t="18890" x="8212138" y="3451225"/>
          <p14:tracePt t="18912" x="8218488" y="3519488"/>
          <p14:tracePt t="18913" x="8218488" y="3524250"/>
          <p14:tracePt t="18915" x="8218488" y="3530600"/>
          <p14:tracePt t="18918" x="8218488" y="3535363"/>
          <p14:tracePt t="18919" x="8218488" y="3541713"/>
          <p14:tracePt t="18921" x="8218488" y="3546475"/>
          <p14:tracePt t="18923" x="8218488" y="3552825"/>
          <p14:tracePt t="18925" x="8218488" y="3557588"/>
          <p14:tracePt t="18927" x="8218488" y="3563938"/>
          <p14:tracePt t="18930" x="8218488" y="3570288"/>
          <p14:tracePt t="18932" x="8218488" y="3575050"/>
          <p14:tracePt t="18935" x="8218488" y="3581400"/>
          <p14:tracePt t="18936" x="8218488" y="3586163"/>
          <p14:tracePt t="18939" x="8218488" y="3592513"/>
          <p14:tracePt t="18943" x="8218488" y="3597275"/>
          <p14:tracePt t="18946" x="8218488" y="3603625"/>
          <p14:tracePt t="18950" x="8218488" y="3608388"/>
          <p14:tracePt t="18953" x="8218488" y="3614738"/>
          <p14:tracePt t="18957" x="8218488" y="3619500"/>
          <p14:tracePt t="18964" x="8218488" y="3625850"/>
          <p14:tracePt t="18973" x="8218488" y="3630613"/>
          <p14:tracePt t="18983" x="8218488" y="3636963"/>
          <p14:tracePt t="19083" x="8218488" y="3643313"/>
          <p14:tracePt t="19096" x="8218488" y="3648075"/>
          <p14:tracePt t="19104" x="8218488" y="3654425"/>
          <p14:tracePt t="19108" x="8218488" y="3659188"/>
          <p14:tracePt t="19115" x="8218488" y="3665538"/>
          <p14:tracePt t="19121" x="8218488" y="3670300"/>
          <p14:tracePt t="19127" x="8218488" y="3676650"/>
          <p14:tracePt t="19130" x="8218488" y="3681413"/>
          <p14:tracePt t="19135" x="8218488" y="3687763"/>
          <p14:tracePt t="19141" x="8218488" y="3692525"/>
          <p14:tracePt t="19147" x="8218488" y="3698875"/>
          <p14:tracePt t="19150" x="8218488" y="3705225"/>
          <p14:tracePt t="19156" x="8218488" y="3709988"/>
          <p14:tracePt t="19162" x="8218488" y="3716338"/>
          <p14:tracePt t="19170" x="8218488" y="3721100"/>
          <p14:tracePt t="19174" x="8218488" y="3727450"/>
          <p14:tracePt t="19181" x="8218488" y="3732213"/>
          <p14:tracePt t="19191" x="8218488" y="3738563"/>
          <p14:tracePt t="19193" x="8223250" y="3738563"/>
          <p14:tracePt t="19199" x="8223250" y="3743325"/>
          <p14:tracePt t="19203" x="8223250" y="3749675"/>
          <p14:tracePt t="19211" x="8223250" y="3754438"/>
          <p14:tracePt t="19218" x="8223250" y="3760788"/>
          <p14:tracePt t="19225" x="8223250" y="3765550"/>
          <p14:tracePt t="19228" x="8223250" y="3771900"/>
          <p14:tracePt t="19233" x="8223250" y="3778250"/>
          <p14:tracePt t="19239" x="8223250" y="3783013"/>
          <p14:tracePt t="19244" x="8223250" y="3789363"/>
          <p14:tracePt t="19250" x="8223250" y="3794125"/>
          <p14:tracePt t="19252" x="8223250" y="3800475"/>
          <p14:tracePt t="19257" x="8223250" y="3805238"/>
          <p14:tracePt t="19262" x="8223250" y="3811588"/>
          <p14:tracePt t="19268" x="8223250" y="3816350"/>
          <p14:tracePt t="19270" x="8223250" y="3822700"/>
          <p14:tracePt t="19277" x="8223250" y="3827463"/>
          <p14:tracePt t="19283" x="8223250" y="3833813"/>
          <p14:tracePt t="19290" x="8223250" y="3838575"/>
          <p14:tracePt t="19293" x="8223250" y="3844925"/>
          <p14:tracePt t="19301" x="8223250" y="3851275"/>
          <p14:tracePt t="19309" x="8223250" y="3856038"/>
          <p14:tracePt t="19316" x="8223250" y="3862388"/>
          <p14:tracePt t="19320" x="8223250" y="3867150"/>
          <p14:tracePt t="19327" x="8223250" y="3873500"/>
          <p14:tracePt t="19334" x="8223250" y="3878263"/>
          <p14:tracePt t="19341" x="8223250" y="3884613"/>
          <p14:tracePt t="19344" x="8223250" y="3889375"/>
          <p14:tracePt t="19350" x="8223250" y="3895725"/>
          <p14:tracePt t="19357" x="8223250" y="3900488"/>
          <p14:tracePt t="19363" x="8223250" y="3906838"/>
          <p14:tracePt t="19366" x="8223250" y="3913188"/>
          <p14:tracePt t="19374" x="8223250" y="3917950"/>
          <p14:tracePt t="19381" x="8223250" y="3924300"/>
          <p14:tracePt t="19390" x="8223250" y="3929063"/>
          <p14:tracePt t="19396" x="8223250" y="3935413"/>
          <p14:tracePt t="19463" x="8223250" y="3929063"/>
          <p14:tracePt t="19468" x="8223250" y="3924300"/>
          <p14:tracePt t="19472" x="8223250" y="3917950"/>
          <p14:tracePt t="19476" x="8223250" y="3913188"/>
          <p14:tracePt t="19477" x="8223250" y="3906838"/>
          <p14:tracePt t="19481" x="8223250" y="3900488"/>
          <p14:tracePt t="19484" x="8223250" y="3895725"/>
          <p14:tracePt t="19487" x="8223250" y="3889375"/>
          <p14:tracePt t="19489" x="8223250" y="3884613"/>
          <p14:tracePt t="19491" x="8223250" y="3878263"/>
          <p14:tracePt t="19494" x="8223250" y="3873500"/>
          <p14:tracePt t="19496" x="8223250" y="3867150"/>
          <p14:tracePt t="19497" x="8223250" y="3862388"/>
          <p14:tracePt t="19500" x="8223250" y="3856038"/>
          <p14:tracePt t="19502" x="8223250" y="3851275"/>
          <p14:tracePt t="19504" x="8223250" y="3844925"/>
          <p14:tracePt t="19506" x="8223250" y="3838575"/>
          <p14:tracePt t="19508" x="8223250" y="3833813"/>
          <p14:tracePt t="19511" x="8223250" y="3827463"/>
          <p14:tracePt t="19513" x="8223250" y="3822700"/>
          <p14:tracePt t="19514" x="8223250" y="3816350"/>
          <p14:tracePt t="19515" x="8223250" y="3811588"/>
          <p14:tracePt t="19517" x="8223250" y="3805238"/>
          <p14:tracePt t="19519" x="8223250" y="3800475"/>
          <p14:tracePt t="19520" x="8223250" y="3794125"/>
          <p14:tracePt t="19522" x="8223250" y="3789363"/>
          <p14:tracePt t="19523" x="8223250" y="3783013"/>
          <p14:tracePt t="19524" x="8223250" y="3778250"/>
          <p14:tracePt t="19526" x="8223250" y="3771900"/>
          <p14:tracePt t="19527" x="8223250" y="3765550"/>
          <p14:tracePt t="19529" x="8223250" y="3760788"/>
          <p14:tracePt t="19530" x="8223250" y="3754438"/>
          <p14:tracePt t="19531" x="8223250" y="3749675"/>
          <p14:tracePt t="19533" x="8223250" y="3738563"/>
          <p14:tracePt t="19535" x="8223250" y="3732213"/>
          <p14:tracePt t="19536" x="8223250" y="3727450"/>
          <p14:tracePt t="19538" x="8223250" y="3721100"/>
          <p14:tracePt t="19539" x="8223250" y="3716338"/>
          <p14:tracePt t="19540" x="8223250" y="3705225"/>
          <p14:tracePt t="19542" x="8223250" y="3698875"/>
          <p14:tracePt t="19543" x="8223250" y="3692525"/>
          <p14:tracePt t="19544" x="8223250" y="3687763"/>
          <p14:tracePt t="19545" x="8223250" y="3681413"/>
          <p14:tracePt t="19547" x="8223250" y="3676650"/>
          <p14:tracePt t="19548" x="8223250" y="3670300"/>
          <p14:tracePt t="19549" x="8223250" y="3665538"/>
          <p14:tracePt t="19550" x="8223250" y="3659188"/>
          <p14:tracePt t="19551" x="8223250" y="3654425"/>
          <p14:tracePt t="19552" x="8223250" y="3648075"/>
          <p14:tracePt t="19553" x="8223250" y="3643313"/>
          <p14:tracePt t="19554" x="8223250" y="3630613"/>
          <p14:tracePt t="19555" x="8223250" y="3625850"/>
          <p14:tracePt t="19556" x="8223250" y="3619500"/>
          <p14:tracePt t="19557" x="8223250" y="3614738"/>
          <p14:tracePt t="19559" x="8223250" y="3603625"/>
          <p14:tracePt t="19560" x="8223250" y="3597275"/>
          <p14:tracePt t="19561" x="8223250" y="3592513"/>
          <p14:tracePt t="19562" x="8223250" y="3586163"/>
          <p14:tracePt t="19564" x="8223250" y="3575050"/>
          <p14:tracePt t="19565" x="8223250" y="3570288"/>
          <p14:tracePt t="19566" x="8223250" y="3563938"/>
          <p14:tracePt t="19567" x="8223250" y="3552825"/>
          <p14:tracePt t="19568" x="8223250" y="3541713"/>
          <p14:tracePt t="19570" x="8223250" y="3535363"/>
          <p14:tracePt t="19571" x="8223250" y="3519488"/>
          <p14:tracePt t="19572" x="8223250" y="3513138"/>
          <p14:tracePt t="19573" x="8223250" y="3508375"/>
          <p14:tracePt t="19574" x="8223250" y="3502025"/>
          <p14:tracePt t="19575" x="8223250" y="3490913"/>
          <p14:tracePt t="19577" x="8223250" y="3479800"/>
          <p14:tracePt t="19578" x="8223250" y="3473450"/>
          <p14:tracePt t="19579" x="8223250" y="3462338"/>
          <p14:tracePt t="19581" x="8223250" y="3446463"/>
          <p14:tracePt t="19582" x="8223250" y="3440113"/>
          <p14:tracePt t="19583" x="8223250" y="3435350"/>
          <p14:tracePt t="19584" x="8223250" y="3429000"/>
          <p14:tracePt t="19585" x="8223250" y="3411538"/>
          <p14:tracePt t="19586" x="8223250" y="3406775"/>
          <p14:tracePt t="19587" x="8223250" y="3400425"/>
          <p14:tracePt t="19588" x="8223250" y="3395663"/>
          <p14:tracePt t="19589" x="8223250" y="3384550"/>
          <p14:tracePt t="19591" x="8223250" y="3367088"/>
          <p14:tracePt t="19592" x="8223250" y="3355975"/>
          <p14:tracePt t="19593" x="8223250" y="3349625"/>
          <p14:tracePt t="19594" x="8223250" y="3344863"/>
          <p14:tracePt t="19595" x="8223250" y="3327400"/>
          <p14:tracePt t="19596" x="8223250" y="3322638"/>
          <p14:tracePt t="19598" x="8223250" y="3311525"/>
          <p14:tracePt t="19599" x="8223250" y="3300413"/>
          <p14:tracePt t="19600" x="8223250" y="3282950"/>
          <p14:tracePt t="19602" x="8223250" y="3271838"/>
          <p14:tracePt t="19603" x="8223250" y="3265488"/>
          <p14:tracePt t="19604" x="8223250" y="3260725"/>
          <p14:tracePt t="19605" x="8223250" y="3249613"/>
          <p14:tracePt t="19606" x="8223250" y="3232150"/>
          <p14:tracePt t="19607" x="8223250" y="3227388"/>
          <p14:tracePt t="19608" x="8223250" y="3221038"/>
          <p14:tracePt t="19609" x="8223250" y="3209925"/>
          <p14:tracePt t="19610" x="8223250" y="3192463"/>
          <p14:tracePt t="19611" x="8223250" y="3187700"/>
          <p14:tracePt t="19613" x="8223250" y="3176588"/>
          <p14:tracePt t="19614" x="8223250" y="3159125"/>
          <p14:tracePt t="19615" x="8223250" y="3148013"/>
          <p14:tracePt t="19617" x="8223250" y="3136900"/>
          <p14:tracePt t="19618" x="8223250" y="3125788"/>
          <p14:tracePt t="19619" x="8223250" y="3114675"/>
          <p14:tracePt t="19620" x="8223250" y="3108325"/>
          <p14:tracePt t="19621" x="8223250" y="3097213"/>
          <p14:tracePt t="19622" x="8229600" y="3086100"/>
          <p14:tracePt t="19623" x="8229600" y="3079750"/>
          <p14:tracePt t="19624" x="8229600" y="3063875"/>
          <p14:tracePt t="19625" x="8229600" y="3057525"/>
          <p14:tracePt t="19626" x="8229600" y="3046413"/>
          <p14:tracePt t="19627" x="8229600" y="3035300"/>
          <p14:tracePt t="19628" x="8229600" y="3030538"/>
          <p14:tracePt t="19629" x="8229600" y="3019425"/>
          <p14:tracePt t="19630" x="8229600" y="3006725"/>
          <p14:tracePt t="19631" x="8229600" y="2995613"/>
          <p14:tracePt t="19632" x="8234363" y="2990850"/>
          <p14:tracePt t="19633" x="8234363" y="2973388"/>
          <p14:tracePt t="19634" x="8234363" y="2968625"/>
          <p14:tracePt t="19635" x="8234363" y="2957513"/>
          <p14:tracePt t="19636" x="8234363" y="2944813"/>
          <p14:tracePt t="19637" x="8234363" y="2940050"/>
          <p14:tracePt t="19638" x="8234363" y="2922588"/>
          <p14:tracePt t="19639" x="8234363" y="2917825"/>
          <p14:tracePt t="19640" x="8234363" y="2906713"/>
          <p14:tracePt t="19641" x="8234363" y="2895600"/>
          <p14:tracePt t="19642" x="8234363" y="2889250"/>
          <p14:tracePt t="19643" x="8234363" y="2884488"/>
          <p14:tracePt t="19644" x="8234363" y="2867025"/>
          <p14:tracePt t="19645" x="8234363" y="2855913"/>
          <p14:tracePt t="19646" x="8234363" y="2849563"/>
          <p14:tracePt t="19647" x="8234363" y="2844800"/>
          <p14:tracePt t="19648" x="8234363" y="2833688"/>
          <p14:tracePt t="19649" x="8234363" y="2822575"/>
          <p14:tracePt t="19650" x="8234363" y="2809875"/>
          <p14:tracePt t="19651" x="8234363" y="2798763"/>
          <p14:tracePt t="19652" x="8234363" y="2794000"/>
          <p14:tracePt t="19653" x="8234363" y="2782888"/>
          <p14:tracePt t="19654" x="8234363" y="2771775"/>
          <p14:tracePt t="19655" x="8234363" y="2760663"/>
          <p14:tracePt t="19657" x="8234363" y="2743200"/>
          <p14:tracePt t="19658" x="8234363" y="2732088"/>
          <p14:tracePt t="19659" x="8234363" y="2725738"/>
          <p14:tracePt t="19660" x="8234363" y="2714625"/>
          <p14:tracePt t="19661" x="8234363" y="2703513"/>
          <p14:tracePt t="19662" x="8234363" y="2692400"/>
          <p14:tracePt t="19663" x="8234363" y="2681288"/>
          <p14:tracePt t="19664" x="8234363" y="2676525"/>
          <p14:tracePt t="19665" x="8234363" y="2670175"/>
          <p14:tracePt t="19666" x="8234363" y="2659063"/>
          <p14:tracePt t="19667" x="8234363" y="2647950"/>
          <p14:tracePt t="19668" x="8234363" y="2636838"/>
          <p14:tracePt t="19670" x="8234363" y="2625725"/>
          <p14:tracePt t="19671" x="8234363" y="2608263"/>
          <p14:tracePt t="19672" x="8234363" y="2597150"/>
          <p14:tracePt t="19674" x="8234363" y="2586038"/>
          <p14:tracePt t="19675" x="8234363" y="2574925"/>
          <p14:tracePt t="19676" x="8234363" y="2563813"/>
          <p14:tracePt t="19677" x="8234363" y="2557463"/>
          <p14:tracePt t="19678" x="8234363" y="2546350"/>
          <p14:tracePt t="19679" x="8234363" y="2541588"/>
          <p14:tracePt t="19680" x="8234363" y="2535238"/>
          <p14:tracePt t="19681" x="8234363" y="2524125"/>
          <p14:tracePt t="19682" x="8234363" y="2513013"/>
          <p14:tracePt t="19684" x="8234363" y="2501900"/>
          <p14:tracePt t="19685" x="8234363" y="2490788"/>
          <p14:tracePt t="19686" x="8234363" y="2484438"/>
          <p14:tracePt t="19687" x="8234363" y="2473325"/>
          <p14:tracePt t="19688" x="8234363" y="2466975"/>
          <p14:tracePt t="19689" x="8234363" y="2462213"/>
          <p14:tracePt t="19690" x="8234363" y="2455863"/>
          <p14:tracePt t="19691" x="8234363" y="2439988"/>
          <p14:tracePt t="19693" x="8234363" y="2428875"/>
          <p14:tracePt t="19694" x="8234363" y="2422525"/>
          <p14:tracePt t="19695" x="8234363" y="2417763"/>
          <p14:tracePt t="19696" x="8234363" y="2406650"/>
          <p14:tracePt t="19697" x="8234363" y="2400300"/>
          <p14:tracePt t="19698" x="8234363" y="2393950"/>
          <p14:tracePt t="19699" x="8234363" y="2382838"/>
          <p14:tracePt t="19701" x="8234363" y="2371725"/>
          <p14:tracePt t="19702" x="8234363" y="2366963"/>
          <p14:tracePt t="19703" x="8234363" y="2360613"/>
          <p14:tracePt t="19704" x="8234363" y="2355850"/>
          <p14:tracePt t="19705" x="8234363" y="2344738"/>
          <p14:tracePt t="19706" x="8234363" y="2338388"/>
          <p14:tracePt t="19708" x="8234363" y="2327275"/>
          <p14:tracePt t="19710" x="8234363" y="2316163"/>
          <p14:tracePt t="19711" x="8234363" y="2309813"/>
          <p14:tracePt t="19712" x="8234363" y="2298700"/>
          <p14:tracePt t="19713" x="8234363" y="2293938"/>
          <p14:tracePt t="19715" x="8234363" y="2282825"/>
          <p14:tracePt t="19717" x="8234363" y="2276475"/>
          <p14:tracePt t="19718" x="8234363" y="2265363"/>
          <p14:tracePt t="19720" x="8234363" y="2254250"/>
          <p14:tracePt t="19721" x="8234363" y="2247900"/>
          <p14:tracePt t="19722" x="8234363" y="2243138"/>
          <p14:tracePt t="19723" x="8234363" y="2236788"/>
          <p14:tracePt t="19725" x="8234363" y="2225675"/>
          <p14:tracePt t="19726" x="8234363" y="2220913"/>
          <p14:tracePt t="19727" x="8234363" y="2214563"/>
          <p14:tracePt t="19729" x="8234363" y="2209800"/>
          <p14:tracePt t="19730" x="8234363" y="2203450"/>
          <p14:tracePt t="19731" x="8234363" y="2198688"/>
          <p14:tracePt t="19733" x="8234363" y="2185988"/>
          <p14:tracePt t="19735" x="8234363" y="2181225"/>
          <p14:tracePt t="19736" x="8234363" y="2170113"/>
          <p14:tracePt t="19738" x="8234363" y="2163763"/>
          <p14:tracePt t="19739" x="8234363" y="2159000"/>
          <p14:tracePt t="19741" x="8234363" y="2147888"/>
          <p14:tracePt t="19743" x="8234363" y="2141538"/>
          <p14:tracePt t="19745" x="8234363" y="2130425"/>
          <p14:tracePt t="19747" x="8234363" y="2124075"/>
          <p14:tracePt t="19749" x="8234363" y="2119313"/>
          <p14:tracePt t="19751" x="8234363" y="2112963"/>
          <p14:tracePt t="19752" x="8234363" y="2108200"/>
          <p14:tracePt t="19754" x="8234363" y="2101850"/>
          <p14:tracePt t="19755" x="8234363" y="2097088"/>
          <p14:tracePt t="19756" x="8234363" y="2090738"/>
          <p14:tracePt t="19757" x="8234363" y="2085975"/>
          <p14:tracePt t="19760" x="8234363" y="2079625"/>
          <p14:tracePt t="19761" x="8234363" y="2074863"/>
          <p14:tracePt t="19762" x="8234363" y="2068513"/>
          <p14:tracePt t="19764" x="8234363" y="2063750"/>
          <p14:tracePt t="19766" x="8234363" y="2057400"/>
          <p14:tracePt t="19767" x="8234363" y="2051050"/>
          <p14:tracePt t="19769" x="8234363" y="2046288"/>
          <p14:tracePt t="19771" x="8234363" y="2039938"/>
          <p14:tracePt t="19773" x="8234363" y="2035175"/>
          <p14:tracePt t="19774" x="8234363" y="2028825"/>
          <p14:tracePt t="19776" x="8234363" y="2024063"/>
          <p14:tracePt t="19778" x="8234363" y="2017713"/>
          <p14:tracePt t="19780" x="8234363" y="2012950"/>
          <p14:tracePt t="19781" x="8234363" y="2006600"/>
          <p14:tracePt t="19784" x="8234363" y="2001838"/>
          <p14:tracePt t="19786" x="8234363" y="1995488"/>
          <p14:tracePt t="19788" x="8234363" y="1990725"/>
          <p14:tracePt t="19789" x="8234363" y="1984375"/>
          <p14:tracePt t="19792" x="8234363" y="1978025"/>
          <p14:tracePt t="19795" x="8234363" y="1973263"/>
          <p14:tracePt t="19797" x="8234363" y="1966913"/>
          <p14:tracePt t="19800" x="8234363" y="1962150"/>
          <p14:tracePt t="19801" x="8234363" y="1955800"/>
          <p14:tracePt t="19804" x="8234363" y="1951038"/>
          <p14:tracePt t="19807" x="8234363" y="1944688"/>
          <p14:tracePt t="19810" x="8234363" y="1939925"/>
          <p14:tracePt t="19811" x="8234363" y="1933575"/>
          <p14:tracePt t="19814" x="8234363" y="1928813"/>
          <p14:tracePt t="19818" x="8234363" y="1922463"/>
          <p14:tracePt t="19822" x="8234363" y="1916113"/>
          <p14:tracePt t="19823" x="8234363" y="1911350"/>
          <p14:tracePt t="19828" x="8234363" y="1905000"/>
          <p14:tracePt t="19832" x="8234363" y="1900238"/>
          <p14:tracePt t="19837" x="8234363" y="1893888"/>
          <p14:tracePt t="19839" x="8234363" y="1889125"/>
          <p14:tracePt t="19844" x="8234363" y="1882775"/>
          <p14:tracePt t="19848" x="8234363" y="1878013"/>
          <p14:tracePt t="19853" x="8234363" y="1871663"/>
          <p14:tracePt t="19855" x="8234363" y="1866900"/>
          <p14:tracePt t="19861" x="8234363" y="1860550"/>
          <p14:tracePt t="19866" x="8234363" y="1855788"/>
          <p14:tracePt t="19870" x="8234363" y="1849438"/>
          <p14:tracePt t="19873" x="8234363" y="1843088"/>
          <p14:tracePt t="19878" x="8234363" y="1838325"/>
          <p14:tracePt t="19884" x="8234363" y="1831975"/>
          <p14:tracePt t="19891" x="8234363" y="1827213"/>
          <p14:tracePt t="19906" x="8234363" y="1816100"/>
          <p14:tracePt t="19913" x="8234363" y="1809750"/>
          <p14:tracePt t="19976" x="8234363" y="1804988"/>
          <p14:tracePt t="19988" x="8234363" y="1798638"/>
          <p14:tracePt t="19993" x="8234363" y="1793875"/>
          <p14:tracePt t="20001" x="8234363" y="1787525"/>
          <p14:tracePt t="20010" x="8234363" y="1781175"/>
          <p14:tracePt t="20020" x="8234363" y="1776413"/>
          <p14:tracePt t="20024" x="8234363" y="1770063"/>
          <p14:tracePt t="20033" x="8234363" y="1765300"/>
          <p14:tracePt t="20043" x="8234363" y="1758950"/>
          <p14:tracePt t="20057" x="8234363" y="1754188"/>
          <p14:tracePt t="20072" x="8234363" y="1747838"/>
          <p14:tracePt t="20352" x="8234363" y="1754188"/>
          <p14:tracePt t="20359" x="8234363" y="1758950"/>
          <p14:tracePt t="20365" x="8234363" y="1765300"/>
          <p14:tracePt t="20370" x="8234363" y="1770063"/>
          <p14:tracePt t="20372" x="8234363" y="1776413"/>
          <p14:tracePt t="20375" x="8234363" y="1781175"/>
          <p14:tracePt t="20378" x="8234363" y="1787525"/>
          <p14:tracePt t="20382" x="8234363" y="1793875"/>
          <p14:tracePt t="20383" x="8234363" y="1798638"/>
          <p14:tracePt t="20386" x="8234363" y="1804988"/>
          <p14:tracePt t="20388" x="8234363" y="1809750"/>
          <p14:tracePt t="20390" x="8234363" y="1816100"/>
          <p14:tracePt t="20393" x="8234363" y="1820863"/>
          <p14:tracePt t="20394" x="8234363" y="1827213"/>
          <p14:tracePt t="20396" x="8234363" y="1831975"/>
          <p14:tracePt t="20397" x="8234363" y="1838325"/>
          <p14:tracePt t="20398" x="8234363" y="1843088"/>
          <p14:tracePt t="20400" x="8234363" y="1849438"/>
          <p14:tracePt t="20402" x="8234363" y="1855788"/>
          <p14:tracePt t="20404" x="8234363" y="1860550"/>
          <p14:tracePt t="20405" x="8234363" y="1866900"/>
          <p14:tracePt t="20407" x="8234363" y="1871663"/>
          <p14:tracePt t="20409" x="8234363" y="1878013"/>
          <p14:tracePt t="20410" x="8234363" y="1882775"/>
          <p14:tracePt t="20411" x="8234363" y="1889125"/>
          <p14:tracePt t="20412" x="8234363" y="1893888"/>
          <p14:tracePt t="20413" x="8229600" y="1893888"/>
          <p14:tracePt t="20414" x="8229600" y="1900238"/>
          <p14:tracePt t="20416" x="8229600" y="1911350"/>
          <p14:tracePt t="20417" x="8229600" y="1916113"/>
          <p14:tracePt t="20418" x="8229600" y="1922463"/>
          <p14:tracePt t="20420" x="8229600" y="1928813"/>
          <p14:tracePt t="20421" x="8229600" y="1933575"/>
          <p14:tracePt t="20422" x="8229600" y="1939925"/>
          <p14:tracePt t="20423" x="8229600" y="1951038"/>
          <p14:tracePt t="20425" x="8229600" y="1955800"/>
          <p14:tracePt t="20426" x="8229600" y="1962150"/>
          <p14:tracePt t="20427" x="8229600" y="1966913"/>
          <p14:tracePt t="20429" x="8229600" y="1973263"/>
          <p14:tracePt t="20430" x="8229600" y="1978025"/>
          <p14:tracePt t="20431" x="8229600" y="1984375"/>
          <p14:tracePt t="20432" x="8229600" y="1990725"/>
          <p14:tracePt t="20433" x="8229600" y="1995488"/>
          <p14:tracePt t="20434" x="8229600" y="2001838"/>
          <p14:tracePt t="20435" x="8229600" y="2006600"/>
          <p14:tracePt t="20436" x="8229600" y="2012950"/>
          <p14:tracePt t="20437" x="8229600" y="2017713"/>
          <p14:tracePt t="20438" x="8229600" y="2024063"/>
          <p14:tracePt t="20439" x="8229600" y="2028825"/>
          <p14:tracePt t="20441" x="8229600" y="2035175"/>
          <p14:tracePt t="20441" x="8229600" y="2039938"/>
          <p14:tracePt t="20443" x="8229600" y="2051050"/>
          <p14:tracePt t="20444" x="8229600" y="2057400"/>
          <p14:tracePt t="20445" x="8229600" y="2063750"/>
          <p14:tracePt t="20446" x="8229600" y="2068513"/>
          <p14:tracePt t="20447" x="8229600" y="2074863"/>
          <p14:tracePt t="20448" x="8229600" y="2079625"/>
          <p14:tracePt t="20449" x="8229600" y="2085975"/>
          <p14:tracePt t="20450" x="8229600" y="2090738"/>
          <p14:tracePt t="20451" x="8229600" y="2097088"/>
          <p14:tracePt t="20452" x="8229600" y="2101850"/>
          <p14:tracePt t="20453" x="8229600" y="2108200"/>
          <p14:tracePt t="20454" x="8229600" y="2112963"/>
          <p14:tracePt t="20455" x="8229600" y="2119313"/>
          <p14:tracePt t="20457" x="8229600" y="2130425"/>
          <p14:tracePt t="20458" x="8229600" y="2136775"/>
          <p14:tracePt t="20459" x="8229600" y="2141538"/>
          <p14:tracePt t="20460" x="8229600" y="2147888"/>
          <p14:tracePt t="20462" x="8229600" y="2159000"/>
          <p14:tracePt t="20463" x="8229600" y="2163763"/>
          <p14:tracePt t="20464" x="8229600" y="2170113"/>
          <p14:tracePt t="20465" x="8229600" y="2174875"/>
          <p14:tracePt t="20466" x="8229600" y="2185988"/>
          <p14:tracePt t="20467" x="8229600" y="2192338"/>
          <p14:tracePt t="20468" x="8229600" y="2198688"/>
          <p14:tracePt t="20469" x="8229600" y="2203450"/>
          <p14:tracePt t="20470" x="8229600" y="2209800"/>
          <p14:tracePt t="20471" x="8229600" y="2214563"/>
          <p14:tracePt t="20472" x="8229600" y="2220913"/>
          <p14:tracePt t="20473" x="8229600" y="2225675"/>
          <p14:tracePt t="20474" x="8229600" y="2232025"/>
          <p14:tracePt t="20475" x="8229600" y="2243138"/>
          <p14:tracePt t="20476" x="8229600" y="2254250"/>
          <p14:tracePt t="20478" x="8229600" y="2259013"/>
          <p14:tracePt t="20479" x="8229600" y="2271713"/>
          <p14:tracePt t="20480" x="8229600" y="2282825"/>
          <p14:tracePt t="20481" x="8229600" y="2287588"/>
          <p14:tracePt t="20482" x="8229600" y="2293938"/>
          <p14:tracePt t="20483" x="8229600" y="2298700"/>
          <p14:tracePt t="20484" x="8229600" y="2305050"/>
          <p14:tracePt t="20485" x="8229600" y="2309813"/>
          <p14:tracePt t="20486" x="8229600" y="2316163"/>
          <p14:tracePt t="20487" x="8229600" y="2333625"/>
          <p14:tracePt t="20488" x="8229600" y="2338388"/>
          <p14:tracePt t="20489" x="8229600" y="2344738"/>
          <p14:tracePt t="20490" x="8229600" y="2355850"/>
          <p14:tracePt t="20491" x="8229600" y="2360613"/>
          <p14:tracePt t="20492" x="8229600" y="2366963"/>
          <p14:tracePt t="20493" x="8229600" y="2378075"/>
          <p14:tracePt t="20494" x="8229600" y="2393950"/>
          <p14:tracePt t="20495" x="8229600" y="2400300"/>
          <p14:tracePt t="20497" x="8229600" y="2417763"/>
          <p14:tracePt t="20498" x="8229600" y="2422525"/>
          <p14:tracePt t="20499" x="8229600" y="2428875"/>
          <p14:tracePt t="20500" x="8229600" y="2439988"/>
          <p14:tracePt t="20501" x="8229600" y="2451100"/>
          <p14:tracePt t="20502" x="8229600" y="2455863"/>
          <p14:tracePt t="20503" x="8229600" y="2466975"/>
          <p14:tracePt t="20504" x="8229600" y="2479675"/>
          <p14:tracePt t="20505" x="8229600" y="2484438"/>
          <p14:tracePt t="20506" x="8229600" y="2490788"/>
          <p14:tracePt t="20507" x="8229600" y="2501900"/>
          <p14:tracePt t="20508" x="8229600" y="2513013"/>
          <p14:tracePt t="20509" x="8229600" y="2524125"/>
          <p14:tracePt t="20510" x="8229600" y="2535238"/>
          <p14:tracePt t="20512" x="8229600" y="2552700"/>
          <p14:tracePt t="20513" x="8229600" y="2563813"/>
          <p14:tracePt t="20514" x="8229600" y="2568575"/>
          <p14:tracePt t="20515" x="8229600" y="2574925"/>
          <p14:tracePt t="20516" x="8229600" y="2590800"/>
          <p14:tracePt t="20517" x="8229600" y="2601913"/>
          <p14:tracePt t="20518" x="8229600" y="2608263"/>
          <p14:tracePt t="20519" x="8229600" y="2619375"/>
          <p14:tracePt t="20520" x="8229600" y="2625725"/>
          <p14:tracePt t="20521" x="8229600" y="2636838"/>
          <p14:tracePt t="20522" x="8229600" y="2647950"/>
          <p14:tracePt t="20524" x="8229600" y="2663825"/>
          <p14:tracePt t="20524" x="8229600" y="2670175"/>
          <p14:tracePt t="20526" x="8229600" y="2687638"/>
          <p14:tracePt t="20527" x="8229600" y="2698750"/>
          <p14:tracePt t="20528" x="8223250" y="2709863"/>
          <p14:tracePt t="20529" x="8223250" y="2720975"/>
          <p14:tracePt t="20530" x="8223250" y="2736850"/>
          <p14:tracePt t="20532" x="8223250" y="2749550"/>
          <p14:tracePt t="20533" x="8223250" y="2760663"/>
          <p14:tracePt t="20534" x="8223250" y="2776538"/>
          <p14:tracePt t="20535" x="8223250" y="2787650"/>
          <p14:tracePt t="20536" x="8218488" y="2787650"/>
          <p14:tracePt t="20537" x="8218488" y="2798763"/>
          <p14:tracePt t="20538" x="8218488" y="2809875"/>
          <p14:tracePt t="20539" x="8218488" y="2827338"/>
          <p14:tracePt t="20540" x="8218488" y="2833688"/>
          <p14:tracePt t="20541" x="8218488" y="2849563"/>
          <p14:tracePt t="20543" x="8218488" y="2867025"/>
          <p14:tracePt t="20544" x="8218488" y="2878138"/>
          <p14:tracePt t="20545" x="8218488" y="2884488"/>
          <p14:tracePt t="20546" x="8218488" y="2895600"/>
          <p14:tracePt t="20547" x="8218488" y="2900363"/>
          <p14:tracePt t="20548" x="8218488" y="2917825"/>
          <p14:tracePt t="20549" x="8218488" y="2928938"/>
          <p14:tracePt t="20550" x="8218488" y="2933700"/>
          <p14:tracePt t="20551" x="8218488" y="2940050"/>
          <p14:tracePt t="20552" x="8218488" y="2944813"/>
          <p14:tracePt t="20553" x="8218488" y="2962275"/>
          <p14:tracePt t="20554" x="8218488" y="2973388"/>
          <p14:tracePt t="20555" x="8218488" y="2984500"/>
          <p14:tracePt t="20557" x="8218488" y="3001963"/>
          <p14:tracePt t="20558" x="8218488" y="3013075"/>
          <p14:tracePt t="20559" x="8218488" y="3024188"/>
          <p14:tracePt t="20561" x="8218488" y="3035300"/>
          <p14:tracePt t="20562" x="8218488" y="3046413"/>
          <p14:tracePt t="20563" x="8218488" y="3057525"/>
          <p14:tracePt t="20564" x="8218488" y="3063875"/>
          <p14:tracePt t="20565" x="8218488" y="3074988"/>
          <p14:tracePt t="20566" x="8212138" y="3079750"/>
          <p14:tracePt t="20567" x="8212138" y="3086100"/>
          <p14:tracePt t="20568" x="8212138" y="3097213"/>
          <p14:tracePt t="20569" x="8212138" y="3108325"/>
          <p14:tracePt t="20571" x="8212138" y="3119438"/>
          <p14:tracePt t="20572" x="8212138" y="3125788"/>
          <p14:tracePt t="20573" x="8212138" y="3130550"/>
          <p14:tracePt t="20574" x="8212138" y="3148013"/>
          <p14:tracePt t="20575" x="8212138" y="3159125"/>
          <p14:tracePt t="20577" x="8212138" y="3170238"/>
          <p14:tracePt t="20578" x="8212138" y="3176588"/>
          <p14:tracePt t="20579" x="8212138" y="3181350"/>
          <p14:tracePt t="20580" x="8212138" y="3192463"/>
          <p14:tracePt t="20581" x="8212138" y="3203575"/>
          <p14:tracePt t="20583" x="8212138" y="3214688"/>
          <p14:tracePt t="20584" x="8212138" y="3221038"/>
          <p14:tracePt t="20585" x="8212138" y="3227388"/>
          <p14:tracePt t="20586" x="8212138" y="3232150"/>
          <p14:tracePt t="20587" x="8212138" y="3238500"/>
          <p14:tracePt t="20588" x="8212138" y="3254375"/>
          <p14:tracePt t="20589" x="8212138" y="3260725"/>
          <p14:tracePt t="20591" x="8212138" y="3271838"/>
          <p14:tracePt t="20592" x="8212138" y="3276600"/>
          <p14:tracePt t="20594" x="8212138" y="3287713"/>
          <p14:tracePt t="20595" x="8212138" y="3294063"/>
          <p14:tracePt t="20596" x="8212138" y="3300413"/>
          <p14:tracePt t="20597" x="8212138" y="3311525"/>
          <p14:tracePt t="20598" x="8212138" y="3316288"/>
          <p14:tracePt t="20599" x="8212138" y="3322638"/>
          <p14:tracePt t="20600" x="8212138" y="3327400"/>
          <p14:tracePt t="20601" x="8212138" y="3333750"/>
          <p14:tracePt t="20602" x="8212138" y="3338513"/>
          <p14:tracePt t="20603" x="8212138" y="3344863"/>
          <p14:tracePt t="20604" x="8212138" y="3349625"/>
          <p14:tracePt t="20605" x="8212138" y="3355975"/>
          <p14:tracePt t="20606" x="8212138" y="3362325"/>
          <p14:tracePt t="20607" x="8212138" y="3367088"/>
          <p14:tracePt t="20609" x="8212138" y="3378200"/>
          <p14:tracePt t="20610" x="8212138" y="3384550"/>
          <p14:tracePt t="20612" x="8212138" y="3395663"/>
          <p14:tracePt t="20613" x="8212138" y="3400425"/>
          <p14:tracePt t="20614" x="8212138" y="3406775"/>
          <p14:tracePt t="20615" x="8212138" y="3411538"/>
          <p14:tracePt t="20616" x="8212138" y="3417888"/>
          <p14:tracePt t="20617" x="8212138" y="3422650"/>
          <p14:tracePt t="20618" x="8212138" y="3429000"/>
          <p14:tracePt t="20620" x="8212138" y="3435350"/>
          <p14:tracePt t="20621" x="8212138" y="3446463"/>
          <p14:tracePt t="20623" x="8212138" y="3457575"/>
          <p14:tracePt t="20625" x="8212138" y="3462338"/>
          <p14:tracePt t="20627" x="8212138" y="3468688"/>
          <p14:tracePt t="20628" x="8212138" y="3473450"/>
          <p14:tracePt t="20630" x="8212138" y="3490913"/>
          <p14:tracePt t="20631" x="8212138" y="3495675"/>
          <p14:tracePt t="20633" x="8212138" y="3502025"/>
          <p14:tracePt t="20634" x="8212138" y="3508375"/>
          <p14:tracePt t="20635" x="8212138" y="3513138"/>
          <p14:tracePt t="20637" x="8212138" y="3524250"/>
          <p14:tracePt t="20638" x="8212138" y="3530600"/>
          <p14:tracePt t="20639" x="8212138" y="3535363"/>
          <p14:tracePt t="20640" x="8212138" y="3541713"/>
          <p14:tracePt t="20642" x="8212138" y="3546475"/>
          <p14:tracePt t="20643" x="8212138" y="3552825"/>
          <p14:tracePt t="20644" x="8212138" y="3557588"/>
          <p14:tracePt t="20645" x="8212138" y="3563938"/>
          <p14:tracePt t="20647" x="8212138" y="3570288"/>
          <p14:tracePt t="20648" x="8212138" y="3575050"/>
          <p14:tracePt t="20649" x="8212138" y="3581400"/>
          <p14:tracePt t="20651" x="8212138" y="3586163"/>
          <p14:tracePt t="20652" x="8212138" y="3592513"/>
          <p14:tracePt t="20653" x="8212138" y="3597275"/>
          <p14:tracePt t="20656" x="8212138" y="3614738"/>
          <p14:tracePt t="20658" x="8212138" y="3619500"/>
          <p14:tracePt t="20660" x="8212138" y="3630613"/>
          <p14:tracePt t="20662" x="8212138" y="3636963"/>
          <p14:tracePt t="20664" x="8212138" y="3648075"/>
          <p14:tracePt t="20666" x="8212138" y="3654425"/>
          <p14:tracePt t="20668" x="8212138" y="3659188"/>
          <p14:tracePt t="20669" x="8212138" y="3665538"/>
          <p14:tracePt t="20670" x="8212138" y="3670300"/>
          <p14:tracePt t="20672" x="8212138" y="3676650"/>
          <p14:tracePt t="20673" x="8212138" y="3681413"/>
          <p14:tracePt t="20675" x="8212138" y="3687763"/>
          <p14:tracePt t="20677" x="8212138" y="3692525"/>
          <p14:tracePt t="20679" x="8212138" y="3698875"/>
          <p14:tracePt t="20680" x="8212138" y="3705225"/>
          <p14:tracePt t="20682" x="8212138" y="3709988"/>
          <p14:tracePt t="20684" x="8212138" y="3716338"/>
          <p14:tracePt t="20687" x="8212138" y="3721100"/>
          <p14:tracePt t="20689" x="8212138" y="3727450"/>
          <p14:tracePt t="20690" x="8212138" y="3732213"/>
          <p14:tracePt t="20693" x="8212138" y="3738563"/>
          <p14:tracePt t="20696" x="8212138" y="3743325"/>
          <p14:tracePt t="20699" x="8212138" y="3749675"/>
          <p14:tracePt t="20701" x="8212138" y="3754438"/>
          <p14:tracePt t="20705" x="8212138" y="3760788"/>
          <p14:tracePt t="20711" x="8212138" y="3765550"/>
          <p14:tracePt t="20718" x="8212138" y="3771900"/>
          <p14:tracePt t="20724" x="8212138" y="3778250"/>
          <p14:tracePt t="20975" x="8212138" y="3783013"/>
          <p14:tracePt t="20998" x="8218488" y="3783013"/>
          <p14:tracePt t="21000" x="8218488" y="3789363"/>
          <p14:tracePt t="21020" x="8218488" y="3794125"/>
          <p14:tracePt t="21028" x="8223250" y="3794125"/>
          <p14:tracePt t="21032" x="8223250" y="3800475"/>
          <p14:tracePt t="21047" x="8229600" y="3800475"/>
          <p14:tracePt t="21091" x="8234363" y="3800475"/>
          <p14:tracePt t="21103" x="8234363" y="3794125"/>
          <p14:tracePt t="21110" x="8234363" y="3789363"/>
          <p14:tracePt t="21115" x="8240713" y="3789363"/>
          <p14:tracePt t="21116" x="8240713" y="3783013"/>
          <p14:tracePt t="21120" x="8240713" y="3778250"/>
          <p14:tracePt t="21122" x="8240713" y="3771900"/>
          <p14:tracePt t="21126" x="8240713" y="3765550"/>
          <p14:tracePt t="21129" x="8245475" y="3760788"/>
          <p14:tracePt t="21133" x="8245475" y="3754438"/>
          <p14:tracePt t="21134" x="8245475" y="3749675"/>
          <p14:tracePt t="21135" x="8251825" y="3749675"/>
          <p14:tracePt t="21137" x="8251825" y="3743325"/>
          <p14:tracePt t="21140" x="8251825" y="3738563"/>
          <p14:tracePt t="21143" x="8251825" y="3732213"/>
          <p14:tracePt t="21144" x="8251825" y="3727450"/>
          <p14:tracePt t="21146" x="8251825" y="3721100"/>
          <p14:tracePt t="21147" x="8256588" y="3721100"/>
          <p14:tracePt t="21149" x="8256588" y="3716338"/>
          <p14:tracePt t="21150" x="8256588" y="3709988"/>
          <p14:tracePt t="21151" x="8256588" y="3705225"/>
          <p14:tracePt t="21153" x="8256588" y="3698875"/>
          <p14:tracePt t="21156" x="8256588" y="3692525"/>
          <p14:tracePt t="21157" x="8262938" y="3692525"/>
          <p14:tracePt t="21159" x="8262938" y="3681413"/>
          <p14:tracePt t="21160" x="8262938" y="3676650"/>
          <p14:tracePt t="21163" x="8262938" y="3670300"/>
          <p14:tracePt t="21164" x="8262938" y="3665538"/>
          <p14:tracePt t="21165" x="8262938" y="3659188"/>
          <p14:tracePt t="21166" x="8262938" y="3654425"/>
          <p14:tracePt t="21167" x="8269288" y="3654425"/>
          <p14:tracePt t="21168" x="8269288" y="3648075"/>
          <p14:tracePt t="21169" x="8269288" y="3643313"/>
          <p14:tracePt t="21170" x="8269288" y="3636963"/>
          <p14:tracePt t="21172" x="8269288" y="3630613"/>
          <p14:tracePt t="21173" x="8269288" y="3625850"/>
          <p14:tracePt t="21175" x="8269288" y="3619500"/>
          <p14:tracePt t="21177" x="8269288" y="3614738"/>
          <p14:tracePt t="21177" x="8269288" y="3608388"/>
          <p14:tracePt t="21178" x="8274050" y="3603625"/>
          <p14:tracePt t="21179" x="8274050" y="3597275"/>
          <p14:tracePt t="21181" x="8274050" y="3592513"/>
          <p14:tracePt t="21182" x="8274050" y="3586163"/>
          <p14:tracePt t="21183" x="8274050" y="3581400"/>
          <p14:tracePt t="21184" x="8280400" y="3575050"/>
          <p14:tracePt t="21185" x="8280400" y="3570288"/>
          <p14:tracePt t="21186" x="8280400" y="3563938"/>
          <p14:tracePt t="21187" x="8280400" y="3557588"/>
          <p14:tracePt t="21188" x="8280400" y="3552825"/>
          <p14:tracePt t="21189" x="8280400" y="3546475"/>
          <p14:tracePt t="21190" x="8280400" y="3541713"/>
          <p14:tracePt t="21191" x="8280400" y="3535363"/>
          <p14:tracePt t="21192" x="8280400" y="3530600"/>
          <p14:tracePt t="21193" x="8280400" y="3524250"/>
          <p14:tracePt t="21194" x="8280400" y="3519488"/>
          <p14:tracePt t="21195" x="8280400" y="3508375"/>
          <p14:tracePt t="21196" x="8280400" y="3502025"/>
          <p14:tracePt t="21197" x="8280400" y="3495675"/>
          <p14:tracePt t="21198" x="8280400" y="3484563"/>
          <p14:tracePt t="21200" x="8280400" y="3479800"/>
          <p14:tracePt t="21201" x="8280400" y="3473450"/>
          <p14:tracePt t="21202" x="8285163" y="3468688"/>
          <p14:tracePt t="21203" x="8285163" y="3457575"/>
          <p14:tracePt t="21204" x="8285163" y="3446463"/>
          <p14:tracePt t="21205" x="8285163" y="3440113"/>
          <p14:tracePt t="21206" x="8285163" y="3435350"/>
          <p14:tracePt t="21207" x="8285163" y="3422650"/>
          <p14:tracePt t="21208" x="8285163" y="3417888"/>
          <p14:tracePt t="21209" x="8285163" y="3406775"/>
          <p14:tracePt t="21210" x="8285163" y="3400425"/>
          <p14:tracePt t="21211" x="8285163" y="3389313"/>
          <p14:tracePt t="21212" x="8285163" y="3384550"/>
          <p14:tracePt t="21213" x="8285163" y="3378200"/>
          <p14:tracePt t="21214" x="8285163" y="3373438"/>
          <p14:tracePt t="21215" x="8285163" y="3355975"/>
          <p14:tracePt t="21216" x="8285163" y="3349625"/>
          <p14:tracePt t="21217" x="8285163" y="3344863"/>
          <p14:tracePt t="21218" x="8285163" y="3338513"/>
          <p14:tracePt t="21219" x="8285163" y="3322638"/>
          <p14:tracePt t="21220" x="8285163" y="3305175"/>
          <p14:tracePt t="21221" x="8285163" y="3300413"/>
          <p14:tracePt t="21222" x="8285163" y="3294063"/>
          <p14:tracePt t="21223" x="8285163" y="3287713"/>
          <p14:tracePt t="21224" x="8285163" y="3271838"/>
          <p14:tracePt t="21225" x="8285163" y="3254375"/>
          <p14:tracePt t="21226" x="8285163" y="3249613"/>
          <p14:tracePt t="21227" x="8285163" y="3232150"/>
          <p14:tracePt t="21228" x="8285163" y="3221038"/>
          <p14:tracePt t="21229" x="8285163" y="3214688"/>
          <p14:tracePt t="21230" x="8285163" y="3209925"/>
          <p14:tracePt t="21231" x="8285163" y="3192463"/>
          <p14:tracePt t="21232" x="8285163" y="3176588"/>
          <p14:tracePt t="21233" x="8285163" y="3170238"/>
          <p14:tracePt t="21234" x="8285163" y="3152775"/>
          <p14:tracePt t="21235" x="8285163" y="3148013"/>
          <p14:tracePt t="21236" x="8285163" y="3130550"/>
          <p14:tracePt t="21237" x="8285163" y="3119438"/>
          <p14:tracePt t="21238" x="8285163" y="3108325"/>
          <p14:tracePt t="21239" x="8285163" y="3092450"/>
          <p14:tracePt t="21240" x="8285163" y="3086100"/>
          <p14:tracePt t="21241" x="8285163" y="3063875"/>
          <p14:tracePt t="21242" x="8285163" y="3057525"/>
          <p14:tracePt t="21243" x="8285163" y="3041650"/>
          <p14:tracePt t="21244" x="8285163" y="3030538"/>
          <p14:tracePt t="21245" x="8285163" y="3013075"/>
          <p14:tracePt t="21246" x="8285163" y="3001963"/>
          <p14:tracePt t="21247" x="8285163" y="2984500"/>
          <p14:tracePt t="21248" x="8285163" y="2973388"/>
          <p14:tracePt t="21249" x="8285163" y="2962275"/>
          <p14:tracePt t="21250" x="8285163" y="2951163"/>
          <p14:tracePt t="21251" x="8285163" y="2933700"/>
          <p14:tracePt t="21252" x="8285163" y="2922588"/>
          <p14:tracePt t="21253" x="8285163" y="2911475"/>
          <p14:tracePt t="21254" x="8285163" y="2900363"/>
          <p14:tracePt t="21255" x="8285163" y="2884488"/>
          <p14:tracePt t="21256" x="8285163" y="2867025"/>
          <p14:tracePt t="21257" x="8285163" y="2855913"/>
          <p14:tracePt t="21258" x="8285163" y="2844800"/>
          <p14:tracePt t="21259" x="8285163" y="2827338"/>
          <p14:tracePt t="21260" x="8285163" y="2816225"/>
          <p14:tracePt t="21261" x="8285163" y="2798763"/>
          <p14:tracePt t="21262" x="8285163" y="2794000"/>
          <p14:tracePt t="21263" x="8285163" y="2776538"/>
          <p14:tracePt t="21264" x="8285163" y="2765425"/>
          <p14:tracePt t="21265" x="8285163" y="2749550"/>
          <p14:tracePt t="21266" x="8285163" y="2732088"/>
          <p14:tracePt t="21267" x="8285163" y="2720975"/>
          <p14:tracePt t="21268" x="8285163" y="2703513"/>
          <p14:tracePt t="21269" x="8285163" y="2692400"/>
          <p14:tracePt t="21270" x="8285163" y="2676525"/>
          <p14:tracePt t="21271" x="8285163" y="2663825"/>
          <p14:tracePt t="21272" x="8285163" y="2652713"/>
          <p14:tracePt t="21273" x="8285163" y="2641600"/>
          <p14:tracePt t="21274" x="8285163" y="2625725"/>
          <p14:tracePt t="21275" x="8285163" y="2614613"/>
          <p14:tracePt t="21276" x="8285163" y="2597150"/>
          <p14:tracePt t="21277" x="8285163" y="2586038"/>
          <p14:tracePt t="21278" x="8285163" y="2568575"/>
          <p14:tracePt t="21279" x="8285163" y="2557463"/>
          <p14:tracePt t="21280" x="8285163" y="2541588"/>
          <p14:tracePt t="21281" x="8285163" y="2524125"/>
          <p14:tracePt t="21282" x="8285163" y="2506663"/>
          <p14:tracePt t="21283" x="8285163" y="2501900"/>
          <p14:tracePt t="21284" x="8285163" y="2484438"/>
          <p14:tracePt t="21285" x="8285163" y="2473325"/>
          <p14:tracePt t="21286" x="8285163" y="2455863"/>
          <p14:tracePt t="21287" x="8285163" y="2444750"/>
          <p14:tracePt t="21288" x="8285163" y="2433638"/>
          <p14:tracePt t="21289" x="8291513" y="2417763"/>
          <p14:tracePt t="21290" x="8291513" y="2411413"/>
          <p14:tracePt t="21291" x="8291513" y="2389188"/>
          <p14:tracePt t="21292" x="8291513" y="2382838"/>
          <p14:tracePt t="21293" x="8296275" y="2366963"/>
          <p14:tracePt t="21294" x="8296275" y="2355850"/>
          <p14:tracePt t="21295" x="8296275" y="2338388"/>
          <p14:tracePt t="21296" x="8296275" y="2327275"/>
          <p14:tracePt t="21298" x="8296275" y="2305050"/>
          <p14:tracePt t="21299" x="8296275" y="2298700"/>
          <p14:tracePt t="21300" x="8302625" y="2287588"/>
          <p14:tracePt t="21301" x="8302625" y="2271713"/>
          <p14:tracePt t="21302" x="8302625" y="2259013"/>
          <p14:tracePt t="21303" x="8307388" y="2247900"/>
          <p14:tracePt t="21304" x="8307388" y="2236788"/>
          <p14:tracePt t="21305" x="8307388" y="2232025"/>
          <p14:tracePt t="21306" x="8313738" y="2214563"/>
          <p14:tracePt t="21307" x="8313738" y="2203450"/>
          <p14:tracePt t="21308" x="8313738" y="2198688"/>
          <p14:tracePt t="21309" x="8313738" y="2185988"/>
          <p14:tracePt t="21310" x="8313738" y="2170113"/>
          <p14:tracePt t="21311" x="8318500" y="2159000"/>
          <p14:tracePt t="21312" x="8318500" y="2152650"/>
          <p14:tracePt t="21313" x="8318500" y="2147888"/>
          <p14:tracePt t="21314" x="8318500" y="2136775"/>
          <p14:tracePt t="21315" x="8324850" y="2119313"/>
          <p14:tracePt t="21316" x="8324850" y="2108200"/>
          <p14:tracePt t="21317" x="8329613" y="2101850"/>
          <p14:tracePt t="21318" x="8329613" y="2097088"/>
          <p14:tracePt t="21319" x="8329613" y="2085975"/>
          <p14:tracePt t="21320" x="8329613" y="2068513"/>
          <p14:tracePt t="21321" x="8329613" y="2063750"/>
          <p14:tracePt t="21322" x="8329613" y="2057400"/>
          <p14:tracePt t="21323" x="8335963" y="2046288"/>
          <p14:tracePt t="21324" x="8335963" y="2035175"/>
          <p14:tracePt t="21325" x="8335963" y="2028825"/>
          <p14:tracePt t="21326" x="8342313" y="2017713"/>
          <p14:tracePt t="21327" x="8342313" y="2006600"/>
          <p14:tracePt t="21328" x="8342313" y="2001838"/>
          <p14:tracePt t="21329" x="8342313" y="1995488"/>
          <p14:tracePt t="21330" x="8342313" y="1990725"/>
          <p14:tracePt t="21331" x="8342313" y="1978025"/>
          <p14:tracePt t="21332" x="8347075" y="1973263"/>
          <p14:tracePt t="21333" x="8347075" y="1962150"/>
          <p14:tracePt t="21334" x="8347075" y="1951038"/>
          <p14:tracePt t="21336" x="8353425" y="1939925"/>
          <p14:tracePt t="21337" x="8353425" y="1933575"/>
          <p14:tracePt t="21338" x="8353425" y="1922463"/>
          <p14:tracePt t="21339" x="8353425" y="1916113"/>
          <p14:tracePt t="21340" x="8353425" y="1911350"/>
          <p14:tracePt t="21341" x="8353425" y="1905000"/>
          <p14:tracePt t="21343" x="8358188" y="1889125"/>
          <p14:tracePt t="21344" x="8358188" y="1882775"/>
          <p14:tracePt t="21345" x="8358188" y="1878013"/>
          <p14:tracePt t="21346" x="8364538" y="1871663"/>
          <p14:tracePt t="21347" x="8364538" y="1866900"/>
          <p14:tracePt t="21348" x="8364538" y="1860550"/>
          <p14:tracePt t="21349" x="8364538" y="1855788"/>
          <p14:tracePt t="21350" x="8364538" y="1849438"/>
          <p14:tracePt t="21351" x="8364538" y="1843088"/>
          <p14:tracePt t="21352" x="8364538" y="1838325"/>
          <p14:tracePt t="21354" x="8369300" y="1827213"/>
          <p14:tracePt t="21356" x="8369300" y="1820863"/>
          <p14:tracePt t="21357" x="8369300" y="1816100"/>
          <p14:tracePt t="21358" x="8369300" y="1809750"/>
          <p14:tracePt t="21360" x="8369300" y="1804988"/>
          <p14:tracePt t="21361" x="8369300" y="1798638"/>
          <p14:tracePt t="21362" x="8375650" y="1798638"/>
          <p14:tracePt t="21363" x="8375650" y="1787525"/>
          <p14:tracePt t="21365" x="8375650" y="1781175"/>
          <p14:tracePt t="21366" x="8380413" y="1781175"/>
          <p14:tracePt t="21367" x="8380413" y="1776413"/>
          <p14:tracePt t="21368" x="8380413" y="1770063"/>
          <p14:tracePt t="21370" x="8380413" y="1765300"/>
          <p14:tracePt t="21372" x="8380413" y="1758950"/>
          <p14:tracePt t="21375" x="8380413" y="1754188"/>
          <p14:tracePt t="21376" x="8380413" y="1747838"/>
          <p14:tracePt t="21377" x="8386763" y="1747838"/>
          <p14:tracePt t="21379" x="8386763" y="1743075"/>
          <p14:tracePt t="21382" x="8386763" y="1736725"/>
          <p14:tracePt t="21385" x="8386763" y="1731963"/>
          <p14:tracePt t="21387" x="8386763" y="1725613"/>
          <p14:tracePt t="21389" x="8391525" y="1725613"/>
          <p14:tracePt t="21391" x="8391525" y="1720850"/>
          <p14:tracePt t="21396" x="8391525" y="1714500"/>
          <p14:tracePt t="21404" x="8391525" y="1708150"/>
          <p14:tracePt t="21407" x="8397875" y="1708150"/>
          <p14:tracePt t="21417" x="8397875" y="1703388"/>
          <p14:tracePt t="21432" x="8397875" y="1697038"/>
          <p14:tracePt t="21441" x="8402638" y="1697038"/>
          <p14:tracePt t="21455" x="8408988" y="1697038"/>
          <p14:tracePt t="21469" x="8408988" y="1692275"/>
          <p14:tracePt t="21475" x="8415338" y="1692275"/>
          <p14:tracePt t="21488" x="8415338" y="1685925"/>
          <p14:tracePt t="21494" x="8420100" y="1685925"/>
          <p14:tracePt t="21508" x="8420100" y="1681163"/>
          <p14:tracePt t="21517" x="8426450" y="1681163"/>
          <p14:tracePt t="21524" x="8426450" y="1674813"/>
          <p14:tracePt t="21661" x="8426450" y="1670050"/>
          <p14:tracePt t="21680" x="8426450" y="1663700"/>
          <p14:tracePt t="21685" x="8420100" y="1663700"/>
          <p14:tracePt t="21695" x="8415338" y="1663700"/>
          <p14:tracePt t="21697" x="8415338" y="1658938"/>
          <p14:tracePt t="21706" x="8408988" y="1658938"/>
          <p14:tracePt t="21707" x="8408988" y="1652588"/>
          <p14:tracePt t="21712" x="8402638" y="1652588"/>
          <p14:tracePt t="21725" x="8397875" y="1652588"/>
          <p14:tracePt t="21738" x="8391525" y="1652588"/>
          <p14:tracePt t="21747" x="8386763" y="1652588"/>
          <p14:tracePt t="21756" x="8380413" y="1652588"/>
          <p14:tracePt t="21759" x="8375650" y="1652588"/>
          <p14:tracePt t="21761" x="8375650" y="1647825"/>
          <p14:tracePt t="21766" x="8369300" y="1647825"/>
          <p14:tracePt t="21772" x="8364538" y="1647825"/>
          <p14:tracePt t="21778" x="8358188" y="1647825"/>
          <p14:tracePt t="21782" x="8353425" y="1647825"/>
          <p14:tracePt t="21788" x="8347075" y="1647825"/>
          <p14:tracePt t="21795" x="8342313" y="1647825"/>
          <p14:tracePt t="21800" x="8335963" y="1647825"/>
          <p14:tracePt t="21803" x="8329613" y="1647825"/>
          <p14:tracePt t="21809" x="8324850" y="1647825"/>
          <p14:tracePt t="21816" x="8318500" y="1647825"/>
          <p14:tracePt t="21824" x="8313738" y="1647825"/>
          <p14:tracePt t="21828" x="8307388" y="1647825"/>
          <p14:tracePt t="21837" x="8302625" y="1647825"/>
          <p14:tracePt t="21847" x="8296275" y="1647825"/>
          <p14:tracePt t="21857" x="8291513" y="1647825"/>
          <p14:tracePt t="21862" x="8285163" y="1647825"/>
          <p14:tracePt t="21875" x="8280400" y="1647825"/>
          <p14:tracePt t="21898" x="8274050" y="1647825"/>
          <p14:tracePt t="21936" x="8269288" y="1647825"/>
          <p14:tracePt t="21946" x="8262938" y="1647825"/>
          <p14:tracePt t="21958" x="8256588" y="1647825"/>
          <p14:tracePt t="21962" x="8256588" y="1652588"/>
          <p14:tracePt t="21965" x="8256588" y="1658938"/>
          <p14:tracePt t="21967" x="8251825" y="1658938"/>
          <p14:tracePt t="21971" x="8251825" y="1663700"/>
          <p14:tracePt t="21974" x="8245475" y="1663700"/>
          <p14:tracePt t="21976" x="8240713" y="1670050"/>
          <p14:tracePt t="21980" x="8240713" y="1674813"/>
          <p14:tracePt t="21981" x="8240713" y="1681163"/>
          <p14:tracePt t="21982" x="8234363" y="1681163"/>
          <p14:tracePt t="21985" x="8234363" y="1685925"/>
          <p14:tracePt t="21988" x="8229600" y="1692275"/>
          <p14:tracePt t="21990" x="8229600" y="1697038"/>
          <p14:tracePt t="21991" x="8229600" y="1703388"/>
          <p14:tracePt t="21992" x="8223250" y="1703388"/>
          <p14:tracePt t="21993" x="8223250" y="1708150"/>
          <p14:tracePt t="21996" x="8223250" y="1714500"/>
          <p14:tracePt t="21997" x="8218488" y="1720850"/>
          <p14:tracePt t="21998" x="8212138" y="1725613"/>
          <p14:tracePt t="22000" x="8212138" y="1731963"/>
          <p14:tracePt t="22002" x="8212138" y="1736725"/>
          <p14:tracePt t="22003" x="8207375" y="1736725"/>
          <p14:tracePt t="22004" x="8207375" y="1743075"/>
          <p14:tracePt t="22005" x="8207375" y="1747838"/>
          <p14:tracePt t="22007" x="8201025" y="1754188"/>
          <p14:tracePt t="22008" x="8194675" y="1758950"/>
          <p14:tracePt t="22009" x="8194675" y="1765300"/>
          <p14:tracePt t="22010" x="8194675" y="1770063"/>
          <p14:tracePt t="22012" x="8189913" y="1781175"/>
          <p14:tracePt t="22014" x="8189913" y="1787525"/>
          <p14:tracePt t="22015" x="8189913" y="1793875"/>
          <p14:tracePt t="22016" x="8183563" y="1798638"/>
          <p14:tracePt t="22018" x="8178800" y="1804988"/>
          <p14:tracePt t="22020" x="8178800" y="1816100"/>
          <p14:tracePt t="22021" x="8172450" y="1827213"/>
          <p14:tracePt t="22023" x="8172450" y="1831975"/>
          <p14:tracePt t="22025" x="8167688" y="1843088"/>
          <p14:tracePt t="22026" x="8167688" y="1849438"/>
          <p14:tracePt t="22028" x="8161338" y="1860550"/>
          <p14:tracePt t="22029" x="8161338" y="1866900"/>
          <p14:tracePt t="22030" x="8161338" y="1871663"/>
          <p14:tracePt t="22031" x="8156575" y="1882775"/>
          <p14:tracePt t="22033" x="8150225" y="1889125"/>
          <p14:tracePt t="22034" x="8150225" y="1893888"/>
          <p14:tracePt t="22035" x="8150225" y="1900238"/>
          <p14:tracePt t="22036" x="8145463" y="1911350"/>
          <p14:tracePt t="22037" x="8145463" y="1922463"/>
          <p14:tracePt t="22038" x="8139113" y="1922463"/>
          <p14:tracePt t="22039" x="8139113" y="1928813"/>
          <p14:tracePt t="22040" x="8139113" y="1933575"/>
          <p14:tracePt t="22041" x="8139113" y="1939925"/>
          <p14:tracePt t="22042" x="8134350" y="1951038"/>
          <p14:tracePt t="22043" x="8134350" y="1962150"/>
          <p14:tracePt t="22045" x="8134350" y="1973263"/>
          <p14:tracePt t="22046" x="8128000" y="1978025"/>
          <p14:tracePt t="22047" x="8128000" y="1990725"/>
          <p14:tracePt t="22048" x="8121650" y="1995488"/>
          <p14:tracePt t="22049" x="8121650" y="2001838"/>
          <p14:tracePt t="22050" x="8121650" y="2006600"/>
          <p14:tracePt t="22051" x="8121650" y="2012950"/>
          <p14:tracePt t="22052" x="8121650" y="2017713"/>
          <p14:tracePt t="22053" x="8116888" y="2028825"/>
          <p14:tracePt t="22054" x="8110538" y="2039938"/>
          <p14:tracePt t="22056" x="8105775" y="2057400"/>
          <p14:tracePt t="22057" x="8105775" y="2063750"/>
          <p14:tracePt t="22058" x="8105775" y="2068513"/>
          <p14:tracePt t="22059" x="8105775" y="2074863"/>
          <p14:tracePt t="22061" x="8099425" y="2085975"/>
          <p14:tracePt t="22062" x="8099425" y="2097088"/>
          <p14:tracePt t="22063" x="8099425" y="2101850"/>
          <p14:tracePt t="22064" x="8099425" y="2108200"/>
          <p14:tracePt t="22065" x="8099425" y="2119313"/>
          <p14:tracePt t="22066" x="8099425" y="2124075"/>
          <p14:tracePt t="22067" x="8094663" y="2130425"/>
          <p14:tracePt t="22068" x="8088313" y="2141538"/>
          <p14:tracePt t="22069" x="8088313" y="2147888"/>
          <p14:tracePt t="22070" x="8088313" y="2163763"/>
          <p14:tracePt t="22071" x="8083550" y="2170113"/>
          <p14:tracePt t="22073" x="8083550" y="2181225"/>
          <p14:tracePt t="22074" x="8083550" y="2192338"/>
          <p14:tracePt t="22075" x="8083550" y="2203450"/>
          <p14:tracePt t="22077" x="8077200" y="2214563"/>
          <p14:tracePt t="22078" x="8077200" y="2225675"/>
          <p14:tracePt t="22079" x="8072438" y="2232025"/>
          <p14:tracePt t="22080" x="8072438" y="2243138"/>
          <p14:tracePt t="22081" x="8072438" y="2247900"/>
          <p14:tracePt t="22082" x="8072438" y="2254250"/>
          <p14:tracePt t="22083" x="8072438" y="2265363"/>
          <p14:tracePt t="22084" x="8072438" y="2276475"/>
          <p14:tracePt t="22085" x="8066088" y="2276475"/>
          <p14:tracePt t="22086" x="8066088" y="2287588"/>
          <p14:tracePt t="22087" x="8066088" y="2298700"/>
          <p14:tracePt t="22088" x="8066088" y="2309813"/>
          <p14:tracePt t="22090" x="8066088" y="2327275"/>
          <p14:tracePt t="22091" x="8061325" y="2338388"/>
          <p14:tracePt t="22092" x="8061325" y="2344738"/>
          <p14:tracePt t="22093" x="8061325" y="2349500"/>
          <p14:tracePt t="22094" x="8054975" y="2360613"/>
          <p14:tracePt t="22095" x="8054975" y="2366963"/>
          <p14:tracePt t="22096" x="8048625" y="2382838"/>
          <p14:tracePt t="22097" x="8048625" y="2389188"/>
          <p14:tracePt t="22098" x="8048625" y="2400300"/>
          <p14:tracePt t="22099" x="8048625" y="2406650"/>
          <p14:tracePt t="22100" x="8048625" y="2417763"/>
          <p14:tracePt t="22101" x="8048625" y="2422525"/>
          <p14:tracePt t="22102" x="8043863" y="2433638"/>
          <p14:tracePt t="22103" x="8043863" y="2444750"/>
          <p14:tracePt t="22104" x="8043863" y="2455863"/>
          <p14:tracePt t="22106" x="8037513" y="2473325"/>
          <p14:tracePt t="22107" x="8037513" y="2479675"/>
          <p14:tracePt t="22108" x="8037513" y="2495550"/>
          <p14:tracePt t="22110" x="8037513" y="2506663"/>
          <p14:tracePt t="22111" x="8037513" y="2524125"/>
          <p14:tracePt t="22112" x="8032750" y="2528888"/>
          <p14:tracePt t="22113" x="8032750" y="2535238"/>
          <p14:tracePt t="22114" x="8032750" y="2546350"/>
          <p14:tracePt t="22115" x="8026400" y="2557463"/>
          <p14:tracePt t="22116" x="8026400" y="2563813"/>
          <p14:tracePt t="22117" x="8026400" y="2574925"/>
          <p14:tracePt t="22118" x="8026400" y="2586038"/>
          <p14:tracePt t="22119" x="8026400" y="2597150"/>
          <p14:tracePt t="22120" x="8026400" y="2601913"/>
          <p14:tracePt t="22121" x="8026400" y="2608263"/>
          <p14:tracePt t="22122" x="8026400" y="2619375"/>
          <p14:tracePt t="22123" x="8026400" y="2636838"/>
          <p14:tracePt t="22124" x="8021638" y="2641600"/>
          <p14:tracePt t="22125" x="8021638" y="2647950"/>
          <p14:tracePt t="22126" x="8021638" y="2652713"/>
          <p14:tracePt t="22127" x="8021638" y="2670175"/>
          <p14:tracePt t="22128" x="8015288" y="2681288"/>
          <p14:tracePt t="22130" x="8015288" y="2692400"/>
          <p14:tracePt t="22131" x="8015288" y="2703513"/>
          <p14:tracePt t="22132" x="8015288" y="2720975"/>
          <p14:tracePt t="22133" x="8015288" y="2732088"/>
          <p14:tracePt t="22135" x="8015288" y="2743200"/>
          <p14:tracePt t="22136" x="8015288" y="2754313"/>
          <p14:tracePt t="22138" x="8015288" y="2771775"/>
          <p14:tracePt t="22139" x="8010525" y="2782888"/>
          <p14:tracePt t="22140" x="8010525" y="2787650"/>
          <p14:tracePt t="22141" x="8010525" y="2794000"/>
          <p14:tracePt t="22142" x="8010525" y="2805113"/>
          <p14:tracePt t="22143" x="8010525" y="2822575"/>
          <p14:tracePt t="22144" x="8010525" y="2827338"/>
          <p14:tracePt t="22146" x="8010525" y="2838450"/>
          <p14:tracePt t="22147" x="8010525" y="2855913"/>
          <p14:tracePt t="22148" x="8010525" y="2867025"/>
          <p14:tracePt t="22150" x="8010525" y="2878138"/>
          <p14:tracePt t="22151" x="8010525" y="2884488"/>
          <p14:tracePt t="22152" x="8010525" y="2895600"/>
          <p14:tracePt t="22153" x="8010525" y="2906713"/>
          <p14:tracePt t="22154" x="8010525" y="2917825"/>
          <p14:tracePt t="22155" x="8010525" y="2922588"/>
          <p14:tracePt t="22156" x="8010525" y="2928938"/>
          <p14:tracePt t="22157" x="8010525" y="2940050"/>
          <p14:tracePt t="22158" x="8010525" y="2951163"/>
          <p14:tracePt t="22160" x="8010525" y="2962275"/>
          <p14:tracePt t="22161" x="8010525" y="2973388"/>
          <p14:tracePt t="22162" x="8010525" y="2984500"/>
          <p14:tracePt t="22163" x="8010525" y="2990850"/>
          <p14:tracePt t="22164" x="8010525" y="3001963"/>
          <p14:tracePt t="22165" x="8010525" y="3006725"/>
          <p14:tracePt t="22166" x="8010525" y="3013075"/>
          <p14:tracePt t="22167" x="8010525" y="3024188"/>
          <p14:tracePt t="22168" x="8010525" y="3035300"/>
          <p14:tracePt t="22170" x="8010525" y="3046413"/>
          <p14:tracePt t="22171" x="8010525" y="3052763"/>
          <p14:tracePt t="22172" x="8010525" y="3057525"/>
          <p14:tracePt t="22173" x="8010525" y="3074988"/>
          <p14:tracePt t="22174" x="8010525" y="3079750"/>
          <p14:tracePt t="22175" x="8010525" y="3086100"/>
          <p14:tracePt t="22177" x="8010525" y="3103563"/>
          <p14:tracePt t="22179" x="8010525" y="3119438"/>
          <p14:tracePt t="22180" x="8010525" y="3125788"/>
          <p14:tracePt t="22181" x="8010525" y="3130550"/>
          <p14:tracePt t="22182" x="8015288" y="3141663"/>
          <p14:tracePt t="22183" x="8015288" y="3148013"/>
          <p14:tracePt t="22184" x="8015288" y="3152775"/>
          <p14:tracePt t="22185" x="8015288" y="3165475"/>
          <p14:tracePt t="22186" x="8021638" y="3176588"/>
          <p14:tracePt t="22188" x="8021638" y="3187700"/>
          <p14:tracePt t="22189" x="8021638" y="3198813"/>
          <p14:tracePt t="22191" x="8021638" y="3203575"/>
          <p14:tracePt t="22192" x="8021638" y="3214688"/>
          <p14:tracePt t="22193" x="8026400" y="3227388"/>
          <p14:tracePt t="22194" x="8026400" y="3232150"/>
          <p14:tracePt t="22195" x="8032750" y="3238500"/>
          <p14:tracePt t="22196" x="8032750" y="3243263"/>
          <p14:tracePt t="22197" x="8032750" y="3254375"/>
          <p14:tracePt t="22198" x="8032750" y="3260725"/>
          <p14:tracePt t="22199" x="8032750" y="3265488"/>
          <p14:tracePt t="22200" x="8032750" y="3271838"/>
          <p14:tracePt t="22201" x="8037513" y="3282950"/>
          <p14:tracePt t="22202" x="8037513" y="3294063"/>
          <p14:tracePt t="22203" x="8043863" y="3294063"/>
          <p14:tracePt t="22204" x="8043863" y="3300413"/>
          <p14:tracePt t="22205" x="8043863" y="3311525"/>
          <p14:tracePt t="22207" x="8043863" y="3322638"/>
          <p14:tracePt t="22208" x="8048625" y="3327400"/>
          <p14:tracePt t="22209" x="8048625" y="3338513"/>
          <p14:tracePt t="22210" x="8054975" y="3344863"/>
          <p14:tracePt t="22211" x="8054975" y="3349625"/>
          <p14:tracePt t="22212" x="8054975" y="3355975"/>
          <p14:tracePt t="22213" x="8054975" y="3362325"/>
          <p14:tracePt t="22214" x="8061325" y="3373438"/>
          <p14:tracePt t="22215" x="8061325" y="3378200"/>
          <p14:tracePt t="22216" x="8061325" y="3384550"/>
          <p14:tracePt t="22217" x="8061325" y="3389313"/>
          <p14:tracePt t="22218" x="8061325" y="3395663"/>
          <p14:tracePt t="22219" x="8066088" y="3406775"/>
          <p14:tracePt t="22221" x="8072438" y="3417888"/>
          <p14:tracePt t="22222" x="8072438" y="3429000"/>
          <p14:tracePt t="22223" x="8077200" y="3429000"/>
          <p14:tracePt t="22224" x="8077200" y="3440113"/>
          <p14:tracePt t="22226" x="8077200" y="3451225"/>
          <p14:tracePt t="22228" x="8083550" y="3468688"/>
          <p14:tracePt t="22229" x="8088313" y="3473450"/>
          <p14:tracePt t="22230" x="8088313" y="3479800"/>
          <p14:tracePt t="22231" x="8088313" y="3484563"/>
          <p14:tracePt t="22232" x="8088313" y="3490913"/>
          <p14:tracePt t="22233" x="8088313" y="3495675"/>
          <p14:tracePt t="22234" x="8094663" y="3502025"/>
          <p14:tracePt t="22235" x="8094663" y="3513138"/>
          <p14:tracePt t="22236" x="8094663" y="3519488"/>
          <p14:tracePt t="22237" x="8094663" y="3524250"/>
          <p14:tracePt t="22238" x="8099425" y="3530600"/>
          <p14:tracePt t="22239" x="8099425" y="3535363"/>
          <p14:tracePt t="22240" x="8099425" y="3541713"/>
          <p14:tracePt t="22241" x="8099425" y="3546475"/>
          <p14:tracePt t="22242" x="8099425" y="3552825"/>
          <p14:tracePt t="22243" x="8105775" y="3552825"/>
          <p14:tracePt t="22244" x="8105775" y="3563938"/>
          <p14:tracePt t="22245" x="8110538" y="3575050"/>
          <p14:tracePt t="22246" x="8110538" y="3581400"/>
          <p14:tracePt t="22247" x="8110538" y="3586163"/>
          <p14:tracePt t="22248" x="8110538" y="3592513"/>
          <p14:tracePt t="22250" x="8116888" y="3603625"/>
          <p14:tracePt t="22251" x="8116888" y="3608388"/>
          <p14:tracePt t="22252" x="8121650" y="3614738"/>
          <p14:tracePt t="22253" x="8121650" y="3619500"/>
          <p14:tracePt t="22254" x="8121650" y="3625850"/>
          <p14:tracePt t="22255" x="8121650" y="3630613"/>
          <p14:tracePt t="22256" x="8128000" y="3636963"/>
          <p14:tracePt t="22257" x="8128000" y="3643313"/>
          <p14:tracePt t="22258" x="8128000" y="3648075"/>
          <p14:tracePt t="22259" x="8128000" y="3654425"/>
          <p14:tracePt t="22260" x="8128000" y="3659188"/>
          <p14:tracePt t="22261" x="8134350" y="3665538"/>
          <p14:tracePt t="22262" x="8134350" y="3670300"/>
          <p14:tracePt t="22263" x="8134350" y="3676650"/>
          <p14:tracePt t="22264" x="8139113" y="3681413"/>
          <p14:tracePt t="22265" x="8139113" y="3687763"/>
          <p14:tracePt t="22266" x="8139113" y="3692525"/>
          <p14:tracePt t="22267" x="8139113" y="3698875"/>
          <p14:tracePt t="22269" x="8145463" y="3709988"/>
          <p14:tracePt t="22271" x="8145463" y="3716338"/>
          <p14:tracePt t="22272" x="8145463" y="3727450"/>
          <p14:tracePt t="22274" x="8145463" y="3738563"/>
          <p14:tracePt t="22276" x="8150225" y="3743325"/>
          <p14:tracePt t="22278" x="8150225" y="3749675"/>
          <p14:tracePt t="22279" x="8150225" y="3754438"/>
          <p14:tracePt t="22280" x="8156575" y="3760788"/>
          <p14:tracePt t="22281" x="8156575" y="3771900"/>
          <p14:tracePt t="22283" x="8156575" y="3778250"/>
          <p14:tracePt t="22284" x="8156575" y="3783013"/>
          <p14:tracePt t="22285" x="8156575" y="3789363"/>
          <p14:tracePt t="22286" x="8161338" y="3789363"/>
          <p14:tracePt t="22287" x="8161338" y="3794125"/>
          <p14:tracePt t="22289" x="8161338" y="3805238"/>
          <p14:tracePt t="22291" x="8161338" y="3811588"/>
          <p14:tracePt t="22292" x="8161338" y="3816350"/>
          <p14:tracePt t="22294" x="8161338" y="3822700"/>
          <p14:tracePt t="22295" x="8167688" y="3827463"/>
          <p14:tracePt t="22297" x="8167688" y="3833813"/>
          <p14:tracePt t="22299" x="8167688" y="3838575"/>
          <p14:tracePt t="22300" x="8172450" y="3838575"/>
          <p14:tracePt t="22301" x="8172450" y="3851275"/>
          <p14:tracePt t="22303" x="8172450" y="3856038"/>
          <p14:tracePt t="22305" x="8172450" y="3862388"/>
          <p14:tracePt t="22307" x="8172450" y="3867150"/>
          <p14:tracePt t="22308" x="8172450" y="3873500"/>
          <p14:tracePt t="22310" x="8178800" y="3878263"/>
          <p14:tracePt t="22311" x="8178800" y="3884613"/>
          <p14:tracePt t="22312" x="8178800" y="3889375"/>
          <p14:tracePt t="22315" x="8178800" y="3895725"/>
          <p14:tracePt t="22317" x="8178800" y="3900488"/>
          <p14:tracePt t="22319" x="8178800" y="3906838"/>
          <p14:tracePt t="22321" x="8178800" y="3913188"/>
          <p14:tracePt t="22323" x="8178800" y="3917950"/>
          <p14:tracePt t="22324" x="8183563" y="3917950"/>
          <p14:tracePt t="22325" x="8183563" y="3924300"/>
          <p14:tracePt t="22328" x="8183563" y="3929063"/>
          <p14:tracePt t="22329" x="8183563" y="3935413"/>
          <p14:tracePt t="22332" x="8183563" y="3940175"/>
          <p14:tracePt t="22335" x="8183563" y="3946525"/>
          <p14:tracePt t="22338" x="8183563" y="3951288"/>
          <p14:tracePt t="22340" x="8183563" y="3957638"/>
          <p14:tracePt t="22341" x="8189913" y="3957638"/>
          <p14:tracePt t="22342" x="8189913" y="3962400"/>
          <p14:tracePt t="22346" x="8189913" y="3968750"/>
          <p14:tracePt t="22349" x="8189913" y="3973513"/>
          <p14:tracePt t="22350" x="8194675" y="3973513"/>
          <p14:tracePt t="22351" x="8194675" y="3979863"/>
          <p14:tracePt t="22356" x="8194675" y="3986213"/>
          <p14:tracePt t="22362" x="8194675" y="3990975"/>
          <p14:tracePt t="22368" x="8194675" y="3997325"/>
          <p14:tracePt t="22370" x="8201025" y="3997325"/>
          <p14:tracePt t="22372" x="8201025" y="4002088"/>
          <p14:tracePt t="22410" x="8207375" y="4002088"/>
          <p14:tracePt t="22429" x="8212138" y="4002088"/>
          <p14:tracePt t="22437" x="8218488" y="4002088"/>
          <p14:tracePt t="22439" x="8218488" y="3997325"/>
          <p14:tracePt t="22448" x="8223250" y="3990975"/>
          <p14:tracePt t="22456" x="8223250" y="3986213"/>
          <p14:tracePt t="22458" x="8229600" y="3986213"/>
          <p14:tracePt t="22462" x="8229600" y="3979863"/>
          <p14:tracePt t="22465" x="8229600" y="3973513"/>
          <p14:tracePt t="22467" x="8234363" y="3973513"/>
          <p14:tracePt t="22471" x="8240713" y="3968750"/>
          <p14:tracePt t="22475" x="8240713" y="3962400"/>
          <p14:tracePt t="22480" x="8240713" y="3957638"/>
          <p14:tracePt t="22481" x="8245475" y="3957638"/>
          <p14:tracePt t="22482" x="8245475" y="3951288"/>
          <p14:tracePt t="22486" x="8245475" y="3946525"/>
          <p14:tracePt t="22489" x="8245475" y="3940175"/>
          <p14:tracePt t="22492" x="8251825" y="3935413"/>
          <p14:tracePt t="22493" x="8251825" y="3929063"/>
          <p14:tracePt t="22497" x="8251825" y="3924300"/>
          <p14:tracePt t="22500" x="8251825" y="3917950"/>
          <p14:tracePt t="22503" x="8251825" y="3913188"/>
          <p14:tracePt t="22504" x="8251825" y="3906838"/>
          <p14:tracePt t="22505" x="8256588" y="3906838"/>
          <p14:tracePt t="22506" x="8256588" y="3900488"/>
          <p14:tracePt t="22508" x="8256588" y="3895725"/>
          <p14:tracePt t="22510" x="8256588" y="3889375"/>
          <p14:tracePt t="22511" x="8256588" y="3884613"/>
          <p14:tracePt t="22512" x="8262938" y="3884613"/>
          <p14:tracePt t="22514" x="8262938" y="3878263"/>
          <p14:tracePt t="22516" x="8262938" y="3873500"/>
          <p14:tracePt t="22518" x="8262938" y="3867150"/>
          <p14:tracePt t="22519" x="8262938" y="3862388"/>
          <p14:tracePt t="22520" x="8262938" y="3856038"/>
          <p14:tracePt t="22522" x="8262938" y="3851275"/>
          <p14:tracePt t="22523" x="8262938" y="3844925"/>
          <p14:tracePt t="22525" x="8262938" y="3838575"/>
          <p14:tracePt t="22526" x="8262938" y="3833813"/>
          <p14:tracePt t="22528" x="8262938" y="3827463"/>
          <p14:tracePt t="22529" x="8269288" y="3822700"/>
          <p14:tracePt t="22531" x="8269288" y="3816350"/>
          <p14:tracePt t="22532" x="8269288" y="3811588"/>
          <p14:tracePt t="22533" x="8269288" y="3805238"/>
          <p14:tracePt t="22534" x="8269288" y="3800475"/>
          <p14:tracePt t="22536" x="8269288" y="3794125"/>
          <p14:tracePt t="22537" x="8269288" y="3789363"/>
          <p14:tracePt t="22538" x="8269288" y="3783013"/>
          <p14:tracePt t="22539" x="8274050" y="3778250"/>
          <p14:tracePt t="22540" x="8274050" y="3771900"/>
          <p14:tracePt t="22541" x="8274050" y="3765550"/>
          <p14:tracePt t="22543" x="8274050" y="3760788"/>
          <p14:tracePt t="22544" x="8274050" y="3754438"/>
          <p14:tracePt t="22545" x="8274050" y="3749675"/>
          <p14:tracePt t="22546" x="8280400" y="3743325"/>
          <p14:tracePt t="22547" x="8280400" y="3738563"/>
          <p14:tracePt t="22548" x="8285163" y="3732213"/>
          <p14:tracePt t="22550" x="8285163" y="3727450"/>
          <p14:tracePt t="22551" x="8285163" y="3721100"/>
          <p14:tracePt t="22552" x="8285163" y="3716338"/>
          <p14:tracePt t="22553" x="8285163" y="3709988"/>
          <p14:tracePt t="22554" x="8291513" y="3705225"/>
          <p14:tracePt t="22555" x="8296275" y="3692525"/>
          <p14:tracePt t="22556" x="8296275" y="3687763"/>
          <p14:tracePt t="22558" x="8302625" y="3676650"/>
          <p14:tracePt t="22560" x="8302625" y="3665538"/>
          <p14:tracePt t="22561" x="8302625" y="3659188"/>
          <p14:tracePt t="22562" x="8307388" y="3659188"/>
          <p14:tracePt t="22563" x="8307388" y="3648075"/>
          <p14:tracePt t="22564" x="8313738" y="3648075"/>
          <p14:tracePt t="22565" x="8313738" y="3643313"/>
          <p14:tracePt t="22566" x="8313738" y="3636963"/>
          <p14:tracePt t="22567" x="8318500" y="3630613"/>
          <p14:tracePt t="22568" x="8324850" y="3614738"/>
          <p14:tracePt t="22570" x="8324850" y="3608388"/>
          <p14:tracePt t="22571" x="8329613" y="3597275"/>
          <p14:tracePt t="22572" x="8335963" y="3592513"/>
          <p14:tracePt t="22573" x="8335963" y="3586163"/>
          <p14:tracePt t="22574" x="8335963" y="3575050"/>
          <p14:tracePt t="22575" x="8342313" y="3570288"/>
          <p14:tracePt t="22576" x="8347075" y="3563938"/>
          <p14:tracePt t="22577" x="8347075" y="3552825"/>
          <p14:tracePt t="22578" x="8353425" y="3546475"/>
          <p14:tracePt t="22579" x="8353425" y="3541713"/>
          <p14:tracePt t="22580" x="8358188" y="3530600"/>
          <p14:tracePt t="22581" x="8358188" y="3524250"/>
          <p14:tracePt t="22582" x="8364538" y="3513138"/>
          <p14:tracePt t="22583" x="8369300" y="3508375"/>
          <p14:tracePt t="22584" x="8369300" y="3502025"/>
          <p14:tracePt t="22585" x="8369300" y="3490913"/>
          <p14:tracePt t="22586" x="8375650" y="3484563"/>
          <p14:tracePt t="22587" x="8386763" y="3468688"/>
          <p14:tracePt t="22588" x="8386763" y="3457575"/>
          <p14:tracePt t="22590" x="8391525" y="3440113"/>
          <p14:tracePt t="22591" x="8397875" y="3435350"/>
          <p14:tracePt t="22592" x="8402638" y="3422650"/>
          <p14:tracePt t="22593" x="8402638" y="3417888"/>
          <p14:tracePt t="22594" x="8408988" y="3411538"/>
          <p14:tracePt t="22595" x="8408988" y="3400425"/>
          <p14:tracePt t="22596" x="8415338" y="3389313"/>
          <p14:tracePt t="22597" x="8415338" y="3384550"/>
          <p14:tracePt t="22598" x="8420100" y="3373438"/>
          <p14:tracePt t="22599" x="8426450" y="3362325"/>
          <p14:tracePt t="22600" x="8426450" y="3355975"/>
          <p14:tracePt t="22601" x="8426450" y="3349625"/>
          <p14:tracePt t="22602" x="8431213" y="3338513"/>
          <p14:tracePt t="22603" x="8437563" y="3327400"/>
          <p14:tracePt t="22604" x="8437563" y="3322638"/>
          <p14:tracePt t="22605" x="8437563" y="3316288"/>
          <p14:tracePt t="22606" x="8448675" y="3305175"/>
          <p14:tracePt t="22607" x="8453438" y="3294063"/>
          <p14:tracePt t="22608" x="8453438" y="3287713"/>
          <p14:tracePt t="22609" x="8459788" y="3265488"/>
          <p14:tracePt t="22610" x="8459788" y="3260725"/>
          <p14:tracePt t="22611" x="8464550" y="3254375"/>
          <p14:tracePt t="22612" x="8470900" y="3243263"/>
          <p14:tracePt t="22613" x="8470900" y="3227388"/>
          <p14:tracePt t="22615" x="8482013" y="3214688"/>
          <p14:tracePt t="22616" x="8482013" y="3203575"/>
          <p14:tracePt t="22617" x="8488363" y="3187700"/>
          <p14:tracePt t="22618" x="8488363" y="3181350"/>
          <p14:tracePt t="22619" x="8493125" y="3170238"/>
          <p14:tracePt t="22620" x="8499475" y="3159125"/>
          <p14:tracePt t="22621" x="8499475" y="3152775"/>
          <p14:tracePt t="22622" x="8504238" y="3141663"/>
          <p14:tracePt t="22623" x="8510588" y="3130550"/>
          <p14:tracePt t="22624" x="8510588" y="3119438"/>
          <p14:tracePt t="22625" x="8515350" y="3103563"/>
          <p14:tracePt t="22626" x="8521700" y="3086100"/>
          <p14:tracePt t="22627" x="8526463" y="3074988"/>
          <p14:tracePt t="22628" x="8532813" y="3063875"/>
          <p14:tracePt t="22629" x="8537575" y="3052763"/>
          <p14:tracePt t="22630" x="8537575" y="3041650"/>
          <p14:tracePt t="22631" x="8543925" y="3030538"/>
          <p14:tracePt t="22632" x="8543925" y="3019425"/>
          <p14:tracePt t="22633" x="8550275" y="3006725"/>
          <p14:tracePt t="22634" x="8555038" y="2995613"/>
          <p14:tracePt t="22635" x="8561388" y="2979738"/>
          <p14:tracePt t="22636" x="8566150" y="2968625"/>
          <p14:tracePt t="22637" x="8572500" y="2951163"/>
          <p14:tracePt t="22638" x="8572500" y="2944813"/>
          <p14:tracePt t="22639" x="8577263" y="2928938"/>
          <p14:tracePt t="22640" x="8583613" y="2917825"/>
          <p14:tracePt t="22641" x="8588375" y="2900363"/>
          <p14:tracePt t="22642" x="8588375" y="2889250"/>
          <p14:tracePt t="22643" x="8594725" y="2878138"/>
          <p14:tracePt t="22644" x="8599488" y="2867025"/>
          <p14:tracePt t="22645" x="8605838" y="2849563"/>
          <p14:tracePt t="22646" x="8605838" y="2838450"/>
          <p14:tracePt t="22647" x="8612188" y="2822575"/>
          <p14:tracePt t="22648" x="8616950" y="2816225"/>
          <p14:tracePt t="22649" x="8623300" y="2798763"/>
          <p14:tracePt t="22650" x="8628063" y="2782888"/>
          <p14:tracePt t="22651" x="8628063" y="2771775"/>
          <p14:tracePt t="22652" x="8639175" y="2754313"/>
          <p14:tracePt t="22653" x="8645525" y="2736850"/>
          <p14:tracePt t="22654" x="8645525" y="2725738"/>
          <p14:tracePt t="22655" x="8650288" y="2714625"/>
          <p14:tracePt t="22657" x="8661400" y="2681288"/>
          <p14:tracePt t="22658" x="8661400" y="2670175"/>
          <p14:tracePt t="22659" x="8667750" y="2659063"/>
          <p14:tracePt t="22660" x="8672513" y="2647950"/>
          <p14:tracePt t="22661" x="8672513" y="2630488"/>
          <p14:tracePt t="22662" x="8685213" y="2608263"/>
          <p14:tracePt t="22663" x="8689975" y="2590800"/>
          <p14:tracePt t="22664" x="8696325" y="2579688"/>
          <p14:tracePt t="22665" x="8696325" y="2568575"/>
          <p14:tracePt t="22666" x="8701088" y="2552700"/>
          <p14:tracePt t="22667" x="8707438" y="2535238"/>
          <p14:tracePt t="22668" x="8712200" y="2524125"/>
          <p14:tracePt t="22669" x="8712200" y="2506663"/>
          <p14:tracePt t="22670" x="8718550" y="2495550"/>
          <p14:tracePt t="22671" x="8723313" y="2479675"/>
          <p14:tracePt t="22672" x="8729663" y="2462213"/>
          <p14:tracePt t="22673" x="8729663" y="2444750"/>
          <p14:tracePt t="22674" x="8734425" y="2433638"/>
          <p14:tracePt t="22675" x="8740775" y="2417763"/>
          <p14:tracePt t="22676" x="8745538" y="2400300"/>
          <p14:tracePt t="22677" x="8745538" y="2389188"/>
          <p14:tracePt t="22678" x="8751888" y="2371725"/>
          <p14:tracePt t="22679" x="8758238" y="2360613"/>
          <p14:tracePt t="22680" x="8758238" y="2349500"/>
          <p14:tracePt t="22681" x="8769350" y="2327275"/>
          <p14:tracePt t="22682" x="8769350" y="2305050"/>
          <p14:tracePt t="22683" x="8769350" y="2293938"/>
          <p14:tracePt t="22684" x="8774113" y="2276475"/>
          <p14:tracePt t="22685" x="8780463" y="2259013"/>
          <p14:tracePt t="22686" x="8785225" y="2254250"/>
          <p14:tracePt t="22687" x="8785225" y="2236788"/>
          <p14:tracePt t="22688" x="8785225" y="2225675"/>
          <p14:tracePt t="22689" x="8791575" y="2209800"/>
          <p14:tracePt t="22691" x="8802688" y="2181225"/>
          <p14:tracePt t="22692" x="8802688" y="2159000"/>
          <p14:tracePt t="22693" x="8807450" y="2147888"/>
          <p14:tracePt t="22694" x="8807450" y="2136775"/>
          <p14:tracePt t="22695" x="8813800" y="2112963"/>
          <p14:tracePt t="22696" x="8820150" y="2097088"/>
          <p14:tracePt t="22697" x="8820150" y="2085975"/>
          <p14:tracePt t="22698" x="8820150" y="2074863"/>
          <p14:tracePt t="22699" x="8820150" y="2063750"/>
          <p14:tracePt t="22700" x="8824913" y="2046288"/>
          <p14:tracePt t="22701" x="8824913" y="2035175"/>
          <p14:tracePt t="22702" x="8831263" y="2017713"/>
          <p14:tracePt t="22703" x="8836025" y="1995488"/>
          <p14:tracePt t="22704" x="8836025" y="1990725"/>
          <p14:tracePt t="22705" x="8842375" y="1966913"/>
          <p14:tracePt t="22706" x="8842375" y="1962150"/>
          <p14:tracePt t="22707" x="8842375" y="1944688"/>
          <p14:tracePt t="22708" x="8847138" y="1928813"/>
          <p14:tracePt t="22709" x="8847138" y="1916113"/>
          <p14:tracePt t="22710" x="8847138" y="1900238"/>
          <p14:tracePt t="22711" x="8853488" y="1889125"/>
          <p14:tracePt t="22712" x="8853488" y="1871663"/>
          <p14:tracePt t="22713" x="8853488" y="1866900"/>
          <p14:tracePt t="22714" x="8853488" y="1849438"/>
          <p14:tracePt t="22715" x="8853488" y="1838325"/>
          <p14:tracePt t="22716" x="8853488" y="1831975"/>
          <p14:tracePt t="22717" x="8858250" y="1809750"/>
          <p14:tracePt t="22718" x="8858250" y="1793875"/>
          <p14:tracePt t="22719" x="8858250" y="1787525"/>
          <p14:tracePt t="22720" x="8864600" y="1770063"/>
          <p14:tracePt t="22721" x="8864600" y="1758950"/>
          <p14:tracePt t="22722" x="8864600" y="1754188"/>
          <p14:tracePt t="22723" x="8864600" y="1736725"/>
          <p14:tracePt t="22724" x="8864600" y="1725613"/>
          <p14:tracePt t="22725" x="8864600" y="1720850"/>
          <p14:tracePt t="22727" x="8869363" y="1708150"/>
          <p14:tracePt t="22727" x="8869363" y="1692275"/>
          <p14:tracePt t="22728" x="8869363" y="1681163"/>
          <p14:tracePt t="22729" x="8869363" y="1670050"/>
          <p14:tracePt t="22730" x="8869363" y="1658938"/>
          <p14:tracePt t="22731" x="8869363" y="1647825"/>
          <p14:tracePt t="22732" x="8869363" y="1630363"/>
          <p14:tracePt t="22733" x="8869363" y="1619250"/>
          <p14:tracePt t="22735" x="8869363" y="1608138"/>
          <p14:tracePt t="22736" x="8869363" y="1597025"/>
          <p14:tracePt t="22737" x="8869363" y="1579563"/>
          <p14:tracePt t="22738" x="8869363" y="1568450"/>
          <p14:tracePt t="22740" x="8869363" y="1557338"/>
          <p14:tracePt t="22741" x="8869363" y="1550988"/>
          <p14:tracePt t="22742" x="8869363" y="1539875"/>
          <p14:tracePt t="22743" x="8869363" y="1528763"/>
          <p14:tracePt t="22744" x="8869363" y="1512888"/>
          <p14:tracePt t="22745" x="8869363" y="1506538"/>
          <p14:tracePt t="22747" x="8869363" y="1489075"/>
          <p14:tracePt t="22748" x="8869363" y="1477963"/>
          <p14:tracePt t="22749" x="8869363" y="1466850"/>
          <p14:tracePt t="22750" x="8869363" y="1462088"/>
          <p14:tracePt t="22751" x="8869363" y="1455738"/>
          <p14:tracePt t="22752" x="8869363" y="1450975"/>
          <p14:tracePt t="22753" x="8869363" y="1438275"/>
          <p14:tracePt t="22754" x="8869363" y="1433513"/>
          <p14:tracePt t="22755" x="8869363" y="1427163"/>
          <p14:tracePt t="22756" x="8864600" y="1416050"/>
          <p14:tracePt t="22758" x="8864600" y="1404938"/>
          <p14:tracePt t="22759" x="8864600" y="1400175"/>
          <p14:tracePt t="22760" x="8864600" y="1389063"/>
          <p14:tracePt t="22761" x="8864600" y="1382713"/>
          <p14:tracePt t="22762" x="8864600" y="1371600"/>
          <p14:tracePt t="22763" x="8858250" y="1371600"/>
          <p14:tracePt t="22764" x="8858250" y="1365250"/>
          <p14:tracePt t="22765" x="8858250" y="1360488"/>
          <p14:tracePt t="22766" x="8853488" y="1354138"/>
          <p14:tracePt t="22767" x="8853488" y="1343025"/>
          <p14:tracePt t="22768" x="8853488" y="1338263"/>
          <p14:tracePt t="22770" x="8853488" y="1331913"/>
          <p14:tracePt t="22771" x="8847138" y="1327150"/>
          <p14:tracePt t="22772" x="8847138" y="1320800"/>
          <p14:tracePt t="22773" x="8842375" y="1316038"/>
          <p14:tracePt t="22774" x="8842375" y="1309688"/>
          <p14:tracePt t="22775" x="8842375" y="1304925"/>
          <p14:tracePt t="22776" x="8842375" y="1298575"/>
          <p14:tracePt t="22777" x="8836025" y="1298575"/>
          <p14:tracePt t="22778" x="8836025" y="1292225"/>
          <p14:tracePt t="22780" x="8836025" y="1287463"/>
          <p14:tracePt t="22781" x="8831263" y="1281113"/>
          <p14:tracePt t="22783" x="8824913" y="1276350"/>
          <p14:tracePt t="22784" x="8824913" y="1270000"/>
          <p14:tracePt t="22786" x="8820150" y="1265238"/>
          <p14:tracePt t="22787" x="8820150" y="1258888"/>
          <p14:tracePt t="22789" x="8820150" y="1254125"/>
          <p14:tracePt t="22790" x="8813800" y="1254125"/>
          <p14:tracePt t="22791" x="8813800" y="1247775"/>
          <p14:tracePt t="22794" x="8807450" y="1243013"/>
          <p14:tracePt t="22797" x="8807450" y="1236663"/>
          <p14:tracePt t="22798" x="8802688" y="1236663"/>
          <p14:tracePt t="22799" x="8796338" y="1230313"/>
          <p14:tracePt t="22802" x="8796338" y="1225550"/>
          <p14:tracePt t="22803" x="8791575" y="1225550"/>
          <p14:tracePt t="22807" x="8785225" y="1219200"/>
          <p14:tracePt t="22811" x="8780463" y="1219200"/>
          <p14:tracePt t="22814" x="8774113" y="1219200"/>
          <p14:tracePt t="22818" x="8774113" y="1214438"/>
          <p14:tracePt t="22819" x="8769350" y="1214438"/>
          <p14:tracePt t="22823" x="8763000" y="1214438"/>
          <p14:tracePt t="22828" x="8758238" y="1214438"/>
          <p14:tracePt t="22830" x="8751888" y="1214438"/>
          <p14:tracePt t="22834" x="8745538" y="1214438"/>
          <p14:tracePt t="22838" x="8740775" y="1214438"/>
          <p14:tracePt t="22841" x="8740775" y="1219200"/>
          <p14:tracePt t="22842" x="8734425" y="1219200"/>
          <p14:tracePt t="22844" x="8729663" y="1219200"/>
          <p14:tracePt t="22847" x="8723313" y="1225550"/>
          <p14:tracePt t="22850" x="8718550" y="1225550"/>
          <p14:tracePt t="22851" x="8718550" y="1230313"/>
          <p14:tracePt t="22853" x="8712200" y="1236663"/>
          <p14:tracePt t="22854" x="8707438" y="1236663"/>
          <p14:tracePt t="22857" x="8701088" y="1243013"/>
          <p14:tracePt t="22860" x="8696325" y="1247775"/>
          <p14:tracePt t="22862" x="8689975" y="1247775"/>
          <p14:tracePt t="22863" x="8685213" y="1254125"/>
          <p14:tracePt t="22865" x="8678863" y="1258888"/>
          <p14:tracePt t="22867" x="8678863" y="1265238"/>
          <p14:tracePt t="22868" x="8672513" y="1265238"/>
          <p14:tracePt t="22869" x="8672513" y="1270000"/>
          <p14:tracePt t="22870" x="8667750" y="1270000"/>
          <p14:tracePt t="22871" x="8661400" y="1276350"/>
          <p14:tracePt t="22873" x="8656638" y="1281113"/>
          <p14:tracePt t="22874" x="8656638" y="1287463"/>
          <p14:tracePt t="22875" x="8650288" y="1287463"/>
          <p14:tracePt t="22876" x="8645525" y="1292225"/>
          <p14:tracePt t="22878" x="8639175" y="1298575"/>
          <p14:tracePt t="22879" x="8639175" y="1304925"/>
          <p14:tracePt t="22880" x="8634413" y="1304925"/>
          <p14:tracePt t="22881" x="8634413" y="1309688"/>
          <p14:tracePt t="22882" x="8628063" y="1309688"/>
          <p14:tracePt t="22883" x="8623300" y="1316038"/>
          <p14:tracePt t="22884" x="8623300" y="1320800"/>
          <p14:tracePt t="22885" x="8616950" y="1320800"/>
          <p14:tracePt t="22886" x="8616950" y="1327150"/>
          <p14:tracePt t="22887" x="8612188" y="1327150"/>
          <p14:tracePt t="22888" x="8612188" y="1338263"/>
          <p14:tracePt t="22889" x="8605838" y="1338263"/>
          <p14:tracePt t="22890" x="8599488" y="1343025"/>
          <p14:tracePt t="22893" x="8594725" y="1354138"/>
          <p14:tracePt t="22894" x="8588375" y="1360488"/>
          <p14:tracePt t="22895" x="8583613" y="1365250"/>
          <p14:tracePt t="22896" x="8577263" y="1371600"/>
          <p14:tracePt t="22897" x="8577263" y="1377950"/>
          <p14:tracePt t="22898" x="8572500" y="1377950"/>
          <p14:tracePt t="22899" x="8566150" y="1382713"/>
          <p14:tracePt t="22900" x="8566150" y="1389063"/>
          <p14:tracePt t="22901" x="8561388" y="1393825"/>
          <p14:tracePt t="22902" x="8555038" y="1393825"/>
          <p14:tracePt t="22903" x="8555038" y="1400175"/>
          <p14:tracePt t="22904" x="8543925" y="1411288"/>
          <p14:tracePt t="22905" x="8537575" y="1416050"/>
          <p14:tracePt t="22907" x="8532813" y="1427163"/>
          <p14:tracePt t="22908" x="8526463" y="1427163"/>
          <p14:tracePt t="22909" x="8526463" y="1438275"/>
          <p14:tracePt t="22910" x="8515350" y="1444625"/>
          <p14:tracePt t="22911" x="8515350" y="1450975"/>
          <p14:tracePt t="22912" x="8515350" y="1455738"/>
          <p14:tracePt t="22913" x="8504238" y="1462088"/>
          <p14:tracePt t="22914" x="8499475" y="1473200"/>
          <p14:tracePt t="22915" x="8493125" y="1473200"/>
          <p14:tracePt t="22916" x="8493125" y="1477963"/>
          <p14:tracePt t="22917" x="8488363" y="1484313"/>
          <p14:tracePt t="22918" x="8488363" y="1489075"/>
          <p14:tracePt t="22919" x="8482013" y="1489075"/>
          <p14:tracePt t="22920" x="8477250" y="1500188"/>
          <p14:tracePt t="22921" x="8464550" y="1512888"/>
          <p14:tracePt t="22922" x="8464550" y="1517650"/>
          <p14:tracePt t="22923" x="8459788" y="1524000"/>
          <p14:tracePt t="22924" x="8453438" y="1535113"/>
          <p14:tracePt t="22925" x="8448675" y="1535113"/>
          <p14:tracePt t="22926" x="8448675" y="1539875"/>
          <p14:tracePt t="22927" x="8437563" y="1550988"/>
          <p14:tracePt t="22929" x="8431213" y="1557338"/>
          <p14:tracePt t="22930" x="8426450" y="1568450"/>
          <p14:tracePt t="22931" x="8415338" y="1573213"/>
          <p14:tracePt t="22932" x="8415338" y="1585913"/>
          <p14:tracePt t="22933" x="8408988" y="1585913"/>
          <p14:tracePt t="22934" x="8402638" y="1590675"/>
          <p14:tracePt t="22935" x="8397875" y="1601788"/>
          <p14:tracePt t="22936" x="8391525" y="1608138"/>
          <p14:tracePt t="22937" x="8386763" y="1612900"/>
          <p14:tracePt t="22938" x="8380413" y="1624013"/>
          <p14:tracePt t="22939" x="8369300" y="1630363"/>
          <p14:tracePt t="22940" x="8369300" y="1641475"/>
          <p14:tracePt t="22941" x="8364538" y="1641475"/>
          <p14:tracePt t="22942" x="8358188" y="1647825"/>
          <p14:tracePt t="22943" x="8347075" y="1663700"/>
          <p14:tracePt t="22944" x="8347075" y="1670050"/>
          <p14:tracePt t="22945" x="8335963" y="1674813"/>
          <p14:tracePt t="22946" x="8335963" y="1681163"/>
          <p14:tracePt t="22947" x="8324850" y="1685925"/>
          <p14:tracePt t="22948" x="8318500" y="1697038"/>
          <p14:tracePt t="22949" x="8313738" y="1708150"/>
          <p14:tracePt t="22950" x="8307388" y="1714500"/>
          <p14:tracePt t="22951" x="8302625" y="1720850"/>
          <p14:tracePt t="22952" x="8296275" y="1725613"/>
          <p14:tracePt t="22953" x="8285163" y="1736725"/>
          <p14:tracePt t="22954" x="8285163" y="1747838"/>
          <p14:tracePt t="22955" x="8274050" y="1754188"/>
          <p14:tracePt t="22956" x="8274050" y="1758950"/>
          <p14:tracePt t="22957" x="8269288" y="1765300"/>
          <p14:tracePt t="22958" x="8256588" y="1776413"/>
          <p14:tracePt t="22959" x="8251825" y="1787525"/>
          <p14:tracePt t="22960" x="8245475" y="1793875"/>
          <p14:tracePt t="22962" x="8234363" y="1809750"/>
          <p14:tracePt t="22963" x="8229600" y="1816100"/>
          <p14:tracePt t="22964" x="8223250" y="1827213"/>
          <p14:tracePt t="22965" x="8212138" y="1838325"/>
          <p14:tracePt t="22966" x="8207375" y="1843088"/>
          <p14:tracePt t="22967" x="8201025" y="1855788"/>
          <p14:tracePt t="22968" x="8201025" y="1860550"/>
          <p14:tracePt t="22969" x="8189913" y="1866900"/>
          <p14:tracePt t="22970" x="8183563" y="1878013"/>
          <p14:tracePt t="22971" x="8172450" y="1889125"/>
          <p14:tracePt t="22972" x="8167688" y="1900238"/>
          <p14:tracePt t="22973" x="8161338" y="1911350"/>
          <p14:tracePt t="22974" x="8156575" y="1916113"/>
          <p14:tracePt t="22975" x="8145463" y="1928813"/>
          <p14:tracePt t="22976" x="8139113" y="1939925"/>
          <p14:tracePt t="22977" x="8139113" y="1944688"/>
          <p14:tracePt t="22978" x="8134350" y="1951038"/>
          <p14:tracePt t="22979" x="8121650" y="1966913"/>
          <p14:tracePt t="22980" x="8116888" y="1978025"/>
          <p14:tracePt t="22981" x="8110538" y="1984375"/>
          <p14:tracePt t="22982" x="8099425" y="1995488"/>
          <p14:tracePt t="22983" x="8094663" y="2012950"/>
          <p14:tracePt t="22984" x="8088313" y="2012950"/>
          <p14:tracePt t="22985" x="8083550" y="2024063"/>
          <p14:tracePt t="22986" x="8077200" y="2035175"/>
          <p14:tracePt t="22987" x="8072438" y="2051050"/>
          <p14:tracePt t="22988" x="8061325" y="2057400"/>
          <p14:tracePt t="22989" x="8061325" y="2063750"/>
          <p14:tracePt t="22990" x="8054975" y="2074863"/>
          <p14:tracePt t="22991" x="8048625" y="2085975"/>
          <p14:tracePt t="22992" x="8037513" y="2090738"/>
          <p14:tracePt t="22993" x="8032750" y="2101850"/>
          <p14:tracePt t="22994" x="8021638" y="2119313"/>
          <p14:tracePt t="22995" x="8021638" y="2124075"/>
          <p14:tracePt t="22996" x="8010525" y="2136775"/>
          <p14:tracePt t="22997" x="8004175" y="2152650"/>
          <p14:tracePt t="22998" x="7993063" y="2159000"/>
          <p14:tracePt t="22999" x="7986713" y="2170113"/>
          <p14:tracePt t="23000" x="7981950" y="2181225"/>
          <p14:tracePt t="23001" x="7975600" y="2198688"/>
          <p14:tracePt t="23002" x="7964488" y="2203450"/>
          <p14:tracePt t="23003" x="7959725" y="2214563"/>
          <p14:tracePt t="23004" x="7953375" y="2232025"/>
          <p14:tracePt t="23005" x="7942263" y="2243138"/>
          <p14:tracePt t="23006" x="7937500" y="2247900"/>
          <p14:tracePt t="23007" x="7931150" y="2259013"/>
          <p14:tracePt t="23008" x="7926388" y="2276475"/>
          <p14:tracePt t="23009" x="7920038" y="2282825"/>
          <p14:tracePt t="23010" x="7913688" y="2293938"/>
          <p14:tracePt t="23011" x="7902575" y="2309813"/>
          <p14:tracePt t="23012" x="7897813" y="2320925"/>
          <p14:tracePt t="23013" x="7891463" y="2333625"/>
          <p14:tracePt t="23014" x="7880350" y="2338388"/>
          <p14:tracePt t="23015" x="7875588" y="2355850"/>
          <p14:tracePt t="23016" x="7869238" y="2366963"/>
          <p14:tracePt t="23017" x="7864475" y="2378075"/>
          <p14:tracePt t="23018" x="7858125" y="2382838"/>
          <p14:tracePt t="23019" x="7853363" y="2400300"/>
          <p14:tracePt t="23020" x="7847013" y="2411413"/>
          <p14:tracePt t="23021" x="7835900" y="2422525"/>
          <p14:tracePt t="23022" x="7829550" y="2433638"/>
          <p14:tracePt t="23023" x="7824788" y="2451100"/>
          <p14:tracePt t="23024" x="7818438" y="2455863"/>
          <p14:tracePt t="23025" x="7813675" y="2466975"/>
          <p14:tracePt t="23026" x="7802563" y="2479675"/>
          <p14:tracePt t="23027" x="7802563" y="2495550"/>
          <p14:tracePt t="23028" x="7791450" y="2506663"/>
          <p14:tracePt t="23029" x="7785100" y="2528888"/>
          <p14:tracePt t="23030" x="7778750" y="2535238"/>
          <p14:tracePt t="23031" x="7767638" y="2557463"/>
          <p14:tracePt t="23032" x="7767638" y="2568575"/>
          <p14:tracePt t="23033" x="7756525" y="2579688"/>
          <p14:tracePt t="23034" x="7751763" y="2586038"/>
          <p14:tracePt t="23035" x="7745413" y="2608263"/>
          <p14:tracePt t="23036" x="7734300" y="2619375"/>
          <p14:tracePt t="23037" x="7734300" y="2630488"/>
          <p14:tracePt t="23038" x="7729538" y="2641600"/>
          <p14:tracePt t="23039" x="7718425" y="2659063"/>
          <p14:tracePt t="23040" x="7718425" y="2670175"/>
          <p14:tracePt t="23041" x="7705725" y="2692400"/>
          <p14:tracePt t="23042" x="7694613" y="2703513"/>
          <p14:tracePt t="23043" x="7694613" y="2709863"/>
          <p14:tracePt t="23044" x="7689850" y="2736850"/>
          <p14:tracePt t="23045" x="7683500" y="2736850"/>
          <p14:tracePt t="23046" x="7678738" y="2760663"/>
          <p14:tracePt t="23047" x="7672388" y="2771775"/>
          <p14:tracePt t="23048" x="7661275" y="2782888"/>
          <p14:tracePt t="23049" x="7661275" y="2798763"/>
          <p14:tracePt t="23050" x="7650163" y="2816225"/>
          <p14:tracePt t="23051" x="7643813" y="2822575"/>
          <p14:tracePt t="23052" x="7643813" y="2838450"/>
          <p14:tracePt t="23053" x="7632700" y="2849563"/>
          <p14:tracePt t="23054" x="7621588" y="2878138"/>
          <p14:tracePt t="23055" x="7621588" y="2889250"/>
          <p14:tracePt t="23056" x="7616825" y="2900363"/>
          <p14:tracePt t="23057" x="7605713" y="2917825"/>
          <p14:tracePt t="23058" x="7605713" y="2928938"/>
          <p14:tracePt t="23059" x="7599363" y="2944813"/>
          <p14:tracePt t="23060" x="7594600" y="2957513"/>
          <p14:tracePt t="23061" x="7588250" y="2979738"/>
          <p14:tracePt t="23063" x="7570788" y="3006725"/>
          <p14:tracePt t="23064" x="7566025" y="3024188"/>
          <p14:tracePt t="23066" x="7559675" y="3046413"/>
          <p14:tracePt t="23067" x="7554913" y="3063875"/>
          <p14:tracePt t="23068" x="7548563" y="3079750"/>
          <p14:tracePt t="23069" x="7543800" y="3097213"/>
          <p14:tracePt t="23070" x="7537450" y="3114675"/>
          <p14:tracePt t="23071" x="7526338" y="3130550"/>
          <p14:tracePt t="23072" x="7526338" y="3141663"/>
          <p14:tracePt t="23073" x="7521575" y="3152775"/>
          <p14:tracePt t="23074" x="7515225" y="3165475"/>
          <p14:tracePt t="23075" x="7515225" y="3181350"/>
          <p14:tracePt t="23076" x="7510463" y="3192463"/>
          <p14:tracePt t="23077" x="7497763" y="3214688"/>
          <p14:tracePt t="23078" x="7493000" y="3232150"/>
          <p14:tracePt t="23079" x="7493000" y="3243263"/>
          <p14:tracePt t="23080" x="7486650" y="3260725"/>
          <p14:tracePt t="23081" x="7481888" y="3276600"/>
          <p14:tracePt t="23082" x="7475538" y="3287713"/>
          <p14:tracePt t="23083" x="7475538" y="3300413"/>
          <p14:tracePt t="23084" x="7470775" y="3311525"/>
          <p14:tracePt t="23085" x="7464425" y="3322638"/>
          <p14:tracePt t="23086" x="7459663" y="3349625"/>
          <p14:tracePt t="23087" x="7459663" y="3367088"/>
          <p14:tracePt t="23088" x="7453313" y="3373438"/>
          <p14:tracePt t="23089" x="7448550" y="3389313"/>
          <p14:tracePt t="23090" x="7442200" y="3400425"/>
          <p14:tracePt t="23091" x="7442200" y="3417888"/>
          <p14:tracePt t="23092" x="7435850" y="3435350"/>
          <p14:tracePt t="23093" x="7435850" y="3446463"/>
          <p14:tracePt t="23094" x="7431088" y="3462338"/>
          <p14:tracePt t="23095" x="7424738" y="3473450"/>
          <p14:tracePt t="23096" x="7424738" y="3484563"/>
          <p14:tracePt t="23097" x="7424738" y="3495675"/>
          <p14:tracePt t="23098" x="7419975" y="3508375"/>
          <p14:tracePt t="23099" x="7413625" y="3524250"/>
          <p14:tracePt t="23100" x="7408863" y="3541713"/>
          <p14:tracePt t="23101" x="7408863" y="3563938"/>
          <p14:tracePt t="23102" x="7402513" y="3575050"/>
          <p14:tracePt t="23103" x="7402513" y="3586163"/>
          <p14:tracePt t="23104" x="7397750" y="3603625"/>
          <p14:tracePt t="23105" x="7391400" y="3619500"/>
          <p14:tracePt t="23106" x="7391400" y="3630613"/>
          <p14:tracePt t="23107" x="7391400" y="3643313"/>
          <p14:tracePt t="23108" x="7386638" y="3659188"/>
          <p14:tracePt t="23109" x="7386638" y="3670300"/>
          <p14:tracePt t="23110" x="7380288" y="3687763"/>
          <p14:tracePt t="23111" x="7380288" y="3698875"/>
          <p14:tracePt t="23112" x="7375525" y="3716338"/>
          <p14:tracePt t="23113" x="7375525" y="3721100"/>
          <p14:tracePt t="23114" x="7375525" y="3743325"/>
          <p14:tracePt t="23115" x="7375525" y="3749675"/>
          <p14:tracePt t="23116" x="7369175" y="3765550"/>
          <p14:tracePt t="23117" x="7362825" y="3783013"/>
          <p14:tracePt t="23118" x="7362825" y="3794125"/>
          <p14:tracePt t="23119" x="7358063" y="3816350"/>
          <p14:tracePt t="23121" x="7351713" y="3838575"/>
          <p14:tracePt t="23122" x="7351713" y="3844925"/>
          <p14:tracePt t="23123" x="7351713" y="3867150"/>
          <p14:tracePt t="23124" x="7351713" y="3878263"/>
          <p14:tracePt t="23125" x="7346950" y="3895725"/>
          <p14:tracePt t="23126" x="7346950" y="3900488"/>
          <p14:tracePt t="23127" x="7340600" y="3917950"/>
          <p14:tracePt t="23128" x="7340600" y="3929063"/>
          <p14:tracePt t="23129" x="7340600" y="3946525"/>
          <p14:tracePt t="23130" x="7335838" y="3957638"/>
          <p14:tracePt t="23131" x="7335838" y="3973513"/>
          <p14:tracePt t="23132" x="7335838" y="3986213"/>
          <p14:tracePt t="23134" x="7335838" y="4008438"/>
          <p14:tracePt t="23135" x="7335838" y="4013200"/>
          <p14:tracePt t="23136" x="7329488" y="4030663"/>
          <p14:tracePt t="23137" x="7329488" y="4035425"/>
          <p14:tracePt t="23138" x="7324725" y="4064000"/>
          <p14:tracePt t="23139" x="7324725" y="4070350"/>
          <p14:tracePt t="23140" x="7324725" y="4086225"/>
          <p14:tracePt t="23141" x="7318375" y="4097338"/>
          <p14:tracePt t="23142" x="7318375" y="4103688"/>
          <p14:tracePt t="23143" x="7318375" y="4121150"/>
          <p14:tracePt t="23144" x="7318375" y="4132263"/>
          <p14:tracePt t="23145" x="7318375" y="4154488"/>
          <p14:tracePt t="23146" x="7318375" y="4159250"/>
          <p14:tracePt t="23147" x="7318375" y="4165600"/>
          <p14:tracePt t="23148" x="7318375" y="4181475"/>
          <p14:tracePt t="23149" x="7313613" y="4194175"/>
          <p14:tracePt t="23150" x="7313613" y="4216400"/>
          <p14:tracePt t="23151" x="7313613" y="4221163"/>
          <p14:tracePt t="23152" x="7313613" y="4227513"/>
          <p14:tracePt t="23153" x="7313613" y="4243388"/>
          <p14:tracePt t="23154" x="7307263" y="4256088"/>
          <p14:tracePt t="23155" x="7307263" y="4271963"/>
          <p14:tracePt t="23157" x="7307263" y="4289425"/>
          <p14:tracePt t="23158" x="7307263" y="4311650"/>
          <p14:tracePt t="23159" x="7307263" y="4316413"/>
          <p14:tracePt t="23160" x="7307263" y="4333875"/>
          <p14:tracePt t="23161" x="7302500" y="4340225"/>
          <p14:tracePt t="23162" x="7302500" y="4356100"/>
          <p14:tracePt t="23163" x="7302500" y="4373563"/>
          <p14:tracePt t="23164" x="7302500" y="4378325"/>
          <p14:tracePt t="23165" x="7302500" y="4384675"/>
          <p14:tracePt t="23166" x="7302500" y="4402138"/>
          <p14:tracePt t="23167" x="7302500" y="4413250"/>
          <p14:tracePt t="23168" x="7302500" y="4424363"/>
          <p14:tracePt t="23169" x="7302500" y="4440238"/>
          <p14:tracePt t="23170" x="7302500" y="4457700"/>
          <p14:tracePt t="23171" x="7302500" y="4464050"/>
          <p14:tracePt t="23172" x="7302500" y="4475163"/>
          <p14:tracePt t="23173" x="7302500" y="4486275"/>
          <p14:tracePt t="23174" x="7302500" y="4491038"/>
          <p14:tracePt t="23175" x="7302500" y="4502150"/>
          <p14:tracePt t="23176" x="7302500" y="4513263"/>
          <p14:tracePt t="23177" x="7302500" y="4530725"/>
          <p14:tracePt t="23178" x="7302500" y="4548188"/>
          <p14:tracePt t="23179" x="7302500" y="4552950"/>
          <p14:tracePt t="23180" x="7302500" y="4564063"/>
          <p14:tracePt t="23181" x="7302500" y="4575175"/>
          <p14:tracePt t="23182" x="7302500" y="4581525"/>
          <p14:tracePt t="23183" x="7302500" y="4592638"/>
          <p14:tracePt t="23184" x="7302500" y="4610100"/>
          <p14:tracePt t="23185" x="7302500" y="4621213"/>
          <p14:tracePt t="23186" x="7307263" y="4625975"/>
          <p14:tracePt t="23187" x="7307263" y="4643438"/>
          <p14:tracePt t="23188" x="7307263" y="4648200"/>
          <p14:tracePt t="23189" x="7307263" y="4654550"/>
          <p14:tracePt t="23190" x="7313613" y="4672013"/>
          <p14:tracePt t="23191" x="7313613" y="4687888"/>
          <p14:tracePt t="23192" x="7313613" y="4699000"/>
          <p14:tracePt t="23193" x="7313613" y="4705350"/>
          <p14:tracePt t="23194" x="7318375" y="4716463"/>
          <p14:tracePt t="23195" x="7318375" y="4721225"/>
          <p14:tracePt t="23196" x="7324725" y="4733925"/>
          <p14:tracePt t="23197" x="7324725" y="4749800"/>
          <p14:tracePt t="23198" x="7324725" y="4760913"/>
          <p14:tracePt t="23199" x="7324725" y="4767263"/>
          <p14:tracePt t="23200" x="7329488" y="4783138"/>
          <p14:tracePt t="23202" x="7335838" y="4794250"/>
          <p14:tracePt t="23203" x="7340600" y="4811713"/>
          <p14:tracePt t="23204" x="7340600" y="4822825"/>
          <p14:tracePt t="23205" x="7340600" y="4833938"/>
          <p14:tracePt t="23206" x="7346950" y="4845050"/>
          <p14:tracePt t="23207" x="7351713" y="4856163"/>
          <p14:tracePt t="23208" x="7351713" y="4862513"/>
          <p14:tracePt t="23209" x="7351713" y="4873625"/>
          <p14:tracePt t="23210" x="7358063" y="4884738"/>
          <p14:tracePt t="23211" x="7362825" y="4891088"/>
          <p14:tracePt t="23212" x="7369175" y="4902200"/>
          <p14:tracePt t="23213" x="7369175" y="4913313"/>
          <p14:tracePt t="23214" x="7369175" y="4918075"/>
          <p14:tracePt t="23215" x="7380288" y="4935538"/>
          <p14:tracePt t="23216" x="7380288" y="4941888"/>
          <p14:tracePt t="23217" x="7386638" y="4957763"/>
          <p14:tracePt t="23219" x="7391400" y="4968875"/>
          <p14:tracePt t="23220" x="7397750" y="4986338"/>
          <p14:tracePt t="23221" x="7402513" y="4991100"/>
          <p14:tracePt t="23222" x="7408863" y="4997450"/>
          <p14:tracePt t="23223" x="7413625" y="5014913"/>
          <p14:tracePt t="23225" x="7419975" y="5026025"/>
          <p14:tracePt t="23226" x="7424738" y="5041900"/>
          <p14:tracePt t="23227" x="7424738" y="5048250"/>
          <p14:tracePt t="23228" x="7435850" y="5059363"/>
          <p14:tracePt t="23229" x="7442200" y="5070475"/>
          <p14:tracePt t="23230" x="7448550" y="5076825"/>
          <p14:tracePt t="23231" x="7453313" y="5081588"/>
          <p14:tracePt t="23232" x="7459663" y="5099050"/>
          <p14:tracePt t="23233" x="7464425" y="5103813"/>
          <p14:tracePt t="23234" x="7464425" y="5110163"/>
          <p14:tracePt t="23235" x="7470775" y="5114925"/>
          <p14:tracePt t="23236" x="7475538" y="5132388"/>
          <p14:tracePt t="23237" x="7486650" y="5137150"/>
          <p14:tracePt t="23238" x="7486650" y="5143500"/>
          <p14:tracePt t="23239" x="7497763" y="5149850"/>
          <p14:tracePt t="23240" x="7504113" y="5160963"/>
          <p14:tracePt t="23241" x="7510463" y="5172075"/>
          <p14:tracePt t="23242" x="7510463" y="5176838"/>
          <p14:tracePt t="23243" x="7521575" y="5183188"/>
          <p14:tracePt t="23244" x="7532688" y="5199063"/>
          <p14:tracePt t="23245" x="7537450" y="5205413"/>
          <p14:tracePt t="23246" x="7543800" y="5210175"/>
          <p14:tracePt t="23247" x="7548563" y="5216525"/>
          <p14:tracePt t="23248" x="7559675" y="5227638"/>
          <p14:tracePt t="23249" x="7566025" y="5233988"/>
          <p14:tracePt t="23250" x="7577138" y="5238750"/>
          <p14:tracePt t="23251" x="7583488" y="5249863"/>
          <p14:tracePt t="23252" x="7588250" y="5256213"/>
          <p14:tracePt t="23253" x="7599363" y="5267325"/>
          <p14:tracePt t="23255" x="7610475" y="5278438"/>
          <p14:tracePt t="23256" x="7616825" y="5284788"/>
          <p14:tracePt t="23257" x="7632700" y="5289550"/>
          <p14:tracePt t="23258" x="7639050" y="5300663"/>
          <p14:tracePt t="23259" x="7643813" y="5300663"/>
          <p14:tracePt t="23260" x="7656513" y="5311775"/>
          <p14:tracePt t="23261" x="7661275" y="5318125"/>
          <p14:tracePt t="23262" x="7667625" y="5322888"/>
          <p14:tracePt t="23263" x="7678738" y="5329238"/>
          <p14:tracePt t="23264" x="7689850" y="5340350"/>
          <p14:tracePt t="23265" x="7694613" y="5345113"/>
          <p14:tracePt t="23266" x="7712075" y="5357813"/>
          <p14:tracePt t="23267" x="7718425" y="5357813"/>
          <p14:tracePt t="23268" x="7729538" y="5368925"/>
          <p14:tracePt t="23269" x="7745413" y="5373688"/>
          <p14:tracePt t="23270" x="7745413" y="5380038"/>
          <p14:tracePt t="23271" x="7756525" y="5384800"/>
          <p14:tracePt t="23272" x="7762875" y="5391150"/>
          <p14:tracePt t="23273" x="7785100" y="5395913"/>
          <p14:tracePt t="23274" x="7791450" y="5402263"/>
          <p14:tracePt t="23275" x="7796213" y="5407025"/>
          <p14:tracePt t="23276" x="7807325" y="5413375"/>
          <p14:tracePt t="23277" x="7818438" y="5419725"/>
          <p14:tracePt t="23278" x="7824788" y="5424488"/>
          <p14:tracePt t="23279" x="7840663" y="5430838"/>
          <p14:tracePt t="23280" x="7858125" y="5441950"/>
          <p14:tracePt t="23281" x="7864475" y="5441950"/>
          <p14:tracePt t="23282" x="7875588" y="5446713"/>
          <p14:tracePt t="23283" x="7886700" y="5457825"/>
          <p14:tracePt t="23284" x="7897813" y="5457825"/>
          <p14:tracePt t="23285" x="7913688" y="5464175"/>
          <p14:tracePt t="23286" x="7920038" y="5468938"/>
          <p14:tracePt t="23287" x="7931150" y="5468938"/>
          <p14:tracePt t="23288" x="7948613" y="5480050"/>
          <p14:tracePt t="23289" x="7959725" y="5486400"/>
          <p14:tracePt t="23290" x="7981950" y="5492750"/>
          <p14:tracePt t="23291" x="7993063" y="5497513"/>
          <p14:tracePt t="23292" x="8004175" y="5503863"/>
          <p14:tracePt t="23293" x="8021638" y="5503863"/>
          <p14:tracePt t="23294" x="8026400" y="5508625"/>
          <p14:tracePt t="23295" x="8037513" y="5514975"/>
          <p14:tracePt t="23296" x="8048625" y="5519738"/>
          <p14:tracePt t="23297" x="8066088" y="5519738"/>
          <p14:tracePt t="23298" x="8083550" y="5526088"/>
          <p14:tracePt t="23299" x="8094663" y="5530850"/>
          <p14:tracePt t="23300" x="8105775" y="5537200"/>
          <p14:tracePt t="23301" x="8116888" y="5537200"/>
          <p14:tracePt t="23302" x="8128000" y="5541963"/>
          <p14:tracePt t="23303" x="8145463" y="5541963"/>
          <p14:tracePt t="23304" x="8156575" y="5548313"/>
          <p14:tracePt t="23305" x="8167688" y="5553075"/>
          <p14:tracePt t="23306" x="8189913" y="5559425"/>
          <p14:tracePt t="23307" x="8201025" y="5559425"/>
          <p14:tracePt t="23308" x="8218488" y="5565775"/>
          <p14:tracePt t="23309" x="8229600" y="5570538"/>
          <p14:tracePt t="23310" x="8251825" y="5570538"/>
          <p14:tracePt t="23311" x="8262938" y="5570538"/>
          <p14:tracePt t="23312" x="8274050" y="5576888"/>
          <p14:tracePt t="23313" x="8285163" y="5581650"/>
          <p14:tracePt t="23314" x="8302625" y="5581650"/>
          <p14:tracePt t="23315" x="8313738" y="5588000"/>
          <p14:tracePt t="23316" x="8335963" y="5592763"/>
          <p14:tracePt t="23317" x="8347075" y="5592763"/>
          <p14:tracePt t="23318" x="8364538" y="5592763"/>
          <p14:tracePt t="23319" x="8375650" y="5599113"/>
          <p14:tracePt t="23320" x="8386763" y="5599113"/>
          <p14:tracePt t="23321" x="8402638" y="5603875"/>
          <p14:tracePt t="23322" x="8415338" y="5603875"/>
          <p14:tracePt t="23323" x="8426450" y="5603875"/>
          <p14:tracePt t="23324" x="8448675" y="5610225"/>
          <p14:tracePt t="23325" x="8464550" y="5610225"/>
          <p14:tracePt t="23326" x="8482013" y="5614988"/>
          <p14:tracePt t="23327" x="8493125" y="5614988"/>
          <p14:tracePt t="23328" x="8504238" y="5621338"/>
          <p14:tracePt t="23329" x="8521700" y="5621338"/>
          <p14:tracePt t="23330" x="8532813" y="5621338"/>
          <p14:tracePt t="23331" x="8555038" y="5621338"/>
          <p14:tracePt t="23332" x="8566150" y="5627688"/>
          <p14:tracePt t="23333" x="8588375" y="5627688"/>
          <p14:tracePt t="23334" x="8599488" y="5627688"/>
          <p14:tracePt t="23335" x="8612188" y="5632450"/>
          <p14:tracePt t="23336" x="8623300" y="5632450"/>
          <p14:tracePt t="23337" x="8645525" y="5632450"/>
          <p14:tracePt t="23338" x="8661400" y="5638800"/>
          <p14:tracePt t="23339" x="8678863" y="5638800"/>
          <p14:tracePt t="23340" x="8689975" y="5638800"/>
          <p14:tracePt t="23341" x="8707438" y="5638800"/>
          <p14:tracePt t="23342" x="8729663" y="5638800"/>
          <p14:tracePt t="23343" x="8740775" y="5638800"/>
          <p14:tracePt t="23344" x="8758238" y="5643563"/>
          <p14:tracePt t="23345" x="8769350" y="5643563"/>
          <p14:tracePt t="23346" x="8780463" y="5643563"/>
          <p14:tracePt t="23347" x="8802688" y="5643563"/>
          <p14:tracePt t="23348" x="8820150" y="5649913"/>
          <p14:tracePt t="23349" x="8842375" y="5649913"/>
          <p14:tracePt t="23350" x="8853488" y="5649913"/>
          <p14:tracePt t="23351" x="8864600" y="5649913"/>
          <p14:tracePt t="23352" x="8886825" y="5654675"/>
          <p14:tracePt t="23353" x="8897938" y="5654675"/>
          <p14:tracePt t="23354" x="8915400" y="5654675"/>
          <p14:tracePt t="23355" x="8926513" y="5654675"/>
          <p14:tracePt t="23356" x="8942388" y="5654675"/>
          <p14:tracePt t="23357" x="8959850" y="5654675"/>
          <p14:tracePt t="23358" x="8977313" y="5654675"/>
          <p14:tracePt t="23359" x="8988425" y="5661025"/>
          <p14:tracePt t="23360" x="9004300" y="5661025"/>
          <p14:tracePt t="23361" x="9015413" y="5661025"/>
          <p14:tracePt t="23362" x="9039225" y="5661025"/>
          <p14:tracePt t="23363" x="9055100" y="5661025"/>
          <p14:tracePt t="23364" x="9066213" y="5661025"/>
          <p14:tracePt t="23365" x="9083675" y="5661025"/>
          <p14:tracePt t="23366" x="9101138" y="5661025"/>
          <p14:tracePt t="23367" x="9112250" y="5661025"/>
          <p14:tracePt t="23368" x="9134475" y="5661025"/>
          <p14:tracePt t="23369" x="9145588" y="5661025"/>
          <p14:tracePt t="23370" x="9163050" y="5661025"/>
          <p14:tracePt t="23371" x="9178925" y="5661025"/>
          <p14:tracePt t="23372" x="9185275" y="5661025"/>
          <p14:tracePt t="23373" x="9201150" y="5661025"/>
          <p14:tracePt t="23374" x="9223375" y="5661025"/>
          <p14:tracePt t="23375" x="9240838" y="5661025"/>
          <p14:tracePt t="23376" x="9251950" y="5661025"/>
          <p14:tracePt t="23377" x="9263063" y="5661025"/>
          <p14:tracePt t="23378" x="9280525" y="5661025"/>
          <p14:tracePt t="23379" x="9302750" y="5661025"/>
          <p14:tracePt t="23380" x="9320213" y="5661025"/>
          <p14:tracePt t="23381" x="9336088" y="5661025"/>
          <p14:tracePt t="23382" x="9347200" y="5661025"/>
          <p14:tracePt t="23383" x="9358313" y="5661025"/>
          <p14:tracePt t="23384" x="9375775" y="5661025"/>
          <p14:tracePt t="23385" x="9393238" y="5661025"/>
          <p14:tracePt t="23386" x="9398000" y="5661025"/>
          <p14:tracePt t="23387" x="9415463" y="5661025"/>
          <p14:tracePt t="23388" x="9437688" y="5661025"/>
          <p14:tracePt t="23389" x="9455150" y="5661025"/>
          <p14:tracePt t="23390" x="9466263" y="5661025"/>
          <p14:tracePt t="23391" x="9477375" y="5661025"/>
          <p14:tracePt t="23392" x="9499600" y="5654675"/>
          <p14:tracePt t="23393" x="9504363" y="5654675"/>
          <p14:tracePt t="23394" x="9521825" y="5654675"/>
          <p14:tracePt t="23395" x="9539288" y="5654675"/>
          <p14:tracePt t="23396" x="9555163" y="5649913"/>
          <p14:tracePt t="23397" x="9566275" y="5649913"/>
          <p14:tracePt t="23398" x="9583738" y="5649913"/>
          <p14:tracePt t="23399" x="9594850" y="5649913"/>
          <p14:tracePt t="23400" x="9605963" y="5643563"/>
          <p14:tracePt t="23401" x="9617075" y="5643563"/>
          <p14:tracePt t="23402" x="9634538" y="5643563"/>
          <p14:tracePt t="23403" x="9652000" y="5643563"/>
          <p14:tracePt t="23404" x="9674225" y="5643563"/>
          <p14:tracePt t="23405" x="9685338" y="5643563"/>
          <p14:tracePt t="23406" x="9696450" y="5638800"/>
          <p14:tracePt t="23407" x="9713913" y="5638800"/>
          <p14:tracePt t="23408" x="9725025" y="5638800"/>
          <p14:tracePt t="23409" x="9736138" y="5632450"/>
          <p14:tracePt t="23410" x="9747250" y="5632450"/>
          <p14:tracePt t="23411" x="9763125" y="5632450"/>
          <p14:tracePt t="23412" x="9774238" y="5632450"/>
          <p14:tracePt t="23413" x="9786938" y="5627688"/>
          <p14:tracePt t="23414" x="9798050" y="5627688"/>
          <p14:tracePt t="23415" x="9813925" y="5627688"/>
          <p14:tracePt t="23416" x="9825038" y="5627688"/>
          <p14:tracePt t="23417" x="9836150" y="5627688"/>
          <p14:tracePt t="23418" x="9853613" y="5621338"/>
          <p14:tracePt t="23419" x="9864725" y="5621338"/>
          <p14:tracePt t="23420" x="9886950" y="5614988"/>
          <p14:tracePt t="23422" x="9909175" y="5610225"/>
          <p14:tracePt t="23423" x="9921875" y="5610225"/>
          <p14:tracePt t="23424" x="9932988" y="5610225"/>
          <p14:tracePt t="23425" x="9944100" y="5610225"/>
          <p14:tracePt t="23426" x="9959975" y="5610225"/>
          <p14:tracePt t="23427" x="9977438" y="5603875"/>
          <p14:tracePt t="23429" x="9988550" y="5599113"/>
          <p14:tracePt t="23429" x="9999663" y="5599113"/>
          <p14:tracePt t="23430" x="10010775" y="5592763"/>
          <p14:tracePt t="23431" x="10021888" y="5592763"/>
          <p14:tracePt t="23432" x="10039350" y="5592763"/>
          <p14:tracePt t="23433" x="10050463" y="5592763"/>
          <p14:tracePt t="23435" x="10061575" y="5588000"/>
          <p14:tracePt t="23436" x="10072688" y="5581650"/>
          <p14:tracePt t="23437" x="10090150" y="5581650"/>
          <p14:tracePt t="23438" x="10101263" y="5581650"/>
          <p14:tracePt t="23439" x="10112375" y="5576888"/>
          <p14:tracePt t="23440" x="10123488" y="5576888"/>
          <p14:tracePt t="23441" x="10140950" y="5570538"/>
          <p14:tracePt t="23442" x="10152063" y="5565775"/>
          <p14:tracePt t="23443" x="10163175" y="5565775"/>
          <p14:tracePt t="23444" x="10179050" y="5565775"/>
          <p14:tracePt t="23445" x="10190163" y="5559425"/>
          <p14:tracePt t="23446" x="10196513" y="5559425"/>
          <p14:tracePt t="23447" x="10207625" y="5553075"/>
          <p14:tracePt t="23448" x="10225088" y="5548313"/>
          <p14:tracePt t="23449" x="10236200" y="5548313"/>
          <p14:tracePt t="23451" x="10252075" y="5541963"/>
          <p14:tracePt t="23452" x="10258425" y="5537200"/>
          <p14:tracePt t="23453" x="10269538" y="5537200"/>
          <p14:tracePt t="23454" x="10280650" y="5530850"/>
          <p14:tracePt t="23455" x="10291763" y="5526088"/>
          <p14:tracePt t="23456" x="10302875" y="5526088"/>
          <p14:tracePt t="23457" x="10309225" y="5526088"/>
          <p14:tracePt t="23458" x="10320338" y="5519738"/>
          <p14:tracePt t="23459" x="10331450" y="5514975"/>
          <p14:tracePt t="23460" x="10342563" y="5508625"/>
          <p14:tracePt t="23461" x="10353675" y="5508625"/>
          <p14:tracePt t="23462" x="10364788" y="5503863"/>
          <p14:tracePt t="23463" x="10375900" y="5497513"/>
          <p14:tracePt t="23465" x="10387013" y="5492750"/>
          <p14:tracePt t="23466" x="10398125" y="5486400"/>
          <p14:tracePt t="23467" x="10404475" y="5486400"/>
          <p14:tracePt t="23468" x="10415588" y="5475288"/>
          <p14:tracePt t="23469" x="10421938" y="5475288"/>
          <p14:tracePt t="23470" x="10433050" y="5475288"/>
          <p14:tracePt t="23472" x="10455275" y="5457825"/>
          <p14:tracePt t="23473" x="10460038" y="5457825"/>
          <p14:tracePt t="23474" x="10466388" y="5453063"/>
          <p14:tracePt t="23476" x="10477500" y="5446713"/>
          <p14:tracePt t="23477" x="10488613" y="5441950"/>
          <p14:tracePt t="23479" x="10506075" y="5430838"/>
          <p14:tracePt t="23480" x="10517188" y="5424488"/>
          <p14:tracePt t="23481" x="10521950" y="5419725"/>
          <p14:tracePt t="23482" x="10528300" y="5413375"/>
          <p14:tracePt t="23483" x="10539413" y="5407025"/>
          <p14:tracePt t="23484" x="10539413" y="5402263"/>
          <p14:tracePt t="23485" x="10545763" y="5402263"/>
          <p14:tracePt t="23486" x="10556875" y="5395913"/>
          <p14:tracePt t="23487" x="10556875" y="5391150"/>
          <p14:tracePt t="23488" x="10567988" y="5384800"/>
          <p14:tracePt t="23489" x="10572750" y="5384800"/>
          <p14:tracePt t="23490" x="10579100" y="5373688"/>
          <p14:tracePt t="23491" x="10583863" y="5368925"/>
          <p14:tracePt t="23492" x="10594975" y="5357813"/>
          <p14:tracePt t="23493" x="10606088" y="5351463"/>
          <p14:tracePt t="23494" x="10606088" y="5345113"/>
          <p14:tracePt t="23495" x="10618788" y="5340350"/>
          <p14:tracePt t="23496" x="10618788" y="5334000"/>
          <p14:tracePt t="23497" x="10623550" y="5329238"/>
          <p14:tracePt t="23498" x="10629900" y="5322888"/>
          <p14:tracePt t="23499" x="10634663" y="5322888"/>
          <p14:tracePt t="23500" x="10641013" y="5311775"/>
          <p14:tracePt t="23501" x="10645775" y="5307013"/>
          <p14:tracePt t="23502" x="10652125" y="5300663"/>
          <p14:tracePt t="23503" x="10656888" y="5289550"/>
          <p14:tracePt t="23504" x="10663238" y="5284788"/>
          <p14:tracePt t="23505" x="10663238" y="5278438"/>
          <p14:tracePt t="23506" x="10674350" y="5267325"/>
          <p14:tracePt t="23508" x="10674350" y="5260975"/>
          <p14:tracePt t="23509" x="10685463" y="5249863"/>
          <p14:tracePt t="23511" x="10685463" y="5238750"/>
          <p14:tracePt t="23512" x="10691813" y="5233988"/>
          <p14:tracePt t="23513" x="10696575" y="5227638"/>
          <p14:tracePt t="23514" x="10696575" y="5210175"/>
          <p14:tracePt t="23515" x="10707688" y="5199063"/>
          <p14:tracePt t="23516" x="10714038" y="5194300"/>
          <p14:tracePt t="23517" x="10714038" y="5187950"/>
          <p14:tracePt t="23518" x="10714038" y="5176838"/>
          <p14:tracePt t="23519" x="10718800" y="5172075"/>
          <p14:tracePt t="23520" x="10718800" y="5165725"/>
          <p14:tracePt t="23521" x="10718800" y="5154613"/>
          <p14:tracePt t="23522" x="10725150" y="5143500"/>
          <p14:tracePt t="23523" x="10729913" y="5137150"/>
          <p14:tracePt t="23524" x="10729913" y="5132388"/>
          <p14:tracePt t="23525" x="10736263" y="5121275"/>
          <p14:tracePt t="23526" x="10736263" y="5114925"/>
          <p14:tracePt t="23527" x="10736263" y="5099050"/>
          <p14:tracePt t="23528" x="10741025" y="5092700"/>
          <p14:tracePt t="23529" x="10741025" y="5081588"/>
          <p14:tracePt t="23530" x="10747375" y="5070475"/>
          <p14:tracePt t="23531" x="10747375" y="5059363"/>
          <p14:tracePt t="23532" x="10747375" y="5053013"/>
          <p14:tracePt t="23533" x="10747375" y="5048250"/>
          <p14:tracePt t="23534" x="10747375" y="5037138"/>
          <p14:tracePt t="23535" x="10753725" y="5026025"/>
          <p14:tracePt t="23536" x="10753725" y="5019675"/>
          <p14:tracePt t="23537" x="10758488" y="5002213"/>
          <p14:tracePt t="23538" x="10758488" y="4991100"/>
          <p14:tracePt t="23539" x="10758488" y="4986338"/>
          <p14:tracePt t="23540" x="10758488" y="4975225"/>
          <p14:tracePt t="23541" x="10758488" y="4968875"/>
          <p14:tracePt t="23542" x="10758488" y="4953000"/>
          <p14:tracePt t="23543" x="10758488" y="4941888"/>
          <p14:tracePt t="23544" x="10758488" y="4935538"/>
          <p14:tracePt t="23545" x="10764838" y="4924425"/>
          <p14:tracePt t="23546" x="10764838" y="4906963"/>
          <p14:tracePt t="23547" x="10764838" y="4895850"/>
          <p14:tracePt t="23548" x="10764838" y="4891088"/>
          <p14:tracePt t="23549" x="10764838" y="4873625"/>
          <p14:tracePt t="23550" x="10769600" y="4862513"/>
          <p14:tracePt t="23551" x="10769600" y="4856163"/>
          <p14:tracePt t="23552" x="10769600" y="4845050"/>
          <p14:tracePt t="23553" x="10769600" y="4829175"/>
          <p14:tracePt t="23554" x="10769600" y="4822825"/>
          <p14:tracePt t="23555" x="10769600" y="4806950"/>
          <p14:tracePt t="23556" x="10775950" y="4789488"/>
          <p14:tracePt t="23557" x="10775950" y="4783138"/>
          <p14:tracePt t="23558" x="10775950" y="4767263"/>
          <p14:tracePt t="23559" x="10775950" y="4760913"/>
          <p14:tracePt t="23560" x="10775950" y="4756150"/>
          <p14:tracePt t="23561" x="10775950" y="4733925"/>
          <p14:tracePt t="23562" x="10775950" y="4721225"/>
          <p14:tracePt t="23563" x="10775950" y="4710113"/>
          <p14:tracePt t="23564" x="10775950" y="4699000"/>
          <p14:tracePt t="23565" x="10775950" y="4687888"/>
          <p14:tracePt t="23566" x="10775950" y="4672013"/>
          <p14:tracePt t="23567" x="10775950" y="4659313"/>
          <p14:tracePt t="23568" x="10775950" y="4648200"/>
          <p14:tracePt t="23569" x="10775950" y="4632325"/>
          <p14:tracePt t="23570" x="10775950" y="4625975"/>
          <p14:tracePt t="23571" x="10775950" y="4621213"/>
          <p14:tracePt t="23572" x="10775950" y="4598988"/>
          <p14:tracePt t="23573" x="10775950" y="4592638"/>
          <p14:tracePt t="23574" x="10775950" y="4581525"/>
          <p14:tracePt t="23575" x="10775950" y="4564063"/>
          <p14:tracePt t="23576" x="10775950" y="4552950"/>
          <p14:tracePt t="23577" x="10775950" y="4537075"/>
          <p14:tracePt t="23578" x="10775950" y="4530725"/>
          <p14:tracePt t="23579" x="10775950" y="4513263"/>
          <p14:tracePt t="23580" x="10775950" y="4502150"/>
          <p14:tracePt t="23581" x="10775950" y="4491038"/>
          <p14:tracePt t="23582" x="10775950" y="4475163"/>
          <p14:tracePt t="23583" x="10775950" y="4464050"/>
          <p14:tracePt t="23584" x="10775950" y="4446588"/>
          <p14:tracePt t="23585" x="10775950" y="4440238"/>
          <p14:tracePt t="23586" x="10775950" y="4424363"/>
          <p14:tracePt t="23587" x="10775950" y="4413250"/>
          <p14:tracePt t="23588" x="10775950" y="4406900"/>
          <p14:tracePt t="23589" x="10775950" y="4391025"/>
          <p14:tracePt t="23590" x="10775950" y="4384675"/>
          <p14:tracePt t="23591" x="10775950" y="4367213"/>
          <p14:tracePt t="23592" x="10775950" y="4351338"/>
          <p14:tracePt t="23594" x="10775950" y="4344988"/>
          <p14:tracePt t="23594" x="10775950" y="4329113"/>
          <p14:tracePt t="23595" x="10775950" y="4316413"/>
          <p14:tracePt t="23596" x="10775950" y="4300538"/>
          <p14:tracePt t="23597" x="10775950" y="4294188"/>
          <p14:tracePt t="23598" x="10775950" y="4278313"/>
          <p14:tracePt t="23599" x="10775950" y="4267200"/>
          <p14:tracePt t="23600" x="10775950" y="4256088"/>
          <p14:tracePt t="23601" x="10775950" y="4232275"/>
          <p14:tracePt t="23602" x="10775950" y="4227513"/>
          <p14:tracePt t="23603" x="10769600" y="4210050"/>
          <p14:tracePt t="23604" x="10769600" y="4205288"/>
          <p14:tracePt t="23605" x="10769600" y="4187825"/>
          <p14:tracePt t="23606" x="10769600" y="4176713"/>
          <p14:tracePt t="23608" x="10764838" y="4148138"/>
          <p14:tracePt t="23609" x="10764838" y="4132263"/>
          <p14:tracePt t="23610" x="10764838" y="4125913"/>
          <p14:tracePt t="23611" x="10764838" y="4108450"/>
          <p14:tracePt t="23612" x="10758488" y="4097338"/>
          <p14:tracePt t="23613" x="10758488" y="4086225"/>
          <p14:tracePt t="23615" x="10753725" y="4070350"/>
          <p14:tracePt t="23615" x="10753725" y="4052888"/>
          <p14:tracePt t="23616" x="10747375" y="4041775"/>
          <p14:tracePt t="23617" x="10747375" y="4030663"/>
          <p14:tracePt t="23618" x="10747375" y="4019550"/>
          <p14:tracePt t="23619" x="10747375" y="4002088"/>
          <p14:tracePt t="23620" x="10741025" y="3990975"/>
          <p14:tracePt t="23622" x="10736263" y="3973513"/>
          <p14:tracePt t="23622" x="10729913" y="3951288"/>
          <p14:tracePt t="23623" x="10729913" y="3946525"/>
          <p14:tracePt t="23624" x="10729913" y="3929063"/>
          <p14:tracePt t="23625" x="10725150" y="3913188"/>
          <p14:tracePt t="23626" x="10725150" y="3895725"/>
          <p14:tracePt t="23627" x="10718800" y="3878263"/>
          <p14:tracePt t="23628" x="10714038" y="3873500"/>
          <p14:tracePt t="23629" x="10714038" y="3856038"/>
          <p14:tracePt t="23630" x="10707688" y="3838575"/>
          <p14:tracePt t="23631" x="10707688" y="3833813"/>
          <p14:tracePt t="23632" x="10702925" y="3816350"/>
          <p14:tracePt t="23633" x="10696575" y="3800475"/>
          <p14:tracePt t="23634" x="10691813" y="3778250"/>
          <p14:tracePt t="23635" x="10691813" y="3771900"/>
          <p14:tracePt t="23636" x="10685463" y="3754438"/>
          <p14:tracePt t="23637" x="10680700" y="3738563"/>
          <p14:tracePt t="23638" x="10680700" y="3727450"/>
          <p14:tracePt t="23639" x="10674350" y="3716338"/>
          <p14:tracePt t="23640" x="10674350" y="3692525"/>
          <p14:tracePt t="23641" x="10668000" y="3687763"/>
          <p14:tracePt t="23642" x="10663238" y="3665538"/>
          <p14:tracePt t="23643" x="10656888" y="3648075"/>
          <p14:tracePt t="23644" x="10656888" y="3643313"/>
          <p14:tracePt t="23645" x="10652125" y="3625850"/>
          <p14:tracePt t="23646" x="10645775" y="3603625"/>
          <p14:tracePt t="23647" x="10641013" y="3586163"/>
          <p14:tracePt t="23648" x="10641013" y="3575050"/>
          <p14:tracePt t="23649" x="10634663" y="3557588"/>
          <p14:tracePt t="23650" x="10629900" y="3541713"/>
          <p14:tracePt t="23651" x="10623550" y="3530600"/>
          <p14:tracePt t="23652" x="10623550" y="3519488"/>
          <p14:tracePt t="23653" x="10618788" y="3502025"/>
          <p14:tracePt t="23654" x="10612438" y="3490913"/>
          <p14:tracePt t="23655" x="10606088" y="3479800"/>
          <p14:tracePt t="23657" x="10594975" y="3446463"/>
          <p14:tracePt t="23659" x="10590213" y="3411538"/>
          <p14:tracePt t="23660" x="10583863" y="3400425"/>
          <p14:tracePt t="23661" x="10572750" y="3384550"/>
          <p14:tracePt t="23662" x="10572750" y="3373438"/>
          <p14:tracePt t="23663" x="10567988" y="3362325"/>
          <p14:tracePt t="23664" x="10567988" y="3344863"/>
          <p14:tracePt t="23665" x="10556875" y="3333750"/>
          <p14:tracePt t="23666" x="10550525" y="3311525"/>
          <p14:tracePt t="23667" x="10545763" y="3300413"/>
          <p14:tracePt t="23668" x="10539413" y="3287713"/>
          <p14:tracePt t="23669" x="10533063" y="3271838"/>
          <p14:tracePt t="23670" x="10533063" y="3254375"/>
          <p14:tracePt t="23671" x="10528300" y="3243263"/>
          <p14:tracePt t="23672" x="10521950" y="3227388"/>
          <p14:tracePt t="23673" x="10517188" y="3221038"/>
          <p14:tracePt t="23674" x="10510838" y="3203575"/>
          <p14:tracePt t="23675" x="10499725" y="3176588"/>
          <p14:tracePt t="23676" x="10494963" y="3165475"/>
          <p14:tracePt t="23677" x="10494963" y="3152775"/>
          <p14:tracePt t="23678" x="10488613" y="3136900"/>
          <p14:tracePt t="23679" x="10477500" y="3119438"/>
          <p14:tracePt t="23680" x="10477500" y="3108325"/>
          <p14:tracePt t="23681" x="10472738" y="3097213"/>
          <p14:tracePt t="23682" x="10466388" y="3086100"/>
          <p14:tracePt t="23683" x="10460038" y="3074988"/>
          <p14:tracePt t="23684" x="10455275" y="3057525"/>
          <p14:tracePt t="23685" x="10444163" y="3035300"/>
          <p14:tracePt t="23686" x="10437813" y="3024188"/>
          <p14:tracePt t="23687" x="10433050" y="3013075"/>
          <p14:tracePt t="23688" x="10426700" y="2995613"/>
          <p14:tracePt t="23689" x="10421938" y="2979738"/>
          <p14:tracePt t="23690" x="10415588" y="2968625"/>
          <p14:tracePt t="23691" x="10410825" y="2957513"/>
          <p14:tracePt t="23692" x="10404475" y="2944813"/>
          <p14:tracePt t="23693" x="10398125" y="2928938"/>
          <p14:tracePt t="23694" x="10393363" y="2917825"/>
          <p14:tracePt t="23695" x="10387013" y="2906713"/>
          <p14:tracePt t="23696" x="10375900" y="2884488"/>
          <p14:tracePt t="23697" x="10371138" y="2871788"/>
          <p14:tracePt t="23698" x="10364788" y="2860675"/>
          <p14:tracePt t="23699" x="10360025" y="2849563"/>
          <p14:tracePt t="23700" x="10353675" y="2833688"/>
          <p14:tracePt t="23701" x="10342563" y="2822575"/>
          <p14:tracePt t="23702" x="10337800" y="2805113"/>
          <p14:tracePt t="23703" x="10331450" y="2794000"/>
          <p14:tracePt t="23704" x="10325100" y="2782888"/>
          <p14:tracePt t="23705" x="10320338" y="2771775"/>
          <p14:tracePt t="23706" x="10313988" y="2760663"/>
          <p14:tracePt t="23707" x="10298113" y="2736850"/>
          <p14:tracePt t="23708" x="10298113" y="2725738"/>
          <p14:tracePt t="23709" x="10287000" y="2714625"/>
          <p14:tracePt t="23710" x="10280650" y="2692400"/>
          <p14:tracePt t="23712" x="10264775" y="2676525"/>
          <p14:tracePt t="23713" x="10258425" y="2659063"/>
          <p14:tracePt t="23714" x="10247313" y="2647950"/>
          <p14:tracePt t="23716" x="10229850" y="2619375"/>
          <p14:tracePt t="23717" x="10225088" y="2601913"/>
          <p14:tracePt t="23718" x="10213975" y="2590800"/>
          <p14:tracePt t="23719" x="10207625" y="2579688"/>
          <p14:tracePt t="23720" x="10196513" y="2568575"/>
          <p14:tracePt t="23721" x="10190163" y="2552700"/>
          <p14:tracePt t="23722" x="10185400" y="2546350"/>
          <p14:tracePt t="23723" x="10174288" y="2535238"/>
          <p14:tracePt t="23724" x="10163175" y="2513013"/>
          <p14:tracePt t="23726" x="10145713" y="2490788"/>
          <p14:tracePt t="23727" x="10140950" y="2479675"/>
          <p14:tracePt t="23728" x="10123488" y="2462213"/>
          <p14:tracePt t="23729" x="10117138" y="2451100"/>
          <p14:tracePt t="23730" x="10101263" y="2439988"/>
          <p14:tracePt t="23731" x="10101263" y="2428875"/>
          <p14:tracePt t="23732" x="10083800" y="2411413"/>
          <p14:tracePt t="23733" x="10079038" y="2406650"/>
          <p14:tracePt t="23734" x="10067925" y="2389188"/>
          <p14:tracePt t="23735" x="10055225" y="2382838"/>
          <p14:tracePt t="23736" x="10039350" y="2360613"/>
          <p14:tracePt t="23737" x="10033000" y="2349500"/>
          <p14:tracePt t="23738" x="10021888" y="2338388"/>
          <p14:tracePt t="23739" x="10010775" y="2333625"/>
          <p14:tracePt t="23740" x="10006013" y="2316163"/>
          <p14:tracePt t="23741" x="9988550" y="2298700"/>
          <p14:tracePt t="23742" x="9977438" y="2287588"/>
          <p14:tracePt t="23743" x="9966325" y="2276475"/>
          <p14:tracePt t="23744" x="9955213" y="2271713"/>
          <p14:tracePt t="23745" x="9948863" y="2254250"/>
          <p14:tracePt t="23746" x="9926638" y="2236788"/>
          <p14:tracePt t="23747" x="9915525" y="2225675"/>
          <p14:tracePt t="23748" x="9909175" y="2214563"/>
          <p14:tracePt t="23749" x="9898063" y="2209800"/>
          <p14:tracePt t="23750" x="9882188" y="2192338"/>
          <p14:tracePt t="23751" x="9871075" y="2181225"/>
          <p14:tracePt t="23752" x="9859963" y="2170113"/>
          <p14:tracePt t="23753" x="9847263" y="2159000"/>
          <p14:tracePt t="23754" x="9831388" y="2141538"/>
          <p14:tracePt t="23755" x="9813925" y="2130425"/>
          <p14:tracePt t="23756" x="9809163" y="2119313"/>
          <p14:tracePt t="23757" x="9798050" y="2112963"/>
          <p14:tracePt t="23758" x="9774238" y="2097088"/>
          <p14:tracePt t="23759" x="9769475" y="2090738"/>
          <p14:tracePt t="23760" x="9752013" y="2074863"/>
          <p14:tracePt t="23761" x="9740900" y="2068513"/>
          <p14:tracePt t="23762" x="9729788" y="2057400"/>
          <p14:tracePt t="23763" x="9707563" y="2046288"/>
          <p14:tracePt t="23764" x="9696450" y="2035175"/>
          <p14:tracePt t="23766" x="9685338" y="2024063"/>
          <p14:tracePt t="23766" x="9674225" y="2017713"/>
          <p14:tracePt t="23767" x="9652000" y="2001838"/>
          <p14:tracePt t="23768" x="9639300" y="1995488"/>
          <p14:tracePt t="23769" x="9623425" y="1978025"/>
          <p14:tracePt t="23770" x="9612313" y="1973263"/>
          <p14:tracePt t="23771" x="9594850" y="1955800"/>
          <p14:tracePt t="23772" x="9578975" y="1951038"/>
          <p14:tracePt t="23773" x="9561513" y="1939925"/>
          <p14:tracePt t="23775" x="9528175" y="1916113"/>
          <p14:tracePt t="23776" x="9517063" y="1911350"/>
          <p14:tracePt t="23777" x="9482138" y="1893888"/>
          <p14:tracePt t="23779" x="9455150" y="1871663"/>
          <p14:tracePt t="23780" x="9444038" y="1866900"/>
          <p14:tracePt t="23781" x="9420225" y="1855788"/>
          <p14:tracePt t="23782" x="9404350" y="1843088"/>
          <p14:tracePt t="23783" x="9375775" y="1831975"/>
          <p14:tracePt t="23784" x="9358313" y="1820863"/>
          <p14:tracePt t="23785" x="9347200" y="1809750"/>
          <p14:tracePt t="23786" x="9320213" y="1798638"/>
          <p14:tracePt t="23787" x="9302750" y="1793875"/>
          <p14:tracePt t="23788" x="9280525" y="1776413"/>
          <p14:tracePt t="23789" x="9258300" y="1770063"/>
          <p14:tracePt t="23790" x="9236075" y="1758950"/>
          <p14:tracePt t="23791" x="9212263" y="1743075"/>
          <p14:tracePt t="23792" x="9190038" y="1731963"/>
          <p14:tracePt t="23793" x="9167813" y="1725613"/>
          <p14:tracePt t="23794" x="9139238" y="1714500"/>
          <p14:tracePt t="23795" x="9117013" y="1703388"/>
          <p14:tracePt t="23796" x="9094788" y="1692275"/>
          <p14:tracePt t="23797" x="9072563" y="1685925"/>
          <p14:tracePt t="23798" x="9055100" y="1674813"/>
          <p14:tracePt t="23799" x="9021763" y="1663700"/>
          <p14:tracePt t="23800" x="8988425" y="1647825"/>
          <p14:tracePt t="23801" x="8970963" y="1641475"/>
          <p14:tracePt t="23802" x="8942388" y="1630363"/>
          <p14:tracePt t="23803" x="8915400" y="1624013"/>
          <p14:tracePt t="23804" x="8880475" y="1608138"/>
          <p14:tracePt t="23805" x="8864600" y="1601788"/>
          <p14:tracePt t="23806" x="8831263" y="1590675"/>
          <p14:tracePt t="23807" x="8796338" y="1579563"/>
          <p14:tracePt t="23808" x="8763000" y="1568450"/>
          <p14:tracePt t="23809" x="8734425" y="1557338"/>
          <p14:tracePt t="23810" x="8701088" y="1546225"/>
          <p14:tracePt t="23811" x="8672513" y="1535113"/>
          <p14:tracePt t="23813" x="8612188" y="1517650"/>
          <p14:tracePt t="23814" x="8577263" y="1512888"/>
          <p14:tracePt t="23815" x="8543925" y="1500188"/>
          <p14:tracePt t="23816" x="8515350" y="1489075"/>
          <p14:tracePt t="23817" x="8482013" y="1477963"/>
          <p14:tracePt t="23818" x="8437563" y="1466850"/>
          <p14:tracePt t="23819" x="8408988" y="1455738"/>
          <p14:tracePt t="23820" x="8375650" y="1450975"/>
          <p14:tracePt t="23821" x="8329613" y="1438275"/>
          <p14:tracePt t="23822" x="8296275" y="1427163"/>
          <p14:tracePt t="23823" x="8269288" y="1416050"/>
          <p14:tracePt t="23824" x="8218488" y="1404938"/>
          <p14:tracePt t="23825" x="8189913" y="1393825"/>
          <p14:tracePt t="23826" x="8139113" y="1382713"/>
          <p14:tracePt t="23827" x="8116888" y="1377950"/>
          <p14:tracePt t="23828" x="8072438" y="1365250"/>
          <p14:tracePt t="23829" x="8037513" y="1354138"/>
          <p14:tracePt t="23830" x="7993063" y="1343025"/>
          <p14:tracePt t="23831" x="7942263" y="1331913"/>
          <p14:tracePt t="23832" x="7908925" y="1320800"/>
          <p14:tracePt t="23833" x="7864475" y="1309688"/>
          <p14:tracePt t="23834" x="7818438" y="1298575"/>
          <p14:tracePt t="23835" x="7773988" y="1287463"/>
          <p14:tracePt t="23836" x="7723188" y="1281113"/>
          <p14:tracePt t="23837" x="7694613" y="1270000"/>
          <p14:tracePt t="23838" x="7643813" y="1258888"/>
          <p14:tracePt t="23839" x="7599363" y="1247775"/>
          <p14:tracePt t="23840" x="7554913" y="1236663"/>
          <p14:tracePt t="23841" x="7510463" y="1225550"/>
          <p14:tracePt t="23842" x="7459663" y="1219200"/>
          <p14:tracePt t="23843" x="7413625" y="1208088"/>
          <p14:tracePt t="23844" x="7369175" y="1196975"/>
          <p14:tracePt t="23845" x="7324725" y="1181100"/>
          <p14:tracePt t="23846" x="7273925" y="1169988"/>
          <p14:tracePt t="23847" x="7227888" y="1163638"/>
          <p14:tracePt t="23848" x="7189788" y="1152525"/>
          <p14:tracePt t="23849" x="7143750" y="1141413"/>
          <p14:tracePt t="23850" x="7081838" y="1130300"/>
          <p14:tracePt t="23851" x="7037388" y="1119188"/>
          <p14:tracePt t="23852" x="6986588" y="1108075"/>
          <p14:tracePt t="23853" x="6942138" y="1101725"/>
          <p14:tracePt t="23854" x="6897688" y="1090613"/>
          <p14:tracePt t="23855" x="6851650" y="1079500"/>
          <p14:tracePt t="23856" x="6789738" y="1068388"/>
          <p14:tracePt t="23857" x="6738938" y="1057275"/>
          <p14:tracePt t="23858" x="6694488" y="1050925"/>
          <p14:tracePt t="23859" x="6650038" y="1039813"/>
          <p14:tracePt t="23860" x="6604000" y="1022350"/>
          <p14:tracePt t="23861" x="6542088" y="1011238"/>
          <p14:tracePt t="23862" x="6486525" y="1006475"/>
          <p14:tracePt t="23863" x="6446838" y="995363"/>
          <p14:tracePt t="23864" x="6396038" y="984250"/>
          <p14:tracePt t="23865" x="6334125" y="973138"/>
          <p14:tracePt t="23866" x="6289675" y="966788"/>
          <p14:tracePt t="23867" x="6245225" y="955675"/>
          <p14:tracePt t="23868" x="6194425" y="949325"/>
          <p14:tracePt t="23869" x="6143625" y="938213"/>
          <p14:tracePt t="23870" x="6088063" y="927100"/>
          <p14:tracePt t="23871" x="6037263" y="911225"/>
          <p14:tracePt t="23872" x="5975350" y="900113"/>
          <p14:tracePt t="23873" x="5930900" y="893763"/>
          <p14:tracePt t="23874" x="5873750" y="882650"/>
          <p14:tracePt t="23875" x="5834063" y="876300"/>
          <p14:tracePt t="23876" x="5783263" y="865188"/>
          <p14:tracePt t="23877" x="5722938" y="854075"/>
          <p14:tracePt t="23879" x="5665788" y="842963"/>
          <p14:tracePt t="23879" x="5614988" y="838200"/>
          <p14:tracePt t="23880" x="5570538" y="827088"/>
          <p14:tracePt t="23881" x="5514975" y="809625"/>
          <p14:tracePt t="23882" x="5453063" y="798513"/>
          <p14:tracePt t="23883" x="5402263" y="792163"/>
          <p14:tracePt t="23884" x="5362575" y="781050"/>
          <p14:tracePt t="23885" x="5307013" y="769938"/>
          <p14:tracePt t="23886" x="5256213" y="765175"/>
          <p14:tracePt t="23887" x="5194300" y="752475"/>
          <p14:tracePt t="23888" x="5148263" y="741363"/>
          <p14:tracePt t="23889" x="5092700" y="736600"/>
          <p14:tracePt t="23890" x="5053013" y="725488"/>
          <p14:tracePt t="23893" x="4884738" y="692150"/>
          <p14:tracePt t="23894" x="4840288" y="679450"/>
          <p14:tracePt t="23895" x="4800600" y="674688"/>
          <p14:tracePt t="23896" x="4743450" y="663575"/>
          <p14:tracePt t="23897" x="4694238" y="652463"/>
          <p14:tracePt t="23898" x="4637088" y="641350"/>
          <p14:tracePt t="23899" x="4592638" y="630238"/>
          <p14:tracePt t="23900" x="4548188" y="623888"/>
          <p14:tracePt t="23901" x="4491038" y="612775"/>
          <p14:tracePt t="23902" x="4446588" y="601663"/>
          <p14:tracePt t="23903" x="4395788" y="595313"/>
          <p14:tracePt t="23904" x="4356100" y="584200"/>
          <p14:tracePt t="23905" x="4300538" y="573088"/>
          <p14:tracePt t="23906" x="4254500" y="557213"/>
          <p14:tracePt t="23907" x="4216400" y="550863"/>
          <p14:tracePt t="23908" x="4159250" y="539750"/>
          <p14:tracePt t="23909" x="4108450" y="528638"/>
          <p14:tracePt t="23910" x="4057650" y="517525"/>
          <p14:tracePt t="23911" x="4024313" y="511175"/>
          <p14:tracePt t="23912" x="3973513" y="500063"/>
          <p14:tracePt t="23913" x="3929063" y="488950"/>
          <p14:tracePt t="23914" x="3873500" y="477838"/>
          <p14:tracePt t="23915" x="3827463" y="466725"/>
          <p14:tracePt t="23916" x="3789363" y="460375"/>
          <p14:tracePt t="23917" x="3738563" y="449263"/>
          <p14:tracePt t="23918" x="3687763" y="438150"/>
          <p14:tracePt t="23919" x="3648075" y="427038"/>
          <p14:tracePt t="23920" x="3603625" y="422275"/>
          <p14:tracePt t="23921" x="3563938" y="409575"/>
          <p14:tracePt t="23922" x="3513138" y="393700"/>
          <p14:tracePt t="23923" x="3473450" y="382588"/>
          <p14:tracePt t="23924" x="3417888" y="371475"/>
          <p14:tracePt t="23925" x="3371850" y="360363"/>
          <p14:tracePt t="23926" x="3333750" y="354013"/>
          <p14:tracePt t="23927" x="3287713" y="342900"/>
          <p14:tracePt t="23928" x="3249613" y="331788"/>
          <p14:tracePt t="23929" x="3198813" y="325438"/>
          <p14:tracePt t="23930" x="3159125" y="314325"/>
          <p14:tracePt t="23931" x="3114675" y="303213"/>
          <p14:tracePt t="23932" x="3068638" y="292100"/>
          <p14:tracePt t="23933" x="3024188" y="287338"/>
          <p14:tracePt t="23934" x="2984500" y="276225"/>
          <p14:tracePt t="23935" x="2951163" y="269875"/>
          <p14:tracePt t="23936" x="2906713" y="258763"/>
          <p14:tracePt t="23937" x="2867025" y="247650"/>
          <p14:tracePt t="23938" x="2833688" y="241300"/>
          <p14:tracePt t="23939" x="2787650" y="230188"/>
          <p14:tracePt t="23940" x="2754313" y="219075"/>
          <p14:tracePt t="23941" x="2698750" y="207963"/>
          <p14:tracePt t="23942" x="2670175" y="201613"/>
          <p14:tracePt t="23943" x="2630488" y="190500"/>
          <p14:tracePt t="23944" x="2597150" y="185738"/>
          <p14:tracePt t="23945" x="2552700" y="174625"/>
          <p14:tracePt t="23946" x="2517775" y="168275"/>
          <p14:tracePt t="23947" x="2490788" y="157163"/>
          <p14:tracePt t="23948" x="2451100" y="152400"/>
          <p14:tracePt t="23949" x="2417763" y="141288"/>
          <p14:tracePt t="23950" x="2382838" y="134938"/>
          <p14:tracePt t="23951" x="2355850" y="123825"/>
          <p14:tracePt t="23952" x="2320925" y="117475"/>
          <p14:tracePt t="23953" x="2287588" y="112713"/>
          <p14:tracePt t="23954" x="2259013" y="106363"/>
          <p14:tracePt t="23955" x="2220913" y="95250"/>
          <p14:tracePt t="23956" x="2185988" y="90488"/>
          <p14:tracePt t="23957" x="2152650" y="79375"/>
          <p14:tracePt t="23958" x="2124075" y="73025"/>
          <p14:tracePt t="23959" x="2090738" y="61913"/>
          <p14:tracePt t="23960" x="2057400" y="55563"/>
          <p14:tracePt t="23961" x="2035175" y="50800"/>
          <p14:tracePt t="23962" x="2001838" y="39688"/>
          <p14:tracePt t="23963" x="1984375" y="33338"/>
          <p14:tracePt t="23964" x="1951038" y="28575"/>
          <p14:tracePt t="23965" x="1922463" y="22225"/>
          <p14:tracePt t="23966" x="1893888" y="17463"/>
          <p14:tracePt t="23967" x="1866900" y="6350"/>
          <p14:tracePt t="23968" x="1843088" y="0"/>
        </p14:tracePtLst>
      </p14:laserTraceLst>
    </p:ext>
  </p:extLs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FD3D56E-4300-4540-8B01-1184B1F169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92" y="1689868"/>
            <a:ext cx="7190210" cy="34782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Footer Placeholder 8">
            <a:extLst>
              <a:ext uri="{FF2B5EF4-FFF2-40B4-BE49-F238E27FC236}">
                <a16:creationId xmlns:a16="http://schemas.microsoft.com/office/drawing/2014/main" id="{9A19BBDB-70BD-418A-B330-894A97070711}"/>
              </a:ext>
            </a:extLst>
          </p:cNvPr>
          <p:cNvSpPr>
            <a:spLocks noGrp="1"/>
          </p:cNvSpPr>
          <p:nvPr>
            <p:ph type="ftr" sz="quarter" idx="11"/>
          </p:nvPr>
        </p:nvSpPr>
        <p:spPr/>
        <p:txBody>
          <a:bodyPr/>
          <a:lstStyle/>
          <a:p>
            <a:r>
              <a:rPr lang="en-US"/>
              <a:t>Speaker: Paul Lim</a:t>
            </a:r>
          </a:p>
        </p:txBody>
      </p:sp>
      <p:sp>
        <p:nvSpPr>
          <p:cNvPr id="2" name="Slide Number Placeholder 1">
            <a:extLst>
              <a:ext uri="{FF2B5EF4-FFF2-40B4-BE49-F238E27FC236}">
                <a16:creationId xmlns:a16="http://schemas.microsoft.com/office/drawing/2014/main" id="{CAD7D34E-F029-4FBD-8D21-45D62415C066}"/>
              </a:ext>
            </a:extLst>
          </p:cNvPr>
          <p:cNvSpPr>
            <a:spLocks noGrp="1"/>
          </p:cNvSpPr>
          <p:nvPr>
            <p:ph type="sldNum" sz="quarter" idx="12"/>
          </p:nvPr>
        </p:nvSpPr>
        <p:spPr/>
        <p:txBody>
          <a:bodyPr/>
          <a:lstStyle/>
          <a:p>
            <a:fld id="{D57F1E4F-1CFF-5643-939E-217C01CDF565}" type="slidenum">
              <a:rPr lang="en-US" smtClean="0"/>
              <a:pPr/>
              <a:t>62</a:t>
            </a:fld>
            <a:endParaRPr lang="en-US"/>
          </a:p>
        </p:txBody>
      </p:sp>
      <p:sp>
        <p:nvSpPr>
          <p:cNvPr id="7" name="TextBox 6">
            <a:extLst>
              <a:ext uri="{FF2B5EF4-FFF2-40B4-BE49-F238E27FC236}">
                <a16:creationId xmlns:a16="http://schemas.microsoft.com/office/drawing/2014/main" id="{40608D76-A69F-48E8-B544-5D0954BD42E7}"/>
              </a:ext>
            </a:extLst>
          </p:cNvPr>
          <p:cNvSpPr txBox="1"/>
          <p:nvPr/>
        </p:nvSpPr>
        <p:spPr>
          <a:xfrm>
            <a:off x="1229199" y="0"/>
            <a:ext cx="4523968" cy="769441"/>
          </a:xfrm>
          <a:prstGeom prst="rect">
            <a:avLst/>
          </a:prstGeom>
          <a:noFill/>
        </p:spPr>
        <p:txBody>
          <a:bodyPr wrap="square" lIns="91440" tIns="45720" rIns="91440" bIns="45720" anchor="t">
            <a:spAutoFit/>
          </a:bodyPr>
          <a:lstStyle/>
          <a:p>
            <a:r>
              <a:rPr lang="en-US" sz="4400">
                <a:solidFill>
                  <a:schemeClr val="tx1">
                    <a:lumMod val="75000"/>
                    <a:lumOff val="25000"/>
                  </a:schemeClr>
                </a:solidFill>
              </a:rPr>
              <a:t>Road 1 </a:t>
            </a:r>
            <a:endParaRPr lang="en-US" sz="4400">
              <a:solidFill>
                <a:schemeClr val="tx1">
                  <a:lumMod val="75000"/>
                  <a:lumOff val="25000"/>
                </a:schemeClr>
              </a:solidFill>
              <a:cs typeface="Calibri"/>
            </a:endParaRPr>
          </a:p>
        </p:txBody>
      </p:sp>
      <p:cxnSp>
        <p:nvCxnSpPr>
          <p:cNvPr id="16" name="Straight Connector 15">
            <a:extLst>
              <a:ext uri="{FF2B5EF4-FFF2-40B4-BE49-F238E27FC236}">
                <a16:creationId xmlns:a16="http://schemas.microsoft.com/office/drawing/2014/main" id="{1FDEA767-57E7-4F0A-8D1B-EED535D9EEB7}"/>
              </a:ext>
            </a:extLst>
          </p:cNvPr>
          <p:cNvCxnSpPr>
            <a:cxnSpLocks/>
          </p:cNvCxnSpPr>
          <p:nvPr/>
        </p:nvCxnSpPr>
        <p:spPr>
          <a:xfrm flipH="1">
            <a:off x="1331668" y="769441"/>
            <a:ext cx="5244153"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7" name="Table 16">
            <a:extLst>
              <a:ext uri="{FF2B5EF4-FFF2-40B4-BE49-F238E27FC236}">
                <a16:creationId xmlns:a16="http://schemas.microsoft.com/office/drawing/2014/main" id="{20A961B2-675C-4EC5-8E67-C7660920FCDA}"/>
              </a:ext>
            </a:extLst>
          </p:cNvPr>
          <p:cNvGraphicFramePr>
            <a:graphicFrameLocks noGrp="1"/>
          </p:cNvGraphicFramePr>
          <p:nvPr>
            <p:extLst>
              <p:ext uri="{D42A27DB-BD31-4B8C-83A1-F6EECF244321}">
                <p14:modId xmlns:p14="http://schemas.microsoft.com/office/powerpoint/2010/main" val="312645467"/>
              </p:ext>
            </p:extLst>
          </p:nvPr>
        </p:nvGraphicFramePr>
        <p:xfrm>
          <a:off x="7433819" y="2834624"/>
          <a:ext cx="4586507" cy="1502778"/>
        </p:xfrm>
        <a:graphic>
          <a:graphicData uri="http://schemas.openxmlformats.org/drawingml/2006/table">
            <a:tbl>
              <a:tblPr firstRow="1" bandRow="1">
                <a:tableStyleId>{5C22544A-7EE6-4342-B048-85BDC9FD1C3A}</a:tableStyleId>
              </a:tblPr>
              <a:tblGrid>
                <a:gridCol w="2301388">
                  <a:extLst>
                    <a:ext uri="{9D8B030D-6E8A-4147-A177-3AD203B41FA5}">
                      <a16:colId xmlns:a16="http://schemas.microsoft.com/office/drawing/2014/main" val="1635056444"/>
                    </a:ext>
                  </a:extLst>
                </a:gridCol>
                <a:gridCol w="2285119">
                  <a:extLst>
                    <a:ext uri="{9D8B030D-6E8A-4147-A177-3AD203B41FA5}">
                      <a16:colId xmlns:a16="http://schemas.microsoft.com/office/drawing/2014/main" val="3433478887"/>
                    </a:ext>
                  </a:extLst>
                </a:gridCol>
              </a:tblGrid>
              <a:tr h="0">
                <a:tc>
                  <a:txBody>
                    <a:bodyPr/>
                    <a:lstStyle/>
                    <a:p>
                      <a:pPr rtl="0" fontAlgn="base"/>
                      <a:r>
                        <a:rPr lang="en-US">
                          <a:effectLst/>
                        </a:rPr>
                        <a:t>Cut/Fill Volume</a:t>
                      </a:r>
                    </a:p>
                  </a:txBody>
                  <a:tcPr/>
                </a:tc>
                <a:tc>
                  <a:txBody>
                    <a:bodyPr/>
                    <a:lstStyle/>
                    <a:p>
                      <a:pPr rtl="0" fontAlgn="auto"/>
                      <a:endParaRPr lang="en-US">
                        <a:effectLst/>
                      </a:endParaRPr>
                    </a:p>
                  </a:txBody>
                  <a:tcPr/>
                </a:tc>
                <a:extLst>
                  <a:ext uri="{0D108BD9-81ED-4DB2-BD59-A6C34878D82A}">
                    <a16:rowId xmlns:a16="http://schemas.microsoft.com/office/drawing/2014/main" val="3097891124"/>
                  </a:ext>
                </a:extLst>
              </a:tr>
              <a:tr h="379006">
                <a:tc>
                  <a:txBody>
                    <a:bodyPr/>
                    <a:lstStyle/>
                    <a:p>
                      <a:pPr rtl="0" fontAlgn="base"/>
                      <a:r>
                        <a:rPr lang="en-US">
                          <a:effectLst/>
                        </a:rPr>
                        <a:t>Cut</a:t>
                      </a:r>
                    </a:p>
                  </a:txBody>
                  <a:tcPr/>
                </a:tc>
                <a:tc>
                  <a:txBody>
                    <a:bodyPr/>
                    <a:lstStyle/>
                    <a:p>
                      <a:pPr lvl="0">
                        <a:buNone/>
                      </a:pPr>
                      <a:r>
                        <a:rPr lang="en-US">
                          <a:effectLst/>
                        </a:rPr>
                        <a:t>2,215 cubic yards</a:t>
                      </a:r>
                      <a:endParaRPr lang="en-US" baseline="30000">
                        <a:effectLst/>
                      </a:endParaRPr>
                    </a:p>
                  </a:txBody>
                  <a:tcPr/>
                </a:tc>
                <a:extLst>
                  <a:ext uri="{0D108BD9-81ED-4DB2-BD59-A6C34878D82A}">
                    <a16:rowId xmlns:a16="http://schemas.microsoft.com/office/drawing/2014/main" val="2791603556"/>
                  </a:ext>
                </a:extLst>
              </a:tr>
              <a:tr h="379006">
                <a:tc>
                  <a:txBody>
                    <a:bodyPr/>
                    <a:lstStyle/>
                    <a:p>
                      <a:pPr rtl="0" fontAlgn="base"/>
                      <a:r>
                        <a:rPr lang="en-US">
                          <a:effectLst/>
                        </a:rPr>
                        <a:t>Fill</a:t>
                      </a:r>
                    </a:p>
                  </a:txBody>
                  <a:tcPr/>
                </a:tc>
                <a:tc>
                  <a:txBody>
                    <a:bodyPr/>
                    <a:lstStyle/>
                    <a:p>
                      <a:pPr rtl="0" fontAlgn="base"/>
                      <a:r>
                        <a:rPr lang="en-US">
                          <a:effectLst/>
                        </a:rPr>
                        <a:t>3,837 </a:t>
                      </a:r>
                      <a:r>
                        <a:rPr lang="en-US" sz="1800" b="0" i="0" u="none" strike="noStrike" noProof="0">
                          <a:effectLst/>
                          <a:latin typeface="Calibri"/>
                        </a:rPr>
                        <a:t>cubic yards</a:t>
                      </a:r>
                      <a:endParaRPr lang="en-US" sz="1800" b="0" i="0" u="none" strike="noStrike" baseline="30000" noProof="0">
                        <a:effectLst/>
                        <a:latin typeface="Calibri"/>
                      </a:endParaRPr>
                    </a:p>
                  </a:txBody>
                  <a:tcPr/>
                </a:tc>
                <a:extLst>
                  <a:ext uri="{0D108BD9-81ED-4DB2-BD59-A6C34878D82A}">
                    <a16:rowId xmlns:a16="http://schemas.microsoft.com/office/drawing/2014/main" val="2330421317"/>
                  </a:ext>
                </a:extLst>
              </a:tr>
              <a:tr h="379006">
                <a:tc>
                  <a:txBody>
                    <a:bodyPr/>
                    <a:lstStyle/>
                    <a:p>
                      <a:pPr algn="r" rtl="0" fontAlgn="base"/>
                      <a:r>
                        <a:rPr lang="en-US">
                          <a:effectLst/>
                        </a:rPr>
                        <a:t>Ratio:</a:t>
                      </a:r>
                    </a:p>
                  </a:txBody>
                  <a:tcPr/>
                </a:tc>
                <a:tc>
                  <a:txBody>
                    <a:bodyPr/>
                    <a:lstStyle/>
                    <a:p>
                      <a:pPr rtl="0" fontAlgn="base"/>
                      <a:r>
                        <a:rPr lang="en-US">
                          <a:effectLst/>
                        </a:rPr>
                        <a:t>0.57</a:t>
                      </a:r>
                    </a:p>
                  </a:txBody>
                  <a:tcPr/>
                </a:tc>
                <a:extLst>
                  <a:ext uri="{0D108BD9-81ED-4DB2-BD59-A6C34878D82A}">
                    <a16:rowId xmlns:a16="http://schemas.microsoft.com/office/drawing/2014/main" val="2475783860"/>
                  </a:ext>
                </a:extLst>
              </a:tr>
            </a:tbl>
          </a:graphicData>
        </a:graphic>
      </p:graphicFrame>
      <p:sp>
        <p:nvSpPr>
          <p:cNvPr id="24" name="Content Placeholder 11">
            <a:extLst>
              <a:ext uri="{FF2B5EF4-FFF2-40B4-BE49-F238E27FC236}">
                <a16:creationId xmlns:a16="http://schemas.microsoft.com/office/drawing/2014/main" id="{1085A4E8-D543-4E31-9A98-52367F2A5217}"/>
              </a:ext>
            </a:extLst>
          </p:cNvPr>
          <p:cNvSpPr txBox="1">
            <a:spLocks/>
          </p:cNvSpPr>
          <p:nvPr/>
        </p:nvSpPr>
        <p:spPr>
          <a:xfrm>
            <a:off x="2277937" y="3566554"/>
            <a:ext cx="2426491" cy="366253"/>
          </a:xfrm>
          <a:prstGeom prst="rect">
            <a:avLst/>
          </a:prstGeom>
        </p:spPr>
        <p:txBody>
          <a:bodyPr lIns="91440" tIns="45720" rIns="91440" bIns="45720" anchor="t"/>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85000"/>
                    <a:lumOff val="1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800" kern="1200">
                <a:solidFill>
                  <a:schemeClr val="tx1">
                    <a:lumMod val="85000"/>
                    <a:lumOff val="1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a:solidFill>
                  <a:schemeClr val="tx1"/>
                </a:solidFill>
                <a:cs typeface="Calibri"/>
              </a:rPr>
              <a:t>Average Grade: 15%</a:t>
            </a:r>
          </a:p>
        </p:txBody>
      </p:sp>
      <p:graphicFrame>
        <p:nvGraphicFramePr>
          <p:cNvPr id="3" name="Table 2">
            <a:extLst>
              <a:ext uri="{FF2B5EF4-FFF2-40B4-BE49-F238E27FC236}">
                <a16:creationId xmlns:a16="http://schemas.microsoft.com/office/drawing/2014/main" id="{43378D1B-8DAB-4FBC-A960-DDBD879AE842}"/>
              </a:ext>
            </a:extLst>
          </p:cNvPr>
          <p:cNvGraphicFramePr>
            <a:graphicFrameLocks noGrp="1"/>
          </p:cNvGraphicFramePr>
          <p:nvPr>
            <p:extLst>
              <p:ext uri="{D42A27DB-BD31-4B8C-83A1-F6EECF244321}">
                <p14:modId xmlns:p14="http://schemas.microsoft.com/office/powerpoint/2010/main" val="940300302"/>
              </p:ext>
            </p:extLst>
          </p:nvPr>
        </p:nvGraphicFramePr>
        <p:xfrm>
          <a:off x="0" y="5607588"/>
          <a:ext cx="12191988" cy="403810"/>
        </p:xfrm>
        <a:graphic>
          <a:graphicData uri="http://schemas.openxmlformats.org/drawingml/2006/table">
            <a:tbl>
              <a:tblPr>
                <a:tableStyleId>{5C22544A-7EE6-4342-B048-85BDC9FD1C3A}</a:tableStyleId>
              </a:tblPr>
              <a:tblGrid>
                <a:gridCol w="503854">
                  <a:extLst>
                    <a:ext uri="{9D8B030D-6E8A-4147-A177-3AD203B41FA5}">
                      <a16:colId xmlns:a16="http://schemas.microsoft.com/office/drawing/2014/main" val="2451415503"/>
                    </a:ext>
                  </a:extLst>
                </a:gridCol>
                <a:gridCol w="273014">
                  <a:extLst>
                    <a:ext uri="{9D8B030D-6E8A-4147-A177-3AD203B41FA5}">
                      <a16:colId xmlns:a16="http://schemas.microsoft.com/office/drawing/2014/main" val="3561276223"/>
                    </a:ext>
                  </a:extLst>
                </a:gridCol>
                <a:gridCol w="380504">
                  <a:extLst>
                    <a:ext uri="{9D8B030D-6E8A-4147-A177-3AD203B41FA5}">
                      <a16:colId xmlns:a16="http://schemas.microsoft.com/office/drawing/2014/main" val="289785412"/>
                    </a:ext>
                  </a:extLst>
                </a:gridCol>
                <a:gridCol w="380504">
                  <a:extLst>
                    <a:ext uri="{9D8B030D-6E8A-4147-A177-3AD203B41FA5}">
                      <a16:colId xmlns:a16="http://schemas.microsoft.com/office/drawing/2014/main" val="4197642839"/>
                    </a:ext>
                  </a:extLst>
                </a:gridCol>
                <a:gridCol w="380504">
                  <a:extLst>
                    <a:ext uri="{9D8B030D-6E8A-4147-A177-3AD203B41FA5}">
                      <a16:colId xmlns:a16="http://schemas.microsoft.com/office/drawing/2014/main" val="3665531403"/>
                    </a:ext>
                  </a:extLst>
                </a:gridCol>
                <a:gridCol w="380504">
                  <a:extLst>
                    <a:ext uri="{9D8B030D-6E8A-4147-A177-3AD203B41FA5}">
                      <a16:colId xmlns:a16="http://schemas.microsoft.com/office/drawing/2014/main" val="299620443"/>
                    </a:ext>
                  </a:extLst>
                </a:gridCol>
                <a:gridCol w="380504">
                  <a:extLst>
                    <a:ext uri="{9D8B030D-6E8A-4147-A177-3AD203B41FA5}">
                      <a16:colId xmlns:a16="http://schemas.microsoft.com/office/drawing/2014/main" val="1478294376"/>
                    </a:ext>
                  </a:extLst>
                </a:gridCol>
                <a:gridCol w="380504">
                  <a:extLst>
                    <a:ext uri="{9D8B030D-6E8A-4147-A177-3AD203B41FA5}">
                      <a16:colId xmlns:a16="http://schemas.microsoft.com/office/drawing/2014/main" val="1089851039"/>
                    </a:ext>
                  </a:extLst>
                </a:gridCol>
                <a:gridCol w="380504">
                  <a:extLst>
                    <a:ext uri="{9D8B030D-6E8A-4147-A177-3AD203B41FA5}">
                      <a16:colId xmlns:a16="http://schemas.microsoft.com/office/drawing/2014/main" val="3559104621"/>
                    </a:ext>
                  </a:extLst>
                </a:gridCol>
                <a:gridCol w="380504">
                  <a:extLst>
                    <a:ext uri="{9D8B030D-6E8A-4147-A177-3AD203B41FA5}">
                      <a16:colId xmlns:a16="http://schemas.microsoft.com/office/drawing/2014/main" val="1133004096"/>
                    </a:ext>
                  </a:extLst>
                </a:gridCol>
                <a:gridCol w="380504">
                  <a:extLst>
                    <a:ext uri="{9D8B030D-6E8A-4147-A177-3AD203B41FA5}">
                      <a16:colId xmlns:a16="http://schemas.microsoft.com/office/drawing/2014/main" val="261810034"/>
                    </a:ext>
                  </a:extLst>
                </a:gridCol>
                <a:gridCol w="380504">
                  <a:extLst>
                    <a:ext uri="{9D8B030D-6E8A-4147-A177-3AD203B41FA5}">
                      <a16:colId xmlns:a16="http://schemas.microsoft.com/office/drawing/2014/main" val="1005910001"/>
                    </a:ext>
                  </a:extLst>
                </a:gridCol>
                <a:gridCol w="380504">
                  <a:extLst>
                    <a:ext uri="{9D8B030D-6E8A-4147-A177-3AD203B41FA5}">
                      <a16:colId xmlns:a16="http://schemas.microsoft.com/office/drawing/2014/main" val="1474959216"/>
                    </a:ext>
                  </a:extLst>
                </a:gridCol>
                <a:gridCol w="380504">
                  <a:extLst>
                    <a:ext uri="{9D8B030D-6E8A-4147-A177-3AD203B41FA5}">
                      <a16:colId xmlns:a16="http://schemas.microsoft.com/office/drawing/2014/main" val="672297690"/>
                    </a:ext>
                  </a:extLst>
                </a:gridCol>
                <a:gridCol w="380504">
                  <a:extLst>
                    <a:ext uri="{9D8B030D-6E8A-4147-A177-3AD203B41FA5}">
                      <a16:colId xmlns:a16="http://schemas.microsoft.com/office/drawing/2014/main" val="1347262790"/>
                    </a:ext>
                  </a:extLst>
                </a:gridCol>
                <a:gridCol w="380504">
                  <a:extLst>
                    <a:ext uri="{9D8B030D-6E8A-4147-A177-3AD203B41FA5}">
                      <a16:colId xmlns:a16="http://schemas.microsoft.com/office/drawing/2014/main" val="1551040832"/>
                    </a:ext>
                  </a:extLst>
                </a:gridCol>
                <a:gridCol w="380504">
                  <a:extLst>
                    <a:ext uri="{9D8B030D-6E8A-4147-A177-3AD203B41FA5}">
                      <a16:colId xmlns:a16="http://schemas.microsoft.com/office/drawing/2014/main" val="1184611341"/>
                    </a:ext>
                  </a:extLst>
                </a:gridCol>
                <a:gridCol w="380504">
                  <a:extLst>
                    <a:ext uri="{9D8B030D-6E8A-4147-A177-3AD203B41FA5}">
                      <a16:colId xmlns:a16="http://schemas.microsoft.com/office/drawing/2014/main" val="2158642647"/>
                    </a:ext>
                  </a:extLst>
                </a:gridCol>
                <a:gridCol w="380504">
                  <a:extLst>
                    <a:ext uri="{9D8B030D-6E8A-4147-A177-3AD203B41FA5}">
                      <a16:colId xmlns:a16="http://schemas.microsoft.com/office/drawing/2014/main" val="2475917427"/>
                    </a:ext>
                  </a:extLst>
                </a:gridCol>
                <a:gridCol w="380504">
                  <a:extLst>
                    <a:ext uri="{9D8B030D-6E8A-4147-A177-3AD203B41FA5}">
                      <a16:colId xmlns:a16="http://schemas.microsoft.com/office/drawing/2014/main" val="3384436275"/>
                    </a:ext>
                  </a:extLst>
                </a:gridCol>
                <a:gridCol w="380504">
                  <a:extLst>
                    <a:ext uri="{9D8B030D-6E8A-4147-A177-3AD203B41FA5}">
                      <a16:colId xmlns:a16="http://schemas.microsoft.com/office/drawing/2014/main" val="2982811975"/>
                    </a:ext>
                  </a:extLst>
                </a:gridCol>
                <a:gridCol w="380504">
                  <a:extLst>
                    <a:ext uri="{9D8B030D-6E8A-4147-A177-3AD203B41FA5}">
                      <a16:colId xmlns:a16="http://schemas.microsoft.com/office/drawing/2014/main" val="2056233242"/>
                    </a:ext>
                  </a:extLst>
                </a:gridCol>
                <a:gridCol w="380504">
                  <a:extLst>
                    <a:ext uri="{9D8B030D-6E8A-4147-A177-3AD203B41FA5}">
                      <a16:colId xmlns:a16="http://schemas.microsoft.com/office/drawing/2014/main" val="2023552492"/>
                    </a:ext>
                  </a:extLst>
                </a:gridCol>
                <a:gridCol w="380504">
                  <a:extLst>
                    <a:ext uri="{9D8B030D-6E8A-4147-A177-3AD203B41FA5}">
                      <a16:colId xmlns:a16="http://schemas.microsoft.com/office/drawing/2014/main" val="64535790"/>
                    </a:ext>
                  </a:extLst>
                </a:gridCol>
                <a:gridCol w="380504">
                  <a:extLst>
                    <a:ext uri="{9D8B030D-6E8A-4147-A177-3AD203B41FA5}">
                      <a16:colId xmlns:a16="http://schemas.microsoft.com/office/drawing/2014/main" val="867405278"/>
                    </a:ext>
                  </a:extLst>
                </a:gridCol>
                <a:gridCol w="380504">
                  <a:extLst>
                    <a:ext uri="{9D8B030D-6E8A-4147-A177-3AD203B41FA5}">
                      <a16:colId xmlns:a16="http://schemas.microsoft.com/office/drawing/2014/main" val="1177342077"/>
                    </a:ext>
                  </a:extLst>
                </a:gridCol>
                <a:gridCol w="380504">
                  <a:extLst>
                    <a:ext uri="{9D8B030D-6E8A-4147-A177-3AD203B41FA5}">
                      <a16:colId xmlns:a16="http://schemas.microsoft.com/office/drawing/2014/main" val="3222569433"/>
                    </a:ext>
                  </a:extLst>
                </a:gridCol>
                <a:gridCol w="380504">
                  <a:extLst>
                    <a:ext uri="{9D8B030D-6E8A-4147-A177-3AD203B41FA5}">
                      <a16:colId xmlns:a16="http://schemas.microsoft.com/office/drawing/2014/main" val="2313098279"/>
                    </a:ext>
                  </a:extLst>
                </a:gridCol>
                <a:gridCol w="380504">
                  <a:extLst>
                    <a:ext uri="{9D8B030D-6E8A-4147-A177-3AD203B41FA5}">
                      <a16:colId xmlns:a16="http://schemas.microsoft.com/office/drawing/2014/main" val="598079930"/>
                    </a:ext>
                  </a:extLst>
                </a:gridCol>
                <a:gridCol w="380504">
                  <a:extLst>
                    <a:ext uri="{9D8B030D-6E8A-4147-A177-3AD203B41FA5}">
                      <a16:colId xmlns:a16="http://schemas.microsoft.com/office/drawing/2014/main" val="3023491506"/>
                    </a:ext>
                  </a:extLst>
                </a:gridCol>
                <a:gridCol w="380504">
                  <a:extLst>
                    <a:ext uri="{9D8B030D-6E8A-4147-A177-3AD203B41FA5}">
                      <a16:colId xmlns:a16="http://schemas.microsoft.com/office/drawing/2014/main" val="2805917304"/>
                    </a:ext>
                  </a:extLst>
                </a:gridCol>
                <a:gridCol w="380504">
                  <a:extLst>
                    <a:ext uri="{9D8B030D-6E8A-4147-A177-3AD203B41FA5}">
                      <a16:colId xmlns:a16="http://schemas.microsoft.com/office/drawing/2014/main" val="519392062"/>
                    </a:ext>
                  </a:extLst>
                </a:gridCol>
              </a:tblGrid>
              <a:tr h="96480">
                <a:tc>
                  <a:txBody>
                    <a:bodyPr/>
                    <a:lstStyle/>
                    <a:p>
                      <a:pPr algn="ctr" fontAlgn="ctr"/>
                      <a:r>
                        <a:rPr lang="en-US" sz="1000" u="none" strike="noStrike">
                          <a:effectLst/>
                        </a:rPr>
                        <a:t>Station #</a:t>
                      </a:r>
                      <a:endParaRPr lang="en-US" sz="1000" b="0" i="0" u="none" strike="noStrike">
                        <a:solidFill>
                          <a:srgbClr val="000000"/>
                        </a:solidFill>
                        <a:effectLst/>
                        <a:latin typeface="Calibri" panose="020F0502020204030204" pitchFamily="34" charset="0"/>
                      </a:endParaRPr>
                    </a:p>
                  </a:txBody>
                  <a:tcPr marL="5807" marR="5807" marT="5807"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5807" marR="5807" marT="5807" marB="0" anchor="ctr"/>
                </a:tc>
                <a:tc>
                  <a:txBody>
                    <a:bodyPr/>
                    <a:lstStyle/>
                    <a:p>
                      <a:pPr algn="ctr" fontAlgn="ctr"/>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5807" marR="5807" marT="5807" marB="0" anchor="ctr"/>
                </a:tc>
                <a:tc>
                  <a:txBody>
                    <a:bodyPr/>
                    <a:lstStyle/>
                    <a:p>
                      <a:pPr algn="ctr" fontAlgn="ctr"/>
                      <a:r>
                        <a:rPr lang="en-US" sz="1000" u="none" strike="noStrike">
                          <a:effectLst/>
                        </a:rPr>
                        <a:t>2</a:t>
                      </a:r>
                      <a:endParaRPr lang="en-US" sz="1000" b="0" i="0" u="none" strike="noStrike">
                        <a:solidFill>
                          <a:srgbClr val="000000"/>
                        </a:solidFill>
                        <a:effectLst/>
                        <a:latin typeface="Calibri" panose="020F0502020204030204" pitchFamily="34" charset="0"/>
                      </a:endParaRPr>
                    </a:p>
                  </a:txBody>
                  <a:tcPr marL="5807" marR="5807" marT="5807" marB="0" anchor="ctr"/>
                </a:tc>
                <a:tc>
                  <a:txBody>
                    <a:bodyPr/>
                    <a:lstStyle/>
                    <a:p>
                      <a:pPr algn="ctr" fontAlgn="ctr"/>
                      <a:r>
                        <a:rPr lang="en-US" sz="1000" u="none" strike="noStrike">
                          <a:effectLst/>
                        </a:rPr>
                        <a:t>3</a:t>
                      </a:r>
                      <a:endParaRPr lang="en-US" sz="1000" b="0" i="0" u="none" strike="noStrike">
                        <a:solidFill>
                          <a:srgbClr val="000000"/>
                        </a:solidFill>
                        <a:effectLst/>
                        <a:latin typeface="Calibri" panose="020F0502020204030204" pitchFamily="34" charset="0"/>
                      </a:endParaRPr>
                    </a:p>
                  </a:txBody>
                  <a:tcPr marL="5807" marR="5807" marT="5807" marB="0" anchor="ctr"/>
                </a:tc>
                <a:tc>
                  <a:txBody>
                    <a:bodyPr/>
                    <a:lstStyle/>
                    <a:p>
                      <a:pPr algn="ctr" fontAlgn="ctr"/>
                      <a:r>
                        <a:rPr lang="en-US" sz="1000" u="none" strike="noStrike">
                          <a:effectLst/>
                        </a:rPr>
                        <a:t>4</a:t>
                      </a:r>
                      <a:endParaRPr lang="en-US" sz="1000" b="0" i="0" u="none" strike="noStrike">
                        <a:solidFill>
                          <a:srgbClr val="000000"/>
                        </a:solidFill>
                        <a:effectLst/>
                        <a:latin typeface="Calibri" panose="020F0502020204030204" pitchFamily="34" charset="0"/>
                      </a:endParaRPr>
                    </a:p>
                  </a:txBody>
                  <a:tcPr marL="5807" marR="5807" marT="5807" marB="0" anchor="ctr"/>
                </a:tc>
                <a:tc>
                  <a:txBody>
                    <a:bodyPr/>
                    <a:lstStyle/>
                    <a:p>
                      <a:pPr algn="ctr" fontAlgn="ctr"/>
                      <a:r>
                        <a:rPr lang="en-US" sz="1000" u="none" strike="noStrike">
                          <a:effectLst/>
                        </a:rPr>
                        <a:t>5</a:t>
                      </a:r>
                      <a:endParaRPr lang="en-US" sz="1000" b="0" i="0" u="none" strike="noStrike">
                        <a:solidFill>
                          <a:srgbClr val="000000"/>
                        </a:solidFill>
                        <a:effectLst/>
                        <a:latin typeface="Calibri" panose="020F0502020204030204" pitchFamily="34" charset="0"/>
                      </a:endParaRPr>
                    </a:p>
                  </a:txBody>
                  <a:tcPr marL="5807" marR="5807" marT="5807" marB="0" anchor="ctr"/>
                </a:tc>
                <a:tc>
                  <a:txBody>
                    <a:bodyPr/>
                    <a:lstStyle/>
                    <a:p>
                      <a:pPr algn="ctr" fontAlgn="ctr"/>
                      <a:r>
                        <a:rPr lang="en-US" sz="1000" u="none" strike="noStrike">
                          <a:effectLst/>
                        </a:rPr>
                        <a:t>6</a:t>
                      </a:r>
                      <a:endParaRPr lang="en-US" sz="1000" b="0" i="0" u="none" strike="noStrike">
                        <a:solidFill>
                          <a:srgbClr val="000000"/>
                        </a:solidFill>
                        <a:effectLst/>
                        <a:latin typeface="Calibri" panose="020F0502020204030204" pitchFamily="34" charset="0"/>
                      </a:endParaRPr>
                    </a:p>
                  </a:txBody>
                  <a:tcPr marL="5807" marR="5807" marT="5807" marB="0" anchor="ctr"/>
                </a:tc>
                <a:tc>
                  <a:txBody>
                    <a:bodyPr/>
                    <a:lstStyle/>
                    <a:p>
                      <a:pPr algn="ctr" fontAlgn="ctr"/>
                      <a:r>
                        <a:rPr lang="en-US" sz="1000" u="none" strike="noStrike">
                          <a:effectLst/>
                        </a:rPr>
                        <a:t>7</a:t>
                      </a:r>
                      <a:endParaRPr lang="en-US" sz="1000" b="0" i="0" u="none" strike="noStrike">
                        <a:solidFill>
                          <a:srgbClr val="000000"/>
                        </a:solidFill>
                        <a:effectLst/>
                        <a:latin typeface="Calibri" panose="020F0502020204030204" pitchFamily="34" charset="0"/>
                      </a:endParaRPr>
                    </a:p>
                  </a:txBody>
                  <a:tcPr marL="5807" marR="5807" marT="5807" marB="0" anchor="ctr"/>
                </a:tc>
                <a:tc>
                  <a:txBody>
                    <a:bodyPr/>
                    <a:lstStyle/>
                    <a:p>
                      <a:pPr algn="ctr" fontAlgn="ctr"/>
                      <a:r>
                        <a:rPr lang="en-US" sz="1000" u="none" strike="noStrike">
                          <a:effectLst/>
                        </a:rPr>
                        <a:t>8</a:t>
                      </a:r>
                      <a:endParaRPr lang="en-US" sz="1000" b="0" i="0" u="none" strike="noStrike">
                        <a:solidFill>
                          <a:srgbClr val="000000"/>
                        </a:solidFill>
                        <a:effectLst/>
                        <a:latin typeface="Calibri" panose="020F0502020204030204" pitchFamily="34" charset="0"/>
                      </a:endParaRPr>
                    </a:p>
                  </a:txBody>
                  <a:tcPr marL="5807" marR="5807" marT="5807" marB="0" anchor="ctr"/>
                </a:tc>
                <a:tc>
                  <a:txBody>
                    <a:bodyPr/>
                    <a:lstStyle/>
                    <a:p>
                      <a:pPr algn="ctr" fontAlgn="ctr"/>
                      <a:r>
                        <a:rPr lang="en-US" sz="1000" u="none" strike="noStrike">
                          <a:effectLst/>
                        </a:rPr>
                        <a:t>9</a:t>
                      </a:r>
                      <a:endParaRPr lang="en-US" sz="1000" b="0" i="0" u="none" strike="noStrike">
                        <a:solidFill>
                          <a:srgbClr val="000000"/>
                        </a:solidFill>
                        <a:effectLst/>
                        <a:latin typeface="Calibri" panose="020F0502020204030204" pitchFamily="34" charset="0"/>
                      </a:endParaRPr>
                    </a:p>
                  </a:txBody>
                  <a:tcPr marL="5807" marR="5807" marT="5807" marB="0" anchor="ctr"/>
                </a:tc>
                <a:tc>
                  <a:txBody>
                    <a:bodyPr/>
                    <a:lstStyle/>
                    <a:p>
                      <a:pPr algn="ctr" fontAlgn="ctr"/>
                      <a:r>
                        <a:rPr lang="en-US" sz="1000" u="none" strike="noStrike">
                          <a:effectLst/>
                        </a:rPr>
                        <a:t>10</a:t>
                      </a:r>
                      <a:endParaRPr lang="en-US" sz="1000" b="0" i="0" u="none" strike="noStrike">
                        <a:solidFill>
                          <a:srgbClr val="000000"/>
                        </a:solidFill>
                        <a:effectLst/>
                        <a:latin typeface="Calibri" panose="020F0502020204030204" pitchFamily="34" charset="0"/>
                      </a:endParaRPr>
                    </a:p>
                  </a:txBody>
                  <a:tcPr marL="5807" marR="5807" marT="5807" marB="0" anchor="ctr"/>
                </a:tc>
                <a:tc>
                  <a:txBody>
                    <a:bodyPr/>
                    <a:lstStyle/>
                    <a:p>
                      <a:pPr algn="ctr" fontAlgn="ctr"/>
                      <a:r>
                        <a:rPr lang="en-US" sz="1000" u="none" strike="noStrike">
                          <a:effectLst/>
                        </a:rPr>
                        <a:t>11</a:t>
                      </a:r>
                      <a:endParaRPr lang="en-US" sz="1000" b="0" i="0" u="none" strike="noStrike">
                        <a:solidFill>
                          <a:srgbClr val="000000"/>
                        </a:solidFill>
                        <a:effectLst/>
                        <a:latin typeface="Calibri" panose="020F0502020204030204" pitchFamily="34" charset="0"/>
                      </a:endParaRPr>
                    </a:p>
                  </a:txBody>
                  <a:tcPr marL="5807" marR="5807" marT="5807" marB="0" anchor="ctr"/>
                </a:tc>
                <a:tc>
                  <a:txBody>
                    <a:bodyPr/>
                    <a:lstStyle/>
                    <a:p>
                      <a:pPr algn="ctr" fontAlgn="ctr"/>
                      <a:r>
                        <a:rPr lang="en-US" sz="1000" u="none" strike="noStrike">
                          <a:effectLst/>
                        </a:rPr>
                        <a:t>12</a:t>
                      </a:r>
                      <a:endParaRPr lang="en-US" sz="1000" b="0" i="0" u="none" strike="noStrike">
                        <a:solidFill>
                          <a:srgbClr val="000000"/>
                        </a:solidFill>
                        <a:effectLst/>
                        <a:latin typeface="Calibri" panose="020F0502020204030204" pitchFamily="34" charset="0"/>
                      </a:endParaRPr>
                    </a:p>
                  </a:txBody>
                  <a:tcPr marL="5807" marR="5807" marT="5807" marB="0" anchor="ctr"/>
                </a:tc>
                <a:tc>
                  <a:txBody>
                    <a:bodyPr/>
                    <a:lstStyle/>
                    <a:p>
                      <a:pPr algn="ctr" fontAlgn="ctr"/>
                      <a:r>
                        <a:rPr lang="en-US" sz="1000" u="none" strike="noStrike">
                          <a:effectLst/>
                        </a:rPr>
                        <a:t>13</a:t>
                      </a:r>
                      <a:endParaRPr lang="en-US" sz="1000" b="0" i="0" u="none" strike="noStrike">
                        <a:solidFill>
                          <a:srgbClr val="000000"/>
                        </a:solidFill>
                        <a:effectLst/>
                        <a:latin typeface="Calibri" panose="020F0502020204030204" pitchFamily="34" charset="0"/>
                      </a:endParaRPr>
                    </a:p>
                  </a:txBody>
                  <a:tcPr marL="5807" marR="5807" marT="5807" marB="0" anchor="ctr"/>
                </a:tc>
                <a:tc>
                  <a:txBody>
                    <a:bodyPr/>
                    <a:lstStyle/>
                    <a:p>
                      <a:pPr algn="ctr" fontAlgn="ctr"/>
                      <a:r>
                        <a:rPr lang="en-US" sz="1000" u="none" strike="noStrike">
                          <a:effectLst/>
                        </a:rPr>
                        <a:t>14</a:t>
                      </a:r>
                      <a:endParaRPr lang="en-US" sz="1000" b="0" i="0" u="none" strike="noStrike">
                        <a:solidFill>
                          <a:srgbClr val="000000"/>
                        </a:solidFill>
                        <a:effectLst/>
                        <a:latin typeface="Calibri" panose="020F0502020204030204" pitchFamily="34" charset="0"/>
                      </a:endParaRPr>
                    </a:p>
                  </a:txBody>
                  <a:tcPr marL="5807" marR="5807" marT="5807" marB="0" anchor="ctr"/>
                </a:tc>
                <a:tc>
                  <a:txBody>
                    <a:bodyPr/>
                    <a:lstStyle/>
                    <a:p>
                      <a:pPr algn="ctr" fontAlgn="ctr"/>
                      <a:r>
                        <a:rPr lang="en-US" sz="1000" u="none" strike="noStrike">
                          <a:effectLst/>
                        </a:rPr>
                        <a:t>15</a:t>
                      </a:r>
                      <a:endParaRPr lang="en-US" sz="1000" b="0" i="0" u="none" strike="noStrike">
                        <a:solidFill>
                          <a:srgbClr val="000000"/>
                        </a:solidFill>
                        <a:effectLst/>
                        <a:latin typeface="Calibri" panose="020F0502020204030204" pitchFamily="34" charset="0"/>
                      </a:endParaRPr>
                    </a:p>
                  </a:txBody>
                  <a:tcPr marL="5807" marR="5807" marT="5807" marB="0" anchor="ctr"/>
                </a:tc>
                <a:tc>
                  <a:txBody>
                    <a:bodyPr/>
                    <a:lstStyle/>
                    <a:p>
                      <a:pPr algn="ctr" fontAlgn="ctr"/>
                      <a:r>
                        <a:rPr lang="en-US" sz="1000" u="none" strike="noStrike">
                          <a:effectLst/>
                        </a:rPr>
                        <a:t>16</a:t>
                      </a:r>
                      <a:endParaRPr lang="en-US" sz="1000" b="0" i="0" u="none" strike="noStrike">
                        <a:solidFill>
                          <a:srgbClr val="000000"/>
                        </a:solidFill>
                        <a:effectLst/>
                        <a:latin typeface="Calibri" panose="020F0502020204030204" pitchFamily="34" charset="0"/>
                      </a:endParaRPr>
                    </a:p>
                  </a:txBody>
                  <a:tcPr marL="5807" marR="5807" marT="5807" marB="0" anchor="ctr"/>
                </a:tc>
                <a:tc>
                  <a:txBody>
                    <a:bodyPr/>
                    <a:lstStyle/>
                    <a:p>
                      <a:pPr algn="ctr" fontAlgn="ctr"/>
                      <a:r>
                        <a:rPr lang="en-US" sz="1000" b="0" i="0" u="none" strike="noStrike">
                          <a:solidFill>
                            <a:srgbClr val="000000"/>
                          </a:solidFill>
                          <a:effectLst/>
                          <a:latin typeface="Calibri" panose="020F0502020204030204" pitchFamily="34" charset="0"/>
                        </a:rPr>
                        <a:t>17</a:t>
                      </a:r>
                    </a:p>
                  </a:txBody>
                  <a:tcPr marL="5807" marR="5807" marT="5807" marB="0" anchor="ctr"/>
                </a:tc>
                <a:tc>
                  <a:txBody>
                    <a:bodyPr/>
                    <a:lstStyle/>
                    <a:p>
                      <a:pPr algn="ctr" fontAlgn="ctr"/>
                      <a:r>
                        <a:rPr lang="en-US" sz="1000" b="0" i="0" u="none" strike="noStrike">
                          <a:solidFill>
                            <a:srgbClr val="000000"/>
                          </a:solidFill>
                          <a:effectLst/>
                          <a:latin typeface="Calibri" panose="020F0502020204030204" pitchFamily="34" charset="0"/>
                        </a:rPr>
                        <a:t>18</a:t>
                      </a:r>
                    </a:p>
                  </a:txBody>
                  <a:tcPr marL="5807" marR="5807" marT="5807" marB="0" anchor="ctr"/>
                </a:tc>
                <a:tc>
                  <a:txBody>
                    <a:bodyPr/>
                    <a:lstStyle/>
                    <a:p>
                      <a:pPr algn="ctr" fontAlgn="ctr"/>
                      <a:r>
                        <a:rPr lang="en-US" sz="1000" b="0" i="0" u="none" strike="noStrike">
                          <a:solidFill>
                            <a:srgbClr val="000000"/>
                          </a:solidFill>
                          <a:effectLst/>
                          <a:latin typeface="Calibri" panose="020F0502020204030204" pitchFamily="34" charset="0"/>
                        </a:rPr>
                        <a:t>19</a:t>
                      </a:r>
                    </a:p>
                  </a:txBody>
                  <a:tcPr marL="5807" marR="5807" marT="5807" marB="0" anchor="ctr"/>
                </a:tc>
                <a:tc>
                  <a:txBody>
                    <a:bodyPr/>
                    <a:lstStyle/>
                    <a:p>
                      <a:pPr algn="ctr" fontAlgn="ctr"/>
                      <a:r>
                        <a:rPr lang="en-US" sz="1000" b="0" i="0" u="none" strike="noStrike">
                          <a:solidFill>
                            <a:srgbClr val="000000"/>
                          </a:solidFill>
                          <a:effectLst/>
                          <a:latin typeface="Calibri" panose="020F0502020204030204" pitchFamily="34" charset="0"/>
                        </a:rPr>
                        <a:t>20</a:t>
                      </a:r>
                    </a:p>
                  </a:txBody>
                  <a:tcPr marL="5807" marR="5807" marT="5807" marB="0" anchor="ctr"/>
                </a:tc>
                <a:tc>
                  <a:txBody>
                    <a:bodyPr/>
                    <a:lstStyle/>
                    <a:p>
                      <a:pPr algn="ctr" fontAlgn="ctr"/>
                      <a:r>
                        <a:rPr lang="en-US" sz="1000" b="0" i="0" u="none" strike="noStrike">
                          <a:solidFill>
                            <a:srgbClr val="000000"/>
                          </a:solidFill>
                          <a:effectLst/>
                          <a:latin typeface="Calibri" panose="020F0502020204030204" pitchFamily="34" charset="0"/>
                        </a:rPr>
                        <a:t>21</a:t>
                      </a:r>
                    </a:p>
                  </a:txBody>
                  <a:tcPr marL="5807" marR="5807" marT="5807" marB="0" anchor="ctr"/>
                </a:tc>
                <a:tc>
                  <a:txBody>
                    <a:bodyPr/>
                    <a:lstStyle/>
                    <a:p>
                      <a:pPr algn="ctr" fontAlgn="ctr"/>
                      <a:r>
                        <a:rPr lang="en-US" sz="1000" b="0" i="0" u="none" strike="noStrike">
                          <a:solidFill>
                            <a:srgbClr val="000000"/>
                          </a:solidFill>
                          <a:effectLst/>
                          <a:latin typeface="Calibri" panose="020F0502020204030204" pitchFamily="34" charset="0"/>
                        </a:rPr>
                        <a:t>22</a:t>
                      </a:r>
                    </a:p>
                  </a:txBody>
                  <a:tcPr marL="5807" marR="5807" marT="5807" marB="0" anchor="ctr"/>
                </a:tc>
                <a:tc>
                  <a:txBody>
                    <a:bodyPr/>
                    <a:lstStyle/>
                    <a:p>
                      <a:pPr algn="ctr" fontAlgn="ctr"/>
                      <a:r>
                        <a:rPr lang="en-US" sz="1000" b="0" i="0" u="none" strike="noStrike">
                          <a:solidFill>
                            <a:srgbClr val="000000"/>
                          </a:solidFill>
                          <a:effectLst/>
                          <a:latin typeface="Calibri" panose="020F0502020204030204" pitchFamily="34" charset="0"/>
                        </a:rPr>
                        <a:t>23</a:t>
                      </a:r>
                    </a:p>
                  </a:txBody>
                  <a:tcPr marL="5807" marR="5807" marT="5807" marB="0" anchor="ctr"/>
                </a:tc>
                <a:tc>
                  <a:txBody>
                    <a:bodyPr/>
                    <a:lstStyle/>
                    <a:p>
                      <a:pPr algn="ctr" fontAlgn="ctr"/>
                      <a:r>
                        <a:rPr lang="en-US" sz="1000" b="0" i="0" u="none" strike="noStrike">
                          <a:solidFill>
                            <a:srgbClr val="000000"/>
                          </a:solidFill>
                          <a:effectLst/>
                          <a:latin typeface="Calibri" panose="020F0502020204030204" pitchFamily="34" charset="0"/>
                        </a:rPr>
                        <a:t>24</a:t>
                      </a:r>
                    </a:p>
                  </a:txBody>
                  <a:tcPr marL="5807" marR="5807" marT="5807" marB="0" anchor="ctr"/>
                </a:tc>
                <a:tc>
                  <a:txBody>
                    <a:bodyPr/>
                    <a:lstStyle/>
                    <a:p>
                      <a:pPr algn="ctr" fontAlgn="ctr"/>
                      <a:r>
                        <a:rPr lang="en-US" sz="1000" b="0" i="0" u="none" strike="noStrike">
                          <a:solidFill>
                            <a:srgbClr val="000000"/>
                          </a:solidFill>
                          <a:effectLst/>
                          <a:latin typeface="Calibri" panose="020F0502020204030204" pitchFamily="34" charset="0"/>
                        </a:rPr>
                        <a:t>25</a:t>
                      </a:r>
                    </a:p>
                  </a:txBody>
                  <a:tcPr marL="5807" marR="5807" marT="5807" marB="0" anchor="ctr"/>
                </a:tc>
                <a:tc>
                  <a:txBody>
                    <a:bodyPr/>
                    <a:lstStyle/>
                    <a:p>
                      <a:pPr algn="ctr" fontAlgn="ctr"/>
                      <a:r>
                        <a:rPr lang="en-US" sz="1000" b="0" i="0" u="none" strike="noStrike">
                          <a:solidFill>
                            <a:srgbClr val="000000"/>
                          </a:solidFill>
                          <a:effectLst/>
                          <a:latin typeface="Calibri" panose="020F0502020204030204" pitchFamily="34" charset="0"/>
                        </a:rPr>
                        <a:t>26</a:t>
                      </a:r>
                    </a:p>
                  </a:txBody>
                  <a:tcPr marL="5807" marR="5807" marT="5807" marB="0" anchor="ctr"/>
                </a:tc>
                <a:tc>
                  <a:txBody>
                    <a:bodyPr/>
                    <a:lstStyle/>
                    <a:p>
                      <a:pPr algn="ctr" fontAlgn="ctr"/>
                      <a:r>
                        <a:rPr lang="en-US" sz="1000" b="0" i="0" u="none" strike="noStrike">
                          <a:solidFill>
                            <a:srgbClr val="000000"/>
                          </a:solidFill>
                          <a:effectLst/>
                          <a:latin typeface="Calibri" panose="020F0502020204030204" pitchFamily="34" charset="0"/>
                        </a:rPr>
                        <a:t>27</a:t>
                      </a:r>
                    </a:p>
                  </a:txBody>
                  <a:tcPr marL="5807" marR="5807" marT="5807" marB="0" anchor="ctr"/>
                </a:tc>
                <a:tc>
                  <a:txBody>
                    <a:bodyPr/>
                    <a:lstStyle/>
                    <a:p>
                      <a:pPr algn="ctr" fontAlgn="ctr"/>
                      <a:r>
                        <a:rPr lang="en-US" sz="1000" b="0" i="0" u="none" strike="noStrike">
                          <a:solidFill>
                            <a:srgbClr val="000000"/>
                          </a:solidFill>
                          <a:effectLst/>
                          <a:latin typeface="Calibri" panose="020F0502020204030204" pitchFamily="34" charset="0"/>
                        </a:rPr>
                        <a:t>28</a:t>
                      </a:r>
                    </a:p>
                  </a:txBody>
                  <a:tcPr marL="5807" marR="5807" marT="5807" marB="0" anchor="ctr"/>
                </a:tc>
                <a:tc>
                  <a:txBody>
                    <a:bodyPr/>
                    <a:lstStyle/>
                    <a:p>
                      <a:pPr algn="ctr" fontAlgn="ctr"/>
                      <a:r>
                        <a:rPr lang="en-US" sz="1000" b="0" i="0" u="none" strike="noStrike">
                          <a:solidFill>
                            <a:srgbClr val="000000"/>
                          </a:solidFill>
                          <a:effectLst/>
                          <a:latin typeface="Calibri" panose="020F0502020204030204" pitchFamily="34" charset="0"/>
                        </a:rPr>
                        <a:t>29</a:t>
                      </a:r>
                    </a:p>
                  </a:txBody>
                  <a:tcPr marL="5807" marR="5807" marT="5807" marB="0" anchor="ctr"/>
                </a:tc>
                <a:tc>
                  <a:txBody>
                    <a:bodyPr/>
                    <a:lstStyle/>
                    <a:p>
                      <a:pPr algn="ctr" fontAlgn="ctr"/>
                      <a:r>
                        <a:rPr lang="en-US" sz="1000" b="0" i="0" u="none" strike="noStrike">
                          <a:solidFill>
                            <a:srgbClr val="000000"/>
                          </a:solidFill>
                          <a:effectLst/>
                          <a:latin typeface="Calibri" panose="020F0502020204030204" pitchFamily="34" charset="0"/>
                        </a:rPr>
                        <a:t>30</a:t>
                      </a:r>
                    </a:p>
                  </a:txBody>
                  <a:tcPr marL="5807" marR="5807" marT="5807" marB="0" anchor="ctr"/>
                </a:tc>
                <a:extLst>
                  <a:ext uri="{0D108BD9-81ED-4DB2-BD59-A6C34878D82A}">
                    <a16:rowId xmlns:a16="http://schemas.microsoft.com/office/drawing/2014/main" val="3686148651"/>
                  </a:ext>
                </a:extLst>
              </a:tr>
              <a:tr h="245603">
                <a:tc>
                  <a:txBody>
                    <a:bodyPr/>
                    <a:lstStyle/>
                    <a:p>
                      <a:pPr algn="ctr" fontAlgn="ctr"/>
                      <a:r>
                        <a:rPr lang="en-US" sz="900" u="none" strike="noStrike">
                          <a:effectLst/>
                        </a:rPr>
                        <a:t>Stationing</a:t>
                      </a:r>
                      <a:endParaRPr lang="en-US" sz="900" b="0" i="0" u="none" strike="noStrike">
                        <a:solidFill>
                          <a:srgbClr val="000000"/>
                        </a:solidFill>
                        <a:effectLst/>
                        <a:latin typeface="Calibri" panose="020F0502020204030204" pitchFamily="34" charset="0"/>
                      </a:endParaRPr>
                    </a:p>
                  </a:txBody>
                  <a:tcPr marL="5807" marR="5807" marT="5807" marB="0" anchor="ctr"/>
                </a:tc>
                <a:tc>
                  <a:txBody>
                    <a:bodyPr/>
                    <a:lstStyle/>
                    <a:p>
                      <a:pPr algn="ctr" fontAlgn="ctr"/>
                      <a:r>
                        <a:rPr lang="en-US" sz="1000" u="none" strike="noStrike">
                          <a:effectLst/>
                        </a:rPr>
                        <a:t>0+00</a:t>
                      </a:r>
                      <a:endParaRPr lang="en-US" sz="1000" b="0" i="0" u="none" strike="noStrike">
                        <a:solidFill>
                          <a:srgbClr val="000000"/>
                        </a:solidFill>
                        <a:effectLst/>
                        <a:latin typeface="Calibri" panose="020F0502020204030204" pitchFamily="34" charset="0"/>
                      </a:endParaRPr>
                    </a:p>
                  </a:txBody>
                  <a:tcPr marL="5807" marR="5807" marT="5807" marB="0" anchor="ctr"/>
                </a:tc>
                <a:tc>
                  <a:txBody>
                    <a:bodyPr/>
                    <a:lstStyle/>
                    <a:p>
                      <a:pPr algn="ctr" fontAlgn="ctr"/>
                      <a:r>
                        <a:rPr lang="en-US" sz="1000" u="none" strike="noStrike">
                          <a:effectLst/>
                        </a:rPr>
                        <a:t>0+25</a:t>
                      </a:r>
                      <a:endParaRPr lang="en-US" sz="1000" b="0" i="0" u="none" strike="noStrike">
                        <a:solidFill>
                          <a:srgbClr val="000000"/>
                        </a:solidFill>
                        <a:effectLst/>
                        <a:latin typeface="Calibri" panose="020F0502020204030204" pitchFamily="34" charset="0"/>
                      </a:endParaRPr>
                    </a:p>
                  </a:txBody>
                  <a:tcPr marL="5807" marR="5807" marT="5807" marB="0" anchor="ctr"/>
                </a:tc>
                <a:tc>
                  <a:txBody>
                    <a:bodyPr/>
                    <a:lstStyle/>
                    <a:p>
                      <a:pPr algn="ctr" fontAlgn="ctr"/>
                      <a:r>
                        <a:rPr lang="en-US" sz="1000" u="none" strike="noStrike">
                          <a:effectLst/>
                        </a:rPr>
                        <a:t>0+50</a:t>
                      </a:r>
                      <a:endParaRPr lang="en-US" sz="1000" b="0" i="0" u="none" strike="noStrike">
                        <a:solidFill>
                          <a:srgbClr val="000000"/>
                        </a:solidFill>
                        <a:effectLst/>
                        <a:latin typeface="Calibri" panose="020F0502020204030204" pitchFamily="34" charset="0"/>
                      </a:endParaRPr>
                    </a:p>
                  </a:txBody>
                  <a:tcPr marL="5807" marR="5807" marT="5807" marB="0" anchor="ctr"/>
                </a:tc>
                <a:tc>
                  <a:txBody>
                    <a:bodyPr/>
                    <a:lstStyle/>
                    <a:p>
                      <a:pPr algn="ctr" fontAlgn="ctr"/>
                      <a:r>
                        <a:rPr lang="en-US" sz="1000" u="none" strike="noStrike">
                          <a:effectLst/>
                        </a:rPr>
                        <a:t>0+75</a:t>
                      </a:r>
                      <a:endParaRPr lang="en-US" sz="1000" b="0" i="0" u="none" strike="noStrike">
                        <a:solidFill>
                          <a:srgbClr val="000000"/>
                        </a:solidFill>
                        <a:effectLst/>
                        <a:latin typeface="Calibri" panose="020F0502020204030204" pitchFamily="34" charset="0"/>
                      </a:endParaRPr>
                    </a:p>
                  </a:txBody>
                  <a:tcPr marL="5807" marR="5807" marT="5807" marB="0" anchor="ctr"/>
                </a:tc>
                <a:tc>
                  <a:txBody>
                    <a:bodyPr/>
                    <a:lstStyle/>
                    <a:p>
                      <a:pPr algn="ctr" fontAlgn="ctr"/>
                      <a:r>
                        <a:rPr lang="en-US" sz="1000" u="none" strike="noStrike">
                          <a:effectLst/>
                        </a:rPr>
                        <a:t>1+00</a:t>
                      </a:r>
                      <a:endParaRPr lang="en-US" sz="1000" b="0" i="0" u="none" strike="noStrike">
                        <a:solidFill>
                          <a:srgbClr val="000000"/>
                        </a:solidFill>
                        <a:effectLst/>
                        <a:latin typeface="Calibri" panose="020F0502020204030204" pitchFamily="34" charset="0"/>
                      </a:endParaRPr>
                    </a:p>
                  </a:txBody>
                  <a:tcPr marL="5807" marR="5807" marT="5807" marB="0" anchor="ctr"/>
                </a:tc>
                <a:tc>
                  <a:txBody>
                    <a:bodyPr/>
                    <a:lstStyle/>
                    <a:p>
                      <a:pPr algn="ctr" fontAlgn="ctr"/>
                      <a:r>
                        <a:rPr lang="en-US" sz="1000" u="none" strike="noStrike">
                          <a:effectLst/>
                        </a:rPr>
                        <a:t>1+25</a:t>
                      </a:r>
                      <a:endParaRPr lang="en-US" sz="1000" b="0" i="0" u="none" strike="noStrike">
                        <a:solidFill>
                          <a:srgbClr val="000000"/>
                        </a:solidFill>
                        <a:effectLst/>
                        <a:latin typeface="Calibri" panose="020F0502020204030204" pitchFamily="34" charset="0"/>
                      </a:endParaRPr>
                    </a:p>
                  </a:txBody>
                  <a:tcPr marL="5807" marR="5807" marT="5807" marB="0" anchor="ctr"/>
                </a:tc>
                <a:tc>
                  <a:txBody>
                    <a:bodyPr/>
                    <a:lstStyle/>
                    <a:p>
                      <a:pPr algn="ctr" fontAlgn="ctr"/>
                      <a:r>
                        <a:rPr lang="en-US" sz="1000" u="none" strike="noStrike">
                          <a:effectLst/>
                        </a:rPr>
                        <a:t>1+50</a:t>
                      </a:r>
                      <a:endParaRPr lang="en-US" sz="1000" b="0" i="0" u="none" strike="noStrike">
                        <a:solidFill>
                          <a:srgbClr val="000000"/>
                        </a:solidFill>
                        <a:effectLst/>
                        <a:latin typeface="Calibri" panose="020F0502020204030204" pitchFamily="34" charset="0"/>
                      </a:endParaRPr>
                    </a:p>
                  </a:txBody>
                  <a:tcPr marL="5807" marR="5807" marT="5807" marB="0" anchor="ctr"/>
                </a:tc>
                <a:tc>
                  <a:txBody>
                    <a:bodyPr/>
                    <a:lstStyle/>
                    <a:p>
                      <a:pPr algn="ctr" fontAlgn="ctr"/>
                      <a:r>
                        <a:rPr lang="en-US" sz="1000" u="none" strike="noStrike">
                          <a:effectLst/>
                        </a:rPr>
                        <a:t>1+75</a:t>
                      </a:r>
                      <a:endParaRPr lang="en-US" sz="1000" b="0" i="0" u="none" strike="noStrike">
                        <a:solidFill>
                          <a:srgbClr val="000000"/>
                        </a:solidFill>
                        <a:effectLst/>
                        <a:latin typeface="Calibri" panose="020F0502020204030204" pitchFamily="34" charset="0"/>
                      </a:endParaRPr>
                    </a:p>
                  </a:txBody>
                  <a:tcPr marL="5807" marR="5807" marT="5807" marB="0" anchor="ctr"/>
                </a:tc>
                <a:tc>
                  <a:txBody>
                    <a:bodyPr/>
                    <a:lstStyle/>
                    <a:p>
                      <a:pPr algn="ctr" fontAlgn="ctr"/>
                      <a:r>
                        <a:rPr lang="en-US" sz="1000" u="none" strike="noStrike">
                          <a:effectLst/>
                        </a:rPr>
                        <a:t>2+00</a:t>
                      </a:r>
                      <a:endParaRPr lang="en-US" sz="1000" b="0" i="0" u="none" strike="noStrike">
                        <a:solidFill>
                          <a:srgbClr val="000000"/>
                        </a:solidFill>
                        <a:effectLst/>
                        <a:latin typeface="Calibri" panose="020F0502020204030204" pitchFamily="34" charset="0"/>
                      </a:endParaRPr>
                    </a:p>
                  </a:txBody>
                  <a:tcPr marL="5807" marR="5807" marT="5807" marB="0" anchor="ctr"/>
                </a:tc>
                <a:tc>
                  <a:txBody>
                    <a:bodyPr/>
                    <a:lstStyle/>
                    <a:p>
                      <a:pPr algn="ctr" fontAlgn="ctr"/>
                      <a:r>
                        <a:rPr lang="en-US" sz="1000" u="none" strike="noStrike">
                          <a:effectLst/>
                        </a:rPr>
                        <a:t>2+25</a:t>
                      </a:r>
                      <a:endParaRPr lang="en-US" sz="1000" b="0" i="0" u="none" strike="noStrike">
                        <a:solidFill>
                          <a:srgbClr val="000000"/>
                        </a:solidFill>
                        <a:effectLst/>
                        <a:latin typeface="Calibri" panose="020F0502020204030204" pitchFamily="34" charset="0"/>
                      </a:endParaRPr>
                    </a:p>
                  </a:txBody>
                  <a:tcPr marL="5807" marR="5807" marT="5807" marB="0" anchor="ctr"/>
                </a:tc>
                <a:tc>
                  <a:txBody>
                    <a:bodyPr/>
                    <a:lstStyle/>
                    <a:p>
                      <a:pPr algn="ctr" fontAlgn="ctr"/>
                      <a:r>
                        <a:rPr lang="en-US" sz="1000" u="none" strike="noStrike">
                          <a:effectLst/>
                        </a:rPr>
                        <a:t>2+50</a:t>
                      </a:r>
                      <a:endParaRPr lang="en-US" sz="1000" b="0" i="0" u="none" strike="noStrike">
                        <a:solidFill>
                          <a:srgbClr val="000000"/>
                        </a:solidFill>
                        <a:effectLst/>
                        <a:latin typeface="Calibri" panose="020F0502020204030204" pitchFamily="34" charset="0"/>
                      </a:endParaRPr>
                    </a:p>
                  </a:txBody>
                  <a:tcPr marL="5807" marR="5807" marT="5807" marB="0" anchor="ctr"/>
                </a:tc>
                <a:tc>
                  <a:txBody>
                    <a:bodyPr/>
                    <a:lstStyle/>
                    <a:p>
                      <a:pPr algn="ctr" fontAlgn="ctr"/>
                      <a:r>
                        <a:rPr lang="en-US" sz="1000" u="none" strike="noStrike">
                          <a:effectLst/>
                        </a:rPr>
                        <a:t>2+75</a:t>
                      </a:r>
                      <a:endParaRPr lang="en-US" sz="1000" b="0" i="0" u="none" strike="noStrike">
                        <a:solidFill>
                          <a:srgbClr val="000000"/>
                        </a:solidFill>
                        <a:effectLst/>
                        <a:latin typeface="Calibri" panose="020F0502020204030204" pitchFamily="34" charset="0"/>
                      </a:endParaRPr>
                    </a:p>
                  </a:txBody>
                  <a:tcPr marL="5807" marR="5807" marT="5807" marB="0" anchor="ctr"/>
                </a:tc>
                <a:tc>
                  <a:txBody>
                    <a:bodyPr/>
                    <a:lstStyle/>
                    <a:p>
                      <a:pPr algn="ctr" fontAlgn="ctr"/>
                      <a:r>
                        <a:rPr lang="en-US" sz="1000" u="none" strike="noStrike">
                          <a:effectLst/>
                        </a:rPr>
                        <a:t>3+00</a:t>
                      </a:r>
                      <a:endParaRPr lang="en-US" sz="1000" b="0" i="0" u="none" strike="noStrike">
                        <a:solidFill>
                          <a:srgbClr val="000000"/>
                        </a:solidFill>
                        <a:effectLst/>
                        <a:latin typeface="Calibri" panose="020F0502020204030204" pitchFamily="34" charset="0"/>
                      </a:endParaRPr>
                    </a:p>
                  </a:txBody>
                  <a:tcPr marL="5807" marR="5807" marT="5807" marB="0" anchor="ctr"/>
                </a:tc>
                <a:tc>
                  <a:txBody>
                    <a:bodyPr/>
                    <a:lstStyle/>
                    <a:p>
                      <a:pPr algn="ctr" fontAlgn="ctr"/>
                      <a:r>
                        <a:rPr lang="en-US" sz="1000" u="none" strike="noStrike">
                          <a:effectLst/>
                        </a:rPr>
                        <a:t>3+25</a:t>
                      </a:r>
                      <a:endParaRPr lang="en-US" sz="1000" b="0" i="0" u="none" strike="noStrike">
                        <a:solidFill>
                          <a:srgbClr val="000000"/>
                        </a:solidFill>
                        <a:effectLst/>
                        <a:latin typeface="Calibri" panose="020F0502020204030204" pitchFamily="34" charset="0"/>
                      </a:endParaRPr>
                    </a:p>
                  </a:txBody>
                  <a:tcPr marL="5807" marR="5807" marT="5807" marB="0" anchor="ctr"/>
                </a:tc>
                <a:tc>
                  <a:txBody>
                    <a:bodyPr/>
                    <a:lstStyle/>
                    <a:p>
                      <a:pPr algn="ctr" fontAlgn="ctr"/>
                      <a:r>
                        <a:rPr lang="en-US" sz="1000" u="none" strike="noStrike">
                          <a:effectLst/>
                        </a:rPr>
                        <a:t>3+50</a:t>
                      </a:r>
                      <a:endParaRPr lang="en-US" sz="1000" b="0" i="0" u="none" strike="noStrike">
                        <a:solidFill>
                          <a:srgbClr val="000000"/>
                        </a:solidFill>
                        <a:effectLst/>
                        <a:latin typeface="Calibri" panose="020F0502020204030204" pitchFamily="34" charset="0"/>
                      </a:endParaRPr>
                    </a:p>
                  </a:txBody>
                  <a:tcPr marL="5807" marR="5807" marT="5807" marB="0" anchor="ctr"/>
                </a:tc>
                <a:tc>
                  <a:txBody>
                    <a:bodyPr/>
                    <a:lstStyle/>
                    <a:p>
                      <a:pPr algn="ctr" fontAlgn="ctr"/>
                      <a:r>
                        <a:rPr lang="en-US" sz="1000" u="none" strike="noStrike">
                          <a:effectLst/>
                        </a:rPr>
                        <a:t>3+75</a:t>
                      </a:r>
                      <a:endParaRPr lang="en-US" sz="1000" b="0" i="0" u="none" strike="noStrike">
                        <a:solidFill>
                          <a:srgbClr val="000000"/>
                        </a:solidFill>
                        <a:effectLst/>
                        <a:latin typeface="Calibri" panose="020F0502020204030204" pitchFamily="34" charset="0"/>
                      </a:endParaRPr>
                    </a:p>
                  </a:txBody>
                  <a:tcPr marL="5807" marR="5807" marT="5807" marB="0" anchor="ctr"/>
                </a:tc>
                <a:tc>
                  <a:txBody>
                    <a:bodyPr/>
                    <a:lstStyle/>
                    <a:p>
                      <a:pPr algn="ctr" fontAlgn="ctr"/>
                      <a:r>
                        <a:rPr lang="en-US" sz="1000" u="none" strike="noStrike">
                          <a:effectLst/>
                        </a:rPr>
                        <a:t>4+00</a:t>
                      </a:r>
                      <a:endParaRPr lang="en-US" sz="1000" b="0" i="0" u="none" strike="noStrike">
                        <a:solidFill>
                          <a:srgbClr val="000000"/>
                        </a:solidFill>
                        <a:effectLst/>
                        <a:latin typeface="Calibri" panose="020F0502020204030204" pitchFamily="34" charset="0"/>
                      </a:endParaRPr>
                    </a:p>
                  </a:txBody>
                  <a:tcPr marL="5807" marR="5807" marT="5807" marB="0" anchor="ctr"/>
                </a:tc>
                <a:tc>
                  <a:txBody>
                    <a:bodyPr/>
                    <a:lstStyle/>
                    <a:p>
                      <a:pPr algn="ctr" fontAlgn="ctr"/>
                      <a:r>
                        <a:rPr lang="en-US" sz="1000" b="0" i="0" u="none" strike="noStrike">
                          <a:solidFill>
                            <a:srgbClr val="000000"/>
                          </a:solidFill>
                          <a:effectLst/>
                          <a:latin typeface="Calibri" panose="020F0502020204030204" pitchFamily="34" charset="0"/>
                        </a:rPr>
                        <a:t>4+25</a:t>
                      </a:r>
                    </a:p>
                  </a:txBody>
                  <a:tcPr marL="5807" marR="5807" marT="5807" marB="0" anchor="ctr"/>
                </a:tc>
                <a:tc>
                  <a:txBody>
                    <a:bodyPr/>
                    <a:lstStyle/>
                    <a:p>
                      <a:pPr algn="ctr" fontAlgn="ctr"/>
                      <a:r>
                        <a:rPr lang="en-US" sz="1000" b="0" i="0" u="none" strike="noStrike">
                          <a:solidFill>
                            <a:srgbClr val="000000"/>
                          </a:solidFill>
                          <a:effectLst/>
                          <a:latin typeface="Calibri" panose="020F0502020204030204" pitchFamily="34" charset="0"/>
                        </a:rPr>
                        <a:t>4+50</a:t>
                      </a:r>
                    </a:p>
                  </a:txBody>
                  <a:tcPr marL="5807" marR="5807" marT="5807" marB="0" anchor="ctr"/>
                </a:tc>
                <a:tc>
                  <a:txBody>
                    <a:bodyPr/>
                    <a:lstStyle/>
                    <a:p>
                      <a:pPr algn="ctr" fontAlgn="ctr"/>
                      <a:r>
                        <a:rPr lang="en-US" sz="1000" b="0" i="0" u="none" strike="noStrike">
                          <a:solidFill>
                            <a:srgbClr val="000000"/>
                          </a:solidFill>
                          <a:effectLst/>
                          <a:latin typeface="Calibri" panose="020F0502020204030204" pitchFamily="34" charset="0"/>
                        </a:rPr>
                        <a:t>4+75</a:t>
                      </a:r>
                    </a:p>
                  </a:txBody>
                  <a:tcPr marL="5807" marR="5807" marT="5807" marB="0" anchor="ctr"/>
                </a:tc>
                <a:tc>
                  <a:txBody>
                    <a:bodyPr/>
                    <a:lstStyle/>
                    <a:p>
                      <a:pPr algn="ctr" fontAlgn="ctr"/>
                      <a:r>
                        <a:rPr lang="en-US" sz="1000" b="0" i="0" u="none" strike="noStrike">
                          <a:solidFill>
                            <a:srgbClr val="000000"/>
                          </a:solidFill>
                          <a:effectLst/>
                          <a:latin typeface="Calibri" panose="020F0502020204030204" pitchFamily="34" charset="0"/>
                        </a:rPr>
                        <a:t>5+00</a:t>
                      </a:r>
                    </a:p>
                  </a:txBody>
                  <a:tcPr marL="5807" marR="5807" marT="5807" marB="0" anchor="ctr"/>
                </a:tc>
                <a:tc>
                  <a:txBody>
                    <a:bodyPr/>
                    <a:lstStyle/>
                    <a:p>
                      <a:pPr algn="ctr" fontAlgn="ctr"/>
                      <a:r>
                        <a:rPr lang="en-US" sz="1000" b="0" i="0" u="none" strike="noStrike">
                          <a:solidFill>
                            <a:srgbClr val="000000"/>
                          </a:solidFill>
                          <a:effectLst/>
                          <a:latin typeface="Calibri" panose="020F0502020204030204" pitchFamily="34" charset="0"/>
                        </a:rPr>
                        <a:t>5+25</a:t>
                      </a:r>
                    </a:p>
                  </a:txBody>
                  <a:tcPr marL="5807" marR="5807" marT="5807" marB="0" anchor="ctr"/>
                </a:tc>
                <a:tc>
                  <a:txBody>
                    <a:bodyPr/>
                    <a:lstStyle/>
                    <a:p>
                      <a:pPr algn="ctr" fontAlgn="ctr"/>
                      <a:r>
                        <a:rPr lang="en-US" sz="1000" b="0" i="0" u="none" strike="noStrike">
                          <a:solidFill>
                            <a:srgbClr val="000000"/>
                          </a:solidFill>
                          <a:effectLst/>
                          <a:latin typeface="Calibri" panose="020F0502020204030204" pitchFamily="34" charset="0"/>
                        </a:rPr>
                        <a:t>5+50</a:t>
                      </a:r>
                    </a:p>
                  </a:txBody>
                  <a:tcPr marL="5807" marR="5807" marT="5807" marB="0" anchor="ctr"/>
                </a:tc>
                <a:tc>
                  <a:txBody>
                    <a:bodyPr/>
                    <a:lstStyle/>
                    <a:p>
                      <a:pPr algn="ctr" fontAlgn="ctr"/>
                      <a:r>
                        <a:rPr lang="en-US" sz="1000" b="0" i="0" u="none" strike="noStrike">
                          <a:solidFill>
                            <a:srgbClr val="000000"/>
                          </a:solidFill>
                          <a:effectLst/>
                          <a:latin typeface="Calibri" panose="020F0502020204030204" pitchFamily="34" charset="0"/>
                        </a:rPr>
                        <a:t>5+75</a:t>
                      </a:r>
                    </a:p>
                  </a:txBody>
                  <a:tcPr marL="5807" marR="5807" marT="5807" marB="0" anchor="ctr"/>
                </a:tc>
                <a:tc>
                  <a:txBody>
                    <a:bodyPr/>
                    <a:lstStyle/>
                    <a:p>
                      <a:pPr algn="ctr" fontAlgn="ctr"/>
                      <a:r>
                        <a:rPr lang="en-US" sz="1000" b="0" i="0" u="none" strike="noStrike">
                          <a:solidFill>
                            <a:srgbClr val="000000"/>
                          </a:solidFill>
                          <a:effectLst/>
                          <a:latin typeface="Calibri" panose="020F0502020204030204" pitchFamily="34" charset="0"/>
                        </a:rPr>
                        <a:t>6+00</a:t>
                      </a:r>
                    </a:p>
                  </a:txBody>
                  <a:tcPr marL="5807" marR="5807" marT="5807" marB="0" anchor="ctr"/>
                </a:tc>
                <a:tc>
                  <a:txBody>
                    <a:bodyPr/>
                    <a:lstStyle/>
                    <a:p>
                      <a:pPr algn="ctr" fontAlgn="ctr"/>
                      <a:r>
                        <a:rPr lang="en-US" sz="1000" b="0" i="0" u="none" strike="noStrike">
                          <a:solidFill>
                            <a:srgbClr val="000000"/>
                          </a:solidFill>
                          <a:effectLst/>
                          <a:latin typeface="Calibri" panose="020F0502020204030204" pitchFamily="34" charset="0"/>
                        </a:rPr>
                        <a:t>6+25</a:t>
                      </a:r>
                    </a:p>
                  </a:txBody>
                  <a:tcPr marL="5807" marR="5807" marT="5807" marB="0" anchor="ctr"/>
                </a:tc>
                <a:tc>
                  <a:txBody>
                    <a:bodyPr/>
                    <a:lstStyle/>
                    <a:p>
                      <a:pPr algn="ctr" fontAlgn="ctr"/>
                      <a:r>
                        <a:rPr lang="en-US" sz="1000" b="0" i="0" u="none" strike="noStrike">
                          <a:solidFill>
                            <a:srgbClr val="000000"/>
                          </a:solidFill>
                          <a:effectLst/>
                          <a:latin typeface="Calibri" panose="020F0502020204030204" pitchFamily="34" charset="0"/>
                        </a:rPr>
                        <a:t>6+50</a:t>
                      </a:r>
                    </a:p>
                  </a:txBody>
                  <a:tcPr marL="5807" marR="5807" marT="5807" marB="0" anchor="ctr"/>
                </a:tc>
                <a:tc>
                  <a:txBody>
                    <a:bodyPr/>
                    <a:lstStyle/>
                    <a:p>
                      <a:pPr algn="ctr" fontAlgn="ctr"/>
                      <a:r>
                        <a:rPr lang="en-US" sz="1000" b="0" i="0" u="none" strike="noStrike">
                          <a:solidFill>
                            <a:srgbClr val="000000"/>
                          </a:solidFill>
                          <a:effectLst/>
                          <a:latin typeface="Calibri" panose="020F0502020204030204" pitchFamily="34" charset="0"/>
                        </a:rPr>
                        <a:t>6+75</a:t>
                      </a:r>
                    </a:p>
                  </a:txBody>
                  <a:tcPr marL="5807" marR="5807" marT="5807" marB="0" anchor="ctr"/>
                </a:tc>
                <a:tc>
                  <a:txBody>
                    <a:bodyPr/>
                    <a:lstStyle/>
                    <a:p>
                      <a:pPr algn="ctr" fontAlgn="ctr"/>
                      <a:r>
                        <a:rPr lang="en-US" sz="1000" b="0" i="0" u="none" strike="noStrike">
                          <a:solidFill>
                            <a:srgbClr val="000000"/>
                          </a:solidFill>
                          <a:effectLst/>
                          <a:latin typeface="Calibri" panose="020F0502020204030204" pitchFamily="34" charset="0"/>
                        </a:rPr>
                        <a:t>7+00</a:t>
                      </a:r>
                    </a:p>
                  </a:txBody>
                  <a:tcPr marL="5807" marR="5807" marT="5807" marB="0" anchor="ctr"/>
                </a:tc>
                <a:tc>
                  <a:txBody>
                    <a:bodyPr/>
                    <a:lstStyle/>
                    <a:p>
                      <a:pPr algn="ctr" fontAlgn="ctr"/>
                      <a:r>
                        <a:rPr lang="en-US" sz="1000" b="0" i="0" u="none" strike="noStrike">
                          <a:solidFill>
                            <a:srgbClr val="000000"/>
                          </a:solidFill>
                          <a:effectLst/>
                          <a:latin typeface="Calibri" panose="020F0502020204030204" pitchFamily="34" charset="0"/>
                        </a:rPr>
                        <a:t>7+25</a:t>
                      </a:r>
                    </a:p>
                  </a:txBody>
                  <a:tcPr marL="5807" marR="5807" marT="5807" marB="0" anchor="ctr"/>
                </a:tc>
                <a:tc>
                  <a:txBody>
                    <a:bodyPr/>
                    <a:lstStyle/>
                    <a:p>
                      <a:pPr algn="ctr" fontAlgn="ctr"/>
                      <a:r>
                        <a:rPr lang="en-US" sz="1000" b="0" i="0" u="none" strike="noStrike">
                          <a:solidFill>
                            <a:srgbClr val="000000"/>
                          </a:solidFill>
                          <a:effectLst/>
                          <a:latin typeface="Calibri" panose="020F0502020204030204" pitchFamily="34" charset="0"/>
                        </a:rPr>
                        <a:t>7+50</a:t>
                      </a:r>
                    </a:p>
                  </a:txBody>
                  <a:tcPr marL="5807" marR="5807" marT="5807" marB="0" anchor="ctr"/>
                </a:tc>
                <a:extLst>
                  <a:ext uri="{0D108BD9-81ED-4DB2-BD59-A6C34878D82A}">
                    <a16:rowId xmlns:a16="http://schemas.microsoft.com/office/drawing/2014/main" val="3833840404"/>
                  </a:ext>
                </a:extLst>
              </a:tr>
            </a:tbl>
          </a:graphicData>
        </a:graphic>
      </p:graphicFrame>
      <p:pic>
        <p:nvPicPr>
          <p:cNvPr id="4" name="Slide 56_2">
            <a:hlinkClick r:id="" action="ppaction://media"/>
            <a:extLst>
              <a:ext uri="{FF2B5EF4-FFF2-40B4-BE49-F238E27FC236}">
                <a16:creationId xmlns:a16="http://schemas.microsoft.com/office/drawing/2014/main" id="{EEE3135C-E704-4408-AF4E-5442B015E4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1817" y="6223196"/>
            <a:ext cx="487363" cy="487363"/>
          </a:xfrm>
          <a:prstGeom prst="rect">
            <a:avLst/>
          </a:prstGeom>
        </p:spPr>
      </p:pic>
    </p:spTree>
    <p:extLst>
      <p:ext uri="{BB962C8B-B14F-4D97-AF65-F5344CB8AC3E}">
        <p14:creationId xmlns:p14="http://schemas.microsoft.com/office/powerpoint/2010/main" val="2900381561"/>
      </p:ext>
    </p:extLst>
  </p:cSld>
  <p:clrMapOvr>
    <a:masterClrMapping/>
  </p:clrMapOvr>
  <mc:AlternateContent xmlns:mc="http://schemas.openxmlformats.org/markup-compatibility/2006">
    <mc:Choice xmlns:p14="http://schemas.microsoft.com/office/powerpoint/2010/main" Requires="p14">
      <p:transition spd="slow" p14:dur="2000" advTm="23500"/>
    </mc:Choice>
    <mc:Fallback>
      <p:transition spd="slow" advTm="23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7961DD-08CB-46F2-BB64-A862319DE89B}"/>
              </a:ext>
            </a:extLst>
          </p:cNvPr>
          <p:cNvPicPr>
            <a:picLocks noChangeAspect="1"/>
          </p:cNvPicPr>
          <p:nvPr/>
        </p:nvPicPr>
        <p:blipFill rotWithShape="1">
          <a:blip r:embed="rId4"/>
          <a:srcRect l="7473" r="3237"/>
          <a:stretch/>
        </p:blipFill>
        <p:spPr>
          <a:xfrm>
            <a:off x="14043" y="991602"/>
            <a:ext cx="8812715" cy="5411655"/>
          </a:xfrm>
          <a:prstGeom prst="rect">
            <a:avLst/>
          </a:prstGeom>
        </p:spPr>
      </p:pic>
      <p:sp>
        <p:nvSpPr>
          <p:cNvPr id="9" name="Footer Placeholder 8">
            <a:extLst>
              <a:ext uri="{FF2B5EF4-FFF2-40B4-BE49-F238E27FC236}">
                <a16:creationId xmlns:a16="http://schemas.microsoft.com/office/drawing/2014/main" id="{9A19BBDB-70BD-418A-B330-894A97070711}"/>
              </a:ext>
            </a:extLst>
          </p:cNvPr>
          <p:cNvSpPr>
            <a:spLocks noGrp="1"/>
          </p:cNvSpPr>
          <p:nvPr>
            <p:ph type="ftr" sz="quarter" idx="11"/>
          </p:nvPr>
        </p:nvSpPr>
        <p:spPr/>
        <p:txBody>
          <a:bodyPr/>
          <a:lstStyle/>
          <a:p>
            <a:r>
              <a:rPr lang="en-US"/>
              <a:t>Speaker: </a:t>
            </a:r>
            <a:r>
              <a:rPr lang="en-US" err="1"/>
              <a:t>alex</a:t>
            </a:r>
            <a:r>
              <a:rPr lang="en-US"/>
              <a:t> Vallejo</a:t>
            </a:r>
          </a:p>
        </p:txBody>
      </p:sp>
      <p:sp>
        <p:nvSpPr>
          <p:cNvPr id="2" name="Slide Number Placeholder 1">
            <a:extLst>
              <a:ext uri="{FF2B5EF4-FFF2-40B4-BE49-F238E27FC236}">
                <a16:creationId xmlns:a16="http://schemas.microsoft.com/office/drawing/2014/main" id="{CAD7D34E-F029-4FBD-8D21-45D62415C066}"/>
              </a:ext>
            </a:extLst>
          </p:cNvPr>
          <p:cNvSpPr>
            <a:spLocks noGrp="1"/>
          </p:cNvSpPr>
          <p:nvPr>
            <p:ph type="sldNum" sz="quarter" idx="12"/>
          </p:nvPr>
        </p:nvSpPr>
        <p:spPr/>
        <p:txBody>
          <a:bodyPr/>
          <a:lstStyle/>
          <a:p>
            <a:fld id="{D57F1E4F-1CFF-5643-939E-217C01CDF565}" type="slidenum">
              <a:rPr lang="en-US" smtClean="0"/>
              <a:pPr/>
              <a:t>63</a:t>
            </a:fld>
            <a:endParaRPr lang="en-US"/>
          </a:p>
        </p:txBody>
      </p:sp>
      <p:sp>
        <p:nvSpPr>
          <p:cNvPr id="7" name="TextBox 6">
            <a:extLst>
              <a:ext uri="{FF2B5EF4-FFF2-40B4-BE49-F238E27FC236}">
                <a16:creationId xmlns:a16="http://schemas.microsoft.com/office/drawing/2014/main" id="{40608D76-A69F-48E8-B544-5D0954BD42E7}"/>
              </a:ext>
            </a:extLst>
          </p:cNvPr>
          <p:cNvSpPr txBox="1"/>
          <p:nvPr/>
        </p:nvSpPr>
        <p:spPr>
          <a:xfrm>
            <a:off x="1229199" y="0"/>
            <a:ext cx="5108864" cy="769441"/>
          </a:xfrm>
          <a:prstGeom prst="rect">
            <a:avLst/>
          </a:prstGeom>
          <a:noFill/>
        </p:spPr>
        <p:txBody>
          <a:bodyPr wrap="square" lIns="91440" tIns="45720" rIns="91440" bIns="45720" anchor="t">
            <a:spAutoFit/>
          </a:bodyPr>
          <a:lstStyle/>
          <a:p>
            <a:r>
              <a:rPr lang="en-US" sz="4400">
                <a:solidFill>
                  <a:schemeClr val="tx1">
                    <a:lumMod val="75000"/>
                    <a:lumOff val="25000"/>
                  </a:schemeClr>
                </a:solidFill>
              </a:rPr>
              <a:t>Road 2 – Tank Road</a:t>
            </a:r>
            <a:endParaRPr lang="en-US" sz="4400">
              <a:solidFill>
                <a:schemeClr val="tx1">
                  <a:lumMod val="75000"/>
                  <a:lumOff val="25000"/>
                </a:schemeClr>
              </a:solidFill>
              <a:cs typeface="Calibri"/>
            </a:endParaRPr>
          </a:p>
        </p:txBody>
      </p:sp>
      <p:cxnSp>
        <p:nvCxnSpPr>
          <p:cNvPr id="16" name="Straight Connector 15">
            <a:extLst>
              <a:ext uri="{FF2B5EF4-FFF2-40B4-BE49-F238E27FC236}">
                <a16:creationId xmlns:a16="http://schemas.microsoft.com/office/drawing/2014/main" id="{1FDEA767-57E7-4F0A-8D1B-EED535D9EEB7}"/>
              </a:ext>
            </a:extLst>
          </p:cNvPr>
          <p:cNvCxnSpPr>
            <a:cxnSpLocks/>
          </p:cNvCxnSpPr>
          <p:nvPr/>
        </p:nvCxnSpPr>
        <p:spPr>
          <a:xfrm flipH="1">
            <a:off x="1331668" y="769441"/>
            <a:ext cx="5244153"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
            <a:extLst>
              <a:ext uri="{FF2B5EF4-FFF2-40B4-BE49-F238E27FC236}">
                <a16:creationId xmlns:a16="http://schemas.microsoft.com/office/drawing/2014/main" id="{D330E463-8BB5-4518-94DB-9274A8A12604}"/>
              </a:ext>
            </a:extLst>
          </p:cNvPr>
          <p:cNvSpPr txBox="1"/>
          <p:nvPr/>
        </p:nvSpPr>
        <p:spPr>
          <a:xfrm rot="5074005">
            <a:off x="7096093" y="4146216"/>
            <a:ext cx="2419443" cy="40011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a:solidFill>
                  <a:srgbClr val="FFFF00"/>
                </a:solidFill>
              </a:rPr>
              <a:t> Eagle Canyon Road</a:t>
            </a:r>
          </a:p>
        </p:txBody>
      </p:sp>
      <p:sp>
        <p:nvSpPr>
          <p:cNvPr id="19" name="TextBox 1">
            <a:extLst>
              <a:ext uri="{FF2B5EF4-FFF2-40B4-BE49-F238E27FC236}">
                <a16:creationId xmlns:a16="http://schemas.microsoft.com/office/drawing/2014/main" id="{7F1FB705-7B38-45DE-8C28-FA1C869B7060}"/>
              </a:ext>
            </a:extLst>
          </p:cNvPr>
          <p:cNvSpPr txBox="1"/>
          <p:nvPr/>
        </p:nvSpPr>
        <p:spPr>
          <a:xfrm>
            <a:off x="52011" y="2306967"/>
            <a:ext cx="154270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a:solidFill>
                  <a:srgbClr val="FFFF00"/>
                </a:solidFill>
              </a:rPr>
              <a:t>Water Tanks</a:t>
            </a:r>
          </a:p>
        </p:txBody>
      </p:sp>
      <p:sp>
        <p:nvSpPr>
          <p:cNvPr id="20" name="Arrow: Up 19">
            <a:extLst>
              <a:ext uri="{FF2B5EF4-FFF2-40B4-BE49-F238E27FC236}">
                <a16:creationId xmlns:a16="http://schemas.microsoft.com/office/drawing/2014/main" id="{E41E3DEA-FD49-4DD6-A070-EF434BEC1C51}"/>
              </a:ext>
            </a:extLst>
          </p:cNvPr>
          <p:cNvSpPr/>
          <p:nvPr/>
        </p:nvSpPr>
        <p:spPr>
          <a:xfrm>
            <a:off x="8015636" y="1171418"/>
            <a:ext cx="290178" cy="400110"/>
          </a:xfrm>
          <a:prstGeom prst="up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21" name="TextBox 20">
            <a:extLst>
              <a:ext uri="{FF2B5EF4-FFF2-40B4-BE49-F238E27FC236}">
                <a16:creationId xmlns:a16="http://schemas.microsoft.com/office/drawing/2014/main" id="{202887C4-1833-4997-BE18-CA3A38011ECB}"/>
              </a:ext>
            </a:extLst>
          </p:cNvPr>
          <p:cNvSpPr txBox="1"/>
          <p:nvPr/>
        </p:nvSpPr>
        <p:spPr>
          <a:xfrm>
            <a:off x="8129322" y="1747120"/>
            <a:ext cx="352983" cy="400110"/>
          </a:xfrm>
          <a:prstGeom prst="rect">
            <a:avLst/>
          </a:prstGeom>
          <a:noFill/>
          <a:ln>
            <a:noFill/>
          </a:ln>
        </p:spPr>
        <p:txBody>
          <a:bodyPr wrap="none" lIns="91440" tIns="45720" rIns="91440" bIns="45720" rtlCol="0" anchor="t">
            <a:spAutoFit/>
          </a:bodyPr>
          <a:lstStyle/>
          <a:p>
            <a:r>
              <a:rPr lang="en-US" sz="2000" b="1">
                <a:solidFill>
                  <a:srgbClr val="FFFF00"/>
                </a:solidFill>
              </a:rPr>
              <a:t>N</a:t>
            </a:r>
          </a:p>
        </p:txBody>
      </p:sp>
      <p:sp>
        <p:nvSpPr>
          <p:cNvPr id="29" name="TextBox 28">
            <a:extLst>
              <a:ext uri="{FF2B5EF4-FFF2-40B4-BE49-F238E27FC236}">
                <a16:creationId xmlns:a16="http://schemas.microsoft.com/office/drawing/2014/main" id="{AC81F05F-DAF3-470C-94F8-15B778A2B825}"/>
              </a:ext>
            </a:extLst>
          </p:cNvPr>
          <p:cNvSpPr txBox="1"/>
          <p:nvPr/>
        </p:nvSpPr>
        <p:spPr>
          <a:xfrm>
            <a:off x="4064169" y="3405919"/>
            <a:ext cx="1449065"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a:solidFill>
                  <a:srgbClr val="FFFF00"/>
                </a:solidFill>
                <a:cs typeface="Calibri"/>
              </a:rPr>
              <a:t>Turnout</a:t>
            </a:r>
          </a:p>
        </p:txBody>
      </p:sp>
      <p:sp>
        <p:nvSpPr>
          <p:cNvPr id="36" name="TextBox 35">
            <a:extLst>
              <a:ext uri="{FF2B5EF4-FFF2-40B4-BE49-F238E27FC236}">
                <a16:creationId xmlns:a16="http://schemas.microsoft.com/office/drawing/2014/main" id="{129B3F80-5ADF-49F2-B1B0-20362C113CCC}"/>
              </a:ext>
            </a:extLst>
          </p:cNvPr>
          <p:cNvSpPr txBox="1"/>
          <p:nvPr/>
        </p:nvSpPr>
        <p:spPr>
          <a:xfrm>
            <a:off x="5771313" y="1571528"/>
            <a:ext cx="1481379"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a:solidFill>
                  <a:srgbClr val="FFFF00"/>
                </a:solidFill>
                <a:cs typeface="Calibri"/>
              </a:rPr>
              <a:t>0+00 (#0)</a:t>
            </a:r>
          </a:p>
          <a:p>
            <a:r>
              <a:rPr lang="en-US" sz="2000">
                <a:solidFill>
                  <a:srgbClr val="FFFF00"/>
                </a:solidFill>
              </a:rPr>
              <a:t>Elev. 1026 ft</a:t>
            </a:r>
          </a:p>
        </p:txBody>
      </p:sp>
      <p:sp>
        <p:nvSpPr>
          <p:cNvPr id="37" name="TextBox 36">
            <a:extLst>
              <a:ext uri="{FF2B5EF4-FFF2-40B4-BE49-F238E27FC236}">
                <a16:creationId xmlns:a16="http://schemas.microsoft.com/office/drawing/2014/main" id="{81D47A5F-D974-47F3-8F4A-F43C59C9C146}"/>
              </a:ext>
            </a:extLst>
          </p:cNvPr>
          <p:cNvSpPr txBox="1"/>
          <p:nvPr/>
        </p:nvSpPr>
        <p:spPr>
          <a:xfrm>
            <a:off x="2301285" y="4861615"/>
            <a:ext cx="1482346"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a:solidFill>
                  <a:srgbClr val="FFFF00"/>
                </a:solidFill>
                <a:cs typeface="Calibri"/>
              </a:rPr>
              <a:t>4+50 (#18)</a:t>
            </a:r>
          </a:p>
          <a:p>
            <a:r>
              <a:rPr lang="en-US" sz="2000">
                <a:solidFill>
                  <a:srgbClr val="FFFF00"/>
                </a:solidFill>
                <a:cs typeface="Calibri"/>
              </a:rPr>
              <a:t>Elev. 1063 ft</a:t>
            </a:r>
            <a:endParaRPr lang="en-US" sz="2000">
              <a:solidFill>
                <a:srgbClr val="FFFF00"/>
              </a:solidFill>
            </a:endParaRPr>
          </a:p>
        </p:txBody>
      </p:sp>
      <p:sp>
        <p:nvSpPr>
          <p:cNvPr id="22" name="Content Placeholder 11">
            <a:extLst>
              <a:ext uri="{FF2B5EF4-FFF2-40B4-BE49-F238E27FC236}">
                <a16:creationId xmlns:a16="http://schemas.microsoft.com/office/drawing/2014/main" id="{AE483502-0924-4EC9-B2D7-065D35E01797}"/>
              </a:ext>
            </a:extLst>
          </p:cNvPr>
          <p:cNvSpPr txBox="1">
            <a:spLocks/>
          </p:cNvSpPr>
          <p:nvPr/>
        </p:nvSpPr>
        <p:spPr>
          <a:xfrm>
            <a:off x="9024147" y="2451168"/>
            <a:ext cx="2528091" cy="366253"/>
          </a:xfrm>
          <a:prstGeom prst="rect">
            <a:avLst/>
          </a:prstGeom>
        </p:spPr>
        <p:txBody>
          <a:bodyPr lIns="91440" tIns="45720" rIns="91440" bIns="45720" anchor="t"/>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85000"/>
                    <a:lumOff val="1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800" kern="1200">
                <a:solidFill>
                  <a:schemeClr val="tx1">
                    <a:lumMod val="85000"/>
                    <a:lumOff val="1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a:solidFill>
                  <a:schemeClr val="tx1"/>
                </a:solidFill>
                <a:cs typeface="Calibri"/>
              </a:rPr>
              <a:t>Total Length: 450 ft </a:t>
            </a:r>
          </a:p>
          <a:p>
            <a:r>
              <a:rPr lang="en-US">
                <a:solidFill>
                  <a:schemeClr val="tx1"/>
                </a:solidFill>
                <a:cs typeface="Calibri"/>
              </a:rPr>
              <a:t>Turnout: 2,400 sq. ft.</a:t>
            </a:r>
          </a:p>
        </p:txBody>
      </p:sp>
      <p:sp>
        <p:nvSpPr>
          <p:cNvPr id="24" name="Content Placeholder 11">
            <a:extLst>
              <a:ext uri="{FF2B5EF4-FFF2-40B4-BE49-F238E27FC236}">
                <a16:creationId xmlns:a16="http://schemas.microsoft.com/office/drawing/2014/main" id="{53909FF0-4C5C-431A-B339-BCF23C4F8685}"/>
              </a:ext>
            </a:extLst>
          </p:cNvPr>
          <p:cNvSpPr txBox="1">
            <a:spLocks/>
          </p:cNvSpPr>
          <p:nvPr/>
        </p:nvSpPr>
        <p:spPr>
          <a:xfrm>
            <a:off x="9024147" y="3405919"/>
            <a:ext cx="2649715" cy="366253"/>
          </a:xfrm>
          <a:prstGeom prst="rect">
            <a:avLst/>
          </a:prstGeom>
        </p:spPr>
        <p:txBody>
          <a:bodyPr lIns="91440" tIns="45720" rIns="91440" bIns="45720" anchor="t"/>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85000"/>
                    <a:lumOff val="1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800" kern="1200">
                <a:solidFill>
                  <a:schemeClr val="tx1">
                    <a:lumMod val="85000"/>
                    <a:lumOff val="1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a:solidFill>
                  <a:schemeClr val="tx1"/>
                </a:solidFill>
                <a:cs typeface="Calibri"/>
              </a:rPr>
              <a:t>Average Grade: 8%</a:t>
            </a:r>
          </a:p>
        </p:txBody>
      </p:sp>
      <p:pic>
        <p:nvPicPr>
          <p:cNvPr id="12" name="Audio 11">
            <a:hlinkClick r:id="" action="ppaction://media"/>
            <a:extLst>
              <a:ext uri="{FF2B5EF4-FFF2-40B4-BE49-F238E27FC236}">
                <a16:creationId xmlns:a16="http://schemas.microsoft.com/office/drawing/2014/main" id="{1B16B60E-51EA-45FB-BC79-A59F71727F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303878877"/>
      </p:ext>
    </p:extLst>
  </p:cSld>
  <p:clrMapOvr>
    <a:masterClrMapping/>
  </p:clrMapOvr>
  <mc:AlternateContent xmlns:mc="http://schemas.openxmlformats.org/markup-compatibility/2006">
    <mc:Choice xmlns:p14="http://schemas.microsoft.com/office/powerpoint/2010/main" Requires="p14">
      <p:transition spd="slow" p14:dur="2000" advTm="39057"/>
    </mc:Choice>
    <mc:Fallback>
      <p:transition spd="slow" advTm="39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9A19BBDB-70BD-418A-B330-894A97070711}"/>
              </a:ext>
            </a:extLst>
          </p:cNvPr>
          <p:cNvSpPr>
            <a:spLocks noGrp="1"/>
          </p:cNvSpPr>
          <p:nvPr>
            <p:ph type="ftr" sz="quarter" idx="11"/>
          </p:nvPr>
        </p:nvSpPr>
        <p:spPr/>
        <p:txBody>
          <a:bodyPr/>
          <a:lstStyle/>
          <a:p>
            <a:r>
              <a:rPr lang="en-US"/>
              <a:t>Speaker: Alan </a:t>
            </a:r>
            <a:r>
              <a:rPr lang="en-US" err="1"/>
              <a:t>galvan</a:t>
            </a:r>
            <a:endParaRPr lang="en-US"/>
          </a:p>
        </p:txBody>
      </p:sp>
      <p:sp>
        <p:nvSpPr>
          <p:cNvPr id="2" name="Slide Number Placeholder 1">
            <a:extLst>
              <a:ext uri="{FF2B5EF4-FFF2-40B4-BE49-F238E27FC236}">
                <a16:creationId xmlns:a16="http://schemas.microsoft.com/office/drawing/2014/main" id="{CAD7D34E-F029-4FBD-8D21-45D62415C066}"/>
              </a:ext>
            </a:extLst>
          </p:cNvPr>
          <p:cNvSpPr>
            <a:spLocks noGrp="1"/>
          </p:cNvSpPr>
          <p:nvPr>
            <p:ph type="sldNum" sz="quarter" idx="12"/>
          </p:nvPr>
        </p:nvSpPr>
        <p:spPr/>
        <p:txBody>
          <a:bodyPr/>
          <a:lstStyle/>
          <a:p>
            <a:fld id="{D57F1E4F-1CFF-5643-939E-217C01CDF565}" type="slidenum">
              <a:rPr lang="en-US" smtClean="0"/>
              <a:pPr/>
              <a:t>64</a:t>
            </a:fld>
            <a:endParaRPr lang="en-US"/>
          </a:p>
        </p:txBody>
      </p:sp>
      <p:sp>
        <p:nvSpPr>
          <p:cNvPr id="7" name="TextBox 6">
            <a:extLst>
              <a:ext uri="{FF2B5EF4-FFF2-40B4-BE49-F238E27FC236}">
                <a16:creationId xmlns:a16="http://schemas.microsoft.com/office/drawing/2014/main" id="{40608D76-A69F-48E8-B544-5D0954BD42E7}"/>
              </a:ext>
            </a:extLst>
          </p:cNvPr>
          <p:cNvSpPr txBox="1"/>
          <p:nvPr/>
        </p:nvSpPr>
        <p:spPr>
          <a:xfrm>
            <a:off x="1229199" y="0"/>
            <a:ext cx="1883064" cy="769441"/>
          </a:xfrm>
          <a:prstGeom prst="rect">
            <a:avLst/>
          </a:prstGeom>
          <a:noFill/>
        </p:spPr>
        <p:txBody>
          <a:bodyPr wrap="square" lIns="91440" tIns="45720" rIns="91440" bIns="45720" anchor="t">
            <a:spAutoFit/>
          </a:bodyPr>
          <a:lstStyle/>
          <a:p>
            <a:r>
              <a:rPr lang="en-US" sz="4400">
                <a:solidFill>
                  <a:schemeClr val="tx1">
                    <a:lumMod val="75000"/>
                    <a:lumOff val="25000"/>
                  </a:schemeClr>
                </a:solidFill>
              </a:rPr>
              <a:t>Road 2</a:t>
            </a:r>
            <a:endParaRPr lang="en-US" sz="4400">
              <a:solidFill>
                <a:schemeClr val="tx1">
                  <a:lumMod val="75000"/>
                  <a:lumOff val="25000"/>
                </a:schemeClr>
              </a:solidFill>
              <a:cs typeface="Calibri"/>
            </a:endParaRPr>
          </a:p>
        </p:txBody>
      </p:sp>
      <p:cxnSp>
        <p:nvCxnSpPr>
          <p:cNvPr id="16" name="Straight Connector 15">
            <a:extLst>
              <a:ext uri="{FF2B5EF4-FFF2-40B4-BE49-F238E27FC236}">
                <a16:creationId xmlns:a16="http://schemas.microsoft.com/office/drawing/2014/main" id="{1FDEA767-57E7-4F0A-8D1B-EED535D9EEB7}"/>
              </a:ext>
            </a:extLst>
          </p:cNvPr>
          <p:cNvCxnSpPr>
            <a:cxnSpLocks/>
          </p:cNvCxnSpPr>
          <p:nvPr/>
        </p:nvCxnSpPr>
        <p:spPr>
          <a:xfrm flipH="1">
            <a:off x="1331668" y="769441"/>
            <a:ext cx="5244153"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2E2935AC-A029-42C6-A4A1-6753F816E24A}"/>
              </a:ext>
            </a:extLst>
          </p:cNvPr>
          <p:cNvGraphicFramePr>
            <a:graphicFrameLocks noGrp="1"/>
          </p:cNvGraphicFramePr>
          <p:nvPr>
            <p:extLst>
              <p:ext uri="{D42A27DB-BD31-4B8C-83A1-F6EECF244321}">
                <p14:modId xmlns:p14="http://schemas.microsoft.com/office/powerpoint/2010/main" val="2272736938"/>
              </p:ext>
            </p:extLst>
          </p:nvPr>
        </p:nvGraphicFramePr>
        <p:xfrm>
          <a:off x="7451074" y="2605716"/>
          <a:ext cx="4287139" cy="1463040"/>
        </p:xfrm>
        <a:graphic>
          <a:graphicData uri="http://schemas.openxmlformats.org/drawingml/2006/table">
            <a:tbl>
              <a:tblPr firstRow="1" bandRow="1">
                <a:tableStyleId>{5C22544A-7EE6-4342-B048-85BDC9FD1C3A}</a:tableStyleId>
              </a:tblPr>
              <a:tblGrid>
                <a:gridCol w="2439968">
                  <a:extLst>
                    <a:ext uri="{9D8B030D-6E8A-4147-A177-3AD203B41FA5}">
                      <a16:colId xmlns:a16="http://schemas.microsoft.com/office/drawing/2014/main" val="1635056444"/>
                    </a:ext>
                  </a:extLst>
                </a:gridCol>
                <a:gridCol w="1847171">
                  <a:extLst>
                    <a:ext uri="{9D8B030D-6E8A-4147-A177-3AD203B41FA5}">
                      <a16:colId xmlns:a16="http://schemas.microsoft.com/office/drawing/2014/main" val="3433478887"/>
                    </a:ext>
                  </a:extLst>
                </a:gridCol>
              </a:tblGrid>
              <a:tr h="334379">
                <a:tc>
                  <a:txBody>
                    <a:bodyPr/>
                    <a:lstStyle/>
                    <a:p>
                      <a:pPr rtl="0" fontAlgn="base"/>
                      <a:r>
                        <a:rPr lang="en-US">
                          <a:effectLst/>
                        </a:rPr>
                        <a:t>Cut/Fill Volume</a:t>
                      </a:r>
                    </a:p>
                  </a:txBody>
                  <a:tcPr/>
                </a:tc>
                <a:tc>
                  <a:txBody>
                    <a:bodyPr/>
                    <a:lstStyle/>
                    <a:p>
                      <a:pPr rtl="0" fontAlgn="auto"/>
                      <a:endParaRPr lang="en-US">
                        <a:effectLst/>
                      </a:endParaRPr>
                    </a:p>
                  </a:txBody>
                  <a:tcPr/>
                </a:tc>
                <a:extLst>
                  <a:ext uri="{0D108BD9-81ED-4DB2-BD59-A6C34878D82A}">
                    <a16:rowId xmlns:a16="http://schemas.microsoft.com/office/drawing/2014/main" val="3097891124"/>
                  </a:ext>
                </a:extLst>
              </a:tr>
              <a:tr h="334379">
                <a:tc>
                  <a:txBody>
                    <a:bodyPr/>
                    <a:lstStyle/>
                    <a:p>
                      <a:pPr rtl="0" fontAlgn="base"/>
                      <a:r>
                        <a:rPr lang="en-US">
                          <a:effectLst/>
                        </a:rPr>
                        <a:t>Cut</a:t>
                      </a:r>
                    </a:p>
                  </a:txBody>
                  <a:tcPr/>
                </a:tc>
                <a:tc>
                  <a:txBody>
                    <a:bodyPr/>
                    <a:lstStyle/>
                    <a:p>
                      <a:pPr lvl="0">
                        <a:buNone/>
                      </a:pPr>
                      <a:r>
                        <a:rPr lang="en-US">
                          <a:effectLst/>
                        </a:rPr>
                        <a:t>921 cubic yards</a:t>
                      </a:r>
                    </a:p>
                  </a:txBody>
                  <a:tcPr/>
                </a:tc>
                <a:extLst>
                  <a:ext uri="{0D108BD9-81ED-4DB2-BD59-A6C34878D82A}">
                    <a16:rowId xmlns:a16="http://schemas.microsoft.com/office/drawing/2014/main" val="2791603556"/>
                  </a:ext>
                </a:extLst>
              </a:tr>
              <a:tr h="334379">
                <a:tc>
                  <a:txBody>
                    <a:bodyPr/>
                    <a:lstStyle/>
                    <a:p>
                      <a:pPr rtl="0" fontAlgn="base"/>
                      <a:r>
                        <a:rPr lang="en-US">
                          <a:effectLst/>
                        </a:rPr>
                        <a:t>Fill</a:t>
                      </a:r>
                    </a:p>
                  </a:txBody>
                  <a:tcPr/>
                </a:tc>
                <a:tc>
                  <a:txBody>
                    <a:bodyPr/>
                    <a:lstStyle/>
                    <a:p>
                      <a:pPr rtl="0" fontAlgn="base"/>
                      <a:r>
                        <a:rPr lang="en-US">
                          <a:effectLst/>
                        </a:rPr>
                        <a:t>4,210 cubic yards</a:t>
                      </a:r>
                    </a:p>
                  </a:txBody>
                  <a:tcPr/>
                </a:tc>
                <a:extLst>
                  <a:ext uri="{0D108BD9-81ED-4DB2-BD59-A6C34878D82A}">
                    <a16:rowId xmlns:a16="http://schemas.microsoft.com/office/drawing/2014/main" val="2330421317"/>
                  </a:ext>
                </a:extLst>
              </a:tr>
              <a:tr h="334379">
                <a:tc>
                  <a:txBody>
                    <a:bodyPr/>
                    <a:lstStyle/>
                    <a:p>
                      <a:pPr algn="r" rtl="0" fontAlgn="base"/>
                      <a:r>
                        <a:rPr lang="en-US">
                          <a:effectLst/>
                        </a:rPr>
                        <a:t>Ratio:</a:t>
                      </a:r>
                    </a:p>
                  </a:txBody>
                  <a:tcPr/>
                </a:tc>
                <a:tc>
                  <a:txBody>
                    <a:bodyPr/>
                    <a:lstStyle/>
                    <a:p>
                      <a:pPr rtl="0" fontAlgn="base"/>
                      <a:r>
                        <a:rPr lang="en-US">
                          <a:effectLst/>
                        </a:rPr>
                        <a:t>0.22</a:t>
                      </a:r>
                    </a:p>
                  </a:txBody>
                  <a:tcPr/>
                </a:tc>
                <a:extLst>
                  <a:ext uri="{0D108BD9-81ED-4DB2-BD59-A6C34878D82A}">
                    <a16:rowId xmlns:a16="http://schemas.microsoft.com/office/drawing/2014/main" val="2475783860"/>
                  </a:ext>
                </a:extLst>
              </a:tr>
            </a:tbl>
          </a:graphicData>
        </a:graphic>
      </p:graphicFrame>
      <p:pic>
        <p:nvPicPr>
          <p:cNvPr id="8" name="Picture 7" descr="Chart, line chart&#10;&#10;Description automatically generated">
            <a:extLst>
              <a:ext uri="{FF2B5EF4-FFF2-40B4-BE49-F238E27FC236}">
                <a16:creationId xmlns:a16="http://schemas.microsoft.com/office/drawing/2014/main" id="{5FB4AE7C-10EA-4E3C-94B7-09298316C9EC}"/>
              </a:ext>
            </a:extLst>
          </p:cNvPr>
          <p:cNvPicPr>
            <a:picLocks noChangeAspect="1"/>
          </p:cNvPicPr>
          <p:nvPr/>
        </p:nvPicPr>
        <p:blipFill>
          <a:blip r:embed="rId4"/>
          <a:stretch>
            <a:fillRect/>
          </a:stretch>
        </p:blipFill>
        <p:spPr>
          <a:xfrm>
            <a:off x="784245" y="1171377"/>
            <a:ext cx="6049262" cy="3703773"/>
          </a:xfrm>
          <a:prstGeom prst="rect">
            <a:avLst/>
          </a:prstGeom>
          <a:ln w="12700">
            <a:solidFill>
              <a:schemeClr val="tx1"/>
            </a:solidFill>
          </a:ln>
        </p:spPr>
      </p:pic>
      <p:sp>
        <p:nvSpPr>
          <p:cNvPr id="24" name="Content Placeholder 11">
            <a:extLst>
              <a:ext uri="{FF2B5EF4-FFF2-40B4-BE49-F238E27FC236}">
                <a16:creationId xmlns:a16="http://schemas.microsoft.com/office/drawing/2014/main" id="{53909FF0-4C5C-431A-B339-BCF23C4F8685}"/>
              </a:ext>
            </a:extLst>
          </p:cNvPr>
          <p:cNvSpPr txBox="1">
            <a:spLocks/>
          </p:cNvSpPr>
          <p:nvPr/>
        </p:nvSpPr>
        <p:spPr>
          <a:xfrm>
            <a:off x="3480003" y="3702503"/>
            <a:ext cx="2649715" cy="366253"/>
          </a:xfrm>
          <a:prstGeom prst="rect">
            <a:avLst/>
          </a:prstGeom>
        </p:spPr>
        <p:txBody>
          <a:bodyPr lIns="91440" tIns="45720" rIns="91440" bIns="45720" anchor="t"/>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85000"/>
                    <a:lumOff val="1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800" kern="1200">
                <a:solidFill>
                  <a:schemeClr val="tx1">
                    <a:lumMod val="85000"/>
                    <a:lumOff val="1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a:solidFill>
                  <a:schemeClr val="tx1"/>
                </a:solidFill>
                <a:cs typeface="Calibri"/>
              </a:rPr>
              <a:t>Average Grade: 8%</a:t>
            </a:r>
          </a:p>
        </p:txBody>
      </p:sp>
      <p:graphicFrame>
        <p:nvGraphicFramePr>
          <p:cNvPr id="12" name="Table 11">
            <a:extLst>
              <a:ext uri="{FF2B5EF4-FFF2-40B4-BE49-F238E27FC236}">
                <a16:creationId xmlns:a16="http://schemas.microsoft.com/office/drawing/2014/main" id="{BAFEA32F-AB19-4801-9466-733786000C3D}"/>
              </a:ext>
            </a:extLst>
          </p:cNvPr>
          <p:cNvGraphicFramePr>
            <a:graphicFrameLocks noGrp="1"/>
          </p:cNvGraphicFramePr>
          <p:nvPr>
            <p:extLst>
              <p:ext uri="{D42A27DB-BD31-4B8C-83A1-F6EECF244321}">
                <p14:modId xmlns:p14="http://schemas.microsoft.com/office/powerpoint/2010/main" val="2696592149"/>
              </p:ext>
            </p:extLst>
          </p:nvPr>
        </p:nvGraphicFramePr>
        <p:xfrm>
          <a:off x="395021" y="5693321"/>
          <a:ext cx="11532993" cy="448852"/>
        </p:xfrm>
        <a:graphic>
          <a:graphicData uri="http://schemas.openxmlformats.org/drawingml/2006/table">
            <a:tbl>
              <a:tblPr>
                <a:tableStyleId>{5C22544A-7EE6-4342-B048-85BDC9FD1C3A}</a:tableStyleId>
              </a:tblPr>
              <a:tblGrid>
                <a:gridCol w="1024245">
                  <a:extLst>
                    <a:ext uri="{9D8B030D-6E8A-4147-A177-3AD203B41FA5}">
                      <a16:colId xmlns:a16="http://schemas.microsoft.com/office/drawing/2014/main" val="79737053"/>
                    </a:ext>
                  </a:extLst>
                </a:gridCol>
                <a:gridCol w="553092">
                  <a:extLst>
                    <a:ext uri="{9D8B030D-6E8A-4147-A177-3AD203B41FA5}">
                      <a16:colId xmlns:a16="http://schemas.microsoft.com/office/drawing/2014/main" val="219444542"/>
                    </a:ext>
                  </a:extLst>
                </a:gridCol>
                <a:gridCol w="553092">
                  <a:extLst>
                    <a:ext uri="{9D8B030D-6E8A-4147-A177-3AD203B41FA5}">
                      <a16:colId xmlns:a16="http://schemas.microsoft.com/office/drawing/2014/main" val="21312405"/>
                    </a:ext>
                  </a:extLst>
                </a:gridCol>
                <a:gridCol w="553092">
                  <a:extLst>
                    <a:ext uri="{9D8B030D-6E8A-4147-A177-3AD203B41FA5}">
                      <a16:colId xmlns:a16="http://schemas.microsoft.com/office/drawing/2014/main" val="2308883680"/>
                    </a:ext>
                  </a:extLst>
                </a:gridCol>
                <a:gridCol w="553092">
                  <a:extLst>
                    <a:ext uri="{9D8B030D-6E8A-4147-A177-3AD203B41FA5}">
                      <a16:colId xmlns:a16="http://schemas.microsoft.com/office/drawing/2014/main" val="1627066159"/>
                    </a:ext>
                  </a:extLst>
                </a:gridCol>
                <a:gridCol w="553092">
                  <a:extLst>
                    <a:ext uri="{9D8B030D-6E8A-4147-A177-3AD203B41FA5}">
                      <a16:colId xmlns:a16="http://schemas.microsoft.com/office/drawing/2014/main" val="838634904"/>
                    </a:ext>
                  </a:extLst>
                </a:gridCol>
                <a:gridCol w="553092">
                  <a:extLst>
                    <a:ext uri="{9D8B030D-6E8A-4147-A177-3AD203B41FA5}">
                      <a16:colId xmlns:a16="http://schemas.microsoft.com/office/drawing/2014/main" val="2062202202"/>
                    </a:ext>
                  </a:extLst>
                </a:gridCol>
                <a:gridCol w="553092">
                  <a:extLst>
                    <a:ext uri="{9D8B030D-6E8A-4147-A177-3AD203B41FA5}">
                      <a16:colId xmlns:a16="http://schemas.microsoft.com/office/drawing/2014/main" val="3274714162"/>
                    </a:ext>
                  </a:extLst>
                </a:gridCol>
                <a:gridCol w="553092">
                  <a:extLst>
                    <a:ext uri="{9D8B030D-6E8A-4147-A177-3AD203B41FA5}">
                      <a16:colId xmlns:a16="http://schemas.microsoft.com/office/drawing/2014/main" val="2817376295"/>
                    </a:ext>
                  </a:extLst>
                </a:gridCol>
                <a:gridCol w="553092">
                  <a:extLst>
                    <a:ext uri="{9D8B030D-6E8A-4147-A177-3AD203B41FA5}">
                      <a16:colId xmlns:a16="http://schemas.microsoft.com/office/drawing/2014/main" val="1543537647"/>
                    </a:ext>
                  </a:extLst>
                </a:gridCol>
                <a:gridCol w="553092">
                  <a:extLst>
                    <a:ext uri="{9D8B030D-6E8A-4147-A177-3AD203B41FA5}">
                      <a16:colId xmlns:a16="http://schemas.microsoft.com/office/drawing/2014/main" val="1335126314"/>
                    </a:ext>
                  </a:extLst>
                </a:gridCol>
                <a:gridCol w="553092">
                  <a:extLst>
                    <a:ext uri="{9D8B030D-6E8A-4147-A177-3AD203B41FA5}">
                      <a16:colId xmlns:a16="http://schemas.microsoft.com/office/drawing/2014/main" val="1729424742"/>
                    </a:ext>
                  </a:extLst>
                </a:gridCol>
                <a:gridCol w="553092">
                  <a:extLst>
                    <a:ext uri="{9D8B030D-6E8A-4147-A177-3AD203B41FA5}">
                      <a16:colId xmlns:a16="http://schemas.microsoft.com/office/drawing/2014/main" val="3429670032"/>
                    </a:ext>
                  </a:extLst>
                </a:gridCol>
                <a:gridCol w="553092">
                  <a:extLst>
                    <a:ext uri="{9D8B030D-6E8A-4147-A177-3AD203B41FA5}">
                      <a16:colId xmlns:a16="http://schemas.microsoft.com/office/drawing/2014/main" val="3892793816"/>
                    </a:ext>
                  </a:extLst>
                </a:gridCol>
                <a:gridCol w="553092">
                  <a:extLst>
                    <a:ext uri="{9D8B030D-6E8A-4147-A177-3AD203B41FA5}">
                      <a16:colId xmlns:a16="http://schemas.microsoft.com/office/drawing/2014/main" val="3965719420"/>
                    </a:ext>
                  </a:extLst>
                </a:gridCol>
                <a:gridCol w="553092">
                  <a:extLst>
                    <a:ext uri="{9D8B030D-6E8A-4147-A177-3AD203B41FA5}">
                      <a16:colId xmlns:a16="http://schemas.microsoft.com/office/drawing/2014/main" val="332174262"/>
                    </a:ext>
                  </a:extLst>
                </a:gridCol>
                <a:gridCol w="553092">
                  <a:extLst>
                    <a:ext uri="{9D8B030D-6E8A-4147-A177-3AD203B41FA5}">
                      <a16:colId xmlns:a16="http://schemas.microsoft.com/office/drawing/2014/main" val="1834413092"/>
                    </a:ext>
                  </a:extLst>
                </a:gridCol>
                <a:gridCol w="553092">
                  <a:extLst>
                    <a:ext uri="{9D8B030D-6E8A-4147-A177-3AD203B41FA5}">
                      <a16:colId xmlns:a16="http://schemas.microsoft.com/office/drawing/2014/main" val="2991204694"/>
                    </a:ext>
                  </a:extLst>
                </a:gridCol>
                <a:gridCol w="553092">
                  <a:extLst>
                    <a:ext uri="{9D8B030D-6E8A-4147-A177-3AD203B41FA5}">
                      <a16:colId xmlns:a16="http://schemas.microsoft.com/office/drawing/2014/main" val="2257136177"/>
                    </a:ext>
                  </a:extLst>
                </a:gridCol>
                <a:gridCol w="553092">
                  <a:extLst>
                    <a:ext uri="{9D8B030D-6E8A-4147-A177-3AD203B41FA5}">
                      <a16:colId xmlns:a16="http://schemas.microsoft.com/office/drawing/2014/main" val="4258497411"/>
                    </a:ext>
                  </a:extLst>
                </a:gridCol>
              </a:tblGrid>
              <a:tr h="220747">
                <a:tc>
                  <a:txBody>
                    <a:bodyPr/>
                    <a:lstStyle/>
                    <a:p>
                      <a:pPr algn="ctr" fontAlgn="ctr"/>
                      <a:r>
                        <a:rPr lang="en-US" sz="1100" u="none" strike="noStrike">
                          <a:effectLst/>
                        </a:rPr>
                        <a:t>Station #</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4</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7</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8</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10</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11</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12</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13</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14</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15</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16</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17</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18</a:t>
                      </a:r>
                      <a:endParaRPr lang="en-US"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450316496"/>
                  </a:ext>
                </a:extLst>
              </a:tr>
              <a:tr h="228105">
                <a:tc>
                  <a:txBody>
                    <a:bodyPr/>
                    <a:lstStyle/>
                    <a:p>
                      <a:pPr algn="ctr" fontAlgn="ctr"/>
                      <a:r>
                        <a:rPr lang="en-US" sz="1100" u="none" strike="noStrike">
                          <a:effectLst/>
                        </a:rPr>
                        <a:t>Stationing</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0+00</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0+25</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0+50</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0+75</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1+00</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1+25</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1+50</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1+75</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2+00</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2+25</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2+50</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2+75</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3+00</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3+25</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3+50</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3+75</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4+00</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4+25</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4+50</a:t>
                      </a:r>
                      <a:endParaRPr lang="en-US"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219509164"/>
                  </a:ext>
                </a:extLst>
              </a:tr>
            </a:tbl>
          </a:graphicData>
        </a:graphic>
      </p:graphicFrame>
      <p:pic>
        <p:nvPicPr>
          <p:cNvPr id="14" name="Audio 13">
            <a:hlinkClick r:id="" action="ppaction://media"/>
            <a:extLst>
              <a:ext uri="{FF2B5EF4-FFF2-40B4-BE49-F238E27FC236}">
                <a16:creationId xmlns:a16="http://schemas.microsoft.com/office/drawing/2014/main" id="{E2F6C8D6-148A-4DE6-8F27-7FC8FD2A02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91914269"/>
      </p:ext>
    </p:extLst>
  </p:cSld>
  <p:clrMapOvr>
    <a:masterClrMapping/>
  </p:clrMapOvr>
  <mc:AlternateContent xmlns:mc="http://schemas.openxmlformats.org/markup-compatibility/2006">
    <mc:Choice xmlns:p14="http://schemas.microsoft.com/office/powerpoint/2010/main" Requires="p14">
      <p:transition spd="slow" p14:dur="2000" advTm="37926"/>
    </mc:Choice>
    <mc:Fallback>
      <p:transition spd="slow" advTm="37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9A19BBDB-70BD-418A-B330-894A97070711}"/>
              </a:ext>
            </a:extLst>
          </p:cNvPr>
          <p:cNvSpPr>
            <a:spLocks noGrp="1"/>
          </p:cNvSpPr>
          <p:nvPr>
            <p:ph type="ftr" sz="quarter" idx="11"/>
          </p:nvPr>
        </p:nvSpPr>
        <p:spPr/>
        <p:txBody>
          <a:bodyPr/>
          <a:lstStyle/>
          <a:p>
            <a:r>
              <a:rPr lang="en-US"/>
              <a:t>Speaker: </a:t>
            </a:r>
            <a:r>
              <a:rPr lang="en-US">
                <a:ea typeface="+mn-lt"/>
                <a:cs typeface="+mn-lt"/>
              </a:rPr>
              <a:t>Eric Lieu</a:t>
            </a:r>
            <a:endParaRPr lang="en-US">
              <a:cs typeface="Calibri"/>
            </a:endParaRPr>
          </a:p>
        </p:txBody>
      </p:sp>
      <p:sp>
        <p:nvSpPr>
          <p:cNvPr id="2" name="Slide Number Placeholder 1">
            <a:extLst>
              <a:ext uri="{FF2B5EF4-FFF2-40B4-BE49-F238E27FC236}">
                <a16:creationId xmlns:a16="http://schemas.microsoft.com/office/drawing/2014/main" id="{CAD7D34E-F029-4FBD-8D21-45D62415C066}"/>
              </a:ext>
            </a:extLst>
          </p:cNvPr>
          <p:cNvSpPr>
            <a:spLocks noGrp="1"/>
          </p:cNvSpPr>
          <p:nvPr>
            <p:ph type="sldNum" sz="quarter" idx="12"/>
          </p:nvPr>
        </p:nvSpPr>
        <p:spPr/>
        <p:txBody>
          <a:bodyPr/>
          <a:lstStyle/>
          <a:p>
            <a:fld id="{D57F1E4F-1CFF-5643-939E-217C01CDF565}" type="slidenum">
              <a:rPr lang="en-US" smtClean="0"/>
              <a:pPr/>
              <a:t>65</a:t>
            </a:fld>
            <a:endParaRPr lang="en-US"/>
          </a:p>
        </p:txBody>
      </p:sp>
      <p:sp>
        <p:nvSpPr>
          <p:cNvPr id="7" name="TextBox 6">
            <a:extLst>
              <a:ext uri="{FF2B5EF4-FFF2-40B4-BE49-F238E27FC236}">
                <a16:creationId xmlns:a16="http://schemas.microsoft.com/office/drawing/2014/main" id="{40608D76-A69F-48E8-B544-5D0954BD42E7}"/>
              </a:ext>
            </a:extLst>
          </p:cNvPr>
          <p:cNvSpPr txBox="1"/>
          <p:nvPr/>
        </p:nvSpPr>
        <p:spPr>
          <a:xfrm>
            <a:off x="1229199" y="0"/>
            <a:ext cx="4570997" cy="769441"/>
          </a:xfrm>
          <a:prstGeom prst="rect">
            <a:avLst/>
          </a:prstGeom>
          <a:noFill/>
        </p:spPr>
        <p:txBody>
          <a:bodyPr wrap="square" lIns="91440" tIns="45720" rIns="91440" bIns="45720" anchor="t">
            <a:spAutoFit/>
          </a:bodyPr>
          <a:lstStyle/>
          <a:p>
            <a:r>
              <a:rPr lang="en-US" sz="4400">
                <a:solidFill>
                  <a:schemeClr val="tx1">
                    <a:lumMod val="75000"/>
                    <a:lumOff val="25000"/>
                  </a:schemeClr>
                </a:solidFill>
              </a:rPr>
              <a:t>Roadway Summary</a:t>
            </a:r>
            <a:endParaRPr lang="en-US" sz="4400">
              <a:solidFill>
                <a:schemeClr val="tx1">
                  <a:lumMod val="75000"/>
                  <a:lumOff val="25000"/>
                </a:schemeClr>
              </a:solidFill>
              <a:cs typeface="Calibri"/>
            </a:endParaRPr>
          </a:p>
        </p:txBody>
      </p:sp>
      <p:cxnSp>
        <p:nvCxnSpPr>
          <p:cNvPr id="16" name="Straight Connector 15">
            <a:extLst>
              <a:ext uri="{FF2B5EF4-FFF2-40B4-BE49-F238E27FC236}">
                <a16:creationId xmlns:a16="http://schemas.microsoft.com/office/drawing/2014/main" id="{1FDEA767-57E7-4F0A-8D1B-EED535D9EEB7}"/>
              </a:ext>
            </a:extLst>
          </p:cNvPr>
          <p:cNvCxnSpPr>
            <a:cxnSpLocks/>
          </p:cNvCxnSpPr>
          <p:nvPr/>
        </p:nvCxnSpPr>
        <p:spPr>
          <a:xfrm flipH="1">
            <a:off x="1331668" y="769441"/>
            <a:ext cx="5244153"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608F381-1727-4E3C-A9A0-C1D5116AF2B6}"/>
              </a:ext>
            </a:extLst>
          </p:cNvPr>
          <p:cNvSpPr txBox="1"/>
          <p:nvPr/>
        </p:nvSpPr>
        <p:spPr>
          <a:xfrm>
            <a:off x="292769" y="974558"/>
            <a:ext cx="5122045"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t>Each roadway is created with design constraints and specifications in mind:</a:t>
            </a:r>
            <a:endParaRPr lang="en-US">
              <a:cs typeface="Calibri"/>
            </a:endParaRPr>
          </a:p>
          <a:p>
            <a:pPr marL="742950" lvl="1" indent="-285750">
              <a:buFont typeface="Courier New"/>
              <a:buChar char="o"/>
            </a:pPr>
            <a:r>
              <a:rPr lang="en-US">
                <a:cs typeface="Calibri"/>
              </a:rPr>
              <a:t>Maximum grade of 16%</a:t>
            </a:r>
          </a:p>
          <a:p>
            <a:pPr marL="742950" lvl="1" indent="-285750">
              <a:buFont typeface="Courier New"/>
              <a:buChar char="o"/>
            </a:pPr>
            <a:r>
              <a:rPr lang="en-US">
                <a:cs typeface="Calibri"/>
              </a:rPr>
              <a:t>Average End Method </a:t>
            </a:r>
          </a:p>
          <a:p>
            <a:pPr marL="742950" lvl="1" indent="-285750">
              <a:buFont typeface="Courier New"/>
              <a:buChar char="o"/>
            </a:pPr>
            <a:r>
              <a:rPr lang="en-US">
                <a:cs typeface="Calibri"/>
              </a:rPr>
              <a:t>Single-lane roads, 2 ft shoulder, minimum of 1 turnout</a:t>
            </a:r>
          </a:p>
          <a:p>
            <a:pPr marL="742950" lvl="1" indent="-285750">
              <a:buFont typeface="Courier New"/>
              <a:buChar char="o"/>
            </a:pPr>
            <a:endParaRPr lang="en-US">
              <a:cs typeface="Calibri"/>
            </a:endParaRPr>
          </a:p>
          <a:p>
            <a:endParaRPr lang="en-US">
              <a:cs typeface="Calibri"/>
            </a:endParaRPr>
          </a:p>
          <a:p>
            <a:endParaRPr lang="en-US">
              <a:cs typeface="Calibri"/>
            </a:endParaRPr>
          </a:p>
        </p:txBody>
      </p:sp>
      <p:graphicFrame>
        <p:nvGraphicFramePr>
          <p:cNvPr id="6" name="Table 7">
            <a:extLst>
              <a:ext uri="{FF2B5EF4-FFF2-40B4-BE49-F238E27FC236}">
                <a16:creationId xmlns:a16="http://schemas.microsoft.com/office/drawing/2014/main" id="{8F07927D-7B18-47A0-A496-1FAA0CD47341}"/>
              </a:ext>
            </a:extLst>
          </p:cNvPr>
          <p:cNvGraphicFramePr>
            <a:graphicFrameLocks noGrp="1"/>
          </p:cNvGraphicFramePr>
          <p:nvPr>
            <p:extLst>
              <p:ext uri="{D42A27DB-BD31-4B8C-83A1-F6EECF244321}">
                <p14:modId xmlns:p14="http://schemas.microsoft.com/office/powerpoint/2010/main" val="160038795"/>
              </p:ext>
            </p:extLst>
          </p:nvPr>
        </p:nvGraphicFramePr>
        <p:xfrm>
          <a:off x="404602" y="2989901"/>
          <a:ext cx="11199727" cy="2794515"/>
        </p:xfrm>
        <a:graphic>
          <a:graphicData uri="http://schemas.openxmlformats.org/drawingml/2006/table">
            <a:tbl>
              <a:tblPr firstRow="1" bandRow="1">
                <a:tableStyleId>{5C22544A-7EE6-4342-B048-85BDC9FD1C3A}</a:tableStyleId>
              </a:tblPr>
              <a:tblGrid>
                <a:gridCol w="1885436">
                  <a:extLst>
                    <a:ext uri="{9D8B030D-6E8A-4147-A177-3AD203B41FA5}">
                      <a16:colId xmlns:a16="http://schemas.microsoft.com/office/drawing/2014/main" val="500193438"/>
                    </a:ext>
                  </a:extLst>
                </a:gridCol>
                <a:gridCol w="1862858">
                  <a:extLst>
                    <a:ext uri="{9D8B030D-6E8A-4147-A177-3AD203B41FA5}">
                      <a16:colId xmlns:a16="http://schemas.microsoft.com/office/drawing/2014/main" val="3046427490"/>
                    </a:ext>
                  </a:extLst>
                </a:gridCol>
                <a:gridCol w="1862858">
                  <a:extLst>
                    <a:ext uri="{9D8B030D-6E8A-4147-A177-3AD203B41FA5}">
                      <a16:colId xmlns:a16="http://schemas.microsoft.com/office/drawing/2014/main" val="3001696415"/>
                    </a:ext>
                  </a:extLst>
                </a:gridCol>
                <a:gridCol w="1865100">
                  <a:extLst>
                    <a:ext uri="{9D8B030D-6E8A-4147-A177-3AD203B41FA5}">
                      <a16:colId xmlns:a16="http://schemas.microsoft.com/office/drawing/2014/main" val="1318233109"/>
                    </a:ext>
                  </a:extLst>
                </a:gridCol>
                <a:gridCol w="1860617">
                  <a:extLst>
                    <a:ext uri="{9D8B030D-6E8A-4147-A177-3AD203B41FA5}">
                      <a16:colId xmlns:a16="http://schemas.microsoft.com/office/drawing/2014/main" val="1487641781"/>
                    </a:ext>
                  </a:extLst>
                </a:gridCol>
                <a:gridCol w="1862858">
                  <a:extLst>
                    <a:ext uri="{9D8B030D-6E8A-4147-A177-3AD203B41FA5}">
                      <a16:colId xmlns:a16="http://schemas.microsoft.com/office/drawing/2014/main" val="3574012501"/>
                    </a:ext>
                  </a:extLst>
                </a:gridCol>
              </a:tblGrid>
              <a:tr h="430887">
                <a:tc>
                  <a:txBody>
                    <a:bodyPr/>
                    <a:lstStyle/>
                    <a:p>
                      <a:endParaRPr lang="en-US"/>
                    </a:p>
                  </a:txBody>
                  <a:tcPr/>
                </a:tc>
                <a:tc>
                  <a:txBody>
                    <a:bodyPr/>
                    <a:lstStyle/>
                    <a:p>
                      <a:r>
                        <a:rPr lang="en-US"/>
                        <a:t>Road 1</a:t>
                      </a:r>
                    </a:p>
                  </a:txBody>
                  <a:tcPr/>
                </a:tc>
                <a:tc>
                  <a:txBody>
                    <a:bodyPr/>
                    <a:lstStyle/>
                    <a:p>
                      <a:r>
                        <a:rPr lang="en-US"/>
                        <a:t>Road 2</a:t>
                      </a:r>
                    </a:p>
                  </a:txBody>
                  <a:tcPr/>
                </a:tc>
                <a:tc>
                  <a:txBody>
                    <a:bodyPr/>
                    <a:lstStyle/>
                    <a:p>
                      <a:r>
                        <a:rPr lang="en-US"/>
                        <a:t>Retaining Wall</a:t>
                      </a:r>
                    </a:p>
                  </a:txBody>
                  <a:tcPr/>
                </a:tc>
                <a:tc>
                  <a:txBody>
                    <a:bodyPr/>
                    <a:lstStyle/>
                    <a:p>
                      <a:r>
                        <a:rPr lang="en-US"/>
                        <a:t>Hammer-Head</a:t>
                      </a:r>
                    </a:p>
                  </a:txBody>
                  <a:tcPr/>
                </a:tc>
                <a:tc>
                  <a:txBody>
                    <a:bodyPr/>
                    <a:lstStyle/>
                    <a:p>
                      <a:r>
                        <a:rPr lang="en-US"/>
                        <a:t>Total</a:t>
                      </a:r>
                    </a:p>
                  </a:txBody>
                  <a:tcPr/>
                </a:tc>
                <a:extLst>
                  <a:ext uri="{0D108BD9-81ED-4DB2-BD59-A6C34878D82A}">
                    <a16:rowId xmlns:a16="http://schemas.microsoft.com/office/drawing/2014/main" val="1829172243"/>
                  </a:ext>
                </a:extLst>
              </a:tr>
              <a:tr h="430887">
                <a:tc>
                  <a:txBody>
                    <a:bodyPr/>
                    <a:lstStyle/>
                    <a:p>
                      <a:r>
                        <a:rPr lang="en-US"/>
                        <a:t>Total Length</a:t>
                      </a:r>
                    </a:p>
                  </a:txBody>
                  <a:tcPr/>
                </a:tc>
                <a:tc>
                  <a:txBody>
                    <a:bodyPr/>
                    <a:lstStyle/>
                    <a:p>
                      <a:pPr algn="ctr"/>
                      <a:r>
                        <a:rPr lang="en-US"/>
                        <a:t>750 ft</a:t>
                      </a:r>
                    </a:p>
                  </a:txBody>
                  <a:tcPr/>
                </a:tc>
                <a:tc>
                  <a:txBody>
                    <a:bodyPr/>
                    <a:lstStyle/>
                    <a:p>
                      <a:pPr algn="ctr"/>
                      <a:r>
                        <a:rPr lang="en-US"/>
                        <a:t>400 ft</a:t>
                      </a:r>
                    </a:p>
                  </a:txBody>
                  <a:tcPr/>
                </a:tc>
                <a:tc>
                  <a:txBody>
                    <a:bodyPr/>
                    <a:lstStyle/>
                    <a:p>
                      <a:pPr algn="ctr"/>
                      <a:r>
                        <a:rPr lang="en-US"/>
                        <a:t>700 ft</a:t>
                      </a:r>
                    </a:p>
                  </a:txBody>
                  <a:tcPr/>
                </a:tc>
                <a:tc>
                  <a:txBody>
                    <a:bodyPr/>
                    <a:lstStyle/>
                    <a:p>
                      <a:pPr algn="ctr"/>
                      <a:r>
                        <a:rPr lang="en-US"/>
                        <a:t>96 ft</a:t>
                      </a:r>
                    </a:p>
                  </a:txBody>
                  <a:tcPr/>
                </a:tc>
                <a:tc>
                  <a:txBody>
                    <a:bodyPr/>
                    <a:lstStyle/>
                    <a:p>
                      <a:pPr algn="ctr"/>
                      <a:r>
                        <a:rPr lang="en-US"/>
                        <a:t>1946 ft</a:t>
                      </a:r>
                    </a:p>
                  </a:txBody>
                  <a:tcPr/>
                </a:tc>
                <a:extLst>
                  <a:ext uri="{0D108BD9-81ED-4DB2-BD59-A6C34878D82A}">
                    <a16:rowId xmlns:a16="http://schemas.microsoft.com/office/drawing/2014/main" val="4057713296"/>
                  </a:ext>
                </a:extLst>
              </a:tr>
              <a:tr h="430887">
                <a:tc>
                  <a:txBody>
                    <a:bodyPr/>
                    <a:lstStyle/>
                    <a:p>
                      <a:r>
                        <a:rPr lang="en-US"/>
                        <a:t>Average Grade</a:t>
                      </a:r>
                    </a:p>
                  </a:txBody>
                  <a:tcPr/>
                </a:tc>
                <a:tc>
                  <a:txBody>
                    <a:bodyPr/>
                    <a:lstStyle/>
                    <a:p>
                      <a:pPr algn="ctr"/>
                      <a:r>
                        <a:rPr lang="en-US"/>
                        <a:t>15%</a:t>
                      </a:r>
                    </a:p>
                  </a:txBody>
                  <a:tcPr/>
                </a:tc>
                <a:tc>
                  <a:txBody>
                    <a:bodyPr/>
                    <a:lstStyle/>
                    <a:p>
                      <a:pPr algn="ctr"/>
                      <a:r>
                        <a:rPr lang="en-US"/>
                        <a:t>10%</a:t>
                      </a:r>
                    </a:p>
                  </a:txBody>
                  <a:tcPr/>
                </a:tc>
                <a:tc>
                  <a:txBody>
                    <a:bodyPr/>
                    <a:lstStyle/>
                    <a:p>
                      <a:pPr algn="ctr"/>
                      <a:r>
                        <a:rPr lang="en-US"/>
                        <a:t>15%</a:t>
                      </a:r>
                    </a:p>
                  </a:txBody>
                  <a:tcPr/>
                </a:tc>
                <a:tc>
                  <a:txBody>
                    <a:bodyPr/>
                    <a:lstStyle/>
                    <a:p>
                      <a:pPr algn="ctr"/>
                      <a:r>
                        <a:rPr lang="en-US"/>
                        <a:t>- </a:t>
                      </a:r>
                    </a:p>
                  </a:txBody>
                  <a:tcPr/>
                </a:tc>
                <a:tc>
                  <a:txBody>
                    <a:bodyPr/>
                    <a:lstStyle/>
                    <a:p>
                      <a:pPr algn="ctr"/>
                      <a:r>
                        <a:rPr lang="en-US"/>
                        <a:t>- </a:t>
                      </a:r>
                    </a:p>
                  </a:txBody>
                  <a:tcPr/>
                </a:tc>
                <a:extLst>
                  <a:ext uri="{0D108BD9-81ED-4DB2-BD59-A6C34878D82A}">
                    <a16:rowId xmlns:a16="http://schemas.microsoft.com/office/drawing/2014/main" val="689714709"/>
                  </a:ext>
                </a:extLst>
              </a:tr>
              <a:tr h="430887">
                <a:tc>
                  <a:txBody>
                    <a:bodyPr/>
                    <a:lstStyle/>
                    <a:p>
                      <a:r>
                        <a:rPr lang="en-US"/>
                        <a:t>Cut</a:t>
                      </a:r>
                    </a:p>
                  </a:txBody>
                  <a:tcPr/>
                </a:tc>
                <a:tc>
                  <a:txBody>
                    <a:bodyPr/>
                    <a:lstStyle/>
                    <a:p>
                      <a:pPr lvl="0" algn="ctr">
                        <a:buNone/>
                      </a:pPr>
                      <a:r>
                        <a:rPr lang="en-US">
                          <a:effectLst/>
                        </a:rPr>
                        <a:t>2,215 cubic yards</a:t>
                      </a:r>
                    </a:p>
                  </a:txBody>
                  <a:tcPr/>
                </a:tc>
                <a:tc>
                  <a:txBody>
                    <a:bodyPr/>
                    <a:lstStyle/>
                    <a:p>
                      <a:pPr algn="ctr"/>
                      <a:r>
                        <a:rPr lang="en-US"/>
                        <a:t>921 cubic yards</a:t>
                      </a:r>
                    </a:p>
                  </a:txBody>
                  <a:tcPr/>
                </a:tc>
                <a:tc>
                  <a:txBody>
                    <a:bodyPr/>
                    <a:lstStyle/>
                    <a:p>
                      <a:pPr algn="ctr"/>
                      <a:r>
                        <a:rPr lang="en-US"/>
                        <a:t>1,633 cubic yards</a:t>
                      </a:r>
                    </a:p>
                  </a:txBody>
                  <a:tcPr/>
                </a:tc>
                <a:tc>
                  <a:txBody>
                    <a:bodyPr/>
                    <a:lstStyle/>
                    <a:p>
                      <a:pPr algn="ctr"/>
                      <a:r>
                        <a:rPr lang="en-US"/>
                        <a:t>38 cubic yards</a:t>
                      </a:r>
                    </a:p>
                  </a:txBody>
                  <a:tcPr/>
                </a:tc>
                <a:tc>
                  <a:txBody>
                    <a:bodyPr/>
                    <a:lstStyle/>
                    <a:p>
                      <a:pPr algn="ctr"/>
                      <a:r>
                        <a:rPr lang="en-US"/>
                        <a:t>6,429 cubic yards</a:t>
                      </a:r>
                    </a:p>
                  </a:txBody>
                  <a:tcPr/>
                </a:tc>
                <a:extLst>
                  <a:ext uri="{0D108BD9-81ED-4DB2-BD59-A6C34878D82A}">
                    <a16:rowId xmlns:a16="http://schemas.microsoft.com/office/drawing/2014/main" val="280313318"/>
                  </a:ext>
                </a:extLst>
              </a:tr>
              <a:tr h="430887">
                <a:tc>
                  <a:txBody>
                    <a:bodyPr/>
                    <a:lstStyle/>
                    <a:p>
                      <a:r>
                        <a:rPr lang="en-US"/>
                        <a:t>Fill</a:t>
                      </a:r>
                    </a:p>
                  </a:txBody>
                  <a:tcPr/>
                </a:tc>
                <a:tc>
                  <a:txBody>
                    <a:bodyPr/>
                    <a:lstStyle/>
                    <a:p>
                      <a:pPr algn="ctr"/>
                      <a:r>
                        <a:rPr lang="en-US">
                          <a:effectLst/>
                        </a:rPr>
                        <a:t>3,837</a:t>
                      </a:r>
                      <a:r>
                        <a:rPr lang="en-US"/>
                        <a:t> </a:t>
                      </a:r>
                      <a:r>
                        <a:rPr lang="en-US">
                          <a:effectLst/>
                        </a:rPr>
                        <a:t>cubic yards</a:t>
                      </a:r>
                      <a:endParaRPr lang="en-US"/>
                    </a:p>
                  </a:txBody>
                  <a:tcPr/>
                </a:tc>
                <a:tc>
                  <a:txBody>
                    <a:bodyPr/>
                    <a:lstStyle/>
                    <a:p>
                      <a:pPr algn="ctr"/>
                      <a:r>
                        <a:rPr lang="en-US"/>
                        <a:t>4,210 </a:t>
                      </a:r>
                      <a:r>
                        <a:rPr lang="en-US">
                          <a:effectLst/>
                        </a:rPr>
                        <a:t>cubic yards</a:t>
                      </a:r>
                      <a:endParaRPr lang="en-US"/>
                    </a:p>
                  </a:txBody>
                  <a:tcPr/>
                </a:tc>
                <a:tc>
                  <a:txBody>
                    <a:bodyPr/>
                    <a:lstStyle/>
                    <a:p>
                      <a:pPr algn="ctr"/>
                      <a:r>
                        <a:rPr lang="en-US"/>
                        <a:t>726 </a:t>
                      </a:r>
                      <a:r>
                        <a:rPr lang="en-US">
                          <a:effectLst/>
                        </a:rPr>
                        <a:t>cubic yards</a:t>
                      </a:r>
                      <a:endParaRPr lang="en-US"/>
                    </a:p>
                  </a:txBody>
                  <a:tcPr/>
                </a:tc>
                <a:tc>
                  <a:txBody>
                    <a:bodyPr/>
                    <a:lstStyle/>
                    <a:p>
                      <a:pPr algn="ctr"/>
                      <a:r>
                        <a:rPr lang="en-US"/>
                        <a:t>75 </a:t>
                      </a:r>
                      <a:r>
                        <a:rPr lang="en-US">
                          <a:effectLst/>
                        </a:rPr>
                        <a:t>cubic yards</a:t>
                      </a:r>
                      <a:endParaRPr lang="en-US"/>
                    </a:p>
                  </a:txBody>
                  <a:tcPr/>
                </a:tc>
                <a:tc>
                  <a:txBody>
                    <a:bodyPr/>
                    <a:lstStyle/>
                    <a:p>
                      <a:pPr algn="ctr"/>
                      <a:r>
                        <a:rPr lang="en-US"/>
                        <a:t>7,226 </a:t>
                      </a:r>
                      <a:r>
                        <a:rPr lang="en-US">
                          <a:effectLst/>
                        </a:rPr>
                        <a:t>cubic yards</a:t>
                      </a:r>
                      <a:endParaRPr lang="en-US"/>
                    </a:p>
                  </a:txBody>
                  <a:tcPr/>
                </a:tc>
                <a:extLst>
                  <a:ext uri="{0D108BD9-81ED-4DB2-BD59-A6C34878D82A}">
                    <a16:rowId xmlns:a16="http://schemas.microsoft.com/office/drawing/2014/main" val="628104251"/>
                  </a:ext>
                </a:extLst>
              </a:tr>
              <a:tr h="430887">
                <a:tc>
                  <a:txBody>
                    <a:bodyPr/>
                    <a:lstStyle/>
                    <a:p>
                      <a:r>
                        <a:rPr lang="en-US"/>
                        <a:t>Number of Turnouts</a:t>
                      </a:r>
                    </a:p>
                  </a:txBody>
                  <a:tcPr/>
                </a:tc>
                <a:tc>
                  <a:txBody>
                    <a:bodyPr/>
                    <a:lstStyle/>
                    <a:p>
                      <a:pPr algn="ctr"/>
                      <a:r>
                        <a:rPr lang="en-US"/>
                        <a:t>2</a:t>
                      </a:r>
                    </a:p>
                  </a:txBody>
                  <a:tcPr/>
                </a:tc>
                <a:tc>
                  <a:txBody>
                    <a:bodyPr/>
                    <a:lstStyle/>
                    <a:p>
                      <a:pPr algn="ctr"/>
                      <a:r>
                        <a:rPr lang="en-US"/>
                        <a:t>1</a:t>
                      </a:r>
                    </a:p>
                  </a:txBody>
                  <a:tcPr/>
                </a:tc>
                <a:tc>
                  <a:txBody>
                    <a:bodyPr/>
                    <a:lstStyle/>
                    <a:p>
                      <a:pPr algn="ctr"/>
                      <a:r>
                        <a:rPr lang="en-US"/>
                        <a:t>-</a:t>
                      </a:r>
                    </a:p>
                  </a:txBody>
                  <a:tcPr/>
                </a:tc>
                <a:tc>
                  <a:txBody>
                    <a:bodyPr/>
                    <a:lstStyle/>
                    <a:p>
                      <a:pPr algn="ctr"/>
                      <a:r>
                        <a:rPr lang="en-US"/>
                        <a:t>1</a:t>
                      </a:r>
                    </a:p>
                  </a:txBody>
                  <a:tcPr/>
                </a:tc>
                <a:tc>
                  <a:txBody>
                    <a:bodyPr/>
                    <a:lstStyle/>
                    <a:p>
                      <a:pPr algn="ctr"/>
                      <a:r>
                        <a:rPr lang="en-US"/>
                        <a:t>4</a:t>
                      </a:r>
                    </a:p>
                  </a:txBody>
                  <a:tcPr/>
                </a:tc>
                <a:extLst>
                  <a:ext uri="{0D108BD9-81ED-4DB2-BD59-A6C34878D82A}">
                    <a16:rowId xmlns:a16="http://schemas.microsoft.com/office/drawing/2014/main" val="467455718"/>
                  </a:ext>
                </a:extLst>
              </a:tr>
            </a:tbl>
          </a:graphicData>
        </a:graphic>
      </p:graphicFrame>
      <p:sp>
        <p:nvSpPr>
          <p:cNvPr id="4" name="TextBox 3">
            <a:extLst>
              <a:ext uri="{FF2B5EF4-FFF2-40B4-BE49-F238E27FC236}">
                <a16:creationId xmlns:a16="http://schemas.microsoft.com/office/drawing/2014/main" id="{EF33CE12-43F0-447E-9392-F29C90702CB3}"/>
              </a:ext>
            </a:extLst>
          </p:cNvPr>
          <p:cNvSpPr txBox="1"/>
          <p:nvPr/>
        </p:nvSpPr>
        <p:spPr>
          <a:xfrm>
            <a:off x="6096000" y="973667"/>
            <a:ext cx="471593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Calibri"/>
              </a:rPr>
              <a:t>Drainage is expected to occur naturally along the slope of the roads.</a:t>
            </a:r>
          </a:p>
        </p:txBody>
      </p:sp>
      <p:pic>
        <p:nvPicPr>
          <p:cNvPr id="10" name="Audio 9">
            <a:hlinkClick r:id="" action="ppaction://media"/>
            <a:extLst>
              <a:ext uri="{FF2B5EF4-FFF2-40B4-BE49-F238E27FC236}">
                <a16:creationId xmlns:a16="http://schemas.microsoft.com/office/drawing/2014/main" id="{F9B69FF8-71BB-4ECD-84BA-FB9E4D09C5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56176722"/>
      </p:ext>
    </p:extLst>
  </p:cSld>
  <p:clrMapOvr>
    <a:masterClrMapping/>
  </p:clrMapOvr>
  <mc:AlternateContent xmlns:mc="http://schemas.openxmlformats.org/markup-compatibility/2006">
    <mc:Choice xmlns:p14="http://schemas.microsoft.com/office/powerpoint/2010/main" Requires="p14">
      <p:transition spd="slow" p14:dur="2000" advTm="32973"/>
    </mc:Choice>
    <mc:Fallback>
      <p:transition spd="slow" advTm="32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3A86A75C-4F4B-4683-9AE1-C65F6400EC91}">
      <p14:laserTraceLst xmlns:p14="http://schemas.microsoft.com/office/powerpoint/2010/main">
        <p14:tracePtLst>
          <p14:tracePt t="566" x="4497388" y="6846888"/>
          <p14:tracePt t="567" x="4502150" y="6840538"/>
          <p14:tracePt t="569" x="4508500" y="6835775"/>
          <p14:tracePt t="570" x="4513263" y="6829425"/>
          <p14:tracePt t="571" x="4519613" y="6824663"/>
          <p14:tracePt t="573" x="4530725" y="6818313"/>
          <p14:tracePt t="574" x="4530725" y="6807200"/>
          <p14:tracePt t="576" x="4548188" y="6802438"/>
          <p14:tracePt t="577" x="4548188" y="6796088"/>
          <p14:tracePt t="578" x="4552950" y="6796088"/>
          <p14:tracePt t="579" x="4552950" y="6791325"/>
          <p14:tracePt t="580" x="4564063" y="6784975"/>
          <p14:tracePt t="582" x="4570413" y="6778625"/>
          <p14:tracePt t="583" x="4575175" y="6767513"/>
          <p14:tracePt t="584" x="4581525" y="6767513"/>
          <p14:tracePt t="585" x="4586288" y="6762750"/>
          <p14:tracePt t="586" x="4592638" y="6756400"/>
          <p14:tracePt t="587" x="4597400" y="6756400"/>
          <p14:tracePt t="588" x="4603750" y="6745288"/>
          <p14:tracePt t="589" x="4608513" y="6745288"/>
          <p14:tracePt t="590" x="4608513" y="6740525"/>
          <p14:tracePt t="591" x="4621213" y="6734175"/>
          <p14:tracePt t="592" x="4625975" y="6729413"/>
          <p14:tracePt t="593" x="4632325" y="6723063"/>
          <p14:tracePt t="594" x="4637088" y="6723063"/>
          <p14:tracePt t="595" x="4643438" y="6716713"/>
          <p14:tracePt t="596" x="4654550" y="6705600"/>
          <p14:tracePt t="598" x="4659313" y="6700838"/>
          <p14:tracePt t="599" x="4676775" y="6694488"/>
          <p14:tracePt t="600" x="4676775" y="6683375"/>
          <p14:tracePt t="601" x="4681538" y="6683375"/>
          <p14:tracePt t="602" x="4694238" y="6678613"/>
          <p14:tracePt t="603" x="4699000" y="6667500"/>
          <p14:tracePt t="604" x="4710113" y="6661150"/>
          <p14:tracePt t="606" x="4721225" y="6656388"/>
          <p14:tracePt t="607" x="4732338" y="6643688"/>
          <p14:tracePt t="609" x="4743450" y="6632575"/>
          <p14:tracePt t="610" x="4749800" y="6632575"/>
          <p14:tracePt t="611" x="4756150" y="6627813"/>
          <p14:tracePt t="612" x="4767263" y="6616700"/>
          <p14:tracePt t="613" x="4772025" y="6610350"/>
          <p14:tracePt t="614" x="4783138" y="6605588"/>
          <p14:tracePt t="615" x="4789488" y="6605588"/>
          <p14:tracePt t="616" x="4794250" y="6594475"/>
          <p14:tracePt t="617" x="4805363" y="6588125"/>
          <p14:tracePt t="618" x="4816475" y="6577013"/>
          <p14:tracePt t="619" x="4822825" y="6577013"/>
          <p14:tracePt t="620" x="4829175" y="6559550"/>
          <p14:tracePt t="621" x="4840288" y="6559550"/>
          <p14:tracePt t="622" x="4840288" y="6554788"/>
          <p14:tracePt t="623" x="4851400" y="6548438"/>
          <p14:tracePt t="624" x="4867275" y="6537325"/>
          <p14:tracePt t="626" x="4873625" y="6526213"/>
          <p14:tracePt t="627" x="4884738" y="6515100"/>
          <p14:tracePt t="628" x="4895850" y="6508750"/>
          <p14:tracePt t="629" x="4906963" y="6497638"/>
          <p14:tracePt t="630" x="4913313" y="6492875"/>
          <p14:tracePt t="631" x="4918075" y="6481763"/>
          <p14:tracePt t="632" x="4929188" y="6475413"/>
          <p14:tracePt t="634" x="4940300" y="6464300"/>
          <p14:tracePt t="635" x="4951413" y="6459538"/>
          <p14:tracePt t="636" x="4957763" y="6448425"/>
          <p14:tracePt t="637" x="4968875" y="6442075"/>
          <p14:tracePt t="638" x="4979988" y="6430963"/>
          <p14:tracePt t="639" x="4991100" y="6419850"/>
          <p14:tracePt t="640" x="4997450" y="6413500"/>
          <p14:tracePt t="641" x="5002213" y="6402388"/>
          <p14:tracePt t="642" x="5013325" y="6397625"/>
          <p14:tracePt t="643" x="5019675" y="6386513"/>
          <p14:tracePt t="644" x="5030788" y="6380163"/>
          <p14:tracePt t="645" x="5037138" y="6369050"/>
          <p14:tracePt t="646" x="5048250" y="6357938"/>
          <p14:tracePt t="647" x="5053013" y="6351588"/>
          <p14:tracePt t="648" x="5059363" y="6340475"/>
          <p14:tracePt t="649" x="5064125" y="6335713"/>
          <p14:tracePt t="650" x="5075238" y="6324600"/>
          <p14:tracePt t="651" x="5081588" y="6313488"/>
          <p14:tracePt t="652" x="5092700" y="6307138"/>
          <p14:tracePt t="653" x="5099050" y="6296025"/>
          <p14:tracePt t="654" x="5110163" y="6284913"/>
          <p14:tracePt t="655" x="5114925" y="6273800"/>
          <p14:tracePt t="657" x="5132388" y="6251575"/>
          <p14:tracePt t="658" x="5143500" y="6238875"/>
          <p14:tracePt t="659" x="5148263" y="6227763"/>
          <p14:tracePt t="660" x="5159375" y="6216650"/>
          <p14:tracePt t="661" x="5165725" y="6211888"/>
          <p14:tracePt t="663" x="5172075" y="6200775"/>
          <p14:tracePt t="663" x="5183188" y="6189663"/>
          <p14:tracePt t="664" x="5194300" y="6172200"/>
          <p14:tracePt t="665" x="5194300" y="6165850"/>
          <p14:tracePt t="666" x="5205413" y="6149975"/>
          <p14:tracePt t="667" x="5216525" y="6132513"/>
          <p14:tracePt t="668" x="5221288" y="6121400"/>
          <p14:tracePt t="669" x="5227638" y="6110288"/>
          <p14:tracePt t="670" x="5238750" y="6092825"/>
          <p14:tracePt t="673" x="5245100" y="6081713"/>
          <p14:tracePt t="673" x="5260975" y="6054725"/>
          <p14:tracePt t="674" x="5267325" y="6043613"/>
          <p14:tracePt t="676" x="5272088" y="6037263"/>
          <p14:tracePt t="677" x="5283200" y="6003925"/>
          <p14:tracePt t="678" x="5294313" y="5986463"/>
          <p14:tracePt t="679" x="5300663" y="5981700"/>
          <p14:tracePt t="680" x="5307013" y="5957888"/>
          <p14:tracePt t="681" x="5318125" y="5942013"/>
          <p14:tracePt t="682" x="5318125" y="5935663"/>
          <p14:tracePt t="683" x="5329238" y="5919788"/>
          <p14:tracePt t="684" x="5340350" y="5902325"/>
          <p14:tracePt t="685" x="5345113" y="5880100"/>
          <p14:tracePt t="686" x="5351463" y="5862638"/>
          <p14:tracePt t="687" x="5356225" y="5857875"/>
          <p14:tracePt t="688" x="5362575" y="5840413"/>
          <p14:tracePt t="689" x="5367338" y="5818188"/>
          <p14:tracePt t="691" x="5384800" y="5784850"/>
          <p14:tracePt t="692" x="5391150" y="5762625"/>
          <p14:tracePt t="693" x="5402263" y="5745163"/>
          <p14:tracePt t="694" x="5407025" y="5727700"/>
          <p14:tracePt t="695" x="5407025" y="5716588"/>
          <p14:tracePt t="696" x="5418138" y="5694363"/>
          <p14:tracePt t="697" x="5429250" y="5676900"/>
          <p14:tracePt t="698" x="5429250" y="5661025"/>
          <p14:tracePt t="699" x="5435600" y="5632450"/>
          <p14:tracePt t="700" x="5446713" y="5614988"/>
          <p14:tracePt t="701" x="5453063" y="5610225"/>
          <p14:tracePt t="702" x="5457825" y="5576888"/>
          <p14:tracePt t="703" x="5464175" y="5559425"/>
          <p14:tracePt t="705" x="5468938" y="5548313"/>
          <p14:tracePt t="705" x="5480050" y="5519738"/>
          <p14:tracePt t="706" x="5480050" y="5503863"/>
          <p14:tracePt t="707" x="5486400" y="5486400"/>
          <p14:tracePt t="708" x="5497513" y="5457825"/>
          <p14:tracePt t="709" x="5502275" y="5446713"/>
          <p14:tracePt t="710" x="5508625" y="5424488"/>
          <p14:tracePt t="711" x="5514975" y="5402263"/>
          <p14:tracePt t="712" x="5519738" y="5384800"/>
          <p14:tracePt t="713" x="5530850" y="5357813"/>
          <p14:tracePt t="714" x="5530850" y="5345113"/>
          <p14:tracePt t="715" x="5541963" y="5311775"/>
          <p14:tracePt t="716" x="5541963" y="5300663"/>
          <p14:tracePt t="717" x="5553075" y="5267325"/>
          <p14:tracePt t="718" x="5559425" y="5256213"/>
          <p14:tracePt t="719" x="5570538" y="5227638"/>
          <p14:tracePt t="720" x="5570538" y="5210175"/>
          <p14:tracePt t="721" x="5575300" y="5187950"/>
          <p14:tracePt t="722" x="5588000" y="5165725"/>
          <p14:tracePt t="723" x="5592763" y="5137150"/>
          <p14:tracePt t="724" x="5603875" y="5114925"/>
          <p14:tracePt t="725" x="5603875" y="5092700"/>
          <p14:tracePt t="726" x="5610225" y="5076825"/>
          <p14:tracePt t="727" x="5621338" y="5041900"/>
          <p14:tracePt t="728" x="5626100" y="5026025"/>
          <p14:tracePt t="729" x="5632450" y="5002213"/>
          <p14:tracePt t="730" x="5637213" y="4979988"/>
          <p14:tracePt t="731" x="5643563" y="4953000"/>
          <p14:tracePt t="732" x="5649913" y="4935538"/>
          <p14:tracePt t="733" x="5661025" y="4902200"/>
          <p14:tracePt t="734" x="5665788" y="4891088"/>
          <p14:tracePt t="736" x="5672138" y="4862513"/>
          <p14:tracePt t="736" x="5683250" y="4829175"/>
          <p14:tracePt t="737" x="5683250" y="4811713"/>
          <p14:tracePt t="738" x="5694363" y="4783138"/>
          <p14:tracePt t="739" x="5699125" y="4767263"/>
          <p14:tracePt t="740" x="5705475" y="4738688"/>
          <p14:tracePt t="741" x="5710238" y="4716463"/>
          <p14:tracePt t="742" x="5722938" y="4687888"/>
          <p14:tracePt t="743" x="5722938" y="4659313"/>
          <p14:tracePt t="744" x="5727700" y="4643438"/>
          <p14:tracePt t="745" x="5738813" y="4610100"/>
          <p14:tracePt t="746" x="5745163" y="4592638"/>
          <p14:tracePt t="747" x="5749925" y="4570413"/>
          <p14:tracePt t="748" x="5761038" y="4537075"/>
          <p14:tracePt t="749" x="5761038" y="4519613"/>
          <p14:tracePt t="750" x="5772150" y="4486275"/>
          <p14:tracePt t="751" x="5778500" y="4468813"/>
          <p14:tracePt t="752" x="5783263" y="4451350"/>
          <p14:tracePt t="753" x="5795963" y="4413250"/>
          <p14:tracePt t="754" x="5800725" y="4395788"/>
          <p14:tracePt t="755" x="5800725" y="4378325"/>
          <p14:tracePt t="756" x="5807075" y="4344988"/>
          <p14:tracePt t="757" x="5818188" y="4322763"/>
          <p14:tracePt t="758" x="5822950" y="4300538"/>
          <p14:tracePt t="759" x="5829300" y="4271963"/>
          <p14:tracePt t="760" x="5834063" y="4256088"/>
          <p14:tracePt t="761" x="5834063" y="4238625"/>
          <p14:tracePt t="762" x="5851525" y="4198938"/>
          <p14:tracePt t="763" x="5851525" y="4181475"/>
          <p14:tracePt t="764" x="5862638" y="4154488"/>
          <p14:tracePt t="765" x="5868988" y="4137025"/>
          <p14:tracePt t="766" x="5873750" y="4108450"/>
          <p14:tracePt t="767" x="5880100" y="4092575"/>
          <p14:tracePt t="768" x="5884863" y="4064000"/>
          <p14:tracePt t="769" x="5891213" y="4048125"/>
          <p14:tracePt t="770" x="5895975" y="4013200"/>
          <p14:tracePt t="771" x="5902325" y="4002088"/>
          <p14:tracePt t="772" x="5907088" y="3979863"/>
          <p14:tracePt t="773" x="5913438" y="3957638"/>
          <p14:tracePt t="774" x="5918200" y="3924300"/>
          <p14:tracePt t="775" x="5924550" y="3913188"/>
          <p14:tracePt t="776" x="5935663" y="3889375"/>
          <p14:tracePt t="777" x="5935663" y="3873500"/>
          <p14:tracePt t="778" x="5942013" y="3838575"/>
          <p14:tracePt t="779" x="5946775" y="3822700"/>
          <p14:tracePt t="780" x="5957888" y="3794125"/>
          <p14:tracePt t="781" x="5964238" y="3778250"/>
          <p14:tracePt t="782" x="5969000" y="3760788"/>
          <p14:tracePt t="783" x="5969000" y="3732213"/>
          <p14:tracePt t="784" x="5975350" y="3716338"/>
          <p14:tracePt t="785" x="5986463" y="3687763"/>
          <p14:tracePt t="786" x="5991225" y="3670300"/>
          <p14:tracePt t="787" x="5997575" y="3648075"/>
          <p14:tracePt t="788" x="5997575" y="3630613"/>
          <p14:tracePt t="789" x="6003925" y="3614738"/>
          <p14:tracePt t="790" x="6008688" y="3586163"/>
          <p14:tracePt t="791" x="6015038" y="3570288"/>
          <p14:tracePt t="792" x="6019800" y="3557588"/>
          <p14:tracePt t="793" x="6019800" y="3535363"/>
          <p14:tracePt t="794" x="6026150" y="3508375"/>
          <p14:tracePt t="795" x="6030913" y="3495675"/>
          <p14:tracePt t="796" x="6037263" y="3462338"/>
          <p14:tracePt t="797" x="6042025" y="3451225"/>
          <p14:tracePt t="798" x="6048375" y="3429000"/>
          <p14:tracePt t="799" x="6048375" y="3411538"/>
          <p14:tracePt t="800" x="6053138" y="3395663"/>
          <p14:tracePt t="802" x="6065838" y="3349625"/>
          <p14:tracePt t="803" x="6065838" y="3338513"/>
          <p14:tracePt t="804" x="6070600" y="3311525"/>
          <p14:tracePt t="805" x="6076950" y="3294063"/>
          <p14:tracePt t="806" x="6081713" y="3276600"/>
          <p14:tracePt t="807" x="6081713" y="3265488"/>
          <p14:tracePt t="808" x="6088063" y="3238500"/>
          <p14:tracePt t="809" x="6088063" y="3221038"/>
          <p14:tracePt t="810" x="6092825" y="3209925"/>
          <p14:tracePt t="811" x="6099175" y="3198813"/>
          <p14:tracePt t="812" x="6103938" y="3170238"/>
          <p14:tracePt t="813" x="6103938" y="3148013"/>
          <p14:tracePt t="814" x="6103938" y="3136900"/>
          <p14:tracePt t="815" x="6110288" y="3125788"/>
          <p14:tracePt t="816" x="6115050" y="3097213"/>
          <p14:tracePt t="817" x="6121400" y="3079750"/>
          <p14:tracePt t="818" x="6121400" y="3068638"/>
          <p14:tracePt t="819" x="6126163" y="3052763"/>
          <p14:tracePt t="820" x="6126163" y="3041650"/>
          <p14:tracePt t="821" x="6126163" y="3013075"/>
          <p14:tracePt t="823" x="6138863" y="2979738"/>
          <p14:tracePt t="824" x="6138863" y="2968625"/>
          <p14:tracePt t="825" x="6143625" y="2957513"/>
          <p14:tracePt t="826" x="6143625" y="2944813"/>
          <p14:tracePt t="827" x="6143625" y="2928938"/>
          <p14:tracePt t="828" x="6149975" y="2900363"/>
          <p14:tracePt t="829" x="6149975" y="2889250"/>
          <p14:tracePt t="830" x="6154738" y="2867025"/>
          <p14:tracePt t="831" x="6161088" y="2855913"/>
          <p14:tracePt t="832" x="6161088" y="2844800"/>
          <p14:tracePt t="833" x="6165850" y="2833688"/>
          <p14:tracePt t="834" x="6165850" y="2816225"/>
          <p14:tracePt t="835" x="6165850" y="2798763"/>
          <p14:tracePt t="837" x="6172200" y="2776538"/>
          <p14:tracePt t="838" x="6172200" y="2765425"/>
          <p14:tracePt t="839" x="6176963" y="2736850"/>
          <p14:tracePt t="840" x="6183313" y="2725738"/>
          <p14:tracePt t="841" x="6183313" y="2709863"/>
          <p14:tracePt t="842" x="6183313" y="2692400"/>
          <p14:tracePt t="843" x="6183313" y="2681288"/>
          <p14:tracePt t="844" x="6188075" y="2670175"/>
          <p14:tracePt t="845" x="6188075" y="2659063"/>
          <p14:tracePt t="846" x="6194425" y="2641600"/>
          <p14:tracePt t="847" x="6194425" y="2636838"/>
          <p14:tracePt t="848" x="6194425" y="2625725"/>
          <p14:tracePt t="849" x="6200775" y="2614613"/>
          <p14:tracePt t="850" x="6200775" y="2601913"/>
          <p14:tracePt t="851" x="6200775" y="2586038"/>
          <p14:tracePt t="852" x="6200775" y="2574925"/>
          <p14:tracePt t="853" x="6205538" y="2563813"/>
          <p14:tracePt t="854" x="6205538" y="2546350"/>
          <p14:tracePt t="855" x="6211888" y="2528888"/>
          <p14:tracePt t="856" x="6211888" y="2524125"/>
          <p14:tracePt t="857" x="6211888" y="2513013"/>
          <p14:tracePt t="858" x="6211888" y="2506663"/>
          <p14:tracePt t="859" x="6216650" y="2495550"/>
          <p14:tracePt t="860" x="6216650" y="2479675"/>
          <p14:tracePt t="861" x="6216650" y="2466975"/>
          <p14:tracePt t="862" x="6216650" y="2455863"/>
          <p14:tracePt t="863" x="6216650" y="2451100"/>
          <p14:tracePt t="864" x="6223000" y="2439988"/>
          <p14:tracePt t="865" x="6223000" y="2428875"/>
          <p14:tracePt t="866" x="6223000" y="2417763"/>
          <p14:tracePt t="867" x="6223000" y="2411413"/>
          <p14:tracePt t="868" x="6227763" y="2400300"/>
          <p14:tracePt t="869" x="6227763" y="2389188"/>
          <p14:tracePt t="870" x="6227763" y="2371725"/>
          <p14:tracePt t="872" x="6227763" y="2360613"/>
          <p14:tracePt t="873" x="6227763" y="2355850"/>
          <p14:tracePt t="874" x="6227763" y="2349500"/>
          <p14:tracePt t="875" x="6227763" y="2333625"/>
          <p14:tracePt t="876" x="6234113" y="2320925"/>
          <p14:tracePt t="877" x="6234113" y="2316163"/>
          <p14:tracePt t="878" x="6234113" y="2309813"/>
          <p14:tracePt t="879" x="6234113" y="2305050"/>
          <p14:tracePt t="880" x="6234113" y="2287588"/>
          <p14:tracePt t="882" x="6238875" y="2276475"/>
          <p14:tracePt t="883" x="6238875" y="2271713"/>
          <p14:tracePt t="884" x="6238875" y="2265363"/>
          <p14:tracePt t="885" x="6238875" y="2254250"/>
          <p14:tracePt t="886" x="6238875" y="2243138"/>
          <p14:tracePt t="887" x="6238875" y="2236788"/>
          <p14:tracePt t="888" x="6238875" y="2232025"/>
          <p14:tracePt t="890" x="6238875" y="2220913"/>
          <p14:tracePt t="907" x="6245225" y="2119313"/>
          <p14:tracePt t="908" x="6245225" y="2112963"/>
          <p14:tracePt t="910" x="6245225" y="2108200"/>
          <p14:tracePt t="911" x="6245225" y="2097088"/>
          <p14:tracePt t="914" x="6245225" y="2085975"/>
          <p14:tracePt t="916" x="6245225" y="2079625"/>
          <p14:tracePt t="918" x="6245225" y="2068513"/>
          <p14:tracePt t="920" x="6245225" y="2063750"/>
          <p14:tracePt t="922" x="6245225" y="2057400"/>
          <p14:tracePt t="924" x="6245225" y="2051050"/>
          <p14:tracePt t="925" x="6245225" y="2046288"/>
          <p14:tracePt t="927" x="6245225" y="2039938"/>
          <p14:tracePt t="929" x="6245225" y="2035175"/>
          <p14:tracePt t="932" x="6245225" y="2028825"/>
          <p14:tracePt t="933" x="6245225" y="2024063"/>
          <p14:tracePt t="936" x="6245225" y="2017713"/>
          <p14:tracePt t="939" x="6245225" y="2012950"/>
          <p14:tracePt t="943" x="6245225" y="2006600"/>
          <p14:tracePt t="944" x="6245225" y="2001838"/>
          <p14:tracePt t="949" x="6245225" y="1995488"/>
          <p14:tracePt t="955" x="6245225" y="1990725"/>
          <p14:tracePt t="966" x="6245225" y="1984375"/>
          <p14:tracePt t="1393" x="6245225" y="1978025"/>
          <p14:tracePt t="1403" x="6245225" y="1973263"/>
          <p14:tracePt t="1404" x="6249988" y="1973263"/>
          <p14:tracePt t="1409" x="6249988" y="1966913"/>
          <p14:tracePt t="1415" x="6249988" y="1962150"/>
          <p14:tracePt t="1416" x="6256338" y="1962150"/>
          <p14:tracePt t="1417" x="6256338" y="1955800"/>
          <p14:tracePt t="1423" x="6256338" y="1951038"/>
          <p14:tracePt t="1429" x="6261100" y="1951038"/>
          <p14:tracePt t="1433" x="6261100" y="1944688"/>
          <p14:tracePt t="1436" x="6267450" y="1944688"/>
          <p14:tracePt t="1438" x="6273800" y="1944688"/>
          <p14:tracePt t="2134" x="6267450" y="1944688"/>
          <p14:tracePt t="2145" x="6261100" y="1944688"/>
          <p14:tracePt t="2153" x="6256338" y="1944688"/>
          <p14:tracePt t="2158" x="6249988" y="1944688"/>
          <p14:tracePt t="2161" x="6245225" y="1944688"/>
          <p14:tracePt t="2163" x="6245225" y="1951038"/>
          <p14:tracePt t="2164" x="6238875" y="1951038"/>
          <p14:tracePt t="2169" x="6234113" y="1951038"/>
          <p14:tracePt t="2172" x="6227763" y="1951038"/>
          <p14:tracePt t="2174" x="6227763" y="1955800"/>
          <p14:tracePt t="2176" x="6223000" y="1955800"/>
          <p14:tracePt t="2177" x="6216650" y="1955800"/>
          <p14:tracePt t="2179" x="6216650" y="1962150"/>
          <p14:tracePt t="2181" x="6211888" y="1962150"/>
          <p14:tracePt t="2184" x="6205538" y="1962150"/>
          <p14:tracePt t="2186" x="6200775" y="1962150"/>
          <p14:tracePt t="2188" x="6194425" y="1962150"/>
          <p14:tracePt t="2190" x="6188075" y="1966913"/>
          <p14:tracePt t="2193" x="6183313" y="1966913"/>
          <p14:tracePt t="2195" x="6176963" y="1966913"/>
          <p14:tracePt t="2196" x="6172200" y="1966913"/>
          <p14:tracePt t="2199" x="6165850" y="1966913"/>
          <p14:tracePt t="2202" x="6161088" y="1966913"/>
          <p14:tracePt t="2203" x="6154738" y="1966913"/>
          <p14:tracePt t="2205" x="6149975" y="1966913"/>
          <p14:tracePt t="2206" x="6143625" y="1966913"/>
          <p14:tracePt t="2208" x="6138863" y="1966913"/>
          <p14:tracePt t="2210" x="6132513" y="1966913"/>
          <p14:tracePt t="2211" x="6126163" y="1966913"/>
          <p14:tracePt t="2214" x="6121400" y="1966913"/>
          <p14:tracePt t="2215" x="6115050" y="1966913"/>
          <p14:tracePt t="2216" x="6110288" y="1966913"/>
          <p14:tracePt t="2219" x="6103938" y="1966913"/>
          <p14:tracePt t="2220" x="6099175" y="1966913"/>
          <p14:tracePt t="2222" x="6092825" y="1966913"/>
          <p14:tracePt t="2223" x="6088063" y="1966913"/>
          <p14:tracePt t="2224" x="6088063" y="1962150"/>
          <p14:tracePt t="2225" x="6081713" y="1962150"/>
          <p14:tracePt t="2226" x="6076950" y="1955800"/>
          <p14:tracePt t="2228" x="6070600" y="1955800"/>
          <p14:tracePt t="2229" x="6065838" y="1955800"/>
          <p14:tracePt t="2231" x="6065838" y="1951038"/>
          <p14:tracePt t="2232" x="6059488" y="1951038"/>
          <p14:tracePt t="2233" x="6053138" y="1951038"/>
          <p14:tracePt t="2234" x="6048375" y="1944688"/>
          <p14:tracePt t="2236" x="6042025" y="1939925"/>
          <p14:tracePt t="2238" x="6037263" y="1939925"/>
          <p14:tracePt t="2240" x="6030913" y="1939925"/>
          <p14:tracePt t="2241" x="6026150" y="1933575"/>
          <p14:tracePt t="2243" x="6019800" y="1933575"/>
          <p14:tracePt t="2244" x="6019800" y="1928813"/>
          <p14:tracePt t="2245" x="6015038" y="1928813"/>
          <p14:tracePt t="2248" x="6008688" y="1922463"/>
          <p14:tracePt t="2249" x="6003925" y="1922463"/>
          <p14:tracePt t="2252" x="5997575" y="1916113"/>
          <p14:tracePt t="2254" x="5997575" y="1911350"/>
          <p14:tracePt t="2255" x="5991225" y="1911350"/>
          <p14:tracePt t="2257" x="5986463" y="1905000"/>
          <p14:tracePt t="2259" x="5980113" y="1905000"/>
          <p14:tracePt t="2260" x="5980113" y="1900238"/>
          <p14:tracePt t="2262" x="5975350" y="1900238"/>
          <p14:tracePt t="2263" x="5975350" y="1893888"/>
          <p14:tracePt t="2265" x="5975350" y="1889125"/>
          <p14:tracePt t="2266" x="5969000" y="1889125"/>
          <p14:tracePt t="2268" x="5969000" y="1882775"/>
          <p14:tracePt t="2270" x="5964238" y="1882775"/>
          <p14:tracePt t="2272" x="5957888" y="1878013"/>
          <p14:tracePt t="2275" x="5957888" y="1871663"/>
          <p14:tracePt t="2276" x="5953125" y="1871663"/>
          <p14:tracePt t="2277" x="5953125" y="1866900"/>
          <p14:tracePt t="2279" x="5946775" y="1866900"/>
          <p14:tracePt t="2280" x="5946775" y="1860550"/>
          <p14:tracePt t="2282" x="5942013" y="1855788"/>
          <p14:tracePt t="2286" x="5942013" y="1849438"/>
          <p14:tracePt t="2287" x="5935663" y="1843088"/>
          <p14:tracePt t="2288" x="5930900" y="1843088"/>
          <p14:tracePt t="2290" x="5930900" y="1838325"/>
          <p14:tracePt t="2293" x="5924550" y="1831975"/>
          <p14:tracePt t="2295" x="5924550" y="1827213"/>
          <p14:tracePt t="2296" x="5918200" y="1827213"/>
          <p14:tracePt t="2297" x="5918200" y="1820863"/>
          <p14:tracePt t="2300" x="5913438" y="1816100"/>
          <p14:tracePt t="2302" x="5907088" y="1809750"/>
          <p14:tracePt t="2305" x="5902325" y="1804988"/>
          <p14:tracePt t="2306" x="5902325" y="1798638"/>
          <p14:tracePt t="2309" x="5895975" y="1793875"/>
          <p14:tracePt t="2312" x="5891213" y="1787525"/>
          <p14:tracePt t="2314" x="5884863" y="1781175"/>
          <p14:tracePt t="2316" x="5884863" y="1776413"/>
          <p14:tracePt t="2317" x="5880100" y="1776413"/>
          <p14:tracePt t="2318" x="5880100" y="1770063"/>
          <p14:tracePt t="2319" x="5873750" y="1770063"/>
          <p14:tracePt t="2320" x="5873750" y="1765300"/>
          <p14:tracePt t="2323" x="5868988" y="1758950"/>
          <p14:tracePt t="2324" x="5862638" y="1758950"/>
          <p14:tracePt t="2325" x="5862638" y="1754188"/>
          <p14:tracePt t="2326" x="5857875" y="1747838"/>
          <p14:tracePt t="2329" x="5851525" y="1743075"/>
          <p14:tracePt t="2331" x="5845175" y="1736725"/>
          <p14:tracePt t="2333" x="5840413" y="1736725"/>
          <p14:tracePt t="2334" x="5840413" y="1731963"/>
          <p14:tracePt t="2335" x="5840413" y="1725613"/>
          <p14:tracePt t="2336" x="5834063" y="1725613"/>
          <p14:tracePt t="2337" x="5834063" y="1720850"/>
          <p14:tracePt t="2338" x="5829300" y="1720850"/>
          <p14:tracePt t="2340" x="5822950" y="1708150"/>
          <p14:tracePt t="2342" x="5818188" y="1708150"/>
          <p14:tracePt t="2343" x="5818188" y="1703388"/>
          <p14:tracePt t="2344" x="5811838" y="1703388"/>
          <p14:tracePt t="2345" x="5811838" y="1697038"/>
          <p14:tracePt t="2347" x="5807075" y="1692275"/>
          <p14:tracePt t="2348" x="5800725" y="1685925"/>
          <p14:tracePt t="2351" x="5795963" y="1681163"/>
          <p14:tracePt t="2354" x="5789613" y="1674813"/>
          <p14:tracePt t="2356" x="5783263" y="1670050"/>
          <p14:tracePt t="2358" x="5778500" y="1663700"/>
          <p14:tracePt t="2360" x="5772150" y="1658938"/>
          <p14:tracePt t="2361" x="5772150" y="1652588"/>
          <p14:tracePt t="2362" x="5767388" y="1652588"/>
          <p14:tracePt t="2363" x="5767388" y="1647825"/>
          <p14:tracePt t="2364" x="5761038" y="1647825"/>
          <p14:tracePt t="2365" x="5761038" y="1641475"/>
          <p14:tracePt t="2366" x="5756275" y="1641475"/>
          <p14:tracePt t="2368" x="5756275" y="1635125"/>
          <p14:tracePt t="2369" x="5749925" y="1630363"/>
          <p14:tracePt t="2371" x="5745163" y="1624013"/>
          <p14:tracePt t="2373" x="5745163" y="1619250"/>
          <p14:tracePt t="2374" x="5738813" y="1619250"/>
          <p14:tracePt t="2375" x="5734050" y="1619250"/>
          <p14:tracePt t="2376" x="5734050" y="1612900"/>
          <p14:tracePt t="2378" x="5727700" y="1608138"/>
          <p14:tracePt t="2379" x="5727700" y="1601788"/>
          <p14:tracePt t="2380" x="5722938" y="1601788"/>
          <p14:tracePt t="2382" x="5722938" y="1597025"/>
          <p14:tracePt t="2383" x="5716588" y="1597025"/>
          <p14:tracePt t="2385" x="5710238" y="1590675"/>
          <p14:tracePt t="2387" x="5705475" y="1585913"/>
          <p14:tracePt t="2389" x="5705475" y="1579563"/>
          <p14:tracePt t="2391" x="5699125" y="1579563"/>
          <p14:tracePt t="2392" x="5699125" y="1573213"/>
          <p14:tracePt t="2394" x="5694363" y="1573213"/>
          <p14:tracePt t="2395" x="5688013" y="1568450"/>
          <p14:tracePt t="2398" x="5683250" y="1562100"/>
          <p14:tracePt t="2400" x="5683250" y="1557338"/>
          <p14:tracePt t="2401" x="5676900" y="1557338"/>
          <p14:tracePt t="2404" x="5672138" y="1550988"/>
          <p14:tracePt t="2406" x="5665788" y="1550988"/>
          <p14:tracePt t="2408" x="5665788" y="1546225"/>
          <p14:tracePt t="2409" x="5661025" y="1546225"/>
          <p14:tracePt t="2411" x="5654675" y="1539875"/>
          <p14:tracePt t="2414" x="5649913" y="1539875"/>
          <p14:tracePt t="2416" x="5643563" y="1535113"/>
          <p14:tracePt t="2418" x="5643563" y="1528763"/>
          <p14:tracePt t="2419" x="5637213" y="1528763"/>
          <p14:tracePt t="2423" x="5632450" y="1528763"/>
          <p14:tracePt t="2424" x="5632450" y="1524000"/>
          <p14:tracePt t="2426" x="5626100" y="1524000"/>
          <p14:tracePt t="2427" x="5621338" y="1524000"/>
          <p14:tracePt t="2430" x="5621338" y="1517650"/>
          <p14:tracePt t="2431" x="5614988" y="1517650"/>
          <p14:tracePt t="2434" x="5610225" y="1517650"/>
          <p14:tracePt t="2436" x="5610225" y="1512888"/>
          <p14:tracePt t="2437" x="5603875" y="1512888"/>
          <p14:tracePt t="2439" x="5599113" y="1506538"/>
          <p14:tracePt t="2442" x="5592763" y="1506538"/>
          <p14:tracePt t="2445" x="5588000" y="1506538"/>
          <p14:tracePt t="2446" x="5588000" y="1500188"/>
          <p14:tracePt t="2448" x="5581650" y="1500188"/>
          <p14:tracePt t="2450" x="5575300" y="1500188"/>
          <p14:tracePt t="2453" x="5570538" y="1495425"/>
          <p14:tracePt t="2457" x="5564188" y="1495425"/>
          <p14:tracePt t="2461" x="5559425" y="1489075"/>
          <p14:tracePt t="2465" x="5559425" y="1484313"/>
          <p14:tracePt t="2466" x="5553075" y="1484313"/>
          <p14:tracePt t="2469" x="5548313" y="1484313"/>
          <p14:tracePt t="2474" x="5541963" y="1477963"/>
          <p14:tracePt t="2480" x="5537200" y="1477963"/>
          <p14:tracePt t="2484" x="5537200" y="1473200"/>
          <p14:tracePt t="2488" x="5530850" y="1473200"/>
          <p14:tracePt t="2493" x="5526088" y="1473200"/>
          <p14:tracePt t="2503" x="5526088" y="1466850"/>
          <p14:tracePt t="2572" x="5519738" y="1466850"/>
          <p14:tracePt t="2588" x="5514975" y="1466850"/>
          <p14:tracePt t="2594" x="5508625" y="1466850"/>
          <p14:tracePt t="2596" x="5502275" y="1466850"/>
          <p14:tracePt t="2601" x="5497513" y="1466850"/>
          <p14:tracePt t="2604" x="5491163" y="1473200"/>
          <p14:tracePt t="2608" x="5486400" y="1473200"/>
          <p14:tracePt t="2609" x="5480050" y="1473200"/>
          <p14:tracePt t="2611" x="5480050" y="1477963"/>
          <p14:tracePt t="2612" x="5475288" y="1477963"/>
          <p14:tracePt t="2615" x="5468938" y="1477963"/>
          <p14:tracePt t="2617" x="5468938" y="1484313"/>
          <p14:tracePt t="2618" x="5464175" y="1484313"/>
          <p14:tracePt t="2619" x="5457825" y="1484313"/>
          <p14:tracePt t="2620" x="5457825" y="1489075"/>
          <p14:tracePt t="2622" x="5453063" y="1489075"/>
          <p14:tracePt t="2623" x="5446713" y="1489075"/>
          <p14:tracePt t="2625" x="5440363" y="1495425"/>
          <p14:tracePt t="2626" x="5435600" y="1495425"/>
          <p14:tracePt t="2628" x="5429250" y="1495425"/>
          <p14:tracePt t="2629" x="5429250" y="1500188"/>
          <p14:tracePt t="2630" x="5424488" y="1500188"/>
          <p14:tracePt t="2631" x="5418138" y="1500188"/>
          <p14:tracePt t="2632" x="5418138" y="1506538"/>
          <p14:tracePt t="2633" x="5413375" y="1506538"/>
          <p14:tracePt t="2636" x="5407025" y="1512888"/>
          <p14:tracePt t="2637" x="5402263" y="1512888"/>
          <p14:tracePt t="2639" x="5395913" y="1517650"/>
          <p14:tracePt t="2640" x="5391150" y="1517650"/>
          <p14:tracePt t="2641" x="5384800" y="1517650"/>
          <p14:tracePt t="2642" x="5384800" y="1524000"/>
          <p14:tracePt t="2643" x="5380038" y="1524000"/>
          <p14:tracePt t="2644" x="5373688" y="1524000"/>
          <p14:tracePt t="2645" x="5373688" y="1528763"/>
          <p14:tracePt t="2646" x="5367338" y="1528763"/>
          <p14:tracePt t="2647" x="5367338" y="1535113"/>
          <p14:tracePt t="2648" x="5362575" y="1535113"/>
          <p14:tracePt t="2649" x="5356225" y="1535113"/>
          <p14:tracePt t="2650" x="5351463" y="1539875"/>
          <p14:tracePt t="2651" x="5345113" y="1539875"/>
          <p14:tracePt t="2653" x="5340350" y="1546225"/>
          <p14:tracePt t="2654" x="5334000" y="1546225"/>
          <p14:tracePt t="2655" x="5329238" y="1550988"/>
          <p14:tracePt t="2657" x="5322888" y="1550988"/>
          <p14:tracePt t="2658" x="5318125" y="1557338"/>
          <p14:tracePt t="2659" x="5311775" y="1557338"/>
          <p14:tracePt t="2660" x="5307013" y="1562100"/>
          <p14:tracePt t="2662" x="5300663" y="1568450"/>
          <p14:tracePt t="2663" x="5294313" y="1568450"/>
          <p14:tracePt t="2664" x="5289550" y="1568450"/>
          <p14:tracePt t="2665" x="5283200" y="1573213"/>
          <p14:tracePt t="2667" x="5272088" y="1573213"/>
          <p14:tracePt t="2668" x="5272088" y="1579563"/>
          <p14:tracePt t="2669" x="5267325" y="1585913"/>
          <p14:tracePt t="2670" x="5256213" y="1585913"/>
          <p14:tracePt t="2672" x="5249863" y="1585913"/>
          <p14:tracePt t="2673" x="5245100" y="1590675"/>
          <p14:tracePt t="2674" x="5238750" y="1590675"/>
          <p14:tracePt t="2675" x="5232400" y="1590675"/>
          <p14:tracePt t="2676" x="5232400" y="1597025"/>
          <p14:tracePt t="2677" x="5227638" y="1597025"/>
          <p14:tracePt t="2678" x="5216525" y="1601788"/>
          <p14:tracePt t="2680" x="5210175" y="1601788"/>
          <p14:tracePt t="2681" x="5205413" y="1608138"/>
          <p14:tracePt t="2682" x="5199063" y="1608138"/>
          <p14:tracePt t="2683" x="5194300" y="1608138"/>
          <p14:tracePt t="2685" x="5183188" y="1612900"/>
          <p14:tracePt t="2686" x="5172075" y="1619250"/>
          <p14:tracePt t="2688" x="5165725" y="1619250"/>
          <p14:tracePt t="2689" x="5159375" y="1619250"/>
          <p14:tracePt t="2690" x="5154613" y="1624013"/>
          <p14:tracePt t="2691" x="5148263" y="1624013"/>
          <p14:tracePt t="2692" x="5143500" y="1630363"/>
          <p14:tracePt t="2693" x="5137150" y="1630363"/>
          <p14:tracePt t="2694" x="5132388" y="1630363"/>
          <p14:tracePt t="2695" x="5126038" y="1630363"/>
          <p14:tracePt t="2696" x="5121275" y="1635125"/>
          <p14:tracePt t="2697" x="5110163" y="1635125"/>
          <p14:tracePt t="2698" x="5103813" y="1641475"/>
          <p14:tracePt t="2699" x="5099050" y="1641475"/>
          <p14:tracePt t="2700" x="5092700" y="1641475"/>
          <p14:tracePt t="2701" x="5086350" y="1641475"/>
          <p14:tracePt t="2702" x="5081588" y="1641475"/>
          <p14:tracePt t="2703" x="5070475" y="1647825"/>
          <p14:tracePt t="2704" x="5064125" y="1652588"/>
          <p14:tracePt t="2705" x="5059363" y="1652588"/>
          <p14:tracePt t="2706" x="5053013" y="1652588"/>
          <p14:tracePt t="2707" x="5048250" y="1652588"/>
          <p14:tracePt t="2708" x="5041900" y="1652588"/>
          <p14:tracePt t="2709" x="5037138" y="1658938"/>
          <p14:tracePt t="2710" x="5030788" y="1658938"/>
          <p14:tracePt t="2711" x="5019675" y="1658938"/>
          <p14:tracePt t="2713" x="5008563" y="1663700"/>
          <p14:tracePt t="2715" x="5002213" y="1663700"/>
          <p14:tracePt t="2716" x="4997450" y="1670050"/>
          <p14:tracePt t="2717" x="4991100" y="1670050"/>
          <p14:tracePt t="2718" x="4986338" y="1670050"/>
          <p14:tracePt t="2719" x="4979988" y="1670050"/>
          <p14:tracePt t="2720" x="4968875" y="1674813"/>
          <p14:tracePt t="2721" x="4964113" y="1674813"/>
          <p14:tracePt t="2722" x="4957763" y="1681163"/>
          <p14:tracePt t="2723" x="4951413" y="1681163"/>
          <p14:tracePt t="2724" x="4946650" y="1681163"/>
          <p14:tracePt t="2725" x="4940300" y="1681163"/>
          <p14:tracePt t="2726" x="4935538" y="1681163"/>
          <p14:tracePt t="2727" x="4929188" y="1685925"/>
          <p14:tracePt t="2728" x="4924425" y="1685925"/>
          <p14:tracePt t="2729" x="4918075" y="1685925"/>
          <p14:tracePt t="2730" x="4913313" y="1685925"/>
          <p14:tracePt t="2731" x="4906963" y="1692275"/>
          <p14:tracePt t="2732" x="4902200" y="1692275"/>
          <p14:tracePt t="2733" x="4902200" y="1697038"/>
          <p14:tracePt t="2734" x="4895850" y="1697038"/>
          <p14:tracePt t="2735" x="4889500" y="1697038"/>
          <p14:tracePt t="2737" x="4884738" y="1697038"/>
          <p14:tracePt t="2738" x="4873625" y="1703388"/>
          <p14:tracePt t="2740" x="4862513" y="1703388"/>
          <p14:tracePt t="2742" x="4856163" y="1703388"/>
          <p14:tracePt t="2743" x="4851400" y="1708150"/>
          <p14:tracePt t="2745" x="4845050" y="1708150"/>
          <p14:tracePt t="2746" x="4840288" y="1708150"/>
          <p14:tracePt t="2748" x="4833938" y="1708150"/>
          <p14:tracePt t="2749" x="4829175" y="1708150"/>
          <p14:tracePt t="2750" x="4822825" y="1714500"/>
          <p14:tracePt t="2751" x="4816475" y="1714500"/>
          <p14:tracePt t="2752" x="4811713" y="1714500"/>
          <p14:tracePt t="2754" x="4805363" y="1720850"/>
          <p14:tracePt t="2755" x="4800600" y="1720850"/>
          <p14:tracePt t="2757" x="4794250" y="1720850"/>
          <p14:tracePt t="2758" x="4789488" y="1720850"/>
          <p14:tracePt t="2759" x="4783138" y="1720850"/>
          <p14:tracePt t="2761" x="4778375" y="1720850"/>
          <p14:tracePt t="2763" x="4767263" y="1720850"/>
          <p14:tracePt t="2764" x="4767263" y="1725613"/>
          <p14:tracePt t="2765" x="4760913" y="1725613"/>
          <p14:tracePt t="2767" x="4756150" y="1725613"/>
          <p14:tracePt t="2768" x="4749800" y="1725613"/>
          <p14:tracePt t="2769" x="4743450" y="1725613"/>
          <p14:tracePt t="2771" x="4738688" y="1725613"/>
          <p14:tracePt t="2773" x="4732338" y="1725613"/>
          <p14:tracePt t="2775" x="4727575" y="1725613"/>
          <p14:tracePt t="2776" x="4721225" y="1725613"/>
          <p14:tracePt t="2778" x="4716463" y="1725613"/>
          <p14:tracePt t="2780" x="4710113" y="1725613"/>
          <p14:tracePt t="2781" x="4705350" y="1725613"/>
          <p14:tracePt t="2782" x="4699000" y="1725613"/>
          <p14:tracePt t="2785" x="4687888" y="1725613"/>
          <p14:tracePt t="2788" x="4681538" y="1725613"/>
          <p14:tracePt t="2790" x="4676775" y="1725613"/>
          <p14:tracePt t="2793" x="4670425" y="1725613"/>
          <p14:tracePt t="2794" x="4665663" y="1725613"/>
          <p14:tracePt t="2796" x="4659313" y="1725613"/>
          <p14:tracePt t="2799" x="4654550" y="1725613"/>
          <p14:tracePt t="2802" x="4648200" y="1725613"/>
          <p14:tracePt t="2806" x="4643438" y="1725613"/>
          <p14:tracePt t="2809" x="4637088" y="1725613"/>
          <p14:tracePt t="2813" x="4632325" y="1725613"/>
          <p14:tracePt t="2826" x="4625975" y="1725613"/>
          <p14:tracePt t="2883" x="4625975" y="1720850"/>
          <p14:tracePt t="2898" x="4621213" y="1714500"/>
          <p14:tracePt t="2903" x="4621213" y="1708150"/>
          <p14:tracePt t="2904" x="4614863" y="1708150"/>
          <p14:tracePt t="2912" x="4614863" y="1703388"/>
          <p14:tracePt t="2914" x="4608513" y="1703388"/>
          <p14:tracePt t="2922" x="4608513" y="1697038"/>
          <p14:tracePt t="2923" x="4603750" y="1697038"/>
          <p14:tracePt t="2931" x="4597400" y="1697038"/>
          <p14:tracePt t="2932" x="4597400" y="1692275"/>
          <p14:tracePt t="2935" x="4592638" y="1692275"/>
          <p14:tracePt t="2938" x="4592638" y="1685925"/>
          <p14:tracePt t="2944" x="4586288" y="1685925"/>
          <p14:tracePt t="2951" x="4586288" y="1681163"/>
          <p14:tracePt t="2953" x="4581525" y="1681163"/>
          <p14:tracePt t="2963" x="4575175" y="1681163"/>
          <p14:tracePt t="2968" x="4570413" y="1681163"/>
          <p14:tracePt t="2970" x="4570413" y="1674813"/>
          <p14:tracePt t="2982" x="4564063" y="1674813"/>
          <p14:tracePt t="2998" x="4559300" y="1674813"/>
          <p14:tracePt t="3013" x="4552950" y="1674813"/>
          <p14:tracePt t="3021" x="4548188" y="1674813"/>
          <p14:tracePt t="3040" x="4541838" y="1674813"/>
          <p14:tracePt t="3061" x="4535488" y="1674813"/>
          <p14:tracePt t="3078" x="4530725" y="1674813"/>
          <p14:tracePt t="3085" x="4524375" y="1674813"/>
          <p14:tracePt t="3104" x="4519613" y="1674813"/>
          <p14:tracePt t="3143" x="4513263" y="1674813"/>
          <p14:tracePt t="3785" x="4508500" y="1674813"/>
          <p14:tracePt t="3787" x="4508500" y="1670050"/>
          <p14:tracePt t="3793" x="4502150" y="1670050"/>
          <p14:tracePt t="3801" x="4502150" y="1663700"/>
          <p14:tracePt t="3804" x="4497388" y="1663700"/>
          <p14:tracePt t="3814" x="4491038" y="1663700"/>
          <p14:tracePt t="3823" x="4486275" y="1663700"/>
          <p14:tracePt t="3824" x="4486275" y="1658938"/>
          <p14:tracePt t="3827" x="4479925" y="1658938"/>
          <p14:tracePt t="3836" x="4473575" y="1658938"/>
          <p14:tracePt t="3844" x="4468813" y="1658938"/>
          <p14:tracePt t="3845" x="4468813" y="1652588"/>
          <p14:tracePt t="3853" x="4462463" y="1652588"/>
          <p14:tracePt t="3862" x="4457700" y="1652588"/>
          <p14:tracePt t="3867" x="4451350" y="1652588"/>
          <p14:tracePt t="3869" x="4451350" y="1647825"/>
          <p14:tracePt t="3875" x="4446588" y="1647825"/>
          <p14:tracePt t="3881" x="4446588" y="1641475"/>
          <p14:tracePt t="3884" x="4440238" y="1641475"/>
          <p14:tracePt t="3891" x="4435475" y="1641475"/>
          <p14:tracePt t="3907" x="4418013" y="1635125"/>
          <p14:tracePt t="3914" x="4413250" y="1635125"/>
          <p14:tracePt t="3916" x="4406900" y="1630363"/>
          <p14:tracePt t="3921" x="4400550" y="1630363"/>
          <p14:tracePt t="3927" x="4395788" y="1630363"/>
          <p14:tracePt t="3933" x="4395788" y="1624013"/>
          <p14:tracePt t="3934" x="4389438" y="1624013"/>
          <p14:tracePt t="3937" x="4384675" y="1624013"/>
          <p14:tracePt t="3943" x="4378325" y="1624013"/>
          <p14:tracePt t="3945" x="4378325" y="1619250"/>
          <p14:tracePt t="3950" x="4373563" y="1619250"/>
          <p14:tracePt t="3956" x="4367213" y="1619250"/>
          <p14:tracePt t="3959" x="4362450" y="1619250"/>
          <p14:tracePt t="3965" x="4356100" y="1619250"/>
          <p14:tracePt t="3966" x="4356100" y="1612900"/>
          <p14:tracePt t="3970" x="4351338" y="1612900"/>
          <p14:tracePt t="3976" x="4344988" y="1612900"/>
          <p14:tracePt t="3979" x="4338638" y="1612900"/>
          <p14:tracePt t="3984" x="4338638" y="1608138"/>
          <p14:tracePt t="3985" x="4333875" y="1608138"/>
          <p14:tracePt t="3991" x="4327525" y="1608138"/>
          <p14:tracePt t="3999" x="4322763" y="1608138"/>
          <p14:tracePt t="4001" x="4322763" y="1601788"/>
          <p14:tracePt t="4003" x="4316413" y="1601788"/>
          <p14:tracePt t="4012" x="4311650" y="1601788"/>
          <p14:tracePt t="4019" x="4311650" y="1597025"/>
          <p14:tracePt t="4022" x="4305300" y="1597025"/>
          <p14:tracePt t="4029" x="4305300" y="1590675"/>
          <p14:tracePt t="4033" x="4300538" y="1590675"/>
          <p14:tracePt t="4044" x="4294188" y="1590675"/>
          <p14:tracePt t="4045" x="4294188" y="1585913"/>
          <p14:tracePt t="4049" x="4289425" y="1585913"/>
          <p14:tracePt t="4058" x="4283075" y="1585913"/>
          <p14:tracePt t="4060" x="4283075" y="1579563"/>
          <p14:tracePt t="4067" x="4278313" y="1579563"/>
          <p14:tracePt t="4074" x="4278313" y="1573213"/>
          <p14:tracePt t="4075" x="4271963" y="1573213"/>
          <p14:tracePt t="4079" x="4265613" y="1573213"/>
          <p14:tracePt t="4081" x="4265613" y="1568450"/>
          <p14:tracePt t="4087" x="4260850" y="1568450"/>
          <p14:tracePt t="4098" x="4254500" y="1568450"/>
          <p14:tracePt t="4101" x="4254500" y="1562100"/>
          <p14:tracePt t="4111" x="4249738" y="1562100"/>
          <p14:tracePt t="4120" x="4243388" y="1562100"/>
          <p14:tracePt t="4138" x="4238625" y="1562100"/>
          <p14:tracePt t="4144" x="4238625" y="1557338"/>
          <p14:tracePt t="4160" x="4232275" y="1557338"/>
          <p14:tracePt t="4200" x="4227513" y="1557338"/>
          <p14:tracePt t="4245" x="4221163" y="1557338"/>
          <p14:tracePt t="4252" x="4221163" y="1550988"/>
          <p14:tracePt t="4264" x="4216400" y="1550988"/>
          <p14:tracePt t="4267" x="4216400" y="1546225"/>
          <p14:tracePt t="4274" x="4210050" y="1546225"/>
          <p14:tracePt t="4281" x="4205288" y="1546225"/>
          <p14:tracePt t="4285" x="4198938" y="1539875"/>
          <p14:tracePt t="4291" x="4192588" y="1539875"/>
          <p14:tracePt t="4297" x="4187825" y="1539875"/>
          <p14:tracePt t="4300" x="4187825" y="1535113"/>
          <p14:tracePt t="4303" x="4181475" y="1535113"/>
          <p14:tracePt t="4304" x="4176713" y="1535113"/>
          <p14:tracePt t="4309" x="4170363" y="1535113"/>
          <p14:tracePt t="4315" x="4165600" y="1535113"/>
          <p14:tracePt t="4319" x="4165600" y="1528763"/>
          <p14:tracePt t="4320" x="4159250" y="1528763"/>
          <p14:tracePt t="4324" x="4154488" y="1528763"/>
          <p14:tracePt t="4329" x="4148138" y="1528763"/>
          <p14:tracePt t="4331" x="4148138" y="1524000"/>
          <p14:tracePt t="4335" x="4143375" y="1524000"/>
          <p14:tracePt t="4343" x="4137025" y="1524000"/>
          <p14:tracePt t="4347" x="4130675" y="1524000"/>
          <p14:tracePt t="4355" x="4125913" y="1524000"/>
          <p14:tracePt t="4361" x="4119563" y="1524000"/>
          <p14:tracePt t="4367" x="4119563" y="1517650"/>
          <p14:tracePt t="4368" x="4114800" y="1517650"/>
          <p14:tracePt t="4376" x="4108450" y="1517650"/>
          <p14:tracePt t="4380" x="4103688" y="1517650"/>
          <p14:tracePt t="4390" x="4097338" y="1517650"/>
          <p14:tracePt t="4393" x="4097338" y="1512888"/>
          <p14:tracePt t="4409" x="4092575" y="1512888"/>
          <p14:tracePt t="4418" x="4092575" y="1506538"/>
          <p14:tracePt t="4424" x="4092575" y="1500188"/>
          <p14:tracePt t="4426" x="4086225" y="1500188"/>
          <p14:tracePt t="4431" x="4081463" y="1500188"/>
          <p14:tracePt t="4432" x="4081463" y="1495425"/>
          <p14:tracePt t="4438" x="4075113" y="1489075"/>
          <p14:tracePt t="4443" x="4070350" y="1484313"/>
          <p14:tracePt t="4446" x="4070350" y="1477963"/>
          <p14:tracePt t="4448" x="4064000" y="1477963"/>
          <p14:tracePt t="4451" x="4057650" y="1473200"/>
          <p14:tracePt t="4455" x="4052888" y="1473200"/>
          <p14:tracePt t="4456" x="4052888" y="1466850"/>
          <p14:tracePt t="4459" x="4046538" y="1466850"/>
          <p14:tracePt t="4461" x="4046538" y="1462088"/>
          <p14:tracePt t="4463" x="4041775" y="1455738"/>
          <p14:tracePt t="4465" x="4035425" y="1455738"/>
          <p14:tracePt t="4470" x="4030663" y="1450975"/>
          <p14:tracePt t="4475" x="4024313" y="1450975"/>
          <p14:tracePt t="4477" x="4024313" y="1444625"/>
          <p14:tracePt t="4481" x="4019550" y="1444625"/>
          <p14:tracePt t="4484" x="4013200" y="1444625"/>
          <p14:tracePt t="4486" x="4013200" y="1438275"/>
          <p14:tracePt t="4490" x="4008438" y="1438275"/>
          <p14:tracePt t="4491" x="4008438" y="1433513"/>
          <p14:tracePt t="4497" x="4002088" y="1433513"/>
          <p14:tracePt t="4502" x="4002088" y="1427163"/>
          <p14:tracePt t="4504" x="3997325" y="1427163"/>
          <p14:tracePt t="4507" x="3990975" y="1427163"/>
          <p14:tracePt t="4513" x="3990975" y="1422400"/>
          <p14:tracePt t="4514" x="3984625" y="1422400"/>
          <p14:tracePt t="4521" x="3979863" y="1422400"/>
          <p14:tracePt t="4524" x="3979863" y="1416050"/>
          <p14:tracePt t="4526" x="3973513" y="1416050"/>
          <p14:tracePt t="4528" x="3968750" y="1416050"/>
          <p14:tracePt t="4533" x="3962400" y="1411288"/>
          <p14:tracePt t="4537" x="3957638" y="1404938"/>
          <p14:tracePt t="4541" x="3951288" y="1404938"/>
          <p14:tracePt t="4543" x="3946525" y="1404938"/>
          <p14:tracePt t="4546" x="3946525" y="1400175"/>
          <p14:tracePt t="4547" x="3940175" y="1400175"/>
          <p14:tracePt t="4550" x="3935413" y="1400175"/>
          <p14:tracePt t="4554" x="3929063" y="1400175"/>
          <p14:tracePt t="4556" x="3929063" y="1393825"/>
          <p14:tracePt t="4557" x="3922713" y="1393825"/>
          <p14:tracePt t="4559" x="3917950" y="1393825"/>
          <p14:tracePt t="4562" x="3911600" y="1393825"/>
          <p14:tracePt t="4566" x="3906838" y="1389063"/>
          <p14:tracePt t="4569" x="3900488" y="1389063"/>
          <p14:tracePt t="4571" x="3895725" y="1389063"/>
          <p14:tracePt t="4572" x="3895725" y="1382713"/>
          <p14:tracePt t="4575" x="3889375" y="1382713"/>
          <p14:tracePt t="4580" x="3884613" y="1382713"/>
          <p14:tracePt t="4585" x="3878263" y="1382713"/>
          <p14:tracePt t="4588" x="3873500" y="1382713"/>
          <p14:tracePt t="4592" x="3873500" y="1377950"/>
          <p14:tracePt t="4594" x="3867150" y="1377950"/>
          <p14:tracePt t="4601" x="3862388" y="1377950"/>
          <p14:tracePt t="4615" x="3856038" y="1377950"/>
          <p14:tracePt t="4680" x="3862388" y="1377950"/>
          <p14:tracePt t="4687" x="3867150" y="1377950"/>
          <p14:tracePt t="4690" x="3867150" y="1382713"/>
          <p14:tracePt t="4693" x="3873500" y="1382713"/>
          <p14:tracePt t="4695" x="3878263" y="1389063"/>
          <p14:tracePt t="4699" x="3884613" y="1389063"/>
          <p14:tracePt t="4703" x="3889375" y="1389063"/>
          <p14:tracePt t="4705" x="3889375" y="1393825"/>
          <p14:tracePt t="4706" x="3895725" y="1393825"/>
          <p14:tracePt t="4707" x="3900488" y="1393825"/>
          <p14:tracePt t="4711" x="3906838" y="1393825"/>
          <p14:tracePt t="4713" x="3911600" y="1400175"/>
          <p14:tracePt t="4715" x="3917950" y="1400175"/>
          <p14:tracePt t="4717" x="3922713" y="1400175"/>
          <p14:tracePt t="4718" x="3929063" y="1400175"/>
          <p14:tracePt t="4721" x="3935413" y="1400175"/>
          <p14:tracePt t="4722" x="3935413" y="1404938"/>
          <p14:tracePt t="4723" x="3940175" y="1404938"/>
          <p14:tracePt t="4724" x="3946525" y="1404938"/>
          <p14:tracePt t="4726" x="3951288" y="1404938"/>
          <p14:tracePt t="4727" x="3951288" y="1411288"/>
          <p14:tracePt t="4728" x="3957638" y="1411288"/>
          <p14:tracePt t="4730" x="3962400" y="1411288"/>
          <p14:tracePt t="4731" x="3968750" y="1411288"/>
          <p14:tracePt t="4733" x="3973513" y="1411288"/>
          <p14:tracePt t="4734" x="3979863" y="1411288"/>
          <p14:tracePt t="4736" x="3990975" y="1411288"/>
          <p14:tracePt t="4738" x="3997325" y="1411288"/>
          <p14:tracePt t="4740" x="4002088" y="1416050"/>
          <p14:tracePt t="4741" x="4008438" y="1416050"/>
          <p14:tracePt t="4742" x="4013200" y="1416050"/>
          <p14:tracePt t="4743" x="4019550" y="1416050"/>
          <p14:tracePt t="4745" x="4030663" y="1416050"/>
          <p14:tracePt t="4746" x="4035425" y="1416050"/>
          <p14:tracePt t="4747" x="4041775" y="1416050"/>
          <p14:tracePt t="4749" x="4046538" y="1416050"/>
          <p14:tracePt t="4750" x="4052888" y="1416050"/>
          <p14:tracePt t="4752" x="4057650" y="1416050"/>
          <p14:tracePt t="4753" x="4070350" y="1416050"/>
          <p14:tracePt t="4754" x="4075113" y="1416050"/>
          <p14:tracePt t="4755" x="4081463" y="1416050"/>
          <p14:tracePt t="4757" x="4086225" y="1416050"/>
          <p14:tracePt t="4758" x="4097338" y="1416050"/>
          <p14:tracePt t="4760" x="4103688" y="1416050"/>
          <p14:tracePt t="4761" x="4114800" y="1416050"/>
          <p14:tracePt t="4762" x="4119563" y="1416050"/>
          <p14:tracePt t="4763" x="4125913" y="1416050"/>
          <p14:tracePt t="4765" x="4137025" y="1416050"/>
          <p14:tracePt t="4767" x="4143375" y="1416050"/>
          <p14:tracePt t="4768" x="4148138" y="1416050"/>
          <p14:tracePt t="4769" x="4154488" y="1416050"/>
          <p14:tracePt t="4770" x="4159250" y="1416050"/>
          <p14:tracePt t="4771" x="4170363" y="1416050"/>
          <p14:tracePt t="4773" x="4181475" y="1416050"/>
          <p14:tracePt t="4775" x="4187825" y="1416050"/>
          <p14:tracePt t="4776" x="4198938" y="1416050"/>
          <p14:tracePt t="4777" x="4198938" y="1411288"/>
          <p14:tracePt t="4778" x="4205288" y="1411288"/>
          <p14:tracePt t="4780" x="4216400" y="1411288"/>
          <p14:tracePt t="4781" x="4221163" y="1411288"/>
          <p14:tracePt t="4782" x="4227513" y="1411288"/>
          <p14:tracePt t="4783" x="4238625" y="1411288"/>
          <p14:tracePt t="4784" x="4243388" y="1411288"/>
          <p14:tracePt t="4785" x="4249738" y="1404938"/>
          <p14:tracePt t="4786" x="4254500" y="1404938"/>
          <p14:tracePt t="4787" x="4260850" y="1404938"/>
          <p14:tracePt t="4789" x="4278313" y="1400175"/>
          <p14:tracePt t="4791" x="4283075" y="1400175"/>
          <p14:tracePt t="4792" x="4294188" y="1400175"/>
          <p14:tracePt t="4794" x="4305300" y="1400175"/>
          <p14:tracePt t="4796" x="4311650" y="1393825"/>
          <p14:tracePt t="4797" x="4316413" y="1393825"/>
          <p14:tracePt t="4798" x="4322763" y="1393825"/>
          <p14:tracePt t="4799" x="4333875" y="1389063"/>
          <p14:tracePt t="4800" x="4338638" y="1389063"/>
          <p14:tracePt t="4801" x="4344988" y="1389063"/>
          <p14:tracePt t="4803" x="4351338" y="1389063"/>
          <p14:tracePt t="4803" x="4362450" y="1389063"/>
          <p14:tracePt t="4805" x="4367213" y="1389063"/>
          <p14:tracePt t="4806" x="4373563" y="1382713"/>
          <p14:tracePt t="4807" x="4384675" y="1382713"/>
          <p14:tracePt t="4808" x="4389438" y="1382713"/>
          <p14:tracePt t="4809" x="4395788" y="1382713"/>
          <p14:tracePt t="4811" x="4400550" y="1382713"/>
          <p14:tracePt t="4812" x="4418013" y="1377950"/>
          <p14:tracePt t="4813" x="4424363" y="1377950"/>
          <p14:tracePt t="4815" x="4435475" y="1371600"/>
          <p14:tracePt t="4816" x="4440238" y="1371600"/>
          <p14:tracePt t="4817" x="4446588" y="1371600"/>
          <p14:tracePt t="4818" x="4451350" y="1371600"/>
          <p14:tracePt t="4820" x="4462463" y="1371600"/>
          <p14:tracePt t="4821" x="4468813" y="1371600"/>
          <p14:tracePt t="4822" x="4473575" y="1365250"/>
          <p14:tracePt t="4823" x="4479925" y="1365250"/>
          <p14:tracePt t="4825" x="4491038" y="1365250"/>
          <p14:tracePt t="4826" x="4497388" y="1360488"/>
          <p14:tracePt t="4827" x="4502150" y="1360488"/>
          <p14:tracePt t="4828" x="4513263" y="1360488"/>
          <p14:tracePt t="4829" x="4519613" y="1360488"/>
          <p14:tracePt t="4830" x="4524375" y="1360488"/>
          <p14:tracePt t="4831" x="4535488" y="1360488"/>
          <p14:tracePt t="4833" x="4541838" y="1354138"/>
          <p14:tracePt t="4834" x="4548188" y="1354138"/>
          <p14:tracePt t="4835" x="4552950" y="1354138"/>
          <p14:tracePt t="4836" x="4564063" y="1349375"/>
          <p14:tracePt t="4837" x="4570413" y="1349375"/>
          <p14:tracePt t="4838" x="4575175" y="1349375"/>
          <p14:tracePt t="4840" x="4581525" y="1349375"/>
          <p14:tracePt t="4841" x="4592638" y="1349375"/>
          <p14:tracePt t="4842" x="4603750" y="1349375"/>
          <p14:tracePt t="4843" x="4603750" y="1343025"/>
          <p14:tracePt t="4844" x="4614863" y="1343025"/>
          <p14:tracePt t="4846" x="4621213" y="1343025"/>
          <p14:tracePt t="4847" x="4625975" y="1338263"/>
          <p14:tracePt t="4848" x="4632325" y="1338263"/>
          <p14:tracePt t="4849" x="4637088" y="1338263"/>
          <p14:tracePt t="4850" x="4643438" y="1338263"/>
          <p14:tracePt t="4851" x="4648200" y="1338263"/>
          <p14:tracePt t="4852" x="4654550" y="1338263"/>
          <p14:tracePt t="4853" x="4659313" y="1338263"/>
          <p14:tracePt t="4854" x="4665663" y="1338263"/>
          <p14:tracePt t="4855" x="4670425" y="1338263"/>
          <p14:tracePt t="4856" x="4670425" y="1331913"/>
          <p14:tracePt t="4857" x="4681538" y="1331913"/>
          <p14:tracePt t="4858" x="4687888" y="1331913"/>
          <p14:tracePt t="4860" x="4699000" y="1331913"/>
          <p14:tracePt t="4862" x="4705350" y="1331913"/>
          <p14:tracePt t="4863" x="4710113" y="1331913"/>
          <p14:tracePt t="4864" x="4716463" y="1331913"/>
          <p14:tracePt t="4865" x="4721225" y="1331913"/>
          <p14:tracePt t="4866" x="4727575" y="1331913"/>
          <p14:tracePt t="4867" x="4732338" y="1327150"/>
          <p14:tracePt t="4869" x="4738688" y="1327150"/>
          <p14:tracePt t="4870" x="4743450" y="1327150"/>
          <p14:tracePt t="4871" x="4749800" y="1327150"/>
          <p14:tracePt t="4873" x="4756150" y="1327150"/>
          <p14:tracePt t="4874" x="4760913" y="1327150"/>
          <p14:tracePt t="4875" x="4767263" y="1327150"/>
          <p14:tracePt t="4877" x="4772025" y="1327150"/>
          <p14:tracePt t="4878" x="4778375" y="1327150"/>
          <p14:tracePt t="4880" x="4783138" y="1327150"/>
          <p14:tracePt t="4881" x="4789488" y="1327150"/>
          <p14:tracePt t="4883" x="4794250" y="1327150"/>
          <p14:tracePt t="4884" x="4800600" y="1327150"/>
          <p14:tracePt t="4885" x="4805363" y="1327150"/>
          <p14:tracePt t="4887" x="4811713" y="1327150"/>
          <p14:tracePt t="4888" x="4811713" y="1320800"/>
          <p14:tracePt t="4889" x="4816475" y="1320800"/>
          <p14:tracePt t="4908" x="4856163" y="1320800"/>
          <p14:tracePt t="4909" x="4862513" y="1320800"/>
          <p14:tracePt t="4913" x="4867275" y="1320800"/>
          <p14:tracePt t="4918" x="4873625" y="1320800"/>
          <p14:tracePt t="4921" x="4878388" y="1320800"/>
          <p14:tracePt t="4927" x="4884738" y="1320800"/>
          <p14:tracePt t="4935" x="4889500" y="1320800"/>
          <p14:tracePt t="5008" x="4884738" y="1320800"/>
          <p14:tracePt t="5012" x="4878388" y="1320800"/>
          <p14:tracePt t="5014" x="4873625" y="1320800"/>
          <p14:tracePt t="5018" x="4867275" y="1320800"/>
          <p14:tracePt t="5021" x="4862513" y="1320800"/>
          <p14:tracePt t="5023" x="4856163" y="1320800"/>
          <p14:tracePt t="5024" x="4851400" y="1320800"/>
          <p14:tracePt t="5026" x="4845050" y="1320800"/>
          <p14:tracePt t="5028" x="4840288" y="1316038"/>
          <p14:tracePt t="5031" x="4833938" y="1316038"/>
          <p14:tracePt t="5032" x="4829175" y="1316038"/>
          <p14:tracePt t="5034" x="4822825" y="1316038"/>
          <p14:tracePt t="5035" x="4816475" y="1316038"/>
          <p14:tracePt t="5037" x="4811713" y="1309688"/>
          <p14:tracePt t="5039" x="4805363" y="1309688"/>
          <p14:tracePt t="5040" x="4800600" y="1309688"/>
          <p14:tracePt t="5042" x="4794250" y="1309688"/>
          <p14:tracePt t="5044" x="4789488" y="1309688"/>
          <p14:tracePt t="5045" x="4783138" y="1309688"/>
          <p14:tracePt t="5046" x="4778375" y="1309688"/>
          <p14:tracePt t="5047" x="4778375" y="1304925"/>
          <p14:tracePt t="5048" x="4772025" y="1304925"/>
          <p14:tracePt t="5049" x="4767263" y="1304925"/>
          <p14:tracePt t="5050" x="4760913" y="1304925"/>
          <p14:tracePt t="5053" x="4749800" y="1298575"/>
          <p14:tracePt t="5054" x="4743450" y="1298575"/>
          <p14:tracePt t="5056" x="4738688" y="1298575"/>
          <p14:tracePt t="5058" x="4732338" y="1298575"/>
          <p14:tracePt t="5059" x="4727575" y="1298575"/>
          <p14:tracePt t="5061" x="4721225" y="1298575"/>
          <p14:tracePt t="5062" x="4716463" y="1298575"/>
          <p14:tracePt t="5063" x="4710113" y="1292225"/>
          <p14:tracePt t="5064" x="4705350" y="1292225"/>
          <p14:tracePt t="5065" x="4699000" y="1292225"/>
          <p14:tracePt t="5066" x="4694238" y="1292225"/>
          <p14:tracePt t="5068" x="4687888" y="1292225"/>
          <p14:tracePt t="5070" x="4676775" y="1292225"/>
          <p14:tracePt t="5072" x="4670425" y="1292225"/>
          <p14:tracePt t="5074" x="4665663" y="1292225"/>
          <p14:tracePt t="5075" x="4659313" y="1292225"/>
          <p14:tracePt t="5076" x="4654550" y="1287463"/>
          <p14:tracePt t="5077" x="4648200" y="1287463"/>
          <p14:tracePt t="5078" x="4643438" y="1287463"/>
          <p14:tracePt t="5079" x="4637088" y="1287463"/>
          <p14:tracePt t="5081" x="4625975" y="1281113"/>
          <p14:tracePt t="5083" x="4621213" y="1281113"/>
          <p14:tracePt t="5085" x="4608513" y="1281113"/>
          <p14:tracePt t="5086" x="4597400" y="1281113"/>
          <p14:tracePt t="5088" x="4592638" y="1281113"/>
          <p14:tracePt t="5089" x="4586288" y="1281113"/>
          <p14:tracePt t="5090" x="4581525" y="1281113"/>
          <p14:tracePt t="5091" x="4575175" y="1276350"/>
          <p14:tracePt t="5092" x="4570413" y="1276350"/>
          <p14:tracePt t="5093" x="4559300" y="1276350"/>
          <p14:tracePt t="5095" x="4552950" y="1276350"/>
          <p14:tracePt t="5096" x="4541838" y="1276350"/>
          <p14:tracePt t="5097" x="4535488" y="1276350"/>
          <p14:tracePt t="5099" x="4530725" y="1276350"/>
          <p14:tracePt t="5100" x="4519613" y="1276350"/>
          <p14:tracePt t="5101" x="4513263" y="1270000"/>
          <p14:tracePt t="5102" x="4508500" y="1270000"/>
          <p14:tracePt t="5103" x="4502150" y="1270000"/>
          <p14:tracePt t="5104" x="4491038" y="1270000"/>
          <p14:tracePt t="5105" x="4486275" y="1265238"/>
          <p14:tracePt t="5106" x="4479925" y="1265238"/>
          <p14:tracePt t="5107" x="4468813" y="1265238"/>
          <p14:tracePt t="5108" x="4462463" y="1265238"/>
          <p14:tracePt t="5109" x="4457700" y="1258888"/>
          <p14:tracePt t="5110" x="4446588" y="1258888"/>
          <p14:tracePt t="5111" x="4440238" y="1258888"/>
          <p14:tracePt t="5112" x="4435475" y="1258888"/>
          <p14:tracePt t="5113" x="4424363" y="1258888"/>
          <p14:tracePt t="5114" x="4418013" y="1258888"/>
          <p14:tracePt t="5115" x="4413250" y="1258888"/>
          <p14:tracePt t="5116" x="4406900" y="1258888"/>
          <p14:tracePt t="5117" x="4395788" y="1254125"/>
          <p14:tracePt t="5118" x="4389438" y="1254125"/>
          <p14:tracePt t="5119" x="4378325" y="1254125"/>
          <p14:tracePt t="5120" x="4373563" y="1254125"/>
          <p14:tracePt t="5121" x="4362450" y="1254125"/>
          <p14:tracePt t="5122" x="4351338" y="1254125"/>
          <p14:tracePt t="5124" x="4338638" y="1254125"/>
          <p14:tracePt t="5125" x="4333875" y="1254125"/>
          <p14:tracePt t="5126" x="4327525" y="1247775"/>
          <p14:tracePt t="5127" x="4316413" y="1247775"/>
          <p14:tracePt t="5128" x="4305300" y="1247775"/>
          <p14:tracePt t="5129" x="4300538" y="1247775"/>
          <p14:tracePt t="5130" x="4294188" y="1247775"/>
          <p14:tracePt t="5131" x="4283075" y="1243013"/>
          <p14:tracePt t="5132" x="4278313" y="1243013"/>
          <p14:tracePt t="5133" x="4265613" y="1243013"/>
          <p14:tracePt t="5134" x="4260850" y="1243013"/>
          <p14:tracePt t="5135" x="4249738" y="1243013"/>
          <p14:tracePt t="5136" x="4243388" y="1243013"/>
          <p14:tracePt t="5137" x="4238625" y="1243013"/>
          <p14:tracePt t="5138" x="4227513" y="1243013"/>
          <p14:tracePt t="5139" x="4216400" y="1236663"/>
          <p14:tracePt t="5140" x="4205288" y="1236663"/>
          <p14:tracePt t="5142" x="4192588" y="1236663"/>
          <p14:tracePt t="5143" x="4181475" y="1236663"/>
          <p14:tracePt t="5145" x="4170363" y="1230313"/>
          <p14:tracePt t="5146" x="4165600" y="1230313"/>
          <p14:tracePt t="5147" x="4159250" y="1230313"/>
          <p14:tracePt t="5148" x="4148138" y="1230313"/>
          <p14:tracePt t="5149" x="4137025" y="1230313"/>
          <p14:tracePt t="5150" x="4130675" y="1230313"/>
          <p14:tracePt t="5151" x="4125913" y="1230313"/>
          <p14:tracePt t="5152" x="4114800" y="1230313"/>
          <p14:tracePt t="5153" x="4103688" y="1230313"/>
          <p14:tracePt t="5155" x="4092575" y="1225550"/>
          <p14:tracePt t="5156" x="4081463" y="1225550"/>
          <p14:tracePt t="5158" x="4070350" y="1225550"/>
          <p14:tracePt t="5160" x="4057650" y="1225550"/>
          <p14:tracePt t="5161" x="4052888" y="1225550"/>
          <p14:tracePt t="5162" x="4041775" y="1219200"/>
          <p14:tracePt t="5163" x="4035425" y="1219200"/>
          <p14:tracePt t="5164" x="4030663" y="1219200"/>
          <p14:tracePt t="5165" x="4019550" y="1219200"/>
          <p14:tracePt t="5166" x="4013200" y="1219200"/>
          <p14:tracePt t="5168" x="4008438" y="1219200"/>
          <p14:tracePt t="5169" x="3997325" y="1219200"/>
          <p14:tracePt t="5171" x="3979863" y="1219200"/>
          <p14:tracePt t="5172" x="3973513" y="1219200"/>
          <p14:tracePt t="5173" x="3968750" y="1219200"/>
          <p14:tracePt t="5175" x="3957638" y="1219200"/>
          <p14:tracePt t="5176" x="3957638" y="1214438"/>
          <p14:tracePt t="5177" x="3946525" y="1214438"/>
          <p14:tracePt t="5178" x="3940175" y="1214438"/>
          <p14:tracePt t="5179" x="3935413" y="1214438"/>
          <p14:tracePt t="5180" x="3929063" y="1214438"/>
          <p14:tracePt t="5181" x="3922713" y="1214438"/>
          <p14:tracePt t="5182" x="3917950" y="1214438"/>
          <p14:tracePt t="5183" x="3911600" y="1214438"/>
          <p14:tracePt t="5185" x="3900488" y="1208088"/>
          <p14:tracePt t="5186" x="3895725" y="1208088"/>
          <p14:tracePt t="5187" x="3889375" y="1208088"/>
          <p14:tracePt t="5188" x="3884613" y="1208088"/>
          <p14:tracePt t="5189" x="3878263" y="1208088"/>
          <p14:tracePt t="5191" x="3873500" y="1208088"/>
          <p14:tracePt t="5192" x="3862388" y="1208088"/>
          <p14:tracePt t="5193" x="3856038" y="1208088"/>
          <p14:tracePt t="5194" x="3849688" y="1208088"/>
          <p14:tracePt t="5196" x="3844925" y="1208088"/>
          <p14:tracePt t="5197" x="3838575" y="1208088"/>
          <p14:tracePt t="5199" x="3833813" y="1203325"/>
          <p14:tracePt t="5200" x="3822700" y="1203325"/>
          <p14:tracePt t="5202" x="3816350" y="1203325"/>
          <p14:tracePt t="5203" x="3811588" y="1203325"/>
          <p14:tracePt t="5204" x="3805238" y="1203325"/>
          <p14:tracePt t="5205" x="3800475" y="1203325"/>
          <p14:tracePt t="5206" x="3794125" y="1203325"/>
          <p14:tracePt t="5208" x="3783013" y="1203325"/>
          <p14:tracePt t="5210" x="3776663" y="1203325"/>
          <p14:tracePt t="5211" x="3771900" y="1196975"/>
          <p14:tracePt t="5212" x="3765550" y="1196975"/>
          <p14:tracePt t="5214" x="3760788" y="1196975"/>
          <p14:tracePt t="5215" x="3754438" y="1196975"/>
          <p14:tracePt t="5217" x="3743325" y="1192213"/>
          <p14:tracePt t="5218" x="3738563" y="1192213"/>
          <p14:tracePt t="5219" x="3732213" y="1192213"/>
          <p14:tracePt t="5221" x="3727450" y="1192213"/>
          <p14:tracePt t="5222" x="3721100" y="1192213"/>
          <p14:tracePt t="5224" x="3714750" y="1192213"/>
          <p14:tracePt t="5225" x="3709988" y="1185863"/>
          <p14:tracePt t="5226" x="3698875" y="1185863"/>
          <p14:tracePt t="5228" x="3692525" y="1185863"/>
          <p14:tracePt t="5229" x="3687763" y="1185863"/>
          <p14:tracePt t="5230" x="3681413" y="1185863"/>
          <p14:tracePt t="5232" x="3676650" y="1181100"/>
          <p14:tracePt t="5233" x="3665538" y="1181100"/>
          <p14:tracePt t="5235" x="3659188" y="1174750"/>
          <p14:tracePt t="5236" x="3654425" y="1174750"/>
          <p14:tracePt t="5237" x="3648075" y="1174750"/>
          <p14:tracePt t="5239" x="3641725" y="1174750"/>
          <p14:tracePt t="5240" x="3636963" y="1174750"/>
          <p14:tracePt t="5242" x="3630613" y="1174750"/>
          <p14:tracePt t="5243" x="3625850" y="1169988"/>
          <p14:tracePt t="5244" x="3614738" y="1169988"/>
          <p14:tracePt t="5246" x="3608388" y="1163638"/>
          <p14:tracePt t="5247" x="3603625" y="1163638"/>
          <p14:tracePt t="5248" x="3597275" y="1163638"/>
          <p14:tracePt t="5249" x="3592513" y="1163638"/>
          <p14:tracePt t="5250" x="3586163" y="1163638"/>
          <p14:tracePt t="5251" x="3579813" y="1163638"/>
          <p14:tracePt t="5252" x="3575050" y="1163638"/>
          <p14:tracePt t="5254" x="3568700" y="1157288"/>
          <p14:tracePt t="5255" x="3563938" y="1157288"/>
          <p14:tracePt t="5256" x="3557588" y="1157288"/>
          <p14:tracePt t="5258" x="3541713" y="1157288"/>
          <p14:tracePt t="5260" x="3535363" y="1157288"/>
          <p14:tracePt t="5262" x="3524250" y="1152525"/>
          <p14:tracePt t="5263" x="3519488" y="1152525"/>
          <p14:tracePt t="5264" x="3513138" y="1152525"/>
          <p14:tracePt t="5266" x="3506788" y="1146175"/>
          <p14:tracePt t="5267" x="3495675" y="1146175"/>
          <p14:tracePt t="5268" x="3490913" y="1146175"/>
          <p14:tracePt t="5269" x="3484563" y="1146175"/>
          <p14:tracePt t="5271" x="3473450" y="1146175"/>
          <p14:tracePt t="5272" x="3468688" y="1146175"/>
          <p14:tracePt t="5273" x="3462338" y="1146175"/>
          <p14:tracePt t="5274" x="3457575" y="1141413"/>
          <p14:tracePt t="5276" x="3451225" y="1141413"/>
          <p14:tracePt t="5277" x="3440113" y="1141413"/>
          <p14:tracePt t="5278" x="3433763" y="1135063"/>
          <p14:tracePt t="5279" x="3429000" y="1135063"/>
          <p14:tracePt t="5280" x="3422650" y="1135063"/>
          <p14:tracePt t="5281" x="3417888" y="1135063"/>
          <p14:tracePt t="5282" x="3411538" y="1135063"/>
          <p14:tracePt t="5284" x="3400425" y="1135063"/>
          <p14:tracePt t="5285" x="3395663" y="1135063"/>
          <p14:tracePt t="5286" x="3389313" y="1130300"/>
          <p14:tracePt t="5288" x="3384550" y="1130300"/>
          <p14:tracePt t="5290" x="3367088" y="1123950"/>
          <p14:tracePt t="5291" x="3360738" y="1123950"/>
          <p14:tracePt t="5292" x="3349625" y="1123950"/>
          <p14:tracePt t="5293" x="3344863" y="1123950"/>
          <p14:tracePt t="5295" x="3338513" y="1123950"/>
          <p14:tracePt t="5296" x="3327400" y="1123950"/>
          <p14:tracePt t="5297" x="3322638" y="1123950"/>
          <p14:tracePt t="5298" x="3311525" y="1119188"/>
          <p14:tracePt t="5299" x="3305175" y="1119188"/>
          <p14:tracePt t="5300" x="3298825" y="1119188"/>
          <p14:tracePt t="5301" x="3294063" y="1119188"/>
          <p14:tracePt t="5303" x="3276600" y="1112838"/>
          <p14:tracePt t="5304" x="3271838" y="1112838"/>
          <p14:tracePt t="5305" x="3265488" y="1112838"/>
          <p14:tracePt t="5306" x="3254375" y="1112838"/>
          <p14:tracePt t="5307" x="3243263" y="1112838"/>
          <p14:tracePt t="5309" x="3232150" y="1112838"/>
          <p14:tracePt t="5310" x="3221038" y="1112838"/>
          <p14:tracePt t="5311" x="3214688" y="1108075"/>
          <p14:tracePt t="5312" x="3209925" y="1108075"/>
          <p14:tracePt t="5313" x="3198813" y="1108075"/>
          <p14:tracePt t="5314" x="3192463" y="1108075"/>
          <p14:tracePt t="5315" x="3187700" y="1108075"/>
          <p14:tracePt t="5316" x="3181350" y="1101725"/>
          <p14:tracePt t="5317" x="3170238" y="1101725"/>
          <p14:tracePt t="5318" x="3163888" y="1101725"/>
          <p14:tracePt t="5319" x="3148013" y="1101725"/>
          <p14:tracePt t="5320" x="3136900" y="1101725"/>
          <p14:tracePt t="5321" x="3130550" y="1101725"/>
          <p14:tracePt t="5322" x="3125788" y="1101725"/>
          <p14:tracePt t="5324" x="3108325" y="1101725"/>
          <p14:tracePt t="5325" x="3090863" y="1095375"/>
          <p14:tracePt t="5326" x="3079750" y="1095375"/>
          <p14:tracePt t="5327" x="3074988" y="1095375"/>
          <p14:tracePt t="5328" x="3068638" y="1095375"/>
          <p14:tracePt t="5329" x="3057525" y="1090613"/>
          <p14:tracePt t="5330" x="3046413" y="1090613"/>
          <p14:tracePt t="5331" x="3028950" y="1090613"/>
          <p14:tracePt t="5333" x="3017838" y="1090613"/>
          <p14:tracePt t="5334" x="3006725" y="1090613"/>
          <p14:tracePt t="5335" x="2995613" y="1090613"/>
          <p14:tracePt t="5336" x="2984500" y="1090613"/>
          <p14:tracePt t="5337" x="2968625" y="1084263"/>
          <p14:tracePt t="5338" x="2962275" y="1084263"/>
          <p14:tracePt t="5339" x="2955925" y="1084263"/>
          <p14:tracePt t="5340" x="2944813" y="1084263"/>
          <p14:tracePt t="5341" x="2928938" y="1079500"/>
          <p14:tracePt t="5342" x="2922588" y="1079500"/>
          <p14:tracePt t="5343" x="2911475" y="1079500"/>
          <p14:tracePt t="5344" x="2900363" y="1073150"/>
          <p14:tracePt t="5345" x="2889250" y="1073150"/>
          <p14:tracePt t="5346" x="2882900" y="1073150"/>
          <p14:tracePt t="5347" x="2867025" y="1073150"/>
          <p14:tracePt t="5348" x="2860675" y="1073150"/>
          <p14:tracePt t="5349" x="2844800" y="1073150"/>
          <p14:tracePt t="5350" x="2833688" y="1068388"/>
          <p14:tracePt t="5351" x="2820988" y="1068388"/>
          <p14:tracePt t="5352" x="2805113" y="1068388"/>
          <p14:tracePt t="5353" x="2798763" y="1062038"/>
          <p14:tracePt t="5354" x="2782888" y="1062038"/>
          <p14:tracePt t="5355" x="2776538" y="1062038"/>
          <p14:tracePt t="5356" x="2760663" y="1057275"/>
          <p14:tracePt t="5357" x="2747963" y="1057275"/>
          <p14:tracePt t="5358" x="2732088" y="1057275"/>
          <p14:tracePt t="5359" x="2725738" y="1057275"/>
          <p14:tracePt t="5360" x="2720975" y="1057275"/>
          <p14:tracePt t="5361" x="2703513" y="1050925"/>
          <p14:tracePt t="5362" x="2692400" y="1050925"/>
          <p14:tracePt t="5363" x="2674938" y="1046163"/>
          <p14:tracePt t="5364" x="2663825" y="1046163"/>
          <p14:tracePt t="5365" x="2652713" y="1046163"/>
          <p14:tracePt t="5366" x="2636838" y="1039813"/>
          <p14:tracePt t="5367" x="2630488" y="1039813"/>
          <p14:tracePt t="5368" x="2613025" y="1039813"/>
          <p14:tracePt t="5369" x="2601913" y="1039813"/>
          <p14:tracePt t="5370" x="2586038" y="1035050"/>
          <p14:tracePt t="5371" x="2574925" y="1035050"/>
          <p14:tracePt t="5372" x="2563813" y="1028700"/>
          <p14:tracePt t="5373" x="2552700" y="1028700"/>
          <p14:tracePt t="5374" x="2540000" y="1028700"/>
          <p14:tracePt t="5375" x="2528888" y="1022350"/>
          <p14:tracePt t="5376" x="2513013" y="1022350"/>
          <p14:tracePt t="5377" x="2501900" y="1022350"/>
          <p14:tracePt t="5378" x="2484438" y="1022350"/>
          <p14:tracePt t="5379" x="2466975" y="1017588"/>
          <p14:tracePt t="5380" x="2462213" y="1017588"/>
          <p14:tracePt t="5381" x="2444750" y="1011238"/>
          <p14:tracePt t="5382" x="2428875" y="1006475"/>
          <p14:tracePt t="5383" x="2417763" y="1006475"/>
          <p14:tracePt t="5384" x="2400300" y="1006475"/>
          <p14:tracePt t="5385" x="2389188" y="1006475"/>
          <p14:tracePt t="5386" x="2371725" y="1000125"/>
          <p14:tracePt t="5387" x="2366963" y="1000125"/>
          <p14:tracePt t="5388" x="2349500" y="995363"/>
          <p14:tracePt t="5389" x="2332038" y="995363"/>
          <p14:tracePt t="5390" x="2320925" y="989013"/>
          <p14:tracePt t="5391" x="2309813" y="989013"/>
          <p14:tracePt t="5392" x="2293938" y="989013"/>
          <p14:tracePt t="5393" x="2282825" y="989013"/>
          <p14:tracePt t="5394" x="2265363" y="984250"/>
          <p14:tracePt t="5395" x="2259013" y="984250"/>
          <p14:tracePt t="5396" x="2243138" y="984250"/>
          <p14:tracePt t="5397" x="2232025" y="977900"/>
          <p14:tracePt t="5398" x="2214563" y="977900"/>
          <p14:tracePt t="5399" x="2197100" y="973138"/>
          <p14:tracePt t="5400" x="2192338" y="973138"/>
          <p14:tracePt t="5401" x="2174875" y="973138"/>
          <p14:tracePt t="5402" x="2170113" y="973138"/>
          <p14:tracePt t="5403" x="2152650" y="966788"/>
          <p14:tracePt t="5404" x="2141538" y="966788"/>
          <p14:tracePt t="5405" x="2124075" y="962025"/>
          <p14:tracePt t="5406" x="2112963" y="962025"/>
          <p14:tracePt t="5408" x="2090738" y="955675"/>
          <p14:tracePt t="5409" x="2079625" y="955675"/>
          <p14:tracePt t="5410" x="2068513" y="955675"/>
          <p14:tracePt t="5411" x="2051050" y="949325"/>
          <p14:tracePt t="5412" x="2039938" y="949325"/>
          <p14:tracePt t="5413" x="2024063" y="944563"/>
          <p14:tracePt t="5414" x="2017713" y="944563"/>
          <p14:tracePt t="5415" x="2001838" y="938213"/>
          <p14:tracePt t="5416" x="1989138" y="938213"/>
          <p14:tracePt t="5417" x="1978025" y="938213"/>
          <p14:tracePt t="5418" x="1962150" y="938213"/>
          <p14:tracePt t="5419" x="1951038" y="938213"/>
          <p14:tracePt t="5420" x="1944688" y="938213"/>
          <p14:tracePt t="5422" x="1922463" y="933450"/>
          <p14:tracePt t="5423" x="1905000" y="927100"/>
          <p14:tracePt t="5424" x="1893888" y="927100"/>
          <p14:tracePt t="5425" x="1878013" y="922338"/>
          <p14:tracePt t="5426" x="1866900" y="922338"/>
          <p14:tracePt t="5427" x="1854200" y="922338"/>
          <p14:tracePt t="5428" x="1849438" y="922338"/>
          <p14:tracePt t="5429" x="1831975" y="922338"/>
          <p14:tracePt t="5430" x="1820863" y="922338"/>
          <p14:tracePt t="5431" x="1804988" y="915988"/>
          <p14:tracePt t="5432" x="1798638" y="915988"/>
          <p14:tracePt t="5433" x="1793875" y="915988"/>
          <p14:tracePt t="5435" x="1765300" y="911225"/>
          <p14:tracePt t="5436" x="1754188" y="911225"/>
          <p14:tracePt t="5437" x="1743075" y="911225"/>
          <p14:tracePt t="5438" x="1731963" y="904875"/>
          <p14:tracePt t="5439" x="1719263" y="904875"/>
          <p14:tracePt t="5440" x="1703388" y="904875"/>
          <p14:tracePt t="5441" x="1685925" y="904875"/>
          <p14:tracePt t="5442" x="1681163" y="904875"/>
          <p14:tracePt t="5443" x="1674813" y="904875"/>
          <p14:tracePt t="5444" x="1658938" y="904875"/>
          <p14:tracePt t="5445" x="1646238" y="904875"/>
          <p14:tracePt t="5446" x="1641475" y="904875"/>
          <p14:tracePt t="5447" x="1624013" y="900113"/>
          <p14:tracePt t="5448" x="1619250" y="900113"/>
          <p14:tracePt t="5449" x="1597025" y="900113"/>
          <p14:tracePt t="5451" x="1585913" y="900113"/>
          <p14:tracePt t="5452" x="1568450" y="900113"/>
          <p14:tracePt t="5453" x="1557338" y="900113"/>
          <p14:tracePt t="5454" x="1539875" y="900113"/>
          <p14:tracePt t="5456" x="1528763" y="893763"/>
          <p14:tracePt t="5457" x="1506538" y="893763"/>
          <p14:tracePt t="5459" x="1489075" y="893763"/>
          <p14:tracePt t="5460" x="1477963" y="893763"/>
          <p14:tracePt t="5461" x="1462088" y="893763"/>
          <p14:tracePt t="5462" x="1455738" y="893763"/>
          <p14:tracePt t="5463" x="1444625" y="893763"/>
          <p14:tracePt t="5464" x="1427163" y="893763"/>
          <p14:tracePt t="5465" x="1422400" y="893763"/>
          <p14:tracePt t="5466" x="1411288" y="893763"/>
          <p14:tracePt t="5467" x="1400175" y="893763"/>
          <p14:tracePt t="5468" x="1389063" y="893763"/>
          <p14:tracePt t="5469" x="1371600" y="893763"/>
          <p14:tracePt t="5470" x="1360488" y="893763"/>
          <p14:tracePt t="5471" x="1354138" y="893763"/>
          <p14:tracePt t="5472" x="1338263" y="893763"/>
          <p14:tracePt t="5473" x="1331913" y="893763"/>
          <p14:tracePt t="5474" x="1316038" y="893763"/>
          <p14:tracePt t="5475" x="1309688" y="893763"/>
          <p14:tracePt t="5476" x="1298575" y="893763"/>
          <p14:tracePt t="5477" x="1281113" y="893763"/>
          <p14:tracePt t="5478" x="1276350" y="893763"/>
          <p14:tracePt t="5479" x="1265238" y="893763"/>
          <p14:tracePt t="5480" x="1254125" y="893763"/>
          <p14:tracePt t="5481" x="1243013" y="893763"/>
          <p14:tracePt t="5482" x="1225550" y="893763"/>
          <p14:tracePt t="5483" x="1214438" y="893763"/>
          <p14:tracePt t="5484" x="1208088" y="893763"/>
          <p14:tracePt t="5485" x="1192213" y="893763"/>
          <p14:tracePt t="5486" x="1181100" y="893763"/>
          <p14:tracePt t="5487" x="1174750" y="893763"/>
          <p14:tracePt t="5488" x="1163638" y="893763"/>
          <p14:tracePt t="5489" x="1152525" y="893763"/>
          <p14:tracePt t="5490" x="1141413" y="900113"/>
          <p14:tracePt t="5491" x="1130300" y="900113"/>
          <p14:tracePt t="5492" x="1119188" y="900113"/>
          <p14:tracePt t="5493" x="1108075" y="900113"/>
          <p14:tracePt t="5494" x="1090613" y="900113"/>
          <p14:tracePt t="5495" x="1084263" y="900113"/>
          <p14:tracePt t="5496" x="1079500" y="900113"/>
          <p14:tracePt t="5497" x="1073150" y="900113"/>
          <p14:tracePt t="5498" x="1057275" y="900113"/>
          <p14:tracePt t="5499" x="1039813" y="904875"/>
          <p14:tracePt t="5500" x="1028700" y="904875"/>
          <p14:tracePt t="5501" x="1017588" y="904875"/>
          <p14:tracePt t="5502" x="1011238" y="904875"/>
          <p14:tracePt t="5503" x="1006475" y="911225"/>
          <p14:tracePt t="5504" x="995363" y="911225"/>
          <p14:tracePt t="5505" x="977900" y="911225"/>
          <p14:tracePt t="5506" x="973138" y="911225"/>
          <p14:tracePt t="5507" x="966788" y="911225"/>
          <p14:tracePt t="5508" x="955675" y="911225"/>
          <p14:tracePt t="5509" x="949325" y="911225"/>
          <p14:tracePt t="5510" x="933450" y="915988"/>
          <p14:tracePt t="5511" x="927100" y="915988"/>
          <p14:tracePt t="5512" x="915988" y="922338"/>
          <p14:tracePt t="5513" x="911225" y="922338"/>
          <p14:tracePt t="5514" x="900113" y="922338"/>
          <p14:tracePt t="5515" x="887413" y="927100"/>
          <p14:tracePt t="5516" x="876300" y="927100"/>
          <p14:tracePt t="5517" x="871538" y="927100"/>
          <p14:tracePt t="5518" x="865188" y="927100"/>
          <p14:tracePt t="5519" x="860425" y="927100"/>
          <p14:tracePt t="5520" x="849313" y="933450"/>
          <p14:tracePt t="5521" x="838200" y="933450"/>
          <p14:tracePt t="5522" x="831850" y="938213"/>
          <p14:tracePt t="5523" x="825500" y="938213"/>
          <p14:tracePt t="5524" x="814388" y="938213"/>
          <p14:tracePt t="5525" x="809625" y="938213"/>
          <p14:tracePt t="5526" x="803275" y="944563"/>
          <p14:tracePt t="5527" x="792163" y="944563"/>
          <p14:tracePt t="5528" x="787400" y="949325"/>
          <p14:tracePt t="5529" x="781050" y="949325"/>
          <p14:tracePt t="5530" x="776288" y="949325"/>
          <p14:tracePt t="5532" x="769938" y="949325"/>
          <p14:tracePt t="5534" x="765175" y="955675"/>
          <p14:tracePt t="5535" x="752475" y="962025"/>
          <p14:tracePt t="5535" x="747713" y="962025"/>
          <p14:tracePt t="5536" x="741363" y="962025"/>
          <p14:tracePt t="5537" x="736600" y="962025"/>
          <p14:tracePt t="5538" x="736600" y="966788"/>
          <p14:tracePt t="5540" x="725488" y="966788"/>
          <p14:tracePt t="5542" x="719138" y="966788"/>
          <p14:tracePt t="5543" x="708025" y="973138"/>
          <p14:tracePt t="5544" x="703263" y="977900"/>
          <p14:tracePt t="5547" x="692150" y="977900"/>
          <p14:tracePt t="5548" x="685800" y="984250"/>
          <p14:tracePt t="5550" x="679450" y="984250"/>
          <p14:tracePt t="5551" x="679450" y="989013"/>
          <p14:tracePt t="5553" x="668338" y="989013"/>
          <p14:tracePt t="5555" x="663575" y="1000125"/>
          <p14:tracePt t="5556" x="657225" y="1000125"/>
          <p14:tracePt t="5558" x="652463" y="1000125"/>
          <p14:tracePt t="5559" x="652463" y="1006475"/>
          <p14:tracePt t="5560" x="646113" y="1006475"/>
          <p14:tracePt t="5561" x="646113" y="1011238"/>
          <p14:tracePt t="5562" x="641350" y="1011238"/>
          <p14:tracePt t="5564" x="635000" y="1017588"/>
          <p14:tracePt t="5566" x="630238" y="1017588"/>
          <p14:tracePt t="5567" x="630238" y="1022350"/>
          <p14:tracePt t="5569" x="623888" y="1022350"/>
          <p14:tracePt t="5570" x="623888" y="1028700"/>
          <p14:tracePt t="5571" x="617538" y="1035050"/>
          <p14:tracePt t="5574" x="612775" y="1035050"/>
          <p14:tracePt t="5574" x="612775" y="1039813"/>
          <p14:tracePt t="5576" x="606425" y="1039813"/>
          <p14:tracePt t="5577" x="606425" y="1046163"/>
          <p14:tracePt t="5579" x="601663" y="1046163"/>
          <p14:tracePt t="5580" x="595313" y="1050925"/>
          <p14:tracePt t="5581" x="595313" y="1057275"/>
          <p14:tracePt t="5583" x="590550" y="1057275"/>
          <p14:tracePt t="5584" x="590550" y="1062038"/>
          <p14:tracePt t="5586" x="584200" y="1068388"/>
          <p14:tracePt t="5589" x="584200" y="1073150"/>
          <p14:tracePt t="5590" x="579438" y="1073150"/>
          <p14:tracePt t="5591" x="579438" y="1079500"/>
          <p14:tracePt t="5592" x="573088" y="1079500"/>
          <p14:tracePt t="5593" x="573088" y="1084263"/>
          <p14:tracePt t="5595" x="568325" y="1090613"/>
          <p14:tracePt t="5598" x="561975" y="1095375"/>
          <p14:tracePt t="5599" x="561975" y="1101725"/>
          <p14:tracePt t="5602" x="557213" y="1108075"/>
          <p14:tracePt t="5605" x="550863" y="1112838"/>
          <p14:tracePt t="5607" x="544513" y="1119188"/>
          <p14:tracePt t="5608" x="544513" y="1123950"/>
          <p14:tracePt t="5610" x="539750" y="1123950"/>
          <p14:tracePt t="5611" x="539750" y="1130300"/>
          <p14:tracePt t="5613" x="533400" y="1135063"/>
          <p14:tracePt t="5615" x="533400" y="1141413"/>
          <p14:tracePt t="5616" x="533400" y="1146175"/>
          <p14:tracePt t="5617" x="528638" y="1146175"/>
          <p14:tracePt t="5620" x="522288" y="1152525"/>
          <p14:tracePt t="5622" x="522288" y="1157288"/>
          <p14:tracePt t="5624" x="517525" y="1157288"/>
          <p14:tracePt t="5625" x="517525" y="1163638"/>
          <p14:tracePt t="5627" x="517525" y="1169988"/>
          <p14:tracePt t="5628" x="517525" y="1174750"/>
          <p14:tracePt t="5629" x="511175" y="1174750"/>
          <p14:tracePt t="5631" x="511175" y="1181100"/>
          <p14:tracePt t="5632" x="511175" y="1185863"/>
          <p14:tracePt t="5633" x="506413" y="1192213"/>
          <p14:tracePt t="5635" x="500063" y="1192213"/>
          <p14:tracePt t="5636" x="500063" y="1196975"/>
          <p14:tracePt t="5638" x="500063" y="1203325"/>
          <p14:tracePt t="5640" x="500063" y="1208088"/>
          <p14:tracePt t="5641" x="495300" y="1214438"/>
          <p14:tracePt t="5644" x="495300" y="1219200"/>
          <p14:tracePt t="5647" x="495300" y="1225550"/>
          <p14:tracePt t="5649" x="495300" y="1230313"/>
          <p14:tracePt t="5650" x="488950" y="1236663"/>
          <p14:tracePt t="5652" x="488950" y="1243013"/>
          <p14:tracePt t="5654" x="488950" y="1247775"/>
          <p14:tracePt t="5657" x="488950" y="1254125"/>
          <p14:tracePt t="5659" x="488950" y="1258888"/>
          <p14:tracePt t="5660" x="484188" y="1265238"/>
          <p14:tracePt t="5662" x="484188" y="1270000"/>
          <p14:tracePt t="5664" x="484188" y="1276350"/>
          <p14:tracePt t="5666" x="484188" y="1281113"/>
          <p14:tracePt t="5667" x="477838" y="1287463"/>
          <p14:tracePt t="5669" x="477838" y="1292225"/>
          <p14:tracePt t="5671" x="477838" y="1298575"/>
          <p14:tracePt t="5673" x="477838" y="1304925"/>
          <p14:tracePt t="5674" x="477838" y="1309688"/>
          <p14:tracePt t="5676" x="477838" y="1316038"/>
          <p14:tracePt t="5679" x="477838" y="1320800"/>
          <p14:tracePt t="5681" x="477838" y="1327150"/>
          <p14:tracePt t="5682" x="477838" y="1331913"/>
          <p14:tracePt t="5685" x="477838" y="1338263"/>
          <p14:tracePt t="5686" x="477838" y="1343025"/>
          <p14:tracePt t="5688" x="477838" y="1349375"/>
          <p14:tracePt t="5689" x="477838" y="1354138"/>
          <p14:tracePt t="5691" x="477838" y="1360488"/>
          <p14:tracePt t="5694" x="477838" y="1365250"/>
          <p14:tracePt t="5696" x="477838" y="1371600"/>
          <p14:tracePt t="5697" x="477838" y="1377950"/>
          <p14:tracePt t="5699" x="477838" y="1382713"/>
          <p14:tracePt t="5701" x="477838" y="1393825"/>
          <p14:tracePt t="5702" x="484188" y="1393825"/>
          <p14:tracePt t="5704" x="484188" y="1400175"/>
          <p14:tracePt t="5706" x="484188" y="1404938"/>
          <p14:tracePt t="5708" x="488950" y="1411288"/>
          <p14:tracePt t="5709" x="488950" y="1416050"/>
          <p14:tracePt t="5710" x="488950" y="1422400"/>
          <p14:tracePt t="5712" x="495300" y="1427163"/>
          <p14:tracePt t="5713" x="495300" y="1433513"/>
          <p14:tracePt t="5714" x="500063" y="1433513"/>
          <p14:tracePt t="5715" x="500063" y="1438275"/>
          <p14:tracePt t="5716" x="500063" y="1444625"/>
          <p14:tracePt t="5718" x="506413" y="1450975"/>
          <p14:tracePt t="5719" x="506413" y="1455738"/>
          <p14:tracePt t="5721" x="511175" y="1462088"/>
          <p14:tracePt t="5722" x="511175" y="1466850"/>
          <p14:tracePt t="5723" x="517525" y="1473200"/>
          <p14:tracePt t="5724" x="522288" y="1473200"/>
          <p14:tracePt t="5725" x="522288" y="1477963"/>
          <p14:tracePt t="5727" x="528638" y="1484313"/>
          <p14:tracePt t="5729" x="539750" y="1495425"/>
          <p14:tracePt t="5731" x="539750" y="1500188"/>
          <p14:tracePt t="5732" x="544513" y="1500188"/>
          <p14:tracePt t="5733" x="550863" y="1506538"/>
          <p14:tracePt t="5734" x="557213" y="1512888"/>
          <p14:tracePt t="5736" x="561975" y="1517650"/>
          <p14:tracePt t="5738" x="568325" y="1524000"/>
          <p14:tracePt t="5739" x="573088" y="1528763"/>
          <p14:tracePt t="5740" x="579438" y="1535113"/>
          <p14:tracePt t="5741" x="584200" y="1535113"/>
          <p14:tracePt t="5743" x="590550" y="1539875"/>
          <p14:tracePt t="5744" x="601663" y="1546225"/>
          <p14:tracePt t="5745" x="601663" y="1550988"/>
          <p14:tracePt t="5746" x="606425" y="1557338"/>
          <p14:tracePt t="5747" x="612775" y="1557338"/>
          <p14:tracePt t="5748" x="617538" y="1562100"/>
          <p14:tracePt t="5749" x="623888" y="1562100"/>
          <p14:tracePt t="5751" x="630238" y="1562100"/>
          <p14:tracePt t="5752" x="635000" y="1573213"/>
          <p14:tracePt t="5753" x="641350" y="1573213"/>
          <p14:tracePt t="5754" x="646113" y="1573213"/>
          <p14:tracePt t="5755" x="657225" y="1579563"/>
          <p14:tracePt t="5756" x="657225" y="1585913"/>
          <p14:tracePt t="5757" x="663575" y="1585913"/>
          <p14:tracePt t="5759" x="674688" y="1590675"/>
          <p14:tracePt t="5760" x="679450" y="1597025"/>
          <p14:tracePt t="5761" x="685800" y="1597025"/>
          <p14:tracePt t="5763" x="692150" y="1597025"/>
          <p14:tracePt t="5764" x="703263" y="1601788"/>
          <p14:tracePt t="5767" x="708025" y="1601788"/>
          <p14:tracePt t="5769" x="719138" y="1608138"/>
          <p14:tracePt t="5770" x="725488" y="1612900"/>
          <p14:tracePt t="5771" x="730250" y="1612900"/>
          <p14:tracePt t="5772" x="736600" y="1612900"/>
          <p14:tracePt t="5773" x="741363" y="1612900"/>
          <p14:tracePt t="5774" x="752475" y="1619250"/>
          <p14:tracePt t="5775" x="758825" y="1624013"/>
          <p14:tracePt t="5776" x="765175" y="1624013"/>
          <p14:tracePt t="5778" x="769938" y="1624013"/>
          <p14:tracePt t="5779" x="776288" y="1624013"/>
          <p14:tracePt t="5780" x="787400" y="1630363"/>
          <p14:tracePt t="5782" x="792163" y="1630363"/>
          <p14:tracePt t="5783" x="798513" y="1630363"/>
          <p14:tracePt t="5784" x="803275" y="1630363"/>
          <p14:tracePt t="5785" x="814388" y="1630363"/>
          <p14:tracePt t="5786" x="820738" y="1635125"/>
          <p14:tracePt t="5787" x="825500" y="1635125"/>
          <p14:tracePt t="5788" x="831850" y="1641475"/>
          <p14:tracePt t="5789" x="838200" y="1641475"/>
          <p14:tracePt t="5791" x="849313" y="1641475"/>
          <p14:tracePt t="5792" x="854075" y="1641475"/>
          <p14:tracePt t="5793" x="860425" y="1641475"/>
          <p14:tracePt t="5794" x="865188" y="1641475"/>
          <p14:tracePt t="5795" x="871538" y="1641475"/>
          <p14:tracePt t="5796" x="876300" y="1647825"/>
          <p14:tracePt t="5797" x="893763" y="1647825"/>
          <p14:tracePt t="5799" x="900113" y="1647825"/>
          <p14:tracePt t="5800" x="911225" y="1652588"/>
          <p14:tracePt t="5803" x="927100" y="1652588"/>
          <p14:tracePt t="5804" x="933450" y="1652588"/>
          <p14:tracePt t="5805" x="944563" y="1652588"/>
          <p14:tracePt t="5806" x="949325" y="1652588"/>
          <p14:tracePt t="5808" x="960438" y="1652588"/>
          <p14:tracePt t="5809" x="977900" y="1652588"/>
          <p14:tracePt t="5810" x="984250" y="1652588"/>
          <p14:tracePt t="5811" x="989013" y="1652588"/>
          <p14:tracePt t="5812" x="995363" y="1658938"/>
          <p14:tracePt t="5813" x="1006475" y="1658938"/>
          <p14:tracePt t="5814" x="1011238" y="1658938"/>
          <p14:tracePt t="5816" x="1022350" y="1658938"/>
          <p14:tracePt t="5817" x="1035050" y="1658938"/>
          <p14:tracePt t="5819" x="1046163" y="1658938"/>
          <p14:tracePt t="5820" x="1057275" y="1658938"/>
          <p14:tracePt t="5821" x="1062038" y="1658938"/>
          <p14:tracePt t="5822" x="1073150" y="1663700"/>
          <p14:tracePt t="5824" x="1084263" y="1663700"/>
          <p14:tracePt t="5825" x="1095375" y="1663700"/>
          <p14:tracePt t="5826" x="1101725" y="1663700"/>
          <p14:tracePt t="5828" x="1112838" y="1663700"/>
          <p14:tracePt t="5829" x="1123950" y="1663700"/>
          <p14:tracePt t="5831" x="1135063" y="1663700"/>
          <p14:tracePt t="5832" x="1146175" y="1663700"/>
          <p14:tracePt t="5833" x="1157288" y="1663700"/>
          <p14:tracePt t="5834" x="1163638" y="1663700"/>
          <p14:tracePt t="5835" x="1174750" y="1663700"/>
          <p14:tracePt t="5836" x="1181100" y="1663700"/>
          <p14:tracePt t="5837" x="1185863" y="1663700"/>
          <p14:tracePt t="5838" x="1196975" y="1663700"/>
          <p14:tracePt t="5839" x="1208088" y="1663700"/>
          <p14:tracePt t="5840" x="1214438" y="1663700"/>
          <p14:tracePt t="5841" x="1219200" y="1663700"/>
          <p14:tracePt t="5842" x="1230313" y="1663700"/>
          <p14:tracePt t="5843" x="1236663" y="1663700"/>
          <p14:tracePt t="5845" x="1247775" y="1663700"/>
          <p14:tracePt t="5846" x="1258888" y="1663700"/>
          <p14:tracePt t="5847" x="1270000" y="1663700"/>
          <p14:tracePt t="5848" x="1276350" y="1663700"/>
          <p14:tracePt t="5849" x="1287463" y="1663700"/>
          <p14:tracePt t="5850" x="1292225" y="1663700"/>
          <p14:tracePt t="5851" x="1298575" y="1663700"/>
          <p14:tracePt t="5852" x="1309688" y="1663700"/>
          <p14:tracePt t="5853" x="1316038" y="1663700"/>
          <p14:tracePt t="5854" x="1320800" y="1663700"/>
          <p14:tracePt t="5855" x="1331913" y="1663700"/>
          <p14:tracePt t="5856" x="1338263" y="1663700"/>
          <p14:tracePt t="5857" x="1343025" y="1663700"/>
          <p14:tracePt t="5858" x="1349375" y="1663700"/>
          <p14:tracePt t="5859" x="1360488" y="1663700"/>
          <p14:tracePt t="5861" x="1376363" y="1663700"/>
          <p14:tracePt t="5862" x="1382713" y="1663700"/>
          <p14:tracePt t="5863" x="1389063" y="1663700"/>
          <p14:tracePt t="5864" x="1400175" y="1663700"/>
          <p14:tracePt t="5865" x="1404938" y="1663700"/>
          <p14:tracePt t="5866" x="1411288" y="1663700"/>
          <p14:tracePt t="5867" x="1422400" y="1663700"/>
          <p14:tracePt t="5868" x="1427163" y="1663700"/>
          <p14:tracePt t="5870" x="1438275" y="1663700"/>
          <p14:tracePt t="5872" x="1450975" y="1663700"/>
          <p14:tracePt t="5873" x="1462088" y="1663700"/>
          <p14:tracePt t="5875" x="1473200" y="1663700"/>
          <p14:tracePt t="5876" x="1477963" y="1663700"/>
          <p14:tracePt t="5877" x="1484313" y="1663700"/>
          <p14:tracePt t="5878" x="1489075" y="1663700"/>
          <p14:tracePt t="5879" x="1500188" y="1663700"/>
          <p14:tracePt t="5880" x="1511300" y="1663700"/>
          <p14:tracePt t="5882" x="1517650" y="1663700"/>
          <p14:tracePt t="5883" x="1528763" y="1663700"/>
          <p14:tracePt t="5885" x="1535113" y="1663700"/>
          <p14:tracePt t="5886" x="1539875" y="1663700"/>
          <p14:tracePt t="5887" x="1550988" y="1663700"/>
          <p14:tracePt t="5888" x="1557338" y="1663700"/>
          <p14:tracePt t="5889" x="1562100" y="1663700"/>
          <p14:tracePt t="5890" x="1568450" y="1663700"/>
          <p14:tracePt t="5891" x="1573213" y="1663700"/>
          <p14:tracePt t="5909" x="1681163" y="1663700"/>
          <p14:tracePt t="5910" x="1685925" y="1663700"/>
          <p14:tracePt t="5911" x="1692275" y="1663700"/>
          <p14:tracePt t="5912" x="1697038" y="1663700"/>
          <p14:tracePt t="5914" x="1708150" y="1663700"/>
          <p14:tracePt t="5915" x="1714500" y="1663700"/>
          <p14:tracePt t="5916" x="1719263" y="1663700"/>
          <p14:tracePt t="5917" x="1731963" y="1663700"/>
          <p14:tracePt t="5919" x="1736725" y="1663700"/>
          <p14:tracePt t="5921" x="1747838" y="1663700"/>
          <p14:tracePt t="5922" x="1758950" y="1663700"/>
          <p14:tracePt t="5923" x="1765300" y="1663700"/>
          <p14:tracePt t="5925" x="1770063" y="1663700"/>
          <p14:tracePt t="5926" x="1776413" y="1663700"/>
          <p14:tracePt t="5927" x="1787525" y="1663700"/>
          <p14:tracePt t="5928" x="1793875" y="1663700"/>
          <p14:tracePt t="5929" x="1798638" y="1663700"/>
          <p14:tracePt t="5930" x="1804988" y="1663700"/>
          <p14:tracePt t="5931" x="1809750" y="1663700"/>
          <p14:tracePt t="5932" x="1816100" y="1663700"/>
          <p14:tracePt t="5933" x="1820863" y="1663700"/>
          <p14:tracePt t="5934" x="1827213" y="1663700"/>
          <p14:tracePt t="5935" x="1831975" y="1663700"/>
          <p14:tracePt t="5936" x="1843088" y="1658938"/>
          <p14:tracePt t="5938" x="1849438" y="1658938"/>
          <p14:tracePt t="5939" x="1854200" y="1658938"/>
          <p14:tracePt t="5940" x="1860550" y="1658938"/>
          <p14:tracePt t="5941" x="1866900" y="1658938"/>
          <p14:tracePt t="5942" x="1871663" y="1658938"/>
          <p14:tracePt t="5943" x="1882775" y="1658938"/>
          <p14:tracePt t="5944" x="1889125" y="1658938"/>
          <p14:tracePt t="5945" x="1893888" y="1658938"/>
          <p14:tracePt t="5947" x="1905000" y="1658938"/>
          <p14:tracePt t="5948" x="1911350" y="1658938"/>
          <p14:tracePt t="5950" x="1922463" y="1658938"/>
          <p14:tracePt t="5951" x="1927225" y="1658938"/>
          <p14:tracePt t="5952" x="1933575" y="1658938"/>
          <p14:tracePt t="5953" x="1939925" y="1658938"/>
          <p14:tracePt t="5956" x="1951038" y="1658938"/>
          <p14:tracePt t="5956" x="1962150" y="1658938"/>
          <p14:tracePt t="5958" x="1966913" y="1658938"/>
          <p14:tracePt t="5959" x="1973263" y="1658938"/>
          <p14:tracePt t="5960" x="1978025" y="1658938"/>
          <p14:tracePt t="5961" x="1989138" y="1658938"/>
          <p14:tracePt t="5962" x="1995488" y="1658938"/>
          <p14:tracePt t="5963" x="2001838" y="1658938"/>
          <p14:tracePt t="5965" x="2006600" y="1658938"/>
          <p14:tracePt t="5966" x="2017713" y="1658938"/>
          <p14:tracePt t="5967" x="2024063" y="1658938"/>
          <p14:tracePt t="5968" x="2028825" y="1658938"/>
          <p14:tracePt t="5970" x="2035175" y="1652588"/>
          <p14:tracePt t="5971" x="2046288" y="1652588"/>
          <p14:tracePt t="5972" x="2051050" y="1652588"/>
          <p14:tracePt t="5973" x="2057400" y="1652588"/>
          <p14:tracePt t="5975" x="2062163" y="1652588"/>
          <p14:tracePt t="5976" x="2074863" y="1647825"/>
          <p14:tracePt t="5978" x="2079625" y="1647825"/>
          <p14:tracePt t="5979" x="2085975" y="1647825"/>
          <p14:tracePt t="5980" x="2090738" y="1647825"/>
          <p14:tracePt t="5981" x="2097088" y="1647825"/>
          <p14:tracePt t="5982" x="2101850" y="1647825"/>
          <p14:tracePt t="5983" x="2108200" y="1647825"/>
          <p14:tracePt t="5984" x="2112963" y="1647825"/>
          <p14:tracePt t="5986" x="2124075" y="1647825"/>
          <p14:tracePt t="5987" x="2130425" y="1647825"/>
          <p14:tracePt t="5988" x="2130425" y="1641475"/>
          <p14:tracePt t="5989" x="2136775" y="1641475"/>
          <p14:tracePt t="5990" x="2141538" y="1641475"/>
          <p14:tracePt t="5991" x="2152650" y="1641475"/>
          <p14:tracePt t="5993" x="2159000" y="1641475"/>
          <p14:tracePt t="5994" x="2163763" y="1641475"/>
          <p14:tracePt t="5996" x="2174875" y="1641475"/>
          <p14:tracePt t="5998" x="2181225" y="1641475"/>
          <p14:tracePt t="6000" x="2192338" y="1641475"/>
          <p14:tracePt t="6001" x="2192338" y="1635125"/>
          <p14:tracePt t="6002" x="2197100" y="1635125"/>
          <p14:tracePt t="6004" x="2203450" y="1635125"/>
          <p14:tracePt t="6005" x="2209800" y="1635125"/>
          <p14:tracePt t="6006" x="2214563" y="1635125"/>
          <p14:tracePt t="6008" x="2225675" y="1630363"/>
          <p14:tracePt t="6010" x="2232025" y="1630363"/>
          <p14:tracePt t="6011" x="2243138" y="1630363"/>
          <p14:tracePt t="6013" x="2247900" y="1630363"/>
          <p14:tracePt t="6014" x="2254250" y="1630363"/>
          <p14:tracePt t="6016" x="2259013" y="1630363"/>
          <p14:tracePt t="6017" x="2265363" y="1630363"/>
          <p14:tracePt t="6019" x="2270125" y="1630363"/>
          <p14:tracePt t="6020" x="2276475" y="1630363"/>
          <p14:tracePt t="6021" x="2282825" y="1630363"/>
          <p14:tracePt t="6023" x="2293938" y="1630363"/>
          <p14:tracePt t="6025" x="2298700" y="1630363"/>
          <p14:tracePt t="6027" x="2305050" y="1630363"/>
          <p14:tracePt t="6028" x="2309813" y="1630363"/>
          <p14:tracePt t="6029" x="2316163" y="1630363"/>
          <p14:tracePt t="6031" x="2320925" y="1630363"/>
          <p14:tracePt t="6032" x="2327275" y="1630363"/>
          <p14:tracePt t="6033" x="2332038" y="1630363"/>
          <p14:tracePt t="6035" x="2338388" y="1630363"/>
          <p14:tracePt t="6036" x="2344738" y="1630363"/>
          <p14:tracePt t="6038" x="2349500" y="1630363"/>
          <p14:tracePt t="6039" x="2355850" y="1630363"/>
          <p14:tracePt t="6040" x="2360613" y="1630363"/>
          <p14:tracePt t="6042" x="2366963" y="1630363"/>
          <p14:tracePt t="6043" x="2371725" y="1630363"/>
          <p14:tracePt t="6044" x="2378075" y="1630363"/>
          <p14:tracePt t="6046" x="2382838" y="1630363"/>
          <p14:tracePt t="6047" x="2389188" y="1630363"/>
          <p14:tracePt t="6048" x="2393950" y="1630363"/>
          <p14:tracePt t="6050" x="2400300" y="1630363"/>
          <p14:tracePt t="6051" x="2405063" y="1630363"/>
          <p14:tracePt t="6052" x="2411413" y="1630363"/>
          <p14:tracePt t="6054" x="2417763" y="1630363"/>
          <p14:tracePt t="6056" x="2422525" y="1630363"/>
          <p14:tracePt t="6057" x="2428875" y="1630363"/>
          <p14:tracePt t="6058" x="2433638" y="1630363"/>
          <p14:tracePt t="6059" x="2439988" y="1630363"/>
          <p14:tracePt t="6061" x="2444750" y="1630363"/>
          <p14:tracePt t="6062" x="2451100" y="1630363"/>
          <p14:tracePt t="6065" x="2455863" y="1630363"/>
          <p14:tracePt t="6066" x="2462213" y="1630363"/>
          <p14:tracePt t="6067" x="2466975" y="1630363"/>
          <p14:tracePt t="6069" x="2473325" y="1630363"/>
          <p14:tracePt t="6070" x="2478088" y="1630363"/>
          <p14:tracePt t="6072" x="2484438" y="1630363"/>
          <p14:tracePt t="6074" x="2490788" y="1630363"/>
          <p14:tracePt t="6076" x="2495550" y="1630363"/>
          <p14:tracePt t="6078" x="2501900" y="1630363"/>
          <p14:tracePt t="6080" x="2506663" y="1630363"/>
          <p14:tracePt t="6081" x="2513013" y="1630363"/>
          <p14:tracePt t="6083" x="2517775" y="1630363"/>
          <p14:tracePt t="6086" x="2524125" y="1630363"/>
          <p14:tracePt t="6088" x="2528888" y="1630363"/>
          <p14:tracePt t="6089" x="2535238" y="1630363"/>
          <p14:tracePt t="6091" x="2540000" y="1630363"/>
          <p14:tracePt t="6094" x="2546350" y="1630363"/>
          <p14:tracePt t="6096" x="2552700" y="1630363"/>
          <p14:tracePt t="6097" x="2557463" y="1630363"/>
          <p14:tracePt t="6100" x="2563813" y="1630363"/>
          <p14:tracePt t="6103" x="2568575" y="1630363"/>
          <p14:tracePt t="6105" x="2574925" y="1630363"/>
          <p14:tracePt t="6106" x="2579688" y="1630363"/>
          <p14:tracePt t="6109" x="2586038" y="1630363"/>
          <p14:tracePt t="6112" x="2590800" y="1630363"/>
          <p14:tracePt t="6115" x="2597150" y="1630363"/>
          <p14:tracePt t="6116" x="2601913" y="1630363"/>
          <p14:tracePt t="6119" x="2608263" y="1630363"/>
          <p14:tracePt t="6120" x="2608263" y="1624013"/>
          <p14:tracePt t="6123" x="2613025" y="1624013"/>
          <p14:tracePt t="6126" x="2619375" y="1624013"/>
          <p14:tracePt t="6127" x="2625725" y="1624013"/>
          <p14:tracePt t="6130" x="2630488" y="1624013"/>
          <p14:tracePt t="6133" x="2636838" y="1624013"/>
          <p14:tracePt t="6136" x="2641600" y="1624013"/>
          <p14:tracePt t="6137" x="2647950" y="1619250"/>
          <p14:tracePt t="6140" x="2652713" y="1619250"/>
          <p14:tracePt t="6143" x="2659063" y="1612900"/>
          <p14:tracePt t="6146" x="2663825" y="1612900"/>
          <p14:tracePt t="6148" x="2670175" y="1612900"/>
          <p14:tracePt t="6150" x="2674938" y="1612900"/>
          <p14:tracePt t="6152" x="2681288" y="1612900"/>
          <p14:tracePt t="6154" x="2681288" y="1608138"/>
          <p14:tracePt t="6155" x="2687638" y="1608138"/>
          <p14:tracePt t="6158" x="2692400" y="1608138"/>
          <p14:tracePt t="6160" x="2698750" y="1608138"/>
          <p14:tracePt t="6162" x="2703513" y="1608138"/>
          <p14:tracePt t="6164" x="2709863" y="1601788"/>
          <p14:tracePt t="6167" x="2714625" y="1601788"/>
          <p14:tracePt t="6168" x="2720975" y="1601788"/>
          <p14:tracePt t="6171" x="2725738" y="1601788"/>
          <p14:tracePt t="6174" x="2732088" y="1601788"/>
          <p14:tracePt t="6176" x="2736850" y="1601788"/>
          <p14:tracePt t="6177" x="2743200" y="1597025"/>
          <p14:tracePt t="6180" x="2747963" y="1597025"/>
          <p14:tracePt t="6183" x="2754313" y="1597025"/>
          <p14:tracePt t="6185" x="2760663" y="1597025"/>
          <p14:tracePt t="6187" x="2765425" y="1597025"/>
          <p14:tracePt t="6189" x="2771775" y="1597025"/>
          <p14:tracePt t="6191" x="2776538" y="1590675"/>
          <p14:tracePt t="6193" x="2782888" y="1590675"/>
          <p14:tracePt t="6194" x="2787650" y="1590675"/>
          <p14:tracePt t="6197" x="2794000" y="1590675"/>
          <p14:tracePt t="6198" x="2794000" y="1585913"/>
          <p14:tracePt t="6199" x="2798763" y="1585913"/>
          <p14:tracePt t="6202" x="2805113" y="1585913"/>
          <p14:tracePt t="6204" x="2809875" y="1585913"/>
          <p14:tracePt t="6206" x="2816225" y="1585913"/>
          <p14:tracePt t="6208" x="2820988" y="1585913"/>
          <p14:tracePt t="6211" x="2827338" y="1579563"/>
          <p14:tracePt t="6212" x="2833688" y="1579563"/>
          <p14:tracePt t="6215" x="2838450" y="1579563"/>
          <p14:tracePt t="6217" x="2844800" y="1579563"/>
          <p14:tracePt t="6220" x="2849563" y="1579563"/>
          <p14:tracePt t="6221" x="2855913" y="1579563"/>
          <p14:tracePt t="6224" x="2860675" y="1573213"/>
          <p14:tracePt t="6227" x="2867025" y="1573213"/>
          <p14:tracePt t="6231" x="2871788" y="1573213"/>
          <p14:tracePt t="6232" x="2871788" y="1568450"/>
          <p14:tracePt t="6233" x="2878138" y="1568450"/>
          <p14:tracePt t="6236" x="2882900" y="1568450"/>
          <p14:tracePt t="6239" x="2889250" y="1568450"/>
          <p14:tracePt t="6242" x="2895600" y="1568450"/>
          <p14:tracePt t="6244" x="2900363" y="1568450"/>
          <p14:tracePt t="6248" x="2906713" y="1568450"/>
          <p14:tracePt t="6251" x="2911475" y="1568450"/>
          <p14:tracePt t="6256" x="2917825" y="1568450"/>
          <p14:tracePt t="6258" x="2922588" y="1568450"/>
          <p14:tracePt t="6261" x="2928938" y="1568450"/>
          <p14:tracePt t="6265" x="2933700" y="1568450"/>
          <p14:tracePt t="6270" x="2940050" y="1568450"/>
          <p14:tracePt t="6272" x="2944813" y="1568450"/>
          <p14:tracePt t="6277" x="2951163" y="1568450"/>
          <p14:tracePt t="6283" x="2955925" y="1568450"/>
          <p14:tracePt t="6289" x="2962275" y="1568450"/>
          <p14:tracePt t="6293" x="2968625" y="1568450"/>
          <p14:tracePt t="6299" x="2973388" y="1568450"/>
          <p14:tracePt t="6305" x="2979738" y="1568450"/>
          <p14:tracePt t="6311" x="2984500" y="1568450"/>
          <p14:tracePt t="6317" x="2990850" y="1568450"/>
          <p14:tracePt t="6319" x="2995613" y="1568450"/>
          <p14:tracePt t="6324" x="3001963" y="1568450"/>
          <p14:tracePt t="6327" x="3006725" y="1568450"/>
          <p14:tracePt t="6331" x="3013075" y="1568450"/>
          <p14:tracePt t="6334" x="3017838" y="1568450"/>
          <p14:tracePt t="6338" x="3024188" y="1568450"/>
          <p14:tracePt t="6341" x="3028950" y="1568450"/>
          <p14:tracePt t="6345" x="3035300" y="1568450"/>
          <p14:tracePt t="6347" x="3041650" y="1568450"/>
          <p14:tracePt t="6352" x="3046413" y="1568450"/>
          <p14:tracePt t="6355" x="3052763" y="1568450"/>
          <p14:tracePt t="6359" x="3057525" y="1568450"/>
          <p14:tracePt t="6361" x="3063875" y="1568450"/>
          <p14:tracePt t="6364" x="3068638" y="1568450"/>
          <p14:tracePt t="6367" x="3074988" y="1568450"/>
          <p14:tracePt t="6371" x="3079750" y="1568450"/>
          <p14:tracePt t="6373" x="3086100" y="1568450"/>
          <p14:tracePt t="6376" x="3090863" y="1568450"/>
          <p14:tracePt t="6380" x="3097213" y="1568450"/>
          <p14:tracePt t="6383" x="3103563" y="1568450"/>
          <p14:tracePt t="6385" x="3108325" y="1568450"/>
          <p14:tracePt t="6388" x="3114675" y="1568450"/>
          <p14:tracePt t="6392" x="3119438" y="1568450"/>
          <p14:tracePt t="6395" x="3125788" y="1568450"/>
          <p14:tracePt t="6396" x="3130550" y="1568450"/>
          <p14:tracePt t="6399" x="3136900" y="1568450"/>
          <p14:tracePt t="6402" x="3141663" y="1568450"/>
          <p14:tracePt t="6406" x="3148013" y="1568450"/>
          <p14:tracePt t="6408" x="3152775" y="1568450"/>
          <p14:tracePt t="6409" x="3152775" y="1573213"/>
          <p14:tracePt t="6411" x="3159125" y="1573213"/>
          <p14:tracePt t="6414" x="3163888" y="1573213"/>
          <p14:tracePt t="6417" x="3170238" y="1573213"/>
          <p14:tracePt t="6421" x="3176588" y="1573213"/>
          <p14:tracePt t="6422" x="3181350" y="1573213"/>
          <p14:tracePt t="6426" x="3187700" y="1573213"/>
          <p14:tracePt t="6429" x="3192463" y="1573213"/>
          <p14:tracePt t="6432" x="3198813" y="1573213"/>
          <p14:tracePt t="6433" x="3203575" y="1573213"/>
          <p14:tracePt t="6437" x="3209925" y="1573213"/>
          <p14:tracePt t="6440" x="3214688" y="1573213"/>
          <p14:tracePt t="6444" x="3221038" y="1573213"/>
          <p14:tracePt t="6446" x="3225800" y="1573213"/>
          <p14:tracePt t="6449" x="3232150" y="1573213"/>
          <p14:tracePt t="6453" x="3238500" y="1573213"/>
          <p14:tracePt t="6457" x="3243263" y="1573213"/>
          <p14:tracePt t="6459" x="3249613" y="1573213"/>
          <p14:tracePt t="6463" x="3254375" y="1573213"/>
          <p14:tracePt t="6467" x="3260725" y="1573213"/>
          <p14:tracePt t="6471" x="3265488" y="1573213"/>
          <p14:tracePt t="6474" x="3271838" y="1573213"/>
          <p14:tracePt t="6478" x="3276600" y="1573213"/>
          <p14:tracePt t="6483" x="3282950" y="1573213"/>
          <p14:tracePt t="6486" x="3282950" y="1568450"/>
          <p14:tracePt t="6487" x="3287713" y="1568450"/>
          <p14:tracePt t="6489" x="3294063" y="1568450"/>
          <p14:tracePt t="6493" x="3298825" y="1568450"/>
          <p14:tracePt t="6497" x="3305175" y="1568450"/>
          <p14:tracePt t="6499" x="3305175" y="1562100"/>
          <p14:tracePt t="6502" x="3311525" y="1562100"/>
          <p14:tracePt t="6504" x="3316288" y="1562100"/>
          <p14:tracePt t="6508" x="3322638" y="1562100"/>
          <p14:tracePt t="6510" x="3322638" y="1557338"/>
          <p14:tracePt t="6513" x="3327400" y="1557338"/>
          <p14:tracePt t="6517" x="3333750" y="1557338"/>
          <p14:tracePt t="6521" x="3333750" y="1550988"/>
          <p14:tracePt t="6522" x="3338513" y="1550988"/>
          <p14:tracePt t="6524" x="3344863" y="1550988"/>
          <p14:tracePt t="6525" x="3344863" y="1546225"/>
          <p14:tracePt t="6529" x="3349625" y="1546225"/>
          <p14:tracePt t="6535" x="3355975" y="1546225"/>
          <p14:tracePt t="6535" x="3355975" y="1539875"/>
          <p14:tracePt t="6540" x="3360738" y="1539875"/>
          <p14:tracePt t="6542" x="3367088" y="1539875"/>
          <p14:tracePt t="6544" x="3367088" y="1535113"/>
          <p14:tracePt t="6548" x="3371850" y="1535113"/>
          <p14:tracePt t="6553" x="3371850" y="1528763"/>
          <p14:tracePt t="6555" x="3378200" y="1528763"/>
          <p14:tracePt t="6562" x="3384550" y="1524000"/>
          <p14:tracePt t="6566" x="3384550" y="1517650"/>
          <p14:tracePt t="6567" x="3389313" y="1517650"/>
          <p14:tracePt t="6574" x="3389313" y="1512888"/>
          <p14:tracePt t="6575" x="3395663" y="1512888"/>
          <p14:tracePt t="6581" x="3395663" y="1506538"/>
          <p14:tracePt t="6584" x="3400425" y="1506538"/>
          <p14:tracePt t="6588" x="3400425" y="1500188"/>
          <p14:tracePt t="6592" x="3400425" y="1495425"/>
          <p14:tracePt t="6599" x="3406775" y="1495425"/>
          <p14:tracePt t="6600" x="3406775" y="1489075"/>
          <p14:tracePt t="6609" x="3406775" y="1484313"/>
          <p14:tracePt t="6617" x="3406775" y="1477963"/>
          <p14:tracePt t="6621" x="3406775" y="1473200"/>
          <p14:tracePt t="6630" x="3406775" y="1466850"/>
          <p14:tracePt t="6639" x="3406775" y="1462088"/>
          <p14:tracePt t="6646" x="3406775" y="1455738"/>
          <p14:tracePt t="6649" x="3406775" y="1450975"/>
          <p14:tracePt t="6654" x="3406775" y="1444625"/>
          <p14:tracePt t="6656" x="3400425" y="1444625"/>
          <p14:tracePt t="6659" x="3400425" y="1438275"/>
          <p14:tracePt t="6663" x="3395663" y="1433513"/>
          <p14:tracePt t="6665" x="3395663" y="1427163"/>
          <p14:tracePt t="6668" x="3389313" y="1427163"/>
          <p14:tracePt t="6670" x="3389313" y="1422400"/>
          <p14:tracePt t="6671" x="3384550" y="1422400"/>
          <p14:tracePt t="6674" x="3384550" y="1416050"/>
          <p14:tracePt t="6675" x="3378200" y="1416050"/>
          <p14:tracePt t="6678" x="3378200" y="1411288"/>
          <p14:tracePt t="6679" x="3371850" y="1411288"/>
          <p14:tracePt t="6680" x="3371850" y="1404938"/>
          <p14:tracePt t="6682" x="3367088" y="1404938"/>
          <p14:tracePt t="6683" x="3367088" y="1400175"/>
          <p14:tracePt t="6684" x="3360738" y="1400175"/>
          <p14:tracePt t="6687" x="3355975" y="1393825"/>
          <p14:tracePt t="6691" x="3349625" y="1393825"/>
          <p14:tracePt t="6692" x="3349625" y="1389063"/>
          <p14:tracePt t="6693" x="3349625" y="1382713"/>
          <p14:tracePt t="6694" x="3344863" y="1382713"/>
          <p14:tracePt t="6696" x="3338513" y="1382713"/>
          <p14:tracePt t="6697" x="3338513" y="1377950"/>
          <p14:tracePt t="6698" x="3333750" y="1377950"/>
          <p14:tracePt t="6701" x="3327400" y="1371600"/>
          <p14:tracePt t="6704" x="3322638" y="1371600"/>
          <p14:tracePt t="6706" x="3316288" y="1365250"/>
          <p14:tracePt t="6707" x="3316288" y="1360488"/>
          <p14:tracePt t="6708" x="3311525" y="1360488"/>
          <p14:tracePt t="6710" x="3305175" y="1360488"/>
          <p14:tracePt t="6713" x="3305175" y="1354138"/>
          <p14:tracePt t="6714" x="3298825" y="1354138"/>
          <p14:tracePt t="6716" x="3294063" y="1354138"/>
          <p14:tracePt t="6718" x="3287713" y="1349375"/>
          <p14:tracePt t="6720" x="3282950" y="1349375"/>
          <p14:tracePt t="6722" x="3276600" y="1349375"/>
          <p14:tracePt t="6723" x="3276600" y="1343025"/>
          <p14:tracePt t="6725" x="3271838" y="1343025"/>
          <p14:tracePt t="6726" x="3265488" y="1343025"/>
          <p14:tracePt t="6729" x="3260725" y="1338263"/>
          <p14:tracePt t="6731" x="3254375" y="1338263"/>
          <p14:tracePt t="6732" x="3254375" y="1331913"/>
          <p14:tracePt t="6733" x="3249613" y="1331913"/>
          <p14:tracePt t="6734" x="3243263" y="1331913"/>
          <p14:tracePt t="6736" x="3238500" y="1331913"/>
          <p14:tracePt t="6737" x="3238500" y="1327150"/>
          <p14:tracePt t="6738" x="3232150" y="1327150"/>
          <p14:tracePt t="6740" x="3225800" y="1327150"/>
          <p14:tracePt t="6741" x="3221038" y="1327150"/>
          <p14:tracePt t="6743" x="3214688" y="1320800"/>
          <p14:tracePt t="6745" x="3209925" y="1320800"/>
          <p14:tracePt t="6746" x="3203575" y="1320800"/>
          <p14:tracePt t="6747" x="3198813" y="1320800"/>
          <p14:tracePt t="6749" x="3192463" y="1316038"/>
          <p14:tracePt t="6750" x="3187700" y="1316038"/>
          <p14:tracePt t="6751" x="3181350" y="1309688"/>
          <p14:tracePt t="6752" x="3176588" y="1309688"/>
          <p14:tracePt t="6754" x="3170238" y="1309688"/>
          <p14:tracePt t="6755" x="3163888" y="1309688"/>
          <p14:tracePt t="6756" x="3159125" y="1304925"/>
          <p14:tracePt t="6758" x="3148013" y="1304925"/>
          <p14:tracePt t="6760" x="3141663" y="1304925"/>
          <p14:tracePt t="6761" x="3136900" y="1298575"/>
          <p14:tracePt t="6762" x="3130550" y="1298575"/>
          <p14:tracePt t="6763" x="3119438" y="1292225"/>
          <p14:tracePt t="6764" x="3114675" y="1292225"/>
          <p14:tracePt t="6765" x="3108325" y="1292225"/>
          <p14:tracePt t="6766" x="3103563" y="1292225"/>
          <p14:tracePt t="6767" x="3097213" y="1292225"/>
          <p14:tracePt t="6768" x="3097213" y="1287463"/>
          <p14:tracePt t="6769" x="3086100" y="1287463"/>
          <p14:tracePt t="6770" x="3079750" y="1287463"/>
          <p14:tracePt t="6771" x="3074988" y="1281113"/>
          <p14:tracePt t="6772" x="3063875" y="1281113"/>
          <p14:tracePt t="6773" x="3057525" y="1281113"/>
          <p14:tracePt t="6774" x="3052763" y="1281113"/>
          <p14:tracePt t="6775" x="3046413" y="1281113"/>
          <p14:tracePt t="6776" x="3035300" y="1276350"/>
          <p14:tracePt t="6777" x="3028950" y="1276350"/>
          <p14:tracePt t="6778" x="3024188" y="1270000"/>
          <p14:tracePt t="6779" x="3013075" y="1270000"/>
          <p14:tracePt t="6780" x="3006725" y="1270000"/>
          <p14:tracePt t="6781" x="3001963" y="1270000"/>
          <p14:tracePt t="6782" x="2990850" y="1270000"/>
          <p14:tracePt t="6783" x="2984500" y="1265238"/>
          <p14:tracePt t="6784" x="2979738" y="1265238"/>
          <p14:tracePt t="6785" x="2968625" y="1265238"/>
          <p14:tracePt t="6786" x="2962275" y="1258888"/>
          <p14:tracePt t="6787" x="2955925" y="1258888"/>
          <p14:tracePt t="6788" x="2951163" y="1258888"/>
          <p14:tracePt t="6789" x="2933700" y="1258888"/>
          <p14:tracePt t="6790" x="2922588" y="1258888"/>
          <p14:tracePt t="6791" x="2917825" y="1258888"/>
          <p14:tracePt t="6792" x="2911475" y="1254125"/>
          <p14:tracePt t="6793" x="2900363" y="1254125"/>
          <p14:tracePt t="6794" x="2889250" y="1254125"/>
          <p14:tracePt t="6795" x="2882900" y="1247775"/>
          <p14:tracePt t="6796" x="2878138" y="1247775"/>
          <p14:tracePt t="6797" x="2867025" y="1247775"/>
          <p14:tracePt t="6798" x="2849563" y="1247775"/>
          <p14:tracePt t="6799" x="2844800" y="1247775"/>
          <p14:tracePt t="6800" x="2838450" y="1247775"/>
          <p14:tracePt t="6801" x="2833688" y="1247775"/>
          <p14:tracePt t="6802" x="2820988" y="1243013"/>
          <p14:tracePt t="6803" x="2805113" y="1243013"/>
          <p14:tracePt t="6804" x="2794000" y="1243013"/>
          <p14:tracePt t="6805" x="2787650" y="1243013"/>
          <p14:tracePt t="6806" x="2782888" y="1236663"/>
          <p14:tracePt t="6807" x="2771775" y="1236663"/>
          <p14:tracePt t="6808" x="2760663" y="1236663"/>
          <p14:tracePt t="6809" x="2747963" y="1236663"/>
          <p14:tracePt t="6810" x="2743200" y="1236663"/>
          <p14:tracePt t="6811" x="2732088" y="1236663"/>
          <p14:tracePt t="6812" x="2714625" y="1236663"/>
          <p14:tracePt t="6813" x="2709863" y="1236663"/>
          <p14:tracePt t="6814" x="2703513" y="1236663"/>
          <p14:tracePt t="6815" x="2692400" y="1236663"/>
          <p14:tracePt t="6816" x="2674938" y="1230313"/>
          <p14:tracePt t="6817" x="2663825" y="1230313"/>
          <p14:tracePt t="6819" x="2652713" y="1230313"/>
          <p14:tracePt t="6820" x="2636838" y="1230313"/>
          <p14:tracePt t="6821" x="2630488" y="1230313"/>
          <p14:tracePt t="6822" x="2625725" y="1225550"/>
          <p14:tracePt t="6823" x="2608263" y="1225550"/>
          <p14:tracePt t="6824" x="2597150" y="1225550"/>
          <p14:tracePt t="6825" x="2586038" y="1225550"/>
          <p14:tracePt t="6826" x="2574925" y="1225550"/>
          <p14:tracePt t="6827" x="2563813" y="1225550"/>
          <p14:tracePt t="6829" x="2552700" y="1225550"/>
          <p14:tracePt t="6830" x="2540000" y="1225550"/>
          <p14:tracePt t="6831" x="2524125" y="1219200"/>
          <p14:tracePt t="6832" x="2513013" y="1219200"/>
          <p14:tracePt t="6833" x="2501900" y="1219200"/>
          <p14:tracePt t="6834" x="2490788" y="1219200"/>
          <p14:tracePt t="6835" x="2484438" y="1219200"/>
          <p14:tracePt t="6836" x="2473325" y="1219200"/>
          <p14:tracePt t="6838" x="2451100" y="1219200"/>
          <p14:tracePt t="6839" x="2439988" y="1219200"/>
          <p14:tracePt t="6840" x="2428875" y="1219200"/>
          <p14:tracePt t="6841" x="2422525" y="1219200"/>
          <p14:tracePt t="6842" x="2405063" y="1219200"/>
          <p14:tracePt t="6843" x="2389188" y="1219200"/>
          <p14:tracePt t="6844" x="2378075" y="1219200"/>
          <p14:tracePt t="6845" x="2366963" y="1219200"/>
          <p14:tracePt t="6847" x="2355850" y="1219200"/>
          <p14:tracePt t="6848" x="2344738" y="1219200"/>
          <p14:tracePt t="6849" x="2327275" y="1219200"/>
          <p14:tracePt t="6850" x="2316163" y="1219200"/>
          <p14:tracePt t="6852" x="2293938" y="1219200"/>
          <p14:tracePt t="6853" x="2276475" y="1219200"/>
          <p14:tracePt t="6854" x="2265363" y="1219200"/>
          <p14:tracePt t="6855" x="2254250" y="1219200"/>
          <p14:tracePt t="6856" x="2243138" y="1219200"/>
          <p14:tracePt t="6857" x="2225675" y="1219200"/>
          <p14:tracePt t="6858" x="2214563" y="1219200"/>
          <p14:tracePt t="6859" x="2203450" y="1219200"/>
          <p14:tracePt t="6860" x="2192338" y="1219200"/>
          <p14:tracePt t="6861" x="2181225" y="1219200"/>
          <p14:tracePt t="6862" x="2170113" y="1219200"/>
          <p14:tracePt t="6863" x="2159000" y="1219200"/>
          <p14:tracePt t="6864" x="2141538" y="1219200"/>
          <p14:tracePt t="6865" x="2130425" y="1219200"/>
          <p14:tracePt t="6866" x="2112963" y="1219200"/>
          <p14:tracePt t="6867" x="2101850" y="1219200"/>
          <p14:tracePt t="6868" x="2090738" y="1219200"/>
          <p14:tracePt t="6869" x="2079625" y="1219200"/>
          <p14:tracePt t="6870" x="2068513" y="1219200"/>
          <p14:tracePt t="6871" x="2057400" y="1219200"/>
          <p14:tracePt t="6873" x="2028825" y="1219200"/>
          <p14:tracePt t="6874" x="2017713" y="1219200"/>
          <p14:tracePt t="6875" x="2001838" y="1219200"/>
          <p14:tracePt t="6876" x="1989138" y="1219200"/>
          <p14:tracePt t="6877" x="1978025" y="1219200"/>
          <p14:tracePt t="6878" x="1966913" y="1219200"/>
          <p14:tracePt t="6879" x="1955800" y="1219200"/>
          <p14:tracePt t="6880" x="1944688" y="1219200"/>
          <p14:tracePt t="6881" x="1927225" y="1219200"/>
          <p14:tracePt t="6882" x="1916113" y="1219200"/>
          <p14:tracePt t="6883" x="1905000" y="1219200"/>
          <p14:tracePt t="6884" x="1889125" y="1219200"/>
          <p14:tracePt t="6885" x="1866900" y="1219200"/>
          <p14:tracePt t="6886" x="1854200" y="1219200"/>
          <p14:tracePt t="6887" x="1843088" y="1219200"/>
          <p14:tracePt t="6888" x="1831975" y="1219200"/>
          <p14:tracePt t="6889" x="1820863" y="1219200"/>
          <p14:tracePt t="6890" x="1809750" y="1219200"/>
          <p14:tracePt t="6891" x="1793875" y="1219200"/>
          <p14:tracePt t="6908" x="1579563" y="1219200"/>
          <p14:tracePt t="6909" x="1568450" y="1225550"/>
          <p14:tracePt t="6911" x="1557338" y="1225550"/>
          <p14:tracePt t="6912" x="1539875" y="1225550"/>
          <p14:tracePt t="6913" x="1528763" y="1225550"/>
          <p14:tracePt t="6914" x="1511300" y="1230313"/>
          <p14:tracePt t="6915" x="1500188" y="1230313"/>
          <p14:tracePt t="6916" x="1489075" y="1230313"/>
          <p14:tracePt t="6917" x="1477963" y="1230313"/>
          <p14:tracePt t="6918" x="1466850" y="1230313"/>
          <p14:tracePt t="6919" x="1455738" y="1230313"/>
          <p14:tracePt t="6920" x="1444625" y="1230313"/>
          <p14:tracePt t="6921" x="1433513" y="1230313"/>
          <p14:tracePt t="6922" x="1422400" y="1236663"/>
          <p14:tracePt t="6923" x="1416050" y="1236663"/>
          <p14:tracePt t="6924" x="1404938" y="1236663"/>
          <p14:tracePt t="6925" x="1393825" y="1236663"/>
          <p14:tracePt t="6926" x="1376363" y="1243013"/>
          <p14:tracePt t="6927" x="1365250" y="1243013"/>
          <p14:tracePt t="6928" x="1360488" y="1243013"/>
          <p14:tracePt t="6929" x="1349375" y="1243013"/>
          <p14:tracePt t="6930" x="1331913" y="1247775"/>
          <p14:tracePt t="6932" x="1320800" y="1247775"/>
          <p14:tracePt t="6933" x="1309688" y="1247775"/>
          <p14:tracePt t="6934" x="1298575" y="1247775"/>
          <p14:tracePt t="6936" x="1287463" y="1247775"/>
          <p14:tracePt t="6937" x="1276350" y="1247775"/>
          <p14:tracePt t="6938" x="1258888" y="1254125"/>
          <p14:tracePt t="6939" x="1247775" y="1254125"/>
          <p14:tracePt t="6940" x="1236663" y="1254125"/>
          <p14:tracePt t="6941" x="1225550" y="1258888"/>
          <p14:tracePt t="6942" x="1214438" y="1258888"/>
          <p14:tracePt t="6944" x="1203325" y="1258888"/>
          <p14:tracePt t="6945" x="1192213" y="1258888"/>
          <p14:tracePt t="6946" x="1174750" y="1258888"/>
          <p14:tracePt t="6947" x="1168400" y="1265238"/>
          <p14:tracePt t="6948" x="1157288" y="1265238"/>
          <p14:tracePt t="6949" x="1152525" y="1265238"/>
          <p14:tracePt t="6950" x="1141413" y="1265238"/>
          <p14:tracePt t="6951" x="1123950" y="1270000"/>
          <p14:tracePt t="6952" x="1119188" y="1270000"/>
          <p14:tracePt t="6953" x="1112838" y="1270000"/>
          <p14:tracePt t="6954" x="1108075" y="1276350"/>
          <p14:tracePt t="6956" x="1084263" y="1276350"/>
          <p14:tracePt t="6957" x="1073150" y="1276350"/>
          <p14:tracePt t="6958" x="1068388" y="1276350"/>
          <p14:tracePt t="6959" x="1057275" y="1281113"/>
          <p14:tracePt t="6960" x="1046163" y="1281113"/>
          <p14:tracePt t="6961" x="1039813" y="1287463"/>
          <p14:tracePt t="6962" x="1035050" y="1287463"/>
          <p14:tracePt t="6963" x="1022350" y="1287463"/>
          <p14:tracePt t="6964" x="1017588" y="1287463"/>
          <p14:tracePt t="6965" x="1011238" y="1287463"/>
          <p14:tracePt t="6966" x="1000125" y="1292225"/>
          <p14:tracePt t="6967" x="989013" y="1292225"/>
          <p14:tracePt t="6968" x="984250" y="1298575"/>
          <p14:tracePt t="6970" x="966788" y="1298575"/>
          <p14:tracePt t="6971" x="955675" y="1298575"/>
          <p14:tracePt t="6972" x="944563" y="1298575"/>
          <p14:tracePt t="6973" x="944563" y="1304925"/>
          <p14:tracePt t="6974" x="933450" y="1304925"/>
          <p14:tracePt t="6975" x="922338" y="1309688"/>
          <p14:tracePt t="6977" x="911225" y="1309688"/>
          <p14:tracePt t="6978" x="900113" y="1309688"/>
          <p14:tracePt t="6980" x="887413" y="1316038"/>
          <p14:tracePt t="6981" x="882650" y="1320800"/>
          <p14:tracePt t="6982" x="876300" y="1320800"/>
          <p14:tracePt t="6983" x="865188" y="1320800"/>
          <p14:tracePt t="6984" x="860425" y="1320800"/>
          <p14:tracePt t="6985" x="854075" y="1327150"/>
          <p14:tracePt t="6986" x="849313" y="1327150"/>
          <p14:tracePt t="6987" x="838200" y="1327150"/>
          <p14:tracePt t="6988" x="831850" y="1331913"/>
          <p14:tracePt t="6989" x="825500" y="1331913"/>
          <p14:tracePt t="6990" x="820738" y="1338263"/>
          <p14:tracePt t="6991" x="814388" y="1338263"/>
          <p14:tracePt t="6993" x="803275" y="1338263"/>
          <p14:tracePt t="6994" x="798513" y="1343025"/>
          <p14:tracePt t="6995" x="792163" y="1343025"/>
          <p14:tracePt t="6996" x="781050" y="1349375"/>
          <p14:tracePt t="6997" x="776288" y="1349375"/>
          <p14:tracePt t="6998" x="769938" y="1354138"/>
          <p14:tracePt t="6999" x="758825" y="1354138"/>
          <p14:tracePt t="7000" x="758825" y="1360488"/>
          <p14:tracePt t="7001" x="752475" y="1360488"/>
          <p14:tracePt t="7003" x="747713" y="1360488"/>
          <p14:tracePt t="7005" x="736600" y="1365250"/>
          <p14:tracePt t="7006" x="730250" y="1365250"/>
          <p14:tracePt t="7007" x="725488" y="1371600"/>
          <p14:tracePt t="7008" x="714375" y="1377950"/>
          <p14:tracePt t="7010" x="708025" y="1382713"/>
          <p14:tracePt t="7012" x="696913" y="1389063"/>
          <p14:tracePt t="7014" x="692150" y="1389063"/>
          <p14:tracePt t="7015" x="692150" y="1393825"/>
          <p14:tracePt t="7016" x="685800" y="1393825"/>
          <p14:tracePt t="7017" x="679450" y="1400175"/>
          <p14:tracePt t="7019" x="674688" y="1400175"/>
          <p14:tracePt t="7019" x="674688" y="1404938"/>
          <p14:tracePt t="7020" x="663575" y="1404938"/>
          <p14:tracePt t="7022" x="663575" y="1411288"/>
          <p14:tracePt t="7023" x="657225" y="1411288"/>
          <p14:tracePt t="7024" x="657225" y="1416050"/>
          <p14:tracePt t="7025" x="652463" y="1416050"/>
          <p14:tracePt t="7026" x="646113" y="1416050"/>
          <p14:tracePt t="7027" x="641350" y="1422400"/>
          <p14:tracePt t="7028" x="641350" y="1427163"/>
          <p14:tracePt t="7030" x="635000" y="1433513"/>
          <p14:tracePt t="7031" x="630238" y="1433513"/>
          <p14:tracePt t="7033" x="623888" y="1438275"/>
          <p14:tracePt t="7036" x="617538" y="1444625"/>
          <p14:tracePt t="7037" x="617538" y="1450975"/>
          <p14:tracePt t="7039" x="612775" y="1450975"/>
          <p14:tracePt t="7040" x="606425" y="1455738"/>
          <p14:tracePt t="7042" x="606425" y="1462088"/>
          <p14:tracePt t="7043" x="601663" y="1462088"/>
          <p14:tracePt t="7045" x="601663" y="1466850"/>
          <p14:tracePt t="7046" x="595313" y="1473200"/>
          <p14:tracePt t="7048" x="595313" y="1477963"/>
          <p14:tracePt t="7050" x="590550" y="1484313"/>
          <p14:tracePt t="7053" x="590550" y="1489075"/>
          <p14:tracePt t="7055" x="590550" y="1495425"/>
          <p14:tracePt t="7056" x="584200" y="1495425"/>
          <p14:tracePt t="7057" x="584200" y="1500188"/>
          <p14:tracePt t="7059" x="579438" y="1500188"/>
          <p14:tracePt t="7060" x="579438" y="1506538"/>
          <p14:tracePt t="7064" x="579438" y="1512888"/>
          <p14:tracePt t="7065" x="579438" y="1517650"/>
          <p14:tracePt t="7068" x="579438" y="1524000"/>
          <p14:tracePt t="7069" x="573088" y="1524000"/>
          <p14:tracePt t="7071" x="573088" y="1528763"/>
          <p14:tracePt t="7075" x="573088" y="1535113"/>
          <p14:tracePt t="7076" x="573088" y="1539875"/>
          <p14:tracePt t="7081" x="573088" y="1546225"/>
          <p14:tracePt t="7085" x="573088" y="1550988"/>
          <p14:tracePt t="7090" x="573088" y="1557338"/>
          <p14:tracePt t="7092" x="573088" y="1562100"/>
          <p14:tracePt t="7097" x="573088" y="1568450"/>
          <p14:tracePt t="7102" x="573088" y="1573213"/>
          <p14:tracePt t="7104" x="579438" y="1573213"/>
          <p14:tracePt t="7107" x="584200" y="1573213"/>
          <p14:tracePt t="7108" x="584200" y="1579563"/>
          <p14:tracePt t="7111" x="584200" y="1585913"/>
          <p14:tracePt t="7113" x="590550" y="1585913"/>
          <p14:tracePt t="7116" x="590550" y="1590675"/>
          <p14:tracePt t="7118" x="595313" y="1590675"/>
          <p14:tracePt t="7121" x="595313" y="1597025"/>
          <p14:tracePt t="7123" x="601663" y="1597025"/>
          <p14:tracePt t="7127" x="606425" y="1601788"/>
          <p14:tracePt t="7129" x="612775" y="1601788"/>
          <p14:tracePt t="7130" x="612775" y="1608138"/>
          <p14:tracePt t="7133" x="617538" y="1608138"/>
          <p14:tracePt t="7136" x="617538" y="1612900"/>
          <p14:tracePt t="7137" x="623888" y="1612900"/>
          <p14:tracePt t="7140" x="630238" y="1612900"/>
          <p14:tracePt t="7142" x="635000" y="1619250"/>
          <p14:tracePt t="7146" x="641350" y="1619250"/>
          <p14:tracePt t="7150" x="646113" y="1624013"/>
          <p14:tracePt t="7155" x="652463" y="1624013"/>
          <p14:tracePt t="7157" x="657225" y="1624013"/>
          <p14:tracePt t="7161" x="657225" y="1630363"/>
          <p14:tracePt t="7162" x="663575" y="1630363"/>
          <p14:tracePt t="7167" x="668338" y="1635125"/>
          <p14:tracePt t="7173" x="674688" y="1635125"/>
          <p14:tracePt t="7176" x="679450" y="1635125"/>
          <p14:tracePt t="7181" x="679450" y="1641475"/>
          <p14:tracePt t="7182" x="685800" y="1641475"/>
          <p14:tracePt t="7188" x="692150" y="1641475"/>
          <p14:tracePt t="7193" x="696913" y="1641475"/>
          <p14:tracePt t="7196" x="703263" y="1647825"/>
          <p14:tracePt t="7202" x="708025" y="1647825"/>
          <p14:tracePt t="7208" x="714375" y="1647825"/>
          <p14:tracePt t="7214" x="719138" y="1647825"/>
          <p14:tracePt t="7217" x="725488" y="1647825"/>
          <p14:tracePt t="7220" x="725488" y="1652588"/>
          <p14:tracePt t="7223" x="730250" y="1652588"/>
          <p14:tracePt t="7230" x="736600" y="1652588"/>
          <p14:tracePt t="7237" x="741363" y="1652588"/>
          <p14:tracePt t="7241" x="747713" y="1652588"/>
          <p14:tracePt t="7245" x="747713" y="1658938"/>
          <p14:tracePt t="7255" x="752475" y="1658938"/>
          <p14:tracePt t="7286" x="758825" y="1658938"/>
          <p14:tracePt t="7293" x="758825" y="1663700"/>
          <p14:tracePt t="7314" x="765175" y="1663700"/>
          <p14:tracePt t="7316" x="765175" y="1670050"/>
          <p14:tracePt t="7326" x="769938" y="1670050"/>
          <p14:tracePt t="7335" x="769938" y="1674813"/>
          <p14:tracePt t="7344" x="769938" y="1681163"/>
          <p14:tracePt t="7352" x="776288" y="1681163"/>
          <p14:tracePt t="7368" x="776288" y="1685925"/>
          <p14:tracePt t="7369" x="781050" y="1685925"/>
          <p14:tracePt t="7394" x="787400" y="1685925"/>
          <p14:tracePt t="7528" x="787400" y="1692275"/>
          <p14:tracePt t="7551" x="787400" y="1697038"/>
          <p14:tracePt t="7559" x="787400" y="1703388"/>
          <p14:tracePt t="7572" x="787400" y="1708150"/>
          <p14:tracePt t="7584" x="787400" y="1714500"/>
          <p14:tracePt t="7595" x="787400" y="1720850"/>
          <p14:tracePt t="7601" x="787400" y="1725613"/>
          <p14:tracePt t="7616" x="787400" y="1731963"/>
          <p14:tracePt t="7625" x="792163" y="1731963"/>
          <p14:tracePt t="7634" x="798513" y="1731963"/>
          <p14:tracePt t="7635" x="798513" y="1736725"/>
          <p14:tracePt t="7646" x="803275" y="1736725"/>
          <p14:tracePt t="7656" x="809625" y="1736725"/>
          <p14:tracePt t="7664" x="814388" y="1736725"/>
          <p14:tracePt t="7667" x="820738" y="1736725"/>
          <p14:tracePt t="7669" x="820738" y="1743075"/>
          <p14:tracePt t="7673" x="825500" y="1743075"/>
          <p14:tracePt t="7679" x="831850" y="1743075"/>
          <p14:tracePt t="7687" x="838200" y="1743075"/>
          <p14:tracePt t="7691" x="842963" y="1743075"/>
          <p14:tracePt t="7701" x="849313" y="1743075"/>
          <p14:tracePt t="7713" x="854075" y="1743075"/>
          <p14:tracePt t="7728" x="860425" y="1743075"/>
          <p14:tracePt t="7736" x="865188" y="1743075"/>
          <p14:tracePt t="7750" x="871538" y="1743075"/>
          <p14:tracePt t="7755" x="871538" y="1747838"/>
          <p14:tracePt t="7762" x="876300" y="1747838"/>
          <p14:tracePt t="7771" x="882650" y="1747838"/>
          <p14:tracePt t="7772" x="882650" y="1754188"/>
          <p14:tracePt t="7776" x="887413" y="1754188"/>
          <p14:tracePt t="7782" x="887413" y="1758950"/>
          <p14:tracePt t="7786" x="893763" y="1758950"/>
          <p14:tracePt t="7792" x="893763" y="1765300"/>
          <p14:tracePt t="7798" x="893763" y="1770063"/>
          <p14:tracePt t="7799" x="900113" y="1770063"/>
          <p14:tracePt t="7815" x="900113" y="1776413"/>
          <p14:tracePt t="7968" x="900113" y="1781175"/>
          <p14:tracePt t="7996" x="900113" y="1787525"/>
          <p14:tracePt t="7998" x="893763" y="1787525"/>
          <p14:tracePt t="8082" x="887413" y="1787525"/>
          <p14:tracePt t="8096" x="887413" y="1793875"/>
          <p14:tracePt t="8104" x="882650" y="1793875"/>
          <p14:tracePt t="8129" x="876300" y="1793875"/>
          <p14:tracePt t="8140" x="876300" y="1798638"/>
          <p14:tracePt t="8169" x="871538" y="1798638"/>
          <p14:tracePt t="8496" x="871538" y="1804988"/>
          <p14:tracePt t="8525" x="871538" y="1809750"/>
          <p14:tracePt t="8579" x="876300" y="1809750"/>
          <p14:tracePt t="8600" x="876300" y="1816100"/>
          <p14:tracePt t="8610" x="882650" y="1816100"/>
          <p14:tracePt t="8618" x="887413" y="1816100"/>
          <p14:tracePt t="8622" x="887413" y="1820863"/>
          <p14:tracePt t="8633" x="893763" y="1820863"/>
          <p14:tracePt t="8645" x="900113" y="1820863"/>
          <p14:tracePt t="8658" x="904875" y="1820863"/>
          <p14:tracePt t="8659" x="904875" y="1827213"/>
          <p14:tracePt t="8663" x="911225" y="1827213"/>
          <p14:tracePt t="8674" x="915988" y="1827213"/>
          <p14:tracePt t="8684" x="915988" y="1831975"/>
          <p14:tracePt t="8685" x="922338" y="1831975"/>
          <p14:tracePt t="8696" x="927100" y="1831975"/>
          <p14:tracePt t="8703" x="933450" y="1831975"/>
          <p14:tracePt t="8718" x="938213" y="1831975"/>
          <p14:tracePt t="8719" x="938213" y="1838325"/>
          <p14:tracePt t="8732" x="944563" y="1838325"/>
          <p14:tracePt t="8744" x="949325" y="1838325"/>
          <p14:tracePt t="8750" x="949325" y="1843088"/>
          <p14:tracePt t="8753" x="955675" y="1843088"/>
          <p14:tracePt t="8758" x="960438" y="1843088"/>
          <p14:tracePt t="8766" x="966788" y="1843088"/>
          <p14:tracePt t="8774" x="973138" y="1843088"/>
          <p14:tracePt t="8782" x="977900" y="1843088"/>
          <p14:tracePt t="8786" x="984250" y="1843088"/>
          <p14:tracePt t="8795" x="989013" y="1843088"/>
          <p14:tracePt t="8805" x="995363" y="1843088"/>
          <p14:tracePt t="8815" x="1000125" y="1843088"/>
          <p14:tracePt t="8821" x="1006475" y="1843088"/>
          <p14:tracePt t="8832" x="1011238" y="1843088"/>
          <p14:tracePt t="8844" x="1017588" y="1843088"/>
          <p14:tracePt t="8855" x="1022350" y="1843088"/>
          <p14:tracePt t="8860" x="1028700" y="1843088"/>
          <p14:tracePt t="8868" x="1035050" y="1843088"/>
          <p14:tracePt t="8876" x="1039813" y="1843088"/>
          <p14:tracePt t="8882" x="1046163" y="1843088"/>
          <p14:tracePt t="8885" x="1050925" y="1843088"/>
          <p14:tracePt t="8890" x="1057275" y="1843088"/>
          <p14:tracePt t="8908" x="1073150" y="1843088"/>
          <p14:tracePt t="8909" x="1079500" y="1843088"/>
          <p14:tracePt t="8913" x="1084263" y="1843088"/>
          <p14:tracePt t="8919" x="1090613" y="1843088"/>
          <p14:tracePt t="8922" x="1095375" y="1843088"/>
          <p14:tracePt t="8927" x="1101725" y="1843088"/>
          <p14:tracePt t="8929" x="1101725" y="1849438"/>
          <p14:tracePt t="8933" x="1108075" y="1849438"/>
          <p14:tracePt t="8939" x="1112838" y="1849438"/>
          <p14:tracePt t="8942" x="1119188" y="1849438"/>
          <p14:tracePt t="8949" x="1123950" y="1849438"/>
          <p14:tracePt t="8955" x="1130300" y="1849438"/>
          <p14:tracePt t="8962" x="1135063" y="1849438"/>
          <p14:tracePt t="8967" x="1141413" y="1849438"/>
          <p14:tracePt t="8970" x="1146175" y="1849438"/>
          <p14:tracePt t="8971" x="1146175" y="1855788"/>
          <p14:tracePt t="8975" x="1152525" y="1855788"/>
          <p14:tracePt t="8980" x="1157288" y="1855788"/>
          <p14:tracePt t="8984" x="1163638" y="1855788"/>
          <p14:tracePt t="8987" x="1168400" y="1855788"/>
          <p14:tracePt t="8991" x="1174750" y="1855788"/>
          <p14:tracePt t="8995" x="1181100" y="1855788"/>
          <p14:tracePt t="8998" x="1181100" y="1860550"/>
          <p14:tracePt t="9000" x="1185863" y="1860550"/>
          <p14:tracePt t="9001" x="1192213" y="1860550"/>
          <p14:tracePt t="9005" x="1196975" y="1860550"/>
          <p14:tracePt t="9008" x="1203325" y="1860550"/>
          <p14:tracePt t="9012" x="1208088" y="1860550"/>
          <p14:tracePt t="9014" x="1214438" y="1860550"/>
          <p14:tracePt t="9016" x="1214438" y="1866900"/>
          <p14:tracePt t="9017" x="1219200" y="1866900"/>
          <p14:tracePt t="9021" x="1225550" y="1866900"/>
          <p14:tracePt t="9024" x="1230313" y="1866900"/>
          <p14:tracePt t="9025" x="1236663" y="1866900"/>
          <p14:tracePt t="9028" x="1243013" y="1866900"/>
          <p14:tracePt t="9031" x="1247775" y="1866900"/>
          <p14:tracePt t="9033" x="1254125" y="1866900"/>
          <p14:tracePt t="9034" x="1258888" y="1866900"/>
          <p14:tracePt t="9037" x="1265238" y="1866900"/>
          <p14:tracePt t="9040" x="1270000" y="1866900"/>
          <p14:tracePt t="9042" x="1276350" y="1866900"/>
          <p14:tracePt t="9044" x="1281113" y="1866900"/>
          <p14:tracePt t="9047" x="1287463" y="1866900"/>
          <p14:tracePt t="9049" x="1292225" y="1866900"/>
          <p14:tracePt t="9051" x="1298575" y="1866900"/>
          <p14:tracePt t="9054" x="1303338" y="1866900"/>
          <p14:tracePt t="9055" x="1309688" y="1866900"/>
          <p14:tracePt t="9057" x="1316038" y="1866900"/>
          <p14:tracePt t="9060" x="1320800" y="1866900"/>
          <p14:tracePt t="9062" x="1327150" y="1866900"/>
          <p14:tracePt t="9064" x="1331913" y="1866900"/>
          <p14:tracePt t="9067" x="1338263" y="1866900"/>
          <p14:tracePt t="9070" x="1343025" y="1866900"/>
          <p14:tracePt t="9071" x="1349375" y="1866900"/>
          <p14:tracePt t="9073" x="1354138" y="1866900"/>
          <p14:tracePt t="9076" x="1360488" y="1866900"/>
          <p14:tracePt t="9080" x="1365250" y="1866900"/>
          <p14:tracePt t="9081" x="1371600" y="1866900"/>
          <p14:tracePt t="9086" x="1376363" y="1866900"/>
          <p14:tracePt t="9089" x="1382713" y="1866900"/>
          <p14:tracePt t="9091" x="1389063" y="1866900"/>
          <p14:tracePt t="9093" x="1393825" y="1866900"/>
          <p14:tracePt t="9096" x="1400175" y="1866900"/>
          <p14:tracePt t="9100" x="1404938" y="1866900"/>
          <p14:tracePt t="9103" x="1411288" y="1866900"/>
          <p14:tracePt t="9106" x="1416050" y="1866900"/>
          <p14:tracePt t="9108" x="1422400" y="1866900"/>
          <p14:tracePt t="9111" x="1427163" y="1866900"/>
          <p14:tracePt t="9115" x="1433513" y="1866900"/>
          <p14:tracePt t="9118" x="1438275" y="1866900"/>
          <p14:tracePt t="9120" x="1444625" y="1866900"/>
          <p14:tracePt t="9123" x="1450975" y="1866900"/>
          <p14:tracePt t="9126" x="1455738" y="1866900"/>
          <p14:tracePt t="9129" x="1462088" y="1866900"/>
          <p14:tracePt t="9131" x="1466850" y="1866900"/>
          <p14:tracePt t="9134" x="1473200" y="1866900"/>
          <p14:tracePt t="9137" x="1477963" y="1866900"/>
          <p14:tracePt t="9140" x="1484313" y="1866900"/>
          <p14:tracePt t="9141" x="1489075" y="1866900"/>
          <p14:tracePt t="9143" x="1489075" y="1871663"/>
          <p14:tracePt t="9145" x="1495425" y="1871663"/>
          <p14:tracePt t="9148" x="1500188" y="1871663"/>
          <p14:tracePt t="9151" x="1506538" y="1871663"/>
          <p14:tracePt t="9152" x="1511300" y="1871663"/>
          <p14:tracePt t="9155" x="1517650" y="1871663"/>
          <p14:tracePt t="9158" x="1524000" y="1871663"/>
          <p14:tracePt t="9160" x="1528763" y="1871663"/>
          <p14:tracePt t="9162" x="1535113" y="1871663"/>
          <p14:tracePt t="9164" x="1539875" y="1871663"/>
          <p14:tracePt t="9167" x="1546225" y="1871663"/>
          <p14:tracePt t="9170" x="1550988" y="1871663"/>
          <p14:tracePt t="9172" x="1557338" y="1871663"/>
          <p14:tracePt t="9173" x="1562100" y="1871663"/>
          <p14:tracePt t="9176" x="1568450" y="1871663"/>
          <p14:tracePt t="9179" x="1573213" y="1871663"/>
          <p14:tracePt t="9181" x="1579563" y="1871663"/>
          <p14:tracePt t="9182" x="1585913" y="1871663"/>
          <p14:tracePt t="9185" x="1590675" y="1871663"/>
          <p14:tracePt t="9188" x="1597025" y="1871663"/>
          <p14:tracePt t="9191" x="1601788" y="1871663"/>
          <p14:tracePt t="9192" x="1608138" y="1871663"/>
          <p14:tracePt t="9194" x="1612900" y="1871663"/>
          <p14:tracePt t="9197" x="1619250" y="1871663"/>
          <p14:tracePt t="9199" x="1624013" y="1871663"/>
          <p14:tracePt t="9200" x="1630363" y="1871663"/>
          <p14:tracePt t="9202" x="1635125" y="1871663"/>
          <p14:tracePt t="9205" x="1641475" y="1871663"/>
          <p14:tracePt t="9207" x="1646238" y="1871663"/>
          <p14:tracePt t="9208" x="1652588" y="1871663"/>
          <p14:tracePt t="9211" x="1658938" y="1871663"/>
          <p14:tracePt t="9213" x="1663700" y="1871663"/>
          <p14:tracePt t="9215" x="1670050" y="1871663"/>
          <p14:tracePt t="9216" x="1674813" y="1871663"/>
          <p14:tracePt t="9219" x="1681163" y="1871663"/>
          <p14:tracePt t="9221" x="1685925" y="1871663"/>
          <p14:tracePt t="9223" x="1692275" y="1871663"/>
          <p14:tracePt t="9224" x="1697038" y="1871663"/>
          <p14:tracePt t="9226" x="1703388" y="1871663"/>
          <p14:tracePt t="9227" x="1703388" y="1878013"/>
          <p14:tracePt t="9229" x="1708150" y="1878013"/>
          <p14:tracePt t="9231" x="1714500" y="1878013"/>
          <p14:tracePt t="9232" x="1719263" y="1878013"/>
          <p14:tracePt t="9234" x="1725613" y="1878013"/>
          <p14:tracePt t="9236" x="1731963" y="1878013"/>
          <p14:tracePt t="9239" x="1736725" y="1878013"/>
          <p14:tracePt t="9240" x="1743075" y="1878013"/>
          <p14:tracePt t="9242" x="1747838" y="1878013"/>
          <p14:tracePt t="9244" x="1754188" y="1878013"/>
          <p14:tracePt t="9246" x="1758950" y="1878013"/>
          <p14:tracePt t="9248" x="1765300" y="1878013"/>
          <p14:tracePt t="9249" x="1770063" y="1878013"/>
          <p14:tracePt t="9251" x="1776413" y="1878013"/>
          <p14:tracePt t="9253" x="1781175" y="1878013"/>
          <p14:tracePt t="9255" x="1787525" y="1878013"/>
          <p14:tracePt t="9256" x="1793875" y="1878013"/>
          <p14:tracePt t="9258" x="1798638" y="1878013"/>
          <p14:tracePt t="9261" x="1804988" y="1878013"/>
          <p14:tracePt t="9263" x="1809750" y="1878013"/>
          <p14:tracePt t="9265" x="1816100" y="1878013"/>
          <p14:tracePt t="9266" x="1816100" y="1882775"/>
          <p14:tracePt t="9267" x="1820863" y="1882775"/>
          <p14:tracePt t="9269" x="1827213" y="1882775"/>
          <p14:tracePt t="9271" x="1831975" y="1882775"/>
          <p14:tracePt t="9273" x="1838325" y="1882775"/>
          <p14:tracePt t="9275" x="1843088" y="1882775"/>
          <p14:tracePt t="9277" x="1849438" y="1882775"/>
          <p14:tracePt t="9280" x="1854200" y="1882775"/>
          <p14:tracePt t="9282" x="1860550" y="1882775"/>
          <p14:tracePt t="9284" x="1866900" y="1882775"/>
          <p14:tracePt t="9286" x="1871663" y="1882775"/>
          <p14:tracePt t="9288" x="1878013" y="1889125"/>
          <p14:tracePt t="9290" x="1882775" y="1889125"/>
          <p14:tracePt t="9292" x="1889125" y="1889125"/>
          <p14:tracePt t="9295" x="1893888" y="1889125"/>
          <p14:tracePt t="9297" x="1900238" y="1889125"/>
          <p14:tracePt t="9298" x="1905000" y="1889125"/>
          <p14:tracePt t="9301" x="1911350" y="1889125"/>
          <p14:tracePt t="9303" x="1916113" y="1889125"/>
          <p14:tracePt t="9306" x="1922463" y="1889125"/>
          <p14:tracePt t="9307" x="1927225" y="1889125"/>
          <p14:tracePt t="9310" x="1933575" y="1889125"/>
          <p14:tracePt t="9312" x="1939925" y="1889125"/>
          <p14:tracePt t="9315" x="1944688" y="1889125"/>
          <p14:tracePt t="9317" x="1951038" y="1893888"/>
          <p14:tracePt t="9318" x="1955800" y="1893888"/>
          <p14:tracePt t="9320" x="1962150" y="1893888"/>
          <p14:tracePt t="9322" x="1966913" y="1893888"/>
          <p14:tracePt t="9324" x="1973263" y="1893888"/>
          <p14:tracePt t="9325" x="1978025" y="1893888"/>
          <p14:tracePt t="9328" x="1984375" y="1893888"/>
          <p14:tracePt t="9331" x="1995488" y="1893888"/>
          <p14:tracePt t="9333" x="2001838" y="1893888"/>
          <p14:tracePt t="9335" x="2006600" y="1893888"/>
          <p14:tracePt t="9337" x="2012950" y="1900238"/>
          <p14:tracePt t="9338" x="2017713" y="1900238"/>
          <p14:tracePt t="9341" x="2024063" y="1900238"/>
          <p14:tracePt t="9343" x="2028825" y="1900238"/>
          <p14:tracePt t="9344" x="2035175" y="1900238"/>
          <p14:tracePt t="9345" x="2039938" y="1900238"/>
          <p14:tracePt t="9347" x="2046288" y="1900238"/>
          <p14:tracePt t="9350" x="2051050" y="1900238"/>
          <p14:tracePt t="9352" x="2062163" y="1900238"/>
          <p14:tracePt t="9354" x="2068513" y="1900238"/>
          <p14:tracePt t="9355" x="2074863" y="1900238"/>
          <p14:tracePt t="9357" x="2079625" y="1900238"/>
          <p14:tracePt t="9358" x="2085975" y="1905000"/>
          <p14:tracePt t="9361" x="2097088" y="1905000"/>
          <p14:tracePt t="9363" x="2101850" y="1905000"/>
          <p14:tracePt t="9365" x="2108200" y="1905000"/>
          <p14:tracePt t="9367" x="2112963" y="1905000"/>
          <p14:tracePt t="9368" x="2119313" y="1905000"/>
          <p14:tracePt t="9369" x="2124075" y="1905000"/>
          <p14:tracePt t="9371" x="2130425" y="1905000"/>
          <p14:tracePt t="9373" x="2136775" y="1905000"/>
          <p14:tracePt t="9375" x="2141538" y="1911350"/>
          <p14:tracePt t="9376" x="2147888" y="1911350"/>
          <p14:tracePt t="9377" x="2152650" y="1911350"/>
          <p14:tracePt t="9378" x="2159000" y="1911350"/>
          <p14:tracePt t="9380" x="2163763" y="1911350"/>
          <p14:tracePt t="9382" x="2170113" y="1911350"/>
          <p14:tracePt t="9383" x="2174875" y="1911350"/>
          <p14:tracePt t="9385" x="2181225" y="1911350"/>
          <p14:tracePt t="9386" x="2185988" y="1911350"/>
          <p14:tracePt t="9388" x="2192338" y="1911350"/>
          <p14:tracePt t="9388" x="2197100" y="1911350"/>
          <p14:tracePt t="9390" x="2203450" y="1911350"/>
          <p14:tracePt t="9392" x="2209800" y="1911350"/>
          <p14:tracePt t="9394" x="2214563" y="1911350"/>
          <p14:tracePt t="9395" x="2220913" y="1911350"/>
          <p14:tracePt t="9397" x="2225675" y="1911350"/>
          <p14:tracePt t="9398" x="2232025" y="1911350"/>
          <p14:tracePt t="9399" x="2236788" y="1911350"/>
          <p14:tracePt t="9400" x="2243138" y="1911350"/>
          <p14:tracePt t="9402" x="2247900" y="1911350"/>
          <p14:tracePt t="9403" x="2254250" y="1911350"/>
          <p14:tracePt t="9404" x="2259013" y="1911350"/>
          <p14:tracePt t="9406" x="2265363" y="1911350"/>
          <p14:tracePt t="9408" x="2276475" y="1911350"/>
          <p14:tracePt t="9411" x="2282825" y="1911350"/>
          <p14:tracePt t="9412" x="2293938" y="1911350"/>
          <p14:tracePt t="9414" x="2298700" y="1911350"/>
          <p14:tracePt t="9416" x="2309813" y="1911350"/>
          <p14:tracePt t="9419" x="2316163" y="1911350"/>
          <p14:tracePt t="9420" x="2327275" y="1911350"/>
          <p14:tracePt t="9422" x="2332038" y="1911350"/>
          <p14:tracePt t="9423" x="2338388" y="1911350"/>
          <p14:tracePt t="9424" x="2344738" y="1911350"/>
          <p14:tracePt t="9425" x="2349500" y="1911350"/>
          <p14:tracePt t="9427" x="2355850" y="1911350"/>
          <p14:tracePt t="9428" x="2360613" y="1911350"/>
          <p14:tracePt t="9430" x="2366963" y="1911350"/>
          <p14:tracePt t="9431" x="2371725" y="1911350"/>
          <p14:tracePt t="9433" x="2382838" y="1911350"/>
          <p14:tracePt t="9434" x="2389188" y="1916113"/>
          <p14:tracePt t="9436" x="2393950" y="1916113"/>
          <p14:tracePt t="9437" x="2400300" y="1916113"/>
          <p14:tracePt t="9438" x="2411413" y="1916113"/>
          <p14:tracePt t="9440" x="2417763" y="1916113"/>
          <p14:tracePt t="9441" x="2422525" y="1916113"/>
          <p14:tracePt t="9442" x="2428875" y="1916113"/>
          <p14:tracePt t="9443" x="2433638" y="1916113"/>
          <p14:tracePt t="9445" x="2439988" y="1916113"/>
          <p14:tracePt t="9446" x="2444750" y="1916113"/>
          <p14:tracePt t="9447" x="2451100" y="1916113"/>
          <p14:tracePt t="9449" x="2455863" y="1916113"/>
          <p14:tracePt t="9450" x="2466975" y="1916113"/>
          <p14:tracePt t="9452" x="2473325" y="1916113"/>
          <p14:tracePt t="9453" x="2478088" y="1916113"/>
          <p14:tracePt t="9454" x="2484438" y="1916113"/>
          <p14:tracePt t="9455" x="2495550" y="1916113"/>
          <p14:tracePt t="9457" x="2501900" y="1916113"/>
          <p14:tracePt t="9458" x="2506663" y="1916113"/>
          <p14:tracePt t="9459" x="2513013" y="1916113"/>
          <p14:tracePt t="9460" x="2517775" y="1916113"/>
          <p14:tracePt t="9461" x="2524125" y="1916113"/>
          <p14:tracePt t="9462" x="2528888" y="1916113"/>
          <p14:tracePt t="9463" x="2535238" y="1916113"/>
          <p14:tracePt t="9464" x="2540000" y="1916113"/>
          <p14:tracePt t="9465" x="2546350" y="1916113"/>
          <p14:tracePt t="9466" x="2552700" y="1916113"/>
          <p14:tracePt t="9468" x="2557463" y="1916113"/>
          <p14:tracePt t="9469" x="2563813" y="1916113"/>
          <p14:tracePt t="9471" x="2586038" y="1916113"/>
          <p14:tracePt t="9473" x="2590800" y="1916113"/>
          <p14:tracePt t="9474" x="2601913" y="1916113"/>
          <p14:tracePt t="9476" x="2608263" y="1916113"/>
          <p14:tracePt t="9477" x="2613025" y="1916113"/>
          <p14:tracePt t="9478" x="2619375" y="1916113"/>
          <p14:tracePt t="9479" x="2625725" y="1916113"/>
          <p14:tracePt t="9480" x="2630488" y="1916113"/>
          <p14:tracePt t="9481" x="2636838" y="1916113"/>
          <p14:tracePt t="9482" x="2641600" y="1916113"/>
          <p14:tracePt t="9483" x="2647950" y="1916113"/>
          <p14:tracePt t="9484" x="2652713" y="1916113"/>
          <p14:tracePt t="9485" x="2659063" y="1916113"/>
          <p14:tracePt t="9486" x="2663825" y="1916113"/>
          <p14:tracePt t="9487" x="2674938" y="1916113"/>
          <p14:tracePt t="9488" x="2681288" y="1916113"/>
          <p14:tracePt t="9489" x="2687638" y="1916113"/>
          <p14:tracePt t="9490" x="2692400" y="1916113"/>
          <p14:tracePt t="9491" x="2698750" y="1916113"/>
          <p14:tracePt t="9493" x="2709863" y="1916113"/>
          <p14:tracePt t="9494" x="2714625" y="1916113"/>
          <p14:tracePt t="9495" x="2720975" y="1916113"/>
          <p14:tracePt t="9496" x="2725738" y="1916113"/>
          <p14:tracePt t="9497" x="2736850" y="1916113"/>
          <p14:tracePt t="9499" x="2743200" y="1916113"/>
          <p14:tracePt t="9500" x="2754313" y="1916113"/>
          <p14:tracePt t="9502" x="2760663" y="1916113"/>
          <p14:tracePt t="9503" x="2771775" y="1916113"/>
          <p14:tracePt t="9504" x="2776538" y="1916113"/>
          <p14:tracePt t="9505" x="2782888" y="1916113"/>
          <p14:tracePt t="9506" x="2787650" y="1916113"/>
          <p14:tracePt t="9507" x="2794000" y="1916113"/>
          <p14:tracePt t="9508" x="2798763" y="1916113"/>
          <p14:tracePt t="9509" x="2805113" y="1916113"/>
          <p14:tracePt t="9510" x="2809875" y="1916113"/>
          <p14:tracePt t="9511" x="2816225" y="1916113"/>
          <p14:tracePt t="9512" x="2820988" y="1916113"/>
          <p14:tracePt t="9514" x="2833688" y="1916113"/>
          <p14:tracePt t="9515" x="2838450" y="1916113"/>
          <p14:tracePt t="9517" x="2849563" y="1916113"/>
          <p14:tracePt t="9519" x="2860675" y="1916113"/>
          <p14:tracePt t="9520" x="2871788" y="1916113"/>
          <p14:tracePt t="9521" x="2878138" y="1916113"/>
          <p14:tracePt t="9522" x="2882900" y="1916113"/>
          <p14:tracePt t="9523" x="2889250" y="1916113"/>
          <p14:tracePt t="9524" x="2895600" y="1916113"/>
          <p14:tracePt t="9525" x="2900363" y="1916113"/>
          <p14:tracePt t="9526" x="2906713" y="1916113"/>
          <p14:tracePt t="9527" x="2911475" y="1916113"/>
          <p14:tracePt t="9528" x="2917825" y="1916113"/>
          <p14:tracePt t="9529" x="2922588" y="1916113"/>
          <p14:tracePt t="9530" x="2928938" y="1916113"/>
          <p14:tracePt t="9531" x="2940050" y="1916113"/>
          <p14:tracePt t="9534" x="2944813" y="1916113"/>
          <p14:tracePt t="9535" x="2955925" y="1916113"/>
          <p14:tracePt t="9536" x="2962275" y="1916113"/>
          <p14:tracePt t="9537" x="2968625" y="1916113"/>
          <p14:tracePt t="9538" x="2973388" y="1916113"/>
          <p14:tracePt t="9540" x="2984500" y="1916113"/>
          <p14:tracePt t="9542" x="3001963" y="1916113"/>
          <p14:tracePt t="9544" x="3006725" y="1916113"/>
          <p14:tracePt t="9545" x="3013075" y="1916113"/>
          <p14:tracePt t="9547" x="3024188" y="1916113"/>
          <p14:tracePt t="9548" x="3028950" y="1916113"/>
          <p14:tracePt t="9550" x="3041650" y="1916113"/>
          <p14:tracePt t="9552" x="3046413" y="1916113"/>
          <p14:tracePt t="9554" x="3057525" y="1916113"/>
          <p14:tracePt t="9555" x="3068638" y="1916113"/>
          <p14:tracePt t="9557" x="3074988" y="1916113"/>
          <p14:tracePt t="9558" x="3086100" y="1916113"/>
          <p14:tracePt t="9560" x="3090863" y="1916113"/>
          <p14:tracePt t="9561" x="3097213" y="1916113"/>
          <p14:tracePt t="9562" x="3103563" y="1916113"/>
          <p14:tracePt t="9563" x="3108325" y="1916113"/>
          <p14:tracePt t="9565" x="3114675" y="1916113"/>
          <p14:tracePt t="9566" x="3119438" y="1916113"/>
          <p14:tracePt t="9567" x="3125788" y="1916113"/>
          <p14:tracePt t="9568" x="3130550" y="1916113"/>
          <p14:tracePt t="9569" x="3136900" y="1916113"/>
          <p14:tracePt t="9571" x="3141663" y="1916113"/>
          <p14:tracePt t="9572" x="3148013" y="1916113"/>
          <p14:tracePt t="9575" x="3163888" y="1916113"/>
          <p14:tracePt t="9577" x="3170238" y="1916113"/>
          <p14:tracePt t="9578" x="3176588" y="1916113"/>
          <p14:tracePt t="9579" x="3181350" y="1916113"/>
          <p14:tracePt t="9580" x="3187700" y="1911350"/>
          <p14:tracePt t="9582" x="3192463" y="1911350"/>
          <p14:tracePt t="9583" x="3198813" y="1911350"/>
          <p14:tracePt t="9585" x="3209925" y="1911350"/>
          <p14:tracePt t="9587" x="3214688" y="1911350"/>
          <p14:tracePt t="9588" x="3221038" y="1911350"/>
          <p14:tracePt t="9590" x="3225800" y="1911350"/>
          <p14:tracePt t="9591" x="3232150" y="1911350"/>
          <p14:tracePt t="9592" x="3238500" y="1905000"/>
          <p14:tracePt t="9594" x="3243263" y="1905000"/>
          <p14:tracePt t="9595" x="3249613" y="1905000"/>
          <p14:tracePt t="9596" x="3254375" y="1905000"/>
          <p14:tracePt t="9598" x="3260725" y="1905000"/>
          <p14:tracePt t="9599" x="3265488" y="1905000"/>
          <p14:tracePt t="9602" x="3271838" y="1905000"/>
          <p14:tracePt t="9603" x="3276600" y="1905000"/>
          <p14:tracePt t="9604" x="3282950" y="1905000"/>
          <p14:tracePt t="9606" x="3287713" y="1905000"/>
          <p14:tracePt t="9607" x="3294063" y="1905000"/>
          <p14:tracePt t="9609" x="3298825" y="1905000"/>
          <p14:tracePt t="9611" x="3305175" y="1900238"/>
          <p14:tracePt t="9613" x="3311525" y="1900238"/>
          <p14:tracePt t="9615" x="3316288" y="1900238"/>
          <p14:tracePt t="9616" x="3322638" y="1900238"/>
          <p14:tracePt t="9618" x="3327400" y="1900238"/>
          <p14:tracePt t="9620" x="3333750" y="1900238"/>
          <p14:tracePt t="9622" x="3338513" y="1900238"/>
          <p14:tracePt t="9623" x="3344863" y="1893888"/>
          <p14:tracePt t="9625" x="3349625" y="1893888"/>
          <p14:tracePt t="9627" x="3355975" y="1893888"/>
          <p14:tracePt t="9629" x="3360738" y="1889125"/>
          <p14:tracePt t="9630" x="3367088" y="1889125"/>
          <p14:tracePt t="9632" x="3371850" y="1889125"/>
          <p14:tracePt t="9635" x="3378200" y="1889125"/>
          <p14:tracePt t="9636" x="3384550" y="1889125"/>
          <p14:tracePt t="9638" x="3389313" y="1889125"/>
          <p14:tracePt t="9641" x="3395663" y="1882775"/>
          <p14:tracePt t="9644" x="3400425" y="1882775"/>
          <p14:tracePt t="9645" x="3406775" y="1882775"/>
          <p14:tracePt t="9647" x="3411538" y="1882775"/>
          <p14:tracePt t="9649" x="3417888" y="1882775"/>
          <p14:tracePt t="9651" x="3417888" y="1878013"/>
          <p14:tracePt t="9652" x="3422650" y="1878013"/>
          <p14:tracePt t="9653" x="3429000" y="1878013"/>
          <p14:tracePt t="9656" x="3433763" y="1878013"/>
          <p14:tracePt t="9658" x="3440113" y="1878013"/>
          <p14:tracePt t="9661" x="3440113" y="1871663"/>
          <p14:tracePt t="9662" x="3446463" y="1871663"/>
          <p14:tracePt t="9664" x="3451225" y="1871663"/>
          <p14:tracePt t="9665" x="3451225" y="1866900"/>
          <p14:tracePt t="9666" x="3457575" y="1866900"/>
          <p14:tracePt t="9669" x="3462338" y="1866900"/>
          <p14:tracePt t="9672" x="3468688" y="1866900"/>
          <p14:tracePt t="9675" x="3473450" y="1860550"/>
          <p14:tracePt t="9679" x="3479800" y="1860550"/>
          <p14:tracePt t="9681" x="3484563" y="1860550"/>
          <p14:tracePt t="9683" x="3484563" y="1855788"/>
          <p14:tracePt t="9686" x="3495675" y="1855788"/>
          <p14:tracePt t="9690" x="3502025" y="1855788"/>
          <p14:tracePt t="9692" x="3502025" y="1849438"/>
          <p14:tracePt t="9693" x="3506788" y="1849438"/>
          <p14:tracePt t="9697" x="3513138" y="1843088"/>
          <p14:tracePt t="9699" x="3519488" y="1843088"/>
          <p14:tracePt t="9702" x="3524250" y="1843088"/>
          <p14:tracePt t="9707" x="3530600" y="1838325"/>
          <p14:tracePt t="9710" x="3535363" y="1838325"/>
          <p14:tracePt t="9714" x="3541713" y="1838325"/>
          <p14:tracePt t="9715" x="3541713" y="1831975"/>
          <p14:tracePt t="9716" x="3546475" y="1831975"/>
          <p14:tracePt t="9721" x="3552825" y="1831975"/>
          <p14:tracePt t="9724" x="3552825" y="1827213"/>
          <p14:tracePt t="9725" x="3557588" y="1827213"/>
          <p14:tracePt t="9729" x="3563938" y="1827213"/>
          <p14:tracePt t="9732" x="3568700" y="1820863"/>
          <p14:tracePt t="9737" x="3575050" y="1816100"/>
          <p14:tracePt t="9742" x="3579813" y="1816100"/>
          <p14:tracePt t="9745" x="3579813" y="1809750"/>
          <p14:tracePt t="9748" x="3586163" y="1809750"/>
          <p14:tracePt t="9751" x="3592513" y="1809750"/>
          <p14:tracePt t="9754" x="3592513" y="1804988"/>
          <p14:tracePt t="9758" x="3597275" y="1804988"/>
          <p14:tracePt t="9762" x="3597275" y="1798638"/>
          <p14:tracePt t="9766" x="3597275" y="1793875"/>
          <p14:tracePt t="9768" x="3603625" y="1793875"/>
          <p14:tracePt t="9774" x="3603625" y="1787525"/>
          <p14:tracePt t="9784" x="3608388" y="1781175"/>
          <p14:tracePt t="9794" x="3608388" y="1776413"/>
          <p14:tracePt t="9799" x="3608388" y="1770063"/>
          <p14:tracePt t="9808" x="3608388" y="1765300"/>
          <p14:tracePt t="9816" x="3608388" y="1758950"/>
          <p14:tracePt t="9825" x="3608388" y="1754188"/>
          <p14:tracePt t="9827" x="3608388" y="1747838"/>
          <p14:tracePt t="9833" x="3608388" y="1743075"/>
          <p14:tracePt t="9836" x="3603625" y="1743075"/>
          <p14:tracePt t="9840" x="3603625" y="1736725"/>
          <p14:tracePt t="9845" x="3603625" y="1731963"/>
          <p14:tracePt t="9846" x="3597275" y="1731963"/>
          <p14:tracePt t="9849" x="3597275" y="1725613"/>
          <p14:tracePt t="9853" x="3592513" y="1725613"/>
          <p14:tracePt t="9855" x="3592513" y="1720850"/>
          <p14:tracePt t="9856" x="3586163" y="1720850"/>
          <p14:tracePt t="9860" x="3586163" y="1714500"/>
          <p14:tracePt t="9862" x="3579813" y="1714500"/>
          <p14:tracePt t="9866" x="3579813" y="1708150"/>
          <p14:tracePt t="9867" x="3575050" y="1708150"/>
          <p14:tracePt t="9869" x="3575050" y="1703388"/>
          <p14:tracePt t="9871" x="3568700" y="1703388"/>
          <p14:tracePt t="9873" x="3563938" y="1703388"/>
          <p14:tracePt t="9875" x="3563938" y="1697038"/>
          <p14:tracePt t="9877" x="3557588" y="1697038"/>
          <p14:tracePt t="9879" x="3557588" y="1692275"/>
          <p14:tracePt t="9880" x="3552825" y="1692275"/>
          <p14:tracePt t="9883" x="3546475" y="1692275"/>
          <p14:tracePt t="9884" x="3541713" y="1685925"/>
          <p14:tracePt t="9886" x="3541713" y="1681163"/>
          <p14:tracePt t="9887" x="3535363" y="1681163"/>
          <p14:tracePt t="9889" x="3530600" y="1681163"/>
          <p14:tracePt t="9909" x="3468688" y="1652588"/>
          <p14:tracePt t="9911" x="3462338" y="1652588"/>
          <p14:tracePt t="9912" x="3457575" y="1647825"/>
          <p14:tracePt t="9914" x="3451225" y="1647825"/>
          <p14:tracePt t="9915" x="3446463" y="1647825"/>
          <p14:tracePt t="9918" x="3433763" y="1641475"/>
          <p14:tracePt t="9919" x="3433763" y="1635125"/>
          <p14:tracePt t="9920" x="3429000" y="1635125"/>
          <p14:tracePt t="9922" x="3417888" y="1635125"/>
          <p14:tracePt t="9924" x="3411538" y="1635125"/>
          <p14:tracePt t="9925" x="3411538" y="1630363"/>
          <p14:tracePt t="9926" x="3400425" y="1630363"/>
          <p14:tracePt t="9928" x="3395663" y="1630363"/>
          <p14:tracePt t="9930" x="3389313" y="1630363"/>
          <p14:tracePt t="9931" x="3389313" y="1624013"/>
          <p14:tracePt t="9932" x="3378200" y="1624013"/>
          <p14:tracePt t="9934" x="3371850" y="1624013"/>
          <p14:tracePt t="9936" x="3360738" y="1624013"/>
          <p14:tracePt t="9937" x="3360738" y="1619250"/>
          <p14:tracePt t="9939" x="3355975" y="1619250"/>
          <p14:tracePt t="9940" x="3344863" y="1612900"/>
          <p14:tracePt t="9943" x="3338513" y="1612900"/>
          <p14:tracePt t="9944" x="3333750" y="1612900"/>
          <p14:tracePt t="9945" x="3327400" y="1612900"/>
          <p14:tracePt t="9947" x="3322638" y="1612900"/>
          <p14:tracePt t="9948" x="3316288" y="1612900"/>
          <p14:tracePt t="9949" x="3311525" y="1608138"/>
          <p14:tracePt t="9951" x="3305175" y="1608138"/>
          <p14:tracePt t="9952" x="3298825" y="1608138"/>
          <p14:tracePt t="9954" x="3294063" y="1608138"/>
          <p14:tracePt t="9955" x="3287713" y="1608138"/>
          <p14:tracePt t="9957" x="3282950" y="1608138"/>
          <p14:tracePt t="9959" x="3271838" y="1601788"/>
          <p14:tracePt t="9961" x="3265488" y="1601788"/>
          <p14:tracePt t="9962" x="3260725" y="1601788"/>
          <p14:tracePt t="9964" x="3254375" y="1601788"/>
          <p14:tracePt t="9965" x="3249613" y="1597025"/>
          <p14:tracePt t="9966" x="3243263" y="1597025"/>
          <p14:tracePt t="9969" x="3232150" y="1597025"/>
          <p14:tracePt t="9971" x="3225800" y="1597025"/>
          <p14:tracePt t="9973" x="3214688" y="1597025"/>
          <p14:tracePt t="9975" x="3209925" y="1597025"/>
          <p14:tracePt t="9976" x="3203575" y="1597025"/>
          <p14:tracePt t="9977" x="3198813" y="1590675"/>
          <p14:tracePt t="9978" x="3192463" y="1590675"/>
          <p14:tracePt t="9980" x="3181350" y="1590675"/>
          <p14:tracePt t="9982" x="3176588" y="1590675"/>
          <p14:tracePt t="9983" x="3170238" y="1590675"/>
          <p14:tracePt t="9984" x="3163888" y="1590675"/>
          <p14:tracePt t="9985" x="3159125" y="1590675"/>
          <p14:tracePt t="9987" x="3152775" y="1585913"/>
          <p14:tracePt t="9989" x="3141663" y="1585913"/>
          <p14:tracePt t="9991" x="3136900" y="1585913"/>
          <p14:tracePt t="9992" x="3125788" y="1579563"/>
          <p14:tracePt t="9994" x="3119438" y="1579563"/>
          <p14:tracePt t="9995" x="3114675" y="1579563"/>
          <p14:tracePt t="9996" x="3108325" y="1579563"/>
          <p14:tracePt t="9997" x="3103563" y="1579563"/>
          <p14:tracePt t="9998" x="3097213" y="1579563"/>
          <p14:tracePt t="9999" x="3090863" y="1579563"/>
          <p14:tracePt t="10000" x="3086100" y="1579563"/>
          <p14:tracePt t="10001" x="3079750" y="1579563"/>
          <p14:tracePt t="10002" x="3074988" y="1579563"/>
          <p14:tracePt t="10003" x="3068638" y="1579563"/>
          <p14:tracePt t="10004" x="3063875" y="1573213"/>
          <p14:tracePt t="10005" x="3057525" y="1573213"/>
          <p14:tracePt t="10007" x="3046413" y="1573213"/>
          <p14:tracePt t="10009" x="3041650" y="1573213"/>
          <p14:tracePt t="10010" x="3028950" y="1573213"/>
          <p14:tracePt t="10012" x="3024188" y="1573213"/>
          <p14:tracePt t="10013" x="3013075" y="1573213"/>
          <p14:tracePt t="10015" x="3006725" y="1573213"/>
          <p14:tracePt t="10016" x="3001963" y="1568450"/>
          <p14:tracePt t="10017" x="2995613" y="1568450"/>
          <p14:tracePt t="10018" x="2990850" y="1568450"/>
          <p14:tracePt t="10019" x="2984500" y="1568450"/>
          <p14:tracePt t="10020" x="2979738" y="1568450"/>
          <p14:tracePt t="10022" x="2968625" y="1562100"/>
          <p14:tracePt t="10023" x="2962275" y="1562100"/>
          <p14:tracePt t="10024" x="2955925" y="1562100"/>
          <p14:tracePt t="10025" x="2951163" y="1562100"/>
          <p14:tracePt t="10027" x="2944813" y="1562100"/>
          <p14:tracePt t="10028" x="2933700" y="1562100"/>
          <p14:tracePt t="10030" x="2928938" y="1562100"/>
          <p14:tracePt t="10031" x="2922588" y="1562100"/>
          <p14:tracePt t="10032" x="2917825" y="1562100"/>
          <p14:tracePt t="10033" x="2906713" y="1562100"/>
          <p14:tracePt t="10034" x="2900363" y="1562100"/>
          <p14:tracePt t="10035" x="2895600" y="1562100"/>
          <p14:tracePt t="10036" x="2895600" y="1557338"/>
          <p14:tracePt t="10037" x="2882900" y="1557338"/>
          <p14:tracePt t="10038" x="2878138" y="1557338"/>
          <p14:tracePt t="10039" x="2871788" y="1557338"/>
          <p14:tracePt t="10041" x="2867025" y="1557338"/>
          <p14:tracePt t="10042" x="2860675" y="1557338"/>
          <p14:tracePt t="10043" x="2855913" y="1557338"/>
          <p14:tracePt t="10044" x="2849563" y="1557338"/>
          <p14:tracePt t="10045" x="2844800" y="1557338"/>
          <p14:tracePt t="10046" x="2838450" y="1557338"/>
          <p14:tracePt t="10047" x="2833688" y="1557338"/>
          <p14:tracePt t="10048" x="2827338" y="1557338"/>
          <p14:tracePt t="10049" x="2820988" y="1557338"/>
          <p14:tracePt t="10051" x="2809875" y="1557338"/>
          <p14:tracePt t="10052" x="2805113" y="1557338"/>
          <p14:tracePt t="10054" x="2794000" y="1557338"/>
          <p14:tracePt t="10056" x="2787650" y="1557338"/>
          <p14:tracePt t="10057" x="2776538" y="1550988"/>
          <p14:tracePt t="10059" x="2765425" y="1550988"/>
          <p14:tracePt t="10061" x="2760663" y="1550988"/>
          <p14:tracePt t="10062" x="2747963" y="1550988"/>
          <p14:tracePt t="10063" x="2743200" y="1550988"/>
          <p14:tracePt t="10065" x="2736850" y="1550988"/>
          <p14:tracePt t="10066" x="2732088" y="1550988"/>
          <p14:tracePt t="10067" x="2720975" y="1550988"/>
          <p14:tracePt t="10069" x="2714625" y="1550988"/>
          <p14:tracePt t="10070" x="2709863" y="1550988"/>
          <p14:tracePt t="10072" x="2698750" y="1550988"/>
          <p14:tracePt t="10073" x="2692400" y="1550988"/>
          <p14:tracePt t="10074" x="2687638" y="1550988"/>
          <p14:tracePt t="10076" x="2681288" y="1550988"/>
          <p14:tracePt t="10077" x="2670175" y="1550988"/>
          <p14:tracePt t="10078" x="2663825" y="1550988"/>
          <p14:tracePt t="10079" x="2663825" y="1546225"/>
          <p14:tracePt t="10080" x="2652713" y="1546225"/>
          <p14:tracePt t="10082" x="2647950" y="1546225"/>
          <p14:tracePt t="10083" x="2636838" y="1546225"/>
          <p14:tracePt t="10085" x="2630488" y="1546225"/>
          <p14:tracePt t="10086" x="2625725" y="1546225"/>
          <p14:tracePt t="10087" x="2619375" y="1546225"/>
          <p14:tracePt t="10089" x="2601913" y="1546225"/>
          <p14:tracePt t="10091" x="2597150" y="1546225"/>
          <p14:tracePt t="10092" x="2586038" y="1546225"/>
          <p14:tracePt t="10093" x="2579688" y="1546225"/>
          <p14:tracePt t="10094" x="2574925" y="1546225"/>
          <p14:tracePt t="10096" x="2568575" y="1546225"/>
          <p14:tracePt t="10097" x="2557463" y="1546225"/>
          <p14:tracePt t="10098" x="2552700" y="1546225"/>
          <p14:tracePt t="10099" x="2546350" y="1546225"/>
          <p14:tracePt t="10100" x="2540000" y="1546225"/>
          <p14:tracePt t="10101" x="2535238" y="1546225"/>
          <p14:tracePt t="10103" x="2528888" y="1546225"/>
          <p14:tracePt t="10103" x="2524125" y="1546225"/>
          <p14:tracePt t="10105" x="2513013" y="1546225"/>
          <p14:tracePt t="10106" x="2506663" y="1546225"/>
          <p14:tracePt t="10108" x="2495550" y="1546225"/>
          <p14:tracePt t="10110" x="2484438" y="1546225"/>
          <p14:tracePt t="10111" x="2478088" y="1546225"/>
          <p14:tracePt t="10112" x="2473325" y="1546225"/>
          <p14:tracePt t="10113" x="2466975" y="1546225"/>
          <p14:tracePt t="10114" x="2462213" y="1546225"/>
          <p14:tracePt t="10115" x="2451100" y="1546225"/>
          <p14:tracePt t="10116" x="2444750" y="1546225"/>
          <p14:tracePt t="10118" x="2439988" y="1546225"/>
          <p14:tracePt t="10119" x="2428875" y="1546225"/>
          <p14:tracePt t="10120" x="2422525" y="1546225"/>
          <p14:tracePt t="10121" x="2417763" y="1546225"/>
          <p14:tracePt t="10122" x="2411413" y="1546225"/>
          <p14:tracePt t="10124" x="2393950" y="1546225"/>
          <p14:tracePt t="10125" x="2389188" y="1546225"/>
          <p14:tracePt t="10126" x="2382838" y="1546225"/>
          <p14:tracePt t="10128" x="2371725" y="1546225"/>
          <p14:tracePt t="10129" x="2366963" y="1546225"/>
          <p14:tracePt t="10130" x="2360613" y="1546225"/>
          <p14:tracePt t="10131" x="2355850" y="1546225"/>
          <p14:tracePt t="10132" x="2349500" y="1546225"/>
          <p14:tracePt t="10133" x="2338388" y="1546225"/>
          <p14:tracePt t="10134" x="2332038" y="1546225"/>
          <p14:tracePt t="10135" x="2327275" y="1546225"/>
          <p14:tracePt t="10136" x="2320925" y="1546225"/>
          <p14:tracePt t="10138" x="2316163" y="1546225"/>
          <p14:tracePt t="10139" x="2305050" y="1546225"/>
          <p14:tracePt t="10140" x="2298700" y="1546225"/>
          <p14:tracePt t="10141" x="2293938" y="1546225"/>
          <p14:tracePt t="10142" x="2287588" y="1546225"/>
          <p14:tracePt t="10143" x="2276475" y="1546225"/>
          <p14:tracePt t="10145" x="2265363" y="1546225"/>
          <p14:tracePt t="10146" x="2259013" y="1546225"/>
          <p14:tracePt t="10147" x="2254250" y="1546225"/>
          <p14:tracePt t="10148" x="2247900" y="1546225"/>
          <p14:tracePt t="10149" x="2243138" y="1546225"/>
          <p14:tracePt t="10150" x="2232025" y="1546225"/>
          <p14:tracePt t="10151" x="2225675" y="1546225"/>
          <p14:tracePt t="10152" x="2220913" y="1546225"/>
          <p14:tracePt t="10153" x="2214563" y="1546225"/>
          <p14:tracePt t="10154" x="2209800" y="1546225"/>
          <p14:tracePt t="10155" x="2203450" y="1546225"/>
          <p14:tracePt t="10156" x="2192338" y="1546225"/>
          <p14:tracePt t="10157" x="2185988" y="1546225"/>
          <p14:tracePt t="10158" x="2181225" y="1546225"/>
          <p14:tracePt t="10159" x="2174875" y="1546225"/>
          <p14:tracePt t="10160" x="2170113" y="1546225"/>
          <p14:tracePt t="10161" x="2159000" y="1546225"/>
          <p14:tracePt t="10163" x="2152650" y="1546225"/>
          <p14:tracePt t="10164" x="2141538" y="1546225"/>
          <p14:tracePt t="10165" x="2130425" y="1546225"/>
          <p14:tracePt t="10166" x="2124075" y="1546225"/>
          <p14:tracePt t="10167" x="2119313" y="1546225"/>
          <p14:tracePt t="10168" x="2108200" y="1550988"/>
          <p14:tracePt t="10169" x="2101850" y="1550988"/>
          <p14:tracePt t="10170" x="2090738" y="1550988"/>
          <p14:tracePt t="10172" x="2079625" y="1550988"/>
          <p14:tracePt t="10174" x="2068513" y="1550988"/>
          <p14:tracePt t="10175" x="2062163" y="1550988"/>
          <p14:tracePt t="10176" x="2051050" y="1550988"/>
          <p14:tracePt t="10179" x="2039938" y="1550988"/>
          <p14:tracePt t="10180" x="2028825" y="1550988"/>
          <p14:tracePt t="10180" x="2024063" y="1550988"/>
          <p14:tracePt t="10181" x="2017713" y="1550988"/>
          <p14:tracePt t="10182" x="2012950" y="1550988"/>
          <p14:tracePt t="10183" x="2001838" y="1550988"/>
          <p14:tracePt t="10184" x="1995488" y="1550988"/>
          <p14:tracePt t="10187" x="1978025" y="1550988"/>
          <p14:tracePt t="10187" x="1973263" y="1550988"/>
          <p14:tracePt t="10188" x="1966913" y="1550988"/>
          <p14:tracePt t="10189" x="1962150" y="1550988"/>
          <p14:tracePt t="10190" x="1951038" y="1550988"/>
          <p14:tracePt t="10191" x="1944688" y="1550988"/>
          <p14:tracePt t="10192" x="1939925" y="1550988"/>
          <p14:tracePt t="10193" x="1933575" y="1550988"/>
          <p14:tracePt t="10195" x="1922463" y="1550988"/>
          <p14:tracePt t="10196" x="1911350" y="1550988"/>
          <p14:tracePt t="10197" x="1905000" y="1550988"/>
          <p14:tracePt t="10199" x="1893888" y="1557338"/>
          <p14:tracePt t="10200" x="1882775" y="1557338"/>
          <p14:tracePt t="10201" x="1878013" y="1557338"/>
          <p14:tracePt t="10202" x="1871663" y="1557338"/>
          <p14:tracePt t="10203" x="1860550" y="1557338"/>
          <p14:tracePt t="10205" x="1849438" y="1557338"/>
          <p14:tracePt t="10207" x="1838325" y="1557338"/>
          <p14:tracePt t="10208" x="1831975" y="1557338"/>
          <p14:tracePt t="10209" x="1827213" y="1557338"/>
          <p14:tracePt t="10210" x="1820863" y="1557338"/>
          <p14:tracePt t="10211" x="1816100" y="1562100"/>
          <p14:tracePt t="10212" x="1804988" y="1562100"/>
          <p14:tracePt t="10213" x="1798638" y="1562100"/>
          <p14:tracePt t="10214" x="1793875" y="1562100"/>
          <p14:tracePt t="10215" x="1781175" y="1562100"/>
          <p14:tracePt t="10217" x="1776413" y="1562100"/>
          <p14:tracePt t="10218" x="1770063" y="1562100"/>
          <p14:tracePt t="10219" x="1765300" y="1562100"/>
          <p14:tracePt t="10220" x="1754188" y="1562100"/>
          <p14:tracePt t="10221" x="1747838" y="1562100"/>
          <p14:tracePt t="10223" x="1743075" y="1562100"/>
          <p14:tracePt t="10224" x="1736725" y="1562100"/>
          <p14:tracePt t="10225" x="1725613" y="1562100"/>
          <p14:tracePt t="10226" x="1719263" y="1562100"/>
          <p14:tracePt t="10227" x="1714500" y="1562100"/>
          <p14:tracePt t="10228" x="1708150" y="1562100"/>
          <p14:tracePt t="10230" x="1697038" y="1562100"/>
          <p14:tracePt t="10231" x="1692275" y="1568450"/>
          <p14:tracePt t="10232" x="1685925" y="1568450"/>
          <p14:tracePt t="10233" x="1681163" y="1568450"/>
          <p14:tracePt t="10235" x="1674813" y="1568450"/>
          <p14:tracePt t="10236" x="1663700" y="1568450"/>
          <p14:tracePt t="10238" x="1652588" y="1568450"/>
          <p14:tracePt t="10240" x="1646238" y="1568450"/>
          <p14:tracePt t="10241" x="1635125" y="1568450"/>
          <p14:tracePt t="10243" x="1630363" y="1568450"/>
          <p14:tracePt t="10244" x="1624013" y="1573213"/>
          <p14:tracePt t="10245" x="1619250" y="1573213"/>
          <p14:tracePt t="10247" x="1612900" y="1573213"/>
          <p14:tracePt t="10248" x="1608138" y="1573213"/>
          <p14:tracePt t="10249" x="1597025" y="1573213"/>
          <p14:tracePt t="10251" x="1590675" y="1573213"/>
          <p14:tracePt t="10252" x="1585913" y="1573213"/>
          <p14:tracePt t="10254" x="1573213" y="1573213"/>
          <p14:tracePt t="10256" x="1568450" y="1573213"/>
          <p14:tracePt t="10258" x="1557338" y="1573213"/>
          <p14:tracePt t="10260" x="1550988" y="1573213"/>
          <p14:tracePt t="10261" x="1546225" y="1573213"/>
          <p14:tracePt t="10262" x="1539875" y="1573213"/>
          <p14:tracePt t="10263" x="1535113" y="1573213"/>
          <p14:tracePt t="10265" x="1528763" y="1573213"/>
          <p14:tracePt t="10266" x="1524000" y="1573213"/>
          <p14:tracePt t="10267" x="1517650" y="1573213"/>
          <p14:tracePt t="10269" x="1511300" y="1573213"/>
          <p14:tracePt t="10271" x="1506538" y="1573213"/>
          <p14:tracePt t="10273" x="1500188" y="1573213"/>
          <p14:tracePt t="10274" x="1495425" y="1573213"/>
          <p14:tracePt t="10275" x="1489075" y="1573213"/>
          <p14:tracePt t="10277" x="1484313" y="1573213"/>
          <p14:tracePt t="10278" x="1477963" y="1573213"/>
          <p14:tracePt t="10280" x="1473200" y="1573213"/>
          <p14:tracePt t="10282" x="1466850" y="1573213"/>
          <p14:tracePt t="10283" x="1462088" y="1573213"/>
          <p14:tracePt t="10284" x="1455738" y="1573213"/>
          <p14:tracePt t="10286" x="1450975" y="1573213"/>
          <p14:tracePt t="10288" x="1444625" y="1573213"/>
          <p14:tracePt t="10290" x="1438275" y="1573213"/>
          <p14:tracePt t="10291" x="1433513" y="1573213"/>
          <p14:tracePt t="10293" x="1427163" y="1573213"/>
          <p14:tracePt t="10295" x="1422400" y="1573213"/>
          <p14:tracePt t="10297" x="1416050" y="1573213"/>
          <p14:tracePt t="10298" x="1411288" y="1573213"/>
          <p14:tracePt t="10301" x="1404938" y="1573213"/>
          <p14:tracePt t="10304" x="1393825" y="1573213"/>
          <p14:tracePt t="10306" x="1389063" y="1573213"/>
          <p14:tracePt t="10308" x="1382713" y="1573213"/>
          <p14:tracePt t="10311" x="1376363" y="1573213"/>
          <p14:tracePt t="10312" x="1371600" y="1573213"/>
          <p14:tracePt t="10315" x="1365250" y="1573213"/>
          <p14:tracePt t="10317" x="1360488" y="1573213"/>
          <p14:tracePt t="10320" x="1354138" y="1573213"/>
          <p14:tracePt t="10321" x="1349375" y="1573213"/>
          <p14:tracePt t="10323" x="1343025" y="1573213"/>
          <p14:tracePt t="10325" x="1338263" y="1573213"/>
          <p14:tracePt t="10328" x="1331913" y="1573213"/>
          <p14:tracePt t="10329" x="1327150" y="1573213"/>
          <p14:tracePt t="10332" x="1320800" y="1573213"/>
          <p14:tracePt t="10335" x="1309688" y="1573213"/>
          <p14:tracePt t="10339" x="1303338" y="1573213"/>
          <p14:tracePt t="10341" x="1298575" y="1573213"/>
          <p14:tracePt t="10344" x="1292225" y="1573213"/>
          <p14:tracePt t="10345" x="1287463" y="1573213"/>
          <p14:tracePt t="10348" x="1281113" y="1573213"/>
          <p14:tracePt t="10350" x="1276350" y="1573213"/>
          <p14:tracePt t="10354" x="1270000" y="1573213"/>
          <p14:tracePt t="10355" x="1265238" y="1573213"/>
          <p14:tracePt t="10358" x="1258888" y="1573213"/>
          <p14:tracePt t="10361" x="1254125" y="1573213"/>
          <p14:tracePt t="10364" x="1247775" y="1573213"/>
          <p14:tracePt t="10367" x="1243013" y="1573213"/>
          <p14:tracePt t="10368" x="1236663" y="1573213"/>
          <p14:tracePt t="10372" x="1230313" y="1573213"/>
          <p14:tracePt t="10376" x="1225550" y="1573213"/>
          <p14:tracePt t="10380" x="1219200" y="1573213"/>
          <p14:tracePt t="10382" x="1214438" y="1573213"/>
          <p14:tracePt t="10386" x="1208088" y="1573213"/>
          <p14:tracePt t="10391" x="1203325" y="1573213"/>
          <p14:tracePt t="10396" x="1196975" y="1573213"/>
          <p14:tracePt t="10398" x="1192213" y="1573213"/>
          <p14:tracePt t="10403" x="1185863" y="1573213"/>
          <p14:tracePt t="10408" x="1181100" y="1573213"/>
          <p14:tracePt t="10410" x="1181100" y="1579563"/>
          <p14:tracePt t="10413" x="1174750" y="1579563"/>
          <p14:tracePt t="10414" x="1168400" y="1579563"/>
          <p14:tracePt t="10419" x="1163638" y="1579563"/>
          <p14:tracePt t="10424" x="1157288" y="1579563"/>
          <p14:tracePt t="10427" x="1157288" y="1585913"/>
          <p14:tracePt t="10428" x="1152525" y="1585913"/>
          <p14:tracePt t="10430" x="1146175" y="1585913"/>
          <p14:tracePt t="10434" x="1141413" y="1585913"/>
          <p14:tracePt t="10438" x="1135063" y="1585913"/>
          <p14:tracePt t="10441" x="1135063" y="1590675"/>
          <p14:tracePt t="10443" x="1130300" y="1590675"/>
          <p14:tracePt t="10445" x="1123950" y="1590675"/>
          <p14:tracePt t="10446" x="1123950" y="1597025"/>
          <p14:tracePt t="10449" x="1119188" y="1597025"/>
          <p14:tracePt t="10453" x="1112838" y="1597025"/>
          <p14:tracePt t="10457" x="1108075" y="1601788"/>
          <p14:tracePt t="10459" x="1101725" y="1601788"/>
          <p14:tracePt t="10462" x="1095375" y="1601788"/>
          <p14:tracePt t="10466" x="1090613" y="1608138"/>
          <p14:tracePt t="10469" x="1084263" y="1608138"/>
          <p14:tracePt t="10473" x="1079500" y="1608138"/>
          <p14:tracePt t="10475" x="1073150" y="1612900"/>
          <p14:tracePt t="10478" x="1068388" y="1612900"/>
          <p14:tracePt t="10480" x="1068388" y="1619250"/>
          <p14:tracePt t="10481" x="1062038" y="1619250"/>
          <p14:tracePt t="10485" x="1057275" y="1619250"/>
          <p14:tracePt t="10486" x="1050925" y="1619250"/>
          <p14:tracePt t="10489" x="1046163" y="1624013"/>
          <p14:tracePt t="10493" x="1039813" y="1624013"/>
          <p14:tracePt t="10496" x="1035050" y="1624013"/>
          <p14:tracePt t="10497" x="1028700" y="1630363"/>
          <p14:tracePt t="10501" x="1022350" y="1630363"/>
          <p14:tracePt t="10504" x="1017588" y="1630363"/>
          <p14:tracePt t="10506" x="1017588" y="1635125"/>
          <p14:tracePt t="10507" x="1011238" y="1635125"/>
          <p14:tracePt t="10510" x="1006475" y="1635125"/>
          <p14:tracePt t="10511" x="1006475" y="1641475"/>
          <p14:tracePt t="10513" x="1000125" y="1641475"/>
          <p14:tracePt t="10516" x="995363" y="1641475"/>
          <p14:tracePt t="10519" x="995363" y="1647825"/>
          <p14:tracePt t="10520" x="989013" y="1647825"/>
          <p14:tracePt t="10522" x="984250" y="1647825"/>
          <p14:tracePt t="10526" x="977900" y="1647825"/>
          <p14:tracePt t="10528" x="977900" y="1652588"/>
          <p14:tracePt t="10532" x="973138" y="1652588"/>
          <p14:tracePt t="10535" x="966788" y="1652588"/>
          <p14:tracePt t="10538" x="960438" y="1652588"/>
          <p14:tracePt t="10541" x="960438" y="1658938"/>
          <p14:tracePt t="10542" x="955675" y="1658938"/>
          <p14:tracePt t="10544" x="955675" y="1663700"/>
          <p14:tracePt t="10548" x="949325" y="1663700"/>
          <p14:tracePt t="10554" x="944563" y="1663700"/>
          <p14:tracePt t="10557" x="938213" y="1670050"/>
          <p14:tracePt t="10566" x="933450" y="1670050"/>
          <p14:tracePt t="10573" x="933450" y="1674813"/>
          <p14:tracePt t="10587" x="927100" y="1674813"/>
          <p14:tracePt t="10592" x="927100" y="1681163"/>
          <p14:tracePt t="10600" x="927100" y="1685925"/>
          <p14:tracePt t="10611" x="927100" y="1692275"/>
          <p14:tracePt t="10620" x="927100" y="1697038"/>
          <p14:tracePt t="10629" x="927100" y="1703388"/>
          <p14:tracePt t="10634" x="927100" y="1708150"/>
          <p14:tracePt t="10641" x="927100" y="1714500"/>
          <p14:tracePt t="10645" x="933450" y="1714500"/>
          <p14:tracePt t="10649" x="933450" y="1720850"/>
          <p14:tracePt t="10654" x="938213" y="1720850"/>
          <p14:tracePt t="10656" x="938213" y="1725613"/>
          <p14:tracePt t="10657" x="944563" y="1725613"/>
          <p14:tracePt t="10658" x="944563" y="1731963"/>
          <p14:tracePt t="10663" x="949325" y="1731963"/>
          <p14:tracePt t="10664" x="949325" y="1736725"/>
          <p14:tracePt t="10668" x="955675" y="1736725"/>
          <p14:tracePt t="10669" x="955675" y="1743075"/>
          <p14:tracePt t="10672" x="960438" y="1743075"/>
          <p14:tracePt t="10674" x="966788" y="1743075"/>
          <p14:tracePt t="10675" x="966788" y="1747838"/>
          <p14:tracePt t="10676" x="973138" y="1747838"/>
          <p14:tracePt t="10679" x="973138" y="1754188"/>
          <p14:tracePt t="10680" x="977900" y="1754188"/>
          <p14:tracePt t="10681" x="977900" y="1758950"/>
          <p14:tracePt t="10682" x="984250" y="1758950"/>
          <p14:tracePt t="10683" x="989013" y="1758950"/>
          <p14:tracePt t="10687" x="995363" y="1765300"/>
          <p14:tracePt t="10688" x="1000125" y="1765300"/>
          <p14:tracePt t="10690" x="1006475" y="1765300"/>
          <p14:tracePt t="10691" x="1006475" y="1770063"/>
          <p14:tracePt t="10692" x="1011238" y="1770063"/>
          <p14:tracePt t="10694" x="1017588" y="1770063"/>
          <p14:tracePt t="10695" x="1017588" y="1776413"/>
          <p14:tracePt t="10696" x="1022350" y="1776413"/>
          <p14:tracePt t="10698" x="1028700" y="1781175"/>
          <p14:tracePt t="10699" x="1035050" y="1781175"/>
          <p14:tracePt t="10701" x="1039813" y="1781175"/>
          <p14:tracePt t="10702" x="1046163" y="1787525"/>
          <p14:tracePt t="10704" x="1057275" y="1787525"/>
          <p14:tracePt t="10707" x="1062038" y="1793875"/>
          <p14:tracePt t="10708" x="1073150" y="1793875"/>
          <p14:tracePt t="10709" x="1073150" y="1798638"/>
          <p14:tracePt t="10710" x="1079500" y="1798638"/>
          <p14:tracePt t="10712" x="1090613" y="1798638"/>
          <p14:tracePt t="10713" x="1095375" y="1804988"/>
          <p14:tracePt t="10715" x="1101725" y="1804988"/>
          <p14:tracePt t="10716" x="1108075" y="1804988"/>
          <p14:tracePt t="10717" x="1119188" y="1804988"/>
          <p14:tracePt t="10718" x="1123950" y="1809750"/>
          <p14:tracePt t="10721" x="1141413" y="1816100"/>
          <p14:tracePt t="10722" x="1146175" y="1816100"/>
          <p14:tracePt t="10724" x="1157288" y="1816100"/>
          <p14:tracePt t="10726" x="1163638" y="1820863"/>
          <p14:tracePt t="10727" x="1174750" y="1820863"/>
          <p14:tracePt t="10729" x="1185863" y="1827213"/>
          <p14:tracePt t="10730" x="1196975" y="1827213"/>
          <p14:tracePt t="10732" x="1208088" y="1827213"/>
          <p14:tracePt t="10733" x="1214438" y="1831975"/>
          <p14:tracePt t="10734" x="1219200" y="1831975"/>
          <p14:tracePt t="10735" x="1225550" y="1831975"/>
          <p14:tracePt t="10736" x="1230313" y="1831975"/>
          <p14:tracePt t="10737" x="1243013" y="1831975"/>
          <p14:tracePt t="10738" x="1247775" y="1831975"/>
          <p14:tracePt t="10739" x="1254125" y="1831975"/>
          <p14:tracePt t="10740" x="1258888" y="1838325"/>
          <p14:tracePt t="10741" x="1276350" y="1838325"/>
          <p14:tracePt t="10742" x="1281113" y="1838325"/>
          <p14:tracePt t="10743" x="1287463" y="1838325"/>
          <p14:tracePt t="10744" x="1298575" y="1843088"/>
          <p14:tracePt t="10745" x="1309688" y="1843088"/>
          <p14:tracePt t="10746" x="1316038" y="1843088"/>
          <p14:tracePt t="10747" x="1320800" y="1843088"/>
          <p14:tracePt t="10748" x="1331913" y="1843088"/>
          <p14:tracePt t="10749" x="1338263" y="1843088"/>
          <p14:tracePt t="10751" x="1349375" y="1843088"/>
          <p14:tracePt t="10752" x="1360488" y="1843088"/>
          <p14:tracePt t="10753" x="1371600" y="1849438"/>
          <p14:tracePt t="10754" x="1376363" y="1849438"/>
          <p14:tracePt t="10755" x="1389063" y="1849438"/>
          <p14:tracePt t="10756" x="1400175" y="1849438"/>
          <p14:tracePt t="10757" x="1411288" y="1849438"/>
          <p14:tracePt t="10759" x="1422400" y="1849438"/>
          <p14:tracePt t="10760" x="1427163" y="1849438"/>
          <p14:tracePt t="10761" x="1444625" y="1855788"/>
          <p14:tracePt t="10763" x="1455738" y="1855788"/>
          <p14:tracePt t="10764" x="1462088" y="1855788"/>
          <p14:tracePt t="10765" x="1477963" y="1855788"/>
          <p14:tracePt t="10766" x="1484313" y="1855788"/>
          <p14:tracePt t="10767" x="1495425" y="1855788"/>
          <p14:tracePt t="10768" x="1500188" y="1855788"/>
          <p14:tracePt t="10769" x="1511300" y="1855788"/>
          <p14:tracePt t="10770" x="1517650" y="1855788"/>
          <p14:tracePt t="10771" x="1528763" y="1855788"/>
          <p14:tracePt t="10772" x="1539875" y="1855788"/>
          <p14:tracePt t="10773" x="1546225" y="1855788"/>
          <p14:tracePt t="10774" x="1550988" y="1855788"/>
          <p14:tracePt t="10775" x="1562100" y="1855788"/>
          <p14:tracePt t="10776" x="1573213" y="1855788"/>
          <p14:tracePt t="10777" x="1579563" y="1855788"/>
          <p14:tracePt t="10778" x="1597025" y="1855788"/>
          <p14:tracePt t="10779" x="1601788" y="1855788"/>
          <p14:tracePt t="10780" x="1612900" y="1855788"/>
          <p14:tracePt t="10781" x="1624013" y="1855788"/>
          <p14:tracePt t="10782" x="1630363" y="1855788"/>
          <p14:tracePt t="10783" x="1641475" y="1855788"/>
          <p14:tracePt t="10784" x="1646238" y="1855788"/>
          <p14:tracePt t="10785" x="1658938" y="1855788"/>
          <p14:tracePt t="10786" x="1670050" y="1855788"/>
          <p14:tracePt t="10787" x="1674813" y="1855788"/>
          <p14:tracePt t="10788" x="1685925" y="1855788"/>
          <p14:tracePt t="10789" x="1692275" y="1855788"/>
          <p14:tracePt t="10790" x="1703388" y="1855788"/>
          <p14:tracePt t="10791" x="1719263" y="1855788"/>
          <p14:tracePt t="10792" x="1725613" y="1855788"/>
          <p14:tracePt t="10793" x="1736725" y="1855788"/>
          <p14:tracePt t="10794" x="1743075" y="1855788"/>
          <p14:tracePt t="10795" x="1747838" y="1855788"/>
          <p14:tracePt t="10796" x="1765300" y="1855788"/>
          <p14:tracePt t="10797" x="1776413" y="1855788"/>
          <p14:tracePt t="10798" x="1781175" y="1855788"/>
          <p14:tracePt t="10799" x="1787525" y="1855788"/>
          <p14:tracePt t="10800" x="1798638" y="1855788"/>
          <p14:tracePt t="10801" x="1816100" y="1855788"/>
          <p14:tracePt t="10802" x="1827213" y="1855788"/>
          <p14:tracePt t="10804" x="1843088" y="1855788"/>
          <p14:tracePt t="10805" x="1849438" y="1855788"/>
          <p14:tracePt t="10806" x="1860550" y="1855788"/>
          <p14:tracePt t="10807" x="1871663" y="1855788"/>
          <p14:tracePt t="10808" x="1878013" y="1855788"/>
          <p14:tracePt t="10809" x="1889125" y="1855788"/>
          <p14:tracePt t="10810" x="1893888" y="1855788"/>
          <p14:tracePt t="10811" x="1905000" y="1855788"/>
          <p14:tracePt t="10812" x="1922463" y="1855788"/>
          <p14:tracePt t="10813" x="1927225" y="1855788"/>
          <p14:tracePt t="10814" x="1939925" y="1855788"/>
          <p14:tracePt t="10815" x="1944688" y="1855788"/>
          <p14:tracePt t="10816" x="1955800" y="1855788"/>
          <p14:tracePt t="10817" x="1966913" y="1855788"/>
          <p14:tracePt t="10818" x="1973263" y="1855788"/>
          <p14:tracePt t="10820" x="1984375" y="1855788"/>
          <p14:tracePt t="10821" x="2001838" y="1855788"/>
          <p14:tracePt t="10822" x="2006600" y="1855788"/>
          <p14:tracePt t="10825" x="2035175" y="1855788"/>
          <p14:tracePt t="10826" x="2046288" y="1855788"/>
          <p14:tracePt t="10828" x="2057400" y="1855788"/>
          <p14:tracePt t="10829" x="2068513" y="1855788"/>
          <p14:tracePt t="10830" x="2074863" y="1855788"/>
          <p14:tracePt t="10831" x="2079625" y="1855788"/>
          <p14:tracePt t="10832" x="2090738" y="1855788"/>
          <p14:tracePt t="10833" x="2101850" y="1855788"/>
          <p14:tracePt t="10834" x="2108200" y="1855788"/>
          <p14:tracePt t="10835" x="2112963" y="1855788"/>
          <p14:tracePt t="10836" x="2130425" y="1855788"/>
          <p14:tracePt t="10837" x="2136775" y="1855788"/>
          <p14:tracePt t="10839" x="2147888" y="1855788"/>
          <p14:tracePt t="10840" x="2163763" y="1855788"/>
          <p14:tracePt t="10841" x="2170113" y="1855788"/>
          <p14:tracePt t="10843" x="2181225" y="1855788"/>
          <p14:tracePt t="10844" x="2192338" y="1855788"/>
          <p14:tracePt t="10846" x="2203450" y="1855788"/>
          <p14:tracePt t="10847" x="2209800" y="1855788"/>
          <p14:tracePt t="10848" x="2214563" y="1855788"/>
          <p14:tracePt t="10849" x="2225675" y="1855788"/>
          <p14:tracePt t="10850" x="2243138" y="1855788"/>
          <p14:tracePt t="10851" x="2247900" y="1855788"/>
          <p14:tracePt t="10852" x="2254250" y="1855788"/>
          <p14:tracePt t="10853" x="2265363" y="1855788"/>
          <p14:tracePt t="10854" x="2270125" y="1855788"/>
          <p14:tracePt t="10855" x="2276475" y="1855788"/>
          <p14:tracePt t="10856" x="2282825" y="1855788"/>
          <p14:tracePt t="10857" x="2293938" y="1855788"/>
          <p14:tracePt t="10859" x="2305050" y="1855788"/>
          <p14:tracePt t="10860" x="2309813" y="1855788"/>
          <p14:tracePt t="10861" x="2316163" y="1855788"/>
          <p14:tracePt t="10862" x="2327275" y="1855788"/>
          <p14:tracePt t="10863" x="2332038" y="1855788"/>
          <p14:tracePt t="10864" x="2344738" y="1855788"/>
          <p14:tracePt t="10865" x="2355850" y="1855788"/>
          <p14:tracePt t="10866" x="2360613" y="1855788"/>
          <p14:tracePt t="10867" x="2366963" y="1855788"/>
          <p14:tracePt t="10868" x="2371725" y="1855788"/>
          <p14:tracePt t="10869" x="2389188" y="1855788"/>
          <p14:tracePt t="10870" x="2393950" y="1855788"/>
          <p14:tracePt t="10872" x="2405063" y="1855788"/>
          <p14:tracePt t="10873" x="2417763" y="1855788"/>
          <p14:tracePt t="10875" x="2428875" y="1855788"/>
          <p14:tracePt t="10876" x="2433638" y="1855788"/>
          <p14:tracePt t="10877" x="2439988" y="1855788"/>
          <p14:tracePt t="10878" x="2455863" y="1855788"/>
          <p14:tracePt t="10879" x="2462213" y="1855788"/>
          <p14:tracePt t="10881" x="2473325" y="1855788"/>
          <p14:tracePt t="10882" x="2484438" y="1855788"/>
          <p14:tracePt t="10884" x="2495550" y="1855788"/>
          <p14:tracePt t="10885" x="2501900" y="1855788"/>
          <p14:tracePt t="10886" x="2506663" y="1855788"/>
          <p14:tracePt t="10887" x="2517775" y="1855788"/>
          <p14:tracePt t="10888" x="2524125" y="1855788"/>
          <p14:tracePt t="10889" x="2528888" y="1855788"/>
          <p14:tracePt t="10890" x="2540000" y="1855788"/>
          <p14:tracePt t="10891" x="2546350" y="1855788"/>
          <p14:tracePt t="10909" x="2670175" y="1855788"/>
          <p14:tracePt t="10910" x="2674938" y="1855788"/>
          <p14:tracePt t="10911" x="2681288" y="1855788"/>
          <p14:tracePt t="10912" x="2692400" y="1855788"/>
          <p14:tracePt t="10913" x="2703513" y="1855788"/>
          <p14:tracePt t="10914" x="2709863" y="1855788"/>
          <p14:tracePt t="10915" x="2714625" y="1855788"/>
          <p14:tracePt t="10916" x="2725738" y="1855788"/>
          <p14:tracePt t="10917" x="2732088" y="1855788"/>
          <p14:tracePt t="10918" x="2736850" y="1855788"/>
          <p14:tracePt t="10920" x="2743200" y="1855788"/>
          <p14:tracePt t="10921" x="2754313" y="1855788"/>
          <p14:tracePt t="10922" x="2760663" y="1855788"/>
          <p14:tracePt t="10923" x="2765425" y="1855788"/>
          <p14:tracePt t="10924" x="2776538" y="1855788"/>
          <p14:tracePt t="10925" x="2787650" y="1855788"/>
          <p14:tracePt t="10926" x="2794000" y="1855788"/>
          <p14:tracePt t="10927" x="2798763" y="1855788"/>
          <p14:tracePt t="10928" x="2805113" y="1855788"/>
          <p14:tracePt t="10930" x="2816225" y="1855788"/>
          <p14:tracePt t="10931" x="2820988" y="1855788"/>
          <p14:tracePt t="10932" x="2827338" y="1855788"/>
          <p14:tracePt t="10933" x="2833688" y="1855788"/>
          <p14:tracePt t="10934" x="2844800" y="1855788"/>
          <p14:tracePt t="10935" x="2849563" y="1855788"/>
          <p14:tracePt t="10936" x="2855913" y="1855788"/>
          <p14:tracePt t="10937" x="2867025" y="1855788"/>
          <p14:tracePt t="10938" x="2871788" y="1855788"/>
          <p14:tracePt t="10939" x="2878138" y="1855788"/>
          <p14:tracePt t="10940" x="2889250" y="1855788"/>
          <p14:tracePt t="10941" x="2900363" y="1855788"/>
          <p14:tracePt t="10942" x="2906713" y="1855788"/>
          <p14:tracePt t="10943" x="2911475" y="1855788"/>
          <p14:tracePt t="10945" x="2917825" y="1855788"/>
          <p14:tracePt t="10946" x="2933700" y="1855788"/>
          <p14:tracePt t="10948" x="2944813" y="1855788"/>
          <p14:tracePt t="10949" x="2955925" y="1855788"/>
          <p14:tracePt t="10950" x="2962275" y="1855788"/>
          <p14:tracePt t="10951" x="2968625" y="1855788"/>
          <p14:tracePt t="10952" x="2979738" y="1855788"/>
          <p14:tracePt t="10953" x="2984500" y="1855788"/>
          <p14:tracePt t="10954" x="2990850" y="1855788"/>
          <p14:tracePt t="10955" x="2995613" y="1855788"/>
          <p14:tracePt t="10957" x="3013075" y="1855788"/>
          <p14:tracePt t="10958" x="3017838" y="1855788"/>
          <p14:tracePt t="10959" x="3028950" y="1855788"/>
          <p14:tracePt t="10960" x="3035300" y="1855788"/>
          <p14:tracePt t="10961" x="3041650" y="1855788"/>
          <p14:tracePt t="10963" x="3057525" y="1855788"/>
          <p14:tracePt t="10964" x="3063875" y="1855788"/>
          <p14:tracePt t="10965" x="3068638" y="1855788"/>
          <p14:tracePt t="10966" x="3079750" y="1855788"/>
          <p14:tracePt t="10967" x="3086100" y="1855788"/>
          <p14:tracePt t="10968" x="3090863" y="1855788"/>
          <p14:tracePt t="10969" x="3103563" y="1855788"/>
          <p14:tracePt t="10971" x="3108325" y="1855788"/>
          <p14:tracePt t="10972" x="3119438" y="1855788"/>
          <p14:tracePt t="10973" x="3125788" y="1855788"/>
          <p14:tracePt t="10974" x="3136900" y="1855788"/>
          <p14:tracePt t="10975" x="3141663" y="1855788"/>
          <p14:tracePt t="10976" x="3148013" y="1855788"/>
          <p14:tracePt t="10977" x="3159125" y="1855788"/>
          <p14:tracePt t="10978" x="3163888" y="1855788"/>
          <p14:tracePt t="10979" x="3170238" y="1855788"/>
          <p14:tracePt t="10980" x="3176588" y="1855788"/>
          <p14:tracePt t="10981" x="3187700" y="1855788"/>
          <p14:tracePt t="10982" x="3198813" y="1855788"/>
          <p14:tracePt t="10984" x="3209925" y="1855788"/>
          <p14:tracePt t="10986" x="3221038" y="1855788"/>
          <p14:tracePt t="10987" x="3225800" y="1855788"/>
          <p14:tracePt t="10988" x="3232150" y="1855788"/>
          <p14:tracePt t="10989" x="3238500" y="1855788"/>
          <p14:tracePt t="10990" x="3243263" y="1855788"/>
          <p14:tracePt t="10991" x="3254375" y="1855788"/>
          <p14:tracePt t="10992" x="3260725" y="1855788"/>
          <p14:tracePt t="10993" x="3271838" y="1855788"/>
          <p14:tracePt t="10994" x="3276600" y="1855788"/>
          <p14:tracePt t="10995" x="3282950" y="1855788"/>
          <p14:tracePt t="10996" x="3294063" y="1855788"/>
          <p14:tracePt t="10998" x="3298825" y="1855788"/>
          <p14:tracePt t="10999" x="3311525" y="1855788"/>
          <p14:tracePt t="11000" x="3316288" y="1855788"/>
          <p14:tracePt t="11001" x="3322638" y="1855788"/>
          <p14:tracePt t="11002" x="3327400" y="1855788"/>
          <p14:tracePt t="11003" x="3338513" y="1855788"/>
          <p14:tracePt t="11004" x="3344863" y="1855788"/>
          <p14:tracePt t="11005" x="3355975" y="1855788"/>
          <p14:tracePt t="11006" x="3360738" y="1855788"/>
          <p14:tracePt t="11007" x="3367088" y="1855788"/>
          <p14:tracePt t="11008" x="3371850" y="1855788"/>
          <p14:tracePt t="11009" x="3378200" y="1855788"/>
          <p14:tracePt t="11010" x="3384550" y="1855788"/>
          <p14:tracePt t="11011" x="3389313" y="1855788"/>
          <p14:tracePt t="11012" x="3395663" y="1855788"/>
          <p14:tracePt t="11013" x="3400425" y="1855788"/>
          <p14:tracePt t="11014" x="3406775" y="1855788"/>
          <p14:tracePt t="11015" x="3417888" y="1849438"/>
          <p14:tracePt t="11017" x="3422650" y="1849438"/>
          <p14:tracePt t="11018" x="3440113" y="1849438"/>
          <p14:tracePt t="11020" x="3446463" y="1849438"/>
          <p14:tracePt t="11022" x="3457575" y="1849438"/>
          <p14:tracePt t="11023" x="3462338" y="1849438"/>
          <p14:tracePt t="11024" x="3468688" y="1849438"/>
          <p14:tracePt t="11025" x="3479800" y="1849438"/>
          <p14:tracePt t="11026" x="3484563" y="1849438"/>
          <p14:tracePt t="11027" x="3490913" y="1849438"/>
          <p14:tracePt t="11029" x="3495675" y="1849438"/>
          <p14:tracePt t="11030" x="3506788" y="1849438"/>
          <p14:tracePt t="11031" x="3513138" y="1843088"/>
          <p14:tracePt t="11032" x="3519488" y="1843088"/>
          <p14:tracePt t="11034" x="3524250" y="1843088"/>
          <p14:tracePt t="11035" x="3535363" y="1843088"/>
          <p14:tracePt t="11037" x="3541713" y="1843088"/>
          <p14:tracePt t="11038" x="3546475" y="1838325"/>
          <p14:tracePt t="11039" x="3552825" y="1838325"/>
          <p14:tracePt t="11041" x="3557588" y="1838325"/>
          <p14:tracePt t="11041" x="3563938" y="1838325"/>
          <p14:tracePt t="11042" x="3568700" y="1838325"/>
          <p14:tracePt t="11044" x="3579813" y="1838325"/>
          <p14:tracePt t="11045" x="3586163" y="1838325"/>
          <p14:tracePt t="11047" x="3597275" y="1838325"/>
          <p14:tracePt t="11048" x="3597275" y="1831975"/>
          <p14:tracePt t="11049" x="3603625" y="1831975"/>
          <p14:tracePt t="11050" x="3608388" y="1831975"/>
          <p14:tracePt t="11052" x="3614738" y="1831975"/>
          <p14:tracePt t="11053" x="3619500" y="1831975"/>
          <p14:tracePt t="11054" x="3625850" y="1831975"/>
          <p14:tracePt t="11056" x="3630613" y="1831975"/>
          <p14:tracePt t="11057" x="3636963" y="1827213"/>
          <p14:tracePt t="11059" x="3641725" y="1827213"/>
          <p14:tracePt t="11060" x="3654425" y="1820863"/>
          <p14:tracePt t="11062" x="3659188" y="1820863"/>
          <p14:tracePt t="11064" x="3665538" y="1820863"/>
          <p14:tracePt t="11065" x="3670300" y="1820863"/>
          <p14:tracePt t="11067" x="3676650" y="1820863"/>
          <p14:tracePt t="11068" x="3676650" y="1816100"/>
          <p14:tracePt t="11069" x="3681413" y="1816100"/>
          <p14:tracePt t="11070" x="3687763" y="1816100"/>
          <p14:tracePt t="11071" x="3692525" y="1816100"/>
          <p14:tracePt t="11073" x="3698875" y="1816100"/>
          <p14:tracePt t="11075" x="3698875" y="1809750"/>
          <p14:tracePt t="11076" x="3703638" y="1809750"/>
          <p14:tracePt t="11078" x="3709988" y="1809750"/>
          <p14:tracePt t="11079" x="3714750" y="1809750"/>
          <p14:tracePt t="11080" x="3721100" y="1809750"/>
          <p14:tracePt t="11081" x="3721100" y="1804988"/>
          <p14:tracePt t="11083" x="3727450" y="1804988"/>
          <p14:tracePt t="11084" x="3732213" y="1798638"/>
          <p14:tracePt t="11086" x="3738563" y="1798638"/>
          <p14:tracePt t="11089" x="3743325" y="1798638"/>
          <p14:tracePt t="11090" x="3749675" y="1793875"/>
          <p14:tracePt t="11092" x="3754438" y="1793875"/>
          <p14:tracePt t="11094" x="3760788" y="1793875"/>
          <p14:tracePt t="11097" x="3765550" y="1787525"/>
          <p14:tracePt t="11099" x="3771900" y="1787525"/>
          <p14:tracePt t="11101" x="3776663" y="1787525"/>
          <p14:tracePt t="11103" x="3776663" y="1781175"/>
          <p14:tracePt t="11104" x="3783013" y="1781175"/>
          <p14:tracePt t="11107" x="3789363" y="1781175"/>
          <p14:tracePt t="11109" x="3789363" y="1776413"/>
          <p14:tracePt t="11110" x="3794125" y="1776413"/>
          <p14:tracePt t="11112" x="3794125" y="1770063"/>
          <p14:tracePt t="11113" x="3800475" y="1770063"/>
          <p14:tracePt t="11115" x="3805238" y="1770063"/>
          <p14:tracePt t="11119" x="3811588" y="1765300"/>
          <p14:tracePt t="11125" x="3816350" y="1765300"/>
          <p14:tracePt t="11126" x="3816350" y="1758950"/>
          <p14:tracePt t="11128" x="3822700" y="1758950"/>
          <p14:tracePt t="11131" x="3827463" y="1758950"/>
          <p14:tracePt t="11133" x="3827463" y="1754188"/>
          <p14:tracePt t="11136" x="3827463" y="1747838"/>
          <p14:tracePt t="11138" x="3833813" y="1747838"/>
          <p14:tracePt t="11144" x="3833813" y="1743075"/>
          <p14:tracePt t="11151" x="3833813" y="1736725"/>
          <p14:tracePt t="11152" x="3838575" y="1736725"/>
          <p14:tracePt t="11158" x="3838575" y="1731963"/>
          <p14:tracePt t="11161" x="3838575" y="1725613"/>
          <p14:tracePt t="11167" x="3838575" y="1720850"/>
          <p14:tracePt t="11171" x="3838575" y="1714500"/>
          <p14:tracePt t="11175" x="3838575" y="1708150"/>
          <p14:tracePt t="11177" x="3838575" y="1703388"/>
          <p14:tracePt t="11181" x="3833813" y="1697038"/>
          <p14:tracePt t="11184" x="3833813" y="1692275"/>
          <p14:tracePt t="11187" x="3827463" y="1692275"/>
          <p14:tracePt t="11188" x="3827463" y="1685925"/>
          <p14:tracePt t="11190" x="3822700" y="1681163"/>
          <p14:tracePt t="11193" x="3822700" y="1674813"/>
          <p14:tracePt t="11194" x="3816350" y="1674813"/>
          <p14:tracePt t="11196" x="3816350" y="1670050"/>
          <p14:tracePt t="11198" x="3811588" y="1670050"/>
          <p14:tracePt t="11199" x="3811588" y="1663700"/>
          <p14:tracePt t="11200" x="3811588" y="1658938"/>
          <p14:tracePt t="11201" x="3805238" y="1658938"/>
          <p14:tracePt t="11203" x="3800475" y="1652588"/>
          <p14:tracePt t="11207" x="3794125" y="1647825"/>
          <p14:tracePt t="11210" x="3789363" y="1641475"/>
          <p14:tracePt t="11211" x="3789363" y="1635125"/>
          <p14:tracePt t="11213" x="3783013" y="1635125"/>
          <p14:tracePt t="11214" x="3783013" y="1630363"/>
          <p14:tracePt t="11216" x="3776663" y="1630363"/>
          <p14:tracePt t="11217" x="3771900" y="1624013"/>
          <p14:tracePt t="11220" x="3765550" y="1619250"/>
          <p14:tracePt t="11222" x="3765550" y="1612900"/>
          <p14:tracePt t="11223" x="3760788" y="1612900"/>
          <p14:tracePt t="11224" x="3754438" y="1608138"/>
          <p14:tracePt t="11226" x="3749675" y="1608138"/>
          <p14:tracePt t="11227" x="3749675" y="1601788"/>
          <p14:tracePt t="11228" x="3743325" y="1601788"/>
          <p14:tracePt t="11231" x="3738563" y="1597025"/>
          <p14:tracePt t="11232" x="3732213" y="1590675"/>
          <p14:tracePt t="11234" x="3727450" y="1590675"/>
          <p14:tracePt t="11236" x="3714750" y="1585913"/>
          <p14:tracePt t="11238" x="3709988" y="1585913"/>
          <p14:tracePt t="11239" x="3709988" y="1579563"/>
          <p14:tracePt t="11240" x="3703638" y="1579563"/>
          <p14:tracePt t="11242" x="3698875" y="1573213"/>
          <p14:tracePt t="11243" x="3692525" y="1573213"/>
          <p14:tracePt t="11244" x="3687763" y="1568450"/>
          <p14:tracePt t="11246" x="3681413" y="1568450"/>
          <p14:tracePt t="11247" x="3681413" y="1562100"/>
          <p14:tracePt t="11248" x="3676650" y="1562100"/>
          <p14:tracePt t="11249" x="3670300" y="1562100"/>
          <p14:tracePt t="11250" x="3659188" y="1562100"/>
          <p14:tracePt t="11251" x="3659188" y="1557338"/>
          <p14:tracePt t="11252" x="3654425" y="1557338"/>
          <p14:tracePt t="11254" x="3648075" y="1550988"/>
          <p14:tracePt t="11256" x="3636963" y="1550988"/>
          <p14:tracePt t="11256" x="3630613" y="1546225"/>
          <p14:tracePt t="11257" x="3625850" y="1546225"/>
          <p14:tracePt t="11259" x="3619500" y="1546225"/>
          <p14:tracePt t="11260" x="3608388" y="1539875"/>
          <p14:tracePt t="11262" x="3597275" y="1535113"/>
          <p14:tracePt t="11263" x="3592513" y="1535113"/>
          <p14:tracePt t="11264" x="3579813" y="1535113"/>
          <p14:tracePt t="11265" x="3575050" y="1528763"/>
          <p14:tracePt t="11266" x="3568700" y="1528763"/>
          <p14:tracePt t="11267" x="3563938" y="1524000"/>
          <p14:tracePt t="11268" x="3552825" y="1524000"/>
          <p14:tracePt t="11269" x="3546475" y="1524000"/>
          <p14:tracePt t="11270" x="3541713" y="1524000"/>
          <p14:tracePt t="11271" x="3530600" y="1517650"/>
          <p14:tracePt t="11272" x="3524250" y="1512888"/>
          <p14:tracePt t="11273" x="3519488" y="1512888"/>
          <p14:tracePt t="11274" x="3513138" y="1512888"/>
          <p14:tracePt t="11275" x="3495675" y="1512888"/>
          <p14:tracePt t="11277" x="3484563" y="1506538"/>
          <p14:tracePt t="11278" x="3479800" y="1506538"/>
          <p14:tracePt t="11279" x="3468688" y="1500188"/>
          <p14:tracePt t="11280" x="3462338" y="1500188"/>
          <p14:tracePt t="11281" x="3451225" y="1500188"/>
          <p14:tracePt t="11282" x="3440113" y="1500188"/>
          <p14:tracePt t="11283" x="3433763" y="1500188"/>
          <p14:tracePt t="11284" x="3429000" y="1500188"/>
          <p14:tracePt t="11285" x="3417888" y="1495425"/>
          <p14:tracePt t="11286" x="3406775" y="1495425"/>
          <p14:tracePt t="11287" x="3395663" y="1489075"/>
          <p14:tracePt t="11288" x="3384550" y="1489075"/>
          <p14:tracePt t="11289" x="3367088" y="1484313"/>
          <p14:tracePt t="11290" x="3355975" y="1484313"/>
          <p14:tracePt t="11292" x="3344863" y="1484313"/>
          <p14:tracePt t="11293" x="3327400" y="1484313"/>
          <p14:tracePt t="11294" x="3316288" y="1484313"/>
          <p14:tracePt t="11295" x="3305175" y="1484313"/>
          <p14:tracePt t="11296" x="3294063" y="1477963"/>
          <p14:tracePt t="11297" x="3287713" y="1477963"/>
          <p14:tracePt t="11298" x="3276600" y="1477963"/>
          <p14:tracePt t="11299" x="3260725" y="1477963"/>
          <p14:tracePt t="11300" x="3254375" y="1473200"/>
          <p14:tracePt t="11301" x="3238500" y="1473200"/>
          <p14:tracePt t="11302" x="3232150" y="1473200"/>
          <p14:tracePt t="11303" x="3221038" y="1473200"/>
          <p14:tracePt t="11304" x="3203575" y="1466850"/>
          <p14:tracePt t="11305" x="3192463" y="1466850"/>
          <p14:tracePt t="11306" x="3181350" y="1466850"/>
          <p14:tracePt t="11307" x="3170238" y="1466850"/>
          <p14:tracePt t="11308" x="3159125" y="1466850"/>
          <p14:tracePt t="11309" x="3148013" y="1466850"/>
          <p14:tracePt t="11310" x="3136900" y="1466850"/>
          <p14:tracePt t="11311" x="3119438" y="1466850"/>
          <p14:tracePt t="11312" x="3103563" y="1466850"/>
          <p14:tracePt t="11313" x="3097213" y="1466850"/>
          <p14:tracePt t="11314" x="3079750" y="1466850"/>
          <p14:tracePt t="11315" x="3074988" y="1462088"/>
          <p14:tracePt t="11316" x="3057525" y="1462088"/>
          <p14:tracePt t="11317" x="3046413" y="1462088"/>
          <p14:tracePt t="11318" x="3035300" y="1462088"/>
          <p14:tracePt t="11319" x="3017838" y="1462088"/>
          <p14:tracePt t="11320" x="3006725" y="1462088"/>
          <p14:tracePt t="11321" x="2995613" y="1462088"/>
          <p14:tracePt t="11322" x="2979738" y="1462088"/>
          <p14:tracePt t="11323" x="2962275" y="1462088"/>
          <p14:tracePt t="11325" x="2933700" y="1462088"/>
          <p14:tracePt t="11326" x="2917825" y="1462088"/>
          <p14:tracePt t="11327" x="2911475" y="1462088"/>
          <p14:tracePt t="11328" x="2895600" y="1462088"/>
          <p14:tracePt t="11329" x="2878138" y="1462088"/>
          <p14:tracePt t="11330" x="2871788" y="1462088"/>
          <p14:tracePt t="11331" x="2855913" y="1462088"/>
          <p14:tracePt t="11332" x="2844800" y="1462088"/>
          <p14:tracePt t="11333" x="2827338" y="1462088"/>
          <p14:tracePt t="11334" x="2809875" y="1462088"/>
          <p14:tracePt t="11335" x="2805113" y="1462088"/>
          <p14:tracePt t="11336" x="2787650" y="1462088"/>
          <p14:tracePt t="11337" x="2771775" y="1462088"/>
          <p14:tracePt t="11339" x="2743200" y="1462088"/>
          <p14:tracePt t="11340" x="2732088" y="1462088"/>
          <p14:tracePt t="11341" x="2720975" y="1462088"/>
          <p14:tracePt t="11342" x="2709863" y="1462088"/>
          <p14:tracePt t="11343" x="2692400" y="1462088"/>
          <p14:tracePt t="11344" x="2681288" y="1462088"/>
          <p14:tracePt t="11345" x="2670175" y="1462088"/>
          <p14:tracePt t="11346" x="2659063" y="1462088"/>
          <p14:tracePt t="11347" x="2630488" y="1462088"/>
          <p14:tracePt t="11348" x="2625725" y="1462088"/>
          <p14:tracePt t="11349" x="2608263" y="1462088"/>
          <p14:tracePt t="11350" x="2590800" y="1462088"/>
          <p14:tracePt t="11351" x="2579688" y="1462088"/>
          <p14:tracePt t="11353" x="2552700" y="1462088"/>
          <p14:tracePt t="11354" x="2540000" y="1462088"/>
          <p14:tracePt t="11355" x="2528888" y="1462088"/>
          <p14:tracePt t="11356" x="2517775" y="1462088"/>
          <p14:tracePt t="11357" x="2506663" y="1462088"/>
          <p14:tracePt t="11358" x="2490788" y="1462088"/>
          <p14:tracePt t="11359" x="2478088" y="1462088"/>
          <p14:tracePt t="11360" x="2455863" y="1462088"/>
          <p14:tracePt t="11361" x="2444750" y="1462088"/>
          <p14:tracePt t="11362" x="2428875" y="1462088"/>
          <p14:tracePt t="11363" x="2417763" y="1462088"/>
          <p14:tracePt t="11364" x="2405063" y="1462088"/>
          <p14:tracePt t="11365" x="2389188" y="1462088"/>
          <p14:tracePt t="11366" x="2378075" y="1462088"/>
          <p14:tracePt t="11367" x="2360613" y="1462088"/>
          <p14:tracePt t="11368" x="2349500" y="1462088"/>
          <p14:tracePt t="11369" x="2338388" y="1462088"/>
          <p14:tracePt t="11370" x="2327275" y="1462088"/>
          <p14:tracePt t="11371" x="2309813" y="1462088"/>
          <p14:tracePt t="11372" x="2298700" y="1462088"/>
          <p14:tracePt t="11374" x="2276475" y="1462088"/>
          <p14:tracePt t="11375" x="2259013" y="1462088"/>
          <p14:tracePt t="11376" x="2254250" y="1462088"/>
          <p14:tracePt t="11377" x="2236788" y="1462088"/>
          <p14:tracePt t="11378" x="2225675" y="1466850"/>
          <p14:tracePt t="11379" x="2209800" y="1466850"/>
          <p14:tracePt t="11380" x="2197100" y="1466850"/>
          <p14:tracePt t="11381" x="2185988" y="1466850"/>
          <p14:tracePt t="11382" x="2174875" y="1466850"/>
          <p14:tracePt t="11383" x="2152650" y="1466850"/>
          <p14:tracePt t="11384" x="2147888" y="1466850"/>
          <p14:tracePt t="11385" x="2130425" y="1466850"/>
          <p14:tracePt t="11386" x="2124075" y="1466850"/>
          <p14:tracePt t="11388" x="2108200" y="1466850"/>
          <p14:tracePt t="11388" x="2101850" y="1466850"/>
          <p14:tracePt t="11389" x="2085975" y="1466850"/>
          <p14:tracePt t="11390" x="2074863" y="1466850"/>
          <p14:tracePt t="11391" x="2062163" y="1466850"/>
          <p14:tracePt t="11392" x="2051050" y="1466850"/>
          <p14:tracePt t="11393" x="2028825" y="1473200"/>
          <p14:tracePt t="11394" x="2024063" y="1473200"/>
          <p14:tracePt t="11395" x="2012950" y="1473200"/>
          <p14:tracePt t="11396" x="1989138" y="1473200"/>
          <p14:tracePt t="11397" x="1984375" y="1473200"/>
          <p14:tracePt t="11398" x="1966913" y="1473200"/>
          <p14:tracePt t="11399" x="1955800" y="1473200"/>
          <p14:tracePt t="11400" x="1944688" y="1473200"/>
          <p14:tracePt t="11401" x="1933575" y="1473200"/>
          <p14:tracePt t="11402" x="1922463" y="1473200"/>
          <p14:tracePt t="11403" x="1905000" y="1477963"/>
          <p14:tracePt t="11404" x="1893888" y="1477963"/>
          <p14:tracePt t="11405" x="1882775" y="1477963"/>
          <p14:tracePt t="11406" x="1866900" y="1477963"/>
          <p14:tracePt t="11407" x="1854200" y="1477963"/>
          <p14:tracePt t="11408" x="1843088" y="1477963"/>
          <p14:tracePt t="11409" x="1831975" y="1477963"/>
          <p14:tracePt t="11410" x="1820863" y="1477963"/>
          <p14:tracePt t="11411" x="1804988" y="1477963"/>
          <p14:tracePt t="11412" x="1793875" y="1484313"/>
          <p14:tracePt t="11413" x="1781175" y="1484313"/>
          <p14:tracePt t="11414" x="1770063" y="1484313"/>
          <p14:tracePt t="11415" x="1758950" y="1484313"/>
          <p14:tracePt t="11416" x="1754188" y="1484313"/>
          <p14:tracePt t="11417" x="1736725" y="1484313"/>
          <p14:tracePt t="11418" x="1719263" y="1484313"/>
          <p14:tracePt t="11419" x="1708150" y="1484313"/>
          <p14:tracePt t="11420" x="1697038" y="1484313"/>
          <p14:tracePt t="11421" x="1685925" y="1484313"/>
          <p14:tracePt t="11422" x="1681163" y="1484313"/>
          <p14:tracePt t="11423" x="1670050" y="1484313"/>
          <p14:tracePt t="11424" x="1658938" y="1484313"/>
          <p14:tracePt t="11425" x="1646238" y="1489075"/>
          <p14:tracePt t="11426" x="1635125" y="1489075"/>
          <p14:tracePt t="11427" x="1624013" y="1489075"/>
          <p14:tracePt t="11428" x="1608138" y="1489075"/>
          <p14:tracePt t="11429" x="1597025" y="1489075"/>
          <p14:tracePt t="11430" x="1585913" y="1495425"/>
          <p14:tracePt t="11431" x="1573213" y="1495425"/>
          <p14:tracePt t="11432" x="1562100" y="1495425"/>
          <p14:tracePt t="11434" x="1550988" y="1495425"/>
          <p14:tracePt t="11435" x="1535113" y="1495425"/>
          <p14:tracePt t="11436" x="1524000" y="1495425"/>
          <p14:tracePt t="11437" x="1511300" y="1495425"/>
          <p14:tracePt t="11438" x="1506538" y="1495425"/>
          <p14:tracePt t="11439" x="1495425" y="1500188"/>
          <p14:tracePt t="11440" x="1477963" y="1500188"/>
          <p14:tracePt t="11441" x="1473200" y="1500188"/>
          <p14:tracePt t="11442" x="1462088" y="1500188"/>
          <p14:tracePt t="11443" x="1450975" y="1506538"/>
          <p14:tracePt t="11444" x="1438275" y="1506538"/>
          <p14:tracePt t="11445" x="1433513" y="1506538"/>
          <p14:tracePt t="11446" x="1416050" y="1506538"/>
          <p14:tracePt t="11448" x="1404938" y="1506538"/>
          <p14:tracePt t="11449" x="1393825" y="1506538"/>
          <p14:tracePt t="11450" x="1389063" y="1506538"/>
          <p14:tracePt t="11451" x="1371600" y="1512888"/>
          <p14:tracePt t="11453" x="1354138" y="1512888"/>
          <p14:tracePt t="11454" x="1343025" y="1517650"/>
          <p14:tracePt t="11455" x="1338263" y="1517650"/>
          <p14:tracePt t="11457" x="1320800" y="1517650"/>
          <p14:tracePt t="11458" x="1309688" y="1524000"/>
          <p14:tracePt t="11459" x="1303338" y="1524000"/>
          <p14:tracePt t="11460" x="1292225" y="1524000"/>
          <p14:tracePt t="11461" x="1287463" y="1524000"/>
          <p14:tracePt t="11462" x="1276350" y="1524000"/>
          <p14:tracePt t="11463" x="1265238" y="1524000"/>
          <p14:tracePt t="11464" x="1258888" y="1524000"/>
          <p14:tracePt t="11465" x="1254125" y="1524000"/>
          <p14:tracePt t="11466" x="1236663" y="1528763"/>
          <p14:tracePt t="11467" x="1225550" y="1528763"/>
          <p14:tracePt t="11468" x="1219200" y="1528763"/>
          <p14:tracePt t="11469" x="1214438" y="1528763"/>
          <p14:tracePt t="11471" x="1196975" y="1528763"/>
          <p14:tracePt t="11473" x="1185863" y="1535113"/>
          <p14:tracePt t="11474" x="1174750" y="1535113"/>
          <p14:tracePt t="11475" x="1163638" y="1535113"/>
          <p14:tracePt t="11477" x="1152525" y="1539875"/>
          <p14:tracePt t="11478" x="1141413" y="1539875"/>
          <p14:tracePt t="11480" x="1130300" y="1539875"/>
          <p14:tracePt t="11481" x="1119188" y="1546225"/>
          <p14:tracePt t="11482" x="1112838" y="1546225"/>
          <p14:tracePt t="11483" x="1108075" y="1546225"/>
          <p14:tracePt t="11484" x="1090613" y="1546225"/>
          <p14:tracePt t="11485" x="1084263" y="1546225"/>
          <p14:tracePt t="11486" x="1079500" y="1546225"/>
          <p14:tracePt t="11487" x="1068388" y="1546225"/>
          <p14:tracePt t="11488" x="1062038" y="1550988"/>
          <p14:tracePt t="11490" x="1050925" y="1550988"/>
          <p14:tracePt t="11492" x="1039813" y="1557338"/>
          <p14:tracePt t="11493" x="1035050" y="1557338"/>
          <p14:tracePt t="11494" x="1028700" y="1557338"/>
          <p14:tracePt t="11495" x="1017588" y="1557338"/>
          <p14:tracePt t="11496" x="1011238" y="1557338"/>
          <p14:tracePt t="11497" x="1006475" y="1557338"/>
          <p14:tracePt t="11498" x="1000125" y="1557338"/>
          <p14:tracePt t="11499" x="995363" y="1557338"/>
          <p14:tracePt t="11500" x="984250" y="1562100"/>
          <p14:tracePt t="11501" x="977900" y="1562100"/>
          <p14:tracePt t="11502" x="973138" y="1562100"/>
          <p14:tracePt t="11503" x="966788" y="1562100"/>
          <p14:tracePt t="11505" x="949325" y="1562100"/>
          <p14:tracePt t="11506" x="944563" y="1562100"/>
          <p14:tracePt t="11507" x="938213" y="1562100"/>
          <p14:tracePt t="11508" x="938213" y="1568450"/>
          <p14:tracePt t="11509" x="933450" y="1568450"/>
          <p14:tracePt t="11510" x="922338" y="1568450"/>
          <p14:tracePt t="11511" x="922338" y="1573213"/>
          <p14:tracePt t="11512" x="915988" y="1573213"/>
          <p14:tracePt t="11513" x="911225" y="1573213"/>
          <p14:tracePt t="11514" x="904875" y="1573213"/>
          <p14:tracePt t="11515" x="900113" y="1573213"/>
          <p14:tracePt t="11516" x="893763" y="1573213"/>
          <p14:tracePt t="11517" x="887413" y="1573213"/>
          <p14:tracePt t="11518" x="882650" y="1579563"/>
          <p14:tracePt t="11519" x="876300" y="1579563"/>
          <p14:tracePt t="11520" x="871538" y="1579563"/>
          <p14:tracePt t="11521" x="865188" y="1579563"/>
          <p14:tracePt t="11522" x="860425" y="1579563"/>
          <p14:tracePt t="11523" x="854075" y="1579563"/>
          <p14:tracePt t="11524" x="854075" y="1585913"/>
          <p14:tracePt t="11525" x="842963" y="1585913"/>
          <p14:tracePt t="11527" x="838200" y="1590675"/>
          <p14:tracePt t="11529" x="831850" y="1590675"/>
          <p14:tracePt t="11531" x="820738" y="1590675"/>
          <p14:tracePt t="11533" x="814388" y="1590675"/>
          <p14:tracePt t="11534" x="809625" y="1597025"/>
          <p14:tracePt t="11536" x="803275" y="1597025"/>
          <p14:tracePt t="11537" x="798513" y="1597025"/>
          <p14:tracePt t="11538" x="792163" y="1597025"/>
          <p14:tracePt t="11540" x="787400" y="1601788"/>
          <p14:tracePt t="11542" x="781050" y="1601788"/>
          <p14:tracePt t="11544" x="776288" y="1601788"/>
          <p14:tracePt t="11545" x="776288" y="1608138"/>
          <p14:tracePt t="11546" x="769938" y="1608138"/>
          <p14:tracePt t="11548" x="765175" y="1612900"/>
          <p14:tracePt t="11550" x="758825" y="1612900"/>
          <p14:tracePt t="11553" x="752475" y="1612900"/>
          <p14:tracePt t="11555" x="747713" y="1619250"/>
          <p14:tracePt t="11557" x="741363" y="1619250"/>
          <p14:tracePt t="11560" x="736600" y="1624013"/>
          <p14:tracePt t="11563" x="730250" y="1624013"/>
          <p14:tracePt t="11564" x="725488" y="1624013"/>
          <p14:tracePt t="11566" x="725488" y="1630363"/>
          <p14:tracePt t="11567" x="719138" y="1630363"/>
          <p14:tracePt t="11569" x="719138" y="1635125"/>
          <p14:tracePt t="11571" x="714375" y="1635125"/>
          <p14:tracePt t="11574" x="708025" y="1635125"/>
          <p14:tracePt t="11575" x="708025" y="1641475"/>
          <p14:tracePt t="11577" x="703263" y="1641475"/>
          <p14:tracePt t="11580" x="696913" y="1641475"/>
          <p14:tracePt t="11582" x="696913" y="1647825"/>
          <p14:tracePt t="11583" x="692150" y="1647825"/>
          <p14:tracePt t="11587" x="685800" y="1647825"/>
          <p14:tracePt t="11589" x="685800" y="1652588"/>
          <p14:tracePt t="11591" x="679450" y="1658938"/>
          <p14:tracePt t="11593" x="674688" y="1658938"/>
          <p14:tracePt t="11598" x="668338" y="1658938"/>
          <p14:tracePt t="11599" x="668338" y="1663700"/>
          <p14:tracePt t="11604" x="663575" y="1663700"/>
          <p14:tracePt t="11605" x="663575" y="1670050"/>
          <p14:tracePt t="11610" x="657225" y="1670050"/>
          <p14:tracePt t="11611" x="657225" y="1674813"/>
          <p14:tracePt t="11613" x="652463" y="1674813"/>
          <p14:tracePt t="11614" x="652463" y="1681163"/>
          <p14:tracePt t="11621" x="652463" y="1685925"/>
          <p14:tracePt t="11624" x="646113" y="1685925"/>
          <p14:tracePt t="11626" x="646113" y="1692275"/>
          <p14:tracePt t="11632" x="646113" y="1697038"/>
          <p14:tracePt t="11635" x="646113" y="1703388"/>
          <p14:tracePt t="11638" x="641350" y="1703388"/>
          <p14:tracePt t="11639" x="641350" y="1708150"/>
          <p14:tracePt t="11645" x="641350" y="1714500"/>
          <p14:tracePt t="11650" x="641350" y="1720850"/>
          <p14:tracePt t="11652" x="641350" y="1725613"/>
          <p14:tracePt t="11657" x="641350" y="1731963"/>
          <p14:tracePt t="11662" x="641350" y="1736725"/>
          <p14:tracePt t="11666" x="641350" y="1743075"/>
          <p14:tracePt t="11670" x="641350" y="1747838"/>
          <p14:tracePt t="11672" x="641350" y="1754188"/>
          <p14:tracePt t="11676" x="635000" y="1758950"/>
          <p14:tracePt t="11680" x="635000" y="1765300"/>
          <p14:tracePt t="11684" x="635000" y="1770063"/>
          <p14:tracePt t="11687" x="635000" y="1776413"/>
          <p14:tracePt t="11689" x="635000" y="1781175"/>
          <p14:tracePt t="11693" x="635000" y="1787525"/>
          <p14:tracePt t="11696" x="635000" y="1793875"/>
          <p14:tracePt t="11698" x="635000" y="1798638"/>
          <p14:tracePt t="11702" x="635000" y="1804988"/>
          <p14:tracePt t="11706" x="635000" y="1809750"/>
          <p14:tracePt t="11709" x="635000" y="1816100"/>
          <p14:tracePt t="11711" x="635000" y="1820863"/>
          <p14:tracePt t="11713" x="641350" y="1820863"/>
          <p14:tracePt t="11714" x="641350" y="1827213"/>
          <p14:tracePt t="11717" x="641350" y="1831975"/>
          <p14:tracePt t="11721" x="641350" y="1838325"/>
          <p14:tracePt t="11722" x="646113" y="1843088"/>
          <p14:tracePt t="11725" x="646113" y="1849438"/>
          <p14:tracePt t="11728" x="646113" y="1855788"/>
          <p14:tracePt t="11729" x="652463" y="1855788"/>
          <p14:tracePt t="11731" x="657225" y="1866900"/>
          <p14:tracePt t="11735" x="657225" y="1871663"/>
          <p14:tracePt t="11736" x="663575" y="1871663"/>
          <p14:tracePt t="11737" x="663575" y="1878013"/>
          <p14:tracePt t="11738" x="663575" y="1882775"/>
          <p14:tracePt t="11742" x="668338" y="1889125"/>
          <p14:tracePt t="11744" x="668338" y="1893888"/>
          <p14:tracePt t="11745" x="674688" y="1893888"/>
          <p14:tracePt t="11746" x="674688" y="1900238"/>
          <p14:tracePt t="11748" x="679450" y="1900238"/>
          <p14:tracePt t="11750" x="679450" y="1905000"/>
          <p14:tracePt t="11751" x="685800" y="1911350"/>
          <p14:tracePt t="11754" x="692150" y="1916113"/>
          <p14:tracePt t="11756" x="696913" y="1922463"/>
          <p14:tracePt t="11758" x="696913" y="1928813"/>
          <p14:tracePt t="11761" x="703263" y="1933575"/>
          <p14:tracePt t="11765" x="708025" y="1939925"/>
          <p14:tracePt t="11769" x="714375" y="1944688"/>
          <p14:tracePt t="11772" x="719138" y="1951038"/>
          <p14:tracePt t="11775" x="725488" y="1951038"/>
          <p14:tracePt t="11776" x="725488" y="1955800"/>
          <p14:tracePt t="11780" x="730250" y="1955800"/>
          <p14:tracePt t="11782" x="730250" y="1962150"/>
          <p14:tracePt t="11785" x="736600" y="1962150"/>
          <p14:tracePt t="11788" x="741363" y="1962150"/>
          <p14:tracePt t="11789" x="741363" y="1966913"/>
          <p14:tracePt t="11792" x="747713" y="1966913"/>
          <p14:tracePt t="11797" x="752475" y="1966913"/>
          <p14:tracePt t="11800" x="752475" y="1973263"/>
          <p14:tracePt t="11802" x="758825" y="1973263"/>
          <p14:tracePt t="11808" x="765175" y="1973263"/>
          <p14:tracePt t="11809" x="765175" y="1978025"/>
          <p14:tracePt t="11811" x="769938" y="1978025"/>
          <p14:tracePt t="11817" x="776288" y="1978025"/>
          <p14:tracePt t="11825" x="781050" y="1978025"/>
          <p14:tracePt t="11834" x="787400" y="1978025"/>
          <p14:tracePt t="11839" x="792163" y="1978025"/>
          <p14:tracePt t="11848" x="798513" y="1978025"/>
          <p14:tracePt t="11859" x="798513" y="1984375"/>
          <p14:tracePt t="11862" x="803275" y="1984375"/>
          <p14:tracePt t="11948" x="809625" y="1984375"/>
          <p14:tracePt t="11954" x="814388" y="1984375"/>
          <p14:tracePt t="11964" x="820738" y="1984375"/>
          <p14:tracePt t="11966" x="820738" y="1990725"/>
          <p14:tracePt t="11971" x="825500" y="1990725"/>
          <p14:tracePt t="11979" x="831850" y="1990725"/>
          <p14:tracePt t="11981" x="838200" y="1995488"/>
          <p14:tracePt t="11985" x="842963" y="1995488"/>
          <p14:tracePt t="11987" x="842963" y="2001838"/>
          <p14:tracePt t="11992" x="849313" y="2001838"/>
          <p14:tracePt t="11997" x="854075" y="2001838"/>
          <p14:tracePt t="11999" x="860425" y="2001838"/>
          <p14:tracePt t="12000" x="860425" y="2006600"/>
          <p14:tracePt t="12006" x="865188" y="2006600"/>
          <p14:tracePt t="12009" x="871538" y="2006600"/>
          <p14:tracePt t="12010" x="871538" y="2012950"/>
          <p14:tracePt t="12014" x="876300" y="2012950"/>
          <p14:tracePt t="12016" x="882650" y="2012950"/>
          <p14:tracePt t="12020" x="887413" y="2012950"/>
          <p14:tracePt t="12021" x="887413" y="2017713"/>
          <p14:tracePt t="12024" x="893763" y="2017713"/>
          <p14:tracePt t="12027" x="893763" y="2024063"/>
          <p14:tracePt t="12029" x="900113" y="2024063"/>
          <p14:tracePt t="12031" x="904875" y="2024063"/>
          <p14:tracePt t="12035" x="911225" y="2024063"/>
          <p14:tracePt t="12037" x="911225" y="2028825"/>
          <p14:tracePt t="12039" x="915988" y="2028825"/>
          <p14:tracePt t="12043" x="922338" y="2028825"/>
          <p14:tracePt t="12044" x="927100" y="2028825"/>
          <p14:tracePt t="12046" x="927100" y="2035175"/>
          <p14:tracePt t="12048" x="933450" y="2035175"/>
          <p14:tracePt t="12052" x="938213" y="2035175"/>
          <p14:tracePt t="12054" x="938213" y="2039938"/>
          <p14:tracePt t="12056" x="944563" y="2039938"/>
          <p14:tracePt t="12058" x="949325" y="2046288"/>
          <p14:tracePt t="12060" x="955675" y="2046288"/>
          <p14:tracePt t="12064" x="960438" y="2046288"/>
          <p14:tracePt t="12067" x="960438" y="2051050"/>
          <p14:tracePt t="12068" x="966788" y="2051050"/>
          <p14:tracePt t="12071" x="973138" y="2051050"/>
          <p14:tracePt t="12073" x="977900" y="2051050"/>
          <p14:tracePt t="12077" x="984250" y="2057400"/>
          <p14:tracePt t="12080" x="989013" y="2057400"/>
          <p14:tracePt t="12085" x="995363" y="2057400"/>
          <p14:tracePt t="12087" x="1000125" y="2057400"/>
          <p14:tracePt t="12090" x="1000125" y="2063750"/>
          <p14:tracePt t="12092" x="1006475" y="2063750"/>
          <p14:tracePt t="12098" x="1011238" y="2068513"/>
          <p14:tracePt t="12103" x="1017588" y="2068513"/>
          <p14:tracePt t="12106" x="1022350" y="2068513"/>
          <p14:tracePt t="12112" x="1028700" y="2068513"/>
          <p14:tracePt t="12115" x="1028700" y="2074863"/>
          <p14:tracePt t="12118" x="1035050" y="2074863"/>
          <p14:tracePt t="12124" x="1039813" y="2074863"/>
          <p14:tracePt t="12127" x="1046163" y="2074863"/>
          <p14:tracePt t="12133" x="1050925" y="2074863"/>
          <p14:tracePt t="12135" x="1050925" y="2079625"/>
          <p14:tracePt t="12138" x="1057275" y="2079625"/>
          <p14:tracePt t="12143" x="1062038" y="2079625"/>
          <p14:tracePt t="12146" x="1068388" y="2079625"/>
          <p14:tracePt t="12152" x="1073150" y="2079625"/>
          <p14:tracePt t="12155" x="1073150" y="2085975"/>
          <p14:tracePt t="12157" x="1079500" y="2085975"/>
          <p14:tracePt t="12163" x="1084263" y="2085975"/>
          <p14:tracePt t="12165" x="1090613" y="2090738"/>
          <p14:tracePt t="12171" x="1095375" y="2090738"/>
          <p14:tracePt t="12179" x="1101725" y="2090738"/>
          <p14:tracePt t="12187" x="1108075" y="2090738"/>
          <p14:tracePt t="12189" x="1108075" y="2097088"/>
          <p14:tracePt t="12191" x="1112838" y="2097088"/>
          <p14:tracePt t="12200" x="1119188" y="2097088"/>
          <p14:tracePt t="12210" x="1123950" y="2097088"/>
          <p14:tracePt t="12221" x="1130300" y="2097088"/>
          <p14:tracePt t="12227" x="1130300" y="2101850"/>
          <p14:tracePt t="12233" x="1135063" y="2101850"/>
          <p14:tracePt t="12239" x="1141413" y="2101850"/>
          <p14:tracePt t="12390" x="1146175" y="2101850"/>
          <p14:tracePt t="12553" x="1141413" y="2101850"/>
          <p14:tracePt t="12571" x="1135063" y="2101850"/>
          <p14:tracePt t="12608" x="1135063" y="2108200"/>
          <p14:tracePt t="12609" x="1130300" y="2108200"/>
          <p14:tracePt t="12626" x="1130300" y="2112963"/>
          <p14:tracePt t="12635" x="1123950" y="2112963"/>
          <p14:tracePt t="12690" x="1119188" y="2112963"/>
          <p14:tracePt t="12783" x="1119188" y="2119313"/>
          <p14:tracePt t="12798" x="1123950" y="2119313"/>
          <p14:tracePt t="12805" x="1130300" y="2119313"/>
          <p14:tracePt t="12806" x="1130300" y="2124075"/>
          <p14:tracePt t="12811" x="1135063" y="2124075"/>
          <p14:tracePt t="12813" x="1141413" y="2124075"/>
          <p14:tracePt t="12818" x="1146175" y="2124075"/>
          <p14:tracePt t="12822" x="1152525" y="2130425"/>
          <p14:tracePt t="12826" x="1157288" y="2130425"/>
          <p14:tracePt t="12828" x="1163638" y="2130425"/>
          <p14:tracePt t="12829" x="1163638" y="2136775"/>
          <p14:tracePt t="12832" x="1168400" y="2136775"/>
          <p14:tracePt t="12835" x="1174750" y="2136775"/>
          <p14:tracePt t="12839" x="1181100" y="2136775"/>
          <p14:tracePt t="12840" x="1185863" y="2136775"/>
          <p14:tracePt t="12843" x="1185863" y="2141538"/>
          <p14:tracePt t="12844" x="1192213" y="2141538"/>
          <p14:tracePt t="12847" x="1196975" y="2141538"/>
          <p14:tracePt t="12849" x="1203325" y="2141538"/>
          <p14:tracePt t="12850" x="1208088" y="2141538"/>
          <p14:tracePt t="12853" x="1214438" y="2141538"/>
          <p14:tracePt t="12854" x="1214438" y="2147888"/>
          <p14:tracePt t="12856" x="1219200" y="2147888"/>
          <p14:tracePt t="12858" x="1225550" y="2147888"/>
          <p14:tracePt t="12859" x="1230313" y="2147888"/>
          <p14:tracePt t="12861" x="1236663" y="2147888"/>
          <p14:tracePt t="12863" x="1243013" y="2147888"/>
          <p14:tracePt t="12866" x="1247775" y="2147888"/>
          <p14:tracePt t="12867" x="1254125" y="2152650"/>
          <p14:tracePt t="12869" x="1258888" y="2152650"/>
          <p14:tracePt t="12871" x="1265238" y="2152650"/>
          <p14:tracePt t="12874" x="1276350" y="2152650"/>
          <p14:tracePt t="12876" x="1281113" y="2152650"/>
          <p14:tracePt t="12877" x="1287463" y="2152650"/>
          <p14:tracePt t="12880" x="1292225" y="2152650"/>
          <p14:tracePt t="12881" x="1298575" y="2159000"/>
          <p14:tracePt t="12882" x="1303338" y="2159000"/>
          <p14:tracePt t="12884" x="1309688" y="2159000"/>
          <p14:tracePt t="12885" x="1316038" y="2159000"/>
          <p14:tracePt t="12886" x="1320800" y="2159000"/>
          <p14:tracePt t="12888" x="1331913" y="2163763"/>
          <p14:tracePt t="12890" x="1338263" y="2163763"/>
          <p14:tracePt t="12909" x="1422400" y="2170113"/>
          <p14:tracePt t="12910" x="1427163" y="2170113"/>
          <p14:tracePt t="12911" x="1433513" y="2170113"/>
          <p14:tracePt t="12912" x="1438275" y="2170113"/>
          <p14:tracePt t="12913" x="1444625" y="2170113"/>
          <p14:tracePt t="12914" x="1450975" y="2170113"/>
          <p14:tracePt t="12915" x="1455738" y="2170113"/>
          <p14:tracePt t="12917" x="1466850" y="2170113"/>
          <p14:tracePt t="12918" x="1473200" y="2174875"/>
          <p14:tracePt t="12919" x="1477963" y="2174875"/>
          <p14:tracePt t="12920" x="1484313" y="2174875"/>
          <p14:tracePt t="12923" x="1500188" y="2174875"/>
          <p14:tracePt t="12925" x="1511300" y="2174875"/>
          <p14:tracePt t="12927" x="1517650" y="2174875"/>
          <p14:tracePt t="12928" x="1528763" y="2174875"/>
          <p14:tracePt t="12931" x="1539875" y="2174875"/>
          <p14:tracePt t="12932" x="1546225" y="2174875"/>
          <p14:tracePt t="12933" x="1550988" y="2174875"/>
          <p14:tracePt t="12935" x="1557338" y="2174875"/>
          <p14:tracePt t="12936" x="1568450" y="2174875"/>
          <p14:tracePt t="12937" x="1573213" y="2174875"/>
          <p14:tracePt t="12939" x="1579563" y="2174875"/>
          <p14:tracePt t="12940" x="1585913" y="2174875"/>
          <p14:tracePt t="12941" x="1590675" y="2174875"/>
          <p14:tracePt t="12942" x="1601788" y="2174875"/>
          <p14:tracePt t="12944" x="1608138" y="2174875"/>
          <p14:tracePt t="12946" x="1619250" y="2181225"/>
          <p14:tracePt t="12948" x="1624013" y="2181225"/>
          <p14:tracePt t="12949" x="1630363" y="2181225"/>
          <p14:tracePt t="12950" x="1635125" y="2181225"/>
          <p14:tracePt t="12951" x="1641475" y="2181225"/>
          <p14:tracePt t="12953" x="1652588" y="2181225"/>
          <p14:tracePt t="12954" x="1658938" y="2181225"/>
          <p14:tracePt t="12956" x="1670050" y="2181225"/>
          <p14:tracePt t="12958" x="1674813" y="2181225"/>
          <p14:tracePt t="12959" x="1681163" y="2181225"/>
          <p14:tracePt t="12960" x="1685925" y="2181225"/>
          <p14:tracePt t="12962" x="1697038" y="2185988"/>
          <p14:tracePt t="12963" x="1703388" y="2185988"/>
          <p14:tracePt t="12964" x="1708150" y="2185988"/>
          <p14:tracePt t="12966" x="1714500" y="2185988"/>
          <p14:tracePt t="12967" x="1719263" y="2185988"/>
          <p14:tracePt t="12969" x="1731963" y="2185988"/>
          <p14:tracePt t="12970" x="1736725" y="2185988"/>
          <p14:tracePt t="12971" x="1743075" y="2185988"/>
          <p14:tracePt t="12972" x="1747838" y="2185988"/>
          <p14:tracePt t="12974" x="1754188" y="2185988"/>
          <p14:tracePt t="12975" x="1765300" y="2185988"/>
          <p14:tracePt t="12977" x="1776413" y="2185988"/>
          <p14:tracePt t="12979" x="1781175" y="2185988"/>
          <p14:tracePt t="12980" x="1787525" y="2185988"/>
          <p14:tracePt t="12982" x="1793875" y="2185988"/>
          <p14:tracePt t="12983" x="1804988" y="2185988"/>
          <p14:tracePt t="12984" x="1809750" y="2185988"/>
          <p14:tracePt t="12986" x="1816100" y="2185988"/>
          <p14:tracePt t="12987" x="1820863" y="2185988"/>
          <p14:tracePt t="12988" x="1827213" y="2185988"/>
          <p14:tracePt t="12989" x="1838325" y="2185988"/>
          <p14:tracePt t="12992" x="1843088" y="2185988"/>
          <p14:tracePt t="12993" x="1854200" y="2185988"/>
          <p14:tracePt t="12995" x="1860550" y="2185988"/>
          <p14:tracePt t="12996" x="1866900" y="2185988"/>
          <p14:tracePt t="12997" x="1871663" y="2185988"/>
          <p14:tracePt t="12998" x="1878013" y="2185988"/>
          <p14:tracePt t="12999" x="1882775" y="2185988"/>
          <p14:tracePt t="13000" x="1889125" y="2185988"/>
          <p14:tracePt t="13001" x="1893888" y="2185988"/>
          <p14:tracePt t="13002" x="1900238" y="2185988"/>
          <p14:tracePt t="13003" x="1905000" y="2185988"/>
          <p14:tracePt t="13006" x="1922463" y="2185988"/>
          <p14:tracePt t="13008" x="1927225" y="2185988"/>
          <p14:tracePt t="13009" x="1933575" y="2185988"/>
          <p14:tracePt t="13010" x="1939925" y="2185988"/>
          <p14:tracePt t="13011" x="1944688" y="2185988"/>
          <p14:tracePt t="13012" x="1951038" y="2185988"/>
          <p14:tracePt t="13013" x="1955800" y="2185988"/>
          <p14:tracePt t="13014" x="1962150" y="2192338"/>
          <p14:tracePt t="13015" x="1966913" y="2192338"/>
          <p14:tracePt t="13017" x="1978025" y="2192338"/>
          <p14:tracePt t="13020" x="1984375" y="2192338"/>
          <p14:tracePt t="13021" x="1995488" y="2192338"/>
          <p14:tracePt t="13022" x="2006600" y="2192338"/>
          <p14:tracePt t="13024" x="2012950" y="2192338"/>
          <p14:tracePt t="13026" x="2024063" y="2192338"/>
          <p14:tracePt t="13028" x="2028825" y="2192338"/>
          <p14:tracePt t="13029" x="2035175" y="2192338"/>
          <p14:tracePt t="13030" x="2039938" y="2192338"/>
          <p14:tracePt t="13031" x="2046288" y="2192338"/>
          <p14:tracePt t="13032" x="2051050" y="2192338"/>
          <p14:tracePt t="13033" x="2057400" y="2192338"/>
          <p14:tracePt t="13035" x="2068513" y="2192338"/>
          <p14:tracePt t="13036" x="2079625" y="2192338"/>
          <p14:tracePt t="13038" x="2085975" y="2192338"/>
          <p14:tracePt t="13041" x="2101850" y="2198688"/>
          <p14:tracePt t="13042" x="2108200" y="2198688"/>
          <p14:tracePt t="13043" x="2112963" y="2198688"/>
          <p14:tracePt t="13044" x="2119313" y="2198688"/>
          <p14:tracePt t="13045" x="2124075" y="2198688"/>
          <p14:tracePt t="13046" x="2130425" y="2198688"/>
          <p14:tracePt t="13048" x="2136775" y="2198688"/>
          <p14:tracePt t="13049" x="2141538" y="2198688"/>
          <p14:tracePt t="13050" x="2152650" y="2198688"/>
          <p14:tracePt t="13052" x="2163763" y="2198688"/>
          <p14:tracePt t="13055" x="2170113" y="2198688"/>
          <p14:tracePt t="13055" x="2174875" y="2198688"/>
          <p14:tracePt t="13056" x="2181225" y="2198688"/>
          <p14:tracePt t="13057" x="2192338" y="2198688"/>
          <p14:tracePt t="13058" x="2197100" y="2198688"/>
          <p14:tracePt t="13059" x="2203450" y="2198688"/>
          <p14:tracePt t="13061" x="2214563" y="2198688"/>
          <p14:tracePt t="13062" x="2220913" y="2198688"/>
          <p14:tracePt t="13063" x="2225675" y="2198688"/>
          <p14:tracePt t="13064" x="2232025" y="2198688"/>
          <p14:tracePt t="13065" x="2243138" y="2198688"/>
          <p14:tracePt t="13067" x="2247900" y="2198688"/>
          <p14:tracePt t="13068" x="2254250" y="2198688"/>
          <p14:tracePt t="13069" x="2259013" y="2198688"/>
          <p14:tracePt t="13070" x="2270125" y="2198688"/>
          <p14:tracePt t="13071" x="2276475" y="2198688"/>
          <p14:tracePt t="13072" x="2282825" y="2198688"/>
          <p14:tracePt t="13073" x="2287588" y="2198688"/>
          <p14:tracePt t="13075" x="2298700" y="2198688"/>
          <p14:tracePt t="13076" x="2305050" y="2198688"/>
          <p14:tracePt t="13077" x="2309813" y="2198688"/>
          <p14:tracePt t="13078" x="2316163" y="2198688"/>
          <p14:tracePt t="13079" x="2327275" y="2198688"/>
          <p14:tracePt t="13081" x="2332038" y="2198688"/>
          <p14:tracePt t="13082" x="2338388" y="2198688"/>
          <p14:tracePt t="13083" x="2344738" y="2198688"/>
          <p14:tracePt t="13084" x="2355850" y="2198688"/>
          <p14:tracePt t="13085" x="2360613" y="2198688"/>
          <p14:tracePt t="13087" x="2371725" y="2198688"/>
          <p14:tracePt t="13089" x="2378075" y="2198688"/>
          <p14:tracePt t="13090" x="2389188" y="2198688"/>
          <p14:tracePt t="13091" x="2393950" y="2198688"/>
          <p14:tracePt t="13093" x="2405063" y="2198688"/>
          <p14:tracePt t="13095" x="2411413" y="2198688"/>
          <p14:tracePt t="13096" x="2422525" y="2198688"/>
          <p14:tracePt t="13098" x="2433638" y="2198688"/>
          <p14:tracePt t="13099" x="2439988" y="2198688"/>
          <p14:tracePt t="13100" x="2444750" y="2198688"/>
          <p14:tracePt t="13101" x="2451100" y="2198688"/>
          <p14:tracePt t="13102" x="2462213" y="2198688"/>
          <p14:tracePt t="13104" x="2466975" y="2198688"/>
          <p14:tracePt t="13105" x="2473325" y="2198688"/>
          <p14:tracePt t="13106" x="2478088" y="2198688"/>
          <p14:tracePt t="13107" x="2484438" y="2198688"/>
          <p14:tracePt t="13108" x="2495550" y="2198688"/>
          <p14:tracePt t="13109" x="2501900" y="2198688"/>
          <p14:tracePt t="13110" x="2506663" y="2198688"/>
          <p14:tracePt t="13111" x="2513013" y="2198688"/>
          <p14:tracePt t="13113" x="2524125" y="2198688"/>
          <p14:tracePt t="13114" x="2528888" y="2198688"/>
          <p14:tracePt t="13115" x="2535238" y="2198688"/>
          <p14:tracePt t="13116" x="2546350" y="2198688"/>
          <p14:tracePt t="13118" x="2552700" y="2198688"/>
          <p14:tracePt t="13119" x="2557463" y="2198688"/>
          <p14:tracePt t="13120" x="2563813" y="2198688"/>
          <p14:tracePt t="13121" x="2568575" y="2198688"/>
          <p14:tracePt t="13122" x="2574925" y="2198688"/>
          <p14:tracePt t="13125" x="2579688" y="2198688"/>
          <p14:tracePt t="13125" x="2590800" y="2198688"/>
          <p14:tracePt t="13126" x="2597150" y="2198688"/>
          <p14:tracePt t="13127" x="2601913" y="2198688"/>
          <p14:tracePt t="13129" x="2608263" y="2198688"/>
          <p14:tracePt t="13130" x="2619375" y="2198688"/>
          <p14:tracePt t="13132" x="2630488" y="2198688"/>
          <p14:tracePt t="13134" x="2636838" y="2198688"/>
          <p14:tracePt t="13135" x="2641600" y="2198688"/>
          <p14:tracePt t="13136" x="2652713" y="2198688"/>
          <p14:tracePt t="13138" x="2659063" y="2198688"/>
          <p14:tracePt t="13139" x="2663825" y="2198688"/>
          <p14:tracePt t="13140" x="2670175" y="2198688"/>
          <p14:tracePt t="13141" x="2681288" y="2198688"/>
          <p14:tracePt t="13143" x="2687638" y="2198688"/>
          <p14:tracePt t="13145" x="2698750" y="2198688"/>
          <p14:tracePt t="13146" x="2703513" y="2198688"/>
          <p14:tracePt t="13147" x="2709863" y="2198688"/>
          <p14:tracePt t="13149" x="2714625" y="2198688"/>
          <p14:tracePt t="13150" x="2720975" y="2198688"/>
          <p14:tracePt t="13151" x="2725738" y="2198688"/>
          <p14:tracePt t="13152" x="2732088" y="2198688"/>
          <p14:tracePt t="13153" x="2736850" y="2198688"/>
          <p14:tracePt t="13155" x="2743200" y="2198688"/>
          <p14:tracePt t="13156" x="2747963" y="2198688"/>
          <p14:tracePt t="13157" x="2754313" y="2198688"/>
          <p14:tracePt t="13158" x="2760663" y="2198688"/>
          <p14:tracePt t="13159" x="2765425" y="2198688"/>
          <p14:tracePt t="13160" x="2771775" y="2198688"/>
          <p14:tracePt t="13161" x="2776538" y="2198688"/>
          <p14:tracePt t="13162" x="2782888" y="2198688"/>
          <p14:tracePt t="13163" x="2787650" y="2198688"/>
          <p14:tracePt t="13165" x="2794000" y="2198688"/>
          <p14:tracePt t="13166" x="2798763" y="2198688"/>
          <p14:tracePt t="13168" x="2809875" y="2198688"/>
          <p14:tracePt t="13170" x="2816225" y="2198688"/>
          <p14:tracePt t="13171" x="2820988" y="2198688"/>
          <p14:tracePt t="13172" x="2827338" y="2198688"/>
          <p14:tracePt t="13173" x="2833688" y="2198688"/>
          <p14:tracePt t="13175" x="2838450" y="2198688"/>
          <p14:tracePt t="13176" x="2844800" y="2198688"/>
          <p14:tracePt t="13177" x="2849563" y="2198688"/>
          <p14:tracePt t="13178" x="2855913" y="2198688"/>
          <p14:tracePt t="13179" x="2860675" y="2198688"/>
          <p14:tracePt t="13180" x="2867025" y="2198688"/>
          <p14:tracePt t="13182" x="2871788" y="2198688"/>
          <p14:tracePt t="13184" x="2878138" y="2198688"/>
          <p14:tracePt t="13185" x="2882900" y="2198688"/>
          <p14:tracePt t="13186" x="2889250" y="2192338"/>
          <p14:tracePt t="13187" x="2895600" y="2192338"/>
          <p14:tracePt t="13190" x="2906713" y="2192338"/>
          <p14:tracePt t="13192" x="2911475" y="2192338"/>
          <p14:tracePt t="13193" x="2917825" y="2192338"/>
          <p14:tracePt t="13194" x="2922588" y="2192338"/>
          <p14:tracePt t="13195" x="2928938" y="2192338"/>
          <p14:tracePt t="13198" x="2940050" y="2192338"/>
          <p14:tracePt t="13200" x="2944813" y="2192338"/>
          <p14:tracePt t="13201" x="2951163" y="2185988"/>
          <p14:tracePt t="13202" x="2955925" y="2185988"/>
          <p14:tracePt t="13203" x="2962275" y="2185988"/>
          <p14:tracePt t="13205" x="2968625" y="2185988"/>
          <p14:tracePt t="13207" x="2973388" y="2185988"/>
          <p14:tracePt t="13208" x="2979738" y="2185988"/>
          <p14:tracePt t="13209" x="2990850" y="2185988"/>
          <p14:tracePt t="13211" x="2995613" y="2185988"/>
          <p14:tracePt t="13213" x="3001963" y="2185988"/>
          <p14:tracePt t="13214" x="3006725" y="2181225"/>
          <p14:tracePt t="13215" x="3013075" y="2181225"/>
          <p14:tracePt t="13217" x="3017838" y="2181225"/>
          <p14:tracePt t="13218" x="3024188" y="2181225"/>
          <p14:tracePt t="13219" x="3028950" y="2181225"/>
          <p14:tracePt t="13220" x="3035300" y="2174875"/>
          <p14:tracePt t="13222" x="3041650" y="2174875"/>
          <p14:tracePt t="13224" x="3046413" y="2174875"/>
          <p14:tracePt t="13225" x="3052763" y="2174875"/>
          <p14:tracePt t="13226" x="3057525" y="2174875"/>
          <p14:tracePt t="13227" x="3063875" y="2174875"/>
          <p14:tracePt t="13228" x="3068638" y="2174875"/>
          <p14:tracePt t="13229" x="3074988" y="2174875"/>
          <p14:tracePt t="13231" x="3079750" y="2174875"/>
          <p14:tracePt t="13232" x="3086100" y="2174875"/>
          <p14:tracePt t="13233" x="3090863" y="2170113"/>
          <p14:tracePt t="13235" x="3097213" y="2170113"/>
          <p14:tracePt t="13236" x="3103563" y="2170113"/>
          <p14:tracePt t="13237" x="3108325" y="2170113"/>
          <p14:tracePt t="13238" x="3114675" y="2170113"/>
          <p14:tracePt t="13239" x="3119438" y="2170113"/>
          <p14:tracePt t="13241" x="3125788" y="2170113"/>
          <p14:tracePt t="13243" x="3136900" y="2163763"/>
          <p14:tracePt t="13245" x="3141663" y="2163763"/>
          <p14:tracePt t="13247" x="3152775" y="2163763"/>
          <p14:tracePt t="13249" x="3159125" y="2163763"/>
          <p14:tracePt t="13250" x="3163888" y="2163763"/>
          <p14:tracePt t="13251" x="3170238" y="2163763"/>
          <p14:tracePt t="13252" x="3176588" y="2159000"/>
          <p14:tracePt t="13254" x="3181350" y="2159000"/>
          <p14:tracePt t="13256" x="3192463" y="2159000"/>
          <p14:tracePt t="13257" x="3192463" y="2152650"/>
          <p14:tracePt t="13258" x="3198813" y="2152650"/>
          <p14:tracePt t="13260" x="3209925" y="2152650"/>
          <p14:tracePt t="13262" x="3214688" y="2152650"/>
          <p14:tracePt t="13263" x="3221038" y="2152650"/>
          <p14:tracePt t="13264" x="3225800" y="2152650"/>
          <p14:tracePt t="13266" x="3232150" y="2147888"/>
          <p14:tracePt t="13268" x="3238500" y="2147888"/>
          <p14:tracePt t="13270" x="3243263" y="2147888"/>
          <p14:tracePt t="13271" x="3249613" y="2147888"/>
          <p14:tracePt t="13273" x="3254375" y="2147888"/>
          <p14:tracePt t="13274" x="3260725" y="2141538"/>
          <p14:tracePt t="13276" x="3265488" y="2141538"/>
          <p14:tracePt t="13277" x="3271838" y="2141538"/>
          <p14:tracePt t="13278" x="3271838" y="2136775"/>
          <p14:tracePt t="13279" x="3276600" y="2136775"/>
          <p14:tracePt t="13282" x="3282950" y="2136775"/>
          <p14:tracePt t="13283" x="3287713" y="2136775"/>
          <p14:tracePt t="13285" x="3294063" y="2130425"/>
          <p14:tracePt t="13287" x="3298825" y="2130425"/>
          <p14:tracePt t="13289" x="3305175" y="2130425"/>
          <p14:tracePt t="13291" x="3311525" y="2124075"/>
          <p14:tracePt t="13292" x="3316288" y="2124075"/>
          <p14:tracePt t="13294" x="3322638" y="2124075"/>
          <p14:tracePt t="13297" x="3322638" y="2119313"/>
          <p14:tracePt t="13298" x="3327400" y="2119313"/>
          <p14:tracePt t="13300" x="3327400" y="2112963"/>
          <p14:tracePt t="13301" x="3333750" y="2112963"/>
          <p14:tracePt t="13302" x="3338513" y="2112963"/>
          <p14:tracePt t="13305" x="3344863" y="2112963"/>
          <p14:tracePt t="13306" x="3344863" y="2108200"/>
          <p14:tracePt t="13308" x="3349625" y="2108200"/>
          <p14:tracePt t="13311" x="3349625" y="2101850"/>
          <p14:tracePt t="13312" x="3355975" y="2101850"/>
          <p14:tracePt t="13313" x="3360738" y="2101850"/>
          <p14:tracePt t="13317" x="3360738" y="2097088"/>
          <p14:tracePt t="13318" x="3367088" y="2097088"/>
          <p14:tracePt t="13323" x="3371850" y="2090738"/>
          <p14:tracePt t="13326" x="3371850" y="2085975"/>
          <p14:tracePt t="13329" x="3378200" y="2085975"/>
          <p14:tracePt t="13332" x="3378200" y="2079625"/>
          <p14:tracePt t="13333" x="3384550" y="2079625"/>
          <p14:tracePt t="13338" x="3384550" y="2074863"/>
          <p14:tracePt t="13342" x="3389313" y="2074863"/>
          <p14:tracePt t="13345" x="3389313" y="2068513"/>
          <p14:tracePt t="13349" x="3389313" y="2063750"/>
          <p14:tracePt t="13355" x="3389313" y="2057400"/>
          <p14:tracePt t="13362" x="3389313" y="2051050"/>
          <p14:tracePt t="13369" x="3389313" y="2046288"/>
          <p14:tracePt t="13372" x="3389313" y="2039938"/>
          <p14:tracePt t="13377" x="3389313" y="2035175"/>
          <p14:tracePt t="13383" x="3389313" y="2028825"/>
          <p14:tracePt t="13388" x="3389313" y="2024063"/>
          <p14:tracePt t="13389" x="3389313" y="2017713"/>
          <p14:tracePt t="13393" x="3389313" y="2012950"/>
          <p14:tracePt t="13396" x="3384550" y="2012950"/>
          <p14:tracePt t="13397" x="3384550" y="2006600"/>
          <p14:tracePt t="13398" x="3378200" y="2006600"/>
          <p14:tracePt t="13400" x="3378200" y="2001838"/>
          <p14:tracePt t="13402" x="3378200" y="1995488"/>
          <p14:tracePt t="13403" x="3371850" y="1995488"/>
          <p14:tracePt t="13405" x="3371850" y="1990725"/>
          <p14:tracePt t="13407" x="3367088" y="1990725"/>
          <p14:tracePt t="13409" x="3367088" y="1984375"/>
          <p14:tracePt t="13411" x="3360738" y="1978025"/>
          <p14:tracePt t="13413" x="3355975" y="1973263"/>
          <p14:tracePt t="13416" x="3355975" y="1966913"/>
          <p14:tracePt t="13417" x="3349625" y="1966913"/>
          <p14:tracePt t="13419" x="3349625" y="1962150"/>
          <p14:tracePt t="13421" x="3344863" y="1962150"/>
          <p14:tracePt t="13422" x="3344863" y="1955800"/>
          <p14:tracePt t="13424" x="3338513" y="1951038"/>
          <p14:tracePt t="13425" x="3333750" y="1951038"/>
          <p14:tracePt t="13427" x="3333750" y="1944688"/>
          <p14:tracePt t="13429" x="3327400" y="1944688"/>
          <p14:tracePt t="13430" x="3327400" y="1939925"/>
          <p14:tracePt t="13432" x="3322638" y="1939925"/>
          <p14:tracePt t="13433" x="3322638" y="1933575"/>
          <p14:tracePt t="13437" x="3311525" y="1928813"/>
          <p14:tracePt t="13439" x="3311525" y="1922463"/>
          <p14:tracePt t="13440" x="3305175" y="1922463"/>
          <p14:tracePt t="13442" x="3298825" y="1916113"/>
          <p14:tracePt t="13445" x="3294063" y="1911350"/>
          <p14:tracePt t="13448" x="3287713" y="1911350"/>
          <p14:tracePt t="13449" x="3282950" y="1905000"/>
          <p14:tracePt t="13451" x="3282950" y="1900238"/>
          <p14:tracePt t="13452" x="3276600" y="1900238"/>
          <p14:tracePt t="13454" x="3271838" y="1893888"/>
          <p14:tracePt t="13457" x="3260725" y="1889125"/>
          <p14:tracePt t="13459" x="3260725" y="1882775"/>
          <p14:tracePt t="13460" x="3254375" y="1882775"/>
          <p14:tracePt t="13462" x="3249613" y="1882775"/>
          <p14:tracePt t="13463" x="3243263" y="1878013"/>
          <p14:tracePt t="13465" x="3238500" y="1878013"/>
          <p14:tracePt t="13466" x="3238500" y="1871663"/>
          <p14:tracePt t="13467" x="3232150" y="1871663"/>
          <p14:tracePt t="13469" x="3225800" y="1866900"/>
          <p14:tracePt t="13470" x="3221038" y="1866900"/>
          <p14:tracePt t="13471" x="3221038" y="1860550"/>
          <p14:tracePt t="13472" x="3214688" y="1860550"/>
          <p14:tracePt t="13473" x="3209925" y="1860550"/>
          <p14:tracePt t="13475" x="3203575" y="1855788"/>
          <p14:tracePt t="13476" x="3198813" y="1855788"/>
          <p14:tracePt t="13477" x="3187700" y="1849438"/>
          <p14:tracePt t="13479" x="3181350" y="1843088"/>
          <p14:tracePt t="13481" x="3176588" y="1843088"/>
          <p14:tracePt t="13482" x="3170238" y="1843088"/>
          <p14:tracePt t="13483" x="3163888" y="1838325"/>
          <p14:tracePt t="13484" x="3159125" y="1838325"/>
          <p14:tracePt t="13485" x="3152775" y="1838325"/>
          <p14:tracePt t="13486" x="3148013" y="1831975"/>
          <p14:tracePt t="13488" x="3136900" y="1831975"/>
          <p14:tracePt t="13489" x="3130550" y="1827213"/>
          <p14:tracePt t="13490" x="3125788" y="1827213"/>
          <p14:tracePt t="13491" x="3125788" y="1820863"/>
          <p14:tracePt t="13492" x="3119438" y="1820863"/>
          <p14:tracePt t="13493" x="3108325" y="1820863"/>
          <p14:tracePt t="13495" x="3103563" y="1816100"/>
          <p14:tracePt t="13496" x="3097213" y="1816100"/>
          <p14:tracePt t="13497" x="3090863" y="1809750"/>
          <p14:tracePt t="13498" x="3086100" y="1809750"/>
          <p14:tracePt t="13500" x="3074988" y="1804988"/>
          <p14:tracePt t="13501" x="3063875" y="1804988"/>
          <p14:tracePt t="13503" x="3057525" y="1804988"/>
          <p14:tracePt t="13504" x="3052763" y="1804988"/>
          <p14:tracePt t="13506" x="3035300" y="1793875"/>
          <p14:tracePt t="13507" x="3028950" y="1793875"/>
          <p14:tracePt t="13508" x="3013075" y="1793875"/>
          <p14:tracePt t="13510" x="3006725" y="1793875"/>
          <p14:tracePt t="13511" x="3001963" y="1787525"/>
          <p14:tracePt t="13512" x="2995613" y="1787525"/>
          <p14:tracePt t="13513" x="2990850" y="1787525"/>
          <p14:tracePt t="13514" x="2979738" y="1781175"/>
          <p14:tracePt t="13515" x="2973388" y="1781175"/>
          <p14:tracePt t="13516" x="2968625" y="1781175"/>
          <p14:tracePt t="13517" x="2962275" y="1781175"/>
          <p14:tracePt t="13518" x="2951163" y="1781175"/>
          <p14:tracePt t="13520" x="2940050" y="1776413"/>
          <p14:tracePt t="13521" x="2928938" y="1776413"/>
          <p14:tracePt t="13522" x="2917825" y="1770063"/>
          <p14:tracePt t="13523" x="2911475" y="1770063"/>
          <p14:tracePt t="13524" x="2906713" y="1770063"/>
          <p14:tracePt t="13525" x="2900363" y="1770063"/>
          <p14:tracePt t="13526" x="2889250" y="1770063"/>
          <p14:tracePt t="13528" x="2878138" y="1770063"/>
          <p14:tracePt t="13529" x="2871788" y="1770063"/>
          <p14:tracePt t="13530" x="2867025" y="1770063"/>
          <p14:tracePt t="13531" x="2855913" y="1765300"/>
          <p14:tracePt t="13533" x="2849563" y="1765300"/>
          <p14:tracePt t="13534" x="2844800" y="1765300"/>
          <p14:tracePt t="13535" x="2827338" y="1765300"/>
          <p14:tracePt t="13537" x="2820988" y="1765300"/>
          <p14:tracePt t="13537" x="2809875" y="1758950"/>
          <p14:tracePt t="13538" x="2805113" y="1758950"/>
          <p14:tracePt t="13541" x="2787650" y="1758950"/>
          <p14:tracePt t="13543" x="2776538" y="1758950"/>
          <p14:tracePt t="13544" x="2771775" y="1758950"/>
          <p14:tracePt t="13545" x="2754313" y="1758950"/>
          <p14:tracePt t="13547" x="2743200" y="1758950"/>
          <p14:tracePt t="13548" x="2732088" y="1758950"/>
          <p14:tracePt t="13549" x="2725738" y="1758950"/>
          <p14:tracePt t="13550" x="2720975" y="1758950"/>
          <p14:tracePt t="13551" x="2714625" y="1758950"/>
          <p14:tracePt t="13552" x="2703513" y="1758950"/>
          <p14:tracePt t="13555" x="2681288" y="1758950"/>
          <p14:tracePt t="13557" x="2670175" y="1758950"/>
          <p14:tracePt t="13558" x="2659063" y="1758950"/>
          <p14:tracePt t="13559" x="2652713" y="1758950"/>
          <p14:tracePt t="13560" x="2641600" y="1758950"/>
          <p14:tracePt t="13561" x="2636838" y="1758950"/>
          <p14:tracePt t="13562" x="2630488" y="1758950"/>
          <p14:tracePt t="13563" x="2619375" y="1758950"/>
          <p14:tracePt t="13564" x="2608263" y="1758950"/>
          <p14:tracePt t="13565" x="2601913" y="1758950"/>
          <p14:tracePt t="13566" x="2597150" y="1758950"/>
          <p14:tracePt t="13567" x="2590800" y="1758950"/>
          <p14:tracePt t="13568" x="2579688" y="1758950"/>
          <p14:tracePt t="13569" x="2568575" y="1758950"/>
          <p14:tracePt t="13571" x="2552700" y="1758950"/>
          <p14:tracePt t="13572" x="2546350" y="1758950"/>
          <p14:tracePt t="13573" x="2540000" y="1758950"/>
          <p14:tracePt t="13574" x="2528888" y="1758950"/>
          <p14:tracePt t="13575" x="2517775" y="1758950"/>
          <p14:tracePt t="13576" x="2513013" y="1758950"/>
          <p14:tracePt t="13577" x="2506663" y="1758950"/>
          <p14:tracePt t="13578" x="2495550" y="1758950"/>
          <p14:tracePt t="13579" x="2484438" y="1758950"/>
          <p14:tracePt t="13580" x="2478088" y="1758950"/>
          <p14:tracePt t="13581" x="2466975" y="1758950"/>
          <p14:tracePt t="13582" x="2462213" y="1758950"/>
          <p14:tracePt t="13583" x="2451100" y="1758950"/>
          <p14:tracePt t="13584" x="2433638" y="1758950"/>
          <p14:tracePt t="13585" x="2428875" y="1758950"/>
          <p14:tracePt t="13586" x="2417763" y="1758950"/>
          <p14:tracePt t="13587" x="2411413" y="1758950"/>
          <p14:tracePt t="13588" x="2400300" y="1758950"/>
          <p14:tracePt t="13589" x="2389188" y="1758950"/>
          <p14:tracePt t="13590" x="2382838" y="1758950"/>
          <p14:tracePt t="13591" x="2371725" y="1758950"/>
          <p14:tracePt t="13592" x="2366963" y="1758950"/>
          <p14:tracePt t="13593" x="2355850" y="1758950"/>
          <p14:tracePt t="13594" x="2344738" y="1754188"/>
          <p14:tracePt t="13595" x="2332038" y="1754188"/>
          <p14:tracePt t="13596" x="2320925" y="1754188"/>
          <p14:tracePt t="13597" x="2316163" y="1754188"/>
          <p14:tracePt t="13598" x="2305050" y="1754188"/>
          <p14:tracePt t="13599" x="2293938" y="1754188"/>
          <p14:tracePt t="13600" x="2282825" y="1754188"/>
          <p14:tracePt t="13601" x="2276475" y="1754188"/>
          <p14:tracePt t="13602" x="2265363" y="1754188"/>
          <p14:tracePt t="13604" x="2247900" y="1754188"/>
          <p14:tracePt t="13605" x="2236788" y="1754188"/>
          <p14:tracePt t="13606" x="2225675" y="1754188"/>
          <p14:tracePt t="13607" x="2214563" y="1754188"/>
          <p14:tracePt t="13608" x="2203450" y="1754188"/>
          <p14:tracePt t="13609" x="2197100" y="1754188"/>
          <p14:tracePt t="13610" x="2185988" y="1754188"/>
          <p14:tracePt t="13611" x="2174875" y="1754188"/>
          <p14:tracePt t="13612" x="2163763" y="1754188"/>
          <p14:tracePt t="13613" x="2159000" y="1754188"/>
          <p14:tracePt t="13614" x="2141538" y="1754188"/>
          <p14:tracePt t="13616" x="2130425" y="1754188"/>
          <p14:tracePt t="13617" x="2119313" y="1754188"/>
          <p14:tracePt t="13618" x="2101850" y="1754188"/>
          <p14:tracePt t="13619" x="2097088" y="1754188"/>
          <p14:tracePt t="13620" x="2079625" y="1754188"/>
          <p14:tracePt t="13621" x="2068513" y="1754188"/>
          <p14:tracePt t="13623" x="2057400" y="1754188"/>
          <p14:tracePt t="13625" x="2035175" y="1754188"/>
          <p14:tracePt t="13626" x="2024063" y="1754188"/>
          <p14:tracePt t="13628" x="2012950" y="1754188"/>
          <p14:tracePt t="13629" x="2001838" y="1754188"/>
          <p14:tracePt t="13630" x="1984375" y="1754188"/>
          <p14:tracePt t="13631" x="1973263" y="1754188"/>
          <p14:tracePt t="13632" x="1962150" y="1754188"/>
          <p14:tracePt t="13634" x="1951038" y="1754188"/>
          <p14:tracePt t="13635" x="1939925" y="1754188"/>
          <p14:tracePt t="13636" x="1922463" y="1754188"/>
          <p14:tracePt t="13639" x="1916113" y="1754188"/>
          <p14:tracePt t="13639" x="1905000" y="1754188"/>
          <p14:tracePt t="13640" x="1893888" y="1754188"/>
          <p14:tracePt t="13641" x="1878013" y="1754188"/>
          <p14:tracePt t="13642" x="1871663" y="1754188"/>
          <p14:tracePt t="13643" x="1866900" y="1754188"/>
          <p14:tracePt t="13644" x="1854200" y="1754188"/>
          <p14:tracePt t="13645" x="1843088" y="1754188"/>
          <p14:tracePt t="13646" x="1827213" y="1754188"/>
          <p14:tracePt t="13647" x="1820863" y="1754188"/>
          <p14:tracePt t="13649" x="1809750" y="1754188"/>
          <p14:tracePt t="13650" x="1798638" y="1754188"/>
          <p14:tracePt t="13651" x="1787525" y="1754188"/>
          <p14:tracePt t="13652" x="1776413" y="1754188"/>
          <p14:tracePt t="13654" x="1765300" y="1754188"/>
          <p14:tracePt t="13655" x="1747838" y="1754188"/>
          <p14:tracePt t="13656" x="1736725" y="1754188"/>
          <p14:tracePt t="13657" x="1725613" y="1754188"/>
          <p14:tracePt t="13659" x="1714500" y="1754188"/>
          <p14:tracePt t="13660" x="1703388" y="1754188"/>
          <p14:tracePt t="13661" x="1692275" y="1754188"/>
          <p14:tracePt t="13663" x="1681163" y="1754188"/>
          <p14:tracePt t="13664" x="1670050" y="1754188"/>
          <p14:tracePt t="13665" x="1658938" y="1754188"/>
          <p14:tracePt t="13667" x="1641475" y="1754188"/>
          <p14:tracePt t="13668" x="1630363" y="1754188"/>
          <p14:tracePt t="13669" x="1624013" y="1754188"/>
          <p14:tracePt t="13670" x="1619250" y="1754188"/>
          <p14:tracePt t="13671" x="1608138" y="1754188"/>
          <p14:tracePt t="13673" x="1590675" y="1754188"/>
          <p14:tracePt t="13674" x="1585913" y="1754188"/>
          <p14:tracePt t="13675" x="1573213" y="1754188"/>
          <p14:tracePt t="13676" x="1568450" y="1754188"/>
          <p14:tracePt t="13677" x="1557338" y="1754188"/>
          <p14:tracePt t="13678" x="1550988" y="1754188"/>
          <p14:tracePt t="13680" x="1539875" y="1754188"/>
          <p14:tracePt t="13681" x="1528763" y="1754188"/>
          <p14:tracePt t="13682" x="1517650" y="1754188"/>
          <p14:tracePt t="13683" x="1506538" y="1754188"/>
          <p14:tracePt t="13684" x="1495425" y="1754188"/>
          <p14:tracePt t="13688" x="1473200" y="1754188"/>
          <p14:tracePt t="13689" x="1462088" y="1754188"/>
          <p14:tracePt t="13690" x="1450975" y="1754188"/>
          <p14:tracePt t="13692" x="1438275" y="1754188"/>
          <p14:tracePt t="13693" x="1427163" y="1754188"/>
          <p14:tracePt t="13694" x="1422400" y="1754188"/>
          <p14:tracePt t="13695" x="1416050" y="1754188"/>
          <p14:tracePt t="13696" x="1400175" y="1754188"/>
          <p14:tracePt t="13697" x="1393825" y="1754188"/>
          <p14:tracePt t="13699" x="1382713" y="1754188"/>
          <p14:tracePt t="13700" x="1371600" y="1754188"/>
          <p14:tracePt t="13702" x="1360488" y="1754188"/>
          <p14:tracePt t="13703" x="1354138" y="1754188"/>
          <p14:tracePt t="13704" x="1349375" y="1754188"/>
          <p14:tracePt t="13705" x="1338263" y="1758950"/>
          <p14:tracePt t="13706" x="1331913" y="1758950"/>
          <p14:tracePt t="13708" x="1316038" y="1758950"/>
          <p14:tracePt t="13709" x="1309688" y="1758950"/>
          <p14:tracePt t="13710" x="1303338" y="1758950"/>
          <p14:tracePt t="13711" x="1298575" y="1758950"/>
          <p14:tracePt t="13712" x="1287463" y="1758950"/>
          <p14:tracePt t="13713" x="1281113" y="1758950"/>
          <p14:tracePt t="13714" x="1276350" y="1758950"/>
          <p14:tracePt t="13715" x="1270000" y="1758950"/>
          <p14:tracePt t="13716" x="1265238" y="1758950"/>
          <p14:tracePt t="13717" x="1254125" y="1758950"/>
          <p14:tracePt t="13718" x="1247775" y="1758950"/>
          <p14:tracePt t="13719" x="1236663" y="1765300"/>
          <p14:tracePt t="13721" x="1230313" y="1765300"/>
          <p14:tracePt t="13722" x="1225550" y="1765300"/>
          <p14:tracePt t="13723" x="1214438" y="1765300"/>
          <p14:tracePt t="13724" x="1208088" y="1765300"/>
          <p14:tracePt t="13725" x="1203325" y="1765300"/>
          <p14:tracePt t="13726" x="1196975" y="1765300"/>
          <p14:tracePt t="13727" x="1192213" y="1765300"/>
          <p14:tracePt t="13728" x="1185863" y="1765300"/>
          <p14:tracePt t="13729" x="1181100" y="1765300"/>
          <p14:tracePt t="13730" x="1174750" y="1765300"/>
          <p14:tracePt t="13731" x="1168400" y="1765300"/>
          <p14:tracePt t="13732" x="1157288" y="1765300"/>
          <p14:tracePt t="13733" x="1152525" y="1765300"/>
          <p14:tracePt t="13735" x="1146175" y="1770063"/>
          <p14:tracePt t="13736" x="1141413" y="1770063"/>
          <p14:tracePt t="13737" x="1135063" y="1770063"/>
          <p14:tracePt t="13738" x="1130300" y="1770063"/>
          <p14:tracePt t="13739" x="1123950" y="1770063"/>
          <p14:tracePt t="13740" x="1119188" y="1770063"/>
          <p14:tracePt t="13741" x="1112838" y="1770063"/>
          <p14:tracePt t="13743" x="1101725" y="1770063"/>
          <p14:tracePt t="13744" x="1095375" y="1770063"/>
          <p14:tracePt t="13745" x="1090613" y="1770063"/>
          <p14:tracePt t="13746" x="1084263" y="1770063"/>
          <p14:tracePt t="13747" x="1079500" y="1776413"/>
          <p14:tracePt t="13748" x="1073150" y="1776413"/>
          <p14:tracePt t="13750" x="1068388" y="1776413"/>
          <p14:tracePt t="13751" x="1062038" y="1781175"/>
          <p14:tracePt t="13752" x="1057275" y="1781175"/>
          <p14:tracePt t="13753" x="1050925" y="1781175"/>
          <p14:tracePt t="13754" x="1046163" y="1781175"/>
          <p14:tracePt t="13756" x="1039813" y="1781175"/>
          <p14:tracePt t="13757" x="1035050" y="1781175"/>
          <p14:tracePt t="13758" x="1028700" y="1781175"/>
          <p14:tracePt t="13759" x="1022350" y="1781175"/>
          <p14:tracePt t="13760" x="1022350" y="1787525"/>
          <p14:tracePt t="13761" x="1017588" y="1787525"/>
          <p14:tracePt t="13762" x="1011238" y="1787525"/>
          <p14:tracePt t="13763" x="1006475" y="1787525"/>
          <p14:tracePt t="13764" x="1000125" y="1787525"/>
          <p14:tracePt t="13765" x="995363" y="1787525"/>
          <p14:tracePt t="13767" x="989013" y="1793875"/>
          <p14:tracePt t="13768" x="984250" y="1793875"/>
          <p14:tracePt t="13770" x="977900" y="1798638"/>
          <p14:tracePt t="13771" x="973138" y="1798638"/>
          <p14:tracePt t="13773" x="966788" y="1798638"/>
          <p14:tracePt t="13775" x="960438" y="1804988"/>
          <p14:tracePt t="13776" x="955675" y="1804988"/>
          <p14:tracePt t="13777" x="949325" y="1804988"/>
          <p14:tracePt t="13780" x="944563" y="1809750"/>
          <p14:tracePt t="13781" x="938213" y="1809750"/>
          <p14:tracePt t="13783" x="933450" y="1809750"/>
          <p14:tracePt t="13785" x="927100" y="1816100"/>
          <p14:tracePt t="13788" x="922338" y="1820863"/>
          <p14:tracePt t="13791" x="915988" y="1827213"/>
          <p14:tracePt t="13792" x="911225" y="1827213"/>
          <p14:tracePt t="13795" x="904875" y="1827213"/>
          <p14:tracePt t="13796" x="904875" y="1831975"/>
          <p14:tracePt t="13798" x="900113" y="1831975"/>
          <p14:tracePt t="13800" x="900113" y="1838325"/>
          <p14:tracePt t="13801" x="893763" y="1838325"/>
          <p14:tracePt t="13802" x="893763" y="1843088"/>
          <p14:tracePt t="13803" x="887413" y="1843088"/>
          <p14:tracePt t="13805" x="887413" y="1849438"/>
          <p14:tracePt t="13806" x="882650" y="1849438"/>
          <p14:tracePt t="13809" x="882650" y="1855788"/>
          <p14:tracePt t="13810" x="876300" y="1855788"/>
          <p14:tracePt t="13813" x="871538" y="1860550"/>
          <p14:tracePt t="13815" x="865188" y="1866900"/>
          <p14:tracePt t="13818" x="860425" y="1871663"/>
          <p14:tracePt t="13822" x="854075" y="1878013"/>
          <p14:tracePt t="13826" x="849313" y="1882775"/>
          <p14:tracePt t="13827" x="842963" y="1882775"/>
          <p14:tracePt t="13829" x="842963" y="1889125"/>
          <p14:tracePt t="13831" x="838200" y="1893888"/>
          <p14:tracePt t="13834" x="838200" y="1900238"/>
          <p14:tracePt t="13836" x="831850" y="1900238"/>
          <p14:tracePt t="13837" x="831850" y="1905000"/>
          <p14:tracePt t="13841" x="825500" y="1911350"/>
          <p14:tracePt t="13842" x="825500" y="1916113"/>
          <p14:tracePt t="13844" x="820738" y="1916113"/>
          <p14:tracePt t="13846" x="820738" y="1922463"/>
          <p14:tracePt t="13849" x="820738" y="1928813"/>
          <p14:tracePt t="13851" x="814388" y="1928813"/>
          <p14:tracePt t="13854" x="814388" y="1933575"/>
          <p14:tracePt t="13855" x="814388" y="1939925"/>
          <p14:tracePt t="13858" x="814388" y="1944688"/>
          <p14:tracePt t="13861" x="814388" y="1951038"/>
          <p14:tracePt t="13863" x="809625" y="1951038"/>
          <p14:tracePt t="13864" x="809625" y="1955800"/>
          <p14:tracePt t="13866" x="809625" y="1962150"/>
          <p14:tracePt t="13869" x="809625" y="1966913"/>
          <p14:tracePt t="13872" x="809625" y="1973263"/>
          <p14:tracePt t="13876" x="809625" y="1978025"/>
          <p14:tracePt t="13878" x="809625" y="1984375"/>
          <p14:tracePt t="13882" x="809625" y="1990725"/>
          <p14:tracePt t="13886" x="809625" y="1995488"/>
          <p14:tracePt t="13890" x="809625" y="2001838"/>
          <p14:tracePt t="13910" x="831850" y="2035175"/>
          <p14:tracePt t="13914" x="838200" y="2035175"/>
          <p14:tracePt t="13915" x="838200" y="2039938"/>
          <p14:tracePt t="13919" x="842963" y="2046288"/>
          <p14:tracePt t="13921" x="849313" y="2051050"/>
          <p14:tracePt t="13925" x="854075" y="2051050"/>
          <p14:tracePt t="13926" x="854075" y="2057400"/>
          <p14:tracePt t="13929" x="860425" y="2057400"/>
          <p14:tracePt t="13931" x="860425" y="2063750"/>
          <p14:tracePt t="13933" x="865188" y="2063750"/>
          <p14:tracePt t="13934" x="871538" y="2063750"/>
          <p14:tracePt t="13937" x="876300" y="2068513"/>
          <p14:tracePt t="13940" x="882650" y="2074863"/>
          <p14:tracePt t="13944" x="887413" y="2079625"/>
          <p14:tracePt t="13944" x="893763" y="2079625"/>
          <p14:tracePt t="13946" x="900113" y="2079625"/>
          <p14:tracePt t="13947" x="900113" y="2085975"/>
          <p14:tracePt t="13949" x="904875" y="2085975"/>
          <p14:tracePt t="13952" x="911225" y="2085975"/>
          <p14:tracePt t="13953" x="911225" y="2090738"/>
          <p14:tracePt t="13954" x="915988" y="2090738"/>
          <p14:tracePt t="13955" x="922338" y="2090738"/>
          <p14:tracePt t="13958" x="927100" y="2090738"/>
          <p14:tracePt t="13958" x="927100" y="2097088"/>
          <p14:tracePt t="13959" x="938213" y="2101850"/>
          <p14:tracePt t="13961" x="944563" y="2101850"/>
          <p14:tracePt t="13963" x="949325" y="2101850"/>
          <p14:tracePt t="13965" x="955675" y="2108200"/>
          <p14:tracePt t="13966" x="960438" y="2108200"/>
          <p14:tracePt t="13967" x="966788" y="2108200"/>
          <p14:tracePt t="13969" x="973138" y="2108200"/>
          <p14:tracePt t="13970" x="977900" y="2112963"/>
          <p14:tracePt t="13972" x="984250" y="2112963"/>
          <p14:tracePt t="13973" x="989013" y="2119313"/>
          <p14:tracePt t="13975" x="1000125" y="2119313"/>
          <p14:tracePt t="13977" x="1006475" y="2119313"/>
          <p14:tracePt t="13979" x="1011238" y="2119313"/>
          <p14:tracePt t="13980" x="1022350" y="2124075"/>
          <p14:tracePt t="13983" x="1035050" y="2124075"/>
          <p14:tracePt t="13984" x="1039813" y="2124075"/>
          <p14:tracePt t="13985" x="1046163" y="2124075"/>
          <p14:tracePt t="13987" x="1050925" y="2130425"/>
          <p14:tracePt t="13988" x="1062038" y="2130425"/>
          <p14:tracePt t="13989" x="1068388" y="2130425"/>
          <p14:tracePt t="13990" x="1073150" y="2136775"/>
          <p14:tracePt t="13993" x="1090613" y="2136775"/>
          <p14:tracePt t="13994" x="1095375" y="2136775"/>
          <p14:tracePt t="13995" x="1101725" y="2136775"/>
          <p14:tracePt t="13996" x="1108075" y="2136775"/>
          <p14:tracePt t="13997" x="1112838" y="2136775"/>
          <p14:tracePt t="13998" x="1119188" y="2141538"/>
          <p14:tracePt t="13999" x="1123950" y="2141538"/>
          <p14:tracePt t="14000" x="1135063" y="2141538"/>
          <p14:tracePt t="14001" x="1141413" y="2141538"/>
          <p14:tracePt t="14002" x="1146175" y="2147888"/>
          <p14:tracePt t="14003" x="1152525" y="2147888"/>
          <p14:tracePt t="14004" x="1163638" y="2147888"/>
          <p14:tracePt t="14006" x="1174750" y="2147888"/>
          <p14:tracePt t="14007" x="1181100" y="2147888"/>
          <p14:tracePt t="14008" x="1192213" y="2147888"/>
          <p14:tracePt t="14010" x="1203325" y="2147888"/>
          <p14:tracePt t="14011" x="1208088" y="2152650"/>
          <p14:tracePt t="14012" x="1214438" y="2152650"/>
          <p14:tracePt t="14013" x="1219200" y="2152650"/>
          <p14:tracePt t="14014" x="1225550" y="2152650"/>
          <p14:tracePt t="14015" x="1236663" y="2152650"/>
          <p14:tracePt t="14016" x="1247775" y="2159000"/>
          <p14:tracePt t="14017" x="1258888" y="2159000"/>
          <p14:tracePt t="14018" x="1265238" y="2159000"/>
          <p14:tracePt t="14020" x="1281113" y="2159000"/>
          <p14:tracePt t="14022" x="1292225" y="2159000"/>
          <p14:tracePt t="14023" x="1303338" y="2159000"/>
          <p14:tracePt t="14025" x="1316038" y="2159000"/>
          <p14:tracePt t="14026" x="1320800" y="2159000"/>
          <p14:tracePt t="14027" x="1338263" y="2163763"/>
          <p14:tracePt t="14029" x="1349375" y="2163763"/>
          <p14:tracePt t="14030" x="1360488" y="2163763"/>
          <p14:tracePt t="14031" x="1365250" y="2163763"/>
          <p14:tracePt t="14032" x="1376363" y="2163763"/>
          <p14:tracePt t="14033" x="1389063" y="2170113"/>
          <p14:tracePt t="14034" x="1393825" y="2170113"/>
          <p14:tracePt t="14035" x="1404938" y="2170113"/>
          <p14:tracePt t="14036" x="1411288" y="2170113"/>
          <p14:tracePt t="14037" x="1422400" y="2170113"/>
          <p14:tracePt t="14038" x="1427163" y="2170113"/>
          <p14:tracePt t="14039" x="1438275" y="2170113"/>
          <p14:tracePt t="14041" x="1455738" y="2170113"/>
          <p14:tracePt t="14042" x="1466850" y="2170113"/>
          <p14:tracePt t="14043" x="1477963" y="2170113"/>
          <p14:tracePt t="14044" x="1489075" y="2174875"/>
          <p14:tracePt t="14045" x="1495425" y="2174875"/>
          <p14:tracePt t="14046" x="1506538" y="2174875"/>
          <p14:tracePt t="14047" x="1517650" y="2174875"/>
          <p14:tracePt t="14048" x="1528763" y="2174875"/>
          <p14:tracePt t="14049" x="1535113" y="2174875"/>
          <p14:tracePt t="14050" x="1550988" y="2181225"/>
          <p14:tracePt t="14052" x="1562100" y="2181225"/>
          <p14:tracePt t="14053" x="1573213" y="2181225"/>
          <p14:tracePt t="14055" x="1601788" y="2181225"/>
          <p14:tracePt t="14056" x="1612900" y="2181225"/>
          <p14:tracePt t="14057" x="1624013" y="2185988"/>
          <p14:tracePt t="14059" x="1635125" y="2185988"/>
          <p14:tracePt t="14060" x="1646238" y="2185988"/>
          <p14:tracePt t="14061" x="1663700" y="2185988"/>
          <p14:tracePt t="14062" x="1674813" y="2185988"/>
          <p14:tracePt t="14063" x="1685925" y="2185988"/>
          <p14:tracePt t="14064" x="1692275" y="2185988"/>
          <p14:tracePt t="14065" x="1708150" y="2185988"/>
          <p14:tracePt t="14066" x="1719263" y="2185988"/>
          <p14:tracePt t="14067" x="1731963" y="2185988"/>
          <p14:tracePt t="14068" x="1736725" y="2185988"/>
          <p14:tracePt t="14069" x="1754188" y="2185988"/>
          <p14:tracePt t="14070" x="1758950" y="2185988"/>
          <p14:tracePt t="14071" x="1765300" y="2185988"/>
          <p14:tracePt t="14072" x="1781175" y="2185988"/>
          <p14:tracePt t="14073" x="1793875" y="2185988"/>
          <p14:tracePt t="14074" x="1809750" y="2185988"/>
          <p14:tracePt t="14077" x="1831975" y="2185988"/>
          <p14:tracePt t="14077" x="1843088" y="2192338"/>
          <p14:tracePt t="14078" x="1849438" y="2192338"/>
          <p14:tracePt t="14079" x="1866900" y="2192338"/>
          <p14:tracePt t="14080" x="1878013" y="2192338"/>
          <p14:tracePt t="14081" x="1893888" y="2192338"/>
          <p14:tracePt t="14082" x="1905000" y="2192338"/>
          <p14:tracePt t="14083" x="1916113" y="2192338"/>
          <p14:tracePt t="14084" x="1927225" y="2192338"/>
          <p14:tracePt t="14085" x="1939925" y="2192338"/>
          <p14:tracePt t="14086" x="1951038" y="2192338"/>
          <p14:tracePt t="14087" x="1962150" y="2192338"/>
          <p14:tracePt t="14088" x="1978025" y="2192338"/>
          <p14:tracePt t="14089" x="1989138" y="2192338"/>
          <p14:tracePt t="14090" x="2001838" y="2192338"/>
          <p14:tracePt t="14091" x="2012950" y="2192338"/>
          <p14:tracePt t="14092" x="2024063" y="2192338"/>
          <p14:tracePt t="14093" x="2035175" y="2198688"/>
          <p14:tracePt t="14094" x="2046288" y="2198688"/>
          <p14:tracePt t="14095" x="2062163" y="2198688"/>
          <p14:tracePt t="14096" x="2074863" y="2198688"/>
          <p14:tracePt t="14097" x="2085975" y="2198688"/>
          <p14:tracePt t="14098" x="2101850" y="2198688"/>
          <p14:tracePt t="14099" x="2112963" y="2198688"/>
          <p14:tracePt t="14100" x="2124075" y="2198688"/>
          <p14:tracePt t="14101" x="2136775" y="2198688"/>
          <p14:tracePt t="14102" x="2147888" y="2198688"/>
          <p14:tracePt t="14103" x="2163763" y="2198688"/>
          <p14:tracePt t="14104" x="2174875" y="2198688"/>
          <p14:tracePt t="14105" x="2192338" y="2198688"/>
          <p14:tracePt t="14106" x="2203450" y="2198688"/>
          <p14:tracePt t="14107" x="2214563" y="2198688"/>
          <p14:tracePt t="14108" x="2225675" y="2198688"/>
          <p14:tracePt t="14109" x="2236788" y="2198688"/>
          <p14:tracePt t="14110" x="2247900" y="2198688"/>
          <p14:tracePt t="14111" x="2265363" y="2203450"/>
          <p14:tracePt t="14112" x="2276475" y="2203450"/>
          <p14:tracePt t="14113" x="2282825" y="2203450"/>
          <p14:tracePt t="14114" x="2298700" y="2203450"/>
          <p14:tracePt t="14115" x="2309813" y="2203450"/>
          <p14:tracePt t="14116" x="2320925" y="2203450"/>
          <p14:tracePt t="14117" x="2332038" y="2203450"/>
          <p14:tracePt t="14118" x="2344738" y="2203450"/>
          <p14:tracePt t="14119" x="2360613" y="2203450"/>
          <p14:tracePt t="14120" x="2371725" y="2203450"/>
          <p14:tracePt t="14121" x="2382838" y="2203450"/>
          <p14:tracePt t="14122" x="2393950" y="2203450"/>
          <p14:tracePt t="14123" x="2400300" y="2203450"/>
          <p14:tracePt t="14124" x="2411413" y="2203450"/>
          <p14:tracePt t="14125" x="2422525" y="2203450"/>
          <p14:tracePt t="14126" x="2439988" y="2203450"/>
          <p14:tracePt t="14127" x="2451100" y="2203450"/>
          <p14:tracePt t="14128" x="2462213" y="2203450"/>
          <p14:tracePt t="14129" x="2473325" y="2203450"/>
          <p14:tracePt t="14130" x="2484438" y="2203450"/>
          <p14:tracePt t="14131" x="2490788" y="2203450"/>
          <p14:tracePt t="14132" x="2501900" y="2203450"/>
          <p14:tracePt t="14133" x="2517775" y="2203450"/>
          <p14:tracePt t="14134" x="2535238" y="2203450"/>
          <p14:tracePt t="14136" x="2546350" y="2203450"/>
          <p14:tracePt t="14137" x="2557463" y="2203450"/>
          <p14:tracePt t="14138" x="2568575" y="2203450"/>
          <p14:tracePt t="14139" x="2586038" y="2203450"/>
          <p14:tracePt t="14140" x="2590800" y="2203450"/>
          <p14:tracePt t="14141" x="2601913" y="2203450"/>
          <p14:tracePt t="14142" x="2608263" y="2203450"/>
          <p14:tracePt t="14143" x="2613025" y="2203450"/>
          <p14:tracePt t="14144" x="2630488" y="2198688"/>
          <p14:tracePt t="14145" x="2647950" y="2198688"/>
          <p14:tracePt t="14146" x="2652713" y="2198688"/>
          <p14:tracePt t="14147" x="2663825" y="2198688"/>
          <p14:tracePt t="14148" x="2670175" y="2198688"/>
          <p14:tracePt t="14149" x="2681288" y="2192338"/>
          <p14:tracePt t="14150" x="2692400" y="2192338"/>
          <p14:tracePt t="14151" x="2698750" y="2192338"/>
          <p14:tracePt t="14152" x="2709863" y="2192338"/>
          <p14:tracePt t="14153" x="2714625" y="2192338"/>
          <p14:tracePt t="14154" x="2725738" y="2192338"/>
          <p14:tracePt t="14155" x="2736850" y="2185988"/>
          <p14:tracePt t="14156" x="2743200" y="2185988"/>
          <p14:tracePt t="14157" x="2747963" y="2185988"/>
          <p14:tracePt t="14159" x="2776538" y="2181225"/>
          <p14:tracePt t="14160" x="2782888" y="2181225"/>
          <p14:tracePt t="14161" x="2794000" y="2181225"/>
          <p14:tracePt t="14162" x="2798763" y="2181225"/>
          <p14:tracePt t="14163" x="2809875" y="2174875"/>
          <p14:tracePt t="14164" x="2816225" y="2174875"/>
          <p14:tracePt t="14166" x="2827338" y="2170113"/>
          <p14:tracePt t="14167" x="2844800" y="2170113"/>
          <p14:tracePt t="14168" x="2849563" y="2170113"/>
          <p14:tracePt t="14170" x="2860675" y="2163763"/>
          <p14:tracePt t="14171" x="2871788" y="2163763"/>
          <p14:tracePt t="14173" x="2882900" y="2159000"/>
          <p14:tracePt t="14174" x="2895600" y="2159000"/>
          <p14:tracePt t="14175" x="2906713" y="2152650"/>
          <p14:tracePt t="14177" x="2917825" y="2147888"/>
          <p14:tracePt t="14178" x="2922588" y="2147888"/>
          <p14:tracePt t="14179" x="2928938" y="2147888"/>
          <p14:tracePt t="14180" x="2940050" y="2147888"/>
          <p14:tracePt t="14181" x="2944813" y="2141538"/>
          <p14:tracePt t="14182" x="2951163" y="2141538"/>
          <p14:tracePt t="14183" x="2962275" y="2136775"/>
          <p14:tracePt t="14185" x="2973388" y="2136775"/>
          <p14:tracePt t="14187" x="2984500" y="2130425"/>
          <p14:tracePt t="14189" x="3001963" y="2124075"/>
          <p14:tracePt t="14191" x="3006725" y="2124075"/>
          <p14:tracePt t="14192" x="3017838" y="2124075"/>
          <p14:tracePt t="14193" x="3024188" y="2119313"/>
          <p14:tracePt t="14194" x="3028950" y="2119313"/>
          <p14:tracePt t="14195" x="3041650" y="2112963"/>
          <p14:tracePt t="14197" x="3046413" y="2112963"/>
          <p14:tracePt t="14198" x="3052763" y="2112963"/>
          <p14:tracePt t="14199" x="3057525" y="2108200"/>
          <p14:tracePt t="14200" x="3068638" y="2101850"/>
          <p14:tracePt t="14201" x="3074988" y="2101850"/>
          <p14:tracePt t="14202" x="3079750" y="2101850"/>
          <p14:tracePt t="14204" x="3086100" y="2097088"/>
          <p14:tracePt t="14205" x="3090863" y="2097088"/>
          <p14:tracePt t="14206" x="3097213" y="2097088"/>
          <p14:tracePt t="14208" x="3108325" y="2090738"/>
          <p14:tracePt t="14210" x="3114675" y="2085975"/>
          <p14:tracePt t="14211" x="3119438" y="2085975"/>
          <p14:tracePt t="14213" x="3130550" y="2085975"/>
          <p14:tracePt t="14215" x="3130550" y="2079625"/>
          <p14:tracePt t="14215" x="3136900" y="2079625"/>
          <p14:tracePt t="14218" x="3141663" y="2079625"/>
          <p14:tracePt t="14219" x="3148013" y="2068513"/>
          <p14:tracePt t="14220" x="3152775" y="2068513"/>
          <p14:tracePt t="14221" x="3159125" y="2068513"/>
          <p14:tracePt t="14223" x="3163888" y="2063750"/>
          <p14:tracePt t="14226" x="3176588" y="2063750"/>
          <p14:tracePt t="14227" x="3176588" y="2057400"/>
          <p14:tracePt t="14229" x="3181350" y="2057400"/>
          <p14:tracePt t="14231" x="3187700" y="2051050"/>
          <p14:tracePt t="14233" x="3192463" y="2046288"/>
          <p14:tracePt t="14235" x="3198813" y="2046288"/>
          <p14:tracePt t="14237" x="3203575" y="2046288"/>
          <p14:tracePt t="14238" x="3203575" y="2039938"/>
          <p14:tracePt t="14239" x="3209925" y="2039938"/>
          <p14:tracePt t="14241" x="3209925" y="2035175"/>
          <p14:tracePt t="14244" x="3221038" y="2035175"/>
          <p14:tracePt t="14245" x="3221038" y="2028825"/>
          <p14:tracePt t="14247" x="3225800" y="2028825"/>
          <p14:tracePt t="14250" x="3225800" y="2024063"/>
          <p14:tracePt t="14252" x="3232150" y="2024063"/>
          <p14:tracePt t="14253" x="3232150" y="2017713"/>
          <p14:tracePt t="14256" x="3238500" y="2017713"/>
          <p14:tracePt t="14257" x="3238500" y="2012950"/>
          <p14:tracePt t="14258" x="3243263" y="2012950"/>
          <p14:tracePt t="14262" x="3243263" y="2006600"/>
          <p14:tracePt t="14263" x="3249613" y="2006600"/>
          <p14:tracePt t="14266" x="3249613" y="2001838"/>
          <p14:tracePt t="14270" x="3254375" y="1995488"/>
          <p14:tracePt t="14274" x="3254375" y="1990725"/>
          <p14:tracePt t="14275" x="3260725" y="1990725"/>
          <p14:tracePt t="14278" x="3265488" y="1990725"/>
          <p14:tracePt t="14279" x="3265488" y="1984375"/>
          <p14:tracePt t="14284" x="3265488" y="1978025"/>
          <p14:tracePt t="14286" x="3271838" y="1973263"/>
          <p14:tracePt t="14292" x="3271838" y="1966913"/>
          <p14:tracePt t="14299" x="3276600" y="1962150"/>
          <p14:tracePt t="14307" x="3276600" y="1955800"/>
          <p14:tracePt t="14312" x="3276600" y="1951038"/>
          <p14:tracePt t="14326" x="3276600" y="1944688"/>
          <p14:tracePt t="14342" x="3276600" y="1939925"/>
          <p14:tracePt t="14365" x="3276600" y="1933575"/>
          <p14:tracePt t="14376" x="3276600" y="1928813"/>
          <p14:tracePt t="14388" x="3271838" y="1928813"/>
          <p14:tracePt t="14389" x="3271838" y="1922463"/>
          <p14:tracePt t="14394" x="3265488" y="1922463"/>
          <p14:tracePt t="14396" x="3260725" y="1922463"/>
          <p14:tracePt t="14398" x="3260725" y="1916113"/>
          <p14:tracePt t="14399" x="3254375" y="1916113"/>
          <p14:tracePt t="14402" x="3249613" y="1916113"/>
          <p14:tracePt t="14405" x="3243263" y="1916113"/>
          <p14:tracePt t="14407" x="3238500" y="1911350"/>
          <p14:tracePt t="14409" x="3232150" y="1911350"/>
          <p14:tracePt t="14410" x="3232150" y="1905000"/>
          <p14:tracePt t="14411" x="3225800" y="1905000"/>
          <p14:tracePt t="14413" x="3221038" y="1905000"/>
          <p14:tracePt t="14414" x="3214688" y="1905000"/>
          <p14:tracePt t="14417" x="3209925" y="1905000"/>
          <p14:tracePt t="14418" x="3203575" y="1900238"/>
          <p14:tracePt t="14420" x="3198813" y="1900238"/>
          <p14:tracePt t="14421" x="3192463" y="1900238"/>
          <p14:tracePt t="14423" x="3187700" y="1900238"/>
          <p14:tracePt t="14424" x="3181350" y="1900238"/>
          <p14:tracePt t="14425" x="3176588" y="1900238"/>
          <p14:tracePt t="14426" x="3170238" y="1900238"/>
          <p14:tracePt t="14428" x="3170238" y="1893888"/>
          <p14:tracePt t="14429" x="3159125" y="1893888"/>
          <p14:tracePt t="14431" x="3152775" y="1893888"/>
          <p14:tracePt t="14433" x="3141663" y="1893888"/>
          <p14:tracePt t="14435" x="3136900" y="1893888"/>
          <p14:tracePt t="14437" x="3125788" y="1893888"/>
          <p14:tracePt t="14438" x="3119438" y="1893888"/>
          <p14:tracePt t="14439" x="3119438" y="1889125"/>
          <p14:tracePt t="14440" x="3114675" y="1889125"/>
          <p14:tracePt t="14442" x="3108325" y="1889125"/>
          <p14:tracePt t="14443" x="3103563" y="1889125"/>
          <p14:tracePt t="14444" x="3097213" y="1889125"/>
          <p14:tracePt t="14445" x="3090863" y="1889125"/>
          <p14:tracePt t="14446" x="3086100" y="1889125"/>
          <p14:tracePt t="14447" x="3079750" y="1889125"/>
          <p14:tracePt t="14448" x="3074988" y="1882775"/>
          <p14:tracePt t="14450" x="3068638" y="1882775"/>
          <p14:tracePt t="14451" x="3063875" y="1882775"/>
          <p14:tracePt t="14452" x="3057525" y="1882775"/>
          <p14:tracePt t="14453" x="3052763" y="1882775"/>
          <p14:tracePt t="14454" x="3046413" y="1882775"/>
          <p14:tracePt t="14455" x="3041650" y="1882775"/>
          <p14:tracePt t="14458" x="3028950" y="1882775"/>
          <p14:tracePt t="14459" x="3017838" y="1882775"/>
          <p14:tracePt t="14461" x="3013075" y="1882775"/>
          <p14:tracePt t="14462" x="3006725" y="1882775"/>
          <p14:tracePt t="14463" x="3001963" y="1882775"/>
          <p14:tracePt t="14464" x="2995613" y="1882775"/>
          <p14:tracePt t="14465" x="2990850" y="1882775"/>
          <p14:tracePt t="14466" x="2984500" y="1882775"/>
          <p14:tracePt t="14467" x="2979738" y="1882775"/>
          <p14:tracePt t="14468" x="2973388" y="1882775"/>
          <p14:tracePt t="14469" x="2968625" y="1882775"/>
          <p14:tracePt t="14470" x="2955925" y="1882775"/>
          <p14:tracePt t="14472" x="2951163" y="1878013"/>
          <p14:tracePt t="14472" x="2944813" y="1878013"/>
          <p14:tracePt t="14473" x="2940050" y="1878013"/>
          <p14:tracePt t="14474" x="2933700" y="1878013"/>
          <p14:tracePt t="14475" x="2928938" y="1878013"/>
          <p14:tracePt t="14476" x="2917825" y="1878013"/>
          <p14:tracePt t="14477" x="2911475" y="1878013"/>
          <p14:tracePt t="14478" x="2906713" y="1871663"/>
          <p14:tracePt t="14479" x="2900363" y="1871663"/>
          <p14:tracePt t="14480" x="2889250" y="1871663"/>
          <p14:tracePt t="14481" x="2882900" y="1871663"/>
          <p14:tracePt t="14482" x="2871788" y="1871663"/>
          <p14:tracePt t="14484" x="2860675" y="1871663"/>
          <p14:tracePt t="14485" x="2855913" y="1871663"/>
          <p14:tracePt t="14486" x="2844800" y="1871663"/>
          <p14:tracePt t="14487" x="2838450" y="1871663"/>
          <p14:tracePt t="14488" x="2827338" y="1871663"/>
          <p14:tracePt t="14489" x="2820988" y="1866900"/>
          <p14:tracePt t="14490" x="2816225" y="1866900"/>
          <p14:tracePt t="14491" x="2805113" y="1866900"/>
          <p14:tracePt t="14493" x="2794000" y="1866900"/>
          <p14:tracePt t="14493" x="2787650" y="1860550"/>
          <p14:tracePt t="14494" x="2782888" y="1860550"/>
          <p14:tracePt t="14495" x="2771775" y="1860550"/>
          <p14:tracePt t="14496" x="2765425" y="1860550"/>
          <p14:tracePt t="14497" x="2754313" y="1860550"/>
          <p14:tracePt t="14498" x="2747963" y="1860550"/>
          <p14:tracePt t="14499" x="2736850" y="1860550"/>
          <p14:tracePt t="14500" x="2732088" y="1860550"/>
          <p14:tracePt t="14501" x="2714625" y="1860550"/>
          <p14:tracePt t="14502" x="2709863" y="1860550"/>
          <p14:tracePt t="14503" x="2698750" y="1855788"/>
          <p14:tracePt t="14504" x="2687638" y="1855788"/>
          <p14:tracePt t="14505" x="2681288" y="1855788"/>
          <p14:tracePt t="14507" x="2674938" y="1855788"/>
          <p14:tracePt t="14507" x="2663825" y="1855788"/>
          <p14:tracePt t="14508" x="2652713" y="1849438"/>
          <p14:tracePt t="14509" x="2647950" y="1849438"/>
          <p14:tracePt t="14510" x="2636838" y="1849438"/>
          <p14:tracePt t="14511" x="2630488" y="1849438"/>
          <p14:tracePt t="14512" x="2619375" y="1849438"/>
          <p14:tracePt t="14513" x="2601913" y="1849438"/>
          <p14:tracePt t="14514" x="2597150" y="1849438"/>
          <p14:tracePt t="14515" x="2586038" y="1849438"/>
          <p14:tracePt t="14516" x="2579688" y="1849438"/>
          <p14:tracePt t="14517" x="2574925" y="1843088"/>
          <p14:tracePt t="14518" x="2557463" y="1843088"/>
          <p14:tracePt t="14520" x="2540000" y="1843088"/>
          <p14:tracePt t="14521" x="2535238" y="1843088"/>
          <p14:tracePt t="14522" x="2524125" y="1838325"/>
          <p14:tracePt t="14523" x="2513013" y="1838325"/>
          <p14:tracePt t="14524" x="2501900" y="1838325"/>
          <p14:tracePt t="14525" x="2490788" y="1838325"/>
          <p14:tracePt t="14526" x="2478088" y="1838325"/>
          <p14:tracePt t="14527" x="2473325" y="1838325"/>
          <p14:tracePt t="14528" x="2462213" y="1838325"/>
          <p14:tracePt t="14529" x="2451100" y="1838325"/>
          <p14:tracePt t="14530" x="2444750" y="1838325"/>
          <p14:tracePt t="14531" x="2433638" y="1831975"/>
          <p14:tracePt t="14533" x="2428875" y="1831975"/>
          <p14:tracePt t="14534" x="2417763" y="1831975"/>
          <p14:tracePt t="14535" x="2393950" y="1827213"/>
          <p14:tracePt t="14536" x="2389188" y="1827213"/>
          <p14:tracePt t="14537" x="2382838" y="1827213"/>
          <p14:tracePt t="14538" x="2366963" y="1827213"/>
          <p14:tracePt t="14539" x="2355850" y="1827213"/>
          <p14:tracePt t="14542" x="2327275" y="1820863"/>
          <p14:tracePt t="14543" x="2320925" y="1820863"/>
          <p14:tracePt t="14545" x="2298700" y="1820863"/>
          <p14:tracePt t="14547" x="2282825" y="1820863"/>
          <p14:tracePt t="14548" x="2276475" y="1820863"/>
          <p14:tracePt t="14550" x="2265363" y="1816100"/>
          <p14:tracePt t="14550" x="2247900" y="1816100"/>
          <p14:tracePt t="14552" x="2236788" y="1816100"/>
          <p14:tracePt t="14553" x="2225675" y="1816100"/>
          <p14:tracePt t="14556" x="2209800" y="1809750"/>
          <p14:tracePt t="14557" x="2192338" y="1809750"/>
          <p14:tracePt t="14558" x="2181225" y="1809750"/>
          <p14:tracePt t="14559" x="2170113" y="1809750"/>
          <p14:tracePt t="14560" x="2163763" y="1809750"/>
          <p14:tracePt t="14561" x="2159000" y="1809750"/>
          <p14:tracePt t="14562" x="2147888" y="1809750"/>
          <p14:tracePt t="14563" x="2136775" y="1804988"/>
          <p14:tracePt t="14564" x="2124075" y="1804988"/>
          <p14:tracePt t="14565" x="2119313" y="1804988"/>
          <p14:tracePt t="14566" x="2108200" y="1804988"/>
          <p14:tracePt t="14567" x="2097088" y="1798638"/>
          <p14:tracePt t="14568" x="2090738" y="1798638"/>
          <p14:tracePt t="14569" x="2085975" y="1798638"/>
          <p14:tracePt t="14570" x="2074863" y="1798638"/>
          <p14:tracePt t="14571" x="2068513" y="1798638"/>
          <p14:tracePt t="14573" x="2057400" y="1798638"/>
          <p14:tracePt t="14574" x="2039938" y="1798638"/>
          <p14:tracePt t="14575" x="2035175" y="1798638"/>
          <p14:tracePt t="14577" x="2024063" y="1793875"/>
          <p14:tracePt t="14578" x="2012950" y="1793875"/>
          <p14:tracePt t="14580" x="1995488" y="1793875"/>
          <p14:tracePt t="14581" x="1989138" y="1787525"/>
          <p14:tracePt t="14582" x="1984375" y="1787525"/>
          <p14:tracePt t="14583" x="1973263" y="1787525"/>
          <p14:tracePt t="14584" x="1966913" y="1787525"/>
          <p14:tracePt t="14585" x="1955800" y="1787525"/>
          <p14:tracePt t="14586" x="1951038" y="1787525"/>
          <p14:tracePt t="14587" x="1944688" y="1787525"/>
          <p14:tracePt t="14589" x="1933575" y="1787525"/>
          <p14:tracePt t="14590" x="1922463" y="1787525"/>
          <p14:tracePt t="14592" x="1911350" y="1781175"/>
          <p14:tracePt t="14593" x="1905000" y="1781175"/>
          <p14:tracePt t="14594" x="1900238" y="1781175"/>
          <p14:tracePt t="14595" x="1889125" y="1781175"/>
          <p14:tracePt t="14596" x="1882775" y="1781175"/>
          <p14:tracePt t="14597" x="1878013" y="1781175"/>
          <p14:tracePt t="14598" x="1866900" y="1781175"/>
          <p14:tracePt t="14599" x="1854200" y="1781175"/>
          <p14:tracePt t="14601" x="1843088" y="1781175"/>
          <p14:tracePt t="14602" x="1831975" y="1776413"/>
          <p14:tracePt t="14604" x="1827213" y="1776413"/>
          <p14:tracePt t="14605" x="1820863" y="1776413"/>
          <p14:tracePt t="14606" x="1809750" y="1776413"/>
          <p14:tracePt t="14607" x="1804988" y="1776413"/>
          <p14:tracePt t="14608" x="1798638" y="1776413"/>
          <p14:tracePt t="14609" x="1787525" y="1770063"/>
          <p14:tracePt t="14610" x="1781175" y="1770063"/>
          <p14:tracePt t="14612" x="1770063" y="1770063"/>
          <p14:tracePt t="14614" x="1758950" y="1770063"/>
          <p14:tracePt t="14615" x="1747838" y="1770063"/>
          <p14:tracePt t="14617" x="1731963" y="1770063"/>
          <p14:tracePt t="14618" x="1725613" y="1770063"/>
          <p14:tracePt t="14619" x="1719263" y="1770063"/>
          <p14:tracePt t="14620" x="1714500" y="1770063"/>
          <p14:tracePt t="14622" x="1703388" y="1770063"/>
          <p14:tracePt t="14623" x="1697038" y="1770063"/>
          <p14:tracePt t="14625" x="1685925" y="1765300"/>
          <p14:tracePt t="14626" x="1681163" y="1765300"/>
          <p14:tracePt t="14627" x="1674813" y="1765300"/>
          <p14:tracePt t="14628" x="1670050" y="1765300"/>
          <p14:tracePt t="14629" x="1658938" y="1765300"/>
          <p14:tracePt t="14630" x="1652588" y="1765300"/>
          <p14:tracePt t="14631" x="1646238" y="1765300"/>
          <p14:tracePt t="14632" x="1641475" y="1765300"/>
          <p14:tracePt t="14634" x="1630363" y="1765300"/>
          <p14:tracePt t="14635" x="1619250" y="1765300"/>
          <p14:tracePt t="14637" x="1612900" y="1765300"/>
          <p14:tracePt t="14639" x="1601788" y="1765300"/>
          <p14:tracePt t="14640" x="1590675" y="1765300"/>
          <p14:tracePt t="14642" x="1579563" y="1765300"/>
          <p14:tracePt t="14643" x="1573213" y="1765300"/>
          <p14:tracePt t="14644" x="1568450" y="1765300"/>
          <p14:tracePt t="14646" x="1557338" y="1765300"/>
          <p14:tracePt t="14647" x="1550988" y="1765300"/>
          <p14:tracePt t="14648" x="1546225" y="1765300"/>
          <p14:tracePt t="14649" x="1539875" y="1765300"/>
          <p14:tracePt t="14651" x="1535113" y="1765300"/>
          <p14:tracePt t="14652" x="1524000" y="1765300"/>
          <p14:tracePt t="14654" x="1517650" y="1765300"/>
          <p14:tracePt t="14655" x="1511300" y="1765300"/>
          <p14:tracePt t="14656" x="1506538" y="1765300"/>
          <p14:tracePt t="14659" x="1489075" y="1765300"/>
          <p14:tracePt t="14661" x="1477963" y="1765300"/>
          <p14:tracePt t="14663" x="1473200" y="1770063"/>
          <p14:tracePt t="14665" x="1462088" y="1770063"/>
          <p14:tracePt t="14667" x="1455738" y="1770063"/>
          <p14:tracePt t="14668" x="1444625" y="1770063"/>
          <p14:tracePt t="14670" x="1438275" y="1776413"/>
          <p14:tracePt t="14673" x="1427163" y="1776413"/>
          <p14:tracePt t="14674" x="1422400" y="1776413"/>
          <p14:tracePt t="14676" x="1416050" y="1776413"/>
          <p14:tracePt t="14677" x="1411288" y="1776413"/>
          <p14:tracePt t="14678" x="1404938" y="1781175"/>
          <p14:tracePt t="14680" x="1400175" y="1781175"/>
          <p14:tracePt t="14681" x="1393825" y="1787525"/>
          <p14:tracePt t="14682" x="1389063" y="1787525"/>
          <p14:tracePt t="14683" x="1382713" y="1787525"/>
          <p14:tracePt t="14687" x="1365250" y="1787525"/>
          <p14:tracePt t="14688" x="1365250" y="1793875"/>
          <p14:tracePt t="14689" x="1360488" y="1793875"/>
          <p14:tracePt t="14690" x="1354138" y="1793875"/>
          <p14:tracePt t="14691" x="1349375" y="1793875"/>
          <p14:tracePt t="14693" x="1338263" y="1793875"/>
          <p14:tracePt t="14694" x="1338263" y="1798638"/>
          <p14:tracePt t="14695" x="1331913" y="1798638"/>
          <p14:tracePt t="14697" x="1327150" y="1798638"/>
          <p14:tracePt t="14698" x="1320800" y="1798638"/>
          <p14:tracePt t="14699" x="1316038" y="1798638"/>
          <p14:tracePt t="14700" x="1309688" y="1804988"/>
          <p14:tracePt t="14702" x="1298575" y="1804988"/>
          <p14:tracePt t="14703" x="1298575" y="1809750"/>
          <p14:tracePt t="14704" x="1292225" y="1809750"/>
          <p14:tracePt t="14706" x="1287463" y="1809750"/>
          <p14:tracePt t="14707" x="1281113" y="1809750"/>
          <p14:tracePt t="14708" x="1276350" y="1809750"/>
          <p14:tracePt t="14709" x="1276350" y="1816100"/>
          <p14:tracePt t="14710" x="1265238" y="1816100"/>
          <p14:tracePt t="14712" x="1258888" y="1816100"/>
          <p14:tracePt t="14714" x="1254125" y="1816100"/>
          <p14:tracePt t="14715" x="1247775" y="1816100"/>
          <p14:tracePt t="14716" x="1236663" y="1820863"/>
          <p14:tracePt t="14718" x="1230313" y="1820863"/>
          <p14:tracePt t="14719" x="1225550" y="1827213"/>
          <p14:tracePt t="14721" x="1219200" y="1827213"/>
          <p14:tracePt t="14722" x="1214438" y="1827213"/>
          <p14:tracePt t="14724" x="1208088" y="1827213"/>
          <p14:tracePt t="14725" x="1203325" y="1831975"/>
          <p14:tracePt t="14726" x="1196975" y="1831975"/>
          <p14:tracePt t="14727" x="1192213" y="1831975"/>
          <p14:tracePt t="14729" x="1185863" y="1831975"/>
          <p14:tracePt t="14731" x="1181100" y="1838325"/>
          <p14:tracePt t="14732" x="1174750" y="1838325"/>
          <p14:tracePt t="14733" x="1168400" y="1838325"/>
          <p14:tracePt t="14735" x="1163638" y="1838325"/>
          <p14:tracePt t="14736" x="1157288" y="1838325"/>
          <p14:tracePt t="14737" x="1152525" y="1838325"/>
          <p14:tracePt t="14738" x="1146175" y="1843088"/>
          <p14:tracePt t="14739" x="1141413" y="1843088"/>
          <p14:tracePt t="14741" x="1135063" y="1849438"/>
          <p14:tracePt t="14743" x="1130300" y="1849438"/>
          <p14:tracePt t="14745" x="1119188" y="1849438"/>
          <p14:tracePt t="14747" x="1112838" y="1855788"/>
          <p14:tracePt t="14749" x="1108075" y="1855788"/>
          <p14:tracePt t="14750" x="1101725" y="1855788"/>
          <p14:tracePt t="14751" x="1095375" y="1855788"/>
          <p14:tracePt t="14752" x="1090613" y="1855788"/>
          <p14:tracePt t="14753" x="1090613" y="1860550"/>
          <p14:tracePt t="14754" x="1084263" y="1860550"/>
          <p14:tracePt t="14755" x="1079500" y="1860550"/>
          <p14:tracePt t="14757" x="1073150" y="1866900"/>
          <p14:tracePt t="14758" x="1068388" y="1866900"/>
          <p14:tracePt t="14759" x="1062038" y="1866900"/>
          <p14:tracePt t="14761" x="1057275" y="1866900"/>
          <p14:tracePt t="14762" x="1057275" y="1871663"/>
          <p14:tracePt t="14763" x="1050925" y="1871663"/>
          <p14:tracePt t="14765" x="1046163" y="1871663"/>
          <p14:tracePt t="14766" x="1039813" y="1871663"/>
          <p14:tracePt t="14768" x="1035050" y="1871663"/>
          <p14:tracePt t="14769" x="1028700" y="1878013"/>
          <p14:tracePt t="14770" x="1022350" y="1878013"/>
          <p14:tracePt t="14771" x="1022350" y="1882775"/>
          <p14:tracePt t="14772" x="1017588" y="1882775"/>
          <p14:tracePt t="14775" x="1011238" y="1882775"/>
          <p14:tracePt t="14777" x="1000125" y="1882775"/>
          <p14:tracePt t="14778" x="1000125" y="1889125"/>
          <p14:tracePt t="14780" x="995363" y="1889125"/>
          <p14:tracePt t="14782" x="989013" y="1889125"/>
          <p14:tracePt t="14784" x="984250" y="1893888"/>
          <p14:tracePt t="14785" x="977900" y="1893888"/>
          <p14:tracePt t="14787" x="973138" y="1893888"/>
          <p14:tracePt t="14789" x="966788" y="1893888"/>
          <p14:tracePt t="14791" x="960438" y="1900238"/>
          <p14:tracePt t="14792" x="955675" y="1900238"/>
          <p14:tracePt t="14794" x="955675" y="1905000"/>
          <p14:tracePt t="14795" x="949325" y="1905000"/>
          <p14:tracePt t="14797" x="944563" y="1905000"/>
          <p14:tracePt t="14799" x="938213" y="1905000"/>
          <p14:tracePt t="14801" x="933450" y="1911350"/>
          <p14:tracePt t="14803" x="927100" y="1911350"/>
          <p14:tracePt t="14806" x="922338" y="1911350"/>
          <p14:tracePt t="14808" x="922338" y="1916113"/>
          <p14:tracePt t="14809" x="915988" y="1916113"/>
          <p14:tracePt t="14812" x="911225" y="1916113"/>
          <p14:tracePt t="14813" x="904875" y="1916113"/>
          <p14:tracePt t="14815" x="904875" y="1922463"/>
          <p14:tracePt t="14816" x="900113" y="1922463"/>
          <p14:tracePt t="14820" x="893763" y="1922463"/>
          <p14:tracePt t="14821" x="893763" y="1928813"/>
          <p14:tracePt t="14824" x="887413" y="1928813"/>
          <p14:tracePt t="14826" x="887413" y="1933575"/>
          <p14:tracePt t="14827" x="882650" y="1933575"/>
          <p14:tracePt t="14832" x="876300" y="1939925"/>
          <p14:tracePt t="14840" x="876300" y="1944688"/>
          <p14:tracePt t="14842" x="871538" y="1944688"/>
          <p14:tracePt t="14848" x="871538" y="1951038"/>
          <p14:tracePt t="14852" x="871538" y="1955800"/>
          <p14:tracePt t="14860" x="871538" y="1962150"/>
          <p14:tracePt t="14868" x="871538" y="1966913"/>
          <p14:tracePt t="14875" x="871538" y="1973263"/>
          <p14:tracePt t="14878" x="871538" y="1978025"/>
          <p14:tracePt t="14884" x="871538" y="1984375"/>
          <p14:tracePt t="14889" x="871538" y="1990725"/>
          <p14:tracePt t="14910" x="893763" y="2012950"/>
          <p14:tracePt t="14914" x="900113" y="2017713"/>
          <p14:tracePt t="14917" x="900113" y="2024063"/>
          <p14:tracePt t="14920" x="904875" y="2024063"/>
          <p14:tracePt t="14923" x="911225" y="2028825"/>
          <p14:tracePt t="14927" x="915988" y="2028825"/>
          <p14:tracePt t="14929" x="915988" y="2035175"/>
          <p14:tracePt t="14931" x="922338" y="2035175"/>
          <p14:tracePt t="14934" x="927100" y="2039938"/>
          <p14:tracePt t="14938" x="933450" y="2046288"/>
          <p14:tracePt t="14938" x="938213" y="2046288"/>
          <p14:tracePt t="14941" x="944563" y="2051050"/>
          <p14:tracePt t="14944" x="949325" y="2051050"/>
          <p14:tracePt t="14945" x="955675" y="2057400"/>
          <p14:tracePt t="14947" x="960438" y="2057400"/>
          <p14:tracePt t="14950" x="966788" y="2063750"/>
          <p14:tracePt t="14952" x="973138" y="2068513"/>
          <p14:tracePt t="14953" x="977900" y="2068513"/>
          <p14:tracePt t="14955" x="984250" y="2068513"/>
          <p14:tracePt t="14958" x="989013" y="2074863"/>
          <p14:tracePt t="14959" x="995363" y="2074863"/>
          <p14:tracePt t="14960" x="1000125" y="2074863"/>
          <p14:tracePt t="14962" x="1006475" y="2079625"/>
          <p14:tracePt t="14963" x="1011238" y="2079625"/>
          <p14:tracePt t="14964" x="1017588" y="2079625"/>
          <p14:tracePt t="14965" x="1022350" y="2085975"/>
          <p14:tracePt t="14966" x="1028700" y="2085975"/>
          <p14:tracePt t="14967" x="1035050" y="2090738"/>
          <p14:tracePt t="14970" x="1039813" y="2090738"/>
          <p14:tracePt t="14972" x="1050925" y="2097088"/>
          <p14:tracePt t="14973" x="1057275" y="2097088"/>
          <p14:tracePt t="14974" x="1062038" y="2097088"/>
          <p14:tracePt t="14975" x="1068388" y="2097088"/>
          <p14:tracePt t="14976" x="1073150" y="2101850"/>
          <p14:tracePt t="14977" x="1079500" y="2101850"/>
          <p14:tracePt t="14978" x="1084263" y="2108200"/>
          <p14:tracePt t="14979" x="1095375" y="2108200"/>
          <p14:tracePt t="14981" x="1101725" y="2108200"/>
          <p14:tracePt t="14982" x="1112838" y="2112963"/>
          <p14:tracePt t="14984" x="1119188" y="2112963"/>
          <p14:tracePt t="14985" x="1130300" y="2112963"/>
          <p14:tracePt t="14986" x="1135063" y="2119313"/>
          <p14:tracePt t="14988" x="1146175" y="2124075"/>
          <p14:tracePt t="14989" x="1157288" y="2124075"/>
          <p14:tracePt t="14990" x="1163638" y="2124075"/>
          <p14:tracePt t="14991" x="1168400" y="2124075"/>
          <p14:tracePt t="14993" x="1185863" y="2130425"/>
          <p14:tracePt t="14995" x="1192213" y="2136775"/>
          <p14:tracePt t="14995" x="1203325" y="2136775"/>
          <p14:tracePt t="14996" x="1208088" y="2136775"/>
          <p14:tracePt t="14997" x="1214438" y="2136775"/>
          <p14:tracePt t="14998" x="1219200" y="2136775"/>
          <p14:tracePt t="14999" x="1230313" y="2141538"/>
          <p14:tracePt t="15001" x="1243013" y="2147888"/>
          <p14:tracePt t="15002" x="1254125" y="2147888"/>
          <p14:tracePt t="15003" x="1258888" y="2147888"/>
          <p14:tracePt t="15004" x="1265238" y="2147888"/>
          <p14:tracePt t="15005" x="1276350" y="2147888"/>
          <p14:tracePt t="15007" x="1281113" y="2152650"/>
          <p14:tracePt t="15007" x="1287463" y="2152650"/>
          <p14:tracePt t="15008" x="1298575" y="2152650"/>
          <p14:tracePt t="15009" x="1303338" y="2159000"/>
          <p14:tracePt t="15010" x="1309688" y="2159000"/>
          <p14:tracePt t="15011" x="1320800" y="2163763"/>
          <p14:tracePt t="15012" x="1327150" y="2163763"/>
          <p14:tracePt t="15013" x="1331913" y="2163763"/>
          <p14:tracePt t="15014" x="1343025" y="2163763"/>
          <p14:tracePt t="15015" x="1349375" y="2163763"/>
          <p14:tracePt t="15016" x="1354138" y="2163763"/>
          <p14:tracePt t="15017" x="1365250" y="2170113"/>
          <p14:tracePt t="15018" x="1371600" y="2170113"/>
          <p14:tracePt t="15019" x="1376363" y="2170113"/>
          <p14:tracePt t="15021" x="1404938" y="2174875"/>
          <p14:tracePt t="15023" x="1422400" y="2174875"/>
          <p14:tracePt t="15024" x="1433513" y="2174875"/>
          <p14:tracePt t="15026" x="1444625" y="2181225"/>
          <p14:tracePt t="15027" x="1450975" y="2181225"/>
          <p14:tracePt t="15028" x="1455738" y="2181225"/>
          <p14:tracePt t="15029" x="1466850" y="2185988"/>
          <p14:tracePt t="15030" x="1473200" y="2185988"/>
          <p14:tracePt t="15031" x="1477963" y="2185988"/>
          <p14:tracePt t="15032" x="1489075" y="2185988"/>
          <p14:tracePt t="15033" x="1495425" y="2185988"/>
          <p14:tracePt t="15034" x="1506538" y="2185988"/>
          <p14:tracePt t="15035" x="1511300" y="2185988"/>
          <p14:tracePt t="15036" x="1524000" y="2185988"/>
          <p14:tracePt t="15037" x="1535113" y="2192338"/>
          <p14:tracePt t="15039" x="1546225" y="2192338"/>
          <p14:tracePt t="15040" x="1557338" y="2192338"/>
          <p14:tracePt t="15042" x="1568450" y="2198688"/>
          <p14:tracePt t="15043" x="1579563" y="2198688"/>
          <p14:tracePt t="15044" x="1590675" y="2198688"/>
          <p14:tracePt t="15046" x="1601788" y="2198688"/>
          <p14:tracePt t="15047" x="1608138" y="2203450"/>
          <p14:tracePt t="15048" x="1624013" y="2203450"/>
          <p14:tracePt t="15050" x="1641475" y="2203450"/>
          <p14:tracePt t="15051" x="1646238" y="2203450"/>
          <p14:tracePt t="15052" x="1658938" y="2203450"/>
          <p14:tracePt t="15053" x="1663700" y="2203450"/>
          <p14:tracePt t="15054" x="1674813" y="2203450"/>
          <p14:tracePt t="15056" x="1685925" y="2203450"/>
          <p14:tracePt t="15057" x="1697038" y="2203450"/>
          <p14:tracePt t="15058" x="1708150" y="2203450"/>
          <p14:tracePt t="15059" x="1714500" y="2203450"/>
          <p14:tracePt t="15060" x="1725613" y="2209800"/>
          <p14:tracePt t="15061" x="1731963" y="2209800"/>
          <p14:tracePt t="15062" x="1747838" y="2209800"/>
          <p14:tracePt t="15063" x="1754188" y="2209800"/>
          <p14:tracePt t="15064" x="1758950" y="2209800"/>
          <p14:tracePt t="15065" x="1770063" y="2209800"/>
          <p14:tracePt t="15066" x="1781175" y="2209800"/>
          <p14:tracePt t="15067" x="1793875" y="2209800"/>
          <p14:tracePt t="15069" x="1804988" y="2209800"/>
          <p14:tracePt t="15070" x="1816100" y="2209800"/>
          <p14:tracePt t="15071" x="1827213" y="2209800"/>
          <p14:tracePt t="15072" x="1827213" y="2214563"/>
          <p14:tracePt t="15073" x="1843088" y="2214563"/>
          <p14:tracePt t="15074" x="1849438" y="2214563"/>
          <p14:tracePt t="15076" x="1866900" y="2214563"/>
          <p14:tracePt t="15077" x="1882775" y="2214563"/>
          <p14:tracePt t="15079" x="1893888" y="2214563"/>
          <p14:tracePt t="15080" x="1905000" y="2214563"/>
          <p14:tracePt t="15081" x="1911350" y="2214563"/>
          <p14:tracePt t="15082" x="1927225" y="2214563"/>
          <p14:tracePt t="15084" x="1944688" y="2214563"/>
          <p14:tracePt t="15085" x="1955800" y="2214563"/>
          <p14:tracePt t="15086" x="1962150" y="2214563"/>
          <p14:tracePt t="15087" x="1966913" y="2214563"/>
          <p14:tracePt t="15088" x="1984375" y="2214563"/>
          <p14:tracePt t="15090" x="1995488" y="2214563"/>
          <p14:tracePt t="15090" x="2006600" y="2214563"/>
          <p14:tracePt t="15091" x="2012950" y="2214563"/>
          <p14:tracePt t="15092" x="2017713" y="2214563"/>
          <p14:tracePt t="15093" x="2024063" y="2214563"/>
          <p14:tracePt t="15094" x="2039938" y="2214563"/>
          <p14:tracePt t="15095" x="2051050" y="2214563"/>
          <p14:tracePt t="15096" x="2057400" y="2214563"/>
          <p14:tracePt t="15097" x="2074863" y="2214563"/>
          <p14:tracePt t="15099" x="2090738" y="2214563"/>
          <p14:tracePt t="15100" x="2101850" y="2214563"/>
          <p14:tracePt t="15101" x="2108200" y="2214563"/>
          <p14:tracePt t="15102" x="2124075" y="2214563"/>
          <p14:tracePt t="15104" x="2136775" y="2214563"/>
          <p14:tracePt t="15105" x="2147888" y="2214563"/>
          <p14:tracePt t="15106" x="2152650" y="2214563"/>
          <p14:tracePt t="15107" x="2170113" y="2214563"/>
          <p14:tracePt t="15109" x="2185988" y="2214563"/>
          <p14:tracePt t="15110" x="2197100" y="2214563"/>
          <p14:tracePt t="15111" x="2203450" y="2214563"/>
          <p14:tracePt t="15112" x="2209800" y="2214563"/>
          <p14:tracePt t="15113" x="2220913" y="2214563"/>
          <p14:tracePt t="15114" x="2236788" y="2214563"/>
          <p14:tracePt t="15115" x="2247900" y="2214563"/>
          <p14:tracePt t="15116" x="2254250" y="2214563"/>
          <p14:tracePt t="15117" x="2259013" y="2214563"/>
          <p14:tracePt t="15118" x="2270125" y="2214563"/>
          <p14:tracePt t="15119" x="2287588" y="2214563"/>
          <p14:tracePt t="15120" x="2293938" y="2214563"/>
          <p14:tracePt t="15121" x="2298700" y="2214563"/>
          <p14:tracePt t="15122" x="2305050" y="2214563"/>
          <p14:tracePt t="15123" x="2320925" y="2214563"/>
          <p14:tracePt t="15125" x="2332038" y="2214563"/>
          <p14:tracePt t="15126" x="2338388" y="2214563"/>
          <p14:tracePt t="15127" x="2349500" y="2214563"/>
          <p14:tracePt t="15128" x="2366963" y="2214563"/>
          <p14:tracePt t="15129" x="2371725" y="2214563"/>
          <p14:tracePt t="15130" x="2378075" y="2214563"/>
          <p14:tracePt t="15131" x="2389188" y="2214563"/>
          <p14:tracePt t="15132" x="2400300" y="2214563"/>
          <p14:tracePt t="15133" x="2405063" y="2214563"/>
          <p14:tracePt t="15134" x="2411413" y="2214563"/>
          <p14:tracePt t="15135" x="2428875" y="2214563"/>
          <p14:tracePt t="15136" x="2439988" y="2209800"/>
          <p14:tracePt t="15137" x="2444750" y="2209800"/>
          <p14:tracePt t="15138" x="2451100" y="2209800"/>
          <p14:tracePt t="15139" x="2455863" y="2209800"/>
          <p14:tracePt t="15140" x="2466975" y="2209800"/>
          <p14:tracePt t="15141" x="2473325" y="2209800"/>
          <p14:tracePt t="15142" x="2490788" y="2209800"/>
          <p14:tracePt t="15143" x="2495550" y="2209800"/>
          <p14:tracePt t="15144" x="2506663" y="2209800"/>
          <p14:tracePt t="15145" x="2513013" y="2209800"/>
          <p14:tracePt t="15146" x="2524125" y="2209800"/>
          <p14:tracePt t="15147" x="2528888" y="2209800"/>
          <p14:tracePt t="15148" x="2540000" y="2209800"/>
          <p14:tracePt t="15149" x="2546350" y="2209800"/>
          <p14:tracePt t="15150" x="2563813" y="2203450"/>
          <p14:tracePt t="15151" x="2568575" y="2203450"/>
          <p14:tracePt t="15152" x="2579688" y="2203450"/>
          <p14:tracePt t="15153" x="2586038" y="2203450"/>
          <p14:tracePt t="15154" x="2590800" y="2203450"/>
          <p14:tracePt t="15155" x="2601913" y="2198688"/>
          <p14:tracePt t="15156" x="2613025" y="2198688"/>
          <p14:tracePt t="15158" x="2625725" y="2198688"/>
          <p14:tracePt t="15160" x="2636838" y="2198688"/>
          <p14:tracePt t="15161" x="2647950" y="2192338"/>
          <p14:tracePt t="15162" x="2652713" y="2192338"/>
          <p14:tracePt t="15163" x="2659063" y="2192338"/>
          <p14:tracePt t="15164" x="2674938" y="2192338"/>
          <p14:tracePt t="15165" x="2681288" y="2192338"/>
          <p14:tracePt t="15167" x="2692400" y="2192338"/>
          <p14:tracePt t="15168" x="2703513" y="2192338"/>
          <p14:tracePt t="15170" x="2714625" y="2192338"/>
          <p14:tracePt t="15171" x="2720975" y="2185988"/>
          <p14:tracePt t="15173" x="2736850" y="2185988"/>
          <p14:tracePt t="15174" x="2743200" y="2185988"/>
          <p14:tracePt t="15175" x="2747963" y="2185988"/>
          <p14:tracePt t="15176" x="2754313" y="2181225"/>
          <p14:tracePt t="15177" x="2760663" y="2181225"/>
          <p14:tracePt t="15178" x="2771775" y="2181225"/>
          <p14:tracePt t="15179" x="2776538" y="2181225"/>
          <p14:tracePt t="15180" x="2782888" y="2181225"/>
          <p14:tracePt t="15181" x="2794000" y="2181225"/>
          <p14:tracePt t="15182" x="2805113" y="2181225"/>
          <p14:tracePt t="15184" x="2809875" y="2181225"/>
          <p14:tracePt t="15185" x="2816225" y="2174875"/>
          <p14:tracePt t="15187" x="2833688" y="2174875"/>
          <p14:tracePt t="15188" x="2838450" y="2174875"/>
          <p14:tracePt t="15190" x="2844800" y="2174875"/>
          <p14:tracePt t="15191" x="2849563" y="2174875"/>
          <p14:tracePt t="15192" x="2855913" y="2174875"/>
          <p14:tracePt t="15193" x="2867025" y="2174875"/>
          <p14:tracePt t="15194" x="2871788" y="2170113"/>
          <p14:tracePt t="15195" x="2878138" y="2170113"/>
          <p14:tracePt t="15196" x="2889250" y="2170113"/>
          <p14:tracePt t="15198" x="2895600" y="2163763"/>
          <p14:tracePt t="15199" x="2906713" y="2163763"/>
          <p14:tracePt t="15201" x="2911475" y="2163763"/>
          <p14:tracePt t="15202" x="2922588" y="2163763"/>
          <p14:tracePt t="15204" x="2928938" y="2163763"/>
          <p14:tracePt t="15205" x="2933700" y="2163763"/>
          <p14:tracePt t="15206" x="2940050" y="2159000"/>
          <p14:tracePt t="15207" x="2944813" y="2159000"/>
          <p14:tracePt t="15208" x="2951163" y="2159000"/>
          <p14:tracePt t="15209" x="2955925" y="2152650"/>
          <p14:tracePt t="15211" x="2962275" y="2152650"/>
          <p14:tracePt t="15212" x="2968625" y="2152650"/>
          <p14:tracePt t="15213" x="2973388" y="2152650"/>
          <p14:tracePt t="15215" x="2979738" y="2152650"/>
          <p14:tracePt t="15216" x="2990850" y="2152650"/>
          <p14:tracePt t="15217" x="2990850" y="2147888"/>
          <p14:tracePt t="15218" x="2995613" y="2147888"/>
          <p14:tracePt t="15219" x="3001963" y="2147888"/>
          <p14:tracePt t="15220" x="3006725" y="2147888"/>
          <p14:tracePt t="15222" x="3013075" y="2147888"/>
          <p14:tracePt t="15223" x="3017838" y="2147888"/>
          <p14:tracePt t="15225" x="3024188" y="2147888"/>
          <p14:tracePt t="15226" x="3028950" y="2141538"/>
          <p14:tracePt t="15227" x="3041650" y="2141538"/>
          <p14:tracePt t="15229" x="3046413" y="2141538"/>
          <p14:tracePt t="15231" x="3052763" y="2141538"/>
          <p14:tracePt t="15232" x="3057525" y="2136775"/>
          <p14:tracePt t="15233" x="3063875" y="2136775"/>
          <p14:tracePt t="15234" x="3068638" y="2136775"/>
          <p14:tracePt t="15236" x="3068638" y="2130425"/>
          <p14:tracePt t="15237" x="3074988" y="2130425"/>
          <p14:tracePt t="15238" x="3079750" y="2130425"/>
          <p14:tracePt t="15239" x="3086100" y="2130425"/>
          <p14:tracePt t="15241" x="3090863" y="2130425"/>
          <p14:tracePt t="15243" x="3097213" y="2130425"/>
          <p14:tracePt t="15244" x="3103563" y="2124075"/>
          <p14:tracePt t="15245" x="3108325" y="2124075"/>
          <p14:tracePt t="15247" x="3114675" y="2124075"/>
          <p14:tracePt t="15248" x="3119438" y="2124075"/>
          <p14:tracePt t="15249" x="3125788" y="2124075"/>
          <p14:tracePt t="15250" x="3125788" y="2119313"/>
          <p14:tracePt t="15251" x="3130550" y="2119313"/>
          <p14:tracePt t="15253" x="3136900" y="2119313"/>
          <p14:tracePt t="15254" x="3141663" y="2119313"/>
          <p14:tracePt t="15256" x="3148013" y="2119313"/>
          <p14:tracePt t="15257" x="3152775" y="2119313"/>
          <p14:tracePt t="15258" x="3159125" y="2112963"/>
          <p14:tracePt t="15260" x="3163888" y="2112963"/>
          <p14:tracePt t="15261" x="3163888" y="2108200"/>
          <p14:tracePt t="15262" x="3170238" y="2108200"/>
          <p14:tracePt t="15264" x="3176588" y="2108200"/>
          <p14:tracePt t="15266" x="3181350" y="2108200"/>
          <p14:tracePt t="15267" x="3187700" y="2108200"/>
          <p14:tracePt t="15269" x="3192463" y="2101850"/>
          <p14:tracePt t="15271" x="3198813" y="2101850"/>
          <p14:tracePt t="15273" x="3203575" y="2101850"/>
          <p14:tracePt t="15274" x="3209925" y="2101850"/>
          <p14:tracePt t="15276" x="3214688" y="2097088"/>
          <p14:tracePt t="15278" x="3221038" y="2097088"/>
          <p14:tracePt t="15280" x="3225800" y="2097088"/>
          <p14:tracePt t="15281" x="3232150" y="2097088"/>
          <p14:tracePt t="15283" x="3238500" y="2090738"/>
          <p14:tracePt t="15285" x="3243263" y="2090738"/>
          <p14:tracePt t="15287" x="3249613" y="2085975"/>
          <p14:tracePt t="15288" x="3254375" y="2085975"/>
          <p14:tracePt t="15290" x="3260725" y="2085975"/>
          <p14:tracePt t="15292" x="3265488" y="2085975"/>
          <p14:tracePt t="15294" x="3271838" y="2085975"/>
          <p14:tracePt t="15296" x="3276600" y="2079625"/>
          <p14:tracePt t="15298" x="3282950" y="2079625"/>
          <p14:tracePt t="15300" x="3287713" y="2079625"/>
          <p14:tracePt t="15303" x="3294063" y="2079625"/>
          <p14:tracePt t="15305" x="3298825" y="2079625"/>
          <p14:tracePt t="15306" x="3305175" y="2074863"/>
          <p14:tracePt t="15309" x="3311525" y="2074863"/>
          <p14:tracePt t="15311" x="3316288" y="2074863"/>
          <p14:tracePt t="15312" x="3322638" y="2074863"/>
          <p14:tracePt t="15315" x="3327400" y="2068513"/>
          <p14:tracePt t="15317" x="3333750" y="2068513"/>
          <p14:tracePt t="15320" x="3338513" y="2068513"/>
          <p14:tracePt t="15321" x="3344863" y="2063750"/>
          <p14:tracePt t="15324" x="3349625" y="2063750"/>
          <p14:tracePt t="15327" x="3355975" y="2063750"/>
          <p14:tracePt t="15330" x="3360738" y="2063750"/>
          <p14:tracePt t="15332" x="3367088" y="2063750"/>
          <p14:tracePt t="15333" x="3367088" y="2057400"/>
          <p14:tracePt t="15336" x="3371850" y="2057400"/>
          <p14:tracePt t="15340" x="3378200" y="2057400"/>
          <p14:tracePt t="15343" x="3384550" y="2057400"/>
          <p14:tracePt t="15344" x="3384550" y="2051050"/>
          <p14:tracePt t="15345" x="3389313" y="2051050"/>
          <p14:tracePt t="15350" x="3395663" y="2051050"/>
          <p14:tracePt t="15356" x="3400425" y="2046288"/>
          <p14:tracePt t="15362" x="3400425" y="2039938"/>
          <p14:tracePt t="15365" x="3406775" y="2039938"/>
          <p14:tracePt t="15372" x="3411538" y="2039938"/>
          <p14:tracePt t="15375" x="3411538" y="2035175"/>
          <p14:tracePt t="15385" x="3411538" y="2028825"/>
          <p14:tracePt t="15394" x="3411538" y="2024063"/>
          <p14:tracePt t="15398" x="3411538" y="2017713"/>
          <p14:tracePt t="15403" x="3411538" y="2012950"/>
          <p14:tracePt t="15408" x="3411538" y="2006600"/>
          <p14:tracePt t="15413" x="3406775" y="2006600"/>
          <p14:tracePt t="15414" x="3406775" y="2001838"/>
          <p14:tracePt t="15416" x="3406775" y="1995488"/>
          <p14:tracePt t="15420" x="3400425" y="1995488"/>
          <p14:tracePt t="15421" x="3400425" y="1990725"/>
          <p14:tracePt t="15425" x="3395663" y="1984375"/>
          <p14:tracePt t="15428" x="3395663" y="1978025"/>
          <p14:tracePt t="15429" x="3389313" y="1978025"/>
          <p14:tracePt t="15431" x="3384550" y="1973263"/>
          <p14:tracePt t="15435" x="3384550" y="1966913"/>
          <p14:tracePt t="15437" x="3378200" y="1966913"/>
          <p14:tracePt t="15439" x="3378200" y="1962150"/>
          <p14:tracePt t="15440" x="3371850" y="1962150"/>
          <p14:tracePt t="15444" x="3371850" y="1955800"/>
          <p14:tracePt t="15445" x="3367088" y="1955800"/>
          <p14:tracePt t="15448" x="3360738" y="1951038"/>
          <p14:tracePt t="15451" x="3355975" y="1951038"/>
          <p14:tracePt t="15453" x="3355975" y="1944688"/>
          <p14:tracePt t="15456" x="3349625" y="1944688"/>
          <p14:tracePt t="15460" x="3344863" y="1939925"/>
          <p14:tracePt t="15462" x="3338513" y="1939925"/>
          <p14:tracePt t="15466" x="3333750" y="1939925"/>
          <p14:tracePt t="15467" x="3333750" y="1933575"/>
          <p14:tracePt t="15469" x="3327400" y="1933575"/>
          <p14:tracePt t="15470" x="3327400" y="1928813"/>
          <p14:tracePt t="15472" x="3322638" y="1928813"/>
          <p14:tracePt t="15474" x="3316288" y="1928813"/>
          <p14:tracePt t="15477" x="3311525" y="1922463"/>
          <p14:tracePt t="15479" x="3305175" y="1922463"/>
          <p14:tracePt t="15482" x="3298825" y="1922463"/>
          <p14:tracePt t="15483" x="3298825" y="1916113"/>
          <p14:tracePt t="15484" x="3294063" y="1916113"/>
          <p14:tracePt t="15486" x="3287713" y="1916113"/>
          <p14:tracePt t="15488" x="3282950" y="1916113"/>
          <p14:tracePt t="15490" x="3276600" y="1911350"/>
          <p14:tracePt t="15492" x="3271838" y="1905000"/>
          <p14:tracePt t="15493" x="3265488" y="1905000"/>
          <p14:tracePt t="15495" x="3260725" y="1905000"/>
          <p14:tracePt t="15496" x="3254375" y="1905000"/>
          <p14:tracePt t="15497" x="3249613" y="1900238"/>
          <p14:tracePt t="15499" x="3243263" y="1900238"/>
          <p14:tracePt t="15500" x="3232150" y="1900238"/>
          <p14:tracePt t="15502" x="3225800" y="1893888"/>
          <p14:tracePt t="15503" x="3221038" y="1893888"/>
          <p14:tracePt t="15504" x="3214688" y="1893888"/>
          <p14:tracePt t="15506" x="3209925" y="1893888"/>
          <p14:tracePt t="15507" x="3209925" y="1889125"/>
          <p14:tracePt t="15508" x="3198813" y="1889125"/>
          <p14:tracePt t="15509" x="3187700" y="1882775"/>
          <p14:tracePt t="15511" x="3181350" y="1882775"/>
          <p14:tracePt t="15512" x="3176588" y="1882775"/>
          <p14:tracePt t="15513" x="3170238" y="1882775"/>
          <p14:tracePt t="15514" x="3163888" y="1878013"/>
          <p14:tracePt t="15515" x="3159125" y="1878013"/>
          <p14:tracePt t="15517" x="3148013" y="1878013"/>
          <p14:tracePt t="15519" x="3136900" y="1871663"/>
          <p14:tracePt t="15520" x="3125788" y="1871663"/>
          <p14:tracePt t="15521" x="3119438" y="1866900"/>
          <p14:tracePt t="15522" x="3114675" y="1866900"/>
          <p14:tracePt t="15523" x="3108325" y="1866900"/>
          <p14:tracePt t="15525" x="3097213" y="1860550"/>
          <p14:tracePt t="15526" x="3086100" y="1860550"/>
          <p14:tracePt t="15527" x="3079750" y="1860550"/>
          <p14:tracePt t="15529" x="3068638" y="1855788"/>
          <p14:tracePt t="15531" x="3057525" y="1855788"/>
          <p14:tracePt t="15532" x="3046413" y="1855788"/>
          <p14:tracePt t="15534" x="3041650" y="1855788"/>
          <p14:tracePt t="15535" x="3028950" y="1849438"/>
          <p14:tracePt t="15536" x="3024188" y="1849438"/>
          <p14:tracePt t="15537" x="3017838" y="1849438"/>
          <p14:tracePt t="15538" x="3006725" y="1843088"/>
          <p14:tracePt t="15539" x="3001963" y="1843088"/>
          <p14:tracePt t="15540" x="2995613" y="1843088"/>
          <p14:tracePt t="15543" x="2984500" y="1843088"/>
          <p14:tracePt t="15545" x="2962275" y="1838325"/>
          <p14:tracePt t="15546" x="2955925" y="1838325"/>
          <p14:tracePt t="15547" x="2951163" y="1838325"/>
          <p14:tracePt t="15548" x="2944813" y="1838325"/>
          <p14:tracePt t="15549" x="2940050" y="1831975"/>
          <p14:tracePt t="15550" x="2933700" y="1831975"/>
          <p14:tracePt t="15551" x="2928938" y="1831975"/>
          <p14:tracePt t="15552" x="2922588" y="1831975"/>
          <p14:tracePt t="15553" x="2911475" y="1831975"/>
          <p14:tracePt t="15555" x="2906713" y="1831975"/>
          <p14:tracePt t="15556" x="2895600" y="1831975"/>
          <p14:tracePt t="15557" x="2889250" y="1831975"/>
          <p14:tracePt t="15559" x="2882900" y="1831975"/>
          <p14:tracePt t="15560" x="2871788" y="1831975"/>
          <p14:tracePt t="15562" x="2867025" y="1831975"/>
          <p14:tracePt t="15563" x="2860675" y="1831975"/>
          <p14:tracePt t="15564" x="2855913" y="1831975"/>
          <p14:tracePt t="15565" x="2849563" y="1831975"/>
          <p14:tracePt t="15566" x="2838450" y="1831975"/>
          <p14:tracePt t="15569" x="2833688" y="1831975"/>
          <p14:tracePt t="15570" x="2820988" y="1827213"/>
          <p14:tracePt t="15572" x="2809875" y="1827213"/>
          <p14:tracePt t="15574" x="2798763" y="1827213"/>
          <p14:tracePt t="15575" x="2794000" y="1827213"/>
          <p14:tracePt t="15577" x="2787650" y="1827213"/>
          <p14:tracePt t="15578" x="2776538" y="1827213"/>
          <p14:tracePt t="15580" x="2765425" y="1827213"/>
          <p14:tracePt t="15582" x="2760663" y="1827213"/>
          <p14:tracePt t="15583" x="2754313" y="1827213"/>
          <p14:tracePt t="15584" x="2747963" y="1827213"/>
          <p14:tracePt t="15585" x="2743200" y="1827213"/>
          <p14:tracePt t="15587" x="2736850" y="1827213"/>
          <p14:tracePt t="15590" x="2714625" y="1827213"/>
          <p14:tracePt t="15592" x="2709863" y="1827213"/>
          <p14:tracePt t="15593" x="2703513" y="1827213"/>
          <p14:tracePt t="15594" x="2698750" y="1827213"/>
          <p14:tracePt t="15596" x="2687638" y="1827213"/>
          <p14:tracePt t="15597" x="2681288" y="1827213"/>
          <p14:tracePt t="15599" x="2674938" y="1827213"/>
          <p14:tracePt t="15600" x="2670175" y="1827213"/>
          <p14:tracePt t="15601" x="2659063" y="1827213"/>
          <p14:tracePt t="15602" x="2652713" y="1827213"/>
          <p14:tracePt t="15604" x="2647950" y="1827213"/>
          <p14:tracePt t="15605" x="2641600" y="1827213"/>
          <p14:tracePt t="15606" x="2636838" y="1827213"/>
          <p14:tracePt t="15607" x="2630488" y="1827213"/>
          <p14:tracePt t="15608" x="2625725" y="1827213"/>
          <p14:tracePt t="15609" x="2619375" y="1827213"/>
          <p14:tracePt t="15610" x="2613025" y="1827213"/>
          <p14:tracePt t="15611" x="2608263" y="1827213"/>
          <p14:tracePt t="15612" x="2597150" y="1827213"/>
          <p14:tracePt t="15613" x="2590800" y="1827213"/>
          <p14:tracePt t="15614" x="2590800" y="1820863"/>
          <p14:tracePt t="15615" x="2586038" y="1820863"/>
          <p14:tracePt t="15616" x="2579688" y="1820863"/>
          <p14:tracePt t="15617" x="2574925" y="1820863"/>
          <p14:tracePt t="15618" x="2563813" y="1820863"/>
          <p14:tracePt t="15619" x="2557463" y="1820863"/>
          <p14:tracePt t="15620" x="2552700" y="1820863"/>
          <p14:tracePt t="15621" x="2546350" y="1820863"/>
          <p14:tracePt t="15623" x="2540000" y="1820863"/>
          <p14:tracePt t="15625" x="2524125" y="1820863"/>
          <p14:tracePt t="15626" x="2517775" y="1816100"/>
          <p14:tracePt t="15627" x="2506663" y="1816100"/>
          <p14:tracePt t="15629" x="2495550" y="1816100"/>
          <p14:tracePt t="15631" x="2484438" y="1816100"/>
          <p14:tracePt t="15632" x="2478088" y="1816100"/>
          <p14:tracePt t="15633" x="2473325" y="1816100"/>
          <p14:tracePt t="15634" x="2466975" y="1816100"/>
          <p14:tracePt t="15635" x="2462213" y="1816100"/>
          <p14:tracePt t="15636" x="2451100" y="1816100"/>
          <p14:tracePt t="15637" x="2444750" y="1816100"/>
          <p14:tracePt t="15638" x="2439988" y="1816100"/>
          <p14:tracePt t="15639" x="2428875" y="1816100"/>
          <p14:tracePt t="15641" x="2417763" y="1816100"/>
          <p14:tracePt t="15642" x="2411413" y="1816100"/>
          <p14:tracePt t="15643" x="2400300" y="1816100"/>
          <p14:tracePt t="15644" x="2393950" y="1816100"/>
          <p14:tracePt t="15646" x="2389188" y="1816100"/>
          <p14:tracePt t="15647" x="2382838" y="1816100"/>
          <p14:tracePt t="15648" x="2371725" y="1816100"/>
          <p14:tracePt t="15649" x="2360613" y="1816100"/>
          <p14:tracePt t="15650" x="2355850" y="1816100"/>
          <p14:tracePt t="15651" x="2349500" y="1816100"/>
          <p14:tracePt t="15652" x="2338388" y="1816100"/>
          <p14:tracePt t="15653" x="2332038" y="1816100"/>
          <p14:tracePt t="15655" x="2327275" y="1809750"/>
          <p14:tracePt t="15656" x="2309813" y="1809750"/>
          <p14:tracePt t="15658" x="2298700" y="1809750"/>
          <p14:tracePt t="15660" x="2287588" y="1809750"/>
          <p14:tracePt t="15661" x="2282825" y="1809750"/>
          <p14:tracePt t="15662" x="2276475" y="1809750"/>
          <p14:tracePt t="15663" x="2270125" y="1809750"/>
          <p14:tracePt t="15664" x="2265363" y="1809750"/>
          <p14:tracePt t="15665" x="2259013" y="1809750"/>
          <p14:tracePt t="15666" x="2247900" y="1809750"/>
          <p14:tracePt t="15667" x="2243138" y="1809750"/>
          <p14:tracePt t="15668" x="2236788" y="1809750"/>
          <p14:tracePt t="15670" x="2232025" y="1809750"/>
          <p14:tracePt t="15671" x="2220913" y="1809750"/>
          <p14:tracePt t="15674" x="2197100" y="1809750"/>
          <p14:tracePt t="15676" x="2192338" y="1809750"/>
          <p14:tracePt t="15677" x="2185988" y="1809750"/>
          <p14:tracePt t="15678" x="2181225" y="1809750"/>
          <p14:tracePt t="15679" x="2174875" y="1809750"/>
          <p14:tracePt t="15681" x="2163763" y="1809750"/>
          <p14:tracePt t="15682" x="2159000" y="1809750"/>
          <p14:tracePt t="15683" x="2152650" y="1809750"/>
          <p14:tracePt t="15684" x="2147888" y="1809750"/>
          <p14:tracePt t="15685" x="2141538" y="1809750"/>
          <p14:tracePt t="15687" x="2130425" y="1809750"/>
          <p14:tracePt t="15688" x="2124075" y="1809750"/>
          <p14:tracePt t="15690" x="2112963" y="1809750"/>
          <p14:tracePt t="15692" x="2108200" y="1809750"/>
          <p14:tracePt t="15693" x="2097088" y="1809750"/>
          <p14:tracePt t="15695" x="2085975" y="1809750"/>
          <p14:tracePt t="15697" x="2079625" y="1809750"/>
          <p14:tracePt t="15698" x="2074863" y="1809750"/>
          <p14:tracePt t="15699" x="2068513" y="1809750"/>
          <p14:tracePt t="15700" x="2062163" y="1809750"/>
          <p14:tracePt t="15702" x="2057400" y="1809750"/>
          <p14:tracePt t="15703" x="2051050" y="1809750"/>
          <p14:tracePt t="15704" x="2046288" y="1809750"/>
          <p14:tracePt t="15706" x="2035175" y="1809750"/>
          <p14:tracePt t="15708" x="2024063" y="1809750"/>
          <p14:tracePt t="15710" x="2017713" y="1809750"/>
          <p14:tracePt t="15711" x="2012950" y="1809750"/>
          <p14:tracePt t="15712" x="2006600" y="1809750"/>
          <p14:tracePt t="15714" x="1995488" y="1809750"/>
          <p14:tracePt t="15715" x="1989138" y="1809750"/>
          <p14:tracePt t="15717" x="1984375" y="1809750"/>
          <p14:tracePt t="15718" x="1978025" y="1809750"/>
          <p14:tracePt t="15719" x="1973263" y="1809750"/>
          <p14:tracePt t="15722" x="1966913" y="1809750"/>
          <p14:tracePt t="15722" x="1962150" y="1804988"/>
          <p14:tracePt t="15723" x="1955800" y="1804988"/>
          <p14:tracePt t="15725" x="1944688" y="1804988"/>
          <p14:tracePt t="15726" x="1939925" y="1804988"/>
          <p14:tracePt t="15728" x="1933575" y="1804988"/>
          <p14:tracePt t="15729" x="1927225" y="1804988"/>
          <p14:tracePt t="15730" x="1922463" y="1804988"/>
          <p14:tracePt t="15732" x="1916113" y="1804988"/>
          <p14:tracePt t="15733" x="1911350" y="1804988"/>
          <p14:tracePt t="15734" x="1905000" y="1804988"/>
          <p14:tracePt t="15737" x="1889125" y="1804988"/>
          <p14:tracePt t="15739" x="1882775" y="1804988"/>
          <p14:tracePt t="15740" x="1878013" y="1804988"/>
          <p14:tracePt t="15741" x="1871663" y="1798638"/>
          <p14:tracePt t="15743" x="1866900" y="1798638"/>
          <p14:tracePt t="15744" x="1860550" y="1798638"/>
          <p14:tracePt t="15745" x="1854200" y="1798638"/>
          <p14:tracePt t="15747" x="1849438" y="1798638"/>
          <p14:tracePt t="15748" x="1843088" y="1798638"/>
          <p14:tracePt t="15750" x="1838325" y="1798638"/>
          <p14:tracePt t="15751" x="1831975" y="1798638"/>
          <p14:tracePt t="15752" x="1827213" y="1798638"/>
          <p14:tracePt t="15754" x="1820863" y="1798638"/>
          <p14:tracePt t="15757" x="1809750" y="1798638"/>
          <p14:tracePt t="15758" x="1804988" y="1798638"/>
          <p14:tracePt t="15758" x="1798638" y="1798638"/>
          <p14:tracePt t="15759" x="1793875" y="1798638"/>
          <p14:tracePt t="15762" x="1781175" y="1798638"/>
          <p14:tracePt t="15765" x="1776413" y="1798638"/>
          <p14:tracePt t="15766" x="1765300" y="1798638"/>
          <p14:tracePt t="15768" x="1758950" y="1798638"/>
          <p14:tracePt t="15771" x="1754188" y="1798638"/>
          <p14:tracePt t="15772" x="1747838" y="1798638"/>
          <p14:tracePt t="15773" x="1743075" y="1798638"/>
          <p14:tracePt t="15774" x="1736725" y="1798638"/>
          <p14:tracePt t="15777" x="1725613" y="1798638"/>
          <p14:tracePt t="15779" x="1719263" y="1798638"/>
          <p14:tracePt t="15781" x="1714500" y="1798638"/>
          <p14:tracePt t="15782" x="1708150" y="1798638"/>
          <p14:tracePt t="15783" x="1703388" y="1798638"/>
          <p14:tracePt t="15785" x="1697038" y="1798638"/>
          <p14:tracePt t="15788" x="1692275" y="1798638"/>
          <p14:tracePt t="15789" x="1685925" y="1798638"/>
          <p14:tracePt t="15790" x="1681163" y="1798638"/>
          <p14:tracePt t="15792" x="1674813" y="1798638"/>
          <p14:tracePt t="15794" x="1670050" y="1798638"/>
          <p14:tracePt t="15795" x="1663700" y="1798638"/>
          <p14:tracePt t="15798" x="1658938" y="1798638"/>
          <p14:tracePt t="15800" x="1652588" y="1798638"/>
          <p14:tracePt t="15802" x="1646238" y="1798638"/>
          <p14:tracePt t="15803" x="1641475" y="1798638"/>
          <p14:tracePt t="15805" x="1635125" y="1798638"/>
          <p14:tracePt t="15808" x="1630363" y="1798638"/>
          <p14:tracePt t="15810" x="1624013" y="1798638"/>
          <p14:tracePt t="15811" x="1619250" y="1798638"/>
          <p14:tracePt t="15813" x="1612900" y="1798638"/>
          <p14:tracePt t="15815" x="1608138" y="1798638"/>
          <p14:tracePt t="15817" x="1601788" y="1798638"/>
          <p14:tracePt t="15819" x="1597025" y="1798638"/>
          <p14:tracePt t="15820" x="1590675" y="1798638"/>
          <p14:tracePt t="15822" x="1585913" y="1798638"/>
          <p14:tracePt t="15824" x="1579563" y="1798638"/>
          <p14:tracePt t="15825" x="1573213" y="1798638"/>
          <p14:tracePt t="15828" x="1568450" y="1798638"/>
          <p14:tracePt t="15830" x="1562100" y="1798638"/>
          <p14:tracePt t="15832" x="1557338" y="1798638"/>
          <p14:tracePt t="15834" x="1550988" y="1798638"/>
          <p14:tracePt t="15835" x="1546225" y="1798638"/>
          <p14:tracePt t="15837" x="1539875" y="1798638"/>
          <p14:tracePt t="15840" x="1528763" y="1798638"/>
          <p14:tracePt t="15842" x="1524000" y="1798638"/>
          <p14:tracePt t="15843" x="1517650" y="1798638"/>
          <p14:tracePt t="15846" x="1506538" y="1798638"/>
          <p14:tracePt t="15849" x="1500188" y="1798638"/>
          <p14:tracePt t="15850" x="1495425" y="1798638"/>
          <p14:tracePt t="15851" x="1489075" y="1798638"/>
          <p14:tracePt t="15854" x="1484313" y="1798638"/>
          <p14:tracePt t="15855" x="1477963" y="1798638"/>
          <p14:tracePt t="15857" x="1473200" y="1798638"/>
          <p14:tracePt t="15858" x="1466850" y="1798638"/>
          <p14:tracePt t="15860" x="1462088" y="1798638"/>
          <p14:tracePt t="15862" x="1455738" y="1798638"/>
          <p14:tracePt t="15865" x="1444625" y="1798638"/>
          <p14:tracePt t="15868" x="1438275" y="1798638"/>
          <p14:tracePt t="15870" x="1433513" y="1798638"/>
          <p14:tracePt t="15872" x="1422400" y="1798638"/>
          <p14:tracePt t="15875" x="1416050" y="1798638"/>
          <p14:tracePt t="15877" x="1411288" y="1798638"/>
          <p14:tracePt t="15878" x="1404938" y="1798638"/>
          <p14:tracePt t="15881" x="1400175" y="1798638"/>
          <p14:tracePt t="15882" x="1393825" y="1798638"/>
          <p14:tracePt t="15884" x="1389063" y="1798638"/>
          <p14:tracePt t="15885" x="1382713" y="1804988"/>
          <p14:tracePt t="15889" x="1376363" y="1804988"/>
          <p14:tracePt t="15890" x="1376363" y="1809750"/>
          <p14:tracePt t="15903" x="1343025" y="1816100"/>
          <p14:tracePt t="15904" x="1338263" y="1816100"/>
          <p14:tracePt t="15905" x="1331913" y="1816100"/>
          <p14:tracePt t="15908" x="1327150" y="1816100"/>
          <p14:tracePt t="15909" x="1320800" y="1820863"/>
          <p14:tracePt t="15912" x="1316038" y="1820863"/>
          <p14:tracePt t="15915" x="1309688" y="1820863"/>
          <p14:tracePt t="15917" x="1303338" y="1820863"/>
          <p14:tracePt t="15919" x="1298575" y="1820863"/>
          <p14:tracePt t="15920" x="1298575" y="1827213"/>
          <p14:tracePt t="15921" x="1292225" y="1827213"/>
          <p14:tracePt t="15924" x="1287463" y="1827213"/>
          <p14:tracePt t="15925" x="1287463" y="1831975"/>
          <p14:tracePt t="15927" x="1276350" y="1831975"/>
          <p14:tracePt t="15930" x="1270000" y="1831975"/>
          <p14:tracePt t="15933" x="1265238" y="1831975"/>
          <p14:tracePt t="15934" x="1258888" y="1831975"/>
          <p14:tracePt t="15935" x="1258888" y="1838325"/>
          <p14:tracePt t="15936" x="1254125" y="1838325"/>
          <p14:tracePt t="15939" x="1247775" y="1838325"/>
          <p14:tracePt t="15941" x="1243013" y="1838325"/>
          <p14:tracePt t="15944" x="1236663" y="1843088"/>
          <p14:tracePt t="15945" x="1230313" y="1843088"/>
          <p14:tracePt t="15948" x="1225550" y="1843088"/>
          <p14:tracePt t="15950" x="1219200" y="1843088"/>
          <p14:tracePt t="15953" x="1214438" y="1843088"/>
          <p14:tracePt t="15954" x="1208088" y="1843088"/>
          <p14:tracePt t="15955" x="1208088" y="1849438"/>
          <p14:tracePt t="15958" x="1203325" y="1849438"/>
          <p14:tracePt t="15959" x="1203325" y="1855788"/>
          <p14:tracePt t="15960" x="1196975" y="1855788"/>
          <p14:tracePt t="15963" x="1192213" y="1855788"/>
          <p14:tracePt t="15964" x="1185863" y="1855788"/>
          <p14:tracePt t="15967" x="1181100" y="1855788"/>
          <p14:tracePt t="15969" x="1181100" y="1860550"/>
          <p14:tracePt t="15970" x="1174750" y="1860550"/>
          <p14:tracePt t="15973" x="1168400" y="1860550"/>
          <p14:tracePt t="15975" x="1163638" y="1860550"/>
          <p14:tracePt t="15978" x="1163638" y="1866900"/>
          <p14:tracePt t="15979" x="1157288" y="1866900"/>
          <p14:tracePt t="15981" x="1152525" y="1866900"/>
          <p14:tracePt t="15986" x="1146175" y="1866900"/>
          <p14:tracePt t="15987" x="1141413" y="1871663"/>
          <p14:tracePt t="15990" x="1135063" y="1871663"/>
          <p14:tracePt t="15992" x="1135063" y="1878013"/>
          <p14:tracePt t="15994" x="1130300" y="1878013"/>
          <p14:tracePt t="15999" x="1123950" y="1878013"/>
          <p14:tracePt t="16002" x="1119188" y="1878013"/>
          <p14:tracePt t="16004" x="1119188" y="1882775"/>
          <p14:tracePt t="16007" x="1112838" y="1882775"/>
          <p14:tracePt t="16012" x="1108075" y="1882775"/>
          <p14:tracePt t="16014" x="1108075" y="1889125"/>
          <p14:tracePt t="16018" x="1101725" y="1889125"/>
          <p14:tracePt t="16021" x="1095375" y="1889125"/>
          <p14:tracePt t="16027" x="1095375" y="1893888"/>
          <p14:tracePt t="16029" x="1090613" y="1893888"/>
          <p14:tracePt t="16034" x="1090613" y="1900238"/>
          <p14:tracePt t="16040" x="1084263" y="1900238"/>
          <p14:tracePt t="16051" x="1084263" y="1905000"/>
          <p14:tracePt t="16055" x="1079500" y="1905000"/>
          <p14:tracePt t="16069" x="1073150" y="1905000"/>
          <p14:tracePt t="16076" x="1073150" y="1911350"/>
          <p14:tracePt t="16109" x="1073150" y="1916113"/>
          <p14:tracePt t="16114" x="1068388" y="1916113"/>
          <p14:tracePt t="16125" x="1068388" y="1922463"/>
          <p14:tracePt t="16146" x="1068388" y="1928813"/>
          <p14:tracePt t="16160" x="1068388" y="1933575"/>
          <p14:tracePt t="16161" x="1062038" y="1933575"/>
          <p14:tracePt t="16170" x="1062038" y="1939925"/>
          <p14:tracePt t="16174" x="1062038" y="1944688"/>
          <p14:tracePt t="16183" x="1062038" y="1951038"/>
          <p14:tracePt t="16184" x="1057275" y="1951038"/>
          <p14:tracePt t="16190" x="1057275" y="1955800"/>
          <p14:tracePt t="16199" x="1057275" y="1962150"/>
          <p14:tracePt t="16200" x="1050925" y="1962150"/>
          <p14:tracePt t="16204" x="1050925" y="1966913"/>
          <p14:tracePt t="16206" x="1046163" y="1966913"/>
          <p14:tracePt t="16214" x="1046163" y="1973263"/>
          <p14:tracePt t="16217" x="1039813" y="1973263"/>
          <p14:tracePt t="16229" x="1039813" y="1978025"/>
          <p14:tracePt t="16231" x="1035050" y="1978025"/>
          <p14:tracePt t="16246" x="1028700" y="1978025"/>
          <p14:tracePt t="16253" x="1028700" y="1984375"/>
          <p14:tracePt t="16254" x="1022350" y="1984375"/>
          <p14:tracePt t="16276" x="1017588" y="1984375"/>
          <p14:tracePt t="16358" x="1017588" y="1990725"/>
          <p14:tracePt t="16371" x="1011238" y="1990725"/>
          <p14:tracePt t="16379" x="1011238" y="1995488"/>
          <p14:tracePt t="16496" x="1006475" y="1995488"/>
          <p14:tracePt t="16498" x="1006475" y="2001838"/>
          <p14:tracePt t="16511" x="1006475" y="2006600"/>
          <p14:tracePt t="16516" x="1000125" y="2006600"/>
          <p14:tracePt t="16520" x="1000125" y="2012950"/>
          <p14:tracePt t="16524" x="1000125" y="2017713"/>
          <p14:tracePt t="16530" x="1000125" y="2024063"/>
          <p14:tracePt t="16535" x="1000125" y="2028825"/>
          <p14:tracePt t="16537" x="995363" y="2028825"/>
          <p14:tracePt t="16539" x="995363" y="2035175"/>
          <p14:tracePt t="16542" x="995363" y="2039938"/>
          <p14:tracePt t="16546" x="995363" y="2046288"/>
          <p14:tracePt t="16550" x="989013" y="2051050"/>
          <p14:tracePt t="16554" x="989013" y="2057400"/>
          <p14:tracePt t="16556" x="989013" y="2063750"/>
          <p14:tracePt t="16559" x="989013" y="2068513"/>
          <p14:tracePt t="16560" x="984250" y="2068513"/>
          <p14:tracePt t="16562" x="984250" y="2074863"/>
          <p14:tracePt t="16566" x="977900" y="2079625"/>
          <p14:tracePt t="16567" x="977900" y="2085975"/>
          <p14:tracePt t="16570" x="977900" y="2090738"/>
          <p14:tracePt t="16573" x="977900" y="2097088"/>
          <p14:tracePt t="16576" x="977900" y="2101850"/>
          <p14:tracePt t="16577" x="977900" y="2108200"/>
          <p14:tracePt t="16580" x="977900" y="2112963"/>
          <p14:tracePt t="16583" x="977900" y="2119313"/>
          <p14:tracePt t="16585" x="977900" y="2124075"/>
          <p14:tracePt t="16586" x="977900" y="2130425"/>
          <p14:tracePt t="16588" x="977900" y="2136775"/>
          <p14:tracePt t="16591" x="977900" y="2141538"/>
          <p14:tracePt t="16594" x="977900" y="2147888"/>
          <p14:tracePt t="16595" x="977900" y="2152650"/>
          <p14:tracePt t="16597" x="977900" y="2159000"/>
          <p14:tracePt t="16599" x="977900" y="2163763"/>
          <p14:tracePt t="16601" x="977900" y="2170113"/>
          <p14:tracePt t="16602" x="977900" y="2174875"/>
          <p14:tracePt t="16604" x="977900" y="2181225"/>
          <p14:tracePt t="16606" x="977900" y="2185988"/>
          <p14:tracePt t="16609" x="977900" y="2192338"/>
          <p14:tracePt t="16610" x="977900" y="2198688"/>
          <p14:tracePt t="16611" x="984250" y="2198688"/>
          <p14:tracePt t="16612" x="984250" y="2203450"/>
          <p14:tracePt t="16614" x="984250" y="2209800"/>
          <p14:tracePt t="16617" x="989013" y="2214563"/>
          <p14:tracePt t="16619" x="989013" y="2220913"/>
          <p14:tracePt t="16621" x="989013" y="2225675"/>
          <p14:tracePt t="16622" x="995363" y="2225675"/>
          <p14:tracePt t="16623" x="995363" y="2232025"/>
          <p14:tracePt t="16626" x="995363" y="2236788"/>
          <p14:tracePt t="16627" x="1000125" y="2236788"/>
          <p14:tracePt t="16628" x="1000125" y="2243138"/>
          <p14:tracePt t="16629" x="1006475" y="2247900"/>
          <p14:tracePt t="16632" x="1006475" y="2254250"/>
          <p14:tracePt t="16633" x="1011238" y="2254250"/>
          <p14:tracePt t="16634" x="1011238" y="2259013"/>
          <p14:tracePt t="16639" x="1017588" y="2265363"/>
          <p14:tracePt t="16640" x="1017588" y="2271713"/>
          <p14:tracePt t="16643" x="1022350" y="2276475"/>
          <p14:tracePt t="16645" x="1028700" y="2276475"/>
          <p14:tracePt t="16647" x="1028700" y="2282825"/>
          <p14:tracePt t="16649" x="1035050" y="2282825"/>
          <p14:tracePt t="16650" x="1035050" y="2287588"/>
          <p14:tracePt t="16652" x="1035050" y="2293938"/>
          <p14:tracePt t="16654" x="1039813" y="2293938"/>
          <p14:tracePt t="16657" x="1039813" y="2298700"/>
          <p14:tracePt t="16660" x="1046163" y="2298700"/>
          <p14:tracePt t="16663" x="1050925" y="2305050"/>
          <p14:tracePt t="16668" x="1057275" y="2305050"/>
          <p14:tracePt t="16669" x="1057275" y="2309813"/>
          <p14:tracePt t="16674" x="1057275" y="2316163"/>
          <p14:tracePt t="16675" x="1062038" y="2316163"/>
          <p14:tracePt t="16681" x="1068388" y="2316163"/>
          <p14:tracePt t="16687" x="1073150" y="2316163"/>
          <p14:tracePt t="16689" x="1079500" y="2316163"/>
          <p14:tracePt t="16694" x="1084263" y="2316163"/>
          <p14:tracePt t="16696" x="1084263" y="2320925"/>
          <p14:tracePt t="16699" x="1090613" y="2320925"/>
          <p14:tracePt t="16704" x="1095375" y="2320925"/>
          <p14:tracePt t="16706" x="1101725" y="2320925"/>
          <p14:tracePt t="16711" x="1108075" y="2320925"/>
          <p14:tracePt t="16716" x="1112838" y="2320925"/>
          <p14:tracePt t="16720" x="1119188" y="2320925"/>
          <p14:tracePt t="16722" x="1123950" y="2320925"/>
          <p14:tracePt t="16727" x="1130300" y="2320925"/>
          <p14:tracePt t="16732" x="1135063" y="2320925"/>
          <p14:tracePt t="16737" x="1141413" y="2320925"/>
          <p14:tracePt t="16740" x="1146175" y="2320925"/>
          <p14:tracePt t="16743" x="1146175" y="2316163"/>
          <p14:tracePt t="16747" x="1152525" y="2316163"/>
          <p14:tracePt t="16752" x="1152525" y="2309813"/>
          <p14:tracePt t="16757" x="1157288" y="2309813"/>
          <p14:tracePt t="16900" x="1157288" y="2305050"/>
          <p14:tracePt t="16922" x="1152525" y="2305050"/>
          <p14:tracePt t="16924" x="1152525" y="2298700"/>
          <p14:tracePt t="16931" x="1146175" y="2298700"/>
          <p14:tracePt t="16935" x="1141413" y="2298700"/>
          <p14:tracePt t="16941" x="1141413" y="2293938"/>
          <p14:tracePt t="16943" x="1135063" y="2293938"/>
          <p14:tracePt t="16949" x="1135063" y="2287588"/>
          <p14:tracePt t="16950" x="1130300" y="2287588"/>
          <p14:tracePt t="16959" x="1123950" y="2287588"/>
          <p14:tracePt t="16963" x="1119188" y="2287588"/>
          <p14:tracePt t="16966" x="1119188" y="2282825"/>
          <p14:tracePt t="16974" x="1112838" y="2282825"/>
          <p14:tracePt t="16984" x="1112838" y="2276475"/>
          <p14:tracePt t="16987" x="1108075" y="2276475"/>
          <p14:tracePt t="16997" x="1101725" y="2271713"/>
          <p14:tracePt t="17002" x="1095375" y="2265363"/>
          <p14:tracePt t="17011" x="1090613" y="2259013"/>
          <p14:tracePt t="17018" x="1090613" y="2254250"/>
          <p14:tracePt t="17019" x="1084263" y="2254250"/>
          <p14:tracePt t="17025" x="1084263" y="2247900"/>
          <p14:tracePt t="17027" x="1079500" y="2247900"/>
          <p14:tracePt t="17029" x="1079500" y="2243138"/>
          <p14:tracePt t="17031" x="1073150" y="2243138"/>
          <p14:tracePt t="17036" x="1073150" y="2236788"/>
          <p14:tracePt t="17039" x="1068388" y="2236788"/>
          <p14:tracePt t="17042" x="1068388" y="2232025"/>
          <p14:tracePt t="17046" x="1062038" y="2232025"/>
          <p14:tracePt t="17049" x="1062038" y="2225675"/>
          <p14:tracePt t="17054" x="1057275" y="2225675"/>
          <p14:tracePt t="17056" x="1057275" y="2220913"/>
          <p14:tracePt t="17059" x="1057275" y="2214563"/>
          <p14:tracePt t="17062" x="1050925" y="2214563"/>
          <p14:tracePt t="17066" x="1046163" y="2209800"/>
          <p14:tracePt t="17074" x="1046163" y="2203450"/>
          <p14:tracePt t="17075" x="1039813" y="2203450"/>
          <p14:tracePt t="17082" x="1039813" y="2198688"/>
          <p14:tracePt t="17083" x="1035050" y="2198688"/>
          <p14:tracePt t="17086" x="1035050" y="2192338"/>
          <p14:tracePt t="17091" x="1028700" y="2192338"/>
          <p14:tracePt t="17094" x="1028700" y="2185988"/>
          <p14:tracePt t="17095" x="1022350" y="2185988"/>
          <p14:tracePt t="17104" x="1017588" y="2181225"/>
          <p14:tracePt t="17114" x="1011238" y="2181225"/>
          <p14:tracePt t="17115" x="1011238" y="2174875"/>
          <p14:tracePt t="17121" x="1011238" y="2170113"/>
          <p14:tracePt t="17126" x="1006475" y="2170113"/>
          <p14:tracePt t="17132" x="1000125" y="2170113"/>
          <p14:tracePt t="17133" x="1000125" y="2163763"/>
          <p14:tracePt t="17144" x="995363" y="2163763"/>
          <p14:tracePt t="17146" x="995363" y="2159000"/>
          <p14:tracePt t="17153" x="989013" y="2159000"/>
          <p14:tracePt t="17157" x="989013" y="2152650"/>
          <p14:tracePt t="17161" x="984250" y="2152650"/>
          <p14:tracePt t="17163" x="984250" y="2147888"/>
          <p14:tracePt t="17164" x="977900" y="2147888"/>
          <p14:tracePt t="17170" x="973138" y="2147888"/>
          <p14:tracePt t="17175" x="973138" y="2141538"/>
          <p14:tracePt t="17176" x="966788" y="2141538"/>
          <p14:tracePt t="17182" x="960438" y="2141538"/>
          <p14:tracePt t="17184" x="955675" y="2141538"/>
          <p14:tracePt t="17189" x="949325" y="2141538"/>
          <p14:tracePt t="17194" x="949325" y="2136775"/>
          <p14:tracePt t="17195" x="944563" y="2136775"/>
          <p14:tracePt t="17202" x="938213" y="2136775"/>
          <p14:tracePt t="17206" x="933450" y="2136775"/>
          <p14:tracePt t="17223" x="927100" y="2136775"/>
          <p14:tracePt t="17241" x="922338" y="2136775"/>
          <p14:tracePt t="17250" x="915988" y="2136775"/>
          <p14:tracePt t="17254" x="911225" y="2136775"/>
          <p14:tracePt t="17261" x="904875" y="2141538"/>
          <p14:tracePt t="17268" x="900113" y="2141538"/>
          <p14:tracePt t="17271" x="900113" y="2147888"/>
          <p14:tracePt t="17274" x="893763" y="2152650"/>
          <p14:tracePt t="17277" x="887413" y="2152650"/>
          <p14:tracePt t="17279" x="887413" y="2159000"/>
          <p14:tracePt t="17284" x="882650" y="2159000"/>
          <p14:tracePt t="17285" x="882650" y="2163763"/>
          <p14:tracePt t="17290" x="882650" y="2170113"/>
          <p14:tracePt t="17292" x="882650" y="2174875"/>
          <p14:tracePt t="17293" x="876300" y="2174875"/>
          <p14:tracePt t="17296" x="876300" y="2181225"/>
          <p14:tracePt t="17300" x="876300" y="2185988"/>
          <p14:tracePt t="17304" x="871538" y="2192338"/>
          <p14:tracePt t="17305" x="871538" y="2198688"/>
          <p14:tracePt t="17309" x="871538" y="2203450"/>
          <p14:tracePt t="17313" x="871538" y="2209800"/>
          <p14:tracePt t="17316" x="871538" y="2214563"/>
          <p14:tracePt t="17317" x="871538" y="2220913"/>
          <p14:tracePt t="17321" x="871538" y="2225675"/>
          <p14:tracePt t="17323" x="871538" y="2232025"/>
          <p14:tracePt t="17327" x="871538" y="2236788"/>
          <p14:tracePt t="17331" x="871538" y="2243138"/>
          <p14:tracePt t="17332" x="871538" y="2247900"/>
          <p14:tracePt t="17336" x="871538" y="2254250"/>
          <p14:tracePt t="17340" x="871538" y="2259013"/>
          <p14:tracePt t="17343" x="871538" y="2265363"/>
          <p14:tracePt t="17345" x="871538" y="2271713"/>
          <p14:tracePt t="17349" x="871538" y="2276475"/>
          <p14:tracePt t="17355" x="871538" y="2282825"/>
          <p14:tracePt t="17356" x="871538" y="2287588"/>
          <p14:tracePt t="17358" x="876300" y="2293938"/>
          <p14:tracePt t="17363" x="882650" y="2298700"/>
          <p14:tracePt t="17367" x="887413" y="2305050"/>
          <p14:tracePt t="17369" x="893763" y="2305050"/>
          <p14:tracePt t="17370" x="893763" y="2309813"/>
          <p14:tracePt t="17372" x="900113" y="2316163"/>
          <p14:tracePt t="17375" x="904875" y="2316163"/>
          <p14:tracePt t="17376" x="904875" y="2320925"/>
          <p14:tracePt t="17378" x="911225" y="2320925"/>
          <p14:tracePt t="17380" x="915988" y="2320925"/>
          <p14:tracePt t="17381" x="915988" y="2327275"/>
          <p14:tracePt t="17382" x="922338" y="2327275"/>
          <p14:tracePt t="17384" x="927100" y="2327275"/>
          <p14:tracePt t="17385" x="927100" y="2333625"/>
          <p14:tracePt t="17387" x="933450" y="2333625"/>
          <p14:tracePt t="17389" x="938213" y="2338388"/>
          <p14:tracePt t="17390" x="944563" y="2338388"/>
          <p14:tracePt t="17392" x="949325" y="2344738"/>
          <p14:tracePt t="17394" x="955675" y="2344738"/>
          <p14:tracePt t="17395" x="960438" y="2344738"/>
          <p14:tracePt t="17396" x="966788" y="2344738"/>
          <p14:tracePt t="17397" x="966788" y="2349500"/>
          <p14:tracePt t="17399" x="977900" y="2349500"/>
          <p14:tracePt t="17401" x="984250" y="2349500"/>
          <p14:tracePt t="17402" x="984250" y="2355850"/>
          <p14:tracePt t="17403" x="989013" y="2355850"/>
          <p14:tracePt t="17404" x="995363" y="2360613"/>
          <p14:tracePt t="17405" x="1000125" y="2360613"/>
          <p14:tracePt t="17406" x="1006475" y="2360613"/>
          <p14:tracePt t="17408" x="1017588" y="2360613"/>
          <p14:tracePt t="17409" x="1017588" y="2366963"/>
          <p14:tracePt t="17410" x="1022350" y="2366963"/>
          <p14:tracePt t="17411" x="1028700" y="2366963"/>
          <p14:tracePt t="17412" x="1035050" y="2366963"/>
          <p14:tracePt t="17414" x="1039813" y="2366963"/>
          <p14:tracePt t="17415" x="1046163" y="2371725"/>
          <p14:tracePt t="17416" x="1050925" y="2371725"/>
          <p14:tracePt t="17418" x="1057275" y="2371725"/>
          <p14:tracePt t="17419" x="1068388" y="2378075"/>
          <p14:tracePt t="17421" x="1079500" y="2378075"/>
          <p14:tracePt t="17424" x="1084263" y="2378075"/>
          <p14:tracePt t="17425" x="1095375" y="2382838"/>
          <p14:tracePt t="17426" x="1101725" y="2382838"/>
          <p14:tracePt t="17428" x="1112838" y="2389188"/>
          <p14:tracePt t="17429" x="1119188" y="2389188"/>
          <p14:tracePt t="17431" x="1123950" y="2389188"/>
          <p14:tracePt t="17432" x="1130300" y="2389188"/>
          <p14:tracePt t="17433" x="1135063" y="2389188"/>
          <p14:tracePt t="17434" x="1146175" y="2389188"/>
          <p14:tracePt t="17436" x="1152525" y="2393950"/>
          <p14:tracePt t="17438" x="1157288" y="2393950"/>
          <p14:tracePt t="17438" x="1163638" y="2393950"/>
          <p14:tracePt t="17439" x="1168400" y="2393950"/>
          <p14:tracePt t="17440" x="1174750" y="2393950"/>
          <p14:tracePt t="17441" x="1181100" y="2393950"/>
          <p14:tracePt t="17443" x="1185863" y="2393950"/>
          <p14:tracePt t="17444" x="1196975" y="2393950"/>
          <p14:tracePt t="17445" x="1203325" y="2393950"/>
          <p14:tracePt t="17446" x="1208088" y="2393950"/>
          <p14:tracePt t="17447" x="1208088" y="2400300"/>
          <p14:tracePt t="17448" x="1214438" y="2400300"/>
          <p14:tracePt t="17449" x="1225550" y="2400300"/>
          <p14:tracePt t="17451" x="1230313" y="2400300"/>
          <p14:tracePt t="17452" x="1236663" y="2400300"/>
          <p14:tracePt t="17453" x="1243013" y="2406650"/>
          <p14:tracePt t="17454" x="1247775" y="2406650"/>
          <p14:tracePt t="17455" x="1254125" y="2406650"/>
          <p14:tracePt t="17456" x="1258888" y="2406650"/>
          <p14:tracePt t="17457" x="1265238" y="2406650"/>
          <p14:tracePt t="17459" x="1276350" y="2406650"/>
          <p14:tracePt t="17460" x="1281113" y="2406650"/>
          <p14:tracePt t="17461" x="1287463" y="2406650"/>
          <p14:tracePt t="17463" x="1292225" y="2406650"/>
          <p14:tracePt t="17464" x="1303338" y="2406650"/>
          <p14:tracePt t="17466" x="1309688" y="2406650"/>
          <p14:tracePt t="17467" x="1316038" y="2411413"/>
          <p14:tracePt t="17468" x="1320800" y="2411413"/>
          <p14:tracePt t="17470" x="1327150" y="2411413"/>
          <p14:tracePt t="17471" x="1338263" y="2411413"/>
          <p14:tracePt t="17473" x="1343025" y="2411413"/>
          <p14:tracePt t="17474" x="1349375" y="2411413"/>
          <p14:tracePt t="17475" x="1354138" y="2411413"/>
          <p14:tracePt t="17476" x="1360488" y="2411413"/>
          <p14:tracePt t="17478" x="1365250" y="2411413"/>
          <p14:tracePt t="17479" x="1376363" y="2411413"/>
          <p14:tracePt t="17481" x="1389063" y="2411413"/>
          <p14:tracePt t="17483" x="1393825" y="2417763"/>
          <p14:tracePt t="17484" x="1400175" y="2417763"/>
          <p14:tracePt t="17486" x="1404938" y="2417763"/>
          <p14:tracePt t="17487" x="1411288" y="2417763"/>
          <p14:tracePt t="17489" x="1422400" y="2417763"/>
          <p14:tracePt t="17490" x="1427163" y="2417763"/>
          <p14:tracePt t="17492" x="1438275" y="2422525"/>
          <p14:tracePt t="17494" x="1444625" y="2422525"/>
          <p14:tracePt t="17495" x="1450975" y="2422525"/>
          <p14:tracePt t="17496" x="1455738" y="2422525"/>
          <p14:tracePt t="17498" x="1462088" y="2422525"/>
          <p14:tracePt t="17500" x="1466850" y="2422525"/>
          <p14:tracePt t="17501" x="1473200" y="2422525"/>
          <p14:tracePt t="17502" x="1477963" y="2422525"/>
          <p14:tracePt t="17503" x="1484313" y="2422525"/>
          <p14:tracePt t="17504" x="1489075" y="2422525"/>
          <p14:tracePt t="17505" x="1495425" y="2422525"/>
          <p14:tracePt t="17507" x="1506538" y="2422525"/>
          <p14:tracePt t="17508" x="1511300" y="2422525"/>
          <p14:tracePt t="17510" x="1517650" y="2422525"/>
          <p14:tracePt t="17512" x="1528763" y="2422525"/>
          <p14:tracePt t="17513" x="1528763" y="2428875"/>
          <p14:tracePt t="17514" x="1535113" y="2428875"/>
          <p14:tracePt t="17515" x="1539875" y="2428875"/>
          <p14:tracePt t="17516" x="1546225" y="2428875"/>
          <p14:tracePt t="17518" x="1550988" y="2428875"/>
          <p14:tracePt t="17519" x="1562100" y="2428875"/>
          <p14:tracePt t="17521" x="1573213" y="2428875"/>
          <p14:tracePt t="17523" x="1579563" y="2428875"/>
          <p14:tracePt t="17524" x="1585913" y="2428875"/>
          <p14:tracePt t="17525" x="1590675" y="2428875"/>
          <p14:tracePt t="17527" x="1601788" y="2428875"/>
          <p14:tracePt t="17528" x="1608138" y="2428875"/>
          <p14:tracePt t="17530" x="1612900" y="2428875"/>
          <p14:tracePt t="17531" x="1619250" y="2428875"/>
          <p14:tracePt t="17532" x="1624013" y="2428875"/>
          <p14:tracePt t="17534" x="1630363" y="2428875"/>
          <p14:tracePt t="17535" x="1641475" y="2428875"/>
          <p14:tracePt t="17536" x="1646238" y="2428875"/>
          <p14:tracePt t="17538" x="1652588" y="2428875"/>
          <p14:tracePt t="17539" x="1658938" y="2428875"/>
          <p14:tracePt t="17542" x="1674813" y="2428875"/>
          <p14:tracePt t="17543" x="1681163" y="2428875"/>
          <p14:tracePt t="17545" x="1685925" y="2428875"/>
          <p14:tracePt t="17546" x="1692275" y="2428875"/>
          <p14:tracePt t="17548" x="1703388" y="2428875"/>
          <p14:tracePt t="17549" x="1708150" y="2428875"/>
          <p14:tracePt t="17550" x="1714500" y="2428875"/>
          <p14:tracePt t="17551" x="1719263" y="2428875"/>
          <p14:tracePt t="17552" x="1725613" y="2428875"/>
          <p14:tracePt t="17554" x="1736725" y="2428875"/>
          <p14:tracePt t="17556" x="1747838" y="2428875"/>
          <p14:tracePt t="17558" x="1754188" y="2428875"/>
          <p14:tracePt t="17559" x="1758950" y="2428875"/>
          <p14:tracePt t="17560" x="1765300" y="2428875"/>
          <p14:tracePt t="17562" x="1770063" y="2428875"/>
          <p14:tracePt t="17563" x="1776413" y="2428875"/>
          <p14:tracePt t="17564" x="1781175" y="2428875"/>
          <p14:tracePt t="17565" x="1787525" y="2428875"/>
          <p14:tracePt t="17566" x="1793875" y="2428875"/>
          <p14:tracePt t="17567" x="1798638" y="2428875"/>
          <p14:tracePt t="17568" x="1804988" y="2428875"/>
          <p14:tracePt t="17570" x="1816100" y="2428875"/>
          <p14:tracePt t="17572" x="1820863" y="2428875"/>
          <p14:tracePt t="17574" x="1831975" y="2428875"/>
          <p14:tracePt t="17576" x="1838325" y="2428875"/>
          <p14:tracePt t="17577" x="1843088" y="2428875"/>
          <p14:tracePt t="17578" x="1849438" y="2428875"/>
          <p14:tracePt t="17579" x="1854200" y="2428875"/>
          <p14:tracePt t="17580" x="1860550" y="2428875"/>
          <p14:tracePt t="17581" x="1866900" y="2428875"/>
          <p14:tracePt t="17583" x="1871663" y="2428875"/>
          <p14:tracePt t="17584" x="1878013" y="2428875"/>
          <p14:tracePt t="17586" x="1889125" y="2428875"/>
          <p14:tracePt t="17588" x="1893888" y="2428875"/>
          <p14:tracePt t="17589" x="1900238" y="2428875"/>
          <p14:tracePt t="17590" x="1905000" y="2428875"/>
          <p14:tracePt t="17591" x="1911350" y="2428875"/>
          <p14:tracePt t="17592" x="1916113" y="2428875"/>
          <p14:tracePt t="17594" x="1922463" y="2428875"/>
          <p14:tracePt t="17595" x="1927225" y="2428875"/>
          <p14:tracePt t="17596" x="1933575" y="2428875"/>
          <p14:tracePt t="17597" x="1939925" y="2428875"/>
          <p14:tracePt t="17599" x="1944688" y="2428875"/>
          <p14:tracePt t="17601" x="1955800" y="2428875"/>
          <p14:tracePt t="17604" x="1962150" y="2428875"/>
          <p14:tracePt t="17605" x="1973263" y="2428875"/>
          <p14:tracePt t="17606" x="1978025" y="2428875"/>
          <p14:tracePt t="17608" x="1989138" y="2428875"/>
          <p14:tracePt t="17610" x="1995488" y="2428875"/>
          <p14:tracePt t="17612" x="2006600" y="2428875"/>
          <p14:tracePt t="17614" x="2012950" y="2428875"/>
          <p14:tracePt t="17616" x="2017713" y="2428875"/>
          <p14:tracePt t="17617" x="2024063" y="2428875"/>
          <p14:tracePt t="17618" x="2028825" y="2428875"/>
          <p14:tracePt t="17620" x="2035175" y="2428875"/>
          <p14:tracePt t="17621" x="2039938" y="2428875"/>
          <p14:tracePt t="17622" x="2046288" y="2428875"/>
          <p14:tracePt t="17625" x="2051050" y="2428875"/>
          <p14:tracePt t="17626" x="2057400" y="2428875"/>
          <p14:tracePt t="17627" x="2062163" y="2428875"/>
          <p14:tracePt t="17628" x="2068513" y="2428875"/>
          <p14:tracePt t="17630" x="2074863" y="2428875"/>
          <p14:tracePt t="17631" x="2079625" y="2428875"/>
          <p14:tracePt t="17632" x="2085975" y="2428875"/>
          <p14:tracePt t="17634" x="2090738" y="2428875"/>
          <p14:tracePt t="17636" x="2097088" y="2428875"/>
          <p14:tracePt t="17639" x="2101850" y="2428875"/>
          <p14:tracePt t="17640" x="2108200" y="2428875"/>
          <p14:tracePt t="17641" x="2112963" y="2428875"/>
          <p14:tracePt t="17643" x="2119313" y="2428875"/>
          <p14:tracePt t="17645" x="2124075" y="2428875"/>
          <p14:tracePt t="17647" x="2130425" y="2428875"/>
          <p14:tracePt t="17648" x="2136775" y="2428875"/>
          <p14:tracePt t="17650" x="2141538" y="2428875"/>
          <p14:tracePt t="17653" x="2147888" y="2428875"/>
          <p14:tracePt t="17654" x="2152650" y="2428875"/>
          <p14:tracePt t="17655" x="2159000" y="2428875"/>
          <p14:tracePt t="17656" x="2163763" y="2428875"/>
          <p14:tracePt t="17658" x="2170113" y="2428875"/>
          <p14:tracePt t="17659" x="2174875" y="2428875"/>
          <p14:tracePt t="17661" x="2181225" y="2428875"/>
          <p14:tracePt t="17663" x="2185988" y="2428875"/>
          <p14:tracePt t="17665" x="2192338" y="2428875"/>
          <p14:tracePt t="17666" x="2197100" y="2428875"/>
          <p14:tracePt t="17667" x="2203450" y="2428875"/>
          <p14:tracePt t="17669" x="2209800" y="2428875"/>
          <p14:tracePt t="17671" x="2214563" y="2428875"/>
          <p14:tracePt t="17672" x="2220913" y="2428875"/>
          <p14:tracePt t="17674" x="2225675" y="2428875"/>
          <p14:tracePt t="17676" x="2232025" y="2428875"/>
          <p14:tracePt t="17678" x="2243138" y="2428875"/>
          <p14:tracePt t="17681" x="2247900" y="2428875"/>
          <p14:tracePt t="17682" x="2254250" y="2428875"/>
          <p14:tracePt t="17684" x="2259013" y="2428875"/>
          <p14:tracePt t="17685" x="2265363" y="2428875"/>
          <p14:tracePt t="17687" x="2270125" y="2428875"/>
          <p14:tracePt t="17689" x="2276475" y="2428875"/>
          <p14:tracePt t="17690" x="2282825" y="2428875"/>
          <p14:tracePt t="17691" x="2287588" y="2428875"/>
          <p14:tracePt t="17693" x="2293938" y="2428875"/>
          <p14:tracePt t="17694" x="2298700" y="2428875"/>
          <p14:tracePt t="17695" x="2305050" y="2428875"/>
          <p14:tracePt t="17697" x="2309813" y="2428875"/>
          <p14:tracePt t="17699" x="2316163" y="2428875"/>
          <p14:tracePt t="17700" x="2320925" y="2428875"/>
          <p14:tracePt t="17701" x="2327275" y="2428875"/>
          <p14:tracePt t="17702" x="2327275" y="2422525"/>
          <p14:tracePt t="17703" x="2332038" y="2422525"/>
          <p14:tracePt t="17706" x="2338388" y="2422525"/>
          <p14:tracePt t="17708" x="2349500" y="2422525"/>
          <p14:tracePt t="17710" x="2355850" y="2422525"/>
          <p14:tracePt t="17712" x="2360613" y="2422525"/>
          <p14:tracePt t="17714" x="2366963" y="2422525"/>
          <p14:tracePt t="17715" x="2371725" y="2422525"/>
          <p14:tracePt t="17717" x="2378075" y="2422525"/>
          <p14:tracePt t="17719" x="2382838" y="2417763"/>
          <p14:tracePt t="17721" x="2389188" y="2417763"/>
          <p14:tracePt t="17722" x="2393950" y="2417763"/>
          <p14:tracePt t="17724" x="2400300" y="2417763"/>
          <p14:tracePt t="17727" x="2405063" y="2417763"/>
          <p14:tracePt t="17729" x="2411413" y="2417763"/>
          <p14:tracePt t="17730" x="2417763" y="2417763"/>
          <p14:tracePt t="17732" x="2422525" y="2417763"/>
          <p14:tracePt t="17734" x="2428875" y="2417763"/>
          <p14:tracePt t="17736" x="2433638" y="2417763"/>
          <p14:tracePt t="17737" x="2439988" y="2417763"/>
          <p14:tracePt t="17740" x="2444750" y="2417763"/>
          <p14:tracePt t="17742" x="2451100" y="2411413"/>
          <p14:tracePt t="17744" x="2455863" y="2411413"/>
          <p14:tracePt t="17745" x="2462213" y="2411413"/>
          <p14:tracePt t="17747" x="2466975" y="2411413"/>
          <p14:tracePt t="17749" x="2473325" y="2411413"/>
          <p14:tracePt t="17751" x="2478088" y="2411413"/>
          <p14:tracePt t="17752" x="2484438" y="2411413"/>
          <p14:tracePt t="17754" x="2490788" y="2411413"/>
          <p14:tracePt t="17757" x="2495550" y="2406650"/>
          <p14:tracePt t="17759" x="2501900" y="2406650"/>
          <p14:tracePt t="17760" x="2506663" y="2406650"/>
          <p14:tracePt t="17761" x="2513013" y="2406650"/>
          <p14:tracePt t="17763" x="2517775" y="2406650"/>
          <p14:tracePt t="17765" x="2524125" y="2406650"/>
          <p14:tracePt t="17766" x="2528888" y="2406650"/>
          <p14:tracePt t="17768" x="2535238" y="2406650"/>
          <p14:tracePt t="17769" x="2535238" y="2400300"/>
          <p14:tracePt t="17771" x="2540000" y="2400300"/>
          <p14:tracePt t="17772" x="2546350" y="2400300"/>
          <p14:tracePt t="17773" x="2552700" y="2400300"/>
          <p14:tracePt t="17775" x="2557463" y="2400300"/>
          <p14:tracePt t="17776" x="2557463" y="2393950"/>
          <p14:tracePt t="17777" x="2563813" y="2393950"/>
          <p14:tracePt t="17778" x="2568575" y="2393950"/>
          <p14:tracePt t="17779" x="2574925" y="2393950"/>
          <p14:tracePt t="17781" x="2579688" y="2393950"/>
          <p14:tracePt t="17783" x="2586038" y="2393950"/>
          <p14:tracePt t="17785" x="2590800" y="2389188"/>
          <p14:tracePt t="17786" x="2597150" y="2389188"/>
          <p14:tracePt t="17788" x="2601913" y="2389188"/>
          <p14:tracePt t="17789" x="2608263" y="2389188"/>
          <p14:tracePt t="17790" x="2613025" y="2389188"/>
          <p14:tracePt t="17792" x="2619375" y="2382838"/>
          <p14:tracePt t="17794" x="2625725" y="2382838"/>
          <p14:tracePt t="17796" x="2630488" y="2382838"/>
          <p14:tracePt t="17797" x="2636838" y="2382838"/>
          <p14:tracePt t="17799" x="2641600" y="2382838"/>
          <p14:tracePt t="17800" x="2641600" y="2378075"/>
          <p14:tracePt t="17801" x="2647950" y="2378075"/>
          <p14:tracePt t="17803" x="2652713" y="2378075"/>
          <p14:tracePt t="17804" x="2659063" y="2371725"/>
          <p14:tracePt t="17806" x="2663825" y="2371725"/>
          <p14:tracePt t="17808" x="2670175" y="2371725"/>
          <p14:tracePt t="17810" x="2674938" y="2371725"/>
          <p14:tracePt t="17811" x="2674938" y="2366963"/>
          <p14:tracePt t="17812" x="2681288" y="2366963"/>
          <p14:tracePt t="17813" x="2687638" y="2366963"/>
          <p14:tracePt t="17815" x="2692400" y="2366963"/>
          <p14:tracePt t="17817" x="2698750" y="2360613"/>
          <p14:tracePt t="17819" x="2703513" y="2360613"/>
          <p14:tracePt t="17820" x="2709863" y="2360613"/>
          <p14:tracePt t="17822" x="2714625" y="2360613"/>
          <p14:tracePt t="17823" x="2714625" y="2355850"/>
          <p14:tracePt t="17824" x="2720975" y="2355850"/>
          <p14:tracePt t="17826" x="2725738" y="2349500"/>
          <p14:tracePt t="17827" x="2732088" y="2349500"/>
          <p14:tracePt t="17829" x="2736850" y="2349500"/>
          <p14:tracePt t="17832" x="2743200" y="2344738"/>
          <p14:tracePt t="17834" x="2747963" y="2344738"/>
          <p14:tracePt t="17835" x="2754313" y="2344738"/>
          <p14:tracePt t="17837" x="2760663" y="2344738"/>
          <p14:tracePt t="17839" x="2765425" y="2338388"/>
          <p14:tracePt t="17842" x="2771775" y="2338388"/>
          <p14:tracePt t="17843" x="2776538" y="2338388"/>
          <p14:tracePt t="17845" x="2782888" y="2338388"/>
          <p14:tracePt t="17846" x="2782888" y="2333625"/>
          <p14:tracePt t="17847" x="2787650" y="2333625"/>
          <p14:tracePt t="17849" x="2794000" y="2327275"/>
          <p14:tracePt t="17851" x="2798763" y="2327275"/>
          <p14:tracePt t="17854" x="2805113" y="2327275"/>
          <p14:tracePt t="17856" x="2809875" y="2327275"/>
          <p14:tracePt t="17857" x="2809875" y="2320925"/>
          <p14:tracePt t="17858" x="2816225" y="2320925"/>
          <p14:tracePt t="17860" x="2820988" y="2320925"/>
          <p14:tracePt t="17863" x="2827338" y="2320925"/>
          <p14:tracePt t="17864" x="2827338" y="2316163"/>
          <p14:tracePt t="17866" x="2833688" y="2316163"/>
          <p14:tracePt t="17869" x="2838450" y="2316163"/>
          <p14:tracePt t="17871" x="2844800" y="2316163"/>
          <p14:tracePt t="17872" x="2844800" y="2309813"/>
          <p14:tracePt t="17875" x="2849563" y="2309813"/>
          <p14:tracePt t="17876" x="2849563" y="2305050"/>
          <p14:tracePt t="17879" x="2855913" y="2305050"/>
          <p14:tracePt t="17884" x="2860675" y="2298700"/>
          <p14:tracePt t="17891" x="2867025" y="2293938"/>
          <p14:tracePt t="17903" x="2871788" y="2282825"/>
          <p14:tracePt t="17908" x="2871788" y="2276475"/>
          <p14:tracePt t="17913" x="2871788" y="2271713"/>
          <p14:tracePt t="17918" x="2871788" y="2265363"/>
          <p14:tracePt t="17922" x="2871788" y="2259013"/>
          <p14:tracePt t="17925" x="2871788" y="2254250"/>
          <p14:tracePt t="17929" x="2871788" y="2247900"/>
          <p14:tracePt t="17933" x="2871788" y="2243138"/>
          <p14:tracePt t="17936" x="2867025" y="2243138"/>
          <p14:tracePt t="17938" x="2867025" y="2236788"/>
          <p14:tracePt t="17939" x="2867025" y="2232025"/>
          <p14:tracePt t="17943" x="2867025" y="2225675"/>
          <p14:tracePt t="17947" x="2867025" y="2220913"/>
          <p14:tracePt t="17952" x="2867025" y="2214563"/>
          <p14:tracePt t="17955" x="2867025" y="2209800"/>
          <p14:tracePt t="17959" x="2860675" y="2209800"/>
          <p14:tracePt t="17960" x="2860675" y="2203450"/>
          <p14:tracePt t="17965" x="2860675" y="2198688"/>
          <p14:tracePt t="17970" x="2860675" y="2192338"/>
          <p14:tracePt t="17972" x="2860675" y="2185988"/>
          <p14:tracePt t="17976" x="2855913" y="2181225"/>
          <p14:tracePt t="17981" x="2855913" y="2174875"/>
          <p14:tracePt t="17987" x="2849563" y="2170113"/>
          <p14:tracePt t="17987" x="2849563" y="2163763"/>
          <p14:tracePt t="17990" x="2844800" y="2163763"/>
          <p14:tracePt t="17991" x="2844800" y="2159000"/>
          <p14:tracePt t="17992" x="2838450" y="2159000"/>
          <p14:tracePt t="17994" x="2838450" y="2152650"/>
          <p14:tracePt t="17996" x="2833688" y="2152650"/>
          <p14:tracePt t="17997" x="2833688" y="2147888"/>
          <p14:tracePt t="17998" x="2833688" y="2141538"/>
          <p14:tracePt t="17999" x="2827338" y="2141538"/>
          <p14:tracePt t="18001" x="2820988" y="2136775"/>
          <p14:tracePt t="18002" x="2816225" y="2136775"/>
          <p14:tracePt t="18004" x="2816225" y="2130425"/>
          <p14:tracePt t="18005" x="2809875" y="2124075"/>
          <p14:tracePt t="18007" x="2798763" y="2119313"/>
          <p14:tracePt t="18009" x="2794000" y="2112963"/>
          <p14:tracePt t="18010" x="2787650" y="2112963"/>
          <p14:tracePt t="18011" x="2782888" y="2108200"/>
          <p14:tracePt t="18012" x="2782888" y="2101850"/>
          <p14:tracePt t="18013" x="2776538" y="2101850"/>
          <p14:tracePt t="18015" x="2765425" y="2090738"/>
          <p14:tracePt t="18016" x="2760663" y="2090738"/>
          <p14:tracePt t="18017" x="2754313" y="2090738"/>
          <p14:tracePt t="18018" x="2747963" y="2085975"/>
          <p14:tracePt t="18019" x="2743200" y="2079625"/>
          <p14:tracePt t="18021" x="2732088" y="2074863"/>
          <p14:tracePt t="18022" x="2725738" y="2074863"/>
          <p14:tracePt t="18023" x="2725738" y="2068513"/>
          <p14:tracePt t="18024" x="2714625" y="2063750"/>
          <p14:tracePt t="18025" x="2703513" y="2063750"/>
          <p14:tracePt t="18026" x="2698750" y="2057400"/>
          <p14:tracePt t="18028" x="2687638" y="2051050"/>
          <p14:tracePt t="18029" x="2681288" y="2046288"/>
          <p14:tracePt t="18030" x="2674938" y="2046288"/>
          <p14:tracePt t="18031" x="2670175" y="2046288"/>
          <p14:tracePt t="18032" x="2659063" y="2039938"/>
          <p14:tracePt t="18033" x="2652713" y="2035175"/>
          <p14:tracePt t="18034" x="2647950" y="2035175"/>
          <p14:tracePt t="18035" x="2636838" y="2028825"/>
          <p14:tracePt t="18037" x="2630488" y="2028825"/>
          <p14:tracePt t="18038" x="2619375" y="2024063"/>
          <p14:tracePt t="18039" x="2613025" y="2017713"/>
          <p14:tracePt t="18040" x="2608263" y="2017713"/>
          <p14:tracePt t="18042" x="2597150" y="2012950"/>
          <p14:tracePt t="18043" x="2586038" y="2012950"/>
          <p14:tracePt t="18044" x="2586038" y="2006600"/>
          <p14:tracePt t="18045" x="2574925" y="2006600"/>
          <p14:tracePt t="18046" x="2568575" y="2006600"/>
          <p14:tracePt t="18047" x="2563813" y="2001838"/>
          <p14:tracePt t="18048" x="2557463" y="2001838"/>
          <p14:tracePt t="18049" x="2546350" y="1995488"/>
          <p14:tracePt t="18050" x="2540000" y="1995488"/>
          <p14:tracePt t="18052" x="2535238" y="1995488"/>
          <p14:tracePt t="18053" x="2524125" y="1995488"/>
          <p14:tracePt t="18054" x="2517775" y="1990725"/>
          <p14:tracePt t="18055" x="2513013" y="1990725"/>
          <p14:tracePt t="18057" x="2495550" y="1990725"/>
          <p14:tracePt t="18059" x="2490788" y="1984375"/>
          <p14:tracePt t="18060" x="2478088" y="1978025"/>
          <p14:tracePt t="18061" x="2473325" y="1978025"/>
          <p14:tracePt t="18062" x="2466975" y="1978025"/>
          <p14:tracePt t="18063" x="2462213" y="1973263"/>
          <p14:tracePt t="18064" x="2455863" y="1973263"/>
          <p14:tracePt t="18065" x="2451100" y="1973263"/>
          <p14:tracePt t="18066" x="2444750" y="1973263"/>
          <p14:tracePt t="18067" x="2439988" y="1973263"/>
          <p14:tracePt t="18068" x="2433638" y="1973263"/>
          <p14:tracePt t="18070" x="2422525" y="1966913"/>
          <p14:tracePt t="18070" x="2417763" y="1966913"/>
          <p14:tracePt t="18071" x="2411413" y="1966913"/>
          <p14:tracePt t="18072" x="2400300" y="1962150"/>
          <p14:tracePt t="18074" x="2393950" y="1962150"/>
          <p14:tracePt t="18075" x="2389188" y="1962150"/>
          <p14:tracePt t="18076" x="2382838" y="1962150"/>
          <p14:tracePt t="18077" x="2378075" y="1962150"/>
          <p14:tracePt t="18078" x="2366963" y="1955800"/>
          <p14:tracePt t="18079" x="2360613" y="1955800"/>
          <p14:tracePt t="18080" x="2355850" y="1955800"/>
          <p14:tracePt t="18081" x="2349500" y="1955800"/>
          <p14:tracePt t="18082" x="2344738" y="1955800"/>
          <p14:tracePt t="18083" x="2332038" y="1955800"/>
          <p14:tracePt t="18084" x="2320925" y="1951038"/>
          <p14:tracePt t="18086" x="2316163" y="1951038"/>
          <p14:tracePt t="18087" x="2298700" y="1944688"/>
          <p14:tracePt t="18088" x="2293938" y="1944688"/>
          <p14:tracePt t="18090" x="2282825" y="1944688"/>
          <p14:tracePt t="18091" x="2270125" y="1939925"/>
          <p14:tracePt t="18092" x="2265363" y="1939925"/>
          <p14:tracePt t="18093" x="2259013" y="1939925"/>
          <p14:tracePt t="18094" x="2247900" y="1939925"/>
          <p14:tracePt t="18095" x="2243138" y="1939925"/>
          <p14:tracePt t="18096" x="2236788" y="1939925"/>
          <p14:tracePt t="18097" x="2232025" y="1933575"/>
          <p14:tracePt t="18098" x="2220913" y="1933575"/>
          <p14:tracePt t="18099" x="2214563" y="1933575"/>
          <p14:tracePt t="18100" x="2203450" y="1933575"/>
          <p14:tracePt t="18101" x="2192338" y="1933575"/>
          <p14:tracePt t="18102" x="2185988" y="1933575"/>
          <p14:tracePt t="18103" x="2181225" y="1933575"/>
          <p14:tracePt t="18104" x="2170113" y="1933575"/>
          <p14:tracePt t="18105" x="2163763" y="1928813"/>
          <p14:tracePt t="18106" x="2152650" y="1928813"/>
          <p14:tracePt t="18107" x="2141538" y="1928813"/>
          <p14:tracePt t="18108" x="2136775" y="1928813"/>
          <p14:tracePt t="18109" x="2130425" y="1928813"/>
          <p14:tracePt t="18110" x="2119313" y="1922463"/>
          <p14:tracePt t="18111" x="2108200" y="1922463"/>
          <p14:tracePt t="18112" x="2101850" y="1922463"/>
          <p14:tracePt t="18113" x="2097088" y="1922463"/>
          <p14:tracePt t="18114" x="2085975" y="1922463"/>
          <p14:tracePt t="18115" x="2074863" y="1922463"/>
          <p14:tracePt t="18116" x="2062163" y="1922463"/>
          <p14:tracePt t="18117" x="2057400" y="1922463"/>
          <p14:tracePt t="18118" x="2046288" y="1922463"/>
          <p14:tracePt t="18119" x="2039938" y="1922463"/>
          <p14:tracePt t="18120" x="2024063" y="1922463"/>
          <p14:tracePt t="18121" x="2017713" y="1916113"/>
          <p14:tracePt t="18122" x="2006600" y="1916113"/>
          <p14:tracePt t="18123" x="2001838" y="1916113"/>
          <p14:tracePt t="18125" x="1978025" y="1916113"/>
          <p14:tracePt t="18126" x="1973263" y="1916113"/>
          <p14:tracePt t="18128" x="1962150" y="1916113"/>
          <p14:tracePt t="18129" x="1944688" y="1916113"/>
          <p14:tracePt t="18130" x="1933575" y="1916113"/>
          <p14:tracePt t="18131" x="1922463" y="1916113"/>
          <p14:tracePt t="18133" x="1911350" y="1916113"/>
          <p14:tracePt t="18134" x="1900238" y="1916113"/>
          <p14:tracePt t="18135" x="1889125" y="1916113"/>
          <p14:tracePt t="18136" x="1878013" y="1916113"/>
          <p14:tracePt t="18139" x="1854200" y="1916113"/>
          <p14:tracePt t="18140" x="1843088" y="1916113"/>
          <p14:tracePt t="18142" x="1831975" y="1916113"/>
          <p14:tracePt t="18143" x="1820863" y="1916113"/>
          <p14:tracePt t="18144" x="1804988" y="1916113"/>
          <p14:tracePt t="18146" x="1793875" y="1916113"/>
          <p14:tracePt t="18147" x="1781175" y="1916113"/>
          <p14:tracePt t="18148" x="1776413" y="1916113"/>
          <p14:tracePt t="18149" x="1770063" y="1916113"/>
          <p14:tracePt t="18150" x="1758950" y="1916113"/>
          <p14:tracePt t="18151" x="1747838" y="1916113"/>
          <p14:tracePt t="18153" x="1736725" y="1916113"/>
          <p14:tracePt t="18154" x="1725613" y="1916113"/>
          <p14:tracePt t="18155" x="1714500" y="1916113"/>
          <p14:tracePt t="18156" x="1708150" y="1916113"/>
          <p14:tracePt t="18157" x="1697038" y="1916113"/>
          <p14:tracePt t="18158" x="1685925" y="1916113"/>
          <p14:tracePt t="18159" x="1681163" y="1916113"/>
          <p14:tracePt t="18160" x="1674813" y="1916113"/>
          <p14:tracePt t="18161" x="1663700" y="1916113"/>
          <p14:tracePt t="18162" x="1652588" y="1916113"/>
          <p14:tracePt t="18163" x="1646238" y="1916113"/>
          <p14:tracePt t="18165" x="1635125" y="1916113"/>
          <p14:tracePt t="18166" x="1624013" y="1916113"/>
          <p14:tracePt t="18168" x="1612900" y="1916113"/>
          <p14:tracePt t="18169" x="1601788" y="1922463"/>
          <p14:tracePt t="18171" x="1590675" y="1922463"/>
          <p14:tracePt t="18172" x="1573213" y="1922463"/>
          <p14:tracePt t="18174" x="1562100" y="1928813"/>
          <p14:tracePt t="18175" x="1550988" y="1928813"/>
          <p14:tracePt t="18176" x="1539875" y="1928813"/>
          <p14:tracePt t="18178" x="1528763" y="1928813"/>
          <p14:tracePt t="18179" x="1517650" y="1928813"/>
          <p14:tracePt t="18181" x="1506538" y="1928813"/>
          <p14:tracePt t="18182" x="1500188" y="1928813"/>
          <p14:tracePt t="18183" x="1495425" y="1933575"/>
          <p14:tracePt t="18184" x="1484313" y="1933575"/>
          <p14:tracePt t="18185" x="1477963" y="1933575"/>
          <p14:tracePt t="18186" x="1473200" y="1933575"/>
          <p14:tracePt t="18187" x="1462088" y="1939925"/>
          <p14:tracePt t="18188" x="1455738" y="1939925"/>
          <p14:tracePt t="18190" x="1438275" y="1939925"/>
          <p14:tracePt t="18191" x="1433513" y="1939925"/>
          <p14:tracePt t="18192" x="1427163" y="1939925"/>
          <p14:tracePt t="18193" x="1422400" y="1939925"/>
          <p14:tracePt t="18194" x="1416050" y="1939925"/>
          <p14:tracePt t="18195" x="1404938" y="1939925"/>
          <p14:tracePt t="18196" x="1400175" y="1944688"/>
          <p14:tracePt t="18197" x="1393825" y="1944688"/>
          <p14:tracePt t="18198" x="1382713" y="1944688"/>
          <p14:tracePt t="18199" x="1376363" y="1944688"/>
          <p14:tracePt t="18200" x="1371600" y="1951038"/>
          <p14:tracePt t="18201" x="1360488" y="1951038"/>
          <p14:tracePt t="18202" x="1354138" y="1951038"/>
          <p14:tracePt t="18203" x="1349375" y="1951038"/>
          <p14:tracePt t="18204" x="1343025" y="1951038"/>
          <p14:tracePt t="18205" x="1331913" y="1951038"/>
          <p14:tracePt t="18207" x="1327150" y="1951038"/>
          <p14:tracePt t="18208" x="1316038" y="1951038"/>
          <p14:tracePt t="18209" x="1309688" y="1955800"/>
          <p14:tracePt t="18210" x="1298575" y="1955800"/>
          <p14:tracePt t="18211" x="1292225" y="1955800"/>
          <p14:tracePt t="18212" x="1287463" y="1955800"/>
          <p14:tracePt t="18213" x="1281113" y="1955800"/>
          <p14:tracePt t="18214" x="1276350" y="1955800"/>
          <p14:tracePt t="18215" x="1270000" y="1955800"/>
          <p14:tracePt t="18216" x="1265238" y="1955800"/>
          <p14:tracePt t="18217" x="1265238" y="1962150"/>
          <p14:tracePt t="18218" x="1254125" y="1962150"/>
          <p14:tracePt t="18219" x="1243013" y="1962150"/>
          <p14:tracePt t="18220" x="1236663" y="1966913"/>
          <p14:tracePt t="18221" x="1230313" y="1966913"/>
          <p14:tracePt t="18223" x="1225550" y="1966913"/>
          <p14:tracePt t="18224" x="1214438" y="1966913"/>
          <p14:tracePt t="18225" x="1208088" y="1966913"/>
          <p14:tracePt t="18227" x="1203325" y="1973263"/>
          <p14:tracePt t="18228" x="1192213" y="1973263"/>
          <p14:tracePt t="18230" x="1185863" y="1978025"/>
          <p14:tracePt t="18231" x="1174750" y="1978025"/>
          <p14:tracePt t="18234" x="1163638" y="1978025"/>
          <p14:tracePt t="18237" x="1152525" y="1984375"/>
          <p14:tracePt t="18239" x="1141413" y="1990725"/>
          <p14:tracePt t="18241" x="1135063" y="1990725"/>
          <p14:tracePt t="18243" x="1130300" y="1990725"/>
          <p14:tracePt t="18244" x="1130300" y="1995488"/>
          <p14:tracePt t="18245" x="1123950" y="1995488"/>
          <p14:tracePt t="18247" x="1119188" y="1995488"/>
          <p14:tracePt t="18248" x="1112838" y="1995488"/>
          <p14:tracePt t="18249" x="1112838" y="2001838"/>
          <p14:tracePt t="18250" x="1108075" y="2001838"/>
          <p14:tracePt t="18252" x="1101725" y="2001838"/>
          <p14:tracePt t="18254" x="1101725" y="2006600"/>
          <p14:tracePt t="18255" x="1095375" y="2006600"/>
          <p14:tracePt t="18257" x="1095375" y="2012950"/>
          <p14:tracePt t="18258" x="1090613" y="2012950"/>
          <p14:tracePt t="18259" x="1084263" y="2012950"/>
          <p14:tracePt t="18262" x="1079500" y="2017713"/>
          <p14:tracePt t="18266" x="1073150" y="2024063"/>
          <p14:tracePt t="18269" x="1068388" y="2024063"/>
          <p14:tracePt t="18271" x="1062038" y="2028825"/>
          <p14:tracePt t="18273" x="1062038" y="2035175"/>
          <p14:tracePt t="18275" x="1057275" y="2035175"/>
          <p14:tracePt t="18277" x="1057275" y="2039938"/>
          <p14:tracePt t="18279" x="1050925" y="2039938"/>
          <p14:tracePt t="18281" x="1050925" y="2046288"/>
          <p14:tracePt t="18282" x="1046163" y="2046288"/>
          <p14:tracePt t="18285" x="1046163" y="2051050"/>
          <p14:tracePt t="18287" x="1039813" y="2051050"/>
          <p14:tracePt t="18288" x="1039813" y="2057400"/>
          <p14:tracePt t="18289" x="1035050" y="2057400"/>
          <p14:tracePt t="18292" x="1035050" y="2063750"/>
          <p14:tracePt t="18293" x="1028700" y="2063750"/>
          <p14:tracePt t="18295" x="1028700" y="2068513"/>
          <p14:tracePt t="18297" x="1022350" y="2068513"/>
          <p14:tracePt t="18299" x="1022350" y="2074863"/>
          <p14:tracePt t="18301" x="1022350" y="2079625"/>
          <p14:tracePt t="18302" x="1017588" y="2079625"/>
          <p14:tracePt t="18304" x="1011238" y="2079625"/>
          <p14:tracePt t="18306" x="1011238" y="2085975"/>
          <p14:tracePt t="18309" x="1006475" y="2090738"/>
          <p14:tracePt t="18313" x="1006475" y="2097088"/>
          <p14:tracePt t="18315" x="1000125" y="2101850"/>
          <p14:tracePt t="18319" x="1000125" y="2108200"/>
          <p14:tracePt t="18322" x="995363" y="2112963"/>
          <p14:tracePt t="18326" x="989013" y="2119313"/>
          <p14:tracePt t="18328" x="989013" y="2124075"/>
          <p14:tracePt t="18332" x="989013" y="2130425"/>
          <p14:tracePt t="18336" x="989013" y="2136775"/>
          <p14:tracePt t="18341" x="989013" y="2147888"/>
          <p14:tracePt t="18345" x="989013" y="2152650"/>
          <p14:tracePt t="18348" x="989013" y="2159000"/>
          <p14:tracePt t="18352" x="989013" y="2163763"/>
          <p14:tracePt t="18355" x="989013" y="2170113"/>
          <p14:tracePt t="18357" x="989013" y="2174875"/>
          <p14:tracePt t="18361" x="989013" y="2181225"/>
          <p14:tracePt t="18365" x="989013" y="2185988"/>
          <p14:tracePt t="18368" x="989013" y="2192338"/>
          <p14:tracePt t="18370" x="989013" y="2198688"/>
          <p14:tracePt t="18374" x="989013" y="2203450"/>
          <p14:tracePt t="18378" x="989013" y="2209800"/>
          <p14:tracePt t="18381" x="995363" y="2209800"/>
          <p14:tracePt t="18382" x="995363" y="2214563"/>
          <p14:tracePt t="18384" x="995363" y="2220913"/>
          <p14:tracePt t="18389" x="995363" y="2225675"/>
          <p14:tracePt t="18391" x="1000125" y="2225675"/>
          <p14:tracePt t="18392" x="1000125" y="2232025"/>
          <p14:tracePt t="18396" x="1000125" y="2236788"/>
          <p14:tracePt t="18398" x="1000125" y="2243138"/>
          <p14:tracePt t="18399" x="1006475" y="2243138"/>
          <p14:tracePt t="18403" x="1006475" y="2247900"/>
          <p14:tracePt t="18405" x="1011238" y="2247900"/>
          <p14:tracePt t="18406" x="1011238" y="2254250"/>
          <p14:tracePt t="18408" x="1017588" y="2254250"/>
          <p14:tracePt t="18411" x="1017588" y="2259013"/>
          <p14:tracePt t="18414" x="1017588" y="2265363"/>
          <p14:tracePt t="18415" x="1022350" y="2265363"/>
          <p14:tracePt t="18419" x="1022350" y="2271713"/>
          <p14:tracePt t="18420" x="1028700" y="2271713"/>
          <p14:tracePt t="18423" x="1028700" y="2276475"/>
          <p14:tracePt t="18425" x="1035050" y="2276475"/>
          <p14:tracePt t="18427" x="1039813" y="2276475"/>
          <p14:tracePt t="18428" x="1039813" y="2282825"/>
          <p14:tracePt t="18430" x="1039813" y="2287588"/>
          <p14:tracePt t="18431" x="1046163" y="2287588"/>
          <p14:tracePt t="18434" x="1050925" y="2287588"/>
          <p14:tracePt t="18435" x="1050925" y="2293938"/>
          <p14:tracePt t="18438" x="1057275" y="2293938"/>
          <p14:tracePt t="18440" x="1057275" y="2298700"/>
          <p14:tracePt t="18441" x="1062038" y="2298700"/>
          <p14:tracePt t="18443" x="1068388" y="2298700"/>
          <p14:tracePt t="18444" x="1068388" y="2305050"/>
          <p14:tracePt t="18446" x="1073150" y="2309813"/>
          <p14:tracePt t="18449" x="1079500" y="2309813"/>
          <p14:tracePt t="18450" x="1079500" y="2316163"/>
          <p14:tracePt t="18451" x="1084263" y="2316163"/>
          <p14:tracePt t="18453" x="1090613" y="2316163"/>
          <p14:tracePt t="18455" x="1095375" y="2320925"/>
          <p14:tracePt t="18457" x="1101725" y="2320925"/>
          <p14:tracePt t="18459" x="1108075" y="2327275"/>
          <p14:tracePt t="18460" x="1112838" y="2327275"/>
          <p14:tracePt t="18462" x="1119188" y="2327275"/>
          <p14:tracePt t="18463" x="1119188" y="2333625"/>
          <p14:tracePt t="18464" x="1123950" y="2333625"/>
          <p14:tracePt t="18465" x="1123950" y="2338388"/>
          <p14:tracePt t="18466" x="1135063" y="2338388"/>
          <p14:tracePt t="18468" x="1141413" y="2338388"/>
          <p14:tracePt t="18469" x="1141413" y="2344738"/>
          <p14:tracePt t="18470" x="1146175" y="2344738"/>
          <p14:tracePt t="18471" x="1152525" y="2344738"/>
          <p14:tracePt t="18473" x="1157288" y="2349500"/>
          <p14:tracePt t="18474" x="1168400" y="2349500"/>
          <p14:tracePt t="18475" x="1168400" y="2355850"/>
          <p14:tracePt t="18476" x="1174750" y="2355850"/>
          <p14:tracePt t="18478" x="1181100" y="2355850"/>
          <p14:tracePt t="18479" x="1185863" y="2355850"/>
          <p14:tracePt t="18480" x="1192213" y="2360613"/>
          <p14:tracePt t="18481" x="1196975" y="2360613"/>
          <p14:tracePt t="18483" x="1203325" y="2360613"/>
          <p14:tracePt t="18484" x="1208088" y="2366963"/>
          <p14:tracePt t="18487" x="1219200" y="2366963"/>
          <p14:tracePt t="18488" x="1225550" y="2371725"/>
          <p14:tracePt t="18489" x="1230313" y="2371725"/>
          <p14:tracePt t="18490" x="1236663" y="2371725"/>
          <p14:tracePt t="18491" x="1243013" y="2371725"/>
          <p14:tracePt t="18493" x="1254125" y="2378075"/>
          <p14:tracePt t="18494" x="1258888" y="2378075"/>
          <p14:tracePt t="18495" x="1265238" y="2378075"/>
          <p14:tracePt t="18496" x="1270000" y="2378075"/>
          <p14:tracePt t="18498" x="1281113" y="2382838"/>
          <p14:tracePt t="18500" x="1287463" y="2382838"/>
          <p14:tracePt t="18501" x="1292225" y="2389188"/>
          <p14:tracePt t="18503" x="1303338" y="2389188"/>
          <p14:tracePt t="18505" x="1309688" y="2389188"/>
          <p14:tracePt t="18507" x="1320800" y="2389188"/>
          <p14:tracePt t="18509" x="1327150" y="2393950"/>
          <p14:tracePt t="18510" x="1338263" y="2393950"/>
          <p14:tracePt t="18512" x="1343025" y="2393950"/>
          <p14:tracePt t="18514" x="1354138" y="2393950"/>
          <p14:tracePt t="18515" x="1360488" y="2393950"/>
          <p14:tracePt t="18516" x="1360488" y="2400300"/>
          <p14:tracePt t="18517" x="1371600" y="2400300"/>
          <p14:tracePt t="18519" x="1376363" y="2406650"/>
          <p14:tracePt t="18521" x="1389063" y="2406650"/>
          <p14:tracePt t="18522" x="1400175" y="2406650"/>
          <p14:tracePt t="18524" x="1404938" y="2406650"/>
          <p14:tracePt t="18525" x="1411288" y="2406650"/>
          <p14:tracePt t="18526" x="1416050" y="2406650"/>
          <p14:tracePt t="18527" x="1422400" y="2411413"/>
          <p14:tracePt t="18529" x="1433513" y="2411413"/>
          <p14:tracePt t="18530" x="1438275" y="2411413"/>
          <p14:tracePt t="18531" x="1444625" y="2411413"/>
          <p14:tracePt t="18532" x="1455738" y="2411413"/>
          <p14:tracePt t="18533" x="1462088" y="2411413"/>
          <p14:tracePt t="18535" x="1466850" y="2417763"/>
          <p14:tracePt t="18535" x="1473200" y="2417763"/>
          <p14:tracePt t="18536" x="1477963" y="2417763"/>
          <p14:tracePt t="18537" x="1484313" y="2417763"/>
          <p14:tracePt t="18538" x="1489075" y="2422525"/>
          <p14:tracePt t="18539" x="1495425" y="2422525"/>
          <p14:tracePt t="18540" x="1500188" y="2422525"/>
          <p14:tracePt t="18543" x="1524000" y="2422525"/>
          <p14:tracePt t="18545" x="1539875" y="2428875"/>
          <p14:tracePt t="18546" x="1546225" y="2428875"/>
          <p14:tracePt t="18548" x="1557338" y="2433638"/>
          <p14:tracePt t="18549" x="1568450" y="2433638"/>
          <p14:tracePt t="18550" x="1573213" y="2433638"/>
          <p14:tracePt t="18551" x="1579563" y="2433638"/>
          <p14:tracePt t="18552" x="1585913" y="2433638"/>
          <p14:tracePt t="18553" x="1597025" y="2433638"/>
          <p14:tracePt t="18554" x="1601788" y="2433638"/>
          <p14:tracePt t="18556" x="1608138" y="2439988"/>
          <p14:tracePt t="18557" x="1630363" y="2439988"/>
          <p14:tracePt t="18558" x="1635125" y="2439988"/>
          <p14:tracePt t="18559" x="1635125" y="2444750"/>
          <p14:tracePt t="18560" x="1646238" y="2444750"/>
          <p14:tracePt t="18561" x="1658938" y="2444750"/>
          <p14:tracePt t="18563" x="1670050" y="2444750"/>
          <p14:tracePt t="18564" x="1674813" y="2444750"/>
          <p14:tracePt t="18565" x="1685925" y="2444750"/>
          <p14:tracePt t="18566" x="1692275" y="2444750"/>
          <p14:tracePt t="18567" x="1697038" y="2444750"/>
          <p14:tracePt t="18568" x="1708150" y="2444750"/>
          <p14:tracePt t="18570" x="1719263" y="2451100"/>
          <p14:tracePt t="18571" x="1725613" y="2451100"/>
          <p14:tracePt t="18572" x="1743075" y="2451100"/>
          <p14:tracePt t="18573" x="1747838" y="2451100"/>
          <p14:tracePt t="18575" x="1758950" y="2455863"/>
          <p14:tracePt t="18576" x="1770063" y="2455863"/>
          <p14:tracePt t="18578" x="1781175" y="2455863"/>
          <p14:tracePt t="18579" x="1787525" y="2455863"/>
          <p14:tracePt t="18580" x="1798638" y="2455863"/>
          <p14:tracePt t="18581" x="1804988" y="2455863"/>
          <p14:tracePt t="18582" x="1809750" y="2455863"/>
          <p14:tracePt t="18583" x="1820863" y="2455863"/>
          <p14:tracePt t="18584" x="1827213" y="2455863"/>
          <p14:tracePt t="18585" x="1831975" y="2455863"/>
          <p14:tracePt t="18587" x="1843088" y="2455863"/>
          <p14:tracePt t="18588" x="1849438" y="2455863"/>
          <p14:tracePt t="18589" x="1860550" y="2455863"/>
          <p14:tracePt t="18591" x="1866900" y="2455863"/>
          <p14:tracePt t="18591" x="1871663" y="2455863"/>
          <p14:tracePt t="18592" x="1882775" y="2455863"/>
          <p14:tracePt t="18593" x="1889125" y="2455863"/>
          <p14:tracePt t="18594" x="1893888" y="2455863"/>
          <p14:tracePt t="18595" x="1900238" y="2455863"/>
          <p14:tracePt t="18596" x="1905000" y="2455863"/>
          <p14:tracePt t="18597" x="1911350" y="2455863"/>
          <p14:tracePt t="18598" x="1916113" y="2455863"/>
          <p14:tracePt t="18599" x="1922463" y="2455863"/>
          <p14:tracePt t="18600" x="1927225" y="2455863"/>
          <p14:tracePt t="18602" x="1939925" y="2455863"/>
          <p14:tracePt t="18604" x="1951038" y="2455863"/>
          <p14:tracePt t="18605" x="1955800" y="2455863"/>
          <p14:tracePt t="18606" x="1966913" y="2455863"/>
          <p14:tracePt t="18608" x="1973263" y="2455863"/>
          <p14:tracePt t="18609" x="1978025" y="2455863"/>
          <p14:tracePt t="18610" x="1984375" y="2455863"/>
          <p14:tracePt t="18611" x="1989138" y="2462213"/>
          <p14:tracePt t="18612" x="1995488" y="2462213"/>
          <p14:tracePt t="18613" x="2001838" y="2462213"/>
          <p14:tracePt t="18614" x="2006600" y="2462213"/>
          <p14:tracePt t="18616" x="2017713" y="2462213"/>
          <p14:tracePt t="18618" x="2024063" y="2462213"/>
          <p14:tracePt t="18619" x="2035175" y="2462213"/>
          <p14:tracePt t="18621" x="2039938" y="2462213"/>
          <p14:tracePt t="18622" x="2046288" y="2462213"/>
          <p14:tracePt t="18623" x="2051050" y="2462213"/>
          <p14:tracePt t="18624" x="2057400" y="2462213"/>
          <p14:tracePt t="18626" x="2062163" y="2462213"/>
          <p14:tracePt t="18627" x="2074863" y="2462213"/>
          <p14:tracePt t="18628" x="2079625" y="2462213"/>
          <p14:tracePt t="18629" x="2085975" y="2462213"/>
          <p14:tracePt t="18630" x="2090738" y="2462213"/>
          <p14:tracePt t="18632" x="2101850" y="2462213"/>
          <p14:tracePt t="18634" x="2112963" y="2462213"/>
          <p14:tracePt t="18635" x="2119313" y="2462213"/>
          <p14:tracePt t="18637" x="2124075" y="2462213"/>
          <p14:tracePt t="18639" x="2136775" y="2462213"/>
          <p14:tracePt t="18640" x="2147888" y="2462213"/>
          <p14:tracePt t="18642" x="2152650" y="2462213"/>
          <p14:tracePt t="18643" x="2159000" y="2462213"/>
          <p14:tracePt t="18645" x="2163763" y="2462213"/>
          <p14:tracePt t="18646" x="2174875" y="2462213"/>
          <p14:tracePt t="18648" x="2181225" y="2462213"/>
          <p14:tracePt t="18649" x="2185988" y="2462213"/>
          <p14:tracePt t="18650" x="2192338" y="2462213"/>
          <p14:tracePt t="18653" x="2203450" y="2462213"/>
          <p14:tracePt t="18654" x="2209800" y="2462213"/>
          <p14:tracePt t="18655" x="2214563" y="2462213"/>
          <p14:tracePt t="18656" x="2220913" y="2462213"/>
          <p14:tracePt t="18657" x="2225675" y="2462213"/>
          <p14:tracePt t="18659" x="2232025" y="2462213"/>
          <p14:tracePt t="18660" x="2236788" y="2462213"/>
          <p14:tracePt t="18661" x="2243138" y="2462213"/>
          <p14:tracePt t="18662" x="2247900" y="2462213"/>
          <p14:tracePt t="18663" x="2254250" y="2462213"/>
          <p14:tracePt t="18664" x="2259013" y="2462213"/>
          <p14:tracePt t="18666" x="2265363" y="2462213"/>
          <p14:tracePt t="18667" x="2270125" y="2462213"/>
          <p14:tracePt t="18668" x="2276475" y="2462213"/>
          <p14:tracePt t="18669" x="2282825" y="2462213"/>
          <p14:tracePt t="18670" x="2287588" y="2462213"/>
          <p14:tracePt t="18671" x="2293938" y="2462213"/>
          <p14:tracePt t="18674" x="2309813" y="2462213"/>
          <p14:tracePt t="18676" x="2316163" y="2462213"/>
          <p14:tracePt t="18677" x="2320925" y="2462213"/>
          <p14:tracePt t="18678" x="2327275" y="2462213"/>
          <p14:tracePt t="18680" x="2338388" y="2462213"/>
          <p14:tracePt t="18681" x="2344738" y="2462213"/>
          <p14:tracePt t="18683" x="2349500" y="2462213"/>
          <p14:tracePt t="18685" x="2360613" y="2462213"/>
          <p14:tracePt t="18688" x="2378075" y="2462213"/>
          <p14:tracePt t="18690" x="2382838" y="2462213"/>
          <p14:tracePt t="18691" x="2389188" y="2462213"/>
          <p14:tracePt t="18692" x="2393950" y="2462213"/>
          <p14:tracePt t="18693" x="2400300" y="2462213"/>
          <p14:tracePt t="18695" x="2405063" y="2462213"/>
          <p14:tracePt t="18696" x="2411413" y="2462213"/>
          <p14:tracePt t="18698" x="2422525" y="2462213"/>
          <p14:tracePt t="18699" x="2428875" y="2462213"/>
          <p14:tracePt t="18700" x="2433638" y="2455863"/>
          <p14:tracePt t="18701" x="2439988" y="2455863"/>
          <p14:tracePt t="18703" x="2444750" y="2455863"/>
          <p14:tracePt t="18704" x="2451100" y="2455863"/>
          <p14:tracePt t="18705" x="2455863" y="2451100"/>
          <p14:tracePt t="18707" x="2462213" y="2451100"/>
          <p14:tracePt t="18709" x="2473325" y="2451100"/>
          <p14:tracePt t="18711" x="2478088" y="2451100"/>
          <p14:tracePt t="18712" x="2484438" y="2451100"/>
          <p14:tracePt t="18713" x="2490788" y="2444750"/>
          <p14:tracePt t="18715" x="2495550" y="2444750"/>
          <p14:tracePt t="18717" x="2506663" y="2444750"/>
          <p14:tracePt t="18718" x="2513013" y="2444750"/>
          <p14:tracePt t="18719" x="2513013" y="2439988"/>
          <p14:tracePt t="18720" x="2517775" y="2439988"/>
          <p14:tracePt t="18722" x="2528888" y="2433638"/>
          <p14:tracePt t="18725" x="2535238" y="2433638"/>
          <p14:tracePt t="18726" x="2540000" y="2433638"/>
          <p14:tracePt t="18727" x="2546350" y="2433638"/>
          <p14:tracePt t="18729" x="2552700" y="2428875"/>
          <p14:tracePt t="18731" x="2563813" y="2428875"/>
          <p14:tracePt t="18733" x="2568575" y="2422525"/>
          <p14:tracePt t="18735" x="2574925" y="2422525"/>
          <p14:tracePt t="18736" x="2579688" y="2417763"/>
          <p14:tracePt t="18737" x="2586038" y="2417763"/>
          <p14:tracePt t="18738" x="2590800" y="2417763"/>
          <p14:tracePt t="18739" x="2597150" y="2417763"/>
          <p14:tracePt t="18742" x="2608263" y="2411413"/>
          <p14:tracePt t="18745" x="2613025" y="2411413"/>
          <p14:tracePt t="18746" x="2619375" y="2406650"/>
          <p14:tracePt t="18747" x="2625725" y="2406650"/>
          <p14:tracePt t="18748" x="2630488" y="2406650"/>
          <p14:tracePt t="18749" x="2630488" y="2400300"/>
          <p14:tracePt t="18750" x="2636838" y="2400300"/>
          <p14:tracePt t="18752" x="2641600" y="2400300"/>
          <p14:tracePt t="18754" x="2647950" y="2393950"/>
          <p14:tracePt t="18755" x="2652713" y="2393950"/>
          <p14:tracePt t="18757" x="2659063" y="2393950"/>
          <p14:tracePt t="18759" x="2663825" y="2389188"/>
          <p14:tracePt t="18761" x="2670175" y="2389188"/>
          <p14:tracePt t="18762" x="2674938" y="2389188"/>
          <p14:tracePt t="18764" x="2681288" y="2382838"/>
          <p14:tracePt t="18766" x="2687638" y="2378075"/>
          <p14:tracePt t="18769" x="2692400" y="2378075"/>
          <p14:tracePt t="18771" x="2698750" y="2371725"/>
          <p14:tracePt t="18773" x="2703513" y="2371725"/>
          <p14:tracePt t="18775" x="2709863" y="2371725"/>
          <p14:tracePt t="18776" x="2709863" y="2366963"/>
          <p14:tracePt t="18778" x="2714625" y="2366963"/>
          <p14:tracePt t="18779" x="2720975" y="2366963"/>
          <p14:tracePt t="18780" x="2720975" y="2360613"/>
          <p14:tracePt t="18783" x="2725738" y="2355850"/>
          <p14:tracePt t="18787" x="2732088" y="2349500"/>
          <p14:tracePt t="18790" x="2736850" y="2349500"/>
          <p14:tracePt t="18792" x="2736850" y="2344738"/>
          <p14:tracePt t="18793" x="2743200" y="2344738"/>
          <p14:tracePt t="18796" x="2743200" y="2338388"/>
          <p14:tracePt t="18798" x="2747963" y="2338388"/>
          <p14:tracePt t="18801" x="2747963" y="2333625"/>
          <p14:tracePt t="18802" x="2754313" y="2333625"/>
          <p14:tracePt t="18803" x="2754313" y="2327275"/>
          <p14:tracePt t="18807" x="2760663" y="2320925"/>
          <p14:tracePt t="18809" x="2765425" y="2320925"/>
          <p14:tracePt t="18811" x="2765425" y="2316163"/>
          <p14:tracePt t="18814" x="2771775" y="2316163"/>
          <p14:tracePt t="18816" x="2771775" y="2309813"/>
          <p14:tracePt t="18818" x="2771775" y="2305050"/>
          <p14:tracePt t="18819" x="2776538" y="2305050"/>
          <p14:tracePt t="18823" x="2782888" y="2298700"/>
          <p14:tracePt t="18825" x="2787650" y="2298700"/>
          <p14:tracePt t="18827" x="2787650" y="2293938"/>
          <p14:tracePt t="18829" x="2794000" y="2293938"/>
          <p14:tracePt t="18833" x="2794000" y="2287588"/>
          <p14:tracePt t="18834" x="2798763" y="2287588"/>
          <p14:tracePt t="18836" x="2798763" y="2282825"/>
          <p14:tracePt t="18839" x="2805113" y="2282825"/>
          <p14:tracePt t="18843" x="2805113" y="2276475"/>
          <p14:tracePt t="18844" x="2809875" y="2276475"/>
          <p14:tracePt t="18846" x="2816225" y="2276475"/>
          <p14:tracePt t="18849" x="2816225" y="2271713"/>
          <p14:tracePt t="18851" x="2820988" y="2271713"/>
          <p14:tracePt t="18857" x="2827338" y="2265363"/>
          <p14:tracePt t="18862" x="2827338" y="2259013"/>
          <p14:tracePt t="18864" x="2833688" y="2259013"/>
          <p14:tracePt t="18868" x="2838450" y="2259013"/>
          <p14:tracePt t="18872" x="2838450" y="2254250"/>
          <p14:tracePt t="18881" x="2844800" y="2254250"/>
          <p14:tracePt t="18885" x="2844800" y="2247900"/>
          <p14:tracePt t="18903" x="2844800" y="2243138"/>
          <p14:tracePt t="18905" x="2849563" y="2243138"/>
          <p14:tracePt t="18908" x="2849563" y="2236788"/>
          <p14:tracePt t="18929" x="2849563" y="2232025"/>
          <p14:tracePt t="18934" x="2855913" y="2232025"/>
          <p14:tracePt t="18958" x="2860675" y="2232025"/>
          <p14:tracePt t="19066" x="2860675" y="2225675"/>
          <p14:tracePt t="19075" x="2867025" y="2225675"/>
          <p14:tracePt t="19087" x="2871788" y="2225675"/>
          <p14:tracePt t="19091" x="2871788" y="2220913"/>
          <p14:tracePt t="19096" x="2878138" y="2220913"/>
          <p14:tracePt t="19100" x="2882900" y="2220913"/>
          <p14:tracePt t="19102" x="2882900" y="2214563"/>
          <p14:tracePt t="19107" x="2889250" y="2214563"/>
          <p14:tracePt t="19112" x="2895600" y="2214563"/>
          <p14:tracePt t="19118" x="2900363" y="2214563"/>
          <p14:tracePt t="19121" x="2906713" y="2214563"/>
          <p14:tracePt t="19125" x="2906713" y="2209800"/>
          <p14:tracePt t="19127" x="2911475" y="2209800"/>
          <p14:tracePt t="19133" x="2917825" y="2209800"/>
          <p14:tracePt t="19138" x="2922588" y="2209800"/>
          <p14:tracePt t="19140" x="2928938" y="2209800"/>
          <p14:tracePt t="19142" x="2928938" y="2203450"/>
          <p14:tracePt t="19147" x="2933700" y="2203450"/>
          <p14:tracePt t="19153" x="2940050" y="2203450"/>
          <p14:tracePt t="19155" x="2940050" y="2198688"/>
          <p14:tracePt t="19159" x="2944813" y="2198688"/>
          <p14:tracePt t="19161" x="2944813" y="2192338"/>
          <p14:tracePt t="19162" x="2951163" y="2192338"/>
          <p14:tracePt t="19169" x="2955925" y="2192338"/>
          <p14:tracePt t="19171" x="2955925" y="2185988"/>
          <p14:tracePt t="19175" x="2962275" y="2185988"/>
          <p14:tracePt t="19179" x="2962275" y="2181225"/>
          <p14:tracePt t="19184" x="2968625" y="2181225"/>
          <p14:tracePt t="19188" x="2968625" y="2174875"/>
          <p14:tracePt t="19195" x="2973388" y="2174875"/>
          <p14:tracePt t="19197" x="2973388" y="2170113"/>
          <p14:tracePt t="19203" x="2979738" y="2163763"/>
          <p14:tracePt t="19221" x="2979738" y="2159000"/>
          <p14:tracePt t="19263" x="2979738" y="2152650"/>
          <p14:tracePt t="19268" x="2973388" y="2152650"/>
          <p14:tracePt t="19274" x="2968625" y="2152650"/>
          <p14:tracePt t="19277" x="2968625" y="2147888"/>
          <p14:tracePt t="19279" x="2962275" y="2147888"/>
          <p14:tracePt t="19282" x="2962275" y="2141538"/>
          <p14:tracePt t="19284" x="2955925" y="2141538"/>
          <p14:tracePt t="19288" x="2951163" y="2141538"/>
          <p14:tracePt t="19292" x="2944813" y="2141538"/>
          <p14:tracePt t="19294" x="2944813" y="2136775"/>
          <p14:tracePt t="19295" x="2940050" y="2136775"/>
          <p14:tracePt t="19300" x="2933700" y="2136775"/>
          <p14:tracePt t="19304" x="2928938" y="2136775"/>
          <p14:tracePt t="19307" x="2922588" y="2130425"/>
          <p14:tracePt t="19312" x="2917825" y="2130425"/>
          <p14:tracePt t="19318" x="2911475" y="2130425"/>
          <p14:tracePt t="19323" x="2906713" y="2130425"/>
          <p14:tracePt t="19324" x="2900363" y="2124075"/>
          <p14:tracePt t="19329" x="2895600" y="2124075"/>
          <p14:tracePt t="19332" x="2889250" y="2119313"/>
          <p14:tracePt t="19336" x="2882900" y="2119313"/>
          <p14:tracePt t="19337" x="2878138" y="2119313"/>
          <p14:tracePt t="19341" x="2871788" y="2119313"/>
          <p14:tracePt t="19345" x="2867025" y="2119313"/>
          <p14:tracePt t="19347" x="2860675" y="2119313"/>
          <p14:tracePt t="19349" x="2855913" y="2119313"/>
          <p14:tracePt t="19352" x="2849563" y="2112963"/>
          <p14:tracePt t="19355" x="2844800" y="2112963"/>
          <p14:tracePt t="19358" x="2838450" y="2112963"/>
          <p14:tracePt t="19359" x="2833688" y="2112963"/>
          <p14:tracePt t="19361" x="2827338" y="2112963"/>
          <p14:tracePt t="19364" x="2820988" y="2112963"/>
          <p14:tracePt t="19367" x="2816225" y="2112963"/>
          <p14:tracePt t="19368" x="2809875" y="2112963"/>
          <p14:tracePt t="19371" x="2805113" y="2112963"/>
          <p14:tracePt t="19373" x="2798763" y="2112963"/>
          <p14:tracePt t="19376" x="2794000" y="2112963"/>
          <p14:tracePt t="19379" x="2787650" y="2112963"/>
          <p14:tracePt t="19381" x="2782888" y="2112963"/>
          <p14:tracePt t="19384" x="2776538" y="2112963"/>
          <p14:tracePt t="19387" x="2771775" y="2112963"/>
          <p14:tracePt t="19390" x="2765425" y="2112963"/>
          <p14:tracePt t="19391" x="2760663" y="2112963"/>
          <p14:tracePt t="19395" x="2754313" y="2119313"/>
          <p14:tracePt t="19398" x="2747963" y="2119313"/>
          <p14:tracePt t="19400" x="2747963" y="2124075"/>
          <p14:tracePt t="19402" x="2743200" y="2124075"/>
          <p14:tracePt t="19404" x="2736850" y="2124075"/>
          <p14:tracePt t="19407" x="2736850" y="2130425"/>
          <p14:tracePt t="19408" x="2732088" y="2130425"/>
          <p14:tracePt t="19411" x="2725738" y="2130425"/>
          <p14:tracePt t="19413" x="2725738" y="2136775"/>
          <p14:tracePt t="19416" x="2720975" y="2136775"/>
          <p14:tracePt t="19418" x="2714625" y="2136775"/>
          <p14:tracePt t="19419" x="2714625" y="2141538"/>
          <p14:tracePt t="19421" x="2709863" y="2141538"/>
          <p14:tracePt t="19422" x="2709863" y="2147888"/>
          <p14:tracePt t="19425" x="2703513" y="2147888"/>
          <p14:tracePt t="19426" x="2703513" y="2152650"/>
          <p14:tracePt t="19429" x="2698750" y="2152650"/>
          <p14:tracePt t="19431" x="2692400" y="2159000"/>
          <p14:tracePt t="19435" x="2687638" y="2163763"/>
          <p14:tracePt t="19438" x="2687638" y="2170113"/>
          <p14:tracePt t="19440" x="2681288" y="2174875"/>
          <p14:tracePt t="19444" x="2681288" y="2181225"/>
          <p14:tracePt t="19445" x="2674938" y="2181225"/>
          <p14:tracePt t="19447" x="2674938" y="2185988"/>
          <p14:tracePt t="19448" x="2670175" y="2185988"/>
          <p14:tracePt t="19450" x="2670175" y="2192338"/>
          <p14:tracePt t="19452" x="2670175" y="2198688"/>
          <p14:tracePt t="19453" x="2663825" y="2198688"/>
          <p14:tracePt t="19454" x="2663825" y="2203450"/>
          <p14:tracePt t="19457" x="2663825" y="2209800"/>
          <p14:tracePt t="19459" x="2659063" y="2214563"/>
          <p14:tracePt t="19460" x="2659063" y="2220913"/>
          <p14:tracePt t="19463" x="2659063" y="2225675"/>
          <p14:tracePt t="19464" x="2652713" y="2225675"/>
          <p14:tracePt t="19465" x="2652713" y="2232025"/>
          <p14:tracePt t="19467" x="2652713" y="2236788"/>
          <p14:tracePt t="19468" x="2647950" y="2243138"/>
          <p14:tracePt t="19471" x="2647950" y="2247900"/>
          <p14:tracePt t="19473" x="2647950" y="2254250"/>
          <p14:tracePt t="19475" x="2641600" y="2259013"/>
          <p14:tracePt t="19476" x="2641600" y="2265363"/>
          <p14:tracePt t="19478" x="2641600" y="2271713"/>
          <p14:tracePt t="19480" x="2641600" y="2276475"/>
          <p14:tracePt t="19482" x="2641600" y="2282825"/>
          <p14:tracePt t="19483" x="2641600" y="2287588"/>
          <p14:tracePt t="19485" x="2641600" y="2293938"/>
          <p14:tracePt t="19487" x="2641600" y="2298700"/>
          <p14:tracePt t="19488" x="2641600" y="2305050"/>
          <p14:tracePt t="19489" x="2641600" y="2309813"/>
          <p14:tracePt t="19491" x="2641600" y="2316163"/>
          <p14:tracePt t="19494" x="2641600" y="2327275"/>
          <p14:tracePt t="19497" x="2641600" y="2333625"/>
          <p14:tracePt t="19499" x="2641600" y="2344738"/>
          <p14:tracePt t="19501" x="2641600" y="2349500"/>
          <p14:tracePt t="19503" x="2641600" y="2355850"/>
          <p14:tracePt t="19505" x="2641600" y="2360613"/>
          <p14:tracePt t="19506" x="2641600" y="2366963"/>
          <p14:tracePt t="19508" x="2641600" y="2371725"/>
          <p14:tracePt t="19509" x="2641600" y="2378075"/>
          <p14:tracePt t="19511" x="2641600" y="2382838"/>
          <p14:tracePt t="19513" x="2641600" y="2389188"/>
          <p14:tracePt t="19515" x="2641600" y="2393950"/>
          <p14:tracePt t="19516" x="2641600" y="2400300"/>
          <p14:tracePt t="19517" x="2647950" y="2406650"/>
          <p14:tracePt t="19519" x="2647950" y="2411413"/>
          <p14:tracePt t="19522" x="2652713" y="2411413"/>
          <p14:tracePt t="19523" x="2652713" y="2417763"/>
          <p14:tracePt t="19524" x="2652713" y="2422525"/>
          <p14:tracePt t="19525" x="2659063" y="2428875"/>
          <p14:tracePt t="19528" x="2659063" y="2433638"/>
          <p14:tracePt t="19529" x="2659063" y="2439988"/>
          <p14:tracePt t="19530" x="2663825" y="2439988"/>
          <p14:tracePt t="19532" x="2663825" y="2444750"/>
          <p14:tracePt t="19534" x="2663825" y="2451100"/>
          <p14:tracePt t="19535" x="2670175" y="2451100"/>
          <p14:tracePt t="19536" x="2674938" y="2455863"/>
          <p14:tracePt t="19538" x="2674938" y="2462213"/>
          <p14:tracePt t="19539" x="2681288" y="2462213"/>
          <p14:tracePt t="19543" x="2687638" y="2473325"/>
          <p14:tracePt t="19547" x="2687638" y="2479675"/>
          <p14:tracePt t="19547" x="2692400" y="2479675"/>
          <p14:tracePt t="19549" x="2698750" y="2484438"/>
          <p14:tracePt t="19550" x="2703513" y="2484438"/>
          <p14:tracePt t="19551" x="2703513" y="2490788"/>
          <p14:tracePt t="19553" x="2709863" y="2495550"/>
          <p14:tracePt t="19557" x="2720975" y="2501900"/>
          <p14:tracePt t="19559" x="2725738" y="2501900"/>
          <p14:tracePt t="19560" x="2725738" y="2506663"/>
          <p14:tracePt t="19561" x="2732088" y="2506663"/>
          <p14:tracePt t="19562" x="2736850" y="2506663"/>
          <p14:tracePt t="19563" x="2736850" y="2513013"/>
          <p14:tracePt t="19564" x="2743200" y="2517775"/>
          <p14:tracePt t="19566" x="2747963" y="2517775"/>
          <p14:tracePt t="19568" x="2754313" y="2524125"/>
          <p14:tracePt t="19570" x="2760663" y="2524125"/>
          <p14:tracePt t="19571" x="2765425" y="2528888"/>
          <p14:tracePt t="19572" x="2771775" y="2528888"/>
          <p14:tracePt t="19574" x="2776538" y="2528888"/>
          <p14:tracePt t="19575" x="2782888" y="2535238"/>
          <p14:tracePt t="19577" x="2787650" y="2541588"/>
          <p14:tracePt t="19578" x="2794000" y="2541588"/>
          <p14:tracePt t="19581" x="2805113" y="2546350"/>
          <p14:tracePt t="19583" x="2809875" y="2546350"/>
          <p14:tracePt t="19584" x="2816225" y="2546350"/>
          <p14:tracePt t="19585" x="2820988" y="2546350"/>
          <p14:tracePt t="19586" x="2820988" y="2552700"/>
          <p14:tracePt t="19587" x="2827338" y="2552700"/>
          <p14:tracePt t="19588" x="2838450" y="2557463"/>
          <p14:tracePt t="19592" x="2849563" y="2557463"/>
          <p14:tracePt t="19594" x="2855913" y="2557463"/>
          <p14:tracePt t="19594" x="2867025" y="2563813"/>
          <p14:tracePt t="19596" x="2878138" y="2563813"/>
          <p14:tracePt t="19598" x="2882900" y="2563813"/>
          <p14:tracePt t="19599" x="2889250" y="2568575"/>
          <p14:tracePt t="19600" x="2895600" y="2568575"/>
          <p14:tracePt t="19601" x="2900363" y="2568575"/>
          <p14:tracePt t="19602" x="2906713" y="2568575"/>
          <p14:tracePt t="19603" x="2906713" y="2574925"/>
          <p14:tracePt t="19605" x="2917825" y="2574925"/>
          <p14:tracePt t="19606" x="2928938" y="2574925"/>
          <p14:tracePt t="19608" x="2944813" y="2579688"/>
          <p14:tracePt t="19610" x="2951163" y="2579688"/>
          <p14:tracePt t="19611" x="2955925" y="2579688"/>
          <p14:tracePt t="19612" x="2968625" y="2586038"/>
          <p14:tracePt t="19613" x="2973388" y="2586038"/>
          <p14:tracePt t="19614" x="2979738" y="2586038"/>
          <p14:tracePt t="19615" x="2990850" y="2586038"/>
          <p14:tracePt t="19617" x="2995613" y="2586038"/>
          <p14:tracePt t="19618" x="3001963" y="2586038"/>
          <p14:tracePt t="19619" x="3006725" y="2586038"/>
          <p14:tracePt t="19620" x="3017838" y="2590800"/>
          <p14:tracePt t="19621" x="3024188" y="2590800"/>
          <p14:tracePt t="19622" x="3028950" y="2590800"/>
          <p14:tracePt t="19623" x="3035300" y="2590800"/>
          <p14:tracePt t="19624" x="3046413" y="2597150"/>
          <p14:tracePt t="19627" x="3057525" y="2597150"/>
          <p14:tracePt t="19628" x="3068638" y="2597150"/>
          <p14:tracePt t="19629" x="3074988" y="2597150"/>
          <p14:tracePt t="19630" x="3079750" y="2597150"/>
          <p14:tracePt t="19631" x="3086100" y="2597150"/>
          <p14:tracePt t="19632" x="3090863" y="2597150"/>
          <p14:tracePt t="19633" x="3103563" y="2597150"/>
          <p14:tracePt t="19634" x="3108325" y="2597150"/>
          <p14:tracePt t="19635" x="3114675" y="2601913"/>
          <p14:tracePt t="19636" x="3119438" y="2601913"/>
          <p14:tracePt t="19637" x="3130550" y="2601913"/>
          <p14:tracePt t="19638" x="3136900" y="2601913"/>
          <p14:tracePt t="19640" x="3152775" y="2601913"/>
          <p14:tracePt t="19641" x="3159125" y="2601913"/>
          <p14:tracePt t="19642" x="3163888" y="2608263"/>
          <p14:tracePt t="19643" x="3176588" y="2608263"/>
          <p14:tracePt t="19645" x="3181350" y="2608263"/>
          <p14:tracePt t="19646" x="3187700" y="2608263"/>
          <p14:tracePt t="19647" x="3192463" y="2608263"/>
          <p14:tracePt t="19648" x="3203575" y="2608263"/>
          <p14:tracePt t="19649" x="3209925" y="2608263"/>
          <p14:tracePt t="19650" x="3214688" y="2608263"/>
          <p14:tracePt t="19651" x="3221038" y="2608263"/>
          <p14:tracePt t="19653" x="3243263" y="2608263"/>
          <p14:tracePt t="19655" x="3254375" y="2608263"/>
          <p14:tracePt t="19656" x="3260725" y="2608263"/>
          <p14:tracePt t="19658" x="3271838" y="2608263"/>
          <p14:tracePt t="19659" x="3282950" y="2608263"/>
          <p14:tracePt t="19660" x="3287713" y="2608263"/>
          <p14:tracePt t="19661" x="3294063" y="2608263"/>
          <p14:tracePt t="19662" x="3298825" y="2608263"/>
          <p14:tracePt t="19664" x="3311525" y="2608263"/>
          <p14:tracePt t="19665" x="3316288" y="2608263"/>
          <p14:tracePt t="19666" x="3327400" y="2608263"/>
          <p14:tracePt t="19667" x="3333750" y="2608263"/>
          <p14:tracePt t="19668" x="3338513" y="2608263"/>
          <p14:tracePt t="19669" x="3349625" y="2608263"/>
          <p14:tracePt t="19670" x="3355975" y="2608263"/>
          <p14:tracePt t="19671" x="3360738" y="2608263"/>
          <p14:tracePt t="19672" x="3367088" y="2608263"/>
          <p14:tracePt t="19674" x="3378200" y="2608263"/>
          <p14:tracePt t="19675" x="3384550" y="2608263"/>
          <p14:tracePt t="19676" x="3389313" y="2608263"/>
          <p14:tracePt t="19677" x="3400425" y="2608263"/>
          <p14:tracePt t="19678" x="3406775" y="2608263"/>
          <p14:tracePt t="19679" x="3411538" y="2608263"/>
          <p14:tracePt t="19680" x="3417888" y="2608263"/>
          <p14:tracePt t="19681" x="3429000" y="2608263"/>
          <p14:tracePt t="19683" x="3433763" y="2608263"/>
          <p14:tracePt t="19684" x="3446463" y="2608263"/>
          <p14:tracePt t="19686" x="3457575" y="2608263"/>
          <p14:tracePt t="19688" x="3468688" y="2608263"/>
          <p14:tracePt t="19689" x="3473450" y="2608263"/>
          <p14:tracePt t="19690" x="3484563" y="2608263"/>
          <p14:tracePt t="19692" x="3490913" y="2608263"/>
          <p14:tracePt t="19693" x="3495675" y="2608263"/>
          <p14:tracePt t="19694" x="3502025" y="2608263"/>
          <p14:tracePt t="19695" x="3513138" y="2608263"/>
          <p14:tracePt t="19696" x="3524250" y="2608263"/>
          <p14:tracePt t="19698" x="3530600" y="2601913"/>
          <p14:tracePt t="19699" x="3535363" y="2601913"/>
          <p14:tracePt t="19700" x="3541713" y="2601913"/>
          <p14:tracePt t="19701" x="3546475" y="2601913"/>
          <p14:tracePt t="19702" x="3552825" y="2601913"/>
          <p14:tracePt t="19704" x="3563938" y="2601913"/>
          <p14:tracePt t="19705" x="3568700" y="2601913"/>
          <p14:tracePt t="19706" x="3575050" y="2601913"/>
          <p14:tracePt t="19707" x="3579813" y="2601913"/>
          <p14:tracePt t="19709" x="3592513" y="2601913"/>
          <p14:tracePt t="19710" x="3597275" y="2597150"/>
          <p14:tracePt t="19711" x="3603625" y="2597150"/>
          <p14:tracePt t="19712" x="3608388" y="2597150"/>
          <p14:tracePt t="19714" x="3619500" y="2590800"/>
          <p14:tracePt t="19715" x="3625850" y="2590800"/>
          <p14:tracePt t="19716" x="3630613" y="2590800"/>
          <p14:tracePt t="19717" x="3636963" y="2590800"/>
          <p14:tracePt t="19719" x="3641725" y="2590800"/>
          <p14:tracePt t="19720" x="3654425" y="2590800"/>
          <p14:tracePt t="19723" x="3665538" y="2586038"/>
          <p14:tracePt t="19724" x="3670300" y="2586038"/>
          <p14:tracePt t="19726" x="3676650" y="2579688"/>
          <p14:tracePt t="19728" x="3687763" y="2579688"/>
          <p14:tracePt t="19730" x="3692525" y="2579688"/>
          <p14:tracePt t="19731" x="3698875" y="2574925"/>
          <p14:tracePt t="19732" x="3703638" y="2574925"/>
          <p14:tracePt t="19733" x="3709988" y="2574925"/>
          <p14:tracePt t="19735" x="3714750" y="2574925"/>
          <p14:tracePt t="19737" x="3727450" y="2568575"/>
          <p14:tracePt t="19739" x="3732213" y="2568575"/>
          <p14:tracePt t="19741" x="3738563" y="2568575"/>
          <p14:tracePt t="19742" x="3743325" y="2563813"/>
          <p14:tracePt t="19743" x="3749675" y="2563813"/>
          <p14:tracePt t="19744" x="3754438" y="2563813"/>
          <p14:tracePt t="19745" x="3754438" y="2557463"/>
          <p14:tracePt t="19746" x="3760788" y="2557463"/>
          <p14:tracePt t="19747" x="3765550" y="2557463"/>
          <p14:tracePt t="19749" x="3771900" y="2557463"/>
          <p14:tracePt t="19750" x="3771900" y="2552700"/>
          <p14:tracePt t="19751" x="3776663" y="2552700"/>
          <p14:tracePt t="19753" x="3783013" y="2552700"/>
          <p14:tracePt t="19754" x="3789363" y="2552700"/>
          <p14:tracePt t="19755" x="3789363" y="2546350"/>
          <p14:tracePt t="19756" x="3794125" y="2546350"/>
          <p14:tracePt t="19758" x="3800475" y="2546350"/>
          <p14:tracePt t="19760" x="3805238" y="2541588"/>
          <p14:tracePt t="19761" x="3811588" y="2541588"/>
          <p14:tracePt t="19762" x="3811588" y="2535238"/>
          <p14:tracePt t="19763" x="3816350" y="2535238"/>
          <p14:tracePt t="19765" x="3822700" y="2535238"/>
          <p14:tracePt t="19767" x="3827463" y="2528888"/>
          <p14:tracePt t="19768" x="3833813" y="2528888"/>
          <p14:tracePt t="19771" x="3838575" y="2528888"/>
          <p14:tracePt t="19772" x="3844925" y="2524125"/>
          <p14:tracePt t="19774" x="3849688" y="2524125"/>
          <p14:tracePt t="19777" x="3856038" y="2524125"/>
          <p14:tracePt t="19778" x="3856038" y="2517775"/>
          <p14:tracePt t="19779" x="3862388" y="2517775"/>
          <p14:tracePt t="19780" x="3862388" y="2513013"/>
          <p14:tracePt t="19782" x="3867150" y="2513013"/>
          <p14:tracePt t="19784" x="3873500" y="2513013"/>
          <p14:tracePt t="19786" x="3873500" y="2506663"/>
          <p14:tracePt t="19787" x="3878263" y="2506663"/>
          <p14:tracePt t="19790" x="3884613" y="2506663"/>
          <p14:tracePt t="19792" x="3884613" y="2501900"/>
          <p14:tracePt t="19794" x="3889375" y="2501900"/>
          <p14:tracePt t="19797" x="3889375" y="2495550"/>
          <p14:tracePt t="19798" x="3895725" y="2495550"/>
          <p14:tracePt t="19799" x="3895725" y="2490788"/>
          <p14:tracePt t="19800" x="3900488" y="2490788"/>
          <p14:tracePt t="19806" x="3906838" y="2484438"/>
          <p14:tracePt t="19809" x="3906838" y="2479675"/>
          <p14:tracePt t="19810" x="3911600" y="2479675"/>
          <p14:tracePt t="19815" x="3911600" y="2473325"/>
          <p14:tracePt t="19817" x="3911600" y="2466975"/>
          <p14:tracePt t="19818" x="3917950" y="2466975"/>
          <p14:tracePt t="19822" x="3922713" y="2462213"/>
          <p14:tracePt t="19827" x="3922713" y="2455863"/>
          <p14:tracePt t="19830" x="3929063" y="2455863"/>
          <p14:tracePt t="19832" x="3929063" y="2451100"/>
          <p14:tracePt t="19834" x="3929063" y="2444750"/>
          <p14:tracePt t="19839" x="3935413" y="2439988"/>
          <p14:tracePt t="19844" x="3935413" y="2433638"/>
          <p14:tracePt t="19847" x="3940175" y="2433638"/>
          <p14:tracePt t="19848" x="3940175" y="2428875"/>
          <p14:tracePt t="19850" x="3946525" y="2422525"/>
          <p14:tracePt t="19855" x="3946525" y="2417763"/>
          <p14:tracePt t="19857" x="3951288" y="2417763"/>
          <p14:tracePt t="19860" x="3951288" y="2411413"/>
          <p14:tracePt t="19864" x="3957638" y="2406650"/>
          <p14:tracePt t="19867" x="3957638" y="2400300"/>
          <p14:tracePt t="19871" x="3962400" y="2400300"/>
          <p14:tracePt t="19872" x="3962400" y="2393950"/>
          <p14:tracePt t="19874" x="3968750" y="2393950"/>
          <p14:tracePt t="19877" x="3968750" y="2389188"/>
          <p14:tracePt t="19881" x="3973513" y="2389188"/>
          <p14:tracePt t="19883" x="3973513" y="2382838"/>
          <p14:tracePt t="19886" x="3973513" y="2378075"/>
          <p14:tracePt t="19888" x="3979863" y="2378075"/>
          <p14:tracePt t="19904" x="3990975" y="2360613"/>
          <p14:tracePt t="19908" x="3997325" y="2360613"/>
          <p14:tracePt t="19910" x="3997325" y="2355850"/>
          <p14:tracePt t="19913" x="3997325" y="2349500"/>
          <p14:tracePt t="19919" x="4002088" y="2349500"/>
          <p14:tracePt t="19920" x="4002088" y="2344738"/>
          <p14:tracePt t="19928" x="4002088" y="2338388"/>
          <p14:tracePt t="19933" x="4002088" y="2333625"/>
          <p14:tracePt t="19936" x="4008438" y="2327275"/>
          <p14:tracePt t="19942" x="4008438" y="2320925"/>
          <p14:tracePt t="19949" x="4008438" y="2316163"/>
          <p14:tracePt t="19952" x="4013200" y="2316163"/>
          <p14:tracePt t="19956" x="4013200" y="2309813"/>
          <p14:tracePt t="19959" x="4013200" y="2305050"/>
          <p14:tracePt t="19965" x="4013200" y="2298700"/>
          <p14:tracePt t="19973" x="4013200" y="2293938"/>
          <p14:tracePt t="19976" x="4019550" y="2293938"/>
          <p14:tracePt t="19979" x="4019550" y="2287588"/>
          <p14:tracePt t="19984" x="4019550" y="2282825"/>
          <p14:tracePt t="19992" x="4019550" y="2276475"/>
          <p14:tracePt t="20000" x="4024313" y="2276475"/>
          <p14:tracePt t="20002" x="4024313" y="2271713"/>
          <p14:tracePt t="20013" x="4024313" y="2265363"/>
          <p14:tracePt t="20018" x="4024313" y="2259013"/>
          <p14:tracePt t="20029" x="4024313" y="2254250"/>
          <p14:tracePt t="20039" x="4024313" y="2247900"/>
          <p14:tracePt t="20046" x="4024313" y="2243138"/>
          <p14:tracePt t="20049" x="4024313" y="2236788"/>
          <p14:tracePt t="20056" x="4024313" y="2232025"/>
          <p14:tracePt t="20060" x="4024313" y="2225675"/>
          <p14:tracePt t="20064" x="4019550" y="2220913"/>
          <p14:tracePt t="20065" x="4019550" y="2214563"/>
          <p14:tracePt t="20070" x="4013200" y="2209800"/>
          <p14:tracePt t="20072" x="4008438" y="2209800"/>
          <p14:tracePt t="20073" x="4008438" y="2203450"/>
          <p14:tracePt t="20077" x="4002088" y="2203450"/>
          <p14:tracePt t="20078" x="4002088" y="2198688"/>
          <p14:tracePt t="20082" x="3997325" y="2192338"/>
          <p14:tracePt t="20084" x="3997325" y="2185988"/>
          <p14:tracePt t="20087" x="3990975" y="2185988"/>
          <p14:tracePt t="20088" x="3990975" y="2181225"/>
          <p14:tracePt t="20089" x="3984625" y="2181225"/>
          <p14:tracePt t="20094" x="3984625" y="2174875"/>
          <p14:tracePt t="20095" x="3979863" y="2174875"/>
          <p14:tracePt t="20098" x="3979863" y="2170113"/>
          <p14:tracePt t="20099" x="3973513" y="2170113"/>
          <p14:tracePt t="20101" x="3973513" y="2163763"/>
          <p14:tracePt t="20105" x="3968750" y="2163763"/>
          <p14:tracePt t="20106" x="3968750" y="2159000"/>
          <p14:tracePt t="20107" x="3962400" y="2159000"/>
          <p14:tracePt t="20111" x="3957638" y="2159000"/>
          <p14:tracePt t="20112" x="3957638" y="2152650"/>
          <p14:tracePt t="20115" x="3951288" y="2152650"/>
          <p14:tracePt t="20117" x="3951288" y="2147888"/>
          <p14:tracePt t="20119" x="3946525" y="2147888"/>
          <p14:tracePt t="20120" x="3946525" y="2141538"/>
          <p14:tracePt t="20121" x="3940175" y="2141538"/>
          <p14:tracePt t="20124" x="3935413" y="2141538"/>
          <p14:tracePt t="20127" x="3929063" y="2136775"/>
          <p14:tracePt t="20130" x="3922713" y="2130425"/>
          <p14:tracePt t="20131" x="3917950" y="2130425"/>
          <p14:tracePt t="20134" x="3911600" y="2130425"/>
          <p14:tracePt t="20135" x="3911600" y="2124075"/>
          <p14:tracePt t="20136" x="3906838" y="2124075"/>
          <p14:tracePt t="20137" x="3906838" y="2119313"/>
          <p14:tracePt t="20138" x="3900488" y="2119313"/>
          <p14:tracePt t="20140" x="3895725" y="2119313"/>
          <p14:tracePt t="20141" x="3889375" y="2119313"/>
          <p14:tracePt t="20142" x="3889375" y="2112963"/>
          <p14:tracePt t="20143" x="3884613" y="2112963"/>
          <p14:tracePt t="20145" x="3878263" y="2112963"/>
          <p14:tracePt t="20146" x="3878263" y="2108200"/>
          <p14:tracePt t="20147" x="3873500" y="2108200"/>
          <p14:tracePt t="20148" x="3867150" y="2108200"/>
          <p14:tracePt t="20150" x="3862388" y="2108200"/>
          <p14:tracePt t="20151" x="3856038" y="2101850"/>
          <p14:tracePt t="20152" x="3849688" y="2101850"/>
          <p14:tracePt t="20154" x="3844925" y="2097088"/>
          <p14:tracePt t="20156" x="3833813" y="2097088"/>
          <p14:tracePt t="20158" x="3827463" y="2097088"/>
          <p14:tracePt t="20159" x="3822700" y="2090738"/>
          <p14:tracePt t="20160" x="3816350" y="2090738"/>
          <p14:tracePt t="20162" x="3811588" y="2090738"/>
          <p14:tracePt t="20163" x="3805238" y="2090738"/>
          <p14:tracePt t="20164" x="3800475" y="2085975"/>
          <p14:tracePt t="20165" x="3794125" y="2085975"/>
          <p14:tracePt t="20166" x="3789363" y="2085975"/>
          <p14:tracePt t="20167" x="3783013" y="2079625"/>
          <p14:tracePt t="20168" x="3776663" y="2079625"/>
          <p14:tracePt t="20169" x="3765550" y="2079625"/>
          <p14:tracePt t="20170" x="3760788" y="2079625"/>
          <p14:tracePt t="20172" x="3754438" y="2079625"/>
          <p14:tracePt t="20173" x="3743325" y="2074863"/>
          <p14:tracePt t="20175" x="3738563" y="2074863"/>
          <p14:tracePt t="20176" x="3732213" y="2074863"/>
          <p14:tracePt t="20177" x="3727450" y="2068513"/>
          <p14:tracePt t="20178" x="3714750" y="2068513"/>
          <p14:tracePt t="20180" x="3709988" y="2068513"/>
          <p14:tracePt t="20181" x="3703638" y="2068513"/>
          <p14:tracePt t="20183" x="3692525" y="2068513"/>
          <p14:tracePt t="20184" x="3687763" y="2068513"/>
          <p14:tracePt t="20185" x="3681413" y="2068513"/>
          <p14:tracePt t="20186" x="3676650" y="2068513"/>
          <p14:tracePt t="20188" x="3665538" y="2063750"/>
          <p14:tracePt t="20189" x="3659188" y="2063750"/>
          <p14:tracePt t="20191" x="3654425" y="2063750"/>
          <p14:tracePt t="20192" x="3648075" y="2063750"/>
          <p14:tracePt t="20193" x="3641725" y="2063750"/>
          <p14:tracePt t="20194" x="3630613" y="2063750"/>
          <p14:tracePt t="20196" x="3625850" y="2063750"/>
          <p14:tracePt t="20197" x="3619500" y="2063750"/>
          <p14:tracePt t="20198" x="3614738" y="2063750"/>
          <p14:tracePt t="20199" x="3608388" y="2063750"/>
          <p14:tracePt t="20200" x="3603625" y="2063750"/>
          <p14:tracePt t="20201" x="3597275" y="2063750"/>
          <p14:tracePt t="20202" x="3592513" y="2063750"/>
          <p14:tracePt t="20203" x="3586163" y="2063750"/>
          <p14:tracePt t="20204" x="3579813" y="2063750"/>
          <p14:tracePt t="20206" x="3568700" y="2063750"/>
          <p14:tracePt t="20207" x="3563938" y="2063750"/>
          <p14:tracePt t="20209" x="3557588" y="2063750"/>
          <p14:tracePt t="20209" x="3552825" y="2063750"/>
          <p14:tracePt t="20211" x="3541713" y="2063750"/>
          <p14:tracePt t="20212" x="3535363" y="2063750"/>
          <p14:tracePt t="20213" x="3530600" y="2063750"/>
          <p14:tracePt t="20215" x="3524250" y="2063750"/>
          <p14:tracePt t="20216" x="3513138" y="2063750"/>
          <p14:tracePt t="20217" x="3506788" y="2063750"/>
          <p14:tracePt t="20218" x="3502025" y="2063750"/>
          <p14:tracePt t="20220" x="3495675" y="2063750"/>
          <p14:tracePt t="20221" x="3484563" y="2057400"/>
          <p14:tracePt t="20222" x="3479800" y="2057400"/>
          <p14:tracePt t="20223" x="3473450" y="2057400"/>
          <p14:tracePt t="20224" x="3468688" y="2057400"/>
          <p14:tracePt t="20225" x="3462338" y="2057400"/>
          <p14:tracePt t="20226" x="3457575" y="2057400"/>
          <p14:tracePt t="20227" x="3451225" y="2057400"/>
          <p14:tracePt t="20229" x="3440113" y="2057400"/>
          <p14:tracePt t="20230" x="3433763" y="2057400"/>
          <p14:tracePt t="20231" x="3429000" y="2057400"/>
          <p14:tracePt t="20232" x="3422650" y="2057400"/>
          <p14:tracePt t="20234" x="3411538" y="2057400"/>
          <p14:tracePt t="20236" x="3406775" y="2057400"/>
          <p14:tracePt t="20238" x="3384550" y="2057400"/>
          <p14:tracePt t="20240" x="3378200" y="2057400"/>
          <p14:tracePt t="20241" x="3371850" y="2057400"/>
          <p14:tracePt t="20242" x="3367088" y="2057400"/>
          <p14:tracePt t="20243" x="3360738" y="2057400"/>
          <p14:tracePt t="20244" x="3349625" y="2057400"/>
          <p14:tracePt t="20245" x="3344863" y="2057400"/>
          <p14:tracePt t="20247" x="3338513" y="2057400"/>
          <p14:tracePt t="20248" x="3327400" y="2057400"/>
          <p14:tracePt t="20249" x="3322638" y="2057400"/>
          <p14:tracePt t="20250" x="3316288" y="2057400"/>
          <p14:tracePt t="20251" x="3311525" y="2057400"/>
          <p14:tracePt t="20252" x="3305175" y="2057400"/>
          <p14:tracePt t="20253" x="3298825" y="2057400"/>
          <p14:tracePt t="20254" x="3294063" y="2057400"/>
          <p14:tracePt t="20255" x="3282950" y="2057400"/>
          <p14:tracePt t="20256" x="3276600" y="2057400"/>
          <p14:tracePt t="20258" x="3265488" y="2051050"/>
          <p14:tracePt t="20260" x="3254375" y="2051050"/>
          <p14:tracePt t="20261" x="3249613" y="2051050"/>
          <p14:tracePt t="20263" x="3238500" y="2051050"/>
          <p14:tracePt t="20264" x="3225800" y="2051050"/>
          <p14:tracePt t="20265" x="3221038" y="2051050"/>
          <p14:tracePt t="20267" x="3209925" y="2051050"/>
          <p14:tracePt t="20269" x="3203575" y="2051050"/>
          <p14:tracePt t="20270" x="3192463" y="2051050"/>
          <p14:tracePt t="20272" x="3181350" y="2051050"/>
          <p14:tracePt t="20273" x="3176588" y="2051050"/>
          <p14:tracePt t="20275" x="3163888" y="2051050"/>
          <p14:tracePt t="20276" x="3159125" y="2051050"/>
          <p14:tracePt t="20277" x="3152775" y="2051050"/>
          <p14:tracePt t="20278" x="3148013" y="2051050"/>
          <p14:tracePt t="20279" x="3136900" y="2051050"/>
          <p14:tracePt t="20281" x="3130550" y="2051050"/>
          <p14:tracePt t="20282" x="3119438" y="2051050"/>
          <p14:tracePt t="20284" x="3108325" y="2051050"/>
          <p14:tracePt t="20285" x="3103563" y="2051050"/>
          <p14:tracePt t="20287" x="3090863" y="2051050"/>
          <p14:tracePt t="20288" x="3086100" y="2051050"/>
          <p14:tracePt t="20290" x="3074988" y="2051050"/>
          <p14:tracePt t="20292" x="3068638" y="2051050"/>
          <p14:tracePt t="20293" x="3057525" y="2051050"/>
          <p14:tracePt t="20295" x="3052763" y="2051050"/>
          <p14:tracePt t="20296" x="3046413" y="2051050"/>
          <p14:tracePt t="20297" x="3041650" y="2057400"/>
          <p14:tracePt t="20298" x="3035300" y="2057400"/>
          <p14:tracePt t="20299" x="3028950" y="2057400"/>
          <p14:tracePt t="20300" x="3024188" y="2057400"/>
          <p14:tracePt t="20301" x="3017838" y="2057400"/>
          <p14:tracePt t="20302" x="3013075" y="2057400"/>
          <p14:tracePt t="20303" x="3006725" y="2057400"/>
          <p14:tracePt t="20304" x="3001963" y="2057400"/>
          <p14:tracePt t="20306" x="2995613" y="2057400"/>
          <p14:tracePt t="20307" x="2990850" y="2057400"/>
          <p14:tracePt t="20308" x="2984500" y="2057400"/>
          <p14:tracePt t="20309" x="2979738" y="2063750"/>
          <p14:tracePt t="20310" x="2973388" y="2063750"/>
          <p14:tracePt t="20311" x="2968625" y="2063750"/>
          <p14:tracePt t="20313" x="2962275" y="2063750"/>
          <p14:tracePt t="20314" x="2955925" y="2063750"/>
          <p14:tracePt t="20315" x="2951163" y="2063750"/>
          <p14:tracePt t="20317" x="2940050" y="2063750"/>
          <p14:tracePt t="20318" x="2933700" y="2063750"/>
          <p14:tracePt t="20320" x="2928938" y="2068513"/>
          <p14:tracePt t="20321" x="2922588" y="2068513"/>
          <p14:tracePt t="20322" x="2917825" y="2068513"/>
          <p14:tracePt t="20324" x="2911475" y="2068513"/>
          <p14:tracePt t="20325" x="2911475" y="2074863"/>
          <p14:tracePt t="20326" x="2900363" y="2074863"/>
          <p14:tracePt t="20328" x="2895600" y="2074863"/>
          <p14:tracePt t="20329" x="2889250" y="2074863"/>
          <p14:tracePt t="20330" x="2882900" y="2074863"/>
          <p14:tracePt t="20331" x="2878138" y="2074863"/>
          <p14:tracePt t="20333" x="2871788" y="2074863"/>
          <p14:tracePt t="20334" x="2867025" y="2079625"/>
          <p14:tracePt t="20336" x="2860675" y="2079625"/>
          <p14:tracePt t="20337" x="2855913" y="2079625"/>
          <p14:tracePt t="20338" x="2849563" y="2079625"/>
          <p14:tracePt t="20339" x="2844800" y="2079625"/>
          <p14:tracePt t="20342" x="2838450" y="2079625"/>
          <p14:tracePt t="20343" x="2827338" y="2085975"/>
          <p14:tracePt t="20345" x="2820988" y="2085975"/>
          <p14:tracePt t="20346" x="2816225" y="2085975"/>
          <p14:tracePt t="20348" x="2809875" y="2090738"/>
          <p14:tracePt t="20350" x="2805113" y="2090738"/>
          <p14:tracePt t="20352" x="2798763" y="2090738"/>
          <p14:tracePt t="20353" x="2794000" y="2090738"/>
          <p14:tracePt t="20355" x="2787650" y="2090738"/>
          <p14:tracePt t="20356" x="2782888" y="2090738"/>
          <p14:tracePt t="20357" x="2776538" y="2097088"/>
          <p14:tracePt t="20358" x="2771775" y="2097088"/>
          <p14:tracePt t="20360" x="2760663" y="2097088"/>
          <p14:tracePt t="20363" x="2754313" y="2097088"/>
          <p14:tracePt t="20364" x="2747963" y="2097088"/>
          <p14:tracePt t="20366" x="2743200" y="2101850"/>
          <p14:tracePt t="20367" x="2736850" y="2101850"/>
          <p14:tracePt t="20369" x="2732088" y="2101850"/>
          <p14:tracePt t="20370" x="2732088" y="2108200"/>
          <p14:tracePt t="20372" x="2725738" y="2108200"/>
          <p14:tracePt t="20374" x="2720975" y="2108200"/>
          <p14:tracePt t="20376" x="2714625" y="2108200"/>
          <p14:tracePt t="20377" x="2709863" y="2112963"/>
          <p14:tracePt t="20380" x="2703513" y="2112963"/>
          <p14:tracePt t="20382" x="2698750" y="2112963"/>
          <p14:tracePt t="20384" x="2692400" y="2112963"/>
          <p14:tracePt t="20385" x="2692400" y="2119313"/>
          <p14:tracePt t="20386" x="2687638" y="2119313"/>
          <p14:tracePt t="20390" x="2681288" y="2124075"/>
          <p14:tracePt t="20394" x="2674938" y="2130425"/>
          <p14:tracePt t="20395" x="2670175" y="2130425"/>
          <p14:tracePt t="20399" x="2663825" y="2136775"/>
          <p14:tracePt t="20404" x="2659063" y="2141538"/>
          <p14:tracePt t="20409" x="2652713" y="2141538"/>
          <p14:tracePt t="20410" x="2652713" y="2147888"/>
          <p14:tracePt t="20412" x="2652713" y="2152650"/>
          <p14:tracePt t="20415" x="2647950" y="2152650"/>
          <p14:tracePt t="20416" x="2647950" y="2159000"/>
          <p14:tracePt t="20417" x="2641600" y="2159000"/>
          <p14:tracePt t="20421" x="2641600" y="2163763"/>
          <p14:tracePt t="20425" x="2636838" y="2163763"/>
          <p14:tracePt t="20426" x="2636838" y="2170113"/>
          <p14:tracePt t="20430" x="2636838" y="2174875"/>
          <p14:tracePt t="20432" x="2636838" y="2181225"/>
          <p14:tracePt t="20439" x="2630488" y="2192338"/>
          <p14:tracePt t="20443" x="2630488" y="2198688"/>
          <p14:tracePt t="20445" x="2630488" y="2203450"/>
          <p14:tracePt t="20448" x="2630488" y="2209800"/>
          <p14:tracePt t="20451" x="2630488" y="2214563"/>
          <p14:tracePt t="20454" x="2630488" y="2220913"/>
          <p14:tracePt t="20455" x="2630488" y="2225675"/>
          <p14:tracePt t="20459" x="2630488" y="2232025"/>
          <p14:tracePt t="20460" x="2630488" y="2236788"/>
          <p14:tracePt t="20463" x="2630488" y="2243138"/>
          <p14:tracePt t="20465" x="2630488" y="2247900"/>
          <p14:tracePt t="20467" x="2630488" y="2254250"/>
          <p14:tracePt t="20469" x="2636838" y="2259013"/>
          <p14:tracePt t="20472" x="2636838" y="2265363"/>
          <p14:tracePt t="20473" x="2636838" y="2271713"/>
          <p14:tracePt t="20476" x="2641600" y="2276475"/>
          <p14:tracePt t="20478" x="2641600" y="2282825"/>
          <p14:tracePt t="20479" x="2647950" y="2282825"/>
          <p14:tracePt t="20481" x="2647950" y="2287588"/>
          <p14:tracePt t="20482" x="2647950" y="2293938"/>
          <p14:tracePt t="20484" x="2647950" y="2298700"/>
          <p14:tracePt t="20485" x="2652713" y="2298700"/>
          <p14:tracePt t="20487" x="2652713" y="2305050"/>
          <p14:tracePt t="20489" x="2659063" y="2309813"/>
          <p14:tracePt t="20490" x="2659063" y="2316163"/>
          <p14:tracePt t="20493" x="2663825" y="2320925"/>
          <p14:tracePt t="20495" x="2663825" y="2327275"/>
          <p14:tracePt t="20497" x="2670175" y="2327275"/>
          <p14:tracePt t="20498" x="2670175" y="2333625"/>
          <p14:tracePt t="20499" x="2674938" y="2338388"/>
          <p14:tracePt t="20501" x="2681288" y="2344738"/>
          <p14:tracePt t="20504" x="2687638" y="2355850"/>
          <p14:tracePt t="20505" x="2692400" y="2355850"/>
          <p14:tracePt t="20506" x="2692400" y="2360613"/>
          <p14:tracePt t="20509" x="2698750" y="2366963"/>
          <p14:tracePt t="20511" x="2703513" y="2371725"/>
          <p14:tracePt t="20512" x="2703513" y="2378075"/>
          <p14:tracePt t="20514" x="2714625" y="2382838"/>
          <p14:tracePt t="20517" x="2720975" y="2389188"/>
          <p14:tracePt t="20519" x="2725738" y="2393950"/>
          <p14:tracePt t="20520" x="2732088" y="2400300"/>
          <p14:tracePt t="20522" x="2736850" y="2406650"/>
          <p14:tracePt t="20524" x="2743200" y="2406650"/>
          <p14:tracePt t="20525" x="2743200" y="2411413"/>
          <p14:tracePt t="20526" x="2747963" y="2411413"/>
          <p14:tracePt t="20527" x="2747963" y="2417763"/>
          <p14:tracePt t="20528" x="2754313" y="2422525"/>
          <p14:tracePt t="20529" x="2760663" y="2422525"/>
          <p14:tracePt t="20530" x="2765425" y="2428875"/>
          <p14:tracePt t="20533" x="2771775" y="2428875"/>
          <p14:tracePt t="20534" x="2776538" y="2433638"/>
          <p14:tracePt t="20535" x="2782888" y="2439988"/>
          <p14:tracePt t="20536" x="2782888" y="2444750"/>
          <p14:tracePt t="20537" x="2787650" y="2444750"/>
          <p14:tracePt t="20538" x="2794000" y="2451100"/>
          <p14:tracePt t="20539" x="2798763" y="2455863"/>
          <p14:tracePt t="20541" x="2805113" y="2455863"/>
          <p14:tracePt t="20543" x="2816225" y="2462213"/>
          <p14:tracePt t="20545" x="2827338" y="2473325"/>
          <p14:tracePt t="20548" x="2833688" y="2473325"/>
          <p14:tracePt t="20549" x="2838450" y="2479675"/>
          <p14:tracePt t="20549" x="2844800" y="2484438"/>
          <p14:tracePt t="20551" x="2849563" y="2484438"/>
          <p14:tracePt t="20552" x="2855913" y="2490788"/>
          <p14:tracePt t="20553" x="2860675" y="2490788"/>
          <p14:tracePt t="20554" x="2860675" y="2495550"/>
          <p14:tracePt t="20556" x="2871788" y="2495550"/>
          <p14:tracePt t="20557" x="2878138" y="2501900"/>
          <p14:tracePt t="20558" x="2882900" y="2501900"/>
          <p14:tracePt t="20559" x="2889250" y="2506663"/>
          <p14:tracePt t="20561" x="2895600" y="2506663"/>
          <p14:tracePt t="20562" x="2900363" y="2513013"/>
          <p14:tracePt t="20563" x="2906713" y="2513013"/>
          <p14:tracePt t="20564" x="2911475" y="2517775"/>
          <p14:tracePt t="20566" x="2922588" y="2524125"/>
          <p14:tracePt t="20567" x="2928938" y="2524125"/>
          <p14:tracePt t="20570" x="2940050" y="2528888"/>
          <p14:tracePt t="20571" x="2944813" y="2528888"/>
          <p14:tracePt t="20572" x="2951163" y="2535238"/>
          <p14:tracePt t="20573" x="2955925" y="2535238"/>
          <p14:tracePt t="20574" x="2962275" y="2541588"/>
          <p14:tracePt t="20575" x="2968625" y="2541588"/>
          <p14:tracePt t="20577" x="2973388" y="2541588"/>
          <p14:tracePt t="20578" x="2984500" y="2546350"/>
          <p14:tracePt t="20580" x="2990850" y="2552700"/>
          <p14:tracePt t="20581" x="2995613" y="2552700"/>
          <p14:tracePt t="20582" x="3001963" y="2552700"/>
          <p14:tracePt t="20584" x="3013075" y="2557463"/>
          <p14:tracePt t="20585" x="3017838" y="2557463"/>
          <p14:tracePt t="20586" x="3024188" y="2563813"/>
          <p14:tracePt t="20587" x="3028950" y="2563813"/>
          <p14:tracePt t="20589" x="3035300" y="2563813"/>
          <p14:tracePt t="20591" x="3052763" y="2568575"/>
          <p14:tracePt t="20592" x="3057525" y="2568575"/>
          <p14:tracePt t="20594" x="3063875" y="2568575"/>
          <p14:tracePt t="20595" x="3068638" y="2574925"/>
          <p14:tracePt t="20596" x="3079750" y="2574925"/>
          <p14:tracePt t="20597" x="3086100" y="2574925"/>
          <p14:tracePt t="20598" x="3086100" y="2579688"/>
          <p14:tracePt t="20599" x="3090863" y="2579688"/>
          <p14:tracePt t="20600" x="3103563" y="2579688"/>
          <p14:tracePt t="20601" x="3108325" y="2579688"/>
          <p14:tracePt t="20602" x="3114675" y="2579688"/>
          <p14:tracePt t="20603" x="3119438" y="2586038"/>
          <p14:tracePt t="20605" x="3125788" y="2586038"/>
          <p14:tracePt t="20606" x="3136900" y="2586038"/>
          <p14:tracePt t="20607" x="3141663" y="2590800"/>
          <p14:tracePt t="20608" x="3148013" y="2590800"/>
          <p14:tracePt t="20609" x="3152775" y="2590800"/>
          <p14:tracePt t="20611" x="3159125" y="2590800"/>
          <p14:tracePt t="20612" x="3170238" y="2590800"/>
          <p14:tracePt t="20614" x="3176588" y="2597150"/>
          <p14:tracePt t="20615" x="3181350" y="2597150"/>
          <p14:tracePt t="20616" x="3187700" y="2597150"/>
          <p14:tracePt t="20617" x="3192463" y="2597150"/>
          <p14:tracePt t="20618" x="3198813" y="2597150"/>
          <p14:tracePt t="20619" x="3209925" y="2597150"/>
          <p14:tracePt t="20620" x="3214688" y="2597150"/>
          <p14:tracePt t="20622" x="3221038" y="2597150"/>
          <p14:tracePt t="20623" x="3232150" y="2601913"/>
          <p14:tracePt t="20624" x="3238500" y="2601913"/>
          <p14:tracePt t="20626" x="3249613" y="2601913"/>
          <p14:tracePt t="20627" x="3254375" y="2601913"/>
          <p14:tracePt t="20628" x="3260725" y="2608263"/>
          <p14:tracePt t="20629" x="3265488" y="2608263"/>
          <p14:tracePt t="20630" x="3271838" y="2608263"/>
          <p14:tracePt t="20631" x="3276600" y="2608263"/>
          <p14:tracePt t="20632" x="3282950" y="2608263"/>
          <p14:tracePt t="20634" x="3287713" y="2608263"/>
          <p14:tracePt t="20635" x="3294063" y="2608263"/>
          <p14:tracePt t="20636" x="3298825" y="2608263"/>
          <p14:tracePt t="20637" x="3305175" y="2608263"/>
          <p14:tracePt t="20638" x="3311525" y="2608263"/>
          <p14:tracePt t="20641" x="3327400" y="2608263"/>
          <p14:tracePt t="20642" x="3333750" y="2614613"/>
          <p14:tracePt t="20644" x="3344863" y="2614613"/>
          <p14:tracePt t="20646" x="3349625" y="2614613"/>
          <p14:tracePt t="20648" x="3360738" y="2614613"/>
          <p14:tracePt t="20649" x="3367088" y="2614613"/>
          <p14:tracePt t="20650" x="3371850" y="2614613"/>
          <p14:tracePt t="20651" x="3378200" y="2614613"/>
          <p14:tracePt t="20652" x="3384550" y="2614613"/>
          <p14:tracePt t="20654" x="3389313" y="2614613"/>
          <p14:tracePt t="20655" x="3395663" y="2614613"/>
          <p14:tracePt t="20657" x="3400425" y="2614613"/>
          <p14:tracePt t="20658" x="3406775" y="2614613"/>
          <p14:tracePt t="20659" x="3411538" y="2614613"/>
          <p14:tracePt t="20660" x="3417888" y="2614613"/>
          <p14:tracePt t="20661" x="3422650" y="2614613"/>
          <p14:tracePt t="20662" x="3429000" y="2614613"/>
          <p14:tracePt t="20663" x="3433763" y="2619375"/>
          <p14:tracePt t="20665" x="3440113" y="2619375"/>
          <p14:tracePt t="20666" x="3446463" y="2619375"/>
          <p14:tracePt t="20668" x="3457575" y="2619375"/>
          <p14:tracePt t="20669" x="3462338" y="2619375"/>
          <p14:tracePt t="20671" x="3468688" y="2619375"/>
          <p14:tracePt t="20674" x="3473450" y="2619375"/>
          <p14:tracePt t="20675" x="3484563" y="2619375"/>
          <p14:tracePt t="20676" x="3490913" y="2619375"/>
          <p14:tracePt t="20678" x="3495675" y="2619375"/>
          <p14:tracePt t="20679" x="3502025" y="2619375"/>
          <p14:tracePt t="20681" x="3506788" y="2619375"/>
          <p14:tracePt t="20682" x="3513138" y="2619375"/>
          <p14:tracePt t="20683" x="3519488" y="2619375"/>
          <p14:tracePt t="20685" x="3524250" y="2619375"/>
          <p14:tracePt t="20688" x="3535363" y="2619375"/>
          <p14:tracePt t="20690" x="3546475" y="2619375"/>
          <p14:tracePt t="20691" x="3552825" y="2619375"/>
          <p14:tracePt t="20692" x="3557588" y="2619375"/>
          <p14:tracePt t="20694" x="3563938" y="2619375"/>
          <p14:tracePt t="20696" x="3575050" y="2614613"/>
          <p14:tracePt t="20698" x="3579813" y="2614613"/>
          <p14:tracePt t="20700" x="3586163" y="2614613"/>
          <p14:tracePt t="20701" x="3592513" y="2614613"/>
          <p14:tracePt t="20702" x="3597275" y="2614613"/>
          <p14:tracePt t="20704" x="3603625" y="2614613"/>
          <p14:tracePt t="20705" x="3608388" y="2614613"/>
          <p14:tracePt t="20707" x="3614738" y="2608263"/>
          <p14:tracePt t="20710" x="3619500" y="2608263"/>
          <p14:tracePt t="20711" x="3630613" y="2608263"/>
          <p14:tracePt t="20713" x="3636963" y="2608263"/>
          <p14:tracePt t="20715" x="3641725" y="2608263"/>
          <p14:tracePt t="20716" x="3641725" y="2601913"/>
          <p14:tracePt t="20717" x="3654425" y="2601913"/>
          <p14:tracePt t="20719" x="3659188" y="2597150"/>
          <p14:tracePt t="20721" x="3670300" y="2597150"/>
          <p14:tracePt t="20724" x="3676650" y="2597150"/>
          <p14:tracePt t="20726" x="3681413" y="2590800"/>
          <p14:tracePt t="20726" x="3687763" y="2590800"/>
          <p14:tracePt t="20727" x="3692525" y="2590800"/>
          <p14:tracePt t="20729" x="3698875" y="2590800"/>
          <p14:tracePt t="20731" x="3703638" y="2590800"/>
          <p14:tracePt t="20732" x="3703638" y="2586038"/>
          <p14:tracePt t="20733" x="3709988" y="2586038"/>
          <p14:tracePt t="20735" x="3721100" y="2586038"/>
          <p14:tracePt t="20738" x="3732213" y="2579688"/>
          <p14:tracePt t="20740" x="3738563" y="2579688"/>
          <p14:tracePt t="20741" x="3738563" y="2574925"/>
          <p14:tracePt t="20742" x="3743325" y="2574925"/>
          <p14:tracePt t="20744" x="3749675" y="2574925"/>
          <p14:tracePt t="20745" x="3754438" y="2574925"/>
          <p14:tracePt t="20746" x="3760788" y="2568575"/>
          <p14:tracePt t="20747" x="3765550" y="2568575"/>
          <p14:tracePt t="20748" x="3771900" y="2568575"/>
          <p14:tracePt t="20750" x="3776663" y="2568575"/>
          <p14:tracePt t="20752" x="3789363" y="2563813"/>
          <p14:tracePt t="20754" x="3794125" y="2557463"/>
          <p14:tracePt t="20756" x="3800475" y="2557463"/>
          <p14:tracePt t="20758" x="3805238" y="2557463"/>
          <p14:tracePt t="20759" x="3811588" y="2557463"/>
          <p14:tracePt t="20760" x="3811588" y="2552700"/>
          <p14:tracePt t="20761" x="3816350" y="2552700"/>
          <p14:tracePt t="20762" x="3822700" y="2552700"/>
          <p14:tracePt t="20764" x="3827463" y="2546350"/>
          <p14:tracePt t="20765" x="3833813" y="2546350"/>
          <p14:tracePt t="20767" x="3838575" y="2546350"/>
          <p14:tracePt t="20768" x="3844925" y="2546350"/>
          <p14:tracePt t="20769" x="3849688" y="2541588"/>
          <p14:tracePt t="20772" x="3856038" y="2535238"/>
          <p14:tracePt t="20773" x="3862388" y="2535238"/>
          <p14:tracePt t="20775" x="3867150" y="2535238"/>
          <p14:tracePt t="20776" x="3873500" y="2528888"/>
          <p14:tracePt t="20778" x="3878263" y="2528888"/>
          <p14:tracePt t="20779" x="3884613" y="2528888"/>
          <p14:tracePt t="20780" x="3884613" y="2524125"/>
          <p14:tracePt t="20781" x="3889375" y="2524125"/>
          <p14:tracePt t="20782" x="3895725" y="2524125"/>
          <p14:tracePt t="20784" x="3895725" y="2517775"/>
          <p14:tracePt t="20785" x="3900488" y="2517775"/>
          <p14:tracePt t="20786" x="3900488" y="2513013"/>
          <p14:tracePt t="20787" x="3906838" y="2513013"/>
          <p14:tracePt t="20789" x="3911600" y="2513013"/>
          <p14:tracePt t="20790" x="3917950" y="2506663"/>
          <p14:tracePt t="20793" x="3922713" y="2506663"/>
          <p14:tracePt t="20794" x="3929063" y="2501900"/>
          <p14:tracePt t="20796" x="3935413" y="2501900"/>
          <p14:tracePt t="20798" x="3940175" y="2495550"/>
          <p14:tracePt t="20800" x="3946525" y="2495550"/>
          <p14:tracePt t="20801" x="3946525" y="2490788"/>
          <p14:tracePt t="20803" x="3951288" y="2490788"/>
          <p14:tracePt t="20804" x="3951288" y="2484438"/>
          <p14:tracePt t="20807" x="3962400" y="2479675"/>
          <p14:tracePt t="20809" x="3968750" y="2479675"/>
          <p14:tracePt t="20811" x="3968750" y="2473325"/>
          <p14:tracePt t="20814" x="3973513" y="2466975"/>
          <p14:tracePt t="20816" x="3979863" y="2466975"/>
          <p14:tracePt t="20817" x="3984625" y="2462213"/>
          <p14:tracePt t="20820" x="3984625" y="2455863"/>
          <p14:tracePt t="20821" x="3990975" y="2455863"/>
          <p14:tracePt t="20824" x="3990975" y="2451100"/>
          <p14:tracePt t="20826" x="3997325" y="2444750"/>
          <p14:tracePt t="20829" x="3997325" y="2439988"/>
          <p14:tracePt t="20831" x="4002088" y="2439988"/>
          <p14:tracePt t="20833" x="4002088" y="2433638"/>
          <p14:tracePt t="20834" x="4008438" y="2433638"/>
          <p14:tracePt t="20836" x="4008438" y="2428875"/>
          <p14:tracePt t="20838" x="4008438" y="2422525"/>
          <p14:tracePt t="20841" x="4013200" y="2422525"/>
          <p14:tracePt t="20842" x="4013200" y="2417763"/>
          <p14:tracePt t="20846" x="4013200" y="2411413"/>
          <p14:tracePt t="20848" x="4019550" y="2411413"/>
          <p14:tracePt t="20850" x="4019550" y="2406650"/>
          <p14:tracePt t="20852" x="4019550" y="2400300"/>
          <p14:tracePt t="20856" x="4019550" y="2393950"/>
          <p14:tracePt t="20858" x="4024313" y="2393950"/>
          <p14:tracePt t="20860" x="4024313" y="2389188"/>
          <p14:tracePt t="20863" x="4030663" y="2389188"/>
          <p14:tracePt t="20865" x="4030663" y="2382838"/>
          <p14:tracePt t="20867" x="4030663" y="2378075"/>
          <p14:tracePt t="20873" x="4030663" y="2371725"/>
          <p14:tracePt t="20878" x="4030663" y="2366963"/>
          <p14:tracePt t="20880" x="4035425" y="2366963"/>
          <p14:tracePt t="20882" x="4035425" y="2360613"/>
          <p14:tracePt t="20887" x="4035425" y="2355850"/>
          <p14:tracePt t="20889" x="4035425" y="2349500"/>
          <p14:tracePt t="20904" x="4035425" y="2333625"/>
          <p14:tracePt t="20907" x="4035425" y="2327275"/>
          <p14:tracePt t="20911" x="4035425" y="2320925"/>
          <p14:tracePt t="20912" x="4041775" y="2320925"/>
          <p14:tracePt t="20915" x="4041775" y="2316163"/>
          <p14:tracePt t="20920" x="4041775" y="2309813"/>
          <p14:tracePt t="20922" x="4041775" y="2305050"/>
          <p14:tracePt t="20927" x="4041775" y="2298700"/>
          <p14:tracePt t="20931" x="4041775" y="2293938"/>
          <p14:tracePt t="20935" x="4041775" y="2287588"/>
          <p14:tracePt t="20937" x="4041775" y="2282825"/>
          <p14:tracePt t="20941" x="4041775" y="2276475"/>
          <p14:tracePt t="20944" x="4041775" y="2271713"/>
          <p14:tracePt t="20947" x="4035425" y="2265363"/>
          <p14:tracePt t="20949" x="4035425" y="2259013"/>
          <p14:tracePt t="20952" x="4035425" y="2254250"/>
          <p14:tracePt t="20954" x="4030663" y="2254250"/>
          <p14:tracePt t="20955" x="4030663" y="2247900"/>
          <p14:tracePt t="20957" x="4024313" y="2247900"/>
          <p14:tracePt t="20960" x="4024313" y="2243138"/>
          <p14:tracePt t="20961" x="4019550" y="2236788"/>
          <p14:tracePt t="20964" x="4019550" y="2232025"/>
          <p14:tracePt t="20966" x="4013200" y="2225675"/>
          <p14:tracePt t="20969" x="4008438" y="2220913"/>
          <p14:tracePt t="20970" x="4008438" y="2214563"/>
          <p14:tracePt t="20971" x="4002088" y="2214563"/>
          <p14:tracePt t="20974" x="4002088" y="2209800"/>
          <p14:tracePt t="20976" x="3997325" y="2209800"/>
          <p14:tracePt t="20977" x="3997325" y="2203450"/>
          <p14:tracePt t="20979" x="3997325" y="2198688"/>
          <p14:tracePt t="20980" x="3990975" y="2192338"/>
          <p14:tracePt t="20983" x="3984625" y="2192338"/>
          <p14:tracePt t="20984" x="3984625" y="2185988"/>
          <p14:tracePt t="20985" x="3979863" y="2185988"/>
          <p14:tracePt t="20988" x="3979863" y="2181225"/>
          <p14:tracePt t="20989" x="3973513" y="2181225"/>
          <p14:tracePt t="20991" x="3973513" y="2174875"/>
          <p14:tracePt t="20993" x="3968750" y="2170113"/>
          <p14:tracePt t="20998" x="3962400" y="2163763"/>
          <p14:tracePt t="21000" x="3957638" y="2163763"/>
          <p14:tracePt t="21002" x="3957638" y="2159000"/>
          <p14:tracePt t="21005" x="3951288" y="2159000"/>
          <p14:tracePt t="21007" x="3951288" y="2152650"/>
          <p14:tracePt t="21009" x="3946525" y="2147888"/>
          <p14:tracePt t="21014" x="3940175" y="2141538"/>
          <p14:tracePt t="21016" x="3935413" y="2141538"/>
          <p14:tracePt t="21020" x="3935413" y="2136775"/>
          <p14:tracePt t="21021" x="3929063" y="2136775"/>
          <p14:tracePt t="21026" x="3922713" y="2130425"/>
          <p14:tracePt t="21030" x="3917950" y="2124075"/>
          <p14:tracePt t="21032" x="3911600" y="2124075"/>
          <p14:tracePt t="21035" x="3911600" y="2119313"/>
          <p14:tracePt t="21036" x="3906838" y="2119313"/>
          <p14:tracePt t="21040" x="3900488" y="2112963"/>
          <p14:tracePt t="21044" x="3895725" y="2112963"/>
          <p14:tracePt t="21047" x="3889375" y="2108200"/>
          <p14:tracePt t="21049" x="3884613" y="2101850"/>
          <p14:tracePt t="21053" x="3878263" y="2101850"/>
          <p14:tracePt t="21055" x="3878263" y="2097088"/>
          <p14:tracePt t="21056" x="3873500" y="2097088"/>
          <p14:tracePt t="21059" x="3867150" y="2097088"/>
          <p14:tracePt t="21060" x="3862388" y="2097088"/>
          <p14:tracePt t="21061" x="3862388" y="2090738"/>
          <p14:tracePt t="21063" x="3856038" y="2090738"/>
          <p14:tracePt t="21065" x="3849688" y="2090738"/>
          <p14:tracePt t="21068" x="3844925" y="2085975"/>
          <p14:tracePt t="21069" x="3838575" y="2085975"/>
          <p14:tracePt t="21071" x="3833813" y="2079625"/>
          <p14:tracePt t="21073" x="3827463" y="2079625"/>
          <p14:tracePt t="21075" x="3822700" y="2079625"/>
          <p14:tracePt t="21077" x="3816350" y="2074863"/>
          <p14:tracePt t="21079" x="3811588" y="2074863"/>
          <p14:tracePt t="21082" x="3805238" y="2074863"/>
          <p14:tracePt t="21083" x="3800475" y="2068513"/>
          <p14:tracePt t="21084" x="3794125" y="2068513"/>
          <p14:tracePt t="21086" x="3789363" y="2068513"/>
          <p14:tracePt t="21089" x="3783013" y="2068513"/>
          <p14:tracePt t="21091" x="3776663" y="2063750"/>
          <p14:tracePt t="21092" x="3771900" y="2063750"/>
          <p14:tracePt t="21094" x="3765550" y="2063750"/>
          <p14:tracePt t="21096" x="3760788" y="2057400"/>
          <p14:tracePt t="21097" x="3754438" y="2057400"/>
          <p14:tracePt t="21099" x="3749675" y="2057400"/>
          <p14:tracePt t="21101" x="3743325" y="2057400"/>
          <p14:tracePt t="21103" x="3738563" y="2057400"/>
          <p14:tracePt t="21105" x="3727450" y="2057400"/>
          <p14:tracePt t="21106" x="3727450" y="2051050"/>
          <p14:tracePt t="21107" x="3721100" y="2051050"/>
          <p14:tracePt t="21109" x="3714750" y="2051050"/>
          <p14:tracePt t="21110" x="3709988" y="2051050"/>
          <p14:tracePt t="21112" x="3703638" y="2051050"/>
          <p14:tracePt t="21115" x="3698875" y="2051050"/>
          <p14:tracePt t="21117" x="3692525" y="2051050"/>
          <p14:tracePt t="21118" x="3687763" y="2051050"/>
          <p14:tracePt t="21120" x="3681413" y="2051050"/>
          <p14:tracePt t="21121" x="3676650" y="2051050"/>
          <p14:tracePt t="21122" x="3670300" y="2051050"/>
          <p14:tracePt t="21124" x="3665538" y="2051050"/>
          <p14:tracePt t="21125" x="3665538" y="2046288"/>
          <p14:tracePt t="21127" x="3659188" y="2046288"/>
          <p14:tracePt t="21128" x="3654425" y="2046288"/>
          <p14:tracePt t="21129" x="3648075" y="2046288"/>
          <p14:tracePt t="21131" x="3641725" y="2046288"/>
          <p14:tracePt t="21133" x="3636963" y="2046288"/>
          <p14:tracePt t="21134" x="3630613" y="2046288"/>
          <p14:tracePt t="21135" x="3625850" y="2046288"/>
          <p14:tracePt t="21138" x="3619500" y="2046288"/>
          <p14:tracePt t="21139" x="3614738" y="2046288"/>
          <p14:tracePt t="21140" x="3608388" y="2046288"/>
          <p14:tracePt t="21142" x="3603625" y="2046288"/>
          <p14:tracePt t="21144" x="3597275" y="2046288"/>
          <p14:tracePt t="21145" x="3592513" y="2046288"/>
          <p14:tracePt t="21146" x="3586163" y="2046288"/>
          <p14:tracePt t="21148" x="3579813" y="2046288"/>
          <p14:tracePt t="21149" x="3575050" y="2046288"/>
          <p14:tracePt t="21151" x="3568700" y="2046288"/>
          <p14:tracePt t="21152" x="3563938" y="2046288"/>
          <p14:tracePt t="21153" x="3557588" y="2046288"/>
          <p14:tracePt t="21155" x="3552825" y="2046288"/>
          <p14:tracePt t="21156" x="3546475" y="2046288"/>
          <p14:tracePt t="21157" x="3541713" y="2046288"/>
          <p14:tracePt t="21159" x="3535363" y="2046288"/>
          <p14:tracePt t="21160" x="3530600" y="2046288"/>
          <p14:tracePt t="21161" x="3524250" y="2046288"/>
          <p14:tracePt t="21163" x="3519488" y="2046288"/>
          <p14:tracePt t="21164" x="3506788" y="2046288"/>
          <p14:tracePt t="21166" x="3495675" y="2046288"/>
          <p14:tracePt t="21168" x="3490913" y="2046288"/>
          <p14:tracePt t="21169" x="3484563" y="2046288"/>
          <p14:tracePt t="21171" x="3479800" y="2046288"/>
          <p14:tracePt t="21172" x="3473450" y="2046288"/>
          <p14:tracePt t="21174" x="3468688" y="2046288"/>
          <p14:tracePt t="21175" x="3457575" y="2046288"/>
          <p14:tracePt t="21177" x="3446463" y="2046288"/>
          <p14:tracePt t="21179" x="3440113" y="2046288"/>
          <p14:tracePt t="21180" x="3429000" y="2046288"/>
          <p14:tracePt t="21182" x="3422650" y="2046288"/>
          <p14:tracePt t="21183" x="3417888" y="2046288"/>
          <p14:tracePt t="21184" x="3411538" y="2046288"/>
          <p14:tracePt t="21185" x="3406775" y="2046288"/>
          <p14:tracePt t="21187" x="3400425" y="2046288"/>
          <p14:tracePt t="21189" x="3384550" y="2046288"/>
          <p14:tracePt t="21191" x="3378200" y="2046288"/>
          <p14:tracePt t="21193" x="3367088" y="2046288"/>
          <p14:tracePt t="21194" x="3360738" y="2046288"/>
          <p14:tracePt t="21195" x="3355975" y="2046288"/>
          <p14:tracePt t="21196" x="3349625" y="2046288"/>
          <p14:tracePt t="21198" x="3338513" y="2046288"/>
          <p14:tracePt t="21199" x="3333750" y="2046288"/>
          <p14:tracePt t="21200" x="3327400" y="2046288"/>
          <p14:tracePt t="21202" x="3322638" y="2046288"/>
          <p14:tracePt t="21203" x="3311525" y="2046288"/>
          <p14:tracePt t="21204" x="3305175" y="2046288"/>
          <p14:tracePt t="21205" x="3298825" y="2046288"/>
          <p14:tracePt t="21207" x="3294063" y="2046288"/>
          <p14:tracePt t="21209" x="3276600" y="2046288"/>
          <p14:tracePt t="21211" x="3271838" y="2046288"/>
          <p14:tracePt t="21212" x="3265488" y="2046288"/>
          <p14:tracePt t="21213" x="3254375" y="2046288"/>
          <p14:tracePt t="21214" x="3249613" y="2046288"/>
          <p14:tracePt t="21216" x="3243263" y="2046288"/>
          <p14:tracePt t="21217" x="3238500" y="2046288"/>
          <p14:tracePt t="21218" x="3225800" y="2046288"/>
          <p14:tracePt t="21220" x="3221038" y="2046288"/>
          <p14:tracePt t="21223" x="3203575" y="2046288"/>
          <p14:tracePt t="21225" x="3192463" y="2046288"/>
          <p14:tracePt t="21226" x="3187700" y="2046288"/>
          <p14:tracePt t="21228" x="3181350" y="2046288"/>
          <p14:tracePt t="21229" x="3170238" y="2051050"/>
          <p14:tracePt t="21231" x="3163888" y="2051050"/>
          <p14:tracePt t="21232" x="3159125" y="2051050"/>
          <p14:tracePt t="21233" x="3159125" y="2057400"/>
          <p14:tracePt t="21235" x="3148013" y="2057400"/>
          <p14:tracePt t="21237" x="3136900" y="2057400"/>
          <p14:tracePt t="21240" x="3119438" y="2057400"/>
          <p14:tracePt t="21241" x="3114675" y="2063750"/>
          <p14:tracePt t="21242" x="3108325" y="2063750"/>
          <p14:tracePt t="21243" x="3103563" y="2063750"/>
          <p14:tracePt t="21244" x="3097213" y="2063750"/>
          <p14:tracePt t="21246" x="3090863" y="2063750"/>
          <p14:tracePt t="21247" x="3090863" y="2068513"/>
          <p14:tracePt t="21248" x="3079750" y="2068513"/>
          <p14:tracePt t="21250" x="3074988" y="2074863"/>
          <p14:tracePt t="21251" x="3068638" y="2074863"/>
          <p14:tracePt t="21252" x="3063875" y="2074863"/>
          <p14:tracePt t="21253" x="3057525" y="2074863"/>
          <p14:tracePt t="21254" x="3052763" y="2074863"/>
          <p14:tracePt t="21255" x="3046413" y="2079625"/>
          <p14:tracePt t="21258" x="3041650" y="2079625"/>
          <p14:tracePt t="21259" x="3028950" y="2079625"/>
          <p14:tracePt t="21261" x="3024188" y="2085975"/>
          <p14:tracePt t="21263" x="3017838" y="2085975"/>
          <p14:tracePt t="21264" x="3013075" y="2085975"/>
          <p14:tracePt t="21265" x="3006725" y="2090738"/>
          <p14:tracePt t="21266" x="3001963" y="2090738"/>
          <p14:tracePt t="21268" x="2995613" y="2090738"/>
          <p14:tracePt t="21269" x="2990850" y="2090738"/>
          <p14:tracePt t="21270" x="2984500" y="2097088"/>
          <p14:tracePt t="21272" x="2979738" y="2097088"/>
          <p14:tracePt t="21274" x="2973388" y="2097088"/>
          <p14:tracePt t="21275" x="2968625" y="2097088"/>
          <p14:tracePt t="21276" x="2962275" y="2101850"/>
          <p14:tracePt t="21278" x="2955925" y="2101850"/>
          <p14:tracePt t="21279" x="2951163" y="2101850"/>
          <p14:tracePt t="21281" x="2944813" y="2101850"/>
          <p14:tracePt t="21282" x="2940050" y="2108200"/>
          <p14:tracePt t="21284" x="2933700" y="2108200"/>
          <p14:tracePt t="21285" x="2928938" y="2112963"/>
          <p14:tracePt t="21287" x="2922588" y="2112963"/>
          <p14:tracePt t="21289" x="2917825" y="2112963"/>
          <p14:tracePt t="21290" x="2911475" y="2112963"/>
          <p14:tracePt t="21291" x="2906713" y="2119313"/>
          <p14:tracePt t="21293" x="2900363" y="2119313"/>
          <p14:tracePt t="21294" x="2895600" y="2119313"/>
          <p14:tracePt t="21296" x="2889250" y="2119313"/>
          <p14:tracePt t="21298" x="2878138" y="2124075"/>
          <p14:tracePt t="21301" x="2871788" y="2124075"/>
          <p14:tracePt t="21302" x="2867025" y="2130425"/>
          <p14:tracePt t="21304" x="2860675" y="2130425"/>
          <p14:tracePt t="21305" x="2855913" y="2130425"/>
          <p14:tracePt t="21307" x="2849563" y="2130425"/>
          <p14:tracePt t="21308" x="2849563" y="2136775"/>
          <p14:tracePt t="21309" x="2844800" y="2136775"/>
          <p14:tracePt t="21310" x="2838450" y="2136775"/>
          <p14:tracePt t="21312" x="2833688" y="2136775"/>
          <p14:tracePt t="21314" x="2827338" y="2136775"/>
          <p14:tracePt t="21315" x="2827338" y="2141538"/>
          <p14:tracePt t="21316" x="2820988" y="2141538"/>
          <p14:tracePt t="21317" x="2816225" y="2141538"/>
          <p14:tracePt t="21320" x="2809875" y="2141538"/>
          <p14:tracePt t="21322" x="2805113" y="2147888"/>
          <p14:tracePt t="21324" x="2798763" y="2147888"/>
          <p14:tracePt t="21325" x="2798763" y="2152650"/>
          <p14:tracePt t="21326" x="2794000" y="2152650"/>
          <p14:tracePt t="21328" x="2787650" y="2152650"/>
          <p14:tracePt t="21330" x="2782888" y="2152650"/>
          <p14:tracePt t="21332" x="2782888" y="2159000"/>
          <p14:tracePt t="21333" x="2776538" y="2159000"/>
          <p14:tracePt t="21334" x="2771775" y="2159000"/>
          <p14:tracePt t="21337" x="2765425" y="2159000"/>
          <p14:tracePt t="21338" x="2765425" y="2163763"/>
          <p14:tracePt t="21339" x="2760663" y="2163763"/>
          <p14:tracePt t="21342" x="2754313" y="2163763"/>
          <p14:tracePt t="21345" x="2747963" y="2170113"/>
          <p14:tracePt t="21347" x="2743200" y="2170113"/>
          <p14:tracePt t="21350" x="2736850" y="2170113"/>
          <p14:tracePt t="21351" x="2736850" y="2174875"/>
          <p14:tracePt t="21353" x="2732088" y="2174875"/>
          <p14:tracePt t="21355" x="2732088" y="2181225"/>
          <p14:tracePt t="21356" x="2725738" y="2181225"/>
          <p14:tracePt t="21358" x="2720975" y="2181225"/>
          <p14:tracePt t="21361" x="2720975" y="2185988"/>
          <p14:tracePt t="21362" x="2714625" y="2185988"/>
          <p14:tracePt t="21365" x="2709863" y="2185988"/>
          <p14:tracePt t="21368" x="2709863" y="2192338"/>
          <p14:tracePt t="21369" x="2703513" y="2192338"/>
          <p14:tracePt t="21371" x="2698750" y="2192338"/>
          <p14:tracePt t="21376" x="2692400" y="2198688"/>
          <p14:tracePt t="21377" x="2692400" y="2203450"/>
          <p14:tracePt t="21378" x="2687638" y="2203450"/>
          <p14:tracePt t="21383" x="2681288" y="2203450"/>
          <p14:tracePt t="21384" x="2681288" y="2209800"/>
          <p14:tracePt t="21385" x="2674938" y="2209800"/>
          <p14:tracePt t="21390" x="2670175" y="2214563"/>
          <p14:tracePt t="21393" x="2663825" y="2214563"/>
          <p14:tracePt t="21395" x="2663825" y="2220913"/>
          <p14:tracePt t="21398" x="2663825" y="2225675"/>
          <p14:tracePt t="21399" x="2659063" y="2225675"/>
          <p14:tracePt t="21402" x="2652713" y="2225675"/>
          <p14:tracePt t="21403" x="2652713" y="2232025"/>
          <p14:tracePt t="21408" x="2647950" y="2232025"/>
          <p14:tracePt t="21409" x="2647950" y="2236788"/>
          <p14:tracePt t="21413" x="2647950" y="2243138"/>
          <p14:tracePt t="21415" x="2641600" y="2247900"/>
          <p14:tracePt t="21418" x="2641600" y="2254250"/>
          <p14:tracePt t="21422" x="2641600" y="2259013"/>
          <p14:tracePt t="21426" x="2636838" y="2265363"/>
          <p14:tracePt t="21427" x="2636838" y="2271713"/>
          <p14:tracePt t="21432" x="2636838" y="2276475"/>
          <p14:tracePt t="21433" x="2630488" y="2276475"/>
          <p14:tracePt t="21435" x="2630488" y="2282825"/>
          <p14:tracePt t="21439" x="2630488" y="2293938"/>
          <p14:tracePt t="21443" x="2630488" y="2298700"/>
          <p14:tracePt t="21446" x="2630488" y="2305050"/>
          <p14:tracePt t="21450" x="2630488" y="2309813"/>
          <p14:tracePt t="21451" x="2630488" y="2316163"/>
          <p14:tracePt t="21454" x="2630488" y="2320925"/>
          <p14:tracePt t="21457" x="2630488" y="2327275"/>
          <p14:tracePt t="21461" x="2630488" y="2333625"/>
          <p14:tracePt t="21465" x="2630488" y="2338388"/>
          <p14:tracePt t="21466" x="2630488" y="2344738"/>
          <p14:tracePt t="21469" x="2630488" y="2349500"/>
          <p14:tracePt t="21473" x="2630488" y="2355850"/>
          <p14:tracePt t="21474" x="2636838" y="2355850"/>
          <p14:tracePt t="21476" x="2636838" y="2360613"/>
          <p14:tracePt t="21477" x="2636838" y="2366963"/>
          <p14:tracePt t="21480" x="2636838" y="2371725"/>
          <p14:tracePt t="21481" x="2641600" y="2371725"/>
          <p14:tracePt t="21483" x="2641600" y="2378075"/>
          <p14:tracePt t="21487" x="2647950" y="2389188"/>
          <p14:tracePt t="21491" x="2652713" y="2393950"/>
          <p14:tracePt t="21493" x="2659063" y="2400300"/>
          <p14:tracePt t="21496" x="2659063" y="2406650"/>
          <p14:tracePt t="21497" x="2659063" y="2411413"/>
          <p14:tracePt t="21498" x="2663825" y="2411413"/>
          <p14:tracePt t="21500" x="2663825" y="2417763"/>
          <p14:tracePt t="21501" x="2670175" y="2417763"/>
          <p14:tracePt t="21502" x="2670175" y="2422525"/>
          <p14:tracePt t="21504" x="2674938" y="2422525"/>
          <p14:tracePt t="21505" x="2681288" y="2428875"/>
          <p14:tracePt t="21506" x="2681288" y="2433638"/>
          <p14:tracePt t="21508" x="2687638" y="2439988"/>
          <p14:tracePt t="21511" x="2692400" y="2444750"/>
          <p14:tracePt t="21513" x="2692400" y="2451100"/>
          <p14:tracePt t="21514" x="2698750" y="2455863"/>
          <p14:tracePt t="21515" x="2703513" y="2455863"/>
          <p14:tracePt t="21517" x="2709863" y="2462213"/>
          <p14:tracePt t="21519" x="2709863" y="2466975"/>
          <p14:tracePt t="21520" x="2714625" y="2473325"/>
          <p14:tracePt t="21523" x="2720975" y="2479675"/>
          <p14:tracePt t="21524" x="2725738" y="2479675"/>
          <p14:tracePt t="21525" x="2725738" y="2484438"/>
          <p14:tracePt t="21526" x="2732088" y="2484438"/>
          <p14:tracePt t="21528" x="2736850" y="2490788"/>
          <p14:tracePt t="21531" x="2743200" y="2495550"/>
          <p14:tracePt t="21533" x="2747963" y="2501900"/>
          <p14:tracePt t="21535" x="2754313" y="2506663"/>
          <p14:tracePt t="21537" x="2760663" y="2513013"/>
          <p14:tracePt t="21539" x="2765425" y="2513013"/>
          <p14:tracePt t="21540" x="2771775" y="2517775"/>
          <p14:tracePt t="21541" x="2771775" y="2524125"/>
          <p14:tracePt t="21543" x="2776538" y="2524125"/>
          <p14:tracePt t="21544" x="2776538" y="2528888"/>
          <p14:tracePt t="21546" x="2782888" y="2528888"/>
          <p14:tracePt t="21547" x="2787650" y="2535238"/>
          <p14:tracePt t="21548" x="2794000" y="2535238"/>
          <p14:tracePt t="21551" x="2798763" y="2541588"/>
          <p14:tracePt t="21552" x="2798763" y="2546350"/>
          <p14:tracePt t="21553" x="2805113" y="2546350"/>
          <p14:tracePt t="21555" x="2809875" y="2552700"/>
          <p14:tracePt t="21557" x="2820988" y="2557463"/>
          <p14:tracePt t="21560" x="2827338" y="2557463"/>
          <p14:tracePt t="21561" x="2833688" y="2563813"/>
          <p14:tracePt t="21563" x="2838450" y="2568575"/>
          <p14:tracePt t="21565" x="2844800" y="2568575"/>
          <p14:tracePt t="21566" x="2849563" y="2574925"/>
          <p14:tracePt t="21567" x="2855913" y="2574925"/>
          <p14:tracePt t="21569" x="2860675" y="2579688"/>
          <p14:tracePt t="21571" x="2867025" y="2586038"/>
          <p14:tracePt t="21572" x="2871788" y="2586038"/>
          <p14:tracePt t="21574" x="2878138" y="2586038"/>
          <p14:tracePt t="21576" x="2882900" y="2590800"/>
          <p14:tracePt t="21578" x="2889250" y="2590800"/>
          <p14:tracePt t="21579" x="2895600" y="2590800"/>
          <p14:tracePt t="21581" x="2895600" y="2597150"/>
          <p14:tracePt t="21582" x="2900363" y="2597150"/>
          <p14:tracePt t="21583" x="2906713" y="2597150"/>
          <p14:tracePt t="21585" x="2911475" y="2597150"/>
          <p14:tracePt t="21587" x="2917825" y="2597150"/>
          <p14:tracePt t="21588" x="2917825" y="2601913"/>
          <p14:tracePt t="21589" x="2922588" y="2601913"/>
          <p14:tracePt t="21591" x="2928938" y="2601913"/>
          <p14:tracePt t="21595" x="2933700" y="2608263"/>
          <p14:tracePt t="21596" x="2940050" y="2608263"/>
          <p14:tracePt t="21599" x="2944813" y="2608263"/>
          <p14:tracePt t="21603" x="2951163" y="2608263"/>
          <p14:tracePt t="21607" x="2955925" y="2608263"/>
          <p14:tracePt t="21609" x="2962275" y="2608263"/>
          <p14:tracePt t="21614" x="2968625" y="2608263"/>
          <p14:tracePt t="21621" x="2973388" y="2608263"/>
          <p14:tracePt t="21634" x="2979738" y="2608263"/>
          <p14:tracePt t="21641" x="2979738" y="2601913"/>
          <p14:tracePt t="21682" x="2984500" y="2601913"/>
          <p14:tracePt t="21698" x="2990850" y="2601913"/>
          <p14:tracePt t="21702" x="2990850" y="2597150"/>
          <p14:tracePt t="21709" x="2995613" y="2597150"/>
          <p14:tracePt t="21717" x="3001963" y="2597150"/>
          <p14:tracePt t="21725" x="3006725" y="2597150"/>
          <p14:tracePt t="21729" x="3013075" y="2597150"/>
          <p14:tracePt t="21737" x="3017838" y="2597150"/>
          <p14:tracePt t="21743" x="3024188" y="2597150"/>
          <p14:tracePt t="21750" x="3028950" y="2597150"/>
          <p14:tracePt t="21754" x="3035300" y="2597150"/>
          <p14:tracePt t="21760" x="3041650" y="2597150"/>
          <p14:tracePt t="21766" x="3046413" y="2597150"/>
          <p14:tracePt t="21773" x="3052763" y="2597150"/>
          <p14:tracePt t="21774" x="3057525" y="2597150"/>
          <p14:tracePt t="21779" x="3063875" y="2597150"/>
          <p14:tracePt t="21782" x="3068638" y="2597150"/>
          <p14:tracePt t="21785" x="3074988" y="2597150"/>
          <p14:tracePt t="21787" x="3079750" y="2597150"/>
          <p14:tracePt t="21790" x="3086100" y="2597150"/>
          <p14:tracePt t="21792" x="3090863" y="2597150"/>
          <p14:tracePt t="21795" x="3097213" y="2597150"/>
          <p14:tracePt t="21796" x="3103563" y="2597150"/>
          <p14:tracePt t="21799" x="3108325" y="2597150"/>
          <p14:tracePt t="21801" x="3114675" y="2597150"/>
          <p14:tracePt t="21803" x="3119438" y="2597150"/>
          <p14:tracePt t="21804" x="3125788" y="2597150"/>
          <p14:tracePt t="21806" x="3130550" y="2601913"/>
          <p14:tracePt t="21809" x="3136900" y="2601913"/>
          <p14:tracePt t="21812" x="3148013" y="2608263"/>
          <p14:tracePt t="21813" x="3152775" y="2608263"/>
          <p14:tracePt t="21815" x="3163888" y="2608263"/>
          <p14:tracePt t="21816" x="3170238" y="2614613"/>
          <p14:tracePt t="21818" x="3181350" y="2614613"/>
          <p14:tracePt t="21820" x="3187700" y="2614613"/>
          <p14:tracePt t="21821" x="3192463" y="2619375"/>
          <p14:tracePt t="21822" x="3198813" y="2619375"/>
          <p14:tracePt t="21823" x="3203575" y="2619375"/>
          <p14:tracePt t="21824" x="3203575" y="2625725"/>
          <p14:tracePt t="21825" x="3214688" y="2625725"/>
          <p14:tracePt t="21826" x="3225800" y="2625725"/>
          <p14:tracePt t="21828" x="3232150" y="2630488"/>
          <p14:tracePt t="21829" x="3249613" y="2636838"/>
          <p14:tracePt t="21830" x="3254375" y="2636838"/>
          <p14:tracePt t="21832" x="3265488" y="2636838"/>
          <p14:tracePt t="21833" x="3276600" y="2641600"/>
          <p14:tracePt t="21834" x="3282950" y="2641600"/>
          <p14:tracePt t="21835" x="3287713" y="2641600"/>
          <p14:tracePt t="21836" x="3298825" y="2641600"/>
          <p14:tracePt t="21837" x="3311525" y="2647950"/>
          <p14:tracePt t="21838" x="3316288" y="2652713"/>
          <p14:tracePt t="21839" x="3327400" y="2659063"/>
          <p14:tracePt t="21840" x="3333750" y="2659063"/>
          <p14:tracePt t="21842" x="3355975" y="2663825"/>
          <p14:tracePt t="21843" x="3367088" y="2663825"/>
          <p14:tracePt t="21845" x="3371850" y="2670175"/>
          <p14:tracePt t="21845" x="3384550" y="2670175"/>
          <p14:tracePt t="21846" x="3395663" y="2670175"/>
          <p14:tracePt t="21847" x="3406775" y="2676525"/>
          <p14:tracePt t="21848" x="3411538" y="2676525"/>
          <p14:tracePt t="21849" x="3422650" y="2681288"/>
          <p14:tracePt t="21850" x="3433763" y="2681288"/>
          <p14:tracePt t="21851" x="3446463" y="2681288"/>
          <p14:tracePt t="21852" x="3457575" y="2687638"/>
          <p14:tracePt t="21853" x="3468688" y="2687638"/>
          <p14:tracePt t="21855" x="3490913" y="2698750"/>
          <p14:tracePt t="21856" x="3502025" y="2698750"/>
          <p14:tracePt t="21857" x="3513138" y="2698750"/>
          <p14:tracePt t="21858" x="3530600" y="2703513"/>
          <p14:tracePt t="21859" x="3535363" y="2703513"/>
          <p14:tracePt t="21860" x="3546475" y="2703513"/>
          <p14:tracePt t="21861" x="3557588" y="2709863"/>
          <p14:tracePt t="21862" x="3568700" y="2709863"/>
          <p14:tracePt t="21863" x="3579813" y="2709863"/>
          <p14:tracePt t="21864" x="3592513" y="2714625"/>
          <p14:tracePt t="21865" x="3608388" y="2714625"/>
          <p14:tracePt t="21866" x="3619500" y="2720975"/>
          <p14:tracePt t="21867" x="3630613" y="2720975"/>
          <p14:tracePt t="21868" x="3641725" y="2725738"/>
          <p14:tracePt t="21869" x="3654425" y="2725738"/>
          <p14:tracePt t="21870" x="3665538" y="2725738"/>
          <p14:tracePt t="21871" x="3681413" y="2725738"/>
          <p14:tracePt t="21872" x="3692525" y="2725738"/>
          <p14:tracePt t="21873" x="3703638" y="2732088"/>
          <p14:tracePt t="21874" x="3709988" y="2732088"/>
          <p14:tracePt t="21876" x="3732213" y="2732088"/>
          <p14:tracePt t="21877" x="3749675" y="2736850"/>
          <p14:tracePt t="21878" x="3760788" y="2736850"/>
          <p14:tracePt t="21879" x="3765550" y="2736850"/>
          <p14:tracePt t="21880" x="3783013" y="2736850"/>
          <p14:tracePt t="21881" x="3789363" y="2743200"/>
          <p14:tracePt t="21882" x="3800475" y="2743200"/>
          <p14:tracePt t="21883" x="3816350" y="2743200"/>
          <p14:tracePt t="21884" x="3827463" y="2743200"/>
          <p14:tracePt t="21886" x="3838575" y="2743200"/>
          <p14:tracePt t="21887" x="3856038" y="2743200"/>
          <p14:tracePt t="21888" x="3862388" y="2743200"/>
          <p14:tracePt t="21890" x="3878263" y="2743200"/>
          <p14:tracePt t="21890" x="3889375" y="2743200"/>
          <p14:tracePt t="21904" x="4019550" y="2736850"/>
          <p14:tracePt t="21905" x="4024313" y="2732088"/>
          <p14:tracePt t="21906" x="4041775" y="2732088"/>
          <p14:tracePt t="21907" x="4052888" y="2725738"/>
          <p14:tracePt t="21908" x="4057650" y="2725738"/>
          <p14:tracePt t="21909" x="4064000" y="2725738"/>
          <p14:tracePt t="21910" x="4075113" y="2720975"/>
          <p14:tracePt t="21911" x="4081463" y="2720975"/>
          <p14:tracePt t="21912" x="4086225" y="2714625"/>
          <p14:tracePt t="21913" x="4097338" y="2709863"/>
          <p14:tracePt t="21914" x="4103688" y="2709863"/>
          <p14:tracePt t="21915" x="4108450" y="2709863"/>
          <p14:tracePt t="21916" x="4119563" y="2709863"/>
          <p14:tracePt t="21917" x="4130675" y="2703513"/>
          <p14:tracePt t="21918" x="4143375" y="2698750"/>
          <p14:tracePt t="21919" x="4148138" y="2698750"/>
          <p14:tracePt t="21920" x="4154488" y="2698750"/>
          <p14:tracePt t="21921" x="4159250" y="2692400"/>
          <p14:tracePt t="21922" x="4165600" y="2687638"/>
          <p14:tracePt t="21923" x="4170363" y="2687638"/>
          <p14:tracePt t="21925" x="4187825" y="2681288"/>
          <p14:tracePt t="21926" x="4187825" y="2676525"/>
          <p14:tracePt t="21927" x="4198938" y="2676525"/>
          <p14:tracePt t="21928" x="4210050" y="2670175"/>
          <p14:tracePt t="21930" x="4216400" y="2670175"/>
          <p14:tracePt t="21931" x="4221163" y="2663825"/>
          <p14:tracePt t="21932" x="4232275" y="2659063"/>
          <p14:tracePt t="21933" x="4238625" y="2659063"/>
          <p14:tracePt t="21934" x="4243388" y="2652713"/>
          <p14:tracePt t="21936" x="4249738" y="2652713"/>
          <p14:tracePt t="21937" x="4254500" y="2647950"/>
          <p14:tracePt t="21939" x="4271963" y="2636838"/>
          <p14:tracePt t="21941" x="4271963" y="2630488"/>
          <p14:tracePt t="21942" x="4283075" y="2630488"/>
          <p14:tracePt t="21944" x="4289425" y="2625725"/>
          <p14:tracePt t="21945" x="4294188" y="2619375"/>
          <p14:tracePt t="21946" x="4300538" y="2619375"/>
          <p14:tracePt t="21947" x="4305300" y="2614613"/>
          <p14:tracePt t="21949" x="4311650" y="2608263"/>
          <p14:tracePt t="21950" x="4316413" y="2608263"/>
          <p14:tracePt t="21951" x="4316413" y="2601913"/>
          <p14:tracePt t="21953" x="4322763" y="2597150"/>
          <p14:tracePt t="21953" x="4327525" y="2597150"/>
          <p14:tracePt t="21954" x="4333875" y="2590800"/>
          <p14:tracePt t="21957" x="4338638" y="2586038"/>
          <p14:tracePt t="21959" x="4344988" y="2579688"/>
          <p14:tracePt t="21960" x="4344988" y="2574925"/>
          <p14:tracePt t="21961" x="4351338" y="2574925"/>
          <p14:tracePt t="21962" x="4351338" y="2568575"/>
          <p14:tracePt t="21963" x="4356100" y="2568575"/>
          <p14:tracePt t="21965" x="4356100" y="2563813"/>
          <p14:tracePt t="21966" x="4362450" y="2563813"/>
          <p14:tracePt t="21967" x="4362450" y="2557463"/>
          <p14:tracePt t="21968" x="4362450" y="2552700"/>
          <p14:tracePt t="21969" x="4367213" y="2552700"/>
          <p14:tracePt t="21970" x="4367213" y="2546350"/>
          <p14:tracePt t="21973" x="4367213" y="2541588"/>
          <p14:tracePt t="21974" x="4373563" y="2541588"/>
          <p14:tracePt t="21975" x="4373563" y="2535238"/>
          <p14:tracePt t="21976" x="4378325" y="2528888"/>
          <p14:tracePt t="21979" x="4378325" y="2524125"/>
          <p14:tracePt t="21981" x="4378325" y="2517775"/>
          <p14:tracePt t="21984" x="4378325" y="2513013"/>
          <p14:tracePt t="21985" x="4384675" y="2506663"/>
          <p14:tracePt t="21988" x="4384675" y="2501900"/>
          <p14:tracePt t="21991" x="4384675" y="2495550"/>
          <p14:tracePt t="21993" x="4384675" y="2490788"/>
          <p14:tracePt t="21994" x="4384675" y="2484438"/>
          <p14:tracePt t="21997" x="4384675" y="2479675"/>
          <p14:tracePt t="22000" x="4384675" y="2473325"/>
          <p14:tracePt t="22003" x="4384675" y="2466975"/>
          <p14:tracePt t="22004" x="4384675" y="2462213"/>
          <p14:tracePt t="22007" x="4384675" y="2455863"/>
          <p14:tracePt t="22011" x="4384675" y="2451100"/>
          <p14:tracePt t="22014" x="4384675" y="2444750"/>
          <p14:tracePt t="22020" x="4384675" y="2439988"/>
          <p14:tracePt t="22023" x="4384675" y="2433638"/>
          <p14:tracePt t="22031" x="4384675" y="2428875"/>
          <p14:tracePt t="22109" x="4389438" y="2428875"/>
          <p14:tracePt t="22123" x="4389438" y="2433638"/>
          <p14:tracePt t="22126" x="4395788" y="2433638"/>
          <p14:tracePt t="22127" x="4395788" y="2439988"/>
          <p14:tracePt t="22135" x="4395788" y="2444750"/>
          <p14:tracePt t="22141" x="4395788" y="2451100"/>
          <p14:tracePt t="22144" x="4400550" y="2451100"/>
          <p14:tracePt t="22148" x="4400550" y="2455863"/>
          <p14:tracePt t="22155" x="4400550" y="2462213"/>
          <p14:tracePt t="22160" x="4400550" y="2466975"/>
          <p14:tracePt t="22161" x="4406900" y="2466975"/>
          <p14:tracePt t="22170" x="4406900" y="2473325"/>
          <p14:tracePt t="22312" x="4400550" y="2473325"/>
          <p14:tracePt t="22323" x="4395788" y="2473325"/>
          <p14:tracePt t="22334" x="4389438" y="2473325"/>
          <p14:tracePt t="22354" x="4384675" y="2473325"/>
          <p14:tracePt t="22376" x="4378325" y="2473325"/>
          <p14:tracePt t="22389" x="4373563" y="2473325"/>
          <p14:tracePt t="22407" x="4367213" y="2473325"/>
          <p14:tracePt t="22420" x="4362450" y="2473325"/>
          <p14:tracePt t="22432" x="4356100" y="2473325"/>
          <p14:tracePt t="22438" x="4351338" y="2473325"/>
          <p14:tracePt t="22453" x="4344988" y="2473325"/>
          <p14:tracePt t="22625" x="4833938" y="2568575"/>
          <p14:tracePt t="22627" x="4856163" y="2568575"/>
          <p14:tracePt t="22627" x="4873625" y="2568575"/>
          <p14:tracePt t="22629" x="4895850" y="2568575"/>
          <p14:tracePt t="22630" x="4902200" y="2568575"/>
          <p14:tracePt t="22631" x="4918075" y="2568575"/>
          <p14:tracePt t="22633" x="4940300" y="2568575"/>
          <p14:tracePt t="22634" x="4957763" y="2568575"/>
          <p14:tracePt t="22635" x="4964113" y="2568575"/>
          <p14:tracePt t="22636" x="4979988" y="2568575"/>
          <p14:tracePt t="22637" x="4986338" y="2568575"/>
          <p14:tracePt t="22638" x="5002213" y="2568575"/>
          <p14:tracePt t="22641" x="5030788" y="2568575"/>
          <p14:tracePt t="22642" x="5037138" y="2568575"/>
          <p14:tracePt t="22642" x="5059363" y="2568575"/>
          <p14:tracePt t="22643" x="5064125" y="2568575"/>
          <p14:tracePt t="22644" x="5081588" y="2568575"/>
          <p14:tracePt t="22645" x="5086350" y="2568575"/>
          <p14:tracePt t="22646" x="5099050" y="2568575"/>
          <p14:tracePt t="22647" x="5114925" y="2568575"/>
          <p14:tracePt t="22648" x="5121275" y="2568575"/>
          <p14:tracePt t="22649" x="5137150" y="2568575"/>
          <p14:tracePt t="22650" x="5143500" y="2568575"/>
          <p14:tracePt t="22651" x="5159375" y="2568575"/>
          <p14:tracePt t="22652" x="5172075" y="2568575"/>
          <p14:tracePt t="22654" x="5199063" y="2568575"/>
          <p14:tracePt t="22655" x="5205413" y="2568575"/>
          <p14:tracePt t="22656" x="5221288" y="2568575"/>
          <p14:tracePt t="22657" x="5232400" y="2563813"/>
          <p14:tracePt t="22658" x="5238750" y="2563813"/>
          <p14:tracePt t="22659" x="5249863" y="2563813"/>
          <p14:tracePt t="22660" x="5260975" y="2563813"/>
          <p14:tracePt t="22661" x="5272088" y="2563813"/>
          <p14:tracePt t="22662" x="5283200" y="2563813"/>
          <p14:tracePt t="22663" x="5294313" y="2563813"/>
          <p14:tracePt t="22664" x="5307013" y="2563813"/>
          <p14:tracePt t="22665" x="5322888" y="2557463"/>
          <p14:tracePt t="22666" x="5329238" y="2557463"/>
          <p14:tracePt t="22667" x="5334000" y="2557463"/>
          <p14:tracePt t="22668" x="5351463" y="2552700"/>
          <p14:tracePt t="22669" x="5362575" y="2552700"/>
          <p14:tracePt t="22670" x="5367338" y="2552700"/>
          <p14:tracePt t="22671" x="5373688" y="2552700"/>
          <p14:tracePt t="22672" x="5384800" y="2546350"/>
          <p14:tracePt t="22674" x="5395913" y="2546350"/>
          <p14:tracePt t="22675" x="5413375" y="2546350"/>
          <p14:tracePt t="22676" x="5418138" y="2546350"/>
          <p14:tracePt t="22677" x="5429250" y="2546350"/>
          <p14:tracePt t="22678" x="5440363" y="2541588"/>
          <p14:tracePt t="22679" x="5446713" y="2541588"/>
          <p14:tracePt t="22680" x="5457825" y="2535238"/>
          <p14:tracePt t="22681" x="5468938" y="2535238"/>
          <p14:tracePt t="22683" x="5475288" y="2535238"/>
          <p14:tracePt t="22684" x="5491163" y="2535238"/>
          <p14:tracePt t="22685" x="5497513" y="2528888"/>
          <p14:tracePt t="22686" x="5502275" y="2528888"/>
          <p14:tracePt t="22688" x="5519738" y="2524125"/>
          <p14:tracePt t="22691" x="5530850" y="2524125"/>
          <p14:tracePt t="22691" x="5537200" y="2524125"/>
          <p14:tracePt t="22692" x="5537200" y="2517775"/>
          <p14:tracePt t="22693" x="5548313" y="2517775"/>
          <p14:tracePt t="22694" x="5559425" y="2513013"/>
          <p14:tracePt t="22695" x="5564188" y="2513013"/>
          <p14:tracePt t="22770" x="5749925" y="2422525"/>
          <p14:tracePt t="22788" x="5761038" y="2393950"/>
          <p14:tracePt t="22808" x="5761038" y="2355850"/>
          <p14:tracePt t="22810" x="5761038" y="2349500"/>
          <p14:tracePt t="22812" x="5761038" y="2344738"/>
          <p14:tracePt t="22814" x="5756275" y="2338388"/>
          <p14:tracePt t="22816" x="5756275" y="2333625"/>
          <p14:tracePt t="22819" x="5756275" y="2327275"/>
          <p14:tracePt t="22821" x="5749925" y="2320925"/>
          <p14:tracePt t="22823" x="5749925" y="2316163"/>
          <p14:tracePt t="22825" x="5749925" y="2309813"/>
          <p14:tracePt t="22826" x="5745163" y="2309813"/>
          <p14:tracePt t="22827" x="5745163" y="2305050"/>
          <p14:tracePt t="22829" x="5745163" y="2298700"/>
          <p14:tracePt t="22831" x="5738813" y="2298700"/>
          <p14:tracePt t="22833" x="5734050" y="2293938"/>
          <p14:tracePt t="22834" x="5734050" y="2287588"/>
          <p14:tracePt t="22837" x="5727700" y="2287588"/>
          <p14:tracePt t="22838" x="5727700" y="2282825"/>
          <p14:tracePt t="22839" x="5727700" y="2276475"/>
          <p14:tracePt t="22840" x="5722938" y="2276475"/>
          <p14:tracePt t="22841" x="5722938" y="2271713"/>
          <p14:tracePt t="22843" x="5716588" y="2271713"/>
          <p14:tracePt t="22844" x="5716588" y="2265363"/>
          <p14:tracePt t="22845" x="5710238" y="2265363"/>
          <p14:tracePt t="22847" x="5710238" y="2259013"/>
          <p14:tracePt t="22848" x="5710238" y="2254250"/>
          <p14:tracePt t="22849" x="5705475" y="2254250"/>
          <p14:tracePt t="22851" x="5705475" y="2247900"/>
          <p14:tracePt t="22852" x="5699125" y="2247900"/>
          <p14:tracePt t="22854" x="5699125" y="2243138"/>
          <p14:tracePt t="22856" x="5694363" y="2243138"/>
          <p14:tracePt t="22857" x="5688013" y="2236788"/>
          <p14:tracePt t="22858" x="5688013" y="2232025"/>
          <p14:tracePt t="22860" x="5683250" y="2232025"/>
          <p14:tracePt t="22861" x="5683250" y="2225675"/>
          <p14:tracePt t="22863" x="5676900" y="2225675"/>
          <p14:tracePt t="22864" x="5676900" y="2220913"/>
          <p14:tracePt t="22866" x="5672138" y="2220913"/>
          <p14:tracePt t="22868" x="5665788" y="2214563"/>
          <p14:tracePt t="22870" x="5661025" y="2209800"/>
          <p14:tracePt t="22873" x="5654675" y="2203450"/>
          <p14:tracePt t="22877" x="5643563" y="2198688"/>
          <p14:tracePt t="22878" x="5637213" y="2198688"/>
          <p14:tracePt t="22879" x="5637213" y="2192338"/>
          <p14:tracePt t="22881" x="5632450" y="2185988"/>
          <p14:tracePt t="22883" x="5626100" y="2185988"/>
          <p14:tracePt t="22884" x="5621338" y="2185988"/>
          <p14:tracePt t="22885" x="5621338" y="2181225"/>
          <p14:tracePt t="22886" x="5614988" y="2181225"/>
          <p14:tracePt t="22888" x="5610225" y="2174875"/>
          <p14:tracePt t="22890" x="5603875" y="2174875"/>
          <p14:tracePt t="22892" x="5592763" y="2170113"/>
          <p14:tracePt t="22893" x="5592763" y="2163763"/>
          <p14:tracePt t="22894" x="5588000" y="2163763"/>
          <p14:tracePt t="22896" x="5581650" y="2159000"/>
          <p14:tracePt t="22897" x="5575300" y="2159000"/>
          <p14:tracePt t="22898" x="5570538" y="2159000"/>
          <p14:tracePt t="22899" x="5570538" y="2152650"/>
          <p14:tracePt t="22900" x="5564188" y="2152650"/>
          <p14:tracePt t="22901" x="5559425" y="2147888"/>
          <p14:tracePt t="22902" x="5553075" y="2147888"/>
          <p14:tracePt t="22904" x="5541963" y="2141538"/>
          <p14:tracePt t="22905" x="5537200" y="2141538"/>
          <p14:tracePt t="22907" x="5530850" y="2136775"/>
          <p14:tracePt t="22908" x="5526088" y="2136775"/>
          <p14:tracePt t="22909" x="5519738" y="2136775"/>
          <p14:tracePt t="22910" x="5514975" y="2136775"/>
          <p14:tracePt t="22911" x="5508625" y="2130425"/>
          <p14:tracePt t="22913" x="5502275" y="2124075"/>
          <p14:tracePt t="22914" x="5497513" y="2124075"/>
          <p14:tracePt t="22915" x="5491163" y="2124075"/>
          <p14:tracePt t="22916" x="5480050" y="2119313"/>
          <p14:tracePt t="22918" x="5468938" y="2112963"/>
          <p14:tracePt t="22919" x="5464175" y="2112963"/>
          <p14:tracePt t="22920" x="5457825" y="2112963"/>
          <p14:tracePt t="22921" x="5453063" y="2108200"/>
          <p14:tracePt t="22922" x="5446713" y="2108200"/>
          <p14:tracePt t="22924" x="5435600" y="2108200"/>
          <p14:tracePt t="22925" x="5435600" y="2101850"/>
          <p14:tracePt t="22926" x="5429250" y="2101850"/>
          <p14:tracePt t="22927" x="5424488" y="2097088"/>
          <p14:tracePt t="22928" x="5418138" y="2097088"/>
          <p14:tracePt t="22929" x="5407025" y="2097088"/>
          <p14:tracePt t="22930" x="5395913" y="2090738"/>
          <p14:tracePt t="22932" x="5384800" y="2085975"/>
          <p14:tracePt t="22934" x="5380038" y="2085975"/>
          <p14:tracePt t="22940" x="5345113" y="2079625"/>
          <p14:tracePt t="22940" x="5340350" y="2079625"/>
          <p14:tracePt t="22941" x="5329238" y="2079625"/>
          <p14:tracePt t="22942" x="5329238" y="2074863"/>
          <p14:tracePt t="22943" x="5322888" y="2074863"/>
          <p14:tracePt t="22944" x="5318125" y="2074863"/>
          <p14:tracePt t="22945" x="5311775" y="2068513"/>
          <p14:tracePt t="22946" x="5294313" y="2068513"/>
          <p14:tracePt t="22948" x="5289550" y="2068513"/>
          <p14:tracePt t="22949" x="5278438" y="2068513"/>
          <p14:tracePt t="22950" x="5278438" y="2063750"/>
          <p14:tracePt t="22951" x="5272088" y="2063750"/>
          <p14:tracePt t="22952" x="5267325" y="2063750"/>
          <p14:tracePt t="22953" x="5260975" y="2063750"/>
          <p14:tracePt t="22954" x="5256213" y="2063750"/>
          <p14:tracePt t="22955" x="5245100" y="2063750"/>
          <p14:tracePt t="22956" x="5238750" y="2063750"/>
          <p14:tracePt t="22957" x="5232400" y="2057400"/>
          <p14:tracePt t="22959" x="5227638" y="2057400"/>
          <p14:tracePt t="22960" x="5216525" y="2057400"/>
          <p14:tracePt t="22961" x="5210175" y="2057400"/>
          <p14:tracePt t="22962" x="5205413" y="2051050"/>
          <p14:tracePt t="22964" x="5194300" y="2051050"/>
          <p14:tracePt t="22965" x="5187950" y="2051050"/>
          <p14:tracePt t="22966" x="5183188" y="2051050"/>
          <p14:tracePt t="22967" x="5176838" y="2051050"/>
          <p14:tracePt t="22968" x="5165725" y="2051050"/>
          <p14:tracePt t="22970" x="5159375" y="2051050"/>
          <p14:tracePt t="22971" x="5154613" y="2051050"/>
          <p14:tracePt t="22972" x="5148263" y="2051050"/>
          <p14:tracePt t="22973" x="5137150" y="2051050"/>
          <p14:tracePt t="22974" x="5132388" y="2051050"/>
          <p14:tracePt t="22976" x="5121275" y="2051050"/>
          <p14:tracePt t="22977" x="5121275" y="2046288"/>
          <p14:tracePt t="22978" x="5114925" y="2046288"/>
          <p14:tracePt t="22979" x="5103813" y="2046288"/>
          <p14:tracePt t="22981" x="5092700" y="2046288"/>
          <p14:tracePt t="22982" x="5086350" y="2046288"/>
          <p14:tracePt t="22983" x="5081588" y="2046288"/>
          <p14:tracePt t="22984" x="5075238" y="2046288"/>
          <p14:tracePt t="22985" x="5070475" y="2046288"/>
          <p14:tracePt t="22987" x="5059363" y="2046288"/>
          <p14:tracePt t="22988" x="5053013" y="2046288"/>
          <p14:tracePt t="22989" x="5048250" y="2046288"/>
          <p14:tracePt t="22990" x="5037138" y="2046288"/>
          <p14:tracePt t="22991" x="5030788" y="2046288"/>
          <p14:tracePt t="22992" x="5024438" y="2046288"/>
          <p14:tracePt t="22993" x="5019675" y="2046288"/>
          <p14:tracePt t="22995" x="5008563" y="2046288"/>
          <p14:tracePt t="22996" x="5002213" y="2046288"/>
          <p14:tracePt t="22997" x="4997450" y="2046288"/>
          <p14:tracePt t="22998" x="4986338" y="2046288"/>
          <p14:tracePt t="22999" x="4979988" y="2046288"/>
          <p14:tracePt t="23000" x="4975225" y="2046288"/>
          <p14:tracePt t="23001" x="4964113" y="2046288"/>
          <p14:tracePt t="23002" x="4957763" y="2046288"/>
          <p14:tracePt t="23003" x="4951413" y="2046288"/>
          <p14:tracePt t="23004" x="4940300" y="2046288"/>
          <p14:tracePt t="23005" x="4935538" y="2046288"/>
          <p14:tracePt t="23006" x="4924425" y="2046288"/>
          <p14:tracePt t="23008" x="4913313" y="2046288"/>
          <p14:tracePt t="23009" x="4906963" y="2046288"/>
          <p14:tracePt t="23010" x="4902200" y="2046288"/>
          <p14:tracePt t="23011" x="4895850" y="2046288"/>
          <p14:tracePt t="23012" x="4884738" y="2046288"/>
          <p14:tracePt t="23013" x="4873625" y="2046288"/>
          <p14:tracePt t="23014" x="4867275" y="2046288"/>
          <p14:tracePt t="23015" x="4862513" y="2046288"/>
          <p14:tracePt t="23016" x="4856163" y="2046288"/>
          <p14:tracePt t="23017" x="4845050" y="2046288"/>
          <p14:tracePt t="23018" x="4833938" y="2046288"/>
          <p14:tracePt t="23019" x="4829175" y="2046288"/>
          <p14:tracePt t="23020" x="4822825" y="2046288"/>
          <p14:tracePt t="23022" x="4805363" y="2046288"/>
          <p14:tracePt t="23024" x="4794250" y="2046288"/>
          <p14:tracePt t="23025" x="4783138" y="2046288"/>
          <p14:tracePt t="23026" x="4772025" y="2046288"/>
          <p14:tracePt t="23028" x="4756150" y="2046288"/>
          <p14:tracePt t="23029" x="4749800" y="2046288"/>
          <p14:tracePt t="23030" x="4743450" y="2046288"/>
          <p14:tracePt t="23031" x="4732338" y="2046288"/>
          <p14:tracePt t="23032" x="4721225" y="2046288"/>
          <p14:tracePt t="23033" x="4716463" y="2046288"/>
          <p14:tracePt t="23034" x="4710113" y="2046288"/>
          <p14:tracePt t="23035" x="4699000" y="2046288"/>
          <p14:tracePt t="23036" x="4694238" y="2051050"/>
          <p14:tracePt t="23037" x="4687888" y="2051050"/>
          <p14:tracePt t="23038" x="4676775" y="2051050"/>
          <p14:tracePt t="23039" x="4665663" y="2051050"/>
          <p14:tracePt t="23040" x="4659313" y="2051050"/>
          <p14:tracePt t="23043" x="4643438" y="2057400"/>
          <p14:tracePt t="23043" x="4637088" y="2057400"/>
          <p14:tracePt t="23044" x="4621213" y="2057400"/>
          <p14:tracePt t="23046" x="4608513" y="2057400"/>
          <p14:tracePt t="23047" x="4603750" y="2057400"/>
          <p14:tracePt t="23048" x="4597400" y="2057400"/>
          <p14:tracePt t="23049" x="4586288" y="2057400"/>
          <p14:tracePt t="23050" x="4581525" y="2057400"/>
          <p14:tracePt t="23051" x="4570413" y="2057400"/>
          <p14:tracePt t="23052" x="4564063" y="2063750"/>
          <p14:tracePt t="23053" x="4552950" y="2063750"/>
          <p14:tracePt t="23054" x="4548188" y="2063750"/>
          <p14:tracePt t="23055" x="4541838" y="2063750"/>
          <p14:tracePt t="23057" x="4530725" y="2063750"/>
          <p14:tracePt t="23057" x="4524375" y="2068513"/>
          <p14:tracePt t="23058" x="4519613" y="2068513"/>
          <p14:tracePt t="23059" x="4508500" y="2068513"/>
          <p14:tracePt t="23060" x="4497388" y="2068513"/>
          <p14:tracePt t="23061" x="4486275" y="2068513"/>
          <p14:tracePt t="23063" x="4473575" y="2068513"/>
          <p14:tracePt t="23064" x="4468813" y="2068513"/>
          <p14:tracePt t="23065" x="4462463" y="2068513"/>
          <p14:tracePt t="23066" x="4451350" y="2068513"/>
          <p14:tracePt t="23067" x="4446588" y="2074863"/>
          <p14:tracePt t="23068" x="4440238" y="2074863"/>
          <p14:tracePt t="23069" x="4429125" y="2074863"/>
          <p14:tracePt t="23070" x="4424363" y="2074863"/>
          <p14:tracePt t="23071" x="4418013" y="2074863"/>
          <p14:tracePt t="23072" x="4406900" y="2074863"/>
          <p14:tracePt t="23074" x="4395788" y="2074863"/>
          <p14:tracePt t="23075" x="4389438" y="2074863"/>
          <p14:tracePt t="23076" x="4384675" y="2074863"/>
          <p14:tracePt t="23077" x="4373563" y="2079625"/>
          <p14:tracePt t="23079" x="4362450" y="2079625"/>
          <p14:tracePt t="23080" x="4356100" y="2079625"/>
          <p14:tracePt t="23081" x="4351338" y="2079625"/>
          <p14:tracePt t="23082" x="4344988" y="2085975"/>
          <p14:tracePt t="23084" x="4333875" y="2085975"/>
          <p14:tracePt t="23086" x="4322763" y="2085975"/>
          <p14:tracePt t="23087" x="4316413" y="2085975"/>
          <p14:tracePt t="23088" x="4311650" y="2085975"/>
          <p14:tracePt t="23089" x="4305300" y="2085975"/>
          <p14:tracePt t="23090" x="4305300" y="2090738"/>
          <p14:tracePt t="23091" x="4300538" y="2090738"/>
          <p14:tracePt t="23092" x="4289425" y="2090738"/>
          <p14:tracePt t="23093" x="4289425" y="2097088"/>
          <p14:tracePt t="23094" x="4283075" y="2097088"/>
          <p14:tracePt t="23095" x="4278313" y="2097088"/>
          <p14:tracePt t="23097" x="4271963" y="2097088"/>
          <p14:tracePt t="23098" x="4265613" y="2097088"/>
          <p14:tracePt t="23100" x="4260850" y="2097088"/>
          <p14:tracePt t="23101" x="4254500" y="2097088"/>
          <p14:tracePt t="23102" x="4254500" y="2101850"/>
          <p14:tracePt t="23103" x="4249738" y="2101850"/>
          <p14:tracePt t="23105" x="4243388" y="2101850"/>
          <p14:tracePt t="23108" x="4238625" y="2101850"/>
          <p14:tracePt t="23109" x="4232275" y="2108200"/>
          <p14:tracePt t="23113" x="4227513" y="2108200"/>
          <p14:tracePt t="23116" x="4227513" y="2112963"/>
          <p14:tracePt t="23117" x="4221163" y="2112963"/>
          <p14:tracePt t="23120" x="4221163" y="2119313"/>
          <p14:tracePt t="23121" x="4216400" y="2119313"/>
          <p14:tracePt t="23124" x="4210050" y="2119313"/>
          <p14:tracePt t="23126" x="4210050" y="2124075"/>
          <p14:tracePt t="23130" x="4205288" y="2124075"/>
          <p14:tracePt t="23134" x="4205288" y="2130425"/>
          <p14:tracePt t="23140" x="4198938" y="2130425"/>
          <p14:tracePt t="23143" x="4198938" y="2136775"/>
          <p14:tracePt t="23147" x="4198938" y="2141538"/>
          <p14:tracePt t="23150" x="4192588" y="2141538"/>
          <p14:tracePt t="23154" x="4192588" y="2147888"/>
          <p14:tracePt t="23155" x="4187825" y="2147888"/>
          <p14:tracePt t="23160" x="4187825" y="2152650"/>
          <p14:tracePt t="23165" x="4181475" y="2159000"/>
          <p14:tracePt t="23168" x="4181475" y="2163763"/>
          <p14:tracePt t="23173" x="4181475" y="2170113"/>
          <p14:tracePt t="23175" x="4176713" y="2170113"/>
          <p14:tracePt t="23176" x="4176713" y="2174875"/>
          <p14:tracePt t="23180" x="4170363" y="2181225"/>
          <p14:tracePt t="23182" x="4170363" y="2185988"/>
          <p14:tracePt t="23185" x="4165600" y="2185988"/>
          <p14:tracePt t="23186" x="4165600" y="2192338"/>
          <p14:tracePt t="23188" x="4165600" y="2198688"/>
          <p14:tracePt t="23191" x="4159250" y="2203450"/>
          <p14:tracePt t="23193" x="4159250" y="2209800"/>
          <p14:tracePt t="23196" x="4154488" y="2214563"/>
          <p14:tracePt t="23199" x="4154488" y="2220913"/>
          <p14:tracePt t="23202" x="4148138" y="2225675"/>
          <p14:tracePt t="23203" x="4148138" y="2232025"/>
          <p14:tracePt t="23205" x="4143375" y="2232025"/>
          <p14:tracePt t="23206" x="4143375" y="2236788"/>
          <p14:tracePt t="23208" x="4143375" y="2243138"/>
          <p14:tracePt t="23210" x="4137025" y="2243138"/>
          <p14:tracePt t="23211" x="4137025" y="2247900"/>
          <p14:tracePt t="23212" x="4137025" y="2254250"/>
          <p14:tracePt t="23214" x="4130675" y="2254250"/>
          <p14:tracePt t="23215" x="4130675" y="2259013"/>
          <p14:tracePt t="23217" x="4125913" y="2265363"/>
          <p14:tracePt t="23220" x="4119563" y="2271713"/>
          <p14:tracePt t="23222" x="4119563" y="2276475"/>
          <p14:tracePt t="23223" x="4114800" y="2282825"/>
          <p14:tracePt t="23227" x="4108450" y="2293938"/>
          <p14:tracePt t="23230" x="4103688" y="2298700"/>
          <p14:tracePt t="23232" x="4097338" y="2298700"/>
          <p14:tracePt t="23233" x="4097338" y="2305050"/>
          <p14:tracePt t="23234" x="4097338" y="2309813"/>
          <p14:tracePt t="23236" x="4092575" y="2309813"/>
          <p14:tracePt t="23238" x="4092575" y="2316163"/>
          <p14:tracePt t="23239" x="4086225" y="2316163"/>
          <p14:tracePt t="23240" x="4086225" y="2320925"/>
          <p14:tracePt t="23242" x="4081463" y="2320925"/>
          <p14:tracePt t="23243" x="4075113" y="2327275"/>
          <p14:tracePt t="23246" x="4075113" y="2333625"/>
          <p14:tracePt t="23247" x="4070350" y="2333625"/>
          <p14:tracePt t="23248" x="4070350" y="2338388"/>
          <p14:tracePt t="23250" x="4064000" y="2338388"/>
          <p14:tracePt t="23252" x="4064000" y="2344738"/>
          <p14:tracePt t="23253" x="4057650" y="2344738"/>
          <p14:tracePt t="23255" x="4052888" y="2344738"/>
          <p14:tracePt t="23256" x="4052888" y="2349500"/>
          <p14:tracePt t="23258" x="4046538" y="2349500"/>
          <p14:tracePt t="23259" x="4046538" y="2355850"/>
          <p14:tracePt t="23260" x="4041775" y="2355850"/>
          <p14:tracePt t="23261" x="4041775" y="2360613"/>
          <p14:tracePt t="23263" x="4035425" y="2360613"/>
          <p14:tracePt t="23265" x="4030663" y="2360613"/>
          <p14:tracePt t="23266" x="4030663" y="2366963"/>
          <p14:tracePt t="23267" x="4024313" y="2366963"/>
          <p14:tracePt t="23270" x="4019550" y="2366963"/>
          <p14:tracePt t="23272" x="4013200" y="2371725"/>
          <p14:tracePt t="23274" x="4008438" y="2371725"/>
          <p14:tracePt t="23276" x="4008438" y="2378075"/>
          <p14:tracePt t="23277" x="4002088" y="2378075"/>
          <p14:tracePt t="23278" x="4002088" y="2382838"/>
          <p14:tracePt t="23279" x="3997325" y="2382838"/>
          <p14:tracePt t="23281" x="3990975" y="2382838"/>
          <p14:tracePt t="23282" x="3984625" y="2382838"/>
          <p14:tracePt t="23285" x="3979863" y="2389188"/>
          <p14:tracePt t="23287" x="3973513" y="2389188"/>
          <p14:tracePt t="23289" x="3968750" y="2389188"/>
          <p14:tracePt t="23290" x="3962400" y="2389188"/>
          <p14:tracePt t="23291" x="3962400" y="2393950"/>
          <p14:tracePt t="23293" x="3957638" y="2393950"/>
          <p14:tracePt t="23295" x="3951288" y="2393950"/>
          <p14:tracePt t="23296" x="3946525" y="2393950"/>
          <p14:tracePt t="23297" x="3940175" y="2393950"/>
          <p14:tracePt t="23298" x="3940175" y="2400300"/>
          <p14:tracePt t="23299" x="3935413" y="2400300"/>
          <p14:tracePt t="23302" x="3922713" y="2406650"/>
          <p14:tracePt t="23304" x="3917950" y="2406650"/>
          <p14:tracePt t="23305" x="3911600" y="2406650"/>
          <p14:tracePt t="23307" x="3906838" y="2406650"/>
          <p14:tracePt t="23308" x="3900488" y="2406650"/>
          <p14:tracePt t="23309" x="3900488" y="2411413"/>
          <p14:tracePt t="23310" x="3895725" y="2411413"/>
          <p14:tracePt t="23311" x="3889375" y="2411413"/>
          <p14:tracePt t="23312" x="3884613" y="2411413"/>
          <p14:tracePt t="23314" x="3873500" y="2411413"/>
          <p14:tracePt t="23315" x="3867150" y="2411413"/>
          <p14:tracePt t="23317" x="3862388" y="2411413"/>
          <p14:tracePt t="23318" x="3856038" y="2417763"/>
          <p14:tracePt t="23319" x="3849688" y="2417763"/>
          <p14:tracePt t="23320" x="3844925" y="2417763"/>
          <p14:tracePt t="23321" x="3838575" y="2417763"/>
          <p14:tracePt t="23322" x="3833813" y="2422525"/>
          <p14:tracePt t="23324" x="3827463" y="2422525"/>
          <p14:tracePt t="23325" x="3822700" y="2422525"/>
          <p14:tracePt t="23326" x="3816350" y="2422525"/>
          <p14:tracePt t="23327" x="3811588" y="2422525"/>
          <p14:tracePt t="23328" x="3805238" y="2422525"/>
          <p14:tracePt t="23329" x="3800475" y="2422525"/>
          <p14:tracePt t="23330" x="3794125" y="2422525"/>
          <p14:tracePt t="23332" x="3783013" y="2422525"/>
          <p14:tracePt t="23333" x="3776663" y="2428875"/>
          <p14:tracePt t="23334" x="3771900" y="2428875"/>
          <p14:tracePt t="23335" x="3765550" y="2428875"/>
          <p14:tracePt t="23336" x="3760788" y="2428875"/>
          <p14:tracePt t="23337" x="3754438" y="2428875"/>
          <p14:tracePt t="23338" x="3749675" y="2428875"/>
          <p14:tracePt t="23339" x="3743325" y="2433638"/>
          <p14:tracePt t="23340" x="3738563" y="2433638"/>
          <p14:tracePt t="23341" x="3732213" y="2433638"/>
          <p14:tracePt t="23343" x="3727450" y="2433638"/>
          <p14:tracePt t="23344" x="3721100" y="2433638"/>
          <p14:tracePt t="23345" x="3709988" y="2433638"/>
          <p14:tracePt t="23347" x="3698875" y="2433638"/>
          <p14:tracePt t="23348" x="3692525" y="2433638"/>
          <p14:tracePt t="23349" x="3687763" y="2433638"/>
          <p14:tracePt t="23350" x="3681413" y="2433638"/>
          <p14:tracePt t="23352" x="3670300" y="2433638"/>
          <p14:tracePt t="23353" x="3665538" y="2439988"/>
          <p14:tracePt t="23354" x="3654425" y="2439988"/>
          <p14:tracePt t="23356" x="3641725" y="2439988"/>
          <p14:tracePt t="23357" x="3636963" y="2439988"/>
          <p14:tracePt t="23358" x="3630613" y="2439988"/>
          <p14:tracePt t="23360" x="3625850" y="2439988"/>
          <p14:tracePt t="23362" x="3608388" y="2439988"/>
          <p14:tracePt t="23364" x="3597275" y="2439988"/>
          <p14:tracePt t="23366" x="3579813" y="2439988"/>
          <p14:tracePt t="23367" x="3568700" y="2439988"/>
          <p14:tracePt t="23368" x="3563938" y="2439988"/>
          <p14:tracePt t="23370" x="3552825" y="2439988"/>
          <p14:tracePt t="23371" x="3546475" y="2439988"/>
          <p14:tracePt t="23372" x="3541713" y="2439988"/>
          <p14:tracePt t="23373" x="3535363" y="2439988"/>
          <p14:tracePt t="23376" x="3524250" y="2439988"/>
          <p14:tracePt t="23378" x="3506788" y="2439988"/>
          <p14:tracePt t="23378" x="3502025" y="2439988"/>
          <p14:tracePt t="23379" x="3490913" y="2439988"/>
          <p14:tracePt t="23380" x="3479800" y="2439988"/>
          <p14:tracePt t="23382" x="3473450" y="2439988"/>
          <p14:tracePt t="23383" x="3462338" y="2439988"/>
          <p14:tracePt t="23385" x="3457575" y="2439988"/>
          <p14:tracePt t="23386" x="3446463" y="2439988"/>
          <p14:tracePt t="23387" x="3440113" y="2439988"/>
          <p14:tracePt t="23388" x="3433763" y="2439988"/>
          <p14:tracePt t="23390" x="3417888" y="2439988"/>
          <p14:tracePt t="23391" x="3411538" y="2439988"/>
          <p14:tracePt t="23392" x="3406775" y="2439988"/>
          <p14:tracePt t="23393" x="3395663" y="2439988"/>
          <p14:tracePt t="23394" x="3389313" y="2439988"/>
          <p14:tracePt t="23395" x="3384550" y="2439988"/>
          <p14:tracePt t="23396" x="3371850" y="2439988"/>
          <p14:tracePt t="23397" x="3360738" y="2433638"/>
          <p14:tracePt t="23399" x="3349625" y="2433638"/>
          <p14:tracePt t="23400" x="3338513" y="2433638"/>
          <p14:tracePt t="23401" x="3333750" y="2433638"/>
          <p14:tracePt t="23402" x="3327400" y="2433638"/>
          <p14:tracePt t="23404" x="3311525" y="2433638"/>
          <p14:tracePt t="23406" x="3298825" y="2433638"/>
          <p14:tracePt t="23408" x="3287713" y="2433638"/>
          <p14:tracePt t="23409" x="3282950" y="2433638"/>
          <p14:tracePt t="23410" x="3276600" y="2433638"/>
          <p14:tracePt t="23411" x="3271838" y="2428875"/>
          <p14:tracePt t="23412" x="3265488" y="2428875"/>
          <p14:tracePt t="23413" x="3260725" y="2428875"/>
          <p14:tracePt t="23414" x="3254375" y="2428875"/>
          <p14:tracePt t="23415" x="3249613" y="2428875"/>
          <p14:tracePt t="23416" x="3238500" y="2428875"/>
          <p14:tracePt t="23417" x="3232150" y="2428875"/>
          <p14:tracePt t="23418" x="3225800" y="2422525"/>
          <p14:tracePt t="23419" x="3221038" y="2422525"/>
          <p14:tracePt t="23420" x="3214688" y="2422525"/>
          <p14:tracePt t="23421" x="3209925" y="2422525"/>
          <p14:tracePt t="23422" x="3198813" y="2422525"/>
          <p14:tracePt t="23425" x="3181350" y="2422525"/>
          <p14:tracePt t="23426" x="3176588" y="2422525"/>
          <p14:tracePt t="23427" x="3170238" y="2422525"/>
          <p14:tracePt t="23429" x="3163888" y="2422525"/>
          <p14:tracePt t="23430" x="3159125" y="2422525"/>
          <p14:tracePt t="23431" x="3152775" y="2422525"/>
          <p14:tracePt t="23432" x="3148013" y="2417763"/>
          <p14:tracePt t="23433" x="3141663" y="2417763"/>
          <p14:tracePt t="23434" x="3136900" y="2417763"/>
          <p14:tracePt t="23436" x="3125788" y="2417763"/>
          <p14:tracePt t="23437" x="3119438" y="2417763"/>
          <p14:tracePt t="23439" x="3114675" y="2417763"/>
          <p14:tracePt t="23440" x="3108325" y="2417763"/>
          <p14:tracePt t="23441" x="3103563" y="2417763"/>
          <p14:tracePt t="23442" x="3090863" y="2417763"/>
          <p14:tracePt t="23444" x="3086100" y="2411413"/>
          <p14:tracePt t="23445" x="3079750" y="2411413"/>
          <p14:tracePt t="23446" x="3074988" y="2411413"/>
          <p14:tracePt t="23447" x="3068638" y="2411413"/>
          <p14:tracePt t="23448" x="3063875" y="2411413"/>
          <p14:tracePt t="23449" x="3057525" y="2406650"/>
          <p14:tracePt t="23451" x="3046413" y="2406650"/>
          <p14:tracePt t="23452" x="3041650" y="2406650"/>
          <p14:tracePt t="23454" x="3028950" y="2406650"/>
          <p14:tracePt t="23456" x="3024188" y="2406650"/>
          <p14:tracePt t="23457" x="3013075" y="2406650"/>
          <p14:tracePt t="23458" x="3013075" y="2400300"/>
          <p14:tracePt t="23460" x="3006725" y="2400300"/>
          <p14:tracePt t="23460" x="3001963" y="2400300"/>
          <p14:tracePt t="23461" x="2995613" y="2400300"/>
          <p14:tracePt t="23463" x="2990850" y="2400300"/>
          <p14:tracePt t="23464" x="2979738" y="2400300"/>
          <p14:tracePt t="23466" x="2973388" y="2393950"/>
          <p14:tracePt t="23468" x="2962275" y="2393950"/>
          <p14:tracePt t="23469" x="2955925" y="2393950"/>
          <p14:tracePt t="23470" x="2951163" y="2389188"/>
          <p14:tracePt t="23471" x="2944813" y="2389188"/>
          <p14:tracePt t="23472" x="2940050" y="2389188"/>
          <p14:tracePt t="23473" x="2933700" y="2389188"/>
          <p14:tracePt t="23475" x="2928938" y="2389188"/>
          <p14:tracePt t="23476" x="2922588" y="2389188"/>
          <p14:tracePt t="23477" x="2917825" y="2389188"/>
          <p14:tracePt t="23478" x="2911475" y="2389188"/>
          <p14:tracePt t="23479" x="2906713" y="2389188"/>
          <p14:tracePt t="23480" x="2900363" y="2382838"/>
          <p14:tracePt t="23482" x="2895600" y="2382838"/>
          <p14:tracePt t="23483" x="2882900" y="2382838"/>
          <p14:tracePt t="23484" x="2878138" y="2382838"/>
          <p14:tracePt t="23485" x="2871788" y="2382838"/>
          <p14:tracePt t="23487" x="2867025" y="2382838"/>
          <p14:tracePt t="23488" x="2855913" y="2382838"/>
          <p14:tracePt t="23489" x="2849563" y="2378075"/>
          <p14:tracePt t="23490" x="2844800" y="2378075"/>
          <p14:tracePt t="23491" x="2838450" y="2378075"/>
          <p14:tracePt t="23493" x="2827338" y="2378075"/>
          <p14:tracePt t="23494" x="2820988" y="2378075"/>
          <p14:tracePt t="23495" x="2816225" y="2378075"/>
          <p14:tracePt t="23496" x="2809875" y="2371725"/>
          <p14:tracePt t="23498" x="2805113" y="2371725"/>
          <p14:tracePt t="23499" x="2794000" y="2371725"/>
          <p14:tracePt t="23501" x="2782888" y="2371725"/>
          <p14:tracePt t="23502" x="2776538" y="2371725"/>
          <p14:tracePt t="23503" x="2771775" y="2371725"/>
          <p14:tracePt t="23504" x="2765425" y="2371725"/>
          <p14:tracePt t="23506" x="2760663" y="2371725"/>
          <p14:tracePt t="23508" x="2743200" y="2366963"/>
          <p14:tracePt t="23509" x="2736850" y="2366963"/>
          <p14:tracePt t="23510" x="2725738" y="2366963"/>
          <p14:tracePt t="23512" x="2720975" y="2366963"/>
          <p14:tracePt t="23513" x="2714625" y="2366963"/>
          <p14:tracePt t="23514" x="2703513" y="2366963"/>
          <p14:tracePt t="23515" x="2698750" y="2366963"/>
          <p14:tracePt t="23516" x="2692400" y="2366963"/>
          <p14:tracePt t="23517" x="2687638" y="2360613"/>
          <p14:tracePt t="23520" x="2674938" y="2360613"/>
          <p14:tracePt t="23522" x="2663825" y="2360613"/>
          <p14:tracePt t="23523" x="2652713" y="2360613"/>
          <p14:tracePt t="23524" x="2647950" y="2360613"/>
          <p14:tracePt t="23525" x="2641600" y="2360613"/>
          <p14:tracePt t="23526" x="2636838" y="2360613"/>
          <p14:tracePt t="23528" x="2619375" y="2360613"/>
          <p14:tracePt t="23531" x="2608263" y="2360613"/>
          <p14:tracePt t="23532" x="2597150" y="2360613"/>
          <p14:tracePt t="23535" x="2586038" y="2360613"/>
          <p14:tracePt t="23536" x="2574925" y="2360613"/>
          <p14:tracePt t="23537" x="2568575" y="2360613"/>
          <p14:tracePt t="23538" x="2557463" y="2360613"/>
          <p14:tracePt t="23540" x="2552700" y="2360613"/>
          <p14:tracePt t="23541" x="2546350" y="2360613"/>
          <p14:tracePt t="23543" x="2528888" y="2360613"/>
          <p14:tracePt t="23545" x="2524125" y="2360613"/>
          <p14:tracePt t="23545" x="2517775" y="2360613"/>
          <p14:tracePt t="23546" x="2513013" y="2360613"/>
          <p14:tracePt t="23547" x="2501900" y="2360613"/>
          <p14:tracePt t="23549" x="2495550" y="2360613"/>
          <p14:tracePt t="23550" x="2478088" y="2360613"/>
          <p14:tracePt t="23551" x="2473325" y="2360613"/>
          <p14:tracePt t="23553" x="2466975" y="2360613"/>
          <p14:tracePt t="23554" x="2462213" y="2360613"/>
          <p14:tracePt t="23555" x="2455863" y="2360613"/>
          <p14:tracePt t="23557" x="2433638" y="2355850"/>
          <p14:tracePt t="23558" x="2428875" y="2355850"/>
          <p14:tracePt t="23559" x="2422525" y="2355850"/>
          <p14:tracePt t="23560" x="2417763" y="2355850"/>
          <p14:tracePt t="23561" x="2411413" y="2355850"/>
          <p14:tracePt t="23562" x="2405063" y="2355850"/>
          <p14:tracePt t="23564" x="2393950" y="2355850"/>
          <p14:tracePt t="23565" x="2389188" y="2355850"/>
          <p14:tracePt t="23566" x="2378075" y="2355850"/>
          <p14:tracePt t="23567" x="2371725" y="2355850"/>
          <p14:tracePt t="23568" x="2366963" y="2355850"/>
          <p14:tracePt t="23569" x="2360613" y="2355850"/>
          <p14:tracePt t="23571" x="2349500" y="2355850"/>
          <p14:tracePt t="23572" x="2344738" y="2355850"/>
          <p14:tracePt t="23573" x="2338388" y="2355850"/>
          <p14:tracePt t="23574" x="2332038" y="2355850"/>
          <p14:tracePt t="23575" x="2320925" y="2355850"/>
          <p14:tracePt t="23577" x="2316163" y="2355850"/>
          <p14:tracePt t="23578" x="2305050" y="2355850"/>
          <p14:tracePt t="23580" x="2293938" y="2355850"/>
          <p14:tracePt t="23581" x="2287588" y="2355850"/>
          <p14:tracePt t="23583" x="2276475" y="2355850"/>
          <p14:tracePt t="23584" x="2265363" y="2355850"/>
          <p14:tracePt t="23586" x="2259013" y="2355850"/>
          <p14:tracePt t="23587" x="2247900" y="2355850"/>
          <p14:tracePt t="23588" x="2243138" y="2355850"/>
          <p14:tracePt t="23590" x="2236788" y="2355850"/>
          <p14:tracePt t="23591" x="2232025" y="2355850"/>
          <p14:tracePt t="23592" x="2220913" y="2355850"/>
          <p14:tracePt t="23593" x="2209800" y="2355850"/>
          <p14:tracePt t="23595" x="2203450" y="2355850"/>
          <p14:tracePt t="23596" x="2197100" y="2355850"/>
          <p14:tracePt t="23597" x="2192338" y="2355850"/>
          <p14:tracePt t="23598" x="2185988" y="2355850"/>
          <p14:tracePt t="23599" x="2181225" y="2355850"/>
          <p14:tracePt t="23600" x="2174875" y="2355850"/>
          <p14:tracePt t="23601" x="2163763" y="2355850"/>
          <p14:tracePt t="23602" x="2159000" y="2355850"/>
          <p14:tracePt t="23604" x="2152650" y="2355850"/>
          <p14:tracePt t="23605" x="2141538" y="2355850"/>
          <p14:tracePt t="23606" x="2136775" y="2355850"/>
          <p14:tracePt t="23607" x="2130425" y="2355850"/>
          <p14:tracePt t="23608" x="2124075" y="2355850"/>
          <p14:tracePt t="23609" x="2119313" y="2355850"/>
          <p14:tracePt t="23610" x="2112963" y="2355850"/>
          <p14:tracePt t="23611" x="2108200" y="2355850"/>
          <p14:tracePt t="23613" x="2097088" y="2355850"/>
          <p14:tracePt t="23614" x="2090738" y="2355850"/>
          <p14:tracePt t="23615" x="2079625" y="2355850"/>
          <p14:tracePt t="23616" x="2074863" y="2355850"/>
          <p14:tracePt t="23617" x="2068513" y="2360613"/>
          <p14:tracePt t="23619" x="2057400" y="2360613"/>
          <p14:tracePt t="23620" x="2051050" y="2360613"/>
          <p14:tracePt t="23622" x="2039938" y="2360613"/>
          <p14:tracePt t="23624" x="2035175" y="2360613"/>
          <p14:tracePt t="23626" x="2024063" y="2360613"/>
          <p14:tracePt t="23627" x="2017713" y="2360613"/>
          <p14:tracePt t="23628" x="2012950" y="2360613"/>
          <p14:tracePt t="23629" x="2001838" y="2366963"/>
          <p14:tracePt t="23630" x="1995488" y="2366963"/>
          <p14:tracePt t="23631" x="1989138" y="2366963"/>
          <p14:tracePt t="23632" x="1984375" y="2366963"/>
          <p14:tracePt t="23633" x="1978025" y="2366963"/>
          <p14:tracePt t="23634" x="1973263" y="2366963"/>
          <p14:tracePt t="23635" x="1966913" y="2366963"/>
          <p14:tracePt t="23636" x="1955800" y="2366963"/>
          <p14:tracePt t="23637" x="1951038" y="2366963"/>
          <p14:tracePt t="23640" x="1939925" y="2366963"/>
          <p14:tracePt t="23641" x="1933575" y="2366963"/>
          <p14:tracePt t="23642" x="1927225" y="2366963"/>
          <p14:tracePt t="23643" x="1916113" y="2366963"/>
          <p14:tracePt t="23645" x="1911350" y="2366963"/>
          <p14:tracePt t="23646" x="1900238" y="2366963"/>
          <p14:tracePt t="23648" x="1889125" y="2366963"/>
          <p14:tracePt t="23649" x="1882775" y="2366963"/>
          <p14:tracePt t="23651" x="1878013" y="2366963"/>
          <p14:tracePt t="23652" x="1866900" y="2366963"/>
          <p14:tracePt t="23654" x="1854200" y="2366963"/>
          <p14:tracePt t="23655" x="1843088" y="2366963"/>
          <p14:tracePt t="23657" x="1838325" y="2366963"/>
          <p14:tracePt t="23658" x="1831975" y="2366963"/>
          <p14:tracePt t="23659" x="1827213" y="2366963"/>
          <p14:tracePt t="23660" x="1820863" y="2366963"/>
          <p14:tracePt t="23661" x="1816100" y="2366963"/>
          <p14:tracePt t="23663" x="1804988" y="2366963"/>
          <p14:tracePt t="23664" x="1798638" y="2366963"/>
          <p14:tracePt t="23665" x="1793875" y="2366963"/>
          <p14:tracePt t="23666" x="1787525" y="2366963"/>
          <p14:tracePt t="23668" x="1781175" y="2366963"/>
          <p14:tracePt t="23669" x="1776413" y="2366963"/>
          <p14:tracePt t="23670" x="1770063" y="2366963"/>
          <p14:tracePt t="23671" x="1758950" y="2371725"/>
          <p14:tracePt t="23672" x="1754188" y="2371725"/>
          <p14:tracePt t="23673" x="1747838" y="2371725"/>
          <p14:tracePt t="23675" x="1736725" y="2371725"/>
          <p14:tracePt t="23677" x="1731963" y="2371725"/>
          <p14:tracePt t="23678" x="1725613" y="2371725"/>
          <p14:tracePt t="23679" x="1719263" y="2371725"/>
          <p14:tracePt t="23680" x="1714500" y="2371725"/>
          <p14:tracePt t="23681" x="1708150" y="2371725"/>
          <p14:tracePt t="23682" x="1703388" y="2371725"/>
          <p14:tracePt t="23684" x="1692275" y="2371725"/>
          <p14:tracePt t="23685" x="1685925" y="2371725"/>
          <p14:tracePt t="23686" x="1681163" y="2371725"/>
          <p14:tracePt t="23690" x="1670050" y="2371725"/>
          <p14:tracePt t="23691" x="1663700" y="2371725"/>
          <p14:tracePt t="23692" x="1652588" y="2371725"/>
          <p14:tracePt t="23693" x="1646238" y="2371725"/>
          <p14:tracePt t="23695" x="1641475" y="2371725"/>
          <p14:tracePt t="23696" x="1635125" y="2371725"/>
          <p14:tracePt t="23697" x="1630363" y="2371725"/>
          <p14:tracePt t="23699" x="1624013" y="2371725"/>
          <p14:tracePt t="23700" x="1619250" y="2371725"/>
          <p14:tracePt t="23701" x="1612900" y="2371725"/>
          <p14:tracePt t="23702" x="1608138" y="2371725"/>
          <p14:tracePt t="23703" x="1601788" y="2371725"/>
          <p14:tracePt t="23704" x="1597025" y="2371725"/>
          <p14:tracePt t="23706" x="1590675" y="2371725"/>
          <p14:tracePt t="23708" x="1579563" y="2371725"/>
          <p14:tracePt t="23710" x="1573213" y="2371725"/>
          <p14:tracePt t="23711" x="1568450" y="2371725"/>
          <p14:tracePt t="23712" x="1562100" y="2371725"/>
          <p14:tracePt t="23713" x="1557338" y="2371725"/>
          <p14:tracePt t="23715" x="1546225" y="2371725"/>
          <p14:tracePt t="23717" x="1539875" y="2371725"/>
          <p14:tracePt t="23719" x="1528763" y="2371725"/>
          <p14:tracePt t="23721" x="1524000" y="2371725"/>
          <p14:tracePt t="23722" x="1511300" y="2371725"/>
          <p14:tracePt t="23724" x="1506538" y="2371725"/>
          <p14:tracePt t="23725" x="1500188" y="2371725"/>
          <p14:tracePt t="23726" x="1495425" y="2371725"/>
          <p14:tracePt t="23728" x="1489075" y="2371725"/>
          <p14:tracePt t="23729" x="1484313" y="2371725"/>
          <p14:tracePt t="23730" x="1477963" y="2371725"/>
          <p14:tracePt t="23732" x="1473200" y="2371725"/>
          <p14:tracePt t="23733" x="1462088" y="2371725"/>
          <p14:tracePt t="23735" x="1455738" y="2371725"/>
          <p14:tracePt t="23738" x="1450975" y="2371725"/>
          <p14:tracePt t="23738" x="1444625" y="2371725"/>
          <p14:tracePt t="23739" x="1438275" y="2371725"/>
          <p14:tracePt t="23741" x="1427163" y="2371725"/>
          <p14:tracePt t="23742" x="1422400" y="2371725"/>
          <p14:tracePt t="23744" x="1411288" y="2371725"/>
          <p14:tracePt t="23746" x="1404938" y="2371725"/>
          <p14:tracePt t="23747" x="1400175" y="2371725"/>
          <p14:tracePt t="23748" x="1393825" y="2371725"/>
          <p14:tracePt t="23750" x="1389063" y="2371725"/>
          <p14:tracePt t="23751" x="1376363" y="2371725"/>
          <p14:tracePt t="23753" x="1371600" y="2371725"/>
          <p14:tracePt t="23754" x="1365250" y="2371725"/>
          <p14:tracePt t="23756" x="1360488" y="2371725"/>
          <p14:tracePt t="23758" x="1349375" y="2371725"/>
          <p14:tracePt t="23760" x="1343025" y="2371725"/>
          <p14:tracePt t="23761" x="1331913" y="2371725"/>
          <p14:tracePt t="23763" x="1327150" y="2371725"/>
          <p14:tracePt t="23764" x="1320800" y="2371725"/>
          <p14:tracePt t="23765" x="1316038" y="2371725"/>
          <p14:tracePt t="23767" x="1303338" y="2371725"/>
          <p14:tracePt t="23769" x="1298575" y="2371725"/>
          <p14:tracePt t="23772" x="1281113" y="2371725"/>
          <p14:tracePt t="23774" x="1270000" y="2371725"/>
          <p14:tracePt t="23776" x="1265238" y="2371725"/>
          <p14:tracePt t="23777" x="1258888" y="2371725"/>
          <p14:tracePt t="23779" x="1254125" y="2371725"/>
          <p14:tracePt t="23780" x="1247775" y="2371725"/>
          <p14:tracePt t="23781" x="1236663" y="2371725"/>
          <p14:tracePt t="23783" x="1230313" y="2371725"/>
          <p14:tracePt t="23784" x="1225550" y="2371725"/>
          <p14:tracePt t="23786" x="1219200" y="2371725"/>
          <p14:tracePt t="23787" x="1214438" y="2371725"/>
          <p14:tracePt t="23788" x="1208088" y="2371725"/>
          <p14:tracePt t="23790" x="1203325" y="2371725"/>
          <p14:tracePt t="23791" x="1196975" y="2378075"/>
          <p14:tracePt t="23793" x="1192213" y="2378075"/>
          <p14:tracePt t="23794" x="1185863" y="2378075"/>
          <p14:tracePt t="23796" x="1181100" y="2378075"/>
          <p14:tracePt t="23797" x="1174750" y="2378075"/>
          <p14:tracePt t="23799" x="1168400" y="2378075"/>
          <p14:tracePt t="23801" x="1163638" y="2382838"/>
          <p14:tracePt t="23803" x="1157288" y="2382838"/>
          <p14:tracePt t="23804" x="1152525" y="2382838"/>
          <p14:tracePt t="23807" x="1146175" y="2382838"/>
          <p14:tracePt t="23809" x="1141413" y="2382838"/>
          <p14:tracePt t="23810" x="1141413" y="2389188"/>
          <p14:tracePt t="23811" x="1135063" y="2389188"/>
          <p14:tracePt t="23812" x="1130300" y="2389188"/>
          <p14:tracePt t="23814" x="1130300" y="2393950"/>
          <p14:tracePt t="23815" x="1123950" y="2393950"/>
          <p14:tracePt t="23818" x="1119188" y="2393950"/>
          <p14:tracePt t="23822" x="1108075" y="2400300"/>
          <p14:tracePt t="23826" x="1101725" y="2400300"/>
          <p14:tracePt t="23827" x="1101725" y="2406650"/>
          <p14:tracePt t="23830" x="1095375" y="2406650"/>
          <p14:tracePt t="23833" x="1095375" y="2411413"/>
          <p14:tracePt t="23834" x="1090613" y="2411413"/>
          <p14:tracePt t="23836" x="1090613" y="2417763"/>
          <p14:tracePt t="23837" x="1084263" y="2417763"/>
          <p14:tracePt t="23839" x="1084263" y="2422525"/>
          <p14:tracePt t="23840" x="1079500" y="2422525"/>
          <p14:tracePt t="23844" x="1079500" y="2428875"/>
          <p14:tracePt t="23846" x="1073150" y="2428875"/>
          <p14:tracePt t="23848" x="1073150" y="2433638"/>
          <p14:tracePt t="23850" x="1073150" y="2439988"/>
          <p14:tracePt t="23852" x="1068388" y="2439988"/>
          <p14:tracePt t="23854" x="1068388" y="2444750"/>
          <p14:tracePt t="23855" x="1062038" y="2444750"/>
          <p14:tracePt t="23858" x="1062038" y="2451100"/>
          <p14:tracePt t="23861" x="1062038" y="2455863"/>
          <p14:tracePt t="23862" x="1057275" y="2462213"/>
          <p14:tracePt t="23865" x="1057275" y="2466975"/>
          <p14:tracePt t="23868" x="1057275" y="2473325"/>
          <p14:tracePt t="23871" x="1057275" y="2479675"/>
          <p14:tracePt t="23872" x="1057275" y="2484438"/>
          <p14:tracePt t="23873" x="1050925" y="2484438"/>
          <p14:tracePt t="23875" x="1050925" y="2490788"/>
          <p14:tracePt t="23877" x="1050925" y="2495550"/>
          <p14:tracePt t="23879" x="1050925" y="2501900"/>
          <p14:tracePt t="23880" x="1050925" y="2506663"/>
          <p14:tracePt t="23883" x="1050925" y="2513013"/>
          <p14:tracePt t="23885" x="1050925" y="2517775"/>
          <p14:tracePt t="23887" x="1050925" y="2524125"/>
          <p14:tracePt t="23890" x="1050925" y="2535238"/>
          <p14:tracePt t="23905" x="1050925" y="2579688"/>
          <p14:tracePt t="23906" x="1050925" y="2586038"/>
          <p14:tracePt t="23909" x="1050925" y="2590800"/>
          <p14:tracePt t="23910" x="1057275" y="2597150"/>
          <p14:tracePt t="23912" x="1057275" y="2601913"/>
          <p14:tracePt t="23914" x="1057275" y="2608263"/>
          <p14:tracePt t="23916" x="1062038" y="2614613"/>
          <p14:tracePt t="23918" x="1068388" y="2619375"/>
          <p14:tracePt t="23919" x="1068388" y="2625725"/>
          <p14:tracePt t="23922" x="1068388" y="2630488"/>
          <p14:tracePt t="23923" x="1073150" y="2630488"/>
          <p14:tracePt t="23925" x="1073150" y="2636838"/>
          <p14:tracePt t="23926" x="1073150" y="2641600"/>
          <p14:tracePt t="23927" x="1079500" y="2641600"/>
          <p14:tracePt t="23928" x="1079500" y="2647950"/>
          <p14:tracePt t="23930" x="1079500" y="2652713"/>
          <p14:tracePt t="23931" x="1084263" y="2652713"/>
          <p14:tracePt t="23933" x="1090613" y="2659063"/>
          <p14:tracePt t="23935" x="1095375" y="2663825"/>
          <p14:tracePt t="23937" x="1095375" y="2670175"/>
          <p14:tracePt t="23939" x="1101725" y="2670175"/>
          <p14:tracePt t="23940" x="1101725" y="2676525"/>
          <p14:tracePt t="23941" x="1108075" y="2676525"/>
          <p14:tracePt t="23943" x="1108075" y="2681288"/>
          <p14:tracePt t="23944" x="1112838" y="2681288"/>
          <p14:tracePt t="23946" x="1119188" y="2681288"/>
          <p14:tracePt t="23947" x="1119188" y="2687638"/>
          <p14:tracePt t="23948" x="1123950" y="2687638"/>
          <p14:tracePt t="23949" x="1123950" y="2692400"/>
          <p14:tracePt t="23951" x="1130300" y="2692400"/>
          <p14:tracePt t="23952" x="1130300" y="2698750"/>
          <p14:tracePt t="23953" x="1135063" y="2698750"/>
          <p14:tracePt t="23954" x="1141413" y="2698750"/>
          <p14:tracePt t="23956" x="1146175" y="2703513"/>
          <p14:tracePt t="23958" x="1152525" y="2703513"/>
          <p14:tracePt t="23960" x="1157288" y="2703513"/>
          <p14:tracePt t="23961" x="1163638" y="2709863"/>
          <p14:tracePt t="23963" x="1168400" y="2714625"/>
          <p14:tracePt t="23964" x="1174750" y="2714625"/>
          <p14:tracePt t="23965" x="1181100" y="2714625"/>
          <p14:tracePt t="23967" x="1185863" y="2720975"/>
          <p14:tracePt t="23968" x="1192213" y="2720975"/>
          <p14:tracePt t="23969" x="1196975" y="2720975"/>
          <p14:tracePt t="23971" x="1208088" y="2725738"/>
          <p14:tracePt t="23972" x="1214438" y="2725738"/>
          <p14:tracePt t="23974" x="1219200" y="2732088"/>
          <p14:tracePt t="23975" x="1225550" y="2732088"/>
          <p14:tracePt t="23976" x="1230313" y="2732088"/>
          <p14:tracePt t="23977" x="1236663" y="2732088"/>
          <p14:tracePt t="23978" x="1243013" y="2732088"/>
          <p14:tracePt t="23979" x="1247775" y="2736850"/>
          <p14:tracePt t="23980" x="1254125" y="2736850"/>
          <p14:tracePt t="23981" x="1258888" y="2736850"/>
          <p14:tracePt t="23982" x="1265238" y="2736850"/>
          <p14:tracePt t="23983" x="1276350" y="2736850"/>
          <p14:tracePt t="23984" x="1281113" y="2743200"/>
          <p14:tracePt t="23985" x="1287463" y="2743200"/>
          <p14:tracePt t="23988" x="1303338" y="2749550"/>
          <p14:tracePt t="23989" x="1309688" y="2749550"/>
          <p14:tracePt t="23990" x="1316038" y="2749550"/>
          <p14:tracePt t="23991" x="1320800" y="2749550"/>
          <p14:tracePt t="23992" x="1331913" y="2749550"/>
          <p14:tracePt t="23993" x="1338263" y="2749550"/>
          <p14:tracePt t="23994" x="1343025" y="2754313"/>
          <p14:tracePt t="23995" x="1349375" y="2754313"/>
          <p14:tracePt t="23996" x="1360488" y="2754313"/>
          <p14:tracePt t="23997" x="1365250" y="2760663"/>
          <p14:tracePt t="23998" x="1376363" y="2760663"/>
          <p14:tracePt t="24000" x="1389063" y="2760663"/>
          <p14:tracePt t="24001" x="1393825" y="2760663"/>
          <p14:tracePt t="24002" x="1400175" y="2760663"/>
          <p14:tracePt t="24003" x="1411288" y="2765425"/>
          <p14:tracePt t="24004" x="1416050" y="2765425"/>
          <p14:tracePt t="24005" x="1422400" y="2765425"/>
          <p14:tracePt t="24006" x="1427163" y="2765425"/>
          <p14:tracePt t="24007" x="1438275" y="2771775"/>
          <p14:tracePt t="24009" x="1450975" y="2771775"/>
          <p14:tracePt t="24010" x="1462088" y="2771775"/>
          <p14:tracePt t="24011" x="1473200" y="2771775"/>
          <p14:tracePt t="24012" x="1477963" y="2771775"/>
          <p14:tracePt t="24013" x="1484313" y="2771775"/>
          <p14:tracePt t="24014" x="1495425" y="2771775"/>
          <p14:tracePt t="24015" x="1500188" y="2771775"/>
          <p14:tracePt t="24016" x="1506538" y="2771775"/>
          <p14:tracePt t="24017" x="1517650" y="2771775"/>
          <p14:tracePt t="24018" x="1528763" y="2776538"/>
          <p14:tracePt t="24020" x="1539875" y="2776538"/>
          <p14:tracePt t="24023" x="1562100" y="2776538"/>
          <p14:tracePt t="24024" x="1579563" y="2776538"/>
          <p14:tracePt t="24025" x="1590675" y="2776538"/>
          <p14:tracePt t="24026" x="1597025" y="2776538"/>
          <p14:tracePt t="24027" x="1601788" y="2776538"/>
          <p14:tracePt t="24028" x="1619250" y="2782888"/>
          <p14:tracePt t="24029" x="1630363" y="2782888"/>
          <p14:tracePt t="24030" x="1635125" y="2782888"/>
          <p14:tracePt t="24031" x="1641475" y="2782888"/>
          <p14:tracePt t="24032" x="1646238" y="2782888"/>
          <p14:tracePt t="24033" x="1670050" y="2782888"/>
          <p14:tracePt t="24034" x="1681163" y="2782888"/>
          <p14:tracePt t="24035" x="1685925" y="2782888"/>
          <p14:tracePt t="24036" x="1692275" y="2782888"/>
          <p14:tracePt t="24037" x="1703388" y="2782888"/>
          <p14:tracePt t="24038" x="1708150" y="2782888"/>
          <p14:tracePt t="24039" x="1725613" y="2782888"/>
          <p14:tracePt t="24040" x="1731963" y="2782888"/>
          <p14:tracePt t="24041" x="1736725" y="2782888"/>
          <p14:tracePt t="24043" x="1754188" y="2782888"/>
          <p14:tracePt t="24044" x="1770063" y="2782888"/>
          <p14:tracePt t="24045" x="1776413" y="2782888"/>
          <p14:tracePt t="24046" x="1787525" y="2782888"/>
          <p14:tracePt t="24047" x="1798638" y="2782888"/>
          <p14:tracePt t="24048" x="1804988" y="2782888"/>
          <p14:tracePt t="24049" x="1809750" y="2782888"/>
          <p14:tracePt t="24050" x="1816100" y="2782888"/>
          <p14:tracePt t="24051" x="1831975" y="2782888"/>
          <p14:tracePt t="24052" x="1843088" y="2782888"/>
          <p14:tracePt t="24053" x="1849438" y="2782888"/>
          <p14:tracePt t="24054" x="1854200" y="2782888"/>
          <p14:tracePt t="24055" x="1866900" y="2782888"/>
          <p14:tracePt t="24056" x="1871663" y="2782888"/>
          <p14:tracePt t="24058" x="1882775" y="2776538"/>
          <p14:tracePt t="24059" x="1893888" y="2776538"/>
          <p14:tracePt t="24062" x="1911350" y="2776538"/>
          <p14:tracePt t="24063" x="1922463" y="2776538"/>
          <p14:tracePt t="24064" x="1933575" y="2776538"/>
          <p14:tracePt t="24065" x="1939925" y="2776538"/>
          <p14:tracePt t="24066" x="1944688" y="2776538"/>
          <p14:tracePt t="24067" x="1955800" y="2771775"/>
          <p14:tracePt t="24069" x="1966913" y="2771775"/>
          <p14:tracePt t="24071" x="1978025" y="2765425"/>
          <p14:tracePt t="24072" x="1984375" y="2765425"/>
          <p14:tracePt t="24074" x="1995488" y="2765425"/>
          <p14:tracePt t="24075" x="2006600" y="2765425"/>
          <p14:tracePt t="24077" x="2012950" y="2765425"/>
          <p14:tracePt t="24078" x="2017713" y="2760663"/>
          <p14:tracePt t="24079" x="2024063" y="2760663"/>
          <p14:tracePt t="24080" x="2028825" y="2760663"/>
          <p14:tracePt t="24081" x="2035175" y="2760663"/>
          <p14:tracePt t="24082" x="2039938" y="2760663"/>
          <p14:tracePt t="24083" x="2039938" y="2754313"/>
          <p14:tracePt t="24084" x="2046288" y="2754313"/>
          <p14:tracePt t="24085" x="2051050" y="2754313"/>
          <p14:tracePt t="24086" x="2057400" y="2754313"/>
          <p14:tracePt t="24087" x="2062163" y="2749550"/>
          <p14:tracePt t="24089" x="2068513" y="2749550"/>
          <p14:tracePt t="24090" x="2074863" y="2749550"/>
          <p14:tracePt t="24092" x="2079625" y="2743200"/>
          <p14:tracePt t="24095" x="2085975" y="2743200"/>
          <p14:tracePt t="24096" x="2090738" y="2743200"/>
          <p14:tracePt t="24097" x="2097088" y="2743200"/>
          <p14:tracePt t="24098" x="2097088" y="2736850"/>
          <p14:tracePt t="24099" x="2101850" y="2736850"/>
          <p14:tracePt t="24102" x="2108200" y="2732088"/>
          <p14:tracePt t="24106" x="2112963" y="2725738"/>
          <p14:tracePt t="24107" x="2119313" y="2725738"/>
          <p14:tracePt t="24109" x="2124075" y="2720975"/>
          <p14:tracePt t="24113" x="2130425" y="2714625"/>
          <p14:tracePt t="24116" x="2136775" y="2709863"/>
          <p14:tracePt t="24118" x="2136775" y="2703513"/>
          <p14:tracePt t="24120" x="2141538" y="2703513"/>
          <p14:tracePt t="24122" x="2147888" y="2698750"/>
          <p14:tracePt t="24125" x="2147888" y="2692400"/>
          <p14:tracePt t="24127" x="2152650" y="2692400"/>
          <p14:tracePt t="24129" x="2152650" y="2687638"/>
          <p14:tracePt t="24130" x="2152650" y="2681288"/>
          <p14:tracePt t="24134" x="2152650" y="2676525"/>
          <p14:tracePt t="24137" x="2159000" y="2670175"/>
          <p14:tracePt t="24140" x="2159000" y="2663825"/>
          <p14:tracePt t="24142" x="2159000" y="2659063"/>
          <p14:tracePt t="24144" x="2159000" y="2652713"/>
          <p14:tracePt t="24147" x="2159000" y="2647950"/>
          <p14:tracePt t="24150" x="2159000" y="2641600"/>
          <p14:tracePt t="24151" x="2159000" y="2636838"/>
          <p14:tracePt t="24154" x="2159000" y="2630488"/>
          <p14:tracePt t="24157" x="2159000" y="2625725"/>
          <p14:tracePt t="24159" x="2159000" y="2619375"/>
          <p14:tracePt t="24160" x="2159000" y="2614613"/>
          <p14:tracePt t="24162" x="2159000" y="2608263"/>
          <p14:tracePt t="24165" x="2152650" y="2601913"/>
          <p14:tracePt t="24168" x="2152650" y="2597150"/>
          <p14:tracePt t="24169" x="2152650" y="2590800"/>
          <p14:tracePt t="24170" x="2147888" y="2590800"/>
          <p14:tracePt t="24171" x="2147888" y="2586038"/>
          <p14:tracePt t="24172" x="2141538" y="2586038"/>
          <p14:tracePt t="24173" x="2141538" y="2579688"/>
          <p14:tracePt t="24176" x="2136775" y="2574925"/>
          <p14:tracePt t="24177" x="2136775" y="2568575"/>
          <p14:tracePt t="24179" x="2130425" y="2563813"/>
          <p14:tracePt t="24182" x="2130425" y="2557463"/>
          <p14:tracePt t="24183" x="2124075" y="2557463"/>
          <p14:tracePt t="24184" x="2124075" y="2552700"/>
          <p14:tracePt t="24185" x="2119313" y="2552700"/>
          <p14:tracePt t="24187" x="2112963" y="2546350"/>
          <p14:tracePt t="24189" x="2108200" y="2541588"/>
          <p14:tracePt t="24190" x="2108200" y="2535238"/>
          <p14:tracePt t="24191" x="2101850" y="2535238"/>
          <p14:tracePt t="24192" x="2097088" y="2528888"/>
          <p14:tracePt t="24193" x="2097088" y="2524125"/>
          <p14:tracePt t="24194" x="2090738" y="2524125"/>
          <p14:tracePt t="24195" x="2090738" y="2517775"/>
          <p14:tracePt t="24196" x="2085975" y="2517775"/>
          <p14:tracePt t="24197" x="2079625" y="2513013"/>
          <p14:tracePt t="24199" x="2074863" y="2506663"/>
          <p14:tracePt t="24200" x="2068513" y="2506663"/>
          <p14:tracePt t="24201" x="2062163" y="2501900"/>
          <p14:tracePt t="24203" x="2057400" y="2495550"/>
          <p14:tracePt t="24204" x="2057400" y="2490788"/>
          <p14:tracePt t="24205" x="2046288" y="2490788"/>
          <p14:tracePt t="24206" x="2039938" y="2484438"/>
          <p14:tracePt t="24207" x="2035175" y="2484438"/>
          <p14:tracePt t="24209" x="2028825" y="2479675"/>
          <p14:tracePt t="24210" x="2024063" y="2473325"/>
          <p14:tracePt t="24212" x="2012950" y="2466975"/>
          <p14:tracePt t="24214" x="2006600" y="2462213"/>
          <p14:tracePt t="24215" x="2001838" y="2455863"/>
          <p14:tracePt t="24216" x="1989138" y="2455863"/>
          <p14:tracePt t="24217" x="1989138" y="2451100"/>
          <p14:tracePt t="24218" x="1978025" y="2444750"/>
          <p14:tracePt t="24220" x="1973263" y="2444750"/>
          <p14:tracePt t="24221" x="1966913" y="2439988"/>
          <p14:tracePt t="24222" x="1955800" y="2433638"/>
          <p14:tracePt t="24223" x="1951038" y="2433638"/>
          <p14:tracePt t="24224" x="1944688" y="2428875"/>
          <p14:tracePt t="24225" x="1939925" y="2428875"/>
          <p14:tracePt t="24226" x="1933575" y="2428875"/>
          <p14:tracePt t="24227" x="1927225" y="2422525"/>
          <p14:tracePt t="24228" x="1922463" y="2417763"/>
          <p14:tracePt t="24229" x="1916113" y="2417763"/>
          <p14:tracePt t="24230" x="1911350" y="2411413"/>
          <p14:tracePt t="24231" x="1900238" y="2411413"/>
          <p14:tracePt t="24232" x="1900238" y="2406650"/>
          <p14:tracePt t="24233" x="1889125" y="2406650"/>
          <p14:tracePt t="24234" x="1882775" y="2400300"/>
          <p14:tracePt t="24235" x="1871663" y="2393950"/>
          <p14:tracePt t="24238" x="1860550" y="2393950"/>
          <p14:tracePt t="24238" x="1854200" y="2389188"/>
          <p14:tracePt t="24240" x="1838325" y="2382838"/>
          <p14:tracePt t="24241" x="1831975" y="2382838"/>
          <p14:tracePt t="24242" x="1827213" y="2382838"/>
          <p14:tracePt t="24243" x="1820863" y="2378075"/>
          <p14:tracePt t="24244" x="1816100" y="2378075"/>
          <p14:tracePt t="24245" x="1809750" y="2371725"/>
          <p14:tracePt t="24246" x="1804988" y="2371725"/>
          <p14:tracePt t="24247" x="1793875" y="2371725"/>
          <p14:tracePt t="24248" x="1793875" y="2366963"/>
          <p14:tracePt t="24249" x="1781175" y="2366963"/>
          <p14:tracePt t="24250" x="1776413" y="2366963"/>
          <p14:tracePt t="24251" x="1765300" y="2366963"/>
          <p14:tracePt t="24252" x="1758950" y="2360613"/>
          <p14:tracePt t="24253" x="1754188" y="2360613"/>
          <p14:tracePt t="24254" x="1747838" y="2355850"/>
          <p14:tracePt t="24255" x="1736725" y="2355850"/>
          <p14:tracePt t="24256" x="1725613" y="2355850"/>
          <p14:tracePt t="24258" x="1714500" y="2349500"/>
          <p14:tracePt t="24260" x="1703388" y="2349500"/>
          <p14:tracePt t="24261" x="1697038" y="2344738"/>
          <p14:tracePt t="24262" x="1685925" y="2344738"/>
          <p14:tracePt t="24264" x="1674813" y="2344738"/>
          <p14:tracePt t="24266" x="1670050" y="2344738"/>
          <p14:tracePt t="24267" x="1652588" y="2338388"/>
          <p14:tracePt t="24268" x="1646238" y="2338388"/>
          <p14:tracePt t="24270" x="1635125" y="2338388"/>
          <p14:tracePt t="24272" x="1619250" y="2333625"/>
          <p14:tracePt t="24273" x="1612900" y="2333625"/>
          <p14:tracePt t="24274" x="1608138" y="2333625"/>
          <p14:tracePt t="24275" x="1601788" y="2333625"/>
          <p14:tracePt t="24276" x="1597025" y="2333625"/>
          <p14:tracePt t="24277" x="1585913" y="2333625"/>
          <p14:tracePt t="24278" x="1579563" y="2333625"/>
          <p14:tracePt t="24279" x="1573213" y="2333625"/>
          <p14:tracePt t="24280" x="1568450" y="2327275"/>
          <p14:tracePt t="24281" x="1557338" y="2327275"/>
          <p14:tracePt t="24282" x="1550988" y="2327275"/>
          <p14:tracePt t="24284" x="1546225" y="2327275"/>
          <p14:tracePt t="24285" x="1528763" y="2327275"/>
          <p14:tracePt t="24286" x="1524000" y="2327275"/>
          <p14:tracePt t="24287" x="1517650" y="2327275"/>
          <p14:tracePt t="24288" x="1511300" y="2327275"/>
          <p14:tracePt t="24289" x="1506538" y="2327275"/>
          <p14:tracePt t="24290" x="1495425" y="2327275"/>
          <p14:tracePt t="24291" x="1489075" y="2327275"/>
          <p14:tracePt t="24293" x="1477963" y="2327275"/>
          <p14:tracePt t="24294" x="1466850" y="2327275"/>
          <p14:tracePt t="24295" x="1462088" y="2327275"/>
          <p14:tracePt t="24296" x="1455738" y="2327275"/>
          <p14:tracePt t="24297" x="1450975" y="2327275"/>
          <p14:tracePt t="24299" x="1438275" y="2327275"/>
          <p14:tracePt t="24300" x="1427163" y="2327275"/>
          <p14:tracePt t="24300" x="1422400" y="2327275"/>
          <p14:tracePt t="24301" x="1416050" y="2327275"/>
          <p14:tracePt t="24302" x="1411288" y="2327275"/>
          <p14:tracePt t="24304" x="1400175" y="2327275"/>
          <p14:tracePt t="24305" x="1393825" y="2333625"/>
          <p14:tracePt t="24307" x="1376363" y="2333625"/>
          <p14:tracePt t="24308" x="1371600" y="2333625"/>
          <p14:tracePt t="24309" x="1365250" y="2338388"/>
          <p14:tracePt t="24310" x="1360488" y="2338388"/>
          <p14:tracePt t="24311" x="1349375" y="2338388"/>
          <p14:tracePt t="24313" x="1338263" y="2338388"/>
          <p14:tracePt t="24314" x="1327150" y="2338388"/>
          <p14:tracePt t="24315" x="1320800" y="2338388"/>
          <p14:tracePt t="24316" x="1316038" y="2344738"/>
          <p14:tracePt t="24317" x="1309688" y="2344738"/>
          <p14:tracePt t="24318" x="1298575" y="2344738"/>
          <p14:tracePt t="24321" x="1287463" y="2344738"/>
          <p14:tracePt t="24322" x="1281113" y="2344738"/>
          <p14:tracePt t="24323" x="1270000" y="2344738"/>
          <p14:tracePt t="24324" x="1265238" y="2349500"/>
          <p14:tracePt t="24325" x="1258888" y="2349500"/>
          <p14:tracePt t="24326" x="1247775" y="2349500"/>
          <p14:tracePt t="24327" x="1247775" y="2355850"/>
          <p14:tracePt t="24328" x="1243013" y="2355850"/>
          <p14:tracePt t="24329" x="1236663" y="2355850"/>
          <p14:tracePt t="24330" x="1230313" y="2355850"/>
          <p14:tracePt t="24331" x="1219200" y="2355850"/>
          <p14:tracePt t="24332" x="1214438" y="2355850"/>
          <p14:tracePt t="24333" x="1208088" y="2360613"/>
          <p14:tracePt t="24334" x="1203325" y="2360613"/>
          <p14:tracePt t="24335" x="1196975" y="2366963"/>
          <p14:tracePt t="24336" x="1192213" y="2366963"/>
          <p14:tracePt t="24337" x="1185863" y="2366963"/>
          <p14:tracePt t="24339" x="1174750" y="2366963"/>
          <p14:tracePt t="24340" x="1168400" y="2366963"/>
          <p14:tracePt t="24342" x="1152525" y="2371725"/>
          <p14:tracePt t="24344" x="1146175" y="2378075"/>
          <p14:tracePt t="24345" x="1141413" y="2378075"/>
          <p14:tracePt t="24346" x="1130300" y="2378075"/>
          <p14:tracePt t="24347" x="1123950" y="2378075"/>
          <p14:tracePt t="24348" x="1123950" y="2382838"/>
          <p14:tracePt t="24349" x="1119188" y="2382838"/>
          <p14:tracePt t="24350" x="1112838" y="2382838"/>
          <p14:tracePt t="24351" x="1108075" y="2382838"/>
          <p14:tracePt t="24352" x="1101725" y="2382838"/>
          <p14:tracePt t="24353" x="1095375" y="2389188"/>
          <p14:tracePt t="24356" x="1079500" y="2393950"/>
          <p14:tracePt t="24357" x="1073150" y="2393950"/>
          <p14:tracePt t="24359" x="1068388" y="2400300"/>
          <p14:tracePt t="24360" x="1062038" y="2400300"/>
          <p14:tracePt t="24361" x="1057275" y="2400300"/>
          <p14:tracePt t="24362" x="1050925" y="2406650"/>
          <p14:tracePt t="24364" x="1046163" y="2406650"/>
          <p14:tracePt t="24365" x="1039813" y="2406650"/>
          <p14:tracePt t="24366" x="1035050" y="2411413"/>
          <p14:tracePt t="24369" x="1028700" y="2417763"/>
          <p14:tracePt t="24369" x="1017588" y="2417763"/>
          <p14:tracePt t="24370" x="1017588" y="2422525"/>
          <p14:tracePt t="24371" x="1011238" y="2422525"/>
          <p14:tracePt t="24372" x="1006475" y="2422525"/>
          <p14:tracePt t="24373" x="1000125" y="2428875"/>
          <p14:tracePt t="24377" x="989013" y="2433638"/>
          <p14:tracePt t="24378" x="984250" y="2433638"/>
          <p14:tracePt t="24379" x="984250" y="2439988"/>
          <p14:tracePt t="24380" x="977900" y="2439988"/>
          <p14:tracePt t="24381" x="973138" y="2444750"/>
          <p14:tracePt t="24382" x="966788" y="2444750"/>
          <p14:tracePt t="24384" x="960438" y="2451100"/>
          <p14:tracePt t="24386" x="955675" y="2451100"/>
          <p14:tracePt t="24387" x="949325" y="2455863"/>
          <p14:tracePt t="24388" x="949325" y="2462213"/>
          <p14:tracePt t="24390" x="944563" y="2462213"/>
          <p14:tracePt t="24392" x="938213" y="2466975"/>
          <p14:tracePt t="24393" x="933450" y="2466975"/>
          <p14:tracePt t="24394" x="927100" y="2473325"/>
          <p14:tracePt t="24396" x="927100" y="2479675"/>
          <p14:tracePt t="24397" x="922338" y="2484438"/>
          <p14:tracePt t="24400" x="915988" y="2484438"/>
          <p14:tracePt t="24401" x="915988" y="2490788"/>
          <p14:tracePt t="24402" x="911225" y="2495550"/>
          <p14:tracePt t="24404" x="904875" y="2501900"/>
          <p14:tracePt t="24407" x="900113" y="2506663"/>
          <p14:tracePt t="24410" x="900113" y="2513013"/>
          <p14:tracePt t="24411" x="893763" y="2513013"/>
          <p14:tracePt t="24412" x="893763" y="2517775"/>
          <p14:tracePt t="24415" x="893763" y="2524125"/>
          <p14:tracePt t="24416" x="887413" y="2528888"/>
          <p14:tracePt t="24419" x="882650" y="2535238"/>
          <p14:tracePt t="24421" x="882650" y="2541588"/>
          <p14:tracePt t="24424" x="882650" y="2546350"/>
          <p14:tracePt t="24428" x="876300" y="2557463"/>
          <p14:tracePt t="24430" x="876300" y="2563813"/>
          <p14:tracePt t="24432" x="876300" y="2568575"/>
          <p14:tracePt t="24433" x="876300" y="2574925"/>
          <p14:tracePt t="24436" x="876300" y="2579688"/>
          <p14:tracePt t="24437" x="871538" y="2579688"/>
          <p14:tracePt t="24439" x="871538" y="2586038"/>
          <p14:tracePt t="24441" x="871538" y="2590800"/>
          <p14:tracePt t="24443" x="871538" y="2597150"/>
          <p14:tracePt t="24445" x="871538" y="2601913"/>
          <p14:tracePt t="24448" x="871538" y="2608263"/>
          <p14:tracePt t="24453" x="871538" y="2614613"/>
          <p14:tracePt t="24454" x="871538" y="2619375"/>
          <p14:tracePt t="24457" x="871538" y="2625725"/>
          <p14:tracePt t="24461" x="871538" y="2630488"/>
          <p14:tracePt t="24465" x="871538" y="2636838"/>
          <p14:tracePt t="24467" x="871538" y="2641600"/>
          <p14:tracePt t="24472" x="871538" y="2647950"/>
          <p14:tracePt t="24477" x="871538" y="2652713"/>
          <p14:tracePt t="24481" x="871538" y="2659063"/>
          <p14:tracePt t="24484" x="871538" y="2663825"/>
          <p14:tracePt t="24489" x="871538" y="2670175"/>
          <p14:tracePt t="24493" x="876300" y="2670175"/>
          <p14:tracePt t="24495" x="876300" y="2676525"/>
          <p14:tracePt t="24502" x="876300" y="2681288"/>
          <p14:tracePt t="24503" x="882650" y="2681288"/>
          <p14:tracePt t="24505" x="882650" y="2687638"/>
          <p14:tracePt t="24507" x="887413" y="2687638"/>
          <p14:tracePt t="24512" x="887413" y="2692400"/>
          <p14:tracePt t="24514" x="893763" y="2692400"/>
          <p14:tracePt t="24519" x="893763" y="2698750"/>
          <p14:tracePt t="24520" x="900113" y="2698750"/>
          <p14:tracePt t="24525" x="904875" y="2698750"/>
          <p14:tracePt t="24526" x="904875" y="2703513"/>
          <p14:tracePt t="24530" x="911225" y="2703513"/>
          <p14:tracePt t="24534" x="915988" y="2709863"/>
          <p14:tracePt t="24537" x="922338" y="2714625"/>
          <p14:tracePt t="24543" x="927100" y="2714625"/>
          <p14:tracePt t="24548" x="927100" y="2720975"/>
          <p14:tracePt t="24548" x="933450" y="2720975"/>
          <p14:tracePt t="24551" x="938213" y="2720975"/>
          <p14:tracePt t="24557" x="944563" y="2720975"/>
          <p14:tracePt t="24562" x="944563" y="2725738"/>
          <p14:tracePt t="24564" x="949325" y="2725738"/>
          <p14:tracePt t="24569" x="955675" y="2725738"/>
          <p14:tracePt t="24572" x="960438" y="2725738"/>
          <p14:tracePt t="24578" x="966788" y="2725738"/>
          <p14:tracePt t="24584" x="973138" y="2725738"/>
          <p14:tracePt t="24585" x="973138" y="2732088"/>
          <p14:tracePt t="24589" x="977900" y="2732088"/>
          <p14:tracePt t="24592" x="984250" y="2732088"/>
          <p14:tracePt t="24597" x="989013" y="2732088"/>
          <p14:tracePt t="24600" x="989013" y="2736850"/>
          <p14:tracePt t="24603" x="995363" y="2736850"/>
          <p14:tracePt t="24608" x="1000125" y="2736850"/>
          <p14:tracePt t="24610" x="1006475" y="2736850"/>
          <p14:tracePt t="24615" x="1011238" y="2736850"/>
          <p14:tracePt t="24621" x="1017588" y="2736850"/>
          <p14:tracePt t="24625" x="1017588" y="2743200"/>
          <p14:tracePt t="24627" x="1022350" y="2743200"/>
          <p14:tracePt t="24628" x="1028700" y="2743200"/>
          <p14:tracePt t="24634" x="1035050" y="2743200"/>
          <p14:tracePt t="24639" x="1039813" y="2743200"/>
          <p14:tracePt t="24646" x="1046163" y="2743200"/>
          <p14:tracePt t="24649" x="1050925" y="2743200"/>
          <p14:tracePt t="24651" x="1050925" y="2749550"/>
          <p14:tracePt t="24660" x="1057275" y="2749550"/>
          <p14:tracePt t="24715" x="1062038" y="2749550"/>
          <p14:tracePt t="24730" x="1068388" y="2749550"/>
          <p14:tracePt t="24738" x="1073150" y="2749550"/>
          <p14:tracePt t="24742" x="1079500" y="2749550"/>
          <p14:tracePt t="24748" x="1084263" y="2749550"/>
          <p14:tracePt t="24755" x="1090613" y="2749550"/>
          <p14:tracePt t="24761" x="1095375" y="2749550"/>
          <p14:tracePt t="24763" x="1101725" y="2749550"/>
          <p14:tracePt t="24768" x="1108075" y="2749550"/>
          <p14:tracePt t="24770" x="1108075" y="2754313"/>
          <p14:tracePt t="24772" x="1112838" y="2754313"/>
          <p14:tracePt t="24776" x="1119188" y="2754313"/>
          <p14:tracePt t="24778" x="1123950" y="2754313"/>
          <p14:tracePt t="24782" x="1130300" y="2754313"/>
          <p14:tracePt t="24787" x="1135063" y="2754313"/>
          <p14:tracePt t="24790" x="1141413" y="2754313"/>
          <p14:tracePt t="24793" x="1146175" y="2754313"/>
          <p14:tracePt t="24796" x="1152525" y="2754313"/>
          <p14:tracePt t="24799" x="1157288" y="2754313"/>
          <p14:tracePt t="24802" x="1163638" y="2754313"/>
          <p14:tracePt t="24804" x="1168400" y="2754313"/>
          <p14:tracePt t="24807" x="1174750" y="2754313"/>
          <p14:tracePt t="24809" x="1181100" y="2754313"/>
          <p14:tracePt t="24811" x="1185863" y="2754313"/>
          <p14:tracePt t="24813" x="1192213" y="2754313"/>
          <p14:tracePt t="24815" x="1196975" y="2754313"/>
          <p14:tracePt t="24817" x="1203325" y="2754313"/>
          <p14:tracePt t="24819" x="1208088" y="2754313"/>
          <p14:tracePt t="24821" x="1214438" y="2754313"/>
          <p14:tracePt t="24823" x="1219200" y="2754313"/>
          <p14:tracePt t="24825" x="1225550" y="2754313"/>
          <p14:tracePt t="24826" x="1230313" y="2754313"/>
          <p14:tracePt t="24827" x="1236663" y="2754313"/>
          <p14:tracePt t="24828" x="1236663" y="2749550"/>
          <p14:tracePt t="24830" x="1243013" y="2749550"/>
          <p14:tracePt t="24832" x="1247775" y="2749550"/>
          <p14:tracePt t="24834" x="1254125" y="2749550"/>
          <p14:tracePt t="24835" x="1258888" y="2749550"/>
          <p14:tracePt t="24837" x="1265238" y="2749550"/>
          <p14:tracePt t="24839" x="1270000" y="2749550"/>
          <p14:tracePt t="24842" x="1276350" y="2749550"/>
          <p14:tracePt t="24842" x="1281113" y="2749550"/>
          <p14:tracePt t="24845" x="1287463" y="2749550"/>
          <p14:tracePt t="24847" x="1292225" y="2749550"/>
          <p14:tracePt t="24849" x="1298575" y="2749550"/>
          <p14:tracePt t="24851" x="1303338" y="2749550"/>
          <p14:tracePt t="24854" x="1309688" y="2749550"/>
          <p14:tracePt t="24857" x="1316038" y="2749550"/>
          <p14:tracePt t="24859" x="1320800" y="2749550"/>
          <p14:tracePt t="24862" x="1327150" y="2749550"/>
          <p14:tracePt t="24866" x="1331913" y="2749550"/>
          <p14:tracePt t="24870" x="1338263" y="2749550"/>
          <p14:tracePt t="24877" x="1343025" y="2749550"/>
          <p14:tracePt t="24879" x="1349375" y="2749550"/>
          <p14:tracePt t="24888" x="1354138" y="2749550"/>
          <p14:tracePt t="24938" x="1360488" y="2749550"/>
          <p14:tracePt t="24970" x="1360488" y="2743200"/>
          <p14:tracePt t="25075" x="1365250" y="2743200"/>
          <p14:tracePt t="25084" x="1365250" y="2736850"/>
          <p14:tracePt t="25090" x="1371600" y="2736850"/>
          <p14:tracePt t="25105" x="1376363" y="2736850"/>
          <p14:tracePt t="25113" x="1382713" y="2736850"/>
          <p14:tracePt t="25120" x="1389063" y="2736850"/>
          <p14:tracePt t="25123" x="1393825" y="2736850"/>
          <p14:tracePt t="25129" x="1400175" y="2736850"/>
          <p14:tracePt t="25135" x="1404938" y="2736850"/>
          <p14:tracePt t="25136" x="1404938" y="2743200"/>
          <p14:tracePt t="25141" x="1411288" y="2743200"/>
          <p14:tracePt t="25142" x="1416050" y="2743200"/>
          <p14:tracePt t="25147" x="1422400" y="2743200"/>
          <p14:tracePt t="25150" x="1427163" y="2749550"/>
          <p14:tracePt t="25153" x="1433513" y="2749550"/>
          <p14:tracePt t="25156" x="1438275" y="2749550"/>
          <p14:tracePt t="25158" x="1444625" y="2749550"/>
          <p14:tracePt t="25161" x="1450975" y="2749550"/>
          <p14:tracePt t="25162" x="1450975" y="2754313"/>
          <p14:tracePt t="25163" x="1455738" y="2754313"/>
          <p14:tracePt t="25165" x="1462088" y="2754313"/>
          <p14:tracePt t="25166" x="1466850" y="2754313"/>
          <p14:tracePt t="25167" x="1466850" y="2760663"/>
          <p14:tracePt t="25169" x="1473200" y="2760663"/>
          <p14:tracePt t="25170" x="1477963" y="2760663"/>
          <p14:tracePt t="25172" x="1484313" y="2760663"/>
          <p14:tracePt t="25173" x="1489075" y="2760663"/>
          <p14:tracePt t="25175" x="1500188" y="2760663"/>
          <p14:tracePt t="25177" x="1506538" y="2765425"/>
          <p14:tracePt t="25178" x="1511300" y="2765425"/>
          <p14:tracePt t="25180" x="1517650" y="2765425"/>
          <p14:tracePt t="25181" x="1524000" y="2765425"/>
          <p14:tracePt t="25182" x="1528763" y="2765425"/>
          <p14:tracePt t="25183" x="1535113" y="2771775"/>
          <p14:tracePt t="25184" x="1546225" y="2771775"/>
          <p14:tracePt t="25185" x="1550988" y="2771775"/>
          <p14:tracePt t="25186" x="1557338" y="2771775"/>
          <p14:tracePt t="25187" x="1568450" y="2771775"/>
          <p14:tracePt t="25189" x="1579563" y="2771775"/>
          <p14:tracePt t="25190" x="1585913" y="2771775"/>
          <p14:tracePt t="25191" x="1597025" y="2771775"/>
          <p14:tracePt t="25192" x="1597025" y="2776538"/>
          <p14:tracePt t="25193" x="1608138" y="2776538"/>
          <p14:tracePt t="25194" x="1619250" y="2776538"/>
          <p14:tracePt t="25195" x="1635125" y="2776538"/>
          <p14:tracePt t="25196" x="1641475" y="2776538"/>
          <p14:tracePt t="25197" x="1646238" y="2776538"/>
          <p14:tracePt t="25198" x="1652588" y="2776538"/>
          <p14:tracePt t="25199" x="1670050" y="2776538"/>
          <p14:tracePt t="25200" x="1685925" y="2776538"/>
          <p14:tracePt t="25201" x="1697038" y="2782888"/>
          <p14:tracePt t="25202" x="1708150" y="2782888"/>
          <p14:tracePt t="25203" x="1719263" y="2782888"/>
          <p14:tracePt t="25204" x="1731963" y="2782888"/>
          <p14:tracePt t="25205" x="1743075" y="2782888"/>
          <p14:tracePt t="25206" x="1758950" y="2787650"/>
          <p14:tracePt t="25207" x="1776413" y="2787650"/>
          <p14:tracePt t="25208" x="1781175" y="2787650"/>
          <p14:tracePt t="25210" x="1816100" y="2787650"/>
          <p14:tracePt t="25211" x="1838325" y="2794000"/>
          <p14:tracePt t="25212" x="1849438" y="2794000"/>
          <p14:tracePt t="25213" x="1860550" y="2794000"/>
          <p14:tracePt t="25214" x="1889125" y="2794000"/>
          <p14:tracePt t="25215" x="1905000" y="2794000"/>
          <p14:tracePt t="25216" x="1922463" y="2798763"/>
          <p14:tracePt t="25217" x="1933575" y="2798763"/>
          <p14:tracePt t="25218" x="1951038" y="2798763"/>
          <p14:tracePt t="25219" x="1973263" y="2798763"/>
          <p14:tracePt t="25220" x="1989138" y="2798763"/>
          <p14:tracePt t="25221" x="2012950" y="2798763"/>
          <p14:tracePt t="25222" x="2028825" y="2798763"/>
          <p14:tracePt t="25224" x="2057400" y="2798763"/>
          <p14:tracePt t="25225" x="2101850" y="2798763"/>
          <p14:tracePt t="25226" x="2119313" y="2798763"/>
          <p14:tracePt t="25227" x="2147888" y="2798763"/>
          <p14:tracePt t="25228" x="2163763" y="2798763"/>
          <p14:tracePt t="25229" x="2181225" y="2798763"/>
          <p14:tracePt t="25230" x="2214563" y="2798763"/>
          <p14:tracePt t="25231" x="2232025" y="2798763"/>
          <p14:tracePt t="25232" x="2259013" y="2798763"/>
          <p14:tracePt t="25233" x="2276475" y="2798763"/>
          <p14:tracePt t="25234" x="2305050" y="2805113"/>
          <p14:tracePt t="25235" x="2320925" y="2805113"/>
          <p14:tracePt t="25236" x="2360613" y="2805113"/>
          <p14:tracePt t="25238" x="2405063" y="2805113"/>
          <p14:tracePt t="25239" x="2433638" y="2805113"/>
          <p14:tracePt t="25240" x="2462213" y="2805113"/>
          <p14:tracePt t="25241" x="2478088" y="2805113"/>
          <p14:tracePt t="25242" x="2517775" y="2805113"/>
          <p14:tracePt t="25243" x="2546350" y="2805113"/>
          <p14:tracePt t="25244" x="2574925" y="2805113"/>
          <p14:tracePt t="25245" x="2590800" y="2805113"/>
          <p14:tracePt t="25246" x="2619375" y="2805113"/>
          <p14:tracePt t="25247" x="2659063" y="2805113"/>
          <p14:tracePt t="25248" x="2692400" y="2805113"/>
          <p14:tracePt t="25249" x="2720975" y="2805113"/>
          <p14:tracePt t="25250" x="2747963" y="2805113"/>
          <p14:tracePt t="25251" x="2782888" y="2805113"/>
          <p14:tracePt t="25252" x="2816225" y="2805113"/>
          <p14:tracePt t="25253" x="2844800" y="2805113"/>
          <p14:tracePt t="25254" x="2882900" y="2805113"/>
          <p14:tracePt t="25255" x="2911475" y="2805113"/>
          <p14:tracePt t="25256" x="2944813" y="2798763"/>
          <p14:tracePt t="25257" x="2973388" y="2798763"/>
          <p14:tracePt t="25258" x="3013075" y="2798763"/>
          <p14:tracePt t="25259" x="3041650" y="2794000"/>
          <p14:tracePt t="25260" x="3074988" y="2794000"/>
          <p14:tracePt t="25261" x="3103563" y="2794000"/>
          <p14:tracePt t="25262" x="3136900" y="2787650"/>
          <p14:tracePt t="25263" x="3176588" y="2787650"/>
          <p14:tracePt t="25264" x="3203575" y="2787650"/>
          <p14:tracePt t="25265" x="3238500" y="2782888"/>
          <p14:tracePt t="25266" x="3265488" y="2782888"/>
          <p14:tracePt t="25267" x="3298825" y="2782888"/>
          <p14:tracePt t="25268" x="3327400" y="2782888"/>
          <p14:tracePt t="25269" x="3371850" y="2782888"/>
          <p14:tracePt t="25270" x="3406775" y="2776538"/>
          <p14:tracePt t="25271" x="3440113" y="2776538"/>
          <p14:tracePt t="25272" x="3473450" y="2771775"/>
          <p14:tracePt t="25273" x="3506788" y="2771775"/>
          <p14:tracePt t="25274" x="3535363" y="2771775"/>
          <p14:tracePt t="25275" x="3568700" y="2765425"/>
          <p14:tracePt t="25276" x="3614738" y="2765425"/>
          <p14:tracePt t="25277" x="3641725" y="2760663"/>
          <p14:tracePt t="25278" x="3681413" y="2760663"/>
          <p14:tracePt t="25279" x="3714750" y="2754313"/>
          <p14:tracePt t="25280" x="3743325" y="2754313"/>
          <p14:tracePt t="25281" x="3776663" y="2749550"/>
          <p14:tracePt t="25282" x="3805238" y="2749550"/>
          <p14:tracePt t="25283" x="3838575" y="2743200"/>
          <p14:tracePt t="25284" x="3889375" y="2743200"/>
          <p14:tracePt t="25285" x="3922713" y="2736850"/>
          <p14:tracePt t="25286" x="3951288" y="2736850"/>
          <p14:tracePt t="25287" x="3984625" y="2732088"/>
          <p14:tracePt t="25288" x="4013200" y="2732088"/>
          <p14:tracePt t="25289" x="4046538" y="2725738"/>
          <p14:tracePt t="25290" x="4075113" y="2725738"/>
          <p14:tracePt t="25291" x="4114800" y="2720975"/>
          <p14:tracePt t="25292" x="4143375" y="2720975"/>
          <p14:tracePt t="25293" x="4187825" y="2714625"/>
          <p14:tracePt t="25294" x="4221163" y="2709863"/>
          <p14:tracePt t="25295" x="4249738" y="2709863"/>
          <p14:tracePt t="25296" x="4283075" y="2703513"/>
          <p14:tracePt t="25297" x="4316413" y="2703513"/>
          <p14:tracePt t="25298" x="4351338" y="2698750"/>
          <p14:tracePt t="25299" x="4384675" y="2698750"/>
          <p14:tracePt t="25300" x="4400550" y="2698750"/>
          <p14:tracePt t="25301" x="4435475" y="2692400"/>
          <p14:tracePt t="25302" x="4462463" y="2692400"/>
          <p14:tracePt t="25303" x="4497388" y="2687638"/>
          <p14:tracePt t="25304" x="4524375" y="2681288"/>
          <p14:tracePt t="25305" x="4564063" y="2681288"/>
          <p14:tracePt t="25307" x="4625975" y="2670175"/>
          <p14:tracePt t="25308" x="4643438" y="2670175"/>
          <p14:tracePt t="25309" x="4670425" y="2663825"/>
          <p14:tracePt t="25310" x="4705350" y="2659063"/>
          <p14:tracePt t="25311" x="4732338" y="2652713"/>
          <p14:tracePt t="25312" x="4756150" y="2647950"/>
          <p14:tracePt t="25314" x="4822825" y="2636838"/>
          <p14:tracePt t="25315" x="4840288" y="2636838"/>
          <p14:tracePt t="25316" x="4867275" y="2636838"/>
          <p14:tracePt t="25317" x="4884738" y="2630488"/>
          <p14:tracePt t="25318" x="4918075" y="2625725"/>
          <p14:tracePt t="25319" x="4935538" y="2619375"/>
          <p14:tracePt t="25321" x="4986338" y="2608263"/>
          <p14:tracePt t="25322" x="5013325" y="2601913"/>
          <p14:tracePt t="25323" x="5030788" y="2601913"/>
          <p14:tracePt t="25324" x="5064125" y="2597150"/>
          <p14:tracePt t="25325" x="5086350" y="2590800"/>
          <p14:tracePt t="25326" x="5103813" y="2590800"/>
          <p14:tracePt t="25327" x="5137150" y="2579688"/>
          <p14:tracePt t="25328" x="5154613" y="2579688"/>
          <p14:tracePt t="25329" x="5172075" y="2574925"/>
          <p14:tracePt t="25330" x="5199063" y="2568575"/>
          <p14:tracePt t="25331" x="5216525" y="2568575"/>
          <p14:tracePt t="25332" x="5232400" y="2563813"/>
          <p14:tracePt t="25333" x="5256213" y="2557463"/>
          <p14:tracePt t="25334" x="5272088" y="2552700"/>
          <p14:tracePt t="25335" x="5289550" y="2552700"/>
          <p14:tracePt t="25336" x="5307013" y="2546350"/>
          <p14:tracePt t="25337" x="5329238" y="2541588"/>
          <p14:tracePt t="25338" x="5340350" y="2535238"/>
          <p14:tracePt t="25339" x="5356225" y="2528888"/>
          <p14:tracePt t="25340" x="5380038" y="2528888"/>
          <p14:tracePt t="25342" x="5413375" y="2517775"/>
          <p14:tracePt t="25343" x="5424488" y="2513013"/>
          <p14:tracePt t="25344" x="5440363" y="2513013"/>
          <p14:tracePt t="25346" x="5468938" y="2501900"/>
          <p14:tracePt t="25347" x="5486400" y="2495550"/>
          <p14:tracePt t="25348" x="5508625" y="2490788"/>
          <p14:tracePt t="25349" x="5519738" y="2490788"/>
          <p14:tracePt t="25350" x="5530850" y="2484438"/>
          <p14:tracePt t="25351" x="5541963" y="2479675"/>
          <p14:tracePt t="25352" x="5553075" y="2473325"/>
          <p14:tracePt t="25353" x="5570538" y="2466975"/>
          <p14:tracePt t="25354" x="5588000" y="2462213"/>
          <p14:tracePt t="25356" x="5610225" y="2455863"/>
          <p14:tracePt t="25357" x="5621338" y="2451100"/>
          <p14:tracePt t="25358" x="5626100" y="2451100"/>
          <p14:tracePt t="25360" x="5649913" y="2439988"/>
          <p14:tracePt t="25361" x="5661025" y="2433638"/>
          <p14:tracePt t="25362" x="5672138" y="2428875"/>
          <p14:tracePt t="25363" x="5683250" y="2428875"/>
          <p14:tracePt t="25364" x="5688013" y="2422525"/>
          <p14:tracePt t="25365" x="5705475" y="2417763"/>
          <p14:tracePt t="25367" x="5716588" y="2411413"/>
          <p14:tracePt t="25368" x="5727700" y="2406650"/>
          <p14:tracePt t="25369" x="5738813" y="2406650"/>
          <p14:tracePt t="25370" x="5738813" y="2400300"/>
          <p14:tracePt t="25371" x="5745163" y="2393950"/>
          <p14:tracePt t="25372" x="5761038" y="2393950"/>
          <p14:tracePt t="25373" x="5767388" y="2389188"/>
          <p14:tracePt t="25374" x="5772150" y="2382838"/>
          <p14:tracePt t="25375" x="5778500" y="2382838"/>
          <p14:tracePt t="25377" x="5789613" y="2378075"/>
          <p14:tracePt t="25378" x="5800725" y="2371725"/>
          <p14:tracePt t="25379" x="5807075" y="2366963"/>
          <p14:tracePt t="25380" x="5811838" y="2366963"/>
          <p14:tracePt t="25381" x="5811838" y="2360613"/>
          <p14:tracePt t="25382" x="5818188" y="2355850"/>
          <p14:tracePt t="25383" x="5822950" y="2355850"/>
          <p14:tracePt t="25384" x="5829300" y="2349500"/>
          <p14:tracePt t="25385" x="5834063" y="2349500"/>
          <p14:tracePt t="25387" x="5845175" y="2344738"/>
          <p14:tracePt t="25388" x="5845175" y="2338388"/>
          <p14:tracePt t="25389" x="5851525" y="2338388"/>
          <p14:tracePt t="25391" x="5862638" y="2327275"/>
          <p14:tracePt t="25393" x="5868988" y="2320925"/>
          <p14:tracePt t="25395" x="5873750" y="2316163"/>
          <p14:tracePt t="25396" x="5880100" y="2316163"/>
          <p14:tracePt t="25397" x="5880100" y="2309813"/>
          <p14:tracePt t="25398" x="5884863" y="2309813"/>
          <p14:tracePt t="25399" x="5884863" y="2305050"/>
          <p14:tracePt t="25400" x="5891213" y="2298700"/>
          <p14:tracePt t="25403" x="5895975" y="2293938"/>
          <p14:tracePt t="25404" x="5902325" y="2293938"/>
          <p14:tracePt t="25405" x="5902325" y="2287588"/>
          <p14:tracePt t="25407" x="5907088" y="2287588"/>
          <p14:tracePt t="25408" x="5907088" y="2282825"/>
          <p14:tracePt t="25409" x="5907088" y="2276475"/>
          <p14:tracePt t="25410" x="5913438" y="2276475"/>
          <p14:tracePt t="25412" x="5913438" y="2271713"/>
          <p14:tracePt t="25414" x="5918200" y="2265363"/>
          <p14:tracePt t="25416" x="5924550" y="2259013"/>
          <p14:tracePt t="25418" x="5924550" y="2254250"/>
          <p14:tracePt t="25420" x="5924550" y="2247900"/>
          <p14:tracePt t="25422" x="5930900" y="2247900"/>
          <p14:tracePt t="25423" x="5930900" y="2243138"/>
          <p14:tracePt t="25426" x="5930900" y="2236788"/>
          <p14:tracePt t="25427" x="5930900" y="2232025"/>
          <p14:tracePt t="25429" x="5930900" y="2225675"/>
          <p14:tracePt t="25432" x="5935663" y="2220913"/>
          <p14:tracePt t="25434" x="5935663" y="2214563"/>
          <p14:tracePt t="25436" x="5935663" y="2209800"/>
          <p14:tracePt t="25439" x="5935663" y="2203450"/>
          <p14:tracePt t="25440" x="5935663" y="2198688"/>
          <p14:tracePt t="25442" x="5935663" y="2192338"/>
          <p14:tracePt t="25444" x="5935663" y="2181225"/>
          <p14:tracePt t="25446" x="5935663" y="2174875"/>
          <p14:tracePt t="25448" x="5935663" y="2170113"/>
          <p14:tracePt t="25449" x="5935663" y="2163763"/>
          <p14:tracePt t="25451" x="5935663" y="2159000"/>
          <p14:tracePt t="25452" x="5935663" y="2152650"/>
          <p14:tracePt t="25454" x="5935663" y="2147888"/>
          <p14:tracePt t="25455" x="5935663" y="2141538"/>
          <p14:tracePt t="25457" x="5935663" y="2136775"/>
          <p14:tracePt t="25458" x="5935663" y="2130425"/>
          <p14:tracePt t="25460" x="5935663" y="2119313"/>
          <p14:tracePt t="25461" x="5930900" y="2119313"/>
          <p14:tracePt t="25462" x="5930900" y="2108200"/>
          <p14:tracePt t="25463" x="5924550" y="2108200"/>
          <p14:tracePt t="25464" x="5924550" y="2101850"/>
          <p14:tracePt t="25465" x="5924550" y="2097088"/>
          <p14:tracePt t="25467" x="5924550" y="2090738"/>
          <p14:tracePt t="25468" x="5918200" y="2079625"/>
          <p14:tracePt t="25470" x="5918200" y="2074863"/>
          <p14:tracePt t="25471" x="5913438" y="2068513"/>
          <p14:tracePt t="25472" x="5913438" y="2063750"/>
          <p14:tracePt t="25474" x="5913438" y="2051050"/>
          <p14:tracePt t="25475" x="5913438" y="2046288"/>
          <p14:tracePt t="25476" x="5907088" y="2046288"/>
          <p14:tracePt t="25477" x="5907088" y="2035175"/>
          <p14:tracePt t="25479" x="5907088" y="2028825"/>
          <p14:tracePt t="25481" x="5907088" y="2017713"/>
          <p14:tracePt t="25483" x="5902325" y="2006600"/>
          <p14:tracePt t="25485" x="5902325" y="2001838"/>
          <p14:tracePt t="25486" x="5902325" y="1995488"/>
          <p14:tracePt t="25488" x="5902325" y="1990725"/>
          <p14:tracePt t="25489" x="5902325" y="1984375"/>
          <p14:tracePt t="25490" x="5902325" y="1978025"/>
          <p14:tracePt t="25492" x="5902325" y="1973263"/>
          <p14:tracePt t="25493" x="5902325" y="1966913"/>
          <p14:tracePt t="25494" x="5902325" y="1962150"/>
          <p14:tracePt t="25496" x="5902325" y="1955800"/>
          <p14:tracePt t="25498" x="5902325" y="1951038"/>
          <p14:tracePt t="25499" x="5902325" y="1944688"/>
          <p14:tracePt t="25502" x="5902325" y="1939925"/>
          <p14:tracePt t="25503" x="5902325" y="1933575"/>
          <p14:tracePt t="25504" x="5902325" y="1928813"/>
          <p14:tracePt t="25507" x="5907088" y="1922463"/>
          <p14:tracePt t="25509" x="5907088" y="1916113"/>
          <p14:tracePt t="25511" x="5907088" y="1911350"/>
          <p14:tracePt t="25512" x="5913438" y="1905000"/>
          <p14:tracePt t="25515" x="5913438" y="1900238"/>
          <p14:tracePt t="25516" x="5918200" y="1900238"/>
          <p14:tracePt t="25517" x="5918200" y="1893888"/>
          <p14:tracePt t="25519" x="5924550" y="1889125"/>
          <p14:tracePt t="25522" x="5924550" y="1882775"/>
          <p14:tracePt t="25523" x="5924550" y="1878013"/>
          <p14:tracePt t="25524" x="5930900" y="1878013"/>
          <p14:tracePt t="25526" x="5930900" y="1871663"/>
          <p14:tracePt t="25529" x="5935663" y="1866900"/>
          <p14:tracePt t="25531" x="5935663" y="1860550"/>
          <p14:tracePt t="25533" x="5935663" y="1855788"/>
          <p14:tracePt t="25535" x="5942013" y="1855788"/>
          <p14:tracePt t="25536" x="5942013" y="1849438"/>
          <p14:tracePt t="25538" x="5946775" y="1843088"/>
          <p14:tracePt t="25541" x="5946775" y="1838325"/>
          <p14:tracePt t="25542" x="5946775" y="1831975"/>
          <p14:tracePt t="25545" x="5946775" y="1827213"/>
          <p14:tracePt t="25546" x="5953125" y="1827213"/>
          <p14:tracePt t="25547" x="5953125" y="1820863"/>
          <p14:tracePt t="25549" x="5953125" y="1816100"/>
          <p14:tracePt t="25551" x="5953125" y="1809750"/>
          <p14:tracePt t="25553" x="5953125" y="1804988"/>
          <p14:tracePt t="25557" x="5953125" y="1798638"/>
          <p14:tracePt t="25558" x="5953125" y="1793875"/>
          <p14:tracePt t="25559" x="5953125" y="1787525"/>
          <p14:tracePt t="25561" x="5953125" y="1781175"/>
          <p14:tracePt t="25563" x="5953125" y="1776413"/>
          <p14:tracePt t="25565" x="5953125" y="1770063"/>
          <p14:tracePt t="25566" x="5953125" y="1765300"/>
          <p14:tracePt t="25567" x="5953125" y="1758950"/>
          <p14:tracePt t="25569" x="5953125" y="1754188"/>
          <p14:tracePt t="25571" x="5953125" y="1747838"/>
          <p14:tracePt t="25572" x="5953125" y="1743075"/>
          <p14:tracePt t="25575" x="5953125" y="1736725"/>
          <p14:tracePt t="25576" x="5957888" y="1731963"/>
          <p14:tracePt t="25577" x="5957888" y="1725613"/>
          <p14:tracePt t="25579" x="5957888" y="1720850"/>
          <p14:tracePt t="25581" x="5957888" y="1714500"/>
          <p14:tracePt t="25583" x="5957888" y="1708150"/>
          <p14:tracePt t="25584" x="5957888" y="1703388"/>
          <p14:tracePt t="25586" x="5957888" y="1697038"/>
          <p14:tracePt t="25589" x="5957888" y="1692275"/>
          <p14:tracePt t="25590" x="5964238" y="1692275"/>
          <p14:tracePt t="25592" x="5964238" y="1681163"/>
          <p14:tracePt t="25593" x="5969000" y="1681163"/>
          <p14:tracePt t="25595" x="5969000" y="1674813"/>
          <p14:tracePt t="25598" x="5969000" y="1670050"/>
          <p14:tracePt t="25599" x="5975350" y="1670050"/>
          <p14:tracePt t="25601" x="5975350" y="1663700"/>
          <p14:tracePt t="25603" x="5975350" y="1658938"/>
          <p14:tracePt t="25604" x="5980113" y="1658938"/>
          <p14:tracePt t="25606" x="5980113" y="1652588"/>
          <p14:tracePt t="25608" x="5986463" y="1647825"/>
          <p14:tracePt t="25610" x="5991225" y="1647825"/>
          <p14:tracePt t="25611" x="5991225" y="1641475"/>
          <p14:tracePt t="25613" x="5991225" y="1635125"/>
          <p14:tracePt t="25615" x="5997575" y="1635125"/>
          <p14:tracePt t="25617" x="5997575" y="1630363"/>
          <p14:tracePt t="25619" x="6003925" y="1630363"/>
          <p14:tracePt t="25620" x="6003925" y="1624013"/>
          <p14:tracePt t="25623" x="6008688" y="1619250"/>
          <p14:tracePt t="25627" x="6008688" y="1612900"/>
          <p14:tracePt t="25628" x="6015038" y="1608138"/>
          <p14:tracePt t="25630" x="6019800" y="1608138"/>
          <p14:tracePt t="25632" x="6019800" y="1601788"/>
          <p14:tracePt t="25635" x="6026150" y="1597025"/>
          <p14:tracePt t="25640" x="6030913" y="1590675"/>
          <p14:tracePt t="25641" x="6030913" y="1585913"/>
          <p14:tracePt t="25644" x="6037263" y="1579563"/>
          <p14:tracePt t="25647" x="6042025" y="1573213"/>
          <p14:tracePt t="25650" x="6042025" y="1568450"/>
          <p14:tracePt t="25652" x="6048375" y="1562100"/>
          <p14:tracePt t="25655" x="6048375" y="1557338"/>
          <p14:tracePt t="25658" x="6053138" y="1550988"/>
          <p14:tracePt t="25661" x="6053138" y="1546225"/>
          <p14:tracePt t="25663" x="6059488" y="1539875"/>
          <p14:tracePt t="25666" x="6065838" y="1535113"/>
          <p14:tracePt t="25668" x="6065838" y="1528763"/>
          <p14:tracePt t="25672" x="6070600" y="1524000"/>
          <p14:tracePt t="25673" x="6070600" y="1517650"/>
          <p14:tracePt t="25675" x="6070600" y="1512888"/>
          <p14:tracePt t="25676" x="6076950" y="1512888"/>
          <p14:tracePt t="25677" x="6076950" y="1506538"/>
          <p14:tracePt t="25679" x="6076950" y="1500188"/>
          <p14:tracePt t="25680" x="6081713" y="1495425"/>
          <p14:tracePt t="25683" x="6088063" y="1489075"/>
          <p14:tracePt t="25685" x="6088063" y="1484313"/>
          <p14:tracePt t="25687" x="6092825" y="1477963"/>
          <p14:tracePt t="25690" x="6092825" y="1466850"/>
          <p14:tracePt t="25692" x="6099175" y="1462088"/>
          <p14:tracePt t="25694" x="6099175" y="1455738"/>
          <p14:tracePt t="25695" x="6103938" y="1450975"/>
          <p14:tracePt t="25697" x="6103938" y="1444625"/>
          <p14:tracePt t="25698" x="6110288" y="1444625"/>
          <p14:tracePt t="25699" x="6110288" y="1438275"/>
          <p14:tracePt t="25701" x="6115050" y="1433513"/>
          <p14:tracePt t="25703" x="6115050" y="1427163"/>
          <p14:tracePt t="25704" x="6115050" y="1422400"/>
          <p14:tracePt t="25705" x="6121400" y="1422400"/>
          <p14:tracePt t="25706" x="6121400" y="1416050"/>
          <p14:tracePt t="25708" x="6121400" y="1411288"/>
          <p14:tracePt t="25710" x="6126163" y="1411288"/>
          <p14:tracePt t="25711" x="6132513" y="1404938"/>
          <p14:tracePt t="25712" x="6132513" y="1400175"/>
          <p14:tracePt t="25714" x="6132513" y="1393825"/>
          <p14:tracePt t="25715" x="6138863" y="1389063"/>
          <p14:tracePt t="25717" x="6143625" y="1382713"/>
          <p14:tracePt t="25719" x="6143625" y="1377950"/>
          <p14:tracePt t="25721" x="6143625" y="1371600"/>
          <p14:tracePt t="25722" x="6149975" y="1371600"/>
          <p14:tracePt t="25725" x="6154738" y="1360488"/>
          <p14:tracePt t="25727" x="6161088" y="1354138"/>
          <p14:tracePt t="25729" x="6161088" y="1349375"/>
          <p14:tracePt t="25730" x="6165850" y="1349375"/>
          <p14:tracePt t="25731" x="6165850" y="1343025"/>
          <p14:tracePt t="25732" x="6165850" y="1338263"/>
          <p14:tracePt t="25733" x="6172200" y="1338263"/>
          <p14:tracePt t="25735" x="6176963" y="1331913"/>
          <p14:tracePt t="25738" x="6183313" y="1327150"/>
          <p14:tracePt t="25740" x="6183313" y="1320800"/>
          <p14:tracePt t="25741" x="6183313" y="1316038"/>
          <p14:tracePt t="25742" x="6188075" y="1316038"/>
          <p14:tracePt t="25743" x="6188075" y="1309688"/>
          <p14:tracePt t="25744" x="6194425" y="1309688"/>
          <p14:tracePt t="25747" x="6200775" y="1304925"/>
          <p14:tracePt t="25750" x="6205538" y="1298575"/>
          <p14:tracePt t="25753" x="6205538" y="1292225"/>
          <p14:tracePt t="25754" x="6211888" y="1287463"/>
          <p14:tracePt t="25757" x="6216650" y="1281113"/>
          <p14:tracePt t="25758" x="6223000" y="1281113"/>
          <p14:tracePt t="25761" x="6223000" y="1276350"/>
          <p14:tracePt t="25762" x="6227763" y="1276350"/>
          <p14:tracePt t="25765" x="6227763" y="1270000"/>
          <p14:tracePt t="25767" x="6234113" y="1265238"/>
          <p14:tracePt t="25770" x="6238875" y="1258888"/>
          <p14:tracePt t="25775" x="6245225" y="1254125"/>
          <p14:tracePt t="25777" x="6249988" y="1254125"/>
          <p14:tracePt t="25781" x="6249988" y="1247775"/>
          <p14:tracePt t="25782" x="6256338" y="1247775"/>
          <p14:tracePt t="25784" x="6256338" y="1243013"/>
          <p14:tracePt t="25788" x="6261100" y="1243013"/>
          <p14:tracePt t="25790" x="6261100" y="1236663"/>
          <p14:tracePt t="25793" x="6267450" y="1236663"/>
          <p14:tracePt t="25796" x="6273800" y="1230313"/>
          <p14:tracePt t="25802" x="6278563" y="1230313"/>
          <p14:tracePt t="25803" x="6278563" y="1225550"/>
          <p14:tracePt t="25807" x="6278563" y="1219200"/>
          <p14:tracePt t="25808" x="6284913" y="1219200"/>
          <p14:tracePt t="25815" x="6289675" y="1214438"/>
          <p14:tracePt t="25818" x="6296025" y="1214438"/>
          <p14:tracePt t="25824" x="6300788" y="1208088"/>
          <p14:tracePt t="25828" x="6307138" y="1208088"/>
          <p14:tracePt t="25831" x="6307138" y="1203325"/>
          <p14:tracePt t="25833" x="6311900" y="1203325"/>
          <p14:tracePt t="25835" x="6318250" y="1196975"/>
          <p14:tracePt t="25840" x="6323013" y="1196975"/>
          <p14:tracePt t="25843" x="6323013" y="1192213"/>
          <p14:tracePt t="25844" x="6329363" y="1192213"/>
          <p14:tracePt t="25849" x="6334125" y="1192213"/>
          <p14:tracePt t="25850" x="6340475" y="1185863"/>
          <p14:tracePt t="25853" x="6346825" y="1185863"/>
          <p14:tracePt t="25856" x="6351588" y="1181100"/>
          <p14:tracePt t="25858" x="6351588" y="1174750"/>
          <p14:tracePt t="25860" x="6357938" y="1174750"/>
          <p14:tracePt t="25862" x="6362700" y="1174750"/>
          <p14:tracePt t="25865" x="6369050" y="1169988"/>
          <p14:tracePt t="25868" x="6373813" y="1169988"/>
          <p14:tracePt t="25870" x="6380163" y="1163638"/>
          <p14:tracePt t="25872" x="6384925" y="1163638"/>
          <p14:tracePt t="25874" x="6391275" y="1163638"/>
          <p14:tracePt t="25875" x="6391275" y="1157288"/>
          <p14:tracePt t="25877" x="6396038" y="1157288"/>
          <p14:tracePt t="25878" x="6396038" y="1152525"/>
          <p14:tracePt t="25879" x="6402388" y="1152525"/>
          <p14:tracePt t="25881" x="6408738" y="1152525"/>
          <p14:tracePt t="25883" x="6413500" y="1146175"/>
          <p14:tracePt t="25885" x="6419850" y="1146175"/>
          <p14:tracePt t="25887" x="6424613" y="1146175"/>
          <p14:tracePt t="25888" x="6424613" y="1141413"/>
          <p14:tracePt t="25891" x="6435725" y="1141413"/>
          <p14:tracePt t="25892" x="6435725" y="1135063"/>
          <p14:tracePt t="25905" x="6469063" y="1119188"/>
          <p14:tracePt t="25906" x="6475413" y="1119188"/>
          <p14:tracePt t="25908" x="6475413" y="1112838"/>
          <p14:tracePt t="25909" x="6481763" y="1112838"/>
          <p14:tracePt t="25910" x="6486525" y="1108075"/>
          <p14:tracePt t="25912" x="6492875" y="1108075"/>
          <p14:tracePt t="25913" x="6492875" y="1101725"/>
          <p14:tracePt t="25915" x="6497638" y="1101725"/>
          <p14:tracePt t="25917" x="6503988" y="1095375"/>
          <p14:tracePt t="25921" x="6508750" y="1090613"/>
          <p14:tracePt t="25923" x="6515100" y="1084263"/>
          <p14:tracePt t="25925" x="6519863" y="1084263"/>
          <p14:tracePt t="25927" x="6519863" y="1079500"/>
          <p14:tracePt t="25929" x="6526213" y="1079500"/>
          <p14:tracePt t="25931" x="6526213" y="1073150"/>
          <p14:tracePt t="25932" x="6530975" y="1073150"/>
          <p14:tracePt t="25935" x="6530975" y="1068388"/>
          <p14:tracePt t="25936" x="6537325" y="1068388"/>
          <p14:tracePt t="25937" x="6537325" y="1062038"/>
          <p14:tracePt t="25939" x="6542088" y="1062038"/>
          <p14:tracePt t="25942" x="6542088" y="1057275"/>
          <p14:tracePt t="25943" x="6548438" y="1057275"/>
          <p14:tracePt t="25947" x="6548438" y="1050925"/>
          <p14:tracePt t="25948" x="6554788" y="1050925"/>
          <p14:tracePt t="25953" x="6554788" y="1046163"/>
          <p14:tracePt t="25956" x="6559550" y="1039813"/>
          <p14:tracePt t="25968" x="6565900" y="1039813"/>
          <p14:tracePt t="25972" x="6565900" y="1035050"/>
          <p14:tracePt t="26004" x="6565900" y="1028700"/>
          <p14:tracePt t="26006" x="6559550" y="1028700"/>
          <p14:tracePt t="26015" x="6554788" y="1028700"/>
          <p14:tracePt t="26020" x="6554788" y="1022350"/>
          <p14:tracePt t="26023" x="6548438" y="1022350"/>
          <p14:tracePt t="26031" x="6548438" y="1017588"/>
          <p14:tracePt t="26031" x="6542088" y="1017588"/>
          <p14:tracePt t="26035" x="6537325" y="1017588"/>
          <p14:tracePt t="26043" x="6530975" y="1017588"/>
          <p14:tracePt t="26051" x="6526213" y="1017588"/>
          <p14:tracePt t="26060" x="6519863" y="1017588"/>
          <p14:tracePt t="26069" x="6515100" y="1017588"/>
          <p14:tracePt t="26073" x="6508750" y="1017588"/>
          <p14:tracePt t="26080" x="6503988" y="1017588"/>
          <p14:tracePt t="26086" x="6497638" y="1017588"/>
          <p14:tracePt t="26092" x="6492875" y="1017588"/>
          <p14:tracePt t="26094" x="6486525" y="1017588"/>
          <p14:tracePt t="26099" x="6481763" y="1017588"/>
          <p14:tracePt t="26104" x="6475413" y="1017588"/>
          <p14:tracePt t="26108" x="6469063" y="1017588"/>
          <p14:tracePt t="26110" x="6464300" y="1017588"/>
          <p14:tracePt t="26114" x="6457950" y="1017588"/>
          <p14:tracePt t="26118" x="6453188" y="1017588"/>
          <p14:tracePt t="26122" x="6446838" y="1017588"/>
          <p14:tracePt t="26124" x="6442075" y="1017588"/>
          <p14:tracePt t="26127" x="6435725" y="1017588"/>
          <p14:tracePt t="26131" x="6430963" y="1017588"/>
          <p14:tracePt t="26135" x="6424613" y="1017588"/>
          <p14:tracePt t="26137" x="6419850" y="1017588"/>
          <p14:tracePt t="26141" x="6413500" y="1017588"/>
          <p14:tracePt t="26144" x="6408738" y="1017588"/>
          <p14:tracePt t="26147" x="6408738" y="1022350"/>
          <p14:tracePt t="26148" x="6402388" y="1022350"/>
          <p14:tracePt t="26150" x="6396038" y="1022350"/>
          <p14:tracePt t="26155" x="6391275" y="1022350"/>
          <p14:tracePt t="26156" x="6391275" y="1028700"/>
          <p14:tracePt t="26157" x="6384925" y="1028700"/>
          <p14:tracePt t="26161" x="6380163" y="1028700"/>
          <p14:tracePt t="26162" x="6373813" y="1028700"/>
          <p14:tracePt t="26163" x="6373813" y="1035050"/>
          <p14:tracePt t="26165" x="6369050" y="1035050"/>
          <p14:tracePt t="26168" x="6362700" y="1035050"/>
          <p14:tracePt t="26171" x="6357938" y="1039813"/>
          <p14:tracePt t="26173" x="6351588" y="1039813"/>
          <p14:tracePt t="26174" x="6351588" y="1046163"/>
          <p14:tracePt t="26175" x="6346825" y="1046163"/>
          <p14:tracePt t="26178" x="6340475" y="1046163"/>
          <p14:tracePt t="26180" x="6334125" y="1050925"/>
          <p14:tracePt t="26182" x="6329363" y="1050925"/>
          <p14:tracePt t="26184" x="6323013" y="1050925"/>
          <p14:tracePt t="26186" x="6318250" y="1057275"/>
          <p14:tracePt t="26189" x="6311900" y="1057275"/>
          <p14:tracePt t="26191" x="6307138" y="1057275"/>
          <p14:tracePt t="26193" x="6300788" y="1062038"/>
          <p14:tracePt t="26195" x="6296025" y="1062038"/>
          <p14:tracePt t="26196" x="6296025" y="1068388"/>
          <p14:tracePt t="26198" x="6284913" y="1068388"/>
          <p14:tracePt t="26201" x="6278563" y="1073150"/>
          <p14:tracePt t="26204" x="6273800" y="1073150"/>
          <p14:tracePt t="26206" x="6267450" y="1073150"/>
          <p14:tracePt t="26207" x="6267450" y="1079500"/>
          <p14:tracePt t="26208" x="6261100" y="1079500"/>
          <p14:tracePt t="26210" x="6256338" y="1079500"/>
          <p14:tracePt t="26211" x="6256338" y="1084263"/>
          <p14:tracePt t="26213" x="6249988" y="1084263"/>
          <p14:tracePt t="26214" x="6249988" y="1090613"/>
          <p14:tracePt t="26215" x="6245225" y="1090613"/>
          <p14:tracePt t="26217" x="6238875" y="1090613"/>
          <p14:tracePt t="26218" x="6238875" y="1095375"/>
          <p14:tracePt t="26220" x="6234113" y="1095375"/>
          <p14:tracePt t="26224" x="6227763" y="1101725"/>
          <p14:tracePt t="26227" x="6223000" y="1108075"/>
          <p14:tracePt t="26228" x="6216650" y="1112838"/>
          <p14:tracePt t="26232" x="6211888" y="1119188"/>
          <p14:tracePt t="26237" x="6205538" y="1123950"/>
          <p14:tracePt t="26240" x="6200775" y="1130300"/>
          <p14:tracePt t="26241" x="6200775" y="1135063"/>
          <p14:tracePt t="26244" x="6194425" y="1135063"/>
          <p14:tracePt t="26245" x="6194425" y="1141413"/>
          <p14:tracePt t="26246" x="6188075" y="1141413"/>
          <p14:tracePt t="26248" x="6188075" y="1146175"/>
          <p14:tracePt t="26250" x="6188075" y="1152525"/>
          <p14:tracePt t="26252" x="6183313" y="1152525"/>
          <p14:tracePt t="26252" x="6183313" y="1157288"/>
          <p14:tracePt t="26255" x="6183313" y="1163638"/>
          <p14:tracePt t="26256" x="6176963" y="1163638"/>
          <p14:tracePt t="26259" x="6176963" y="1169988"/>
          <p14:tracePt t="26261" x="6172200" y="1174750"/>
          <p14:tracePt t="26262" x="6172200" y="1181100"/>
          <p14:tracePt t="26263" x="6165850" y="1181100"/>
          <p14:tracePt t="26264" x="6165850" y="1185863"/>
          <p14:tracePt t="26267" x="6165850" y="1192213"/>
          <p14:tracePt t="26269" x="6161088" y="1192213"/>
          <p14:tracePt t="26270" x="6161088" y="1196975"/>
          <p14:tracePt t="26271" x="6161088" y="1203325"/>
          <p14:tracePt t="26274" x="6161088" y="1208088"/>
          <p14:tracePt t="26275" x="6154738" y="1208088"/>
          <p14:tracePt t="26276" x="6154738" y="1214438"/>
          <p14:tracePt t="26278" x="6154738" y="1219200"/>
          <p14:tracePt t="26280" x="6154738" y="1225550"/>
          <p14:tracePt t="26281" x="6149975" y="1230313"/>
          <p14:tracePt t="26284" x="6143625" y="1236663"/>
          <p14:tracePt t="26286" x="6143625" y="1243013"/>
          <p14:tracePt t="26288" x="6143625" y="1247775"/>
          <p14:tracePt t="26289" x="6143625" y="1254125"/>
          <p14:tracePt t="26291" x="6143625" y="1258888"/>
          <p14:tracePt t="26293" x="6138863" y="1265238"/>
          <p14:tracePt t="26296" x="6138863" y="1270000"/>
          <p14:tracePt t="26297" x="6138863" y="1276350"/>
          <p14:tracePt t="26299" x="6138863" y="1281113"/>
          <p14:tracePt t="26301" x="6138863" y="1287463"/>
          <p14:tracePt t="26303" x="6132513" y="1292225"/>
          <p14:tracePt t="26305" x="6132513" y="1298575"/>
          <p14:tracePt t="26307" x="6132513" y="1304925"/>
          <p14:tracePt t="26308" x="6132513" y="1309688"/>
          <p14:tracePt t="26310" x="6132513" y="1316038"/>
          <p14:tracePt t="26311" x="6132513" y="1320800"/>
          <p14:tracePt t="26313" x="6132513" y="1327150"/>
          <p14:tracePt t="26315" x="6132513" y="1331913"/>
          <p14:tracePt t="26317" x="6132513" y="1338263"/>
          <p14:tracePt t="26318" x="6132513" y="1343025"/>
          <p14:tracePt t="26320" x="6132513" y="1349375"/>
          <p14:tracePt t="26323" x="6132513" y="1360488"/>
          <p14:tracePt t="26326" x="6132513" y="1365250"/>
          <p14:tracePt t="26327" x="6132513" y="1371600"/>
          <p14:tracePt t="26330" x="6132513" y="1377950"/>
          <p14:tracePt t="26331" x="6132513" y="1382713"/>
          <p14:tracePt t="26333" x="6132513" y="1389063"/>
          <p14:tracePt t="26335" x="6132513" y="1393825"/>
          <p14:tracePt t="26337" x="6132513" y="1400175"/>
          <p14:tracePt t="26338" x="6132513" y="1404938"/>
          <p14:tracePt t="26340" x="6132513" y="1411288"/>
          <p14:tracePt t="26343" x="6132513" y="1416050"/>
          <p14:tracePt t="26344" x="6132513" y="1422400"/>
          <p14:tracePt t="26345" x="6132513" y="1427163"/>
          <p14:tracePt t="26346" x="6138863" y="1427163"/>
          <p14:tracePt t="26347" x="6138863" y="1433513"/>
          <p14:tracePt t="26350" x="6138863" y="1438275"/>
          <p14:tracePt t="26351" x="6143625" y="1438275"/>
          <p14:tracePt t="26352" x="6143625" y="1444625"/>
          <p14:tracePt t="26353" x="6149975" y="1450975"/>
          <p14:tracePt t="26356" x="6149975" y="1455738"/>
          <p14:tracePt t="26358" x="6154738" y="1462088"/>
          <p14:tracePt t="26361" x="6154738" y="1466850"/>
          <p14:tracePt t="26362" x="6161088" y="1473200"/>
          <p14:tracePt t="26365" x="6161088" y="1477963"/>
          <p14:tracePt t="26366" x="6165850" y="1477963"/>
          <p14:tracePt t="26367" x="6172200" y="1484313"/>
          <p14:tracePt t="26370" x="6172200" y="1489075"/>
          <p14:tracePt t="26371" x="6176963" y="1489075"/>
          <p14:tracePt t="26372" x="6176963" y="1495425"/>
          <p14:tracePt t="26374" x="6183313" y="1495425"/>
          <p14:tracePt t="26375" x="6183313" y="1500188"/>
          <p14:tracePt t="26377" x="6188075" y="1500188"/>
          <p14:tracePt t="26378" x="6188075" y="1506538"/>
          <p14:tracePt t="26379" x="6194425" y="1506538"/>
          <p14:tracePt t="26381" x="6194425" y="1512888"/>
          <p14:tracePt t="26382" x="6200775" y="1512888"/>
          <p14:tracePt t="26383" x="6200775" y="1517650"/>
          <p14:tracePt t="26385" x="6205538" y="1517650"/>
          <p14:tracePt t="26386" x="6205538" y="1524000"/>
          <p14:tracePt t="26388" x="6211888" y="1524000"/>
          <p14:tracePt t="26391" x="6216650" y="1528763"/>
          <p14:tracePt t="26392" x="6223000" y="1528763"/>
          <p14:tracePt t="26393" x="6223000" y="1535113"/>
          <p14:tracePt t="26395" x="6227763" y="1539875"/>
          <p14:tracePt t="26398" x="6234113" y="1539875"/>
          <p14:tracePt t="26399" x="6234113" y="1546225"/>
          <p14:tracePt t="26401" x="6238875" y="1546225"/>
          <p14:tracePt t="26403" x="6245225" y="1546225"/>
          <p14:tracePt t="26405" x="6245225" y="1550988"/>
          <p14:tracePt t="26406" x="6249988" y="1550988"/>
          <p14:tracePt t="26408" x="6256338" y="1557338"/>
          <p14:tracePt t="26410" x="6256338" y="1562100"/>
          <p14:tracePt t="26411" x="6261100" y="1562100"/>
          <p14:tracePt t="26413" x="6267450" y="1562100"/>
          <p14:tracePt t="26416" x="6273800" y="1568450"/>
          <p14:tracePt t="26419" x="6278563" y="1568450"/>
          <p14:tracePt t="26420" x="6278563" y="1573213"/>
          <p14:tracePt t="26421" x="6284913" y="1573213"/>
          <p14:tracePt t="26423" x="6289675" y="1573213"/>
          <p14:tracePt t="26425" x="6296025" y="1579563"/>
          <p14:tracePt t="26428" x="6300788" y="1579563"/>
          <p14:tracePt t="26431" x="6307138" y="1585913"/>
          <p14:tracePt t="26433" x="6311900" y="1585913"/>
          <p14:tracePt t="26434" x="6311900" y="1590675"/>
          <p14:tracePt t="26436" x="6318250" y="1590675"/>
          <p14:tracePt t="26439" x="6323013" y="1590675"/>
          <p14:tracePt t="26440" x="6323013" y="1597025"/>
          <p14:tracePt t="26441" x="6329363" y="1597025"/>
          <p14:tracePt t="26443" x="6334125" y="1597025"/>
          <p14:tracePt t="26446" x="6340475" y="1601788"/>
          <p14:tracePt t="26449" x="6346825" y="1601788"/>
          <p14:tracePt t="26454" x="6357938" y="1608138"/>
          <p14:tracePt t="26455" x="6357938" y="1612900"/>
          <p14:tracePt t="26456" x="6362700" y="1612900"/>
          <p14:tracePt t="26459" x="6369050" y="1612900"/>
          <p14:tracePt t="26462" x="6373813" y="1612900"/>
          <p14:tracePt t="26463" x="6373813" y="1619250"/>
          <p14:tracePt t="26464" x="6380163" y="1619250"/>
          <p14:tracePt t="26466" x="6384925" y="1619250"/>
          <p14:tracePt t="26469" x="6391275" y="1619250"/>
          <p14:tracePt t="26470" x="6391275" y="1624013"/>
          <p14:tracePt t="26472" x="6396038" y="1624013"/>
          <p14:tracePt t="26475" x="6402388" y="1624013"/>
          <p14:tracePt t="26477" x="6408738" y="1630363"/>
          <p14:tracePt t="26479" x="6413500" y="1630363"/>
          <p14:tracePt t="26481" x="6419850" y="1635125"/>
          <p14:tracePt t="26484" x="6424613" y="1635125"/>
          <p14:tracePt t="26485" x="6430963" y="1635125"/>
          <p14:tracePt t="26488" x="6435725" y="1641475"/>
          <p14:tracePt t="26489" x="6442075" y="1641475"/>
          <p14:tracePt t="26491" x="6446838" y="1641475"/>
          <p14:tracePt t="26492" x="6453188" y="1641475"/>
          <p14:tracePt t="26495" x="6457950" y="1647825"/>
          <p14:tracePt t="26497" x="6464300" y="1647825"/>
          <p14:tracePt t="26500" x="6469063" y="1647825"/>
          <p14:tracePt t="26501" x="6475413" y="1647825"/>
          <p14:tracePt t="26502" x="6475413" y="1652588"/>
          <p14:tracePt t="26503" x="6481763" y="1652588"/>
          <p14:tracePt t="26505" x="6486525" y="1652588"/>
          <p14:tracePt t="26506" x="6486525" y="1658938"/>
          <p14:tracePt t="26507" x="6492875" y="1658938"/>
          <p14:tracePt t="26509" x="6497638" y="1658938"/>
          <p14:tracePt t="26510" x="6503988" y="1658938"/>
          <p14:tracePt t="26512" x="6508750" y="1658938"/>
          <p14:tracePt t="26514" x="6515100" y="1658938"/>
          <p14:tracePt t="26515" x="6519863" y="1663700"/>
          <p14:tracePt t="26517" x="6526213" y="1663700"/>
          <p14:tracePt t="26519" x="6530975" y="1663700"/>
          <p14:tracePt t="26520" x="6537325" y="1663700"/>
          <p14:tracePt t="26521" x="6542088" y="1663700"/>
          <p14:tracePt t="26523" x="6548438" y="1663700"/>
          <p14:tracePt t="26525" x="6548438" y="1670050"/>
          <p14:tracePt t="26526" x="6559550" y="1670050"/>
          <p14:tracePt t="26528" x="6565900" y="1670050"/>
          <p14:tracePt t="26530" x="6570663" y="1670050"/>
          <p14:tracePt t="26533" x="6581775" y="1670050"/>
          <p14:tracePt t="26535" x="6588125" y="1670050"/>
          <p14:tracePt t="26538" x="6599238" y="1674813"/>
          <p14:tracePt t="26539" x="6604000" y="1674813"/>
          <p14:tracePt t="26541" x="6610350" y="1674813"/>
          <p14:tracePt t="26542" x="6621463" y="1681163"/>
          <p14:tracePt t="26544" x="6627813" y="1681163"/>
          <p14:tracePt t="26546" x="6632575" y="1681163"/>
          <p14:tracePt t="26547" x="6638925" y="1681163"/>
          <p14:tracePt t="26549" x="6643688" y="1681163"/>
          <p14:tracePt t="26551" x="6650038" y="1681163"/>
          <p14:tracePt t="26553" x="6661150" y="1681163"/>
          <p14:tracePt t="26555" x="6665913" y="1681163"/>
          <p14:tracePt t="26556" x="6672263" y="1681163"/>
          <p14:tracePt t="26558" x="6677025" y="1681163"/>
          <p14:tracePt t="26559" x="6683375" y="1685925"/>
          <p14:tracePt t="26560" x="6689725" y="1685925"/>
          <p14:tracePt t="26562" x="6694488" y="1685925"/>
          <p14:tracePt t="26563" x="6700838" y="1685925"/>
          <p14:tracePt t="26564" x="6705600" y="1685925"/>
          <p14:tracePt t="26566" x="6711950" y="1685925"/>
          <p14:tracePt t="26568" x="6716713" y="1685925"/>
          <p14:tracePt t="26569" x="6723063" y="1685925"/>
          <p14:tracePt t="26571" x="6727825" y="1685925"/>
          <p14:tracePt t="26573" x="6734175" y="1685925"/>
          <p14:tracePt t="26575" x="6745288" y="1685925"/>
          <p14:tracePt t="26577" x="6751638" y="1685925"/>
          <p14:tracePt t="26578" x="6756400" y="1685925"/>
          <p14:tracePt t="26579" x="6762750" y="1685925"/>
          <p14:tracePt t="26581" x="6767513" y="1685925"/>
          <p14:tracePt t="26583" x="6773863" y="1685925"/>
          <p14:tracePt t="26585" x="6784975" y="1685925"/>
          <p14:tracePt t="26587" x="6789738" y="1685925"/>
          <p14:tracePt t="26589" x="6796088" y="1685925"/>
          <p14:tracePt t="26590" x="6800850" y="1685925"/>
          <p14:tracePt t="26592" x="6807200" y="1685925"/>
          <p14:tracePt t="26593" x="6811963" y="1685925"/>
          <p14:tracePt t="26595" x="6824663" y="1685925"/>
          <p14:tracePt t="26597" x="6829425" y="1685925"/>
          <p14:tracePt t="26598" x="6835775" y="1685925"/>
          <p14:tracePt t="26599" x="6840538" y="1685925"/>
          <p14:tracePt t="26601" x="6846888" y="1685925"/>
          <p14:tracePt t="26603" x="6851650" y="1685925"/>
          <p14:tracePt t="26604" x="6858000" y="1685925"/>
          <p14:tracePt t="26606" x="6862763" y="1685925"/>
          <p14:tracePt t="26607" x="6869113" y="1685925"/>
          <p14:tracePt t="26608" x="6873875" y="1685925"/>
          <p14:tracePt t="26609" x="6880225" y="1685925"/>
          <p14:tracePt t="26611" x="6884988" y="1685925"/>
          <p14:tracePt t="26613" x="6897688" y="1685925"/>
          <p14:tracePt t="26615" x="6902450" y="1685925"/>
          <p14:tracePt t="26617" x="6913563" y="1685925"/>
          <p14:tracePt t="26620" x="6924675" y="1685925"/>
          <p14:tracePt t="26622" x="6931025" y="1685925"/>
          <p14:tracePt t="26623" x="6935788" y="1685925"/>
          <p14:tracePt t="26625" x="6942138" y="1685925"/>
          <p14:tracePt t="26626" x="6946900" y="1685925"/>
          <p14:tracePt t="26629" x="6959600" y="1685925"/>
          <p14:tracePt t="26630" x="6964363" y="1685925"/>
          <p14:tracePt t="26631" x="6970713" y="1685925"/>
          <p14:tracePt t="26633" x="6975475" y="1685925"/>
          <p14:tracePt t="26635" x="6981825" y="1685925"/>
          <p14:tracePt t="26637" x="6992938" y="1685925"/>
          <p14:tracePt t="26638" x="6997700" y="1685925"/>
          <p14:tracePt t="26641" x="7008813" y="1685925"/>
          <p14:tracePt t="26643" x="7015163" y="1685925"/>
          <p14:tracePt t="26644" x="7019925" y="1685925"/>
          <p14:tracePt t="26646" x="7026275" y="1685925"/>
          <p14:tracePt t="26647" x="7032625" y="1685925"/>
          <p14:tracePt t="26649" x="7037388" y="1685925"/>
          <p14:tracePt t="26650" x="7043738" y="1685925"/>
          <p14:tracePt t="26651" x="7048500" y="1685925"/>
          <p14:tracePt t="26653" x="7054850" y="1685925"/>
          <p14:tracePt t="26656" x="7065963" y="1685925"/>
          <p14:tracePt t="26657" x="7070725" y="1685925"/>
          <p14:tracePt t="26658" x="7077075" y="1685925"/>
          <p14:tracePt t="26660" x="7081838" y="1685925"/>
          <p14:tracePt t="26661" x="7088188" y="1685925"/>
          <p14:tracePt t="26663" x="7092950" y="1685925"/>
          <p14:tracePt t="26664" x="7099300" y="1685925"/>
          <p14:tracePt t="26665" x="7105650" y="1685925"/>
          <p14:tracePt t="26667" x="7110413" y="1685925"/>
          <p14:tracePt t="26668" x="7116763" y="1685925"/>
          <p14:tracePt t="26670" x="7121525" y="1685925"/>
          <p14:tracePt t="26671" x="7127875" y="1685925"/>
          <p14:tracePt t="26672" x="7132638" y="1685925"/>
          <p14:tracePt t="26674" x="7138988" y="1685925"/>
          <p14:tracePt t="26676" x="7150100" y="1685925"/>
          <p14:tracePt t="26678" x="7154863" y="1685925"/>
          <p14:tracePt t="26679" x="7161213" y="1685925"/>
          <p14:tracePt t="26680" x="7167563" y="1685925"/>
          <p14:tracePt t="26681" x="7172325" y="1685925"/>
          <p14:tracePt t="26682" x="7178675" y="1685925"/>
          <p14:tracePt t="26683" x="7183438" y="1685925"/>
          <p14:tracePt t="26686" x="7194550" y="1685925"/>
          <p14:tracePt t="26688" x="7200900" y="1685925"/>
          <p14:tracePt t="26693" x="7216775" y="1685925"/>
          <p14:tracePt t="26694" x="7223125" y="1685925"/>
          <p14:tracePt t="26695" x="7227888" y="1685925"/>
          <p14:tracePt t="26697" x="7234238" y="1685925"/>
          <p14:tracePt t="26697" x="7240588" y="1685925"/>
          <p14:tracePt t="26698" x="7245350" y="1685925"/>
          <p14:tracePt t="26700" x="7251700" y="1685925"/>
          <p14:tracePt t="26701" x="7256463" y="1685925"/>
          <p14:tracePt t="26704" x="7262813" y="1685925"/>
          <p14:tracePt t="26705" x="7273925" y="1685925"/>
          <p14:tracePt t="26706" x="7278688" y="1685925"/>
          <p14:tracePt t="26707" x="7285038" y="1685925"/>
          <p14:tracePt t="26709" x="7289800" y="1685925"/>
          <p14:tracePt t="26711" x="7302500" y="1685925"/>
          <p14:tracePt t="26713" x="7307263" y="1685925"/>
          <p14:tracePt t="26714" x="7318375" y="1685925"/>
          <p14:tracePt t="26716" x="7324725" y="1685925"/>
          <p14:tracePt t="26718" x="7329488" y="1685925"/>
          <p14:tracePt t="26719" x="7335838" y="1685925"/>
          <p14:tracePt t="26720" x="7340600" y="1685925"/>
          <p14:tracePt t="26722" x="7351713" y="1685925"/>
          <p14:tracePt t="26724" x="7358063" y="1685925"/>
          <p14:tracePt t="26725" x="7369175" y="1685925"/>
          <p14:tracePt t="26727" x="7375525" y="1685925"/>
          <p14:tracePt t="26729" x="7386638" y="1685925"/>
          <p14:tracePt t="26730" x="7391400" y="1685925"/>
          <p14:tracePt t="26731" x="7397750" y="1685925"/>
          <p14:tracePt t="26732" x="7402513" y="1685925"/>
          <p14:tracePt t="26734" x="7408863" y="1685925"/>
          <p14:tracePt t="26736" x="7419975" y="1685925"/>
          <p14:tracePt t="26737" x="7424738" y="1685925"/>
          <p14:tracePt t="26739" x="7435850" y="1685925"/>
          <p14:tracePt t="26741" x="7448550" y="1685925"/>
          <p14:tracePt t="26742" x="7448550" y="1681163"/>
          <p14:tracePt t="26743" x="7453313" y="1681163"/>
          <p14:tracePt t="26744" x="7459663" y="1681163"/>
          <p14:tracePt t="26745" x="7464425" y="1681163"/>
          <p14:tracePt t="26746" x="7470775" y="1681163"/>
          <p14:tracePt t="26748" x="7481888" y="1681163"/>
          <p14:tracePt t="26750" x="7486650" y="1681163"/>
          <p14:tracePt t="26751" x="7486650" y="1674813"/>
          <p14:tracePt t="26752" x="7497763" y="1674813"/>
          <p14:tracePt t="26753" x="7504113" y="1674813"/>
          <p14:tracePt t="26755" x="7510463" y="1674813"/>
          <p14:tracePt t="26756" x="7515225" y="1674813"/>
          <p14:tracePt t="26757" x="7521575" y="1674813"/>
          <p14:tracePt t="26759" x="7532688" y="1674813"/>
          <p14:tracePt t="26760" x="7537450" y="1674813"/>
          <p14:tracePt t="26761" x="7543800" y="1674813"/>
          <p14:tracePt t="26763" x="7548563" y="1674813"/>
          <p14:tracePt t="26764" x="7554913" y="1674813"/>
          <p14:tracePt t="26765" x="7559675" y="1674813"/>
          <p14:tracePt t="26766" x="7566025" y="1674813"/>
          <p14:tracePt t="26768" x="7570788" y="1674813"/>
          <p14:tracePt t="26770" x="7577138" y="1670050"/>
          <p14:tracePt t="26771" x="7588250" y="1670050"/>
          <p14:tracePt t="26774" x="7599363" y="1670050"/>
          <p14:tracePt t="26775" x="7610475" y="1670050"/>
          <p14:tracePt t="26777" x="7621588" y="1670050"/>
          <p14:tracePt t="26779" x="7627938" y="1670050"/>
          <p14:tracePt t="26781" x="7632700" y="1670050"/>
          <p14:tracePt t="26782" x="7639050" y="1670050"/>
          <p14:tracePt t="26783" x="7643813" y="1670050"/>
          <p14:tracePt t="26784" x="7650163" y="1670050"/>
          <p14:tracePt t="26785" x="7656513" y="1663700"/>
          <p14:tracePt t="26787" x="7661275" y="1663700"/>
          <p14:tracePt t="26788" x="7667625" y="1663700"/>
          <p14:tracePt t="26789" x="7672388" y="1663700"/>
          <p14:tracePt t="26791" x="7678738" y="1663700"/>
          <p14:tracePt t="26792" x="7689850" y="1663700"/>
          <p14:tracePt t="26794" x="7694613" y="1663700"/>
          <p14:tracePt t="26795" x="7700963" y="1663700"/>
          <p14:tracePt t="26796" x="7705725" y="1663700"/>
          <p14:tracePt t="26798" x="7712075" y="1663700"/>
          <p14:tracePt t="26799" x="7718425" y="1663700"/>
          <p14:tracePt t="26801" x="7723188" y="1663700"/>
          <p14:tracePt t="26802" x="7729538" y="1663700"/>
          <p14:tracePt t="26803" x="7734300" y="1658938"/>
          <p14:tracePt t="26805" x="7740650" y="1658938"/>
          <p14:tracePt t="26806" x="7745413" y="1658938"/>
          <p14:tracePt t="26808" x="7751763" y="1658938"/>
          <p14:tracePt t="26809" x="7756525" y="1658938"/>
          <p14:tracePt t="26811" x="7762875" y="1658938"/>
          <p14:tracePt t="26812" x="7767638" y="1658938"/>
          <p14:tracePt t="26813" x="7773988" y="1652588"/>
          <p14:tracePt t="26815" x="7778750" y="1652588"/>
          <p14:tracePt t="26816" x="7785100" y="1652588"/>
          <p14:tracePt t="26817" x="7791450" y="1652588"/>
          <p14:tracePt t="26819" x="7796213" y="1652588"/>
          <p14:tracePt t="26822" x="7802563" y="1652588"/>
          <p14:tracePt t="26822" x="7807325" y="1652588"/>
          <p14:tracePt t="26823" x="7813675" y="1652588"/>
          <p14:tracePt t="26825" x="7818438" y="1652588"/>
          <p14:tracePt t="26826" x="7824788" y="1652588"/>
          <p14:tracePt t="26827" x="7829550" y="1652588"/>
          <p14:tracePt t="26829" x="7835900" y="1652588"/>
          <p14:tracePt t="26830" x="7840663" y="1647825"/>
          <p14:tracePt t="26831" x="7847013" y="1647825"/>
          <p14:tracePt t="26833" x="7853363" y="1647825"/>
          <p14:tracePt t="26835" x="7858125" y="1647825"/>
          <p14:tracePt t="26836" x="7864475" y="1647825"/>
          <p14:tracePt t="26838" x="7869238" y="1647825"/>
          <p14:tracePt t="26840" x="7875588" y="1647825"/>
          <p14:tracePt t="26842" x="7886700" y="1647825"/>
          <p14:tracePt t="26844" x="7891463" y="1647825"/>
          <p14:tracePt t="26846" x="7891463" y="1641475"/>
          <p14:tracePt t="26847" x="7897813" y="1641475"/>
          <p14:tracePt t="26849" x="7908925" y="1641475"/>
          <p14:tracePt t="26851" x="7913688" y="1641475"/>
          <p14:tracePt t="26853" x="7920038" y="1641475"/>
          <p14:tracePt t="26854" x="7920038" y="1635125"/>
          <p14:tracePt t="26856" x="7931150" y="1635125"/>
          <p14:tracePt t="26858" x="7937500" y="1635125"/>
          <p14:tracePt t="26860" x="7942263" y="1635125"/>
          <p14:tracePt t="26862" x="7948613" y="1635125"/>
          <p14:tracePt t="26863" x="7953375" y="1635125"/>
          <p14:tracePt t="26865" x="7959725" y="1635125"/>
          <p14:tracePt t="26867" x="7964488" y="1635125"/>
          <p14:tracePt t="26870" x="7975600" y="1630363"/>
          <p14:tracePt t="26872" x="7981950" y="1630363"/>
          <p14:tracePt t="26874" x="7986713" y="1630363"/>
          <p14:tracePt t="26875" x="7993063" y="1630363"/>
          <p14:tracePt t="26877" x="7999413" y="1630363"/>
          <p14:tracePt t="26879" x="8004175" y="1630363"/>
          <p14:tracePt t="26881" x="8010525" y="1630363"/>
          <p14:tracePt t="26882" x="8015288" y="1630363"/>
          <p14:tracePt t="26884" x="8021638" y="1630363"/>
          <p14:tracePt t="26886" x="8026400" y="1630363"/>
          <p14:tracePt t="26888" x="8032750" y="1624013"/>
          <p14:tracePt t="26889" x="8037513" y="1624013"/>
          <p14:tracePt t="26905" x="8083550" y="1624013"/>
          <p14:tracePt t="26906" x="8088313" y="1624013"/>
          <p14:tracePt t="26909" x="8094663" y="1624013"/>
          <p14:tracePt t="26911" x="8099425" y="1624013"/>
          <p14:tracePt t="26913" x="8105775" y="1624013"/>
          <p14:tracePt t="26914" x="8110538" y="1624013"/>
          <p14:tracePt t="26915" x="8110538" y="1619250"/>
          <p14:tracePt t="26916" x="8116888" y="1619250"/>
          <p14:tracePt t="26918" x="8121650" y="1619250"/>
          <p14:tracePt t="26920" x="8128000" y="1619250"/>
          <p14:tracePt t="26921" x="8134350" y="1619250"/>
          <p14:tracePt t="26923" x="8139113" y="1619250"/>
          <p14:tracePt t="26924" x="8139113" y="1612900"/>
          <p14:tracePt t="26926" x="8145463" y="1612900"/>
          <p14:tracePt t="26928" x="8150225" y="1612900"/>
          <p14:tracePt t="26929" x="8156575" y="1612900"/>
          <p14:tracePt t="26931" x="8161338" y="1612900"/>
          <p14:tracePt t="26933" x="8172450" y="1612900"/>
          <p14:tracePt t="26935" x="8178800" y="1612900"/>
          <p14:tracePt t="26937" x="8183563" y="1612900"/>
          <p14:tracePt t="26940" x="8194675" y="1612900"/>
          <p14:tracePt t="26941" x="8194675" y="1608138"/>
          <p14:tracePt t="26942" x="8201025" y="1608138"/>
          <p14:tracePt t="26944" x="8207375" y="1608138"/>
          <p14:tracePt t="26947" x="8212138" y="1608138"/>
          <p14:tracePt t="26949" x="8218488" y="1608138"/>
          <p14:tracePt t="26950" x="8223250" y="1608138"/>
          <p14:tracePt t="26952" x="8229600" y="1608138"/>
          <p14:tracePt t="26955" x="8234363" y="1601788"/>
          <p14:tracePt t="26956" x="8240713" y="1601788"/>
          <p14:tracePt t="26957" x="8245475" y="1601788"/>
          <p14:tracePt t="26959" x="8251825" y="1601788"/>
          <p14:tracePt t="26961" x="8256588" y="1601788"/>
          <p14:tracePt t="26964" x="8262938" y="1601788"/>
          <p14:tracePt t="26965" x="8269288" y="1601788"/>
          <p14:tracePt t="26967" x="8274050" y="1597025"/>
          <p14:tracePt t="26969" x="8280400" y="1597025"/>
          <p14:tracePt t="26971" x="8285163" y="1597025"/>
          <p14:tracePt t="26974" x="8291513" y="1590675"/>
          <p14:tracePt t="26975" x="8296275" y="1590675"/>
          <p14:tracePt t="26977" x="8302625" y="1590675"/>
          <p14:tracePt t="26979" x="8307388" y="1590675"/>
          <p14:tracePt t="26980" x="8313738" y="1590675"/>
          <p14:tracePt t="26982" x="8318500" y="1590675"/>
          <p14:tracePt t="26984" x="8324850" y="1590675"/>
          <p14:tracePt t="26988" x="8335963" y="1585913"/>
          <p14:tracePt t="26990" x="8342313" y="1585913"/>
          <p14:tracePt t="26992" x="8347075" y="1585913"/>
          <p14:tracePt t="26994" x="8358188" y="1585913"/>
          <p14:tracePt t="26997" x="8364538" y="1585913"/>
          <p14:tracePt t="26999" x="8369300" y="1585913"/>
          <p14:tracePt t="27001" x="8375650" y="1585913"/>
          <p14:tracePt t="27002" x="8380413" y="1585913"/>
          <p14:tracePt t="27003" x="8380413" y="1579563"/>
          <p14:tracePt t="27004" x="8386763" y="1579563"/>
          <p14:tracePt t="27006" x="8391525" y="1579563"/>
          <p14:tracePt t="27009" x="8402638" y="1579563"/>
          <p14:tracePt t="27011" x="8408988" y="1579563"/>
          <p14:tracePt t="27013" x="8415338" y="1579563"/>
          <p14:tracePt t="27016" x="8420100" y="1579563"/>
          <p14:tracePt t="27017" x="8426450" y="1579563"/>
          <p14:tracePt t="27018" x="8431213" y="1573213"/>
          <p14:tracePt t="27020" x="8437563" y="1573213"/>
          <p14:tracePt t="27023" x="8442325" y="1573213"/>
          <p14:tracePt t="27023" x="8448675" y="1573213"/>
          <p14:tracePt t="27024" x="8448675" y="1568450"/>
          <p14:tracePt t="27025" x="8453438" y="1568450"/>
          <p14:tracePt t="27027" x="8459788" y="1568450"/>
          <p14:tracePt t="27029" x="8464550" y="1568450"/>
          <p14:tracePt t="27030" x="8470900" y="1568450"/>
          <p14:tracePt t="27033" x="8477250" y="1568450"/>
          <p14:tracePt t="27035" x="8482013" y="1568450"/>
          <p14:tracePt t="27036" x="8488363" y="1568450"/>
          <p14:tracePt t="27038" x="8493125" y="1562100"/>
          <p14:tracePt t="27040" x="8504238" y="1562100"/>
          <p14:tracePt t="27043" x="8510588" y="1562100"/>
          <p14:tracePt t="27045" x="8521700" y="1562100"/>
          <p14:tracePt t="27047" x="8526463" y="1562100"/>
          <p14:tracePt t="27049" x="8532813" y="1562100"/>
          <p14:tracePt t="27050" x="8537575" y="1562100"/>
          <p14:tracePt t="27052" x="8543925" y="1557338"/>
          <p14:tracePt t="27055" x="8550275" y="1557338"/>
          <p14:tracePt t="27056" x="8555038" y="1557338"/>
          <p14:tracePt t="27058" x="8561388" y="1557338"/>
          <p14:tracePt t="27059" x="8566150" y="1557338"/>
          <p14:tracePt t="27061" x="8572500" y="1550988"/>
          <p14:tracePt t="27063" x="8577263" y="1550988"/>
          <p14:tracePt t="27064" x="8583613" y="1550988"/>
          <p14:tracePt t="27066" x="8588375" y="1550988"/>
          <p14:tracePt t="27068" x="8594725" y="1550988"/>
          <p14:tracePt t="27069" x="8599488" y="1550988"/>
          <p14:tracePt t="27070" x="8605838" y="1550988"/>
          <p14:tracePt t="27072" x="8612188" y="1550988"/>
          <p14:tracePt t="27074" x="8616950" y="1550988"/>
          <p14:tracePt t="27076" x="8623300" y="1550988"/>
          <p14:tracePt t="27077" x="8628063" y="1550988"/>
          <p14:tracePt t="27078" x="8634413" y="1550988"/>
          <p14:tracePt t="27080" x="8639175" y="1550988"/>
          <p14:tracePt t="27082" x="8645525" y="1550988"/>
          <p14:tracePt t="27083" x="8650288" y="1546225"/>
          <p14:tracePt t="27084" x="8656638" y="1546225"/>
          <p14:tracePt t="27086" x="8661400" y="1546225"/>
          <p14:tracePt t="27087" x="8667750" y="1546225"/>
          <p14:tracePt t="27089" x="8672513" y="1546225"/>
          <p14:tracePt t="27091" x="8678863" y="1546225"/>
          <p14:tracePt t="27092" x="8685213" y="1546225"/>
          <p14:tracePt t="27093" x="8689975" y="1546225"/>
          <p14:tracePt t="27095" x="8696325" y="1546225"/>
          <p14:tracePt t="27097" x="8701088" y="1546225"/>
          <p14:tracePt t="27098" x="8707438" y="1546225"/>
          <p14:tracePt t="27100" x="8712200" y="1546225"/>
          <p14:tracePt t="27101" x="8718550" y="1546225"/>
          <p14:tracePt t="27102" x="8723313" y="1546225"/>
          <p14:tracePt t="27103" x="8729663" y="1546225"/>
          <p14:tracePt t="27106" x="8734425" y="1546225"/>
          <p14:tracePt t="27107" x="8740775" y="1546225"/>
          <p14:tracePt t="27108" x="8745538" y="1546225"/>
          <p14:tracePt t="27109" x="8751888" y="1546225"/>
          <p14:tracePt t="27110" x="8758238" y="1546225"/>
          <p14:tracePt t="27111" x="8763000" y="1546225"/>
          <p14:tracePt t="27112" x="8763000" y="1539875"/>
          <p14:tracePt t="27113" x="8769350" y="1539875"/>
          <p14:tracePt t="27114" x="8774113" y="1539875"/>
          <p14:tracePt t="27115" x="8780463" y="1539875"/>
          <p14:tracePt t="27117" x="8785225" y="1539875"/>
          <p14:tracePt t="27118" x="8791575" y="1539875"/>
          <p14:tracePt t="27120" x="8796338" y="1539875"/>
          <p14:tracePt t="27121" x="8802688" y="1539875"/>
          <p14:tracePt t="27122" x="8807450" y="1539875"/>
          <p14:tracePt t="27124" x="8813800" y="1539875"/>
          <p14:tracePt t="27125" x="8820150" y="1539875"/>
          <p14:tracePt t="27126" x="8824913" y="1539875"/>
          <p14:tracePt t="27128" x="8831263" y="1539875"/>
          <p14:tracePt t="27129" x="8836025" y="1539875"/>
          <p14:tracePt t="27130" x="8842375" y="1539875"/>
          <p14:tracePt t="27132" x="8847138" y="1539875"/>
          <p14:tracePt t="27133" x="8853488" y="1539875"/>
          <p14:tracePt t="27134" x="8858250" y="1539875"/>
          <p14:tracePt t="27135" x="8864600" y="1539875"/>
          <p14:tracePt t="27136" x="8869363" y="1539875"/>
          <p14:tracePt t="27137" x="8875713" y="1539875"/>
          <p14:tracePt t="27138" x="8880475" y="1539875"/>
          <p14:tracePt t="27142" x="8893175" y="1539875"/>
          <p14:tracePt t="27143" x="8897938" y="1535113"/>
          <p14:tracePt t="27144" x="8909050" y="1535113"/>
          <p14:tracePt t="27146" x="8920163" y="1535113"/>
          <p14:tracePt t="27148" x="8926513" y="1535113"/>
          <p14:tracePt t="27149" x="8931275" y="1535113"/>
          <p14:tracePt t="27151" x="8937625" y="1535113"/>
          <p14:tracePt t="27152" x="8942388" y="1535113"/>
          <p14:tracePt t="27153" x="8953500" y="1535113"/>
          <p14:tracePt t="27155" x="8959850" y="1535113"/>
          <p14:tracePt t="27156" x="8966200" y="1535113"/>
          <p14:tracePt t="27158" x="8977313" y="1535113"/>
          <p14:tracePt t="27160" x="8988425" y="1535113"/>
          <p14:tracePt t="27161" x="8988425" y="1528763"/>
          <p14:tracePt t="27162" x="8999538" y="1528763"/>
          <p14:tracePt t="27164" x="9004300" y="1528763"/>
          <p14:tracePt t="27165" x="9010650" y="1528763"/>
          <p14:tracePt t="27166" x="9015413" y="1528763"/>
          <p14:tracePt t="27167" x="9021763" y="1528763"/>
          <p14:tracePt t="27168" x="9028113" y="1528763"/>
          <p14:tracePt t="27169" x="9032875" y="1528763"/>
          <p14:tracePt t="27170" x="9039225" y="1528763"/>
          <p14:tracePt t="27171" x="9043988" y="1528763"/>
          <p14:tracePt t="27172" x="9050338" y="1528763"/>
          <p14:tracePt t="27173" x="9055100" y="1528763"/>
          <p14:tracePt t="27175" x="9066213" y="1528763"/>
          <p14:tracePt t="27177" x="9072563" y="1528763"/>
          <p14:tracePt t="27178" x="9083675" y="1528763"/>
          <p14:tracePt t="27180" x="9088438" y="1528763"/>
          <p14:tracePt t="27181" x="9094788" y="1528763"/>
          <p14:tracePt t="27182" x="9101138" y="1528763"/>
          <p14:tracePt t="27183" x="9105900" y="1528763"/>
          <p14:tracePt t="27185" x="9117013" y="1528763"/>
          <p14:tracePt t="27186" x="9123363" y="1528763"/>
          <p14:tracePt t="27187" x="9128125" y="1528763"/>
          <p14:tracePt t="27188" x="9134475" y="1528763"/>
          <p14:tracePt t="27190" x="9145588" y="1528763"/>
          <p14:tracePt t="27191" x="9150350" y="1528763"/>
          <p14:tracePt t="27193" x="9163050" y="1528763"/>
          <p14:tracePt t="27195" x="9167813" y="1528763"/>
          <p14:tracePt t="27196" x="9178925" y="1528763"/>
          <p14:tracePt t="27198" x="9185275" y="1528763"/>
          <p14:tracePt t="27199" x="9190038" y="1528763"/>
          <p14:tracePt t="27200" x="9196388" y="1528763"/>
          <p14:tracePt t="27201" x="9201150" y="1528763"/>
          <p14:tracePt t="27202" x="9207500" y="1528763"/>
          <p14:tracePt t="27204" x="9223375" y="1528763"/>
          <p14:tracePt t="27205" x="9229725" y="1528763"/>
          <p14:tracePt t="27207" x="9236075" y="1528763"/>
          <p14:tracePt t="27208" x="9247188" y="1528763"/>
          <p14:tracePt t="27209" x="9251950" y="1528763"/>
          <p14:tracePt t="27210" x="9258300" y="1528763"/>
          <p14:tracePt t="27212" x="9263063" y="1528763"/>
          <p14:tracePt t="27213" x="9274175" y="1528763"/>
          <p14:tracePt t="27214" x="9280525" y="1528763"/>
          <p14:tracePt t="27216" x="9285288" y="1528763"/>
          <p14:tracePt t="27217" x="9291638" y="1528763"/>
          <p14:tracePt t="27218" x="9302750" y="1528763"/>
          <p14:tracePt t="27220" x="9309100" y="1528763"/>
          <p14:tracePt t="27221" x="9313863" y="1528763"/>
          <p14:tracePt t="27222" x="9320213" y="1528763"/>
          <p14:tracePt t="27223" x="9324975" y="1528763"/>
          <p14:tracePt t="27225" x="9336088" y="1528763"/>
          <p14:tracePt t="27226" x="9342438" y="1528763"/>
          <p14:tracePt t="27227" x="9347200" y="1528763"/>
          <p14:tracePt t="27228" x="9353550" y="1528763"/>
          <p14:tracePt t="27230" x="9358313" y="1528763"/>
          <p14:tracePt t="27231" x="9371013" y="1528763"/>
          <p14:tracePt t="27233" x="9382125" y="1528763"/>
          <p14:tracePt t="27235" x="9386888" y="1528763"/>
          <p14:tracePt t="27236" x="9398000" y="1524000"/>
          <p14:tracePt t="27238" x="9404350" y="1524000"/>
          <p14:tracePt t="27240" x="9415463" y="1524000"/>
          <p14:tracePt t="27242" x="9420225" y="1524000"/>
          <p14:tracePt t="27243" x="9426575" y="1524000"/>
          <p14:tracePt t="27244" x="9431338" y="1524000"/>
          <p14:tracePt t="27245" x="9444038" y="1524000"/>
          <p14:tracePt t="27247" x="9448800" y="1524000"/>
          <p14:tracePt t="27248" x="9455150" y="1524000"/>
          <p14:tracePt t="27249" x="9459913" y="1524000"/>
          <p14:tracePt t="27251" x="9466263" y="1524000"/>
          <p14:tracePt t="27252" x="9477375" y="1517650"/>
          <p14:tracePt t="27254" x="9488488" y="1517650"/>
          <p14:tracePt t="27256" x="9493250" y="1517650"/>
          <p14:tracePt t="27257" x="9499600" y="1517650"/>
          <p14:tracePt t="27259" x="9510713" y="1517650"/>
          <p14:tracePt t="27260" x="9517063" y="1517650"/>
          <p14:tracePt t="27262" x="9521825" y="1517650"/>
          <p14:tracePt t="27263" x="9528175" y="1517650"/>
          <p14:tracePt t="27264" x="9539288" y="1517650"/>
          <p14:tracePt t="27266" x="9544050" y="1517650"/>
          <p14:tracePt t="27267" x="9550400" y="1517650"/>
          <p14:tracePt t="27268" x="9555163" y="1517650"/>
          <p14:tracePt t="27270" x="9566275" y="1517650"/>
          <p14:tracePt t="27271" x="9572625" y="1517650"/>
          <p14:tracePt t="27273" x="9583738" y="1517650"/>
          <p14:tracePt t="27275" x="9590088" y="1517650"/>
          <p14:tracePt t="27277" x="9594850" y="1517650"/>
          <p14:tracePt t="27278" x="9601200" y="1517650"/>
          <p14:tracePt t="27279" x="9605963" y="1517650"/>
          <p14:tracePt t="27280" x="9612313" y="1517650"/>
          <p14:tracePt t="27281" x="9617075" y="1517650"/>
          <p14:tracePt t="27282" x="9623425" y="1517650"/>
          <p14:tracePt t="27284" x="9628188" y="1517650"/>
          <p14:tracePt t="27285" x="9634538" y="1517650"/>
          <p14:tracePt t="27287" x="9639300" y="1517650"/>
          <p14:tracePt t="27287" x="9645650" y="1517650"/>
          <p14:tracePt t="27289" x="9652000" y="1517650"/>
          <p14:tracePt t="27290" x="9656763" y="1517650"/>
          <p14:tracePt t="27291" x="9663113" y="1517650"/>
          <p14:tracePt t="27293" x="9667875" y="1517650"/>
          <p14:tracePt t="27294" x="9674225" y="1517650"/>
          <p14:tracePt t="27295" x="9678988" y="1517650"/>
          <p14:tracePt t="27298" x="9685338" y="1517650"/>
          <p14:tracePt t="27300" x="9696450" y="1517650"/>
          <p14:tracePt t="27302" x="9701213" y="1517650"/>
          <p14:tracePt t="27303" x="9707563" y="1517650"/>
          <p14:tracePt t="27304" x="9713913" y="1517650"/>
          <p14:tracePt t="27305" x="9718675" y="1517650"/>
          <p14:tracePt t="27306" x="9725025" y="1517650"/>
          <p14:tracePt t="27308" x="9729788" y="1517650"/>
          <p14:tracePt t="27309" x="9736138" y="1517650"/>
          <p14:tracePt t="27310" x="9740900" y="1517650"/>
          <p14:tracePt t="27311" x="9747250" y="1517650"/>
          <p14:tracePt t="27312" x="9752013" y="1517650"/>
          <p14:tracePt t="27313" x="9758363" y="1517650"/>
          <p14:tracePt t="27316" x="9769475" y="1517650"/>
          <p14:tracePt t="27317" x="9774238" y="1517650"/>
          <p14:tracePt t="27320" x="9786938" y="1517650"/>
          <p14:tracePt t="27322" x="9791700" y="1517650"/>
          <p14:tracePt t="27323" x="9798050" y="1517650"/>
          <p14:tracePt t="27324" x="9802813" y="1517650"/>
          <p14:tracePt t="27326" x="9809163" y="1517650"/>
          <p14:tracePt t="27328" x="9813925" y="1517650"/>
          <p14:tracePt t="27329" x="9820275" y="1517650"/>
          <p14:tracePt t="27330" x="9825038" y="1517650"/>
          <p14:tracePt t="27331" x="9831388" y="1517650"/>
          <p14:tracePt t="27333" x="9836150" y="1517650"/>
          <p14:tracePt t="27334" x="9842500" y="1517650"/>
          <p14:tracePt t="27335" x="9847263" y="1517650"/>
          <p14:tracePt t="27337" x="9853613" y="1517650"/>
          <p14:tracePt t="27339" x="9859963" y="1517650"/>
          <p14:tracePt t="27340" x="9864725" y="1517650"/>
          <p14:tracePt t="27341" x="9871075" y="1517650"/>
          <p14:tracePt t="27343" x="9882188" y="1517650"/>
          <p14:tracePt t="27345" x="9886950" y="1517650"/>
          <p14:tracePt t="27347" x="9893300" y="1517650"/>
          <p14:tracePt t="27349" x="9898063" y="1517650"/>
          <p14:tracePt t="27350" x="9904413" y="1517650"/>
          <p14:tracePt t="27352" x="9909175" y="1517650"/>
          <p14:tracePt t="27353" x="9915525" y="1517650"/>
          <p14:tracePt t="27354" x="9921875" y="1517650"/>
          <p14:tracePt t="27355" x="9926638" y="1517650"/>
          <p14:tracePt t="27358" x="9932988" y="1517650"/>
          <p14:tracePt t="27359" x="9937750" y="1517650"/>
          <p14:tracePt t="27360" x="9944100" y="1517650"/>
          <p14:tracePt t="27361" x="9948863" y="1517650"/>
          <p14:tracePt t="27364" x="9959975" y="1517650"/>
          <p14:tracePt t="27366" x="9966325" y="1517650"/>
          <p14:tracePt t="27367" x="9971088" y="1517650"/>
          <p14:tracePt t="27370" x="9982200" y="1517650"/>
          <p14:tracePt t="27371" x="9988550" y="1517650"/>
          <p14:tracePt t="27373" x="9999663" y="1517650"/>
          <p14:tracePt t="27375" x="10006013" y="1517650"/>
          <p14:tracePt t="27377" x="10010775" y="1517650"/>
          <p14:tracePt t="27378" x="10017125" y="1517650"/>
          <p14:tracePt t="27379" x="10021888" y="1517650"/>
          <p14:tracePt t="27382" x="10028238" y="1517650"/>
          <p14:tracePt t="27383" x="10033000" y="1517650"/>
          <p14:tracePt t="27384" x="10039350" y="1517650"/>
          <p14:tracePt t="27385" x="10044113" y="1517650"/>
          <p14:tracePt t="27387" x="10050463" y="1517650"/>
          <p14:tracePt t="27388" x="10055225" y="1517650"/>
          <p14:tracePt t="27391" x="10067925" y="1512888"/>
          <p14:tracePt t="27393" x="10072688" y="1512888"/>
          <p14:tracePt t="27394" x="10079038" y="1512888"/>
          <p14:tracePt t="27395" x="10083800" y="1512888"/>
          <p14:tracePt t="27397" x="10090150" y="1512888"/>
          <p14:tracePt t="27398" x="10094913" y="1512888"/>
          <p14:tracePt t="27399" x="10101263" y="1512888"/>
          <p14:tracePt t="27402" x="10112375" y="1512888"/>
          <p14:tracePt t="27405" x="10117138" y="1512888"/>
          <p14:tracePt t="27406" x="10123488" y="1512888"/>
          <p14:tracePt t="27407" x="10129838" y="1512888"/>
          <p14:tracePt t="27408" x="10134600" y="1512888"/>
          <p14:tracePt t="27410" x="10140950" y="1512888"/>
          <p14:tracePt t="27412" x="10145713" y="1512888"/>
          <p14:tracePt t="27413" x="10152063" y="1512888"/>
          <p14:tracePt t="27414" x="10156825" y="1512888"/>
          <p14:tracePt t="27416" x="10163175" y="1512888"/>
          <p14:tracePt t="27418" x="10167938" y="1512888"/>
          <p14:tracePt t="27419" x="10174288" y="1512888"/>
          <p14:tracePt t="27420" x="10179050" y="1512888"/>
          <p14:tracePt t="27422" x="10185400" y="1512888"/>
          <p14:tracePt t="27423" x="10190163" y="1512888"/>
          <p14:tracePt t="27424" x="10196513" y="1512888"/>
          <p14:tracePt t="27426" x="10202863" y="1512888"/>
          <p14:tracePt t="27428" x="10207625" y="1512888"/>
          <p14:tracePt t="27429" x="10213975" y="1512888"/>
          <p14:tracePt t="27430" x="10218738" y="1512888"/>
          <p14:tracePt t="27433" x="10225088" y="1512888"/>
          <p14:tracePt t="27434" x="10229850" y="1512888"/>
          <p14:tracePt t="27435" x="10236200" y="1512888"/>
          <p14:tracePt t="27437" x="10240963" y="1512888"/>
          <p14:tracePt t="27438" x="10247313" y="1512888"/>
          <p14:tracePt t="27440" x="10252075" y="1512888"/>
          <p14:tracePt t="27441" x="10258425" y="1512888"/>
          <p14:tracePt t="27443" x="10264775" y="1512888"/>
          <p14:tracePt t="27444" x="10269538" y="1512888"/>
          <p14:tracePt t="27446" x="10275888" y="1512888"/>
          <p14:tracePt t="27448" x="10280650" y="1512888"/>
          <p14:tracePt t="27449" x="10287000" y="1512888"/>
          <p14:tracePt t="27451" x="10291763" y="1512888"/>
          <p14:tracePt t="27452" x="10298113" y="1512888"/>
          <p14:tracePt t="27454" x="10302875" y="1512888"/>
          <p14:tracePt t="27456" x="10309225" y="1512888"/>
          <p14:tracePt t="27457" x="10313988" y="1512888"/>
          <p14:tracePt t="27459" x="10320338" y="1512888"/>
          <p14:tracePt t="27460" x="10320338" y="1506538"/>
          <p14:tracePt t="27461" x="10325100" y="1506538"/>
          <p14:tracePt t="27463" x="10331450" y="1506538"/>
          <p14:tracePt t="27464" x="10337800" y="1506538"/>
          <p14:tracePt t="27466" x="10342563" y="1506538"/>
          <p14:tracePt t="27467" x="10348913" y="1506538"/>
          <p14:tracePt t="27468" x="10353675" y="1506538"/>
          <p14:tracePt t="27471" x="10360025" y="1506538"/>
          <p14:tracePt t="27473" x="10364788" y="1506538"/>
          <p14:tracePt t="27475" x="10371138" y="1506538"/>
          <p14:tracePt t="27476" x="10375900" y="1506538"/>
          <p14:tracePt t="27478" x="10382250" y="1506538"/>
          <p14:tracePt t="27481" x="10387013" y="1506538"/>
          <p14:tracePt t="27483" x="10393363" y="1506538"/>
          <p14:tracePt t="27485" x="10398125" y="1506538"/>
          <p14:tracePt t="27486" x="10404475" y="1506538"/>
          <p14:tracePt t="27488" x="10410825" y="1500188"/>
          <p14:tracePt t="27490" x="10415588" y="1500188"/>
          <p14:tracePt t="27493" x="10421938" y="1500188"/>
          <p14:tracePt t="27494" x="10426700" y="1500188"/>
          <p14:tracePt t="27497" x="10433050" y="1500188"/>
          <p14:tracePt t="27499" x="10437813" y="1500188"/>
          <p14:tracePt t="27502" x="10444163" y="1500188"/>
          <p14:tracePt t="27503" x="10448925" y="1500188"/>
          <p14:tracePt t="27505" x="10455275" y="1500188"/>
          <p14:tracePt t="27509" x="10460038" y="1500188"/>
          <p14:tracePt t="27511" x="10466388" y="1500188"/>
          <p14:tracePt t="27513" x="10472738" y="1500188"/>
          <p14:tracePt t="27514" x="10472738" y="1495425"/>
          <p14:tracePt t="27516" x="10477500" y="1495425"/>
          <p14:tracePt t="27518" x="10483850" y="1495425"/>
          <p14:tracePt t="27523" x="10494963" y="1495425"/>
          <p14:tracePt t="27526" x="10499725" y="1495425"/>
          <p14:tracePt t="27528" x="10499725" y="1489075"/>
          <p14:tracePt t="27529" x="10506075" y="1489075"/>
          <p14:tracePt t="27533" x="10510838" y="1489075"/>
          <p14:tracePt t="27534" x="10517188" y="1489075"/>
          <p14:tracePt t="27538" x="10521950" y="1489075"/>
          <p14:tracePt t="27541" x="10528300" y="1489075"/>
          <p14:tracePt t="27545" x="10533063" y="1489075"/>
          <p14:tracePt t="27548" x="10539413" y="1489075"/>
          <p14:tracePt t="27551" x="10545763" y="1489075"/>
          <p14:tracePt t="27556" x="10550525" y="1489075"/>
          <p14:tracePt t="27560" x="10556875" y="1489075"/>
          <p14:tracePt t="27564" x="10561638" y="1489075"/>
          <p14:tracePt t="27569" x="10567988" y="1489075"/>
          <p14:tracePt t="27576" x="10567988" y="1484313"/>
          <p14:tracePt t="27578" x="10572750" y="1484313"/>
          <p14:tracePt t="27584" x="10579100" y="1484313"/>
          <p14:tracePt t="27593" x="10583863" y="1484313"/>
          <p14:tracePt t="27595" x="10590213" y="1484313"/>
          <p14:tracePt t="27601" x="10594975" y="1477963"/>
          <p14:tracePt t="27606" x="10601325" y="1477963"/>
          <p14:tracePt t="27611" x="10606088" y="1477963"/>
          <p14:tracePt t="27613" x="10612438" y="1477963"/>
          <p14:tracePt t="27616" x="10618788" y="1477963"/>
          <p14:tracePt t="27620" x="10623550" y="1473200"/>
          <p14:tracePt t="27625" x="10629900" y="1473200"/>
          <p14:tracePt t="27626" x="10634663" y="1473200"/>
          <p14:tracePt t="27630" x="10641013" y="1466850"/>
          <p14:tracePt t="27633" x="10645775" y="1466850"/>
          <p14:tracePt t="27636" x="10652125" y="1466850"/>
          <p14:tracePt t="27638" x="10656888" y="1466850"/>
          <p14:tracePt t="27642" x="10663238" y="1466850"/>
          <p14:tracePt t="27644" x="10668000" y="1462088"/>
          <p14:tracePt t="27646" x="10674350" y="1462088"/>
          <p14:tracePt t="27648" x="10680700" y="1462088"/>
          <p14:tracePt t="27650" x="10685463" y="1462088"/>
          <p14:tracePt t="27653" x="10691813" y="1462088"/>
          <p14:tracePt t="27655" x="10696575" y="1455738"/>
          <p14:tracePt t="27656" x="10702925" y="1455738"/>
          <p14:tracePt t="27658" x="10707688" y="1455738"/>
          <p14:tracePt t="27661" x="10714038" y="1455738"/>
          <p14:tracePt t="27663" x="10718800" y="1455738"/>
          <p14:tracePt t="27665" x="10725150" y="1450975"/>
          <p14:tracePt t="27666" x="10729913" y="1450975"/>
          <p14:tracePt t="27669" x="10736263" y="1444625"/>
          <p14:tracePt t="27671" x="10741025" y="1444625"/>
          <p14:tracePt t="27672" x="10747375" y="1444625"/>
          <p14:tracePt t="27674" x="10753725" y="1444625"/>
          <p14:tracePt t="27677" x="10758488" y="1438275"/>
          <p14:tracePt t="27679" x="10764838" y="1438275"/>
          <p14:tracePt t="27680" x="10769600" y="1438275"/>
          <p14:tracePt t="27681" x="10775950" y="1438275"/>
          <p14:tracePt t="27684" x="10780713" y="1438275"/>
          <p14:tracePt t="27686" x="10787063" y="1433513"/>
          <p14:tracePt t="27687" x="10791825" y="1433513"/>
          <p14:tracePt t="27691" x="10798175" y="1433513"/>
          <p14:tracePt t="27692" x="10802938" y="1433513"/>
          <p14:tracePt t="27693" x="10802938" y="1427163"/>
          <p14:tracePt t="27694" x="10809288" y="1427163"/>
          <p14:tracePt t="27695" x="10815638" y="1427163"/>
          <p14:tracePt t="27697" x="10820400" y="1422400"/>
          <p14:tracePt t="27699" x="10826750" y="1422400"/>
          <p14:tracePt t="27701" x="10831513" y="1422400"/>
          <p14:tracePt t="27702" x="10837863" y="1422400"/>
          <p14:tracePt t="27704" x="10842625" y="1416050"/>
          <p14:tracePt t="27706" x="10848975" y="1416050"/>
          <p14:tracePt t="27708" x="10853738" y="1416050"/>
          <p14:tracePt t="27709" x="10860088" y="1416050"/>
          <p14:tracePt t="27710" x="10860088" y="1411288"/>
          <p14:tracePt t="27712" x="10864850" y="1411288"/>
          <p14:tracePt t="27714" x="10871200" y="1411288"/>
          <p14:tracePt t="27716" x="10871200" y="1404938"/>
          <p14:tracePt t="27717" x="10875963" y="1404938"/>
          <p14:tracePt t="27718" x="10882313" y="1404938"/>
          <p14:tracePt t="27720" x="10888663" y="1400175"/>
          <p14:tracePt t="27723" x="10893425" y="1400175"/>
          <p14:tracePt t="27726" x="10899775" y="1393825"/>
          <p14:tracePt t="27727" x="10904538" y="1393825"/>
          <p14:tracePt t="27730" x="10910888" y="1393825"/>
          <p14:tracePt t="27732" x="10910888" y="1389063"/>
          <p14:tracePt t="27733" x="10915650" y="1389063"/>
          <p14:tracePt t="27736" x="10922000" y="1389063"/>
          <p14:tracePt t="27738" x="10922000" y="1382713"/>
          <p14:tracePt t="27739" x="10926763" y="1382713"/>
          <p14:tracePt t="27740" x="10933113" y="1382713"/>
          <p14:tracePt t="27741" x="10933113" y="1377950"/>
          <p14:tracePt t="27744" x="10937875" y="1377950"/>
          <p14:tracePt t="27747" x="10944225" y="1371600"/>
          <p14:tracePt t="27751" x="10948988" y="1371600"/>
          <p14:tracePt t="27753" x="10955338" y="1371600"/>
          <p14:tracePt t="27754" x="10955338" y="1365250"/>
          <p14:tracePt t="27757" x="10961688" y="1365250"/>
          <p14:tracePt t="27761" x="10966450" y="1360488"/>
          <p14:tracePt t="27765" x="10966450" y="1354138"/>
          <p14:tracePt t="27767" x="10972800" y="1354138"/>
          <p14:tracePt t="27770" x="10977563" y="1354138"/>
          <p14:tracePt t="27774" x="10977563" y="1349375"/>
          <p14:tracePt t="27777" x="10983913" y="1349375"/>
          <p14:tracePt t="27811" x="10983913" y="1343025"/>
          <p14:tracePt t="27851" x="10983913" y="1338263"/>
          <p14:tracePt t="27857" x="10983913" y="1331913"/>
          <p14:tracePt t="27868" x="10983913" y="1327150"/>
          <p14:tracePt t="27877" x="10983913" y="1320800"/>
          <p14:tracePt t="27885" x="10983913" y="1316038"/>
          <p14:tracePt t="27905" x="10983913" y="1298575"/>
          <p14:tracePt t="27909" x="10983913" y="1292225"/>
          <p14:tracePt t="27914" x="10983913" y="1287463"/>
          <p14:tracePt t="27915" x="10977563" y="1287463"/>
          <p14:tracePt t="27916" x="10977563" y="1281113"/>
          <p14:tracePt t="27918" x="10972800" y="1281113"/>
          <p14:tracePt t="27920" x="10972800" y="1276350"/>
          <p14:tracePt t="27923" x="10966450" y="1276350"/>
          <p14:tracePt t="27924" x="10966450" y="1270000"/>
          <p14:tracePt t="27927" x="10961688" y="1270000"/>
          <p14:tracePt t="27928" x="10961688" y="1265238"/>
          <p14:tracePt t="27930" x="10961688" y="1258888"/>
          <p14:tracePt t="27931" x="10955338" y="1258888"/>
          <p14:tracePt t="27933" x="10948988" y="1254125"/>
          <p14:tracePt t="27936" x="10944225" y="1247775"/>
          <p14:tracePt t="27940" x="10937875" y="1247775"/>
          <p14:tracePt t="27941" x="10937875" y="1243013"/>
          <p14:tracePt t="27942" x="10933113" y="1236663"/>
          <p14:tracePt t="27944" x="10926763" y="1236663"/>
          <p14:tracePt t="27945" x="10926763" y="1230313"/>
          <p14:tracePt t="27947" x="10922000" y="1230313"/>
          <p14:tracePt t="27948" x="10922000" y="1225550"/>
          <p14:tracePt t="27950" x="10915650" y="1225550"/>
          <p14:tracePt t="27951" x="10915650" y="1219200"/>
          <p14:tracePt t="27952" x="10910888" y="1214438"/>
          <p14:tracePt t="27954" x="10904538" y="1214438"/>
          <p14:tracePt t="27956" x="10904538" y="1208088"/>
          <p14:tracePt t="27956" x="10899775" y="1208088"/>
          <p14:tracePt t="27959" x="10893425" y="1203325"/>
          <p14:tracePt t="27962" x="10888663" y="1196975"/>
          <p14:tracePt t="27963" x="10882313" y="1192213"/>
          <p14:tracePt t="27966" x="10875963" y="1185863"/>
          <p14:tracePt t="27969" x="10871200" y="1181100"/>
          <p14:tracePt t="27971" x="10864850" y="1181100"/>
          <p14:tracePt t="27973" x="10860088" y="1174750"/>
          <p14:tracePt t="27975" x="10860088" y="1169988"/>
          <p14:tracePt t="27976" x="10853738" y="1169988"/>
          <p14:tracePt t="27977" x="10853738" y="1163638"/>
          <p14:tracePt t="27978" x="10848975" y="1163638"/>
          <p14:tracePt t="27980" x="10848975" y="1157288"/>
          <p14:tracePt t="27982" x="10842625" y="1157288"/>
          <p14:tracePt t="27984" x="10837863" y="1152525"/>
          <p14:tracePt t="27986" x="10831513" y="1146175"/>
          <p14:tracePt t="27989" x="10826750" y="1141413"/>
          <p14:tracePt t="27991" x="10820400" y="1141413"/>
          <p14:tracePt t="27992" x="10820400" y="1135063"/>
          <p14:tracePt t="27993" x="10815638" y="1135063"/>
          <p14:tracePt t="27995" x="10815638" y="1130300"/>
          <p14:tracePt t="27996" x="10809288" y="1130300"/>
          <p14:tracePt t="27997" x="10809288" y="1123950"/>
          <p14:tracePt t="27998" x="10802938" y="1123950"/>
          <p14:tracePt t="28002" x="10791825" y="1119188"/>
          <p14:tracePt t="28003" x="10791825" y="1112838"/>
          <p14:tracePt t="28004" x="10787063" y="1112838"/>
          <p14:tracePt t="28007" x="10780713" y="1108075"/>
          <p14:tracePt t="28009" x="10775950" y="1101725"/>
          <p14:tracePt t="28011" x="10769600" y="1101725"/>
          <p14:tracePt t="28012" x="10764838" y="1095375"/>
          <p14:tracePt t="28014" x="10758488" y="1095375"/>
          <p14:tracePt t="28015" x="10758488" y="1090613"/>
          <p14:tracePt t="28017" x="10753725" y="1090613"/>
          <p14:tracePt t="28018" x="10753725" y="1084263"/>
          <p14:tracePt t="28019" x="10747375" y="1084263"/>
          <p14:tracePt t="28020" x="10741025" y="1079500"/>
          <p14:tracePt t="28023" x="10729913" y="1073150"/>
          <p14:tracePt t="28024" x="10725150" y="1073150"/>
          <p14:tracePt t="28026" x="10718800" y="1068388"/>
          <p14:tracePt t="28027" x="10714038" y="1068388"/>
          <p14:tracePt t="28028" x="10707688" y="1068388"/>
          <p14:tracePt t="28029" x="10702925" y="1062038"/>
          <p14:tracePt t="28031" x="10696575" y="1057275"/>
          <p14:tracePt t="28033" x="10691813" y="1057275"/>
          <p14:tracePt t="28034" x="10680700" y="1050925"/>
          <p14:tracePt t="28035" x="10674350" y="1050925"/>
          <p14:tracePt t="28037" x="10668000" y="1046163"/>
          <p14:tracePt t="28038" x="10663238" y="1039813"/>
          <p14:tracePt t="28039" x="10656888" y="1039813"/>
          <p14:tracePt t="28040" x="10652125" y="1039813"/>
          <p14:tracePt t="28041" x="10645775" y="1039813"/>
          <p14:tracePt t="28042" x="10645775" y="1035050"/>
          <p14:tracePt t="28043" x="10634663" y="1035050"/>
          <p14:tracePt t="28044" x="10629900" y="1035050"/>
          <p14:tracePt t="28045" x="10623550" y="1028700"/>
          <p14:tracePt t="28047" x="10612438" y="1022350"/>
          <p14:tracePt t="28048" x="10606088" y="1022350"/>
          <p14:tracePt t="28050" x="10594975" y="1017588"/>
          <p14:tracePt t="28051" x="10583863" y="1011238"/>
          <p14:tracePt t="28052" x="10579100" y="1011238"/>
          <p14:tracePt t="28053" x="10572750" y="1011238"/>
          <p14:tracePt t="28055" x="10561638" y="1006475"/>
          <p14:tracePt t="28058" x="10550525" y="1000125"/>
          <p14:tracePt t="28059" x="10545763" y="1000125"/>
          <p14:tracePt t="28060" x="10533063" y="1000125"/>
          <p14:tracePt t="28061" x="10521950" y="995363"/>
          <p14:tracePt t="28063" x="10510838" y="995363"/>
          <p14:tracePt t="28064" x="10499725" y="989013"/>
          <p14:tracePt t="28065" x="10494963" y="989013"/>
          <p14:tracePt t="28066" x="10488613" y="984250"/>
          <p14:tracePt t="28067" x="10483850" y="984250"/>
          <p14:tracePt t="28068" x="10472738" y="977900"/>
          <p14:tracePt t="28069" x="10466388" y="977900"/>
          <p14:tracePt t="28070" x="10460038" y="977900"/>
          <p14:tracePt t="28072" x="10455275" y="977900"/>
          <p14:tracePt t="28072" x="10444163" y="973138"/>
          <p14:tracePt t="28074" x="10433050" y="973138"/>
          <p14:tracePt t="28075" x="10426700" y="973138"/>
          <p14:tracePt t="28076" x="10415588" y="966788"/>
          <p14:tracePt t="28078" x="10404475" y="962025"/>
          <p14:tracePt t="28079" x="10398125" y="962025"/>
          <p14:tracePt t="28080" x="10393363" y="962025"/>
          <p14:tracePt t="28081" x="10382250" y="962025"/>
          <p14:tracePt t="28082" x="10371138" y="955675"/>
          <p14:tracePt t="28083" x="10364788" y="955675"/>
          <p14:tracePt t="28084" x="10360025" y="955675"/>
          <p14:tracePt t="28085" x="10348913" y="949325"/>
          <p14:tracePt t="28086" x="10342563" y="949325"/>
          <p14:tracePt t="28087" x="10337800" y="949325"/>
          <p14:tracePt t="28088" x="10325100" y="949325"/>
          <p14:tracePt t="28089" x="10320338" y="944563"/>
          <p14:tracePt t="28090" x="10313988" y="944563"/>
          <p14:tracePt t="28091" x="10302875" y="938213"/>
          <p14:tracePt t="28093" x="10280650" y="933450"/>
          <p14:tracePt t="28095" x="10264775" y="933450"/>
          <p14:tracePt t="28096" x="10258425" y="933450"/>
          <p14:tracePt t="28097" x="10252075" y="933450"/>
          <p14:tracePt t="28098" x="10240963" y="927100"/>
          <p14:tracePt t="28099" x="10229850" y="927100"/>
          <p14:tracePt t="28100" x="10225088" y="922338"/>
          <p14:tracePt t="28101" x="10218738" y="922338"/>
          <p14:tracePt t="28102" x="10207625" y="922338"/>
          <p14:tracePt t="28103" x="10196513" y="922338"/>
          <p14:tracePt t="28104" x="10190163" y="915988"/>
          <p14:tracePt t="28105" x="10185400" y="915988"/>
          <p14:tracePt t="28107" x="10163175" y="911225"/>
          <p14:tracePt t="28108" x="10156825" y="911225"/>
          <p14:tracePt t="28109" x="10152063" y="911225"/>
          <p14:tracePt t="28110" x="10140950" y="911225"/>
          <p14:tracePt t="28111" x="10129838" y="911225"/>
          <p14:tracePt t="28112" x="10123488" y="904875"/>
          <p14:tracePt t="28113" x="10106025" y="904875"/>
          <p14:tracePt t="28115" x="10090150" y="900113"/>
          <p14:tracePt t="28116" x="10079038" y="900113"/>
          <p14:tracePt t="28117" x="10072688" y="900113"/>
          <p14:tracePt t="28118" x="10067925" y="900113"/>
          <p14:tracePt t="28120" x="10044113" y="893763"/>
          <p14:tracePt t="28121" x="10033000" y="887413"/>
          <p14:tracePt t="28122" x="10028238" y="887413"/>
          <p14:tracePt t="28123" x="10021888" y="887413"/>
          <p14:tracePt t="28124" x="10010775" y="887413"/>
          <p14:tracePt t="28125" x="9999663" y="887413"/>
          <p14:tracePt t="28126" x="9988550" y="887413"/>
          <p14:tracePt t="28127" x="9977438" y="882650"/>
          <p14:tracePt t="28128" x="9966325" y="882650"/>
          <p14:tracePt t="28130" x="9948863" y="876300"/>
          <p14:tracePt t="28131" x="9937750" y="876300"/>
          <p14:tracePt t="28132" x="9932988" y="876300"/>
          <p14:tracePt t="28133" x="9915525" y="871538"/>
          <p14:tracePt t="28135" x="9904413" y="871538"/>
          <p14:tracePt t="28136" x="9893300" y="871538"/>
          <p14:tracePt t="28137" x="9882188" y="871538"/>
          <p14:tracePt t="28138" x="9871075" y="871538"/>
          <p14:tracePt t="28139" x="9859963" y="865188"/>
          <p14:tracePt t="28142" x="9847263" y="865188"/>
          <p14:tracePt t="28142" x="9831388" y="860425"/>
          <p14:tracePt t="28143" x="9813925" y="860425"/>
          <p14:tracePt t="28144" x="9802813" y="860425"/>
          <p14:tracePt t="28145" x="9798050" y="860425"/>
          <p14:tracePt t="28146" x="9786938" y="860425"/>
          <p14:tracePt t="28147" x="9780588" y="860425"/>
          <p14:tracePt t="28148" x="9769475" y="860425"/>
          <p14:tracePt t="28149" x="9758363" y="860425"/>
          <p14:tracePt t="28150" x="9747250" y="854075"/>
          <p14:tracePt t="28151" x="9736138" y="854075"/>
          <p14:tracePt t="28152" x="9725025" y="854075"/>
          <p14:tracePt t="28153" x="9713913" y="854075"/>
          <p14:tracePt t="28156" x="9685338" y="849313"/>
          <p14:tracePt t="28158" x="9674225" y="849313"/>
          <p14:tracePt t="28158" x="9656763" y="849313"/>
          <p14:tracePt t="28160" x="9634538" y="842963"/>
          <p14:tracePt t="28161" x="9628188" y="842963"/>
          <p14:tracePt t="28162" x="9617075" y="842963"/>
          <p14:tracePt t="28163" x="9605963" y="842963"/>
          <p14:tracePt t="28164" x="9601200" y="842963"/>
          <p14:tracePt t="28165" x="9590088" y="842963"/>
          <p14:tracePt t="28166" x="9572625" y="842963"/>
          <p14:tracePt t="28167" x="9561513" y="842963"/>
          <p14:tracePt t="28168" x="9550400" y="842963"/>
          <p14:tracePt t="28169" x="9539288" y="838200"/>
          <p14:tracePt t="28170" x="9528175" y="838200"/>
          <p14:tracePt t="28171" x="9517063" y="838200"/>
          <p14:tracePt t="28172" x="9504363" y="838200"/>
          <p14:tracePt t="28173" x="9499600" y="838200"/>
          <p14:tracePt t="28174" x="9493250" y="838200"/>
          <p14:tracePt t="28176" x="9477375" y="831850"/>
          <p14:tracePt t="28176" x="9466263" y="831850"/>
          <p14:tracePt t="28177" x="9448800" y="831850"/>
          <p14:tracePt t="28178" x="9437688" y="831850"/>
          <p14:tracePt t="28179" x="9426575" y="831850"/>
          <p14:tracePt t="28180" x="9415463" y="827088"/>
          <p14:tracePt t="28181" x="9404350" y="827088"/>
          <p14:tracePt t="28182" x="9393238" y="827088"/>
          <p14:tracePt t="28183" x="9382125" y="827088"/>
          <p14:tracePt t="28185" x="9371013" y="827088"/>
          <p14:tracePt t="28186" x="9358313" y="827088"/>
          <p14:tracePt t="28187" x="9342438" y="827088"/>
          <p14:tracePt t="28188" x="9324975" y="827088"/>
          <p14:tracePt t="28190" x="9302750" y="827088"/>
          <p14:tracePt t="28191" x="9291638" y="827088"/>
          <p14:tracePt t="28192" x="9280525" y="827088"/>
          <p14:tracePt t="28193" x="9274175" y="827088"/>
          <p14:tracePt t="28194" x="9258300" y="820738"/>
          <p14:tracePt t="28195" x="9247188" y="820738"/>
          <p14:tracePt t="28196" x="9236075" y="820738"/>
          <p14:tracePt t="28197" x="9223375" y="820738"/>
          <p14:tracePt t="28198" x="9218613" y="820738"/>
          <p14:tracePt t="28199" x="9207500" y="820738"/>
          <p14:tracePt t="28200" x="9196388" y="814388"/>
          <p14:tracePt t="28201" x="9178925" y="814388"/>
          <p14:tracePt t="28202" x="9167813" y="814388"/>
          <p14:tracePt t="28205" x="9134475" y="809625"/>
          <p14:tracePt t="28206" x="9123363" y="809625"/>
          <p14:tracePt t="28207" x="9112250" y="809625"/>
          <p14:tracePt t="28208" x="9094788" y="809625"/>
          <p14:tracePt t="28209" x="9077325" y="809625"/>
          <p14:tracePt t="28210" x="9066213" y="809625"/>
          <p14:tracePt t="28211" x="9055100" y="809625"/>
          <p14:tracePt t="28212" x="9050338" y="809625"/>
          <p14:tracePt t="28213" x="9039225" y="809625"/>
          <p14:tracePt t="28214" x="9021763" y="803275"/>
          <p14:tracePt t="28215" x="9010650" y="803275"/>
          <p14:tracePt t="28216" x="8999538" y="803275"/>
          <p14:tracePt t="28217" x="8988425" y="803275"/>
          <p14:tracePt t="28218" x="8977313" y="803275"/>
          <p14:tracePt t="28219" x="8959850" y="798513"/>
          <p14:tracePt t="28220" x="8948738" y="798513"/>
          <p14:tracePt t="28221" x="8937625" y="798513"/>
          <p14:tracePt t="28222" x="8920163" y="798513"/>
          <p14:tracePt t="28223" x="8909050" y="792163"/>
          <p14:tracePt t="28224" x="8897938" y="792163"/>
          <p14:tracePt t="28226" x="8875713" y="792163"/>
          <p14:tracePt t="28227" x="8864600" y="792163"/>
          <p14:tracePt t="28228" x="8847138" y="792163"/>
          <p14:tracePt t="28229" x="8831263" y="792163"/>
          <p14:tracePt t="28230" x="8820150" y="792163"/>
          <p14:tracePt t="28231" x="8807450" y="792163"/>
          <p14:tracePt t="28232" x="8796338" y="787400"/>
          <p14:tracePt t="28233" x="8785225" y="787400"/>
          <p14:tracePt t="28234" x="8774113" y="787400"/>
          <p14:tracePt t="28235" x="8763000" y="787400"/>
          <p14:tracePt t="28237" x="8734425" y="781050"/>
          <p14:tracePt t="28239" x="8707438" y="781050"/>
          <p14:tracePt t="28240" x="8696325" y="781050"/>
          <p14:tracePt t="28241" x="8685213" y="781050"/>
          <p14:tracePt t="28242" x="8672513" y="781050"/>
          <p14:tracePt t="28243" x="8661400" y="781050"/>
          <p14:tracePt t="28244" x="8645525" y="781050"/>
          <p14:tracePt t="28245" x="8634413" y="776288"/>
          <p14:tracePt t="28246" x="8623300" y="776288"/>
          <p14:tracePt t="28247" x="8605838" y="776288"/>
          <p14:tracePt t="28248" x="8599488" y="776288"/>
          <p14:tracePt t="28249" x="8594725" y="776288"/>
          <p14:tracePt t="28250" x="8577263" y="776288"/>
          <p14:tracePt t="28251" x="8566150" y="769938"/>
          <p14:tracePt t="28252" x="8555038" y="769938"/>
          <p14:tracePt t="28253" x="8537575" y="769938"/>
          <p14:tracePt t="28254" x="8532813" y="769938"/>
          <p14:tracePt t="28255" x="8510588" y="769938"/>
          <p14:tracePt t="28256" x="8504238" y="769938"/>
          <p14:tracePt t="28257" x="8493125" y="769938"/>
          <p14:tracePt t="28259" x="8470900" y="769938"/>
          <p14:tracePt t="28260" x="8459788" y="769938"/>
          <p14:tracePt t="28261" x="8448675" y="769938"/>
          <p14:tracePt t="28262" x="8437563" y="765175"/>
          <p14:tracePt t="28263" x="8426450" y="765175"/>
          <p14:tracePt t="28264" x="8408988" y="765175"/>
          <p14:tracePt t="28265" x="8397875" y="765175"/>
          <p14:tracePt t="28266" x="8386763" y="765175"/>
          <p14:tracePt t="28267" x="8375650" y="765175"/>
          <p14:tracePt t="28268" x="8369300" y="758825"/>
          <p14:tracePt t="28269" x="8353425" y="758825"/>
          <p14:tracePt t="28270" x="8342313" y="758825"/>
          <p14:tracePt t="28271" x="8324850" y="758825"/>
          <p14:tracePt t="28273" x="8302625" y="758825"/>
          <p14:tracePt t="28274" x="8296275" y="758825"/>
          <p14:tracePt t="28275" x="8291513" y="758825"/>
          <p14:tracePt t="28276" x="8280400" y="758825"/>
          <p14:tracePt t="28277" x="8262938" y="752475"/>
          <p14:tracePt t="28278" x="8245475" y="752475"/>
          <p14:tracePt t="28279" x="8240713" y="752475"/>
          <p14:tracePt t="28280" x="8223250" y="752475"/>
          <p14:tracePt t="28281" x="8218488" y="752475"/>
          <p14:tracePt t="28282" x="8207375" y="752475"/>
          <p14:tracePt t="28283" x="8201025" y="752475"/>
          <p14:tracePt t="28284" x="8183563" y="752475"/>
          <p14:tracePt t="28285" x="8172450" y="752475"/>
          <p14:tracePt t="28287" x="8150225" y="752475"/>
          <p14:tracePt t="28288" x="8139113" y="752475"/>
          <p14:tracePt t="28289" x="8121650" y="752475"/>
          <p14:tracePt t="28290" x="8116888" y="752475"/>
          <p14:tracePt t="28291" x="8099425" y="752475"/>
          <p14:tracePt t="28292" x="8094663" y="752475"/>
          <p14:tracePt t="28293" x="8088313" y="752475"/>
          <p14:tracePt t="28294" x="8077200" y="752475"/>
          <p14:tracePt t="28295" x="8061325" y="752475"/>
          <p14:tracePt t="28296" x="8048625" y="752475"/>
          <p14:tracePt t="28297" x="8043863" y="752475"/>
          <p14:tracePt t="28298" x="8026400" y="752475"/>
          <p14:tracePt t="28299" x="8021638" y="752475"/>
          <p14:tracePt t="28300" x="8015288" y="752475"/>
          <p14:tracePt t="28301" x="8004175" y="752475"/>
          <p14:tracePt t="28302" x="7993063" y="752475"/>
          <p14:tracePt t="28303" x="7981950" y="752475"/>
          <p14:tracePt t="28304" x="7964488" y="752475"/>
          <p14:tracePt t="28305" x="7959725" y="752475"/>
          <p14:tracePt t="28306" x="7942263" y="747713"/>
          <p14:tracePt t="28308" x="7920038" y="747713"/>
          <p14:tracePt t="28310" x="7908925" y="747713"/>
          <p14:tracePt t="28311" x="7891463" y="747713"/>
          <p14:tracePt t="28312" x="7880350" y="747713"/>
          <p14:tracePt t="28313" x="7864475" y="747713"/>
          <p14:tracePt t="28314" x="7858125" y="747713"/>
          <p14:tracePt t="28315" x="7853363" y="747713"/>
          <p14:tracePt t="28316" x="7847013" y="747713"/>
          <p14:tracePt t="28317" x="7835900" y="747713"/>
          <p14:tracePt t="28318" x="7818438" y="747713"/>
          <p14:tracePt t="28319" x="7813675" y="747713"/>
          <p14:tracePt t="28320" x="7796213" y="747713"/>
          <p14:tracePt t="28321" x="7785100" y="747713"/>
          <p14:tracePt t="28322" x="7778750" y="747713"/>
          <p14:tracePt t="28323" x="7762875" y="747713"/>
          <p14:tracePt t="28324" x="7751763" y="747713"/>
          <p14:tracePt t="28326" x="7740650" y="747713"/>
          <p14:tracePt t="28327" x="7723188" y="747713"/>
          <p14:tracePt t="28328" x="7718425" y="747713"/>
          <p14:tracePt t="28329" x="7705725" y="747713"/>
          <p14:tracePt t="28330" x="7689850" y="747713"/>
          <p14:tracePt t="28331" x="7683500" y="747713"/>
          <p14:tracePt t="28332" x="7678738" y="747713"/>
          <p14:tracePt t="28333" x="7667625" y="747713"/>
          <p14:tracePt t="28334" x="7650163" y="747713"/>
          <p14:tracePt t="28335" x="7639050" y="747713"/>
          <p14:tracePt t="28336" x="7632700" y="747713"/>
          <p14:tracePt t="28337" x="7616825" y="747713"/>
          <p14:tracePt t="28338" x="7610475" y="747713"/>
          <p14:tracePt t="28339" x="7599363" y="747713"/>
          <p14:tracePt t="28340" x="7594600" y="747713"/>
          <p14:tracePt t="28341" x="7577138" y="747713"/>
          <p14:tracePt t="28342" x="7566025" y="747713"/>
          <p14:tracePt t="28343" x="7554913" y="747713"/>
          <p14:tracePt t="28344" x="7543800" y="747713"/>
          <p14:tracePt t="28345" x="7537450" y="747713"/>
          <p14:tracePt t="28346" x="7521575" y="747713"/>
          <p14:tracePt t="28348" x="7504113" y="747713"/>
          <p14:tracePt t="28349" x="7497763" y="747713"/>
          <p14:tracePt t="28350" x="7481888" y="747713"/>
          <p14:tracePt t="28351" x="7475538" y="747713"/>
          <p14:tracePt t="28352" x="7464425" y="747713"/>
          <p14:tracePt t="28353" x="7459663" y="747713"/>
          <p14:tracePt t="28354" x="7448550" y="747713"/>
          <p14:tracePt t="28355" x="7435850" y="747713"/>
          <p14:tracePt t="28357" x="7413625" y="747713"/>
          <p14:tracePt t="28358" x="7397750" y="747713"/>
          <p14:tracePt t="28359" x="7391400" y="747713"/>
          <p14:tracePt t="28361" x="7380288" y="747713"/>
          <p14:tracePt t="28363" x="7362825" y="747713"/>
          <p14:tracePt t="28365" x="7346950" y="747713"/>
          <p14:tracePt t="28367" x="7329488" y="747713"/>
          <p14:tracePt t="28369" x="7302500" y="747713"/>
          <p14:tracePt t="28371" x="7285038" y="747713"/>
          <p14:tracePt t="28372" x="7267575" y="747713"/>
          <p14:tracePt t="28373" x="7256463" y="747713"/>
          <p14:tracePt t="28374" x="7251700" y="747713"/>
          <p14:tracePt t="28375" x="7245350" y="747713"/>
          <p14:tracePt t="28376" x="7234238" y="747713"/>
          <p14:tracePt t="28377" x="7223125" y="747713"/>
          <p14:tracePt t="28379" x="7212013" y="747713"/>
          <p14:tracePt t="28380" x="7200900" y="747713"/>
          <p14:tracePt t="28381" x="7189788" y="747713"/>
          <p14:tracePt t="28382" x="7178675" y="747713"/>
          <p14:tracePt t="28384" x="7167563" y="747713"/>
          <p14:tracePt t="28385" x="7154863" y="747713"/>
          <p14:tracePt t="28386" x="7150100" y="747713"/>
          <p14:tracePt t="28387" x="7138988" y="747713"/>
          <p14:tracePt t="28388" x="7132638" y="747713"/>
          <p14:tracePt t="28389" x="7127875" y="747713"/>
          <p14:tracePt t="28392" x="7105650" y="752475"/>
          <p14:tracePt t="28393" x="7092950" y="752475"/>
          <p14:tracePt t="28394" x="7088188" y="752475"/>
          <p14:tracePt t="28395" x="7077075" y="752475"/>
          <p14:tracePt t="28396" x="7070725" y="752475"/>
          <p14:tracePt t="28397" x="7065963" y="752475"/>
          <p14:tracePt t="28398" x="7054850" y="752475"/>
          <p14:tracePt t="28399" x="7048500" y="758825"/>
          <p14:tracePt t="28400" x="7043738" y="758825"/>
          <p14:tracePt t="28401" x="7032625" y="758825"/>
          <p14:tracePt t="28402" x="7026275" y="758825"/>
          <p14:tracePt t="28403" x="7019925" y="758825"/>
          <p14:tracePt t="28405" x="7004050" y="758825"/>
          <p14:tracePt t="28406" x="6997700" y="758825"/>
          <p14:tracePt t="28407" x="6992938" y="758825"/>
          <p14:tracePt t="28408" x="6981825" y="758825"/>
          <p14:tracePt t="28409" x="6975475" y="758825"/>
          <p14:tracePt t="28410" x="6970713" y="765175"/>
          <p14:tracePt t="28411" x="6959600" y="765175"/>
          <p14:tracePt t="28412" x="6953250" y="765175"/>
          <p14:tracePt t="28413" x="6946900" y="765175"/>
          <p14:tracePt t="28414" x="6942138" y="765175"/>
          <p14:tracePt t="28415" x="6931025" y="769938"/>
          <p14:tracePt t="28416" x="6924675" y="769938"/>
          <p14:tracePt t="28417" x="6919913" y="769938"/>
          <p14:tracePt t="28418" x="6913563" y="769938"/>
          <p14:tracePt t="28420" x="6902450" y="769938"/>
          <p14:tracePt t="28421" x="6891338" y="769938"/>
          <p14:tracePt t="28423" x="6880225" y="776288"/>
          <p14:tracePt t="28424" x="6869113" y="776288"/>
          <p14:tracePt t="28426" x="6858000" y="776288"/>
          <p14:tracePt t="28427" x="6851650" y="781050"/>
          <p14:tracePt t="28429" x="6835775" y="781050"/>
          <p14:tracePt t="28430" x="6829425" y="781050"/>
          <p14:tracePt t="28431" x="6824663" y="781050"/>
          <p14:tracePt t="28432" x="6818313" y="781050"/>
          <p14:tracePt t="28433" x="6811963" y="781050"/>
          <p14:tracePt t="28434" x="6800850" y="787400"/>
          <p14:tracePt t="28435" x="6796088" y="787400"/>
          <p14:tracePt t="28436" x="6789738" y="787400"/>
          <p14:tracePt t="28437" x="6784975" y="792163"/>
          <p14:tracePt t="28438" x="6778625" y="792163"/>
          <p14:tracePt t="28439" x="6773863" y="792163"/>
          <p14:tracePt t="28440" x="6767513" y="792163"/>
          <p14:tracePt t="28441" x="6756400" y="792163"/>
          <p14:tracePt t="28442" x="6751638" y="792163"/>
          <p14:tracePt t="28444" x="6738938" y="798513"/>
          <p14:tracePt t="28446" x="6727825" y="798513"/>
          <p14:tracePt t="28447" x="6723063" y="798513"/>
          <p14:tracePt t="28448" x="6716713" y="798513"/>
          <p14:tracePt t="28449" x="6711950" y="803275"/>
          <p14:tracePt t="28450" x="6705600" y="803275"/>
          <p14:tracePt t="28451" x="6700838" y="803275"/>
          <p14:tracePt t="28452" x="6694488" y="809625"/>
          <p14:tracePt t="28455" x="6677025" y="809625"/>
          <p14:tracePt t="28456" x="6665913" y="809625"/>
          <p14:tracePt t="28457" x="6661150" y="814388"/>
          <p14:tracePt t="28459" x="6650038" y="814388"/>
          <p14:tracePt t="28461" x="6643688" y="814388"/>
          <p14:tracePt t="28462" x="6632575" y="820738"/>
          <p14:tracePt t="28463" x="6627813" y="820738"/>
          <p14:tracePt t="28464" x="6621463" y="820738"/>
          <p14:tracePt t="28465" x="6616700" y="827088"/>
          <p14:tracePt t="28467" x="6604000" y="827088"/>
          <p14:tracePt t="28469" x="6599238" y="827088"/>
          <p14:tracePt t="28470" x="6581775" y="831850"/>
          <p14:tracePt t="28471" x="6577013" y="838200"/>
          <p14:tracePt t="28472" x="6570663" y="838200"/>
          <p14:tracePt t="28473" x="6565900" y="838200"/>
          <p14:tracePt t="28475" x="6554788" y="838200"/>
          <p14:tracePt t="28476" x="6554788" y="842963"/>
          <p14:tracePt t="28477" x="6548438" y="842963"/>
          <p14:tracePt t="28478" x="6542088" y="842963"/>
          <p14:tracePt t="28479" x="6537325" y="849313"/>
          <p14:tracePt t="28480" x="6530975" y="849313"/>
          <p14:tracePt t="28481" x="6526213" y="849313"/>
          <p14:tracePt t="28482" x="6519863" y="849313"/>
          <p14:tracePt t="28483" x="6515100" y="854075"/>
          <p14:tracePt t="28484" x="6508750" y="854075"/>
          <p14:tracePt t="28485" x="6503988" y="854075"/>
          <p14:tracePt t="28486" x="6497638" y="854075"/>
          <p14:tracePt t="28487" x="6492875" y="854075"/>
          <p14:tracePt t="28488" x="6492875" y="860425"/>
          <p14:tracePt t="28489" x="6481763" y="860425"/>
          <p14:tracePt t="28490" x="6475413" y="865188"/>
          <p14:tracePt t="28491" x="6469063" y="865188"/>
          <p14:tracePt t="28492" x="6464300" y="865188"/>
          <p14:tracePt t="28493" x="6457950" y="871538"/>
          <p14:tracePt t="28495" x="6446838" y="871538"/>
          <p14:tracePt t="28497" x="6442075" y="871538"/>
          <p14:tracePt t="28499" x="6430963" y="876300"/>
          <p14:tracePt t="28500" x="6424613" y="882650"/>
          <p14:tracePt t="28502" x="6419850" y="882650"/>
          <p14:tracePt t="28503" x="6413500" y="882650"/>
          <p14:tracePt t="28504" x="6402388" y="887413"/>
          <p14:tracePt t="28506" x="6396038" y="887413"/>
          <p14:tracePt t="28507" x="6391275" y="893763"/>
          <p14:tracePt t="28509" x="6384925" y="893763"/>
          <p14:tracePt t="28510" x="6380163" y="893763"/>
          <p14:tracePt t="28511" x="6380163" y="900113"/>
          <p14:tracePt t="28512" x="6373813" y="900113"/>
          <p14:tracePt t="28514" x="6362700" y="900113"/>
          <p14:tracePt t="28515" x="6362700" y="904875"/>
          <p14:tracePt t="28516" x="6357938" y="904875"/>
          <p14:tracePt t="28517" x="6351588" y="904875"/>
          <p14:tracePt t="28519" x="6346825" y="911225"/>
          <p14:tracePt t="28520" x="6340475" y="911225"/>
          <p14:tracePt t="28521" x="6340475" y="915988"/>
          <p14:tracePt t="28523" x="6334125" y="915988"/>
          <p14:tracePt t="28524" x="6329363" y="915988"/>
          <p14:tracePt t="28525" x="6329363" y="922338"/>
          <p14:tracePt t="28526" x="6323013" y="922338"/>
          <p14:tracePt t="28527" x="6318250" y="922338"/>
          <p14:tracePt t="28529" x="6311900" y="927100"/>
          <p14:tracePt t="28533" x="6307138" y="927100"/>
          <p14:tracePt t="28534" x="6300788" y="933450"/>
          <p14:tracePt t="28536" x="6296025" y="938213"/>
          <p14:tracePt t="28538" x="6289675" y="938213"/>
          <p14:tracePt t="28539" x="6289675" y="944563"/>
          <p14:tracePt t="28540" x="6284913" y="944563"/>
          <p14:tracePt t="28543" x="6284913" y="949325"/>
          <p14:tracePt t="28544" x="6278563" y="949325"/>
          <p14:tracePt t="28545" x="6273800" y="949325"/>
          <p14:tracePt t="28546" x="6273800" y="955675"/>
          <p14:tracePt t="28548" x="6273800" y="962025"/>
          <p14:tracePt t="28549" x="6267450" y="962025"/>
          <p14:tracePt t="28552" x="6267450" y="966788"/>
          <p14:tracePt t="28553" x="6261100" y="966788"/>
          <p14:tracePt t="28555" x="6261100" y="973138"/>
          <p14:tracePt t="28558" x="6256338" y="977900"/>
          <p14:tracePt t="28560" x="6256338" y="984250"/>
          <p14:tracePt t="28561" x="6249988" y="984250"/>
          <p14:tracePt t="28563" x="6249988" y="989013"/>
          <p14:tracePt t="28566" x="6245225" y="995363"/>
          <p14:tracePt t="28569" x="6245225" y="1000125"/>
          <p14:tracePt t="28572" x="6245225" y="1006475"/>
          <p14:tracePt t="28573" x="6238875" y="1011238"/>
          <p14:tracePt t="28576" x="6238875" y="1017588"/>
          <p14:tracePt t="28579" x="6238875" y="1022350"/>
          <p14:tracePt t="28580" x="6234113" y="1022350"/>
          <p14:tracePt t="28581" x="6234113" y="1028700"/>
          <p14:tracePt t="28582" x="6234113" y="1035050"/>
          <p14:tracePt t="28584" x="6227763" y="1035050"/>
          <p14:tracePt t="28585" x="6227763" y="1039813"/>
          <p14:tracePt t="28587" x="6227763" y="1046163"/>
          <p14:tracePt t="28589" x="6227763" y="1050925"/>
          <p14:tracePt t="28590" x="6227763" y="1057275"/>
          <p14:tracePt t="28591" x="6223000" y="1057275"/>
          <p14:tracePt t="28593" x="6223000" y="1062038"/>
          <p14:tracePt t="28595" x="6223000" y="1068388"/>
          <p14:tracePt t="28598" x="6223000" y="1073150"/>
          <p14:tracePt t="28599" x="6223000" y="1079500"/>
          <p14:tracePt t="28600" x="6216650" y="1084263"/>
          <p14:tracePt t="28603" x="6216650" y="1090613"/>
          <p14:tracePt t="28604" x="6211888" y="1095375"/>
          <p14:tracePt t="28605" x="6211888" y="1101725"/>
          <p14:tracePt t="28607" x="6211888" y="1108075"/>
          <p14:tracePt t="28608" x="6211888" y="1112838"/>
          <p14:tracePt t="28610" x="6211888" y="1119188"/>
          <p14:tracePt t="28612" x="6211888" y="1123950"/>
          <p14:tracePt t="28615" x="6211888" y="1130300"/>
          <p14:tracePt t="28616" x="6205538" y="1130300"/>
          <p14:tracePt t="28617" x="6205538" y="1141413"/>
          <p14:tracePt t="28619" x="6205538" y="1146175"/>
          <p14:tracePt t="28621" x="6205538" y="1157288"/>
          <p14:tracePt t="28623" x="6205538" y="1163638"/>
          <p14:tracePt t="28625" x="6205538" y="1169988"/>
          <p14:tracePt t="28627" x="6205538" y="1174750"/>
          <p14:tracePt t="28628" x="6205538" y="1181100"/>
          <p14:tracePt t="28629" x="6205538" y="1185863"/>
          <p14:tracePt t="28631" x="6200775" y="1192213"/>
          <p14:tracePt t="28632" x="6200775" y="1196975"/>
          <p14:tracePt t="28633" x="6200775" y="1203325"/>
          <p14:tracePt t="28635" x="6200775" y="1214438"/>
          <p14:tracePt t="28638" x="6200775" y="1219200"/>
          <p14:tracePt t="28639" x="6200775" y="1225550"/>
          <p14:tracePt t="28642" x="6200775" y="1236663"/>
          <p14:tracePt t="28643" x="6200775" y="1243013"/>
          <p14:tracePt t="28645" x="6200775" y="1247775"/>
          <p14:tracePt t="28647" x="6200775" y="1258888"/>
          <p14:tracePt t="28649" x="6200775" y="1265238"/>
          <p14:tracePt t="28650" x="6200775" y="1270000"/>
          <p14:tracePt t="28651" x="6200775" y="1276350"/>
          <p14:tracePt t="28653" x="6200775" y="1281113"/>
          <p14:tracePt t="28655" x="6200775" y="1292225"/>
          <p14:tracePt t="28657" x="6200775" y="1298575"/>
          <p14:tracePt t="28658" x="6194425" y="1298575"/>
          <p14:tracePt t="28659" x="6194425" y="1304925"/>
          <p14:tracePt t="28661" x="6194425" y="1316038"/>
          <p14:tracePt t="28663" x="6194425" y="1320800"/>
          <p14:tracePt t="28665" x="6194425" y="1327150"/>
          <p14:tracePt t="28666" x="6194425" y="1331913"/>
          <p14:tracePt t="28667" x="6194425" y="1338263"/>
          <p14:tracePt t="28669" x="6194425" y="1343025"/>
          <p14:tracePt t="28671" x="6194425" y="1349375"/>
          <p14:tracePt t="28673" x="6194425" y="1354138"/>
          <p14:tracePt t="28674" x="6188075" y="1360488"/>
          <p14:tracePt t="28676" x="6188075" y="1365250"/>
          <p14:tracePt t="28678" x="6188075" y="1371600"/>
          <p14:tracePt t="28679" x="6188075" y="1377950"/>
          <p14:tracePt t="28681" x="6188075" y="1382713"/>
          <p14:tracePt t="28683" x="6188075" y="1389063"/>
          <p14:tracePt t="28685" x="6188075" y="1400175"/>
          <p14:tracePt t="28688" x="6188075" y="1404938"/>
          <p14:tracePt t="28690" x="6188075" y="1411288"/>
          <p14:tracePt t="28693" x="6188075" y="1416050"/>
          <p14:tracePt t="28694" x="6188075" y="1422400"/>
          <p14:tracePt t="28695" x="6188075" y="1427163"/>
          <p14:tracePt t="28698" x="6188075" y="1433513"/>
          <p14:tracePt t="28700" x="6188075" y="1438275"/>
          <p14:tracePt t="28701" x="6188075" y="1444625"/>
          <p14:tracePt t="28704" x="6188075" y="1450975"/>
          <p14:tracePt t="28706" x="6188075" y="1455738"/>
          <p14:tracePt t="28709" x="6188075" y="1462088"/>
          <p14:tracePt t="28710" x="6188075" y="1466850"/>
          <p14:tracePt t="28712" x="6188075" y="1473200"/>
          <p14:tracePt t="28715" x="6188075" y="1477963"/>
          <p14:tracePt t="28717" x="6194425" y="1484313"/>
          <p14:tracePt t="28719" x="6194425" y="1489075"/>
          <p14:tracePt t="28721" x="6194425" y="1495425"/>
          <p14:tracePt t="28723" x="6200775" y="1500188"/>
          <p14:tracePt t="28726" x="6200775" y="1506538"/>
          <p14:tracePt t="28728" x="6200775" y="1512888"/>
          <p14:tracePt t="28730" x="6205538" y="1517650"/>
          <p14:tracePt t="28733" x="6205538" y="1524000"/>
          <p14:tracePt t="28735" x="6211888" y="1524000"/>
          <p14:tracePt t="28736" x="6211888" y="1528763"/>
          <p14:tracePt t="28737" x="6216650" y="1535113"/>
          <p14:tracePt t="28740" x="6216650" y="1539875"/>
          <p14:tracePt t="28742" x="6223000" y="1539875"/>
          <p14:tracePt t="28743" x="6223000" y="1546225"/>
          <p14:tracePt t="28746" x="6227763" y="1550988"/>
          <p14:tracePt t="28747" x="6227763" y="1557338"/>
          <p14:tracePt t="28750" x="6234113" y="1562100"/>
          <p14:tracePt t="28752" x="6238875" y="1562100"/>
          <p14:tracePt t="28753" x="6238875" y="1568450"/>
          <p14:tracePt t="28755" x="6245225" y="1573213"/>
          <p14:tracePt t="28759" x="6249988" y="1579563"/>
          <p14:tracePt t="28760" x="6249988" y="1585913"/>
          <p14:tracePt t="28763" x="6256338" y="1590675"/>
          <p14:tracePt t="28764" x="6261100" y="1590675"/>
          <p14:tracePt t="28766" x="6261100" y="1597025"/>
          <p14:tracePt t="28767" x="6267450" y="1597025"/>
          <p14:tracePt t="28769" x="6267450" y="1601788"/>
          <p14:tracePt t="28770" x="6273800" y="1608138"/>
          <p14:tracePt t="28773" x="6278563" y="1612900"/>
          <p14:tracePt t="28774" x="6284913" y="1612900"/>
          <p14:tracePt t="28776" x="6284913" y="1619250"/>
          <p14:tracePt t="28777" x="6289675" y="1624013"/>
          <p14:tracePt t="28779" x="6296025" y="1624013"/>
          <p14:tracePt t="28780" x="6300788" y="1630363"/>
          <p14:tracePt t="28783" x="6307138" y="1630363"/>
          <p14:tracePt t="28784" x="6307138" y="1635125"/>
          <p14:tracePt t="28785" x="6311900" y="1635125"/>
          <p14:tracePt t="28787" x="6318250" y="1641475"/>
          <p14:tracePt t="28788" x="6323013" y="1641475"/>
          <p14:tracePt t="28789" x="6323013" y="1647825"/>
          <p14:tracePt t="28791" x="6329363" y="1647825"/>
          <p14:tracePt t="28792" x="6329363" y="1652588"/>
          <p14:tracePt t="28793" x="6334125" y="1652588"/>
          <p14:tracePt t="28794" x="6340475" y="1652588"/>
          <p14:tracePt t="28795" x="6346825" y="1658938"/>
          <p14:tracePt t="28797" x="6351588" y="1658938"/>
          <p14:tracePt t="28799" x="6362700" y="1663700"/>
          <p14:tracePt t="28800" x="6362700" y="1670050"/>
          <p14:tracePt t="28801" x="6369050" y="1670050"/>
          <p14:tracePt t="28803" x="6380163" y="1674813"/>
          <p14:tracePt t="28805" x="6384925" y="1674813"/>
          <p14:tracePt t="28806" x="6391275" y="1681163"/>
          <p14:tracePt t="28808" x="6402388" y="1685925"/>
          <p14:tracePt t="28810" x="6408738" y="1685925"/>
          <p14:tracePt t="28811" x="6413500" y="1685925"/>
          <p14:tracePt t="28812" x="6419850" y="1692275"/>
          <p14:tracePt t="28813" x="6424613" y="1692275"/>
          <p14:tracePt t="28814" x="6430963" y="1697038"/>
          <p14:tracePt t="28815" x="6435725" y="1697038"/>
          <p14:tracePt t="28817" x="6446838" y="1703388"/>
          <p14:tracePt t="28819" x="6453188" y="1703388"/>
          <p14:tracePt t="28820" x="6457950" y="1703388"/>
          <p14:tracePt t="28822" x="6475413" y="1714500"/>
          <p14:tracePt t="28823" x="6481763" y="1714500"/>
          <p14:tracePt t="28824" x="6486525" y="1714500"/>
          <p14:tracePt t="28825" x="6492875" y="1714500"/>
          <p14:tracePt t="28827" x="6497638" y="1720850"/>
          <p14:tracePt t="28828" x="6508750" y="1720850"/>
          <p14:tracePt t="28829" x="6515100" y="1725613"/>
          <p14:tracePt t="28830" x="6519863" y="1725613"/>
          <p14:tracePt t="28831" x="6526213" y="1725613"/>
          <p14:tracePt t="28832" x="6530975" y="1725613"/>
          <p14:tracePt t="28834" x="6542088" y="1731963"/>
          <p14:tracePt t="28835" x="6548438" y="1731963"/>
          <p14:tracePt t="28836" x="6554788" y="1736725"/>
          <p14:tracePt t="28837" x="6565900" y="1736725"/>
          <p14:tracePt t="28838" x="6570663" y="1736725"/>
          <p14:tracePt t="28839" x="6577013" y="1736725"/>
          <p14:tracePt t="28840" x="6581775" y="1736725"/>
          <p14:tracePt t="28841" x="6581775" y="1743075"/>
          <p14:tracePt t="28843" x="6599238" y="1743075"/>
          <p14:tracePt t="28845" x="6616700" y="1747838"/>
          <p14:tracePt t="28846" x="6621463" y="1747838"/>
          <p14:tracePt t="28847" x="6627813" y="1747838"/>
          <p14:tracePt t="28848" x="6632575" y="1747838"/>
          <p14:tracePt t="28849" x="6632575" y="1754188"/>
          <p14:tracePt t="28850" x="6643688" y="1754188"/>
          <p14:tracePt t="28851" x="6650038" y="1754188"/>
          <p14:tracePt t="28853" x="6661150" y="1754188"/>
          <p14:tracePt t="28854" x="6672263" y="1754188"/>
          <p14:tracePt t="28855" x="6677025" y="1758950"/>
          <p14:tracePt t="28856" x="6683375" y="1758950"/>
          <p14:tracePt t="28857" x="6689725" y="1758950"/>
          <p14:tracePt t="28858" x="6700838" y="1758950"/>
          <p14:tracePt t="28859" x="6705600" y="1765300"/>
          <p14:tracePt t="28861" x="6711950" y="1765300"/>
          <p14:tracePt t="28862" x="6723063" y="1765300"/>
          <p14:tracePt t="28863" x="6727825" y="1765300"/>
          <p14:tracePt t="28864" x="6738938" y="1765300"/>
          <p14:tracePt t="28865" x="6745288" y="1765300"/>
          <p14:tracePt t="28866" x="6751638" y="1770063"/>
          <p14:tracePt t="28867" x="6756400" y="1770063"/>
          <p14:tracePt t="28868" x="6767513" y="1770063"/>
          <p14:tracePt t="28869" x="6778625" y="1770063"/>
          <p14:tracePt t="28870" x="6778625" y="1776413"/>
          <p14:tracePt t="28871" x="6784975" y="1776413"/>
          <p14:tracePt t="28872" x="6800850" y="1776413"/>
          <p14:tracePt t="28873" x="6807200" y="1776413"/>
          <p14:tracePt t="28874" x="6811963" y="1776413"/>
          <p14:tracePt t="28875" x="6824663" y="1776413"/>
          <p14:tracePt t="28876" x="6829425" y="1776413"/>
          <p14:tracePt t="28877" x="6840538" y="1781175"/>
          <p14:tracePt t="28878" x="6846888" y="1781175"/>
          <p14:tracePt t="28879" x="6851650" y="1781175"/>
          <p14:tracePt t="28880" x="6862763" y="1781175"/>
          <p14:tracePt t="28881" x="6869113" y="1787525"/>
          <p14:tracePt t="28882" x="6880225" y="1787525"/>
          <p14:tracePt t="28883" x="6884988" y="1787525"/>
          <p14:tracePt t="28884" x="6891338" y="1787525"/>
          <p14:tracePt t="28885" x="6908800" y="1793875"/>
          <p14:tracePt t="28887" x="6924675" y="1793875"/>
          <p14:tracePt t="28888" x="6931025" y="1793875"/>
          <p14:tracePt t="28889" x="6946900" y="1793875"/>
          <p14:tracePt t="28892" x="6964363" y="1793875"/>
          <p14:tracePt t="28894" x="6981825" y="1793875"/>
          <p14:tracePt t="28896" x="7004050" y="1798638"/>
          <p14:tracePt t="28906" x="7099300" y="1804988"/>
          <p14:tracePt t="28907" x="7110413" y="1804988"/>
          <p14:tracePt t="28909" x="7121525" y="1809750"/>
          <p14:tracePt t="28910" x="7132638" y="1809750"/>
          <p14:tracePt t="28911" x="7143750" y="1809750"/>
          <p14:tracePt t="28912" x="7154863" y="1809750"/>
          <p14:tracePt t="28913" x="7167563" y="1809750"/>
          <p14:tracePt t="28914" x="7172325" y="1809750"/>
          <p14:tracePt t="28915" x="7183438" y="1809750"/>
          <p14:tracePt t="28916" x="7189788" y="1809750"/>
          <p14:tracePt t="28917" x="7200900" y="1809750"/>
          <p14:tracePt t="28918" x="7212013" y="1809750"/>
          <p14:tracePt t="28919" x="7227888" y="1816100"/>
          <p14:tracePt t="28920" x="7234238" y="1816100"/>
          <p14:tracePt t="28921" x="7240588" y="1816100"/>
          <p14:tracePt t="28922" x="7251700" y="1816100"/>
          <p14:tracePt t="28923" x="7262813" y="1816100"/>
          <p14:tracePt t="28924" x="7273925" y="1820863"/>
          <p14:tracePt t="28926" x="7289800" y="1820863"/>
          <p14:tracePt t="28927" x="7307263" y="1820863"/>
          <p14:tracePt t="28928" x="7318375" y="1820863"/>
          <p14:tracePt t="28929" x="7329488" y="1820863"/>
          <p14:tracePt t="28930" x="7335838" y="1820863"/>
          <p14:tracePt t="28931" x="7340600" y="1820863"/>
          <p14:tracePt t="28932" x="7351713" y="1820863"/>
          <p14:tracePt t="28933" x="7369175" y="1820863"/>
          <p14:tracePt t="28934" x="7380288" y="1820863"/>
          <p14:tracePt t="28935" x="7386638" y="1820863"/>
          <p14:tracePt t="28936" x="7397750" y="1820863"/>
          <p14:tracePt t="28937" x="7408863" y="1820863"/>
          <p14:tracePt t="28938" x="7413625" y="1820863"/>
          <p14:tracePt t="28940" x="7442200" y="1820863"/>
          <p14:tracePt t="28941" x="7448550" y="1820863"/>
          <p14:tracePt t="28942" x="7453313" y="1827213"/>
          <p14:tracePt t="28943" x="7464425" y="1827213"/>
          <p14:tracePt t="28944" x="7470775" y="1827213"/>
          <p14:tracePt t="28945" x="7486650" y="1827213"/>
          <p14:tracePt t="28946" x="7497763" y="1827213"/>
          <p14:tracePt t="28947" x="7504113" y="1827213"/>
          <p14:tracePt t="28948" x="7515225" y="1827213"/>
          <p14:tracePt t="28949" x="7532688" y="1827213"/>
          <p14:tracePt t="28951" x="7543800" y="1827213"/>
          <p14:tracePt t="28952" x="7554913" y="1827213"/>
          <p14:tracePt t="28954" x="7577138" y="1827213"/>
          <p14:tracePt t="28955" x="7583488" y="1827213"/>
          <p14:tracePt t="28956" x="7588250" y="1827213"/>
          <p14:tracePt t="28957" x="7599363" y="1827213"/>
          <p14:tracePt t="28958" x="7616825" y="1827213"/>
          <p14:tracePt t="28959" x="7627938" y="1827213"/>
          <p14:tracePt t="28961" x="7639050" y="1827213"/>
          <p14:tracePt t="28962" x="7643813" y="1827213"/>
          <p14:tracePt t="28963" x="7650163" y="1827213"/>
          <p14:tracePt t="28964" x="7661275" y="1827213"/>
          <p14:tracePt t="28965" x="7678738" y="1827213"/>
          <p14:tracePt t="28966" x="7683500" y="1827213"/>
          <p14:tracePt t="28967" x="7689850" y="1827213"/>
          <p14:tracePt t="28968" x="7700963" y="1827213"/>
          <p14:tracePt t="28969" x="7705725" y="1827213"/>
          <p14:tracePt t="28970" x="7712075" y="1827213"/>
          <p14:tracePt t="28971" x="7729538" y="1827213"/>
          <p14:tracePt t="28972" x="7734300" y="1827213"/>
          <p14:tracePt t="28973" x="7745413" y="1827213"/>
          <p14:tracePt t="28975" x="7756525" y="1827213"/>
          <p14:tracePt t="28975" x="7762875" y="1827213"/>
          <p14:tracePt t="28976" x="7767638" y="1827213"/>
          <p14:tracePt t="28977" x="7778750" y="1827213"/>
          <p14:tracePt t="28978" x="7785100" y="1827213"/>
          <p14:tracePt t="28979" x="7796213" y="1827213"/>
          <p14:tracePt t="28980" x="7807325" y="1827213"/>
          <p14:tracePt t="28981" x="7818438" y="1827213"/>
          <p14:tracePt t="28983" x="7829550" y="1827213"/>
          <p14:tracePt t="28984" x="7835900" y="1827213"/>
          <p14:tracePt t="28985" x="7840663" y="1827213"/>
          <p14:tracePt t="28986" x="7853363" y="1827213"/>
          <p14:tracePt t="28987" x="7858125" y="1827213"/>
          <p14:tracePt t="28988" x="7869238" y="1827213"/>
          <p14:tracePt t="28989" x="7880350" y="1827213"/>
          <p14:tracePt t="28990" x="7886700" y="1827213"/>
          <p14:tracePt t="28991" x="7897813" y="1827213"/>
          <p14:tracePt t="28992" x="7902575" y="1827213"/>
          <p14:tracePt t="28993" x="7908925" y="1820863"/>
          <p14:tracePt t="28994" x="7920038" y="1820863"/>
          <p14:tracePt t="28995" x="7926388" y="1820863"/>
          <p14:tracePt t="28996" x="7931150" y="1820863"/>
          <p14:tracePt t="28997" x="7942263" y="1820863"/>
          <p14:tracePt t="28998" x="7959725" y="1820863"/>
          <p14:tracePt t="28999" x="7964488" y="1820863"/>
          <p14:tracePt t="29000" x="7970838" y="1820863"/>
          <p14:tracePt t="29001" x="7975600" y="1820863"/>
          <p14:tracePt t="29002" x="7986713" y="1820863"/>
          <p14:tracePt t="29004" x="7999413" y="1820863"/>
          <p14:tracePt t="29005" x="8004175" y="1820863"/>
          <p14:tracePt t="29006" x="8010525" y="1816100"/>
          <p14:tracePt t="29007" x="8021638" y="1816100"/>
          <p14:tracePt t="29008" x="8026400" y="1816100"/>
          <p14:tracePt t="29009" x="8037513" y="1816100"/>
          <p14:tracePt t="29010" x="8043863" y="1816100"/>
          <p14:tracePt t="29011" x="8054975" y="1809750"/>
          <p14:tracePt t="29012" x="8061325" y="1809750"/>
          <p14:tracePt t="29013" x="8066088" y="1809750"/>
          <p14:tracePt t="29014" x="8083550" y="1809750"/>
          <p14:tracePt t="29015" x="8088313" y="1809750"/>
          <p14:tracePt t="29017" x="8099425" y="1809750"/>
          <p14:tracePt t="29018" x="8110538" y="1809750"/>
          <p14:tracePt t="29020" x="8121650" y="1809750"/>
          <p14:tracePt t="29021" x="8128000" y="1809750"/>
          <p14:tracePt t="29023" x="8145463" y="1809750"/>
          <p14:tracePt t="29024" x="8150225" y="1809750"/>
          <p14:tracePt t="29025" x="8156575" y="1804988"/>
          <p14:tracePt t="29026" x="8167688" y="1804988"/>
          <p14:tracePt t="29028" x="8178800" y="1804988"/>
          <p14:tracePt t="29029" x="8183563" y="1804988"/>
          <p14:tracePt t="29030" x="8189913" y="1804988"/>
          <p14:tracePt t="29031" x="8201025" y="1804988"/>
          <p14:tracePt t="29032" x="8212138" y="1804988"/>
          <p14:tracePt t="29033" x="8212138" y="1798638"/>
          <p14:tracePt t="29034" x="8223250" y="1798638"/>
          <p14:tracePt t="29035" x="8234363" y="1798638"/>
          <p14:tracePt t="29037" x="8245475" y="1798638"/>
          <p14:tracePt t="29038" x="8262938" y="1798638"/>
          <p14:tracePt t="29039" x="8274050" y="1798638"/>
          <p14:tracePt t="29041" x="8280400" y="1798638"/>
          <p14:tracePt t="29042" x="8285163" y="1798638"/>
          <p14:tracePt t="29043" x="8291513" y="1798638"/>
          <p14:tracePt t="29044" x="8307388" y="1798638"/>
          <p14:tracePt t="29046" x="8318500" y="1798638"/>
          <p14:tracePt t="29047" x="8324850" y="1798638"/>
          <p14:tracePt t="29048" x="8329613" y="1793875"/>
          <p14:tracePt t="29049" x="8342313" y="1793875"/>
          <p14:tracePt t="29050" x="8347075" y="1793875"/>
          <p14:tracePt t="29051" x="8353425" y="1793875"/>
          <p14:tracePt t="29052" x="8364538" y="1793875"/>
          <p14:tracePt t="29053" x="8369300" y="1793875"/>
          <p14:tracePt t="29054" x="8375650" y="1793875"/>
          <p14:tracePt t="29055" x="8386763" y="1793875"/>
          <p14:tracePt t="29056" x="8402638" y="1793875"/>
          <p14:tracePt t="29058" x="8408988" y="1793875"/>
          <p14:tracePt t="29059" x="8420100" y="1793875"/>
          <p14:tracePt t="29060" x="8431213" y="1787525"/>
          <p14:tracePt t="29062" x="8442325" y="1787525"/>
          <p14:tracePt t="29063" x="8453438" y="1787525"/>
          <p14:tracePt t="29065" x="8470900" y="1787525"/>
          <p14:tracePt t="29066" x="8477250" y="1781175"/>
          <p14:tracePt t="29067" x="8482013" y="1781175"/>
          <p14:tracePt t="29068" x="8493125" y="1781175"/>
          <p14:tracePt t="29069" x="8499475" y="1781175"/>
          <p14:tracePt t="29070" x="8504238" y="1781175"/>
          <p14:tracePt t="29072" x="8526463" y="1781175"/>
          <p14:tracePt t="29073" x="8532813" y="1781175"/>
          <p14:tracePt t="29074" x="8537575" y="1781175"/>
          <p14:tracePt t="29075" x="8543925" y="1781175"/>
          <p14:tracePt t="29076" x="8555038" y="1781175"/>
          <p14:tracePt t="29078" x="8566150" y="1776413"/>
          <p14:tracePt t="29079" x="8583613" y="1776413"/>
          <p14:tracePt t="29080" x="8594725" y="1776413"/>
          <p14:tracePt t="29081" x="8599488" y="1776413"/>
          <p14:tracePt t="29082" x="8605838" y="1776413"/>
          <p14:tracePt t="29083" x="8612188" y="1770063"/>
          <p14:tracePt t="29084" x="8623300" y="1770063"/>
          <p14:tracePt t="29085" x="8628063" y="1770063"/>
          <p14:tracePt t="29086" x="8634413" y="1770063"/>
          <p14:tracePt t="29087" x="8645525" y="1770063"/>
          <p14:tracePt t="29088" x="8650288" y="1770063"/>
          <p14:tracePt t="29089" x="8667750" y="1770063"/>
          <p14:tracePt t="29090" x="8672513" y="1770063"/>
          <p14:tracePt t="29091" x="8685213" y="1770063"/>
          <p14:tracePt t="29092" x="8689975" y="1765300"/>
          <p14:tracePt t="29093" x="8701088" y="1765300"/>
          <p14:tracePt t="29094" x="8707438" y="1765300"/>
          <p14:tracePt t="29095" x="8718550" y="1765300"/>
          <p14:tracePt t="29096" x="8723313" y="1765300"/>
          <p14:tracePt t="29097" x="8734425" y="1758950"/>
          <p14:tracePt t="29098" x="8740775" y="1758950"/>
          <p14:tracePt t="29099" x="8751888" y="1758950"/>
          <p14:tracePt t="29100" x="8758238" y="1758950"/>
          <p14:tracePt t="29101" x="8774113" y="1758950"/>
          <p14:tracePt t="29102" x="8780463" y="1758950"/>
          <p14:tracePt t="29103" x="8791575" y="1758950"/>
          <p14:tracePt t="29104" x="8802688" y="1758950"/>
          <p14:tracePt t="29105" x="8807450" y="1754188"/>
          <p14:tracePt t="29107" x="8820150" y="1754188"/>
          <p14:tracePt t="29107" x="8824913" y="1754188"/>
          <p14:tracePt t="29108" x="8836025" y="1754188"/>
          <p14:tracePt t="29109" x="8847138" y="1747838"/>
          <p14:tracePt t="29110" x="8853488" y="1747838"/>
          <p14:tracePt t="29111" x="8869363" y="1747838"/>
          <p14:tracePt t="29113" x="8886825" y="1743075"/>
          <p14:tracePt t="29114" x="8897938" y="1743075"/>
          <p14:tracePt t="29115" x="8909050" y="1743075"/>
          <p14:tracePt t="29116" x="8915400" y="1743075"/>
          <p14:tracePt t="29117" x="8920163" y="1743075"/>
          <p14:tracePt t="29118" x="8931275" y="1743075"/>
          <p14:tracePt t="29119" x="8942388" y="1743075"/>
          <p14:tracePt t="29120" x="8953500" y="1736725"/>
          <p14:tracePt t="29121" x="8966200" y="1736725"/>
          <p14:tracePt t="29122" x="8977313" y="1736725"/>
          <p14:tracePt t="29125" x="8988425" y="1731963"/>
          <p14:tracePt t="29125" x="9004300" y="1731963"/>
          <p14:tracePt t="29126" x="9015413" y="1731963"/>
          <p14:tracePt t="29127" x="9028113" y="1731963"/>
          <p14:tracePt t="29128" x="9039225" y="1731963"/>
          <p14:tracePt t="29129" x="9050338" y="1731963"/>
          <p14:tracePt t="29130" x="9055100" y="1731963"/>
          <p14:tracePt t="29131" x="9061450" y="1731963"/>
          <p14:tracePt t="29132" x="9077325" y="1725613"/>
          <p14:tracePt t="29133" x="9088438" y="1725613"/>
          <p14:tracePt t="29134" x="9094788" y="1725613"/>
          <p14:tracePt t="29135" x="9105900" y="1720850"/>
          <p14:tracePt t="29136" x="9112250" y="1720850"/>
          <p14:tracePt t="29137" x="9123363" y="1720850"/>
          <p14:tracePt t="29138" x="9139238" y="1720850"/>
          <p14:tracePt t="29139" x="9150350" y="1714500"/>
          <p14:tracePt t="29140" x="9163050" y="1714500"/>
          <p14:tracePt t="29142" x="9178925" y="1714500"/>
          <p14:tracePt t="29143" x="9185275" y="1714500"/>
          <p14:tracePt t="29144" x="9196388" y="1714500"/>
          <p14:tracePt t="29145" x="9207500" y="1714500"/>
          <p14:tracePt t="29146" x="9218613" y="1708150"/>
          <p14:tracePt t="29147" x="9236075" y="1708150"/>
          <p14:tracePt t="29148" x="9240838" y="1708150"/>
          <p14:tracePt t="29149" x="9258300" y="1703388"/>
          <p14:tracePt t="29150" x="9269413" y="1703388"/>
          <p14:tracePt t="29152" x="9280525" y="1703388"/>
          <p14:tracePt t="29153" x="9291638" y="1703388"/>
          <p14:tracePt t="29155" x="9313863" y="1703388"/>
          <p14:tracePt t="29156" x="9324975" y="1697038"/>
          <p14:tracePt t="29157" x="9336088" y="1697038"/>
          <p14:tracePt t="29158" x="9342438" y="1697038"/>
          <p14:tracePt t="29159" x="9353550" y="1692275"/>
          <p14:tracePt t="29160" x="9371013" y="1692275"/>
          <p14:tracePt t="29161" x="9382125" y="1692275"/>
          <p14:tracePt t="29162" x="9386888" y="1692275"/>
          <p14:tracePt t="29163" x="9398000" y="1692275"/>
          <p14:tracePt t="29164" x="9409113" y="1685925"/>
          <p14:tracePt t="29165" x="9415463" y="1685925"/>
          <p14:tracePt t="29166" x="9426575" y="1685925"/>
          <p14:tracePt t="29167" x="9437688" y="1681163"/>
          <p14:tracePt t="29168" x="9448800" y="1681163"/>
          <p14:tracePt t="29169" x="9459913" y="1674813"/>
          <p14:tracePt t="29170" x="9471025" y="1674813"/>
          <p14:tracePt t="29171" x="9482138" y="1674813"/>
          <p14:tracePt t="29173" x="9499600" y="1674813"/>
          <p14:tracePt t="29174" x="9510713" y="1674813"/>
          <p14:tracePt t="29176" x="9539288" y="1670050"/>
          <p14:tracePt t="29177" x="9544050" y="1670050"/>
          <p14:tracePt t="29178" x="9555163" y="1663700"/>
          <p14:tracePt t="29179" x="9561513" y="1663700"/>
          <p14:tracePt t="29180" x="9572625" y="1663700"/>
          <p14:tracePt t="29181" x="9583738" y="1663700"/>
          <p14:tracePt t="29182" x="9594850" y="1663700"/>
          <p14:tracePt t="29183" x="9605963" y="1663700"/>
          <p14:tracePt t="29184" x="9612313" y="1658938"/>
          <p14:tracePt t="29185" x="9628188" y="1658938"/>
          <p14:tracePt t="29186" x="9634538" y="1658938"/>
          <p14:tracePt t="29187" x="9645650" y="1652588"/>
          <p14:tracePt t="29188" x="9656763" y="1652588"/>
          <p14:tracePt t="29190" x="9678988" y="1652588"/>
          <p14:tracePt t="29191" x="9690100" y="1652588"/>
          <p14:tracePt t="29192" x="9701213" y="1652588"/>
          <p14:tracePt t="29194" x="9713913" y="1647825"/>
          <p14:tracePt t="29195" x="9725025" y="1647825"/>
          <p14:tracePt t="29196" x="9740900" y="1641475"/>
          <p14:tracePt t="29197" x="9747250" y="1641475"/>
          <p14:tracePt t="29198" x="9758363" y="1641475"/>
          <p14:tracePt t="29199" x="9763125" y="1641475"/>
          <p14:tracePt t="29200" x="9780588" y="1635125"/>
          <p14:tracePt t="29201" x="9791700" y="1635125"/>
          <p14:tracePt t="29202" x="9802813" y="1635125"/>
          <p14:tracePt t="29205" x="9825038" y="1635125"/>
          <p14:tracePt t="29206" x="9836150" y="1630363"/>
          <p14:tracePt t="29207" x="9847263" y="1630363"/>
          <p14:tracePt t="29208" x="9853613" y="1624013"/>
          <p14:tracePt t="29209" x="9864725" y="1624013"/>
          <p14:tracePt t="29210" x="9871075" y="1624013"/>
          <p14:tracePt t="29211" x="9882188" y="1624013"/>
          <p14:tracePt t="29212" x="9898063" y="1624013"/>
          <p14:tracePt t="29213" x="9904413" y="1624013"/>
          <p14:tracePt t="29214" x="9915525" y="1619250"/>
          <p14:tracePt t="29215" x="9921875" y="1619250"/>
          <p14:tracePt t="29216" x="9932988" y="1619250"/>
          <p14:tracePt t="29217" x="9944100" y="1619250"/>
          <p14:tracePt t="29218" x="9948863" y="1612900"/>
          <p14:tracePt t="29219" x="9966325" y="1612900"/>
          <p14:tracePt t="29221" x="9977438" y="1612900"/>
          <p14:tracePt t="29222" x="9988550" y="1612900"/>
          <p14:tracePt t="29223" x="9999663" y="1612900"/>
          <p14:tracePt t="29225" x="10010775" y="1608138"/>
          <p14:tracePt t="29226" x="10028238" y="1608138"/>
          <p14:tracePt t="29227" x="10033000" y="1601788"/>
          <p14:tracePt t="29228" x="10039350" y="1601788"/>
          <p14:tracePt t="29229" x="10050463" y="1601788"/>
          <p14:tracePt t="29230" x="10061575" y="1601788"/>
          <p14:tracePt t="29231" x="10067925" y="1601788"/>
          <p14:tracePt t="29232" x="10072688" y="1601788"/>
          <p14:tracePt t="29233" x="10083800" y="1597025"/>
          <p14:tracePt t="29234" x="10094913" y="1597025"/>
          <p14:tracePt t="29235" x="10101263" y="1597025"/>
          <p14:tracePt t="29236" x="10106025" y="1590675"/>
          <p14:tracePt t="29237" x="10117138" y="1590675"/>
          <p14:tracePt t="29239" x="10129838" y="1590675"/>
          <p14:tracePt t="29240" x="10140950" y="1590675"/>
          <p14:tracePt t="29241" x="10152063" y="1585913"/>
          <p14:tracePt t="29242" x="10163175" y="1585913"/>
          <p14:tracePt t="29244" x="10174288" y="1579563"/>
          <p14:tracePt t="29245" x="10185400" y="1579563"/>
          <p14:tracePt t="29247" x="10196513" y="1579563"/>
          <p14:tracePt t="29248" x="10202863" y="1579563"/>
          <p14:tracePt t="29249" x="10207625" y="1579563"/>
          <p14:tracePt t="29250" x="10213975" y="1573213"/>
          <p14:tracePt t="29251" x="10218738" y="1573213"/>
          <p14:tracePt t="29252" x="10229850" y="1573213"/>
          <p14:tracePt t="29254" x="10236200" y="1573213"/>
          <p14:tracePt t="29255" x="10247313" y="1573213"/>
          <p14:tracePt t="29256" x="10252075" y="1568450"/>
          <p14:tracePt t="29257" x="10258425" y="1568450"/>
          <p14:tracePt t="29258" x="10269538" y="1568450"/>
          <p14:tracePt t="29260" x="10280650" y="1562100"/>
          <p14:tracePt t="29261" x="10291763" y="1562100"/>
          <p14:tracePt t="29263" x="10298113" y="1562100"/>
          <p14:tracePt t="29264" x="10309225" y="1557338"/>
          <p14:tracePt t="29266" x="10313988" y="1557338"/>
          <p14:tracePt t="29267" x="10320338" y="1550988"/>
          <p14:tracePt t="29268" x="10325100" y="1550988"/>
          <p14:tracePt t="29269" x="10331450" y="1550988"/>
          <p14:tracePt t="29271" x="10342563" y="1550988"/>
          <p14:tracePt t="29273" x="10348913" y="1546225"/>
          <p14:tracePt t="29274" x="10353675" y="1546225"/>
          <p14:tracePt t="29275" x="10360025" y="1546225"/>
          <p14:tracePt t="29276" x="10364788" y="1546225"/>
          <p14:tracePt t="29277" x="10371138" y="1539875"/>
          <p14:tracePt t="29278" x="10375900" y="1539875"/>
          <p14:tracePt t="29280" x="10387013" y="1535113"/>
          <p14:tracePt t="29282" x="10393363" y="1535113"/>
          <p14:tracePt t="29283" x="10398125" y="1535113"/>
          <p14:tracePt t="29285" x="10404475" y="1528763"/>
          <p14:tracePt t="29287" x="10410825" y="1528763"/>
          <p14:tracePt t="29288" x="10415588" y="1528763"/>
          <p14:tracePt t="29289" x="10421938" y="1528763"/>
          <p14:tracePt t="29290" x="10426700" y="1524000"/>
          <p14:tracePt t="29292" x="10433050" y="1524000"/>
          <p14:tracePt t="29293" x="10433050" y="1517650"/>
          <p14:tracePt t="29294" x="10437813" y="1517650"/>
          <p14:tracePt t="29295" x="10444163" y="1517650"/>
          <p14:tracePt t="29296" x="10448925" y="1517650"/>
          <p14:tracePt t="29297" x="10448925" y="1512888"/>
          <p14:tracePt t="29298" x="10455275" y="1512888"/>
          <p14:tracePt t="29300" x="10460038" y="1512888"/>
          <p14:tracePt t="29301" x="10466388" y="1512888"/>
          <p14:tracePt t="29302" x="10472738" y="1506538"/>
          <p14:tracePt t="29304" x="10477500" y="1500188"/>
          <p14:tracePt t="29306" x="10483850" y="1500188"/>
          <p14:tracePt t="29308" x="10488613" y="1500188"/>
          <p14:tracePt t="29309" x="10494963" y="1495425"/>
          <p14:tracePt t="29311" x="10499725" y="1495425"/>
          <p14:tracePt t="29313" x="10506075" y="1495425"/>
          <p14:tracePt t="29314" x="10510838" y="1495425"/>
          <p14:tracePt t="29315" x="10510838" y="1489075"/>
          <p14:tracePt t="29316" x="10517188" y="1489075"/>
          <p14:tracePt t="29318" x="10521950" y="1489075"/>
          <p14:tracePt t="29319" x="10521950" y="1484313"/>
          <p14:tracePt t="29320" x="10528300" y="1484313"/>
          <p14:tracePt t="29322" x="10528300" y="1477963"/>
          <p14:tracePt t="29323" x="10539413" y="1477963"/>
          <p14:tracePt t="29325" x="10545763" y="1477963"/>
          <p14:tracePt t="29327" x="10550525" y="1473200"/>
          <p14:tracePt t="29329" x="10556875" y="1473200"/>
          <p14:tracePt t="29331" x="10561638" y="1473200"/>
          <p14:tracePt t="29332" x="10561638" y="1466850"/>
          <p14:tracePt t="29334" x="10567988" y="1466850"/>
          <p14:tracePt t="29336" x="10572750" y="1466850"/>
          <p14:tracePt t="29337" x="10579100" y="1466850"/>
          <p14:tracePt t="29338" x="10579100" y="1462088"/>
          <p14:tracePt t="29340" x="10583863" y="1462088"/>
          <p14:tracePt t="29343" x="10590213" y="1455738"/>
          <p14:tracePt t="29345" x="10594975" y="1455738"/>
          <p14:tracePt t="29346" x="10601325" y="1450975"/>
          <p14:tracePt t="29349" x="10606088" y="1450975"/>
          <p14:tracePt t="29351" x="10606088" y="1444625"/>
          <p14:tracePt t="29352" x="10612438" y="1444625"/>
          <p14:tracePt t="29354" x="10618788" y="1444625"/>
          <p14:tracePt t="29356" x="10618788" y="1438275"/>
          <p14:tracePt t="29357" x="10623550" y="1438275"/>
          <p14:tracePt t="29358" x="10629900" y="1438275"/>
          <p14:tracePt t="29361" x="10634663" y="1433513"/>
          <p14:tracePt t="29364" x="10641013" y="1427163"/>
          <p14:tracePt t="29366" x="10645775" y="1427163"/>
          <p14:tracePt t="29367" x="10652125" y="1427163"/>
          <p14:tracePt t="29368" x="10652125" y="1422400"/>
          <p14:tracePt t="29370" x="10656888" y="1422400"/>
          <p14:tracePt t="29372" x="10663238" y="1422400"/>
          <p14:tracePt t="29373" x="10663238" y="1416050"/>
          <p14:tracePt t="29375" x="10668000" y="1416050"/>
          <p14:tracePt t="29376" x="10674350" y="1416050"/>
          <p14:tracePt t="29378" x="10674350" y="1411288"/>
          <p14:tracePt t="29380" x="10680700" y="1411288"/>
          <p14:tracePt t="29381" x="10680700" y="1404938"/>
          <p14:tracePt t="29382" x="10685463" y="1404938"/>
          <p14:tracePt t="29384" x="10691813" y="1404938"/>
          <p14:tracePt t="29385" x="10696575" y="1404938"/>
          <p14:tracePt t="29386" x="10696575" y="1400175"/>
          <p14:tracePt t="29387" x="10702925" y="1400175"/>
          <p14:tracePt t="29390" x="10707688" y="1393825"/>
          <p14:tracePt t="29392" x="10714038" y="1393825"/>
          <p14:tracePt t="29394" x="10718800" y="1393825"/>
          <p14:tracePt t="29396" x="10725150" y="1389063"/>
          <p14:tracePt t="29398" x="10725150" y="1382713"/>
          <p14:tracePt t="29399" x="10729913" y="1382713"/>
          <p14:tracePt t="29402" x="10736263" y="1382713"/>
          <p14:tracePt t="29403" x="10741025" y="1382713"/>
          <p14:tracePt t="29405" x="10741025" y="1377950"/>
          <p14:tracePt t="29407" x="10747375" y="1377950"/>
          <p14:tracePt t="29408" x="10747375" y="1371600"/>
          <p14:tracePt t="29409" x="10753725" y="1371600"/>
          <p14:tracePt t="29411" x="10758488" y="1371600"/>
          <p14:tracePt t="29412" x="10764838" y="1365250"/>
          <p14:tracePt t="29415" x="10769600" y="1360488"/>
          <p14:tracePt t="29418" x="10775950" y="1360488"/>
          <p14:tracePt t="29419" x="10775950" y="1354138"/>
          <p14:tracePt t="29420" x="10780713" y="1354138"/>
          <p14:tracePt t="29422" x="10787063" y="1354138"/>
          <p14:tracePt t="29423" x="10787063" y="1349375"/>
          <p14:tracePt t="29428" x="10798175" y="1338263"/>
          <p14:tracePt t="29430" x="10802938" y="1338263"/>
          <p14:tracePt t="29431" x="10802938" y="1331913"/>
          <p14:tracePt t="29433" x="10809288" y="1331913"/>
          <p14:tracePt t="29435" x="10815638" y="1327150"/>
          <p14:tracePt t="29438" x="10820400" y="1327150"/>
          <p14:tracePt t="29440" x="10820400" y="1320800"/>
          <p14:tracePt t="29441" x="10820400" y="1316038"/>
          <p14:tracePt t="29442" x="10826750" y="1316038"/>
          <p14:tracePt t="29444" x="10826750" y="1309688"/>
          <p14:tracePt t="29445" x="10831513" y="1309688"/>
          <p14:tracePt t="29447" x="10837863" y="1304925"/>
          <p14:tracePt t="29450" x="10842625" y="1298575"/>
          <p14:tracePt t="29452" x="10842625" y="1292225"/>
          <p14:tracePt t="29455" x="10848975" y="1292225"/>
          <p14:tracePt t="29456" x="10848975" y="1287463"/>
          <p14:tracePt t="29458" x="10853738" y="1281113"/>
          <p14:tracePt t="29459" x="10860088" y="1281113"/>
          <p14:tracePt t="29460" x="10860088" y="1276350"/>
          <p14:tracePt t="29464" x="10864850" y="1270000"/>
          <p14:tracePt t="29466" x="10864850" y="1265238"/>
          <p14:tracePt t="29469" x="10871200" y="1258888"/>
          <p14:tracePt t="29471" x="10871200" y="1254125"/>
          <p14:tracePt t="29473" x="10875963" y="1254125"/>
          <p14:tracePt t="29475" x="10875963" y="1247775"/>
          <p14:tracePt t="29476" x="10882313" y="1243013"/>
          <p14:tracePt t="29480" x="10882313" y="1236663"/>
          <p14:tracePt t="29482" x="10888663" y="1236663"/>
          <p14:tracePt t="29483" x="10888663" y="1230313"/>
          <p14:tracePt t="29487" x="10888663" y="1225550"/>
          <p14:tracePt t="29489" x="10888663" y="1219200"/>
          <p14:tracePt t="29489" x="10893425" y="1219200"/>
          <p14:tracePt t="29492" x="10893425" y="1214438"/>
          <p14:tracePt t="29496" x="10899775" y="1208088"/>
          <p14:tracePt t="29498" x="10899775" y="1203325"/>
          <p14:tracePt t="29500" x="10904538" y="1196975"/>
          <p14:tracePt t="29504" x="10904538" y="1192213"/>
          <p14:tracePt t="29508" x="10910888" y="1185863"/>
          <p14:tracePt t="29511" x="10910888" y="1181100"/>
          <p14:tracePt t="29514" x="10910888" y="1174750"/>
          <p14:tracePt t="29518" x="10915650" y="1169988"/>
          <p14:tracePt t="29522" x="10915650" y="1163638"/>
          <p14:tracePt t="29527" x="10915650" y="1157288"/>
          <p14:tracePt t="29528" x="10922000" y="1157288"/>
          <p14:tracePt t="29529" x="10922000" y="1152525"/>
          <p14:tracePt t="29533" x="10922000" y="1146175"/>
          <p14:tracePt t="29534" x="10926763" y="1146175"/>
          <p14:tracePt t="29539" x="10926763" y="1141413"/>
          <p14:tracePt t="29544" x="10926763" y="1135063"/>
          <p14:tracePt t="29546" x="10926763" y="1130300"/>
          <p14:tracePt t="29551" x="10933113" y="1130300"/>
          <p14:tracePt t="29552" x="10933113" y="1123950"/>
          <p14:tracePt t="29558" x="10933113" y="1119188"/>
          <p14:tracePt t="29564" x="10933113" y="1112838"/>
          <p14:tracePt t="29567" x="10933113" y="1108075"/>
          <p14:tracePt t="29572" x="10933113" y="1101725"/>
          <p14:tracePt t="29578" x="10933113" y="1095375"/>
          <p14:tracePt t="29579" x="10926763" y="1095375"/>
          <p14:tracePt t="29581" x="10922000" y="1090613"/>
          <p14:tracePt t="29585" x="10915650" y="1084263"/>
          <p14:tracePt t="29587" x="10915650" y="1079500"/>
          <p14:tracePt t="29589" x="10910888" y="1079500"/>
          <p14:tracePt t="29590" x="10910888" y="1073150"/>
          <p14:tracePt t="29591" x="10904538" y="1073150"/>
          <p14:tracePt t="29593" x="10899775" y="1068388"/>
          <p14:tracePt t="29594" x="10893425" y="1068388"/>
          <p14:tracePt t="29596" x="10888663" y="1062038"/>
          <p14:tracePt t="29597" x="10888663" y="1057275"/>
          <p14:tracePt t="29598" x="10882313" y="1057275"/>
          <p14:tracePt t="29599" x="10875963" y="1057275"/>
          <p14:tracePt t="29600" x="10875963" y="1050925"/>
          <p14:tracePt t="29601" x="10871200" y="1050925"/>
          <p14:tracePt t="29602" x="10864850" y="1046163"/>
          <p14:tracePt t="29603" x="10860088" y="1046163"/>
          <p14:tracePt t="29604" x="10860088" y="1039813"/>
          <p14:tracePt t="29605" x="10853738" y="1039813"/>
          <p14:tracePt t="29607" x="10842625" y="1035050"/>
          <p14:tracePt t="29609" x="10831513" y="1022350"/>
          <p14:tracePt t="29610" x="10826750" y="1022350"/>
          <p14:tracePt t="29611" x="10820400" y="1022350"/>
          <p14:tracePt t="29612" x="10815638" y="1017588"/>
          <p14:tracePt t="29614" x="10802938" y="1011238"/>
          <p14:tracePt t="29615" x="10798175" y="1011238"/>
          <p14:tracePt t="29617" x="10791825" y="1006475"/>
          <p14:tracePt t="29618" x="10780713" y="1000125"/>
          <p14:tracePt t="29620" x="10769600" y="1000125"/>
          <p14:tracePt t="29621" x="10769600" y="995363"/>
          <p14:tracePt t="29622" x="10764838" y="995363"/>
          <p14:tracePt t="29623" x="10758488" y="995363"/>
          <p14:tracePt t="29624" x="10753725" y="989013"/>
          <p14:tracePt t="29625" x="10747375" y="989013"/>
          <p14:tracePt t="29626" x="10741025" y="984250"/>
          <p14:tracePt t="29627" x="10736263" y="984250"/>
          <p14:tracePt t="29628" x="10729913" y="984250"/>
          <p14:tracePt t="29630" x="10718800" y="977900"/>
          <p14:tracePt t="29631" x="10714038" y="977900"/>
          <p14:tracePt t="29632" x="10707688" y="977900"/>
          <p14:tracePt t="29633" x="10696575" y="973138"/>
          <p14:tracePt t="29634" x="10691813" y="973138"/>
          <p14:tracePt t="29635" x="10691813" y="966788"/>
          <p14:tracePt t="29636" x="10680700" y="966788"/>
          <p14:tracePt t="29638" x="10674350" y="966788"/>
          <p14:tracePt t="29639" x="10668000" y="966788"/>
          <p14:tracePt t="29640" x="10663238" y="962025"/>
          <p14:tracePt t="29642" x="10652125" y="962025"/>
          <p14:tracePt t="29643" x="10645775" y="955675"/>
          <p14:tracePt t="29644" x="10641013" y="955675"/>
          <p14:tracePt t="29645" x="10634663" y="955675"/>
          <p14:tracePt t="29646" x="10623550" y="955675"/>
          <p14:tracePt t="29647" x="10618788" y="955675"/>
          <p14:tracePt t="29648" x="10612438" y="949325"/>
          <p14:tracePt t="29649" x="10606088" y="949325"/>
          <p14:tracePt t="29650" x="10594975" y="944563"/>
          <p14:tracePt t="29652" x="10590213" y="944563"/>
          <p14:tracePt t="29653" x="10583863" y="944563"/>
          <p14:tracePt t="29654" x="10572750" y="944563"/>
          <p14:tracePt t="29657" x="10550525" y="938213"/>
          <p14:tracePt t="29658" x="10545763" y="938213"/>
          <p14:tracePt t="29659" x="10539413" y="933450"/>
          <p14:tracePt t="29661" x="10528300" y="933450"/>
          <p14:tracePt t="29662" x="10517188" y="933450"/>
          <p14:tracePt t="29663" x="10510838" y="933450"/>
          <p14:tracePt t="29664" x="10499725" y="927100"/>
          <p14:tracePt t="29665" x="10494963" y="927100"/>
          <p14:tracePt t="29666" x="10488613" y="922338"/>
          <p14:tracePt t="29667" x="10472738" y="922338"/>
          <p14:tracePt t="29668" x="10466388" y="922338"/>
          <p14:tracePt t="29669" x="10460038" y="922338"/>
          <p14:tracePt t="29670" x="10455275" y="922338"/>
          <p14:tracePt t="29671" x="10437813" y="915988"/>
          <p14:tracePt t="29672" x="10433050" y="915988"/>
          <p14:tracePt t="29673" x="10421938" y="915988"/>
          <p14:tracePt t="29674" x="10415588" y="911225"/>
          <p14:tracePt t="29677" x="10382250" y="911225"/>
          <p14:tracePt t="29679" x="10364788" y="904875"/>
          <p14:tracePt t="29680" x="10353675" y="904875"/>
          <p14:tracePt t="29681" x="10342563" y="904875"/>
          <p14:tracePt t="29682" x="10331450" y="900113"/>
          <p14:tracePt t="29683" x="10320338" y="900113"/>
          <p14:tracePt t="29685" x="10309225" y="893763"/>
          <p14:tracePt t="29686" x="10291763" y="893763"/>
          <p14:tracePt t="29689" x="10275888" y="893763"/>
          <p14:tracePt t="29692" x="10229850" y="887413"/>
          <p14:tracePt t="29694" x="10207625" y="887413"/>
          <p14:tracePt t="29696" x="10196513" y="887413"/>
          <p14:tracePt t="29697" x="10174288" y="882650"/>
          <p14:tracePt t="29698" x="10156825" y="882650"/>
          <p14:tracePt t="29699" x="10145713" y="882650"/>
          <p14:tracePt t="29700" x="10129838" y="882650"/>
          <p14:tracePt t="29701" x="10117138" y="882650"/>
          <p14:tracePt t="29702" x="10106025" y="882650"/>
          <p14:tracePt t="29705" x="10083800" y="882650"/>
          <p14:tracePt t="29706" x="10055225" y="876300"/>
          <p14:tracePt t="29707" x="10044113" y="876300"/>
          <p14:tracePt t="29708" x="10033000" y="876300"/>
          <p14:tracePt t="29709" x="10017125" y="876300"/>
          <p14:tracePt t="29710" x="10006013" y="876300"/>
          <p14:tracePt t="29711" x="9994900" y="876300"/>
          <p14:tracePt t="29712" x="9982200" y="871538"/>
          <p14:tracePt t="29713" x="9966325" y="871538"/>
          <p14:tracePt t="29714" x="9955213" y="871538"/>
          <p14:tracePt t="29715" x="9944100" y="871538"/>
          <p14:tracePt t="29716" x="9932988" y="871538"/>
          <p14:tracePt t="29717" x="9921875" y="871538"/>
          <p14:tracePt t="29718" x="9909175" y="871538"/>
          <p14:tracePt t="29719" x="9898063" y="871538"/>
          <p14:tracePt t="29720" x="9871075" y="871538"/>
          <p14:tracePt t="29721" x="9853613" y="871538"/>
          <p14:tracePt t="29722" x="9842500" y="871538"/>
          <p14:tracePt t="29723" x="9831388" y="871538"/>
          <p14:tracePt t="29725" x="9802813" y="871538"/>
          <p14:tracePt t="29726" x="9791700" y="871538"/>
          <p14:tracePt t="29727" x="9780588" y="865188"/>
          <p14:tracePt t="29728" x="9763125" y="865188"/>
          <p14:tracePt t="29729" x="9752013" y="865188"/>
          <p14:tracePt t="29730" x="9729788" y="865188"/>
          <p14:tracePt t="29731" x="9713913" y="865188"/>
          <p14:tracePt t="29732" x="9701213" y="865188"/>
          <p14:tracePt t="29733" x="9685338" y="865188"/>
          <p14:tracePt t="29734" x="9674225" y="865188"/>
          <p14:tracePt t="29735" x="9663113" y="865188"/>
          <p14:tracePt t="29736" x="9652000" y="865188"/>
          <p14:tracePt t="29737" x="9623425" y="865188"/>
          <p14:tracePt t="29739" x="9601200" y="865188"/>
          <p14:tracePt t="29740" x="9583738" y="865188"/>
          <p14:tracePt t="29741" x="9566275" y="865188"/>
          <p14:tracePt t="29742" x="9555163" y="865188"/>
          <p14:tracePt t="29743" x="9544050" y="865188"/>
          <p14:tracePt t="29744" x="9521825" y="865188"/>
          <p14:tracePt t="29745" x="9504363" y="865188"/>
          <p14:tracePt t="29746" x="9488488" y="865188"/>
          <p14:tracePt t="29747" x="9477375" y="865188"/>
          <p14:tracePt t="29748" x="9466263" y="865188"/>
          <p14:tracePt t="29749" x="9455150" y="865188"/>
          <p14:tracePt t="29750" x="9444038" y="865188"/>
          <p14:tracePt t="29751" x="9420225" y="865188"/>
          <p14:tracePt t="29752" x="9404350" y="865188"/>
          <p14:tracePt t="29753" x="9386888" y="865188"/>
          <p14:tracePt t="29754" x="9375775" y="865188"/>
          <p14:tracePt t="29755" x="9358313" y="865188"/>
          <p14:tracePt t="29756" x="9336088" y="865188"/>
          <p14:tracePt t="29757" x="9324975" y="865188"/>
          <p14:tracePt t="29758" x="9309100" y="865188"/>
          <p14:tracePt t="29760" x="9285288" y="865188"/>
          <p14:tracePt t="29761" x="9263063" y="865188"/>
          <p14:tracePt t="29762" x="9247188" y="865188"/>
          <p14:tracePt t="29763" x="9229725" y="865188"/>
          <p14:tracePt t="29764" x="9218613" y="865188"/>
          <p14:tracePt t="29765" x="9207500" y="865188"/>
          <p14:tracePt t="29766" x="9185275" y="865188"/>
          <p14:tracePt t="29767" x="9174163" y="865188"/>
          <p14:tracePt t="29768" x="9156700" y="865188"/>
          <p14:tracePt t="29769" x="9145588" y="865188"/>
          <p14:tracePt t="29770" x="9128125" y="865188"/>
          <p14:tracePt t="29771" x="9105900" y="865188"/>
          <p14:tracePt t="29772" x="9088438" y="865188"/>
          <p14:tracePt t="29774" x="9072563" y="865188"/>
          <p14:tracePt t="29774" x="9061450" y="865188"/>
          <p14:tracePt t="29775" x="9050338" y="865188"/>
          <p14:tracePt t="29776" x="9028113" y="865188"/>
          <p14:tracePt t="29777" x="9010650" y="865188"/>
          <p14:tracePt t="29778" x="8993188" y="865188"/>
          <p14:tracePt t="29779" x="8982075" y="865188"/>
          <p14:tracePt t="29780" x="8959850" y="865188"/>
          <p14:tracePt t="29781" x="8948738" y="865188"/>
          <p14:tracePt t="29782" x="8931275" y="865188"/>
          <p14:tracePt t="29783" x="8920163" y="865188"/>
          <p14:tracePt t="29784" x="8897938" y="865188"/>
          <p14:tracePt t="29785" x="8886825" y="865188"/>
          <p14:tracePt t="29787" x="8853488" y="860425"/>
          <p14:tracePt t="29788" x="8836025" y="860425"/>
          <p14:tracePt t="29789" x="8820150" y="860425"/>
          <p14:tracePt t="29790" x="8802688" y="860425"/>
          <p14:tracePt t="29791" x="8785225" y="860425"/>
          <p14:tracePt t="29792" x="8774113" y="854075"/>
          <p14:tracePt t="29793" x="8751888" y="854075"/>
          <p14:tracePt t="29794" x="8740775" y="854075"/>
          <p14:tracePt t="29795" x="8718550" y="854075"/>
          <p14:tracePt t="29796" x="8707438" y="854075"/>
          <p14:tracePt t="29797" x="8696325" y="849313"/>
          <p14:tracePt t="29798" x="8672513" y="849313"/>
          <p14:tracePt t="29799" x="8656638" y="849313"/>
          <p14:tracePt t="29800" x="8645525" y="849313"/>
          <p14:tracePt t="29801" x="8628063" y="849313"/>
          <p14:tracePt t="29802" x="8605838" y="849313"/>
          <p14:tracePt t="29803" x="8588375" y="849313"/>
          <p14:tracePt t="29804" x="8572500" y="849313"/>
          <p14:tracePt t="29805" x="8561388" y="842963"/>
          <p14:tracePt t="29806" x="8550275" y="842963"/>
          <p14:tracePt t="29808" x="8515350" y="842963"/>
          <p14:tracePt t="29809" x="8499475" y="838200"/>
          <p14:tracePt t="29810" x="8488363" y="838200"/>
          <p14:tracePt t="29811" x="8470900" y="838200"/>
          <p14:tracePt t="29812" x="8448675" y="838200"/>
          <p14:tracePt t="29813" x="8437563" y="831850"/>
          <p14:tracePt t="29814" x="8420100" y="831850"/>
          <p14:tracePt t="29815" x="8408988" y="831850"/>
          <p14:tracePt t="29816" x="8391525" y="831850"/>
          <p14:tracePt t="29817" x="8369300" y="831850"/>
          <p14:tracePt t="29818" x="8358188" y="831850"/>
          <p14:tracePt t="29819" x="8335963" y="831850"/>
          <p14:tracePt t="29820" x="8324850" y="831850"/>
          <p14:tracePt t="29822" x="8291513" y="827088"/>
          <p14:tracePt t="29823" x="8280400" y="827088"/>
          <p14:tracePt t="29824" x="8262938" y="827088"/>
          <p14:tracePt t="29825" x="8245475" y="827088"/>
          <p14:tracePt t="29826" x="8234363" y="820738"/>
          <p14:tracePt t="29827" x="8223250" y="820738"/>
          <p14:tracePt t="29828" x="8212138" y="820738"/>
          <p14:tracePt t="29829" x="8183563" y="820738"/>
          <p14:tracePt t="29830" x="8172450" y="820738"/>
          <p14:tracePt t="29831" x="8156575" y="814388"/>
          <p14:tracePt t="29832" x="8145463" y="814388"/>
          <p14:tracePt t="29833" x="8128000" y="814388"/>
          <p14:tracePt t="29834" x="8116888" y="814388"/>
          <p14:tracePt t="29835" x="8105775" y="814388"/>
          <p14:tracePt t="29836" x="8083550" y="809625"/>
          <p14:tracePt t="29837" x="8066088" y="809625"/>
          <p14:tracePt t="29838" x="8054975" y="809625"/>
          <p14:tracePt t="29839" x="8037513" y="809625"/>
          <p14:tracePt t="29840" x="8026400" y="809625"/>
          <p14:tracePt t="29841" x="8015288" y="809625"/>
          <p14:tracePt t="29843" x="8004175" y="809625"/>
          <p14:tracePt t="29844" x="7975600" y="809625"/>
          <p14:tracePt t="29845" x="7953375" y="809625"/>
          <p14:tracePt t="29846" x="7937500" y="809625"/>
          <p14:tracePt t="29847" x="7926388" y="809625"/>
          <p14:tracePt t="29848" x="7908925" y="809625"/>
          <p14:tracePt t="29849" x="7897813" y="809625"/>
          <p14:tracePt t="29850" x="7886700" y="809625"/>
          <p14:tracePt t="29851" x="7875588" y="809625"/>
          <p14:tracePt t="29852" x="7864475" y="809625"/>
          <p14:tracePt t="29853" x="7847013" y="809625"/>
          <p14:tracePt t="29854" x="7835900" y="809625"/>
          <p14:tracePt t="29855" x="7824788" y="809625"/>
          <p14:tracePt t="29857" x="7796213" y="809625"/>
          <p14:tracePt t="29858" x="7785100" y="809625"/>
          <p14:tracePt t="29859" x="7773988" y="809625"/>
          <p14:tracePt t="29860" x="7762875" y="809625"/>
          <p14:tracePt t="29861" x="7751763" y="809625"/>
          <p14:tracePt t="29862" x="7734300" y="809625"/>
          <p14:tracePt t="29863" x="7723188" y="809625"/>
          <p14:tracePt t="29864" x="7712075" y="809625"/>
          <p14:tracePt t="29865" x="7700963" y="809625"/>
          <p14:tracePt t="29866" x="7683500" y="809625"/>
          <p14:tracePt t="29867" x="7672388" y="809625"/>
          <p14:tracePt t="29868" x="7661275" y="809625"/>
          <p14:tracePt t="29869" x="7650163" y="809625"/>
          <p14:tracePt t="29870" x="7632700" y="809625"/>
          <p14:tracePt t="29871" x="7621588" y="809625"/>
          <p14:tracePt t="29872" x="7610475" y="809625"/>
          <p14:tracePt t="29873" x="7599363" y="809625"/>
          <p14:tracePt t="29874" x="7583488" y="809625"/>
          <p14:tracePt t="29875" x="7577138" y="809625"/>
          <p14:tracePt t="29876" x="7566025" y="809625"/>
          <p14:tracePt t="29877" x="7554913" y="809625"/>
          <p14:tracePt t="29878" x="7543800" y="809625"/>
          <p14:tracePt t="29879" x="7532688" y="809625"/>
          <p14:tracePt t="29880" x="7521575" y="809625"/>
          <p14:tracePt t="29881" x="7515225" y="809625"/>
          <p14:tracePt t="29882" x="7510463" y="809625"/>
          <p14:tracePt t="29883" x="7493000" y="809625"/>
          <p14:tracePt t="29884" x="7481888" y="809625"/>
          <p14:tracePt t="29885" x="7475538" y="809625"/>
          <p14:tracePt t="29886" x="7459663" y="809625"/>
          <p14:tracePt t="29887" x="7453313" y="814388"/>
          <p14:tracePt t="29888" x="7442200" y="814388"/>
          <p14:tracePt t="29889" x="7431088" y="814388"/>
          <p14:tracePt t="29890" x="7424738" y="814388"/>
          <p14:tracePt t="29893" x="7408863" y="814388"/>
          <p14:tracePt t="29893" x="7397750" y="814388"/>
          <p14:tracePt t="29906" x="7278688" y="831850"/>
          <p14:tracePt t="29907" x="7273925" y="838200"/>
          <p14:tracePt t="29908" x="7267575" y="838200"/>
          <p14:tracePt t="29909" x="7262813" y="838200"/>
          <p14:tracePt t="29910" x="7245350" y="842963"/>
          <p14:tracePt t="29911" x="7240588" y="842963"/>
          <p14:tracePt t="29912" x="7234238" y="842963"/>
          <p14:tracePt t="29913" x="7227888" y="842963"/>
          <p14:tracePt t="29914" x="7216775" y="842963"/>
          <p14:tracePt t="29916" x="7205663" y="849313"/>
          <p14:tracePt t="29917" x="7194550" y="849313"/>
          <p14:tracePt t="29918" x="7183438" y="854075"/>
          <p14:tracePt t="29920" x="7167563" y="854075"/>
          <p14:tracePt t="29921" x="7161213" y="854075"/>
          <p14:tracePt t="29922" x="7154863" y="854075"/>
          <p14:tracePt t="29923" x="7143750" y="854075"/>
          <p14:tracePt t="29924" x="7132638" y="860425"/>
          <p14:tracePt t="29926" x="7121525" y="860425"/>
          <p14:tracePt t="29927" x="7110413" y="865188"/>
          <p14:tracePt t="29928" x="7099300" y="865188"/>
          <p14:tracePt t="29929" x="7092950" y="865188"/>
          <p14:tracePt t="29930" x="7088188" y="865188"/>
          <p14:tracePt t="29931" x="7077075" y="871538"/>
          <p14:tracePt t="29932" x="7070725" y="871538"/>
          <p14:tracePt t="29933" x="7065963" y="871538"/>
          <p14:tracePt t="29934" x="7054850" y="876300"/>
          <p14:tracePt t="29935" x="7043738" y="876300"/>
          <p14:tracePt t="29936" x="7037388" y="876300"/>
          <p14:tracePt t="29937" x="7032625" y="876300"/>
          <p14:tracePt t="29938" x="7019925" y="882650"/>
          <p14:tracePt t="29940" x="7004050" y="882650"/>
          <p14:tracePt t="29941" x="6997700" y="882650"/>
          <p14:tracePt t="29942" x="6986588" y="882650"/>
          <p14:tracePt t="29943" x="6981825" y="887413"/>
          <p14:tracePt t="29944" x="6975475" y="887413"/>
          <p14:tracePt t="29945" x="6964363" y="887413"/>
          <p14:tracePt t="29946" x="6946900" y="893763"/>
          <p14:tracePt t="29947" x="6942138" y="900113"/>
          <p14:tracePt t="29949" x="6931025" y="900113"/>
          <p14:tracePt t="29950" x="6919913" y="900113"/>
          <p14:tracePt t="29952" x="6908800" y="904875"/>
          <p14:tracePt t="29955" x="6884988" y="911225"/>
          <p14:tracePt t="29958" x="6869113" y="911225"/>
          <p14:tracePt t="29959" x="6862763" y="911225"/>
          <p14:tracePt t="29961" x="6840538" y="915988"/>
          <p14:tracePt t="29961" x="6840538" y="922338"/>
          <p14:tracePt t="29962" x="6829425" y="922338"/>
          <p14:tracePt t="29963" x="6818313" y="922338"/>
          <p14:tracePt t="29965" x="6807200" y="927100"/>
          <p14:tracePt t="29966" x="6796088" y="927100"/>
          <p14:tracePt t="29967" x="6784975" y="933450"/>
          <p14:tracePt t="29969" x="6773863" y="933450"/>
          <p14:tracePt t="29970" x="6767513" y="933450"/>
          <p14:tracePt t="29971" x="6762750" y="933450"/>
          <p14:tracePt t="29972" x="6751638" y="938213"/>
          <p14:tracePt t="29973" x="6745288" y="938213"/>
          <p14:tracePt t="29975" x="6727825" y="938213"/>
          <p14:tracePt t="29976" x="6727825" y="944563"/>
          <p14:tracePt t="29977" x="6723063" y="944563"/>
          <p14:tracePt t="29978" x="6705600" y="949325"/>
          <p14:tracePt t="29979" x="6700838" y="949325"/>
          <p14:tracePt t="29980" x="6694488" y="949325"/>
          <p14:tracePt t="29981" x="6683375" y="949325"/>
          <p14:tracePt t="29982" x="6672263" y="955675"/>
          <p14:tracePt t="29984" x="6654800" y="962025"/>
          <p14:tracePt t="29986" x="6650038" y="962025"/>
          <p14:tracePt t="29987" x="6643688" y="966788"/>
          <p14:tracePt t="29989" x="6627813" y="966788"/>
          <p14:tracePt t="29990" x="6621463" y="966788"/>
          <p14:tracePt t="29991" x="6610350" y="966788"/>
          <p14:tracePt t="29992" x="6599238" y="973138"/>
          <p14:tracePt t="29993" x="6599238" y="977900"/>
          <p14:tracePt t="29994" x="6588125" y="977900"/>
          <p14:tracePt t="29995" x="6581775" y="977900"/>
          <p14:tracePt t="29996" x="6577013" y="977900"/>
          <p14:tracePt t="29997" x="6570663" y="977900"/>
          <p14:tracePt t="29998" x="6565900" y="977900"/>
          <p14:tracePt t="29999" x="6559550" y="984250"/>
          <p14:tracePt t="30000" x="6554788" y="984250"/>
          <p14:tracePt t="30001" x="6548438" y="984250"/>
          <p14:tracePt t="30002" x="6537325" y="984250"/>
          <p14:tracePt t="30003" x="6530975" y="989013"/>
          <p14:tracePt t="30004" x="6526213" y="989013"/>
          <p14:tracePt t="30005" x="6519863" y="995363"/>
          <p14:tracePt t="30006" x="6508750" y="995363"/>
          <p14:tracePt t="30007" x="6497638" y="995363"/>
          <p14:tracePt t="30009" x="6486525" y="1000125"/>
          <p14:tracePt t="30011" x="6481763" y="1000125"/>
          <p14:tracePt t="30012" x="6475413" y="1006475"/>
          <p14:tracePt t="30013" x="6464300" y="1006475"/>
          <p14:tracePt t="30014" x="6457950" y="1006475"/>
          <p14:tracePt t="30015" x="6453188" y="1006475"/>
          <p14:tracePt t="30016" x="6446838" y="1011238"/>
          <p14:tracePt t="30017" x="6435725" y="1011238"/>
          <p14:tracePt t="30019" x="6430963" y="1011238"/>
          <p14:tracePt t="30020" x="6424613" y="1011238"/>
          <p14:tracePt t="30022" x="6413500" y="1017588"/>
          <p14:tracePt t="30024" x="6402388" y="1022350"/>
          <p14:tracePt t="30025" x="6396038" y="1022350"/>
          <p14:tracePt t="30027" x="6391275" y="1022350"/>
          <p14:tracePt t="30028" x="6384925" y="1022350"/>
          <p14:tracePt t="30029" x="6380163" y="1028700"/>
          <p14:tracePt t="30030" x="6373813" y="1028700"/>
          <p14:tracePt t="30031" x="6369050" y="1028700"/>
          <p14:tracePt t="30032" x="6362700" y="1035050"/>
          <p14:tracePt t="30033" x="6357938" y="1035050"/>
          <p14:tracePt t="30034" x="6351588" y="1035050"/>
          <p14:tracePt t="30036" x="6346825" y="1035050"/>
          <p14:tracePt t="30037" x="6340475" y="1035050"/>
          <p14:tracePt t="30038" x="6334125" y="1039813"/>
          <p14:tracePt t="30040" x="6329363" y="1039813"/>
          <p14:tracePt t="30041" x="6318250" y="1039813"/>
          <p14:tracePt t="30043" x="6311900" y="1046163"/>
          <p14:tracePt t="30045" x="6300788" y="1050925"/>
          <p14:tracePt t="30047" x="6296025" y="1050925"/>
          <p14:tracePt t="30049" x="6289675" y="1050925"/>
          <p14:tracePt t="30050" x="6284913" y="1050925"/>
          <p14:tracePt t="30051" x="6278563" y="1057275"/>
          <p14:tracePt t="30053" x="6273800" y="1057275"/>
          <p14:tracePt t="30055" x="6261100" y="1057275"/>
          <p14:tracePt t="30057" x="6256338" y="1062038"/>
          <p14:tracePt t="30059" x="6249988" y="1062038"/>
          <p14:tracePt t="30060" x="6245225" y="1062038"/>
          <p14:tracePt t="30061" x="6238875" y="1068388"/>
          <p14:tracePt t="30063" x="6234113" y="1068388"/>
          <p14:tracePt t="30064" x="6227763" y="1073150"/>
          <p14:tracePt t="30065" x="6223000" y="1073150"/>
          <p14:tracePt t="30066" x="6216650" y="1073150"/>
          <p14:tracePt t="30067" x="6211888" y="1073150"/>
          <p14:tracePt t="30069" x="6211888" y="1079500"/>
          <p14:tracePt t="30070" x="6205538" y="1079500"/>
          <p14:tracePt t="30072" x="6200775" y="1079500"/>
          <p14:tracePt t="30073" x="6194425" y="1079500"/>
          <p14:tracePt t="30074" x="6188075" y="1084263"/>
          <p14:tracePt t="30075" x="6183313" y="1084263"/>
          <p14:tracePt t="30076" x="6183313" y="1090613"/>
          <p14:tracePt t="30078" x="6176963" y="1090613"/>
          <p14:tracePt t="30079" x="6172200" y="1090613"/>
          <p14:tracePt t="30081" x="6165850" y="1095375"/>
          <p14:tracePt t="30082" x="6161088" y="1095375"/>
          <p14:tracePt t="30084" x="6154738" y="1095375"/>
          <p14:tracePt t="30085" x="6149975" y="1101725"/>
          <p14:tracePt t="30087" x="6143625" y="1101725"/>
          <p14:tracePt t="30088" x="6138863" y="1101725"/>
          <p14:tracePt t="30089" x="6132513" y="1108075"/>
          <p14:tracePt t="30093" x="6126163" y="1112838"/>
          <p14:tracePt t="30094" x="6121400" y="1112838"/>
          <p14:tracePt t="30095" x="6115050" y="1119188"/>
          <p14:tracePt t="30096" x="6110288" y="1119188"/>
          <p14:tracePt t="30099" x="6103938" y="1119188"/>
          <p14:tracePt t="30100" x="6103938" y="1123950"/>
          <p14:tracePt t="30101" x="6099175" y="1123950"/>
          <p14:tracePt t="30103" x="6092825" y="1123950"/>
          <p14:tracePt t="30104" x="6088063" y="1130300"/>
          <p14:tracePt t="30105" x="6081713" y="1135063"/>
          <p14:tracePt t="30107" x="6076950" y="1135063"/>
          <p14:tracePt t="30109" x="6070600" y="1135063"/>
          <p14:tracePt t="30110" x="6070600" y="1141413"/>
          <p14:tracePt t="30111" x="6065838" y="1141413"/>
          <p14:tracePt t="30113" x="6059488" y="1146175"/>
          <p14:tracePt t="30115" x="6053138" y="1146175"/>
          <p14:tracePt t="30116" x="6048375" y="1146175"/>
          <p14:tracePt t="30117" x="6048375" y="1152525"/>
          <p14:tracePt t="30119" x="6042025" y="1157288"/>
          <p14:tracePt t="30121" x="6037263" y="1157288"/>
          <p14:tracePt t="30123" x="6037263" y="1163638"/>
          <p14:tracePt t="30124" x="6030913" y="1163638"/>
          <p14:tracePt t="30125" x="6026150" y="1163638"/>
          <p14:tracePt t="30127" x="6026150" y="1169988"/>
          <p14:tracePt t="30128" x="6019800" y="1169988"/>
          <p14:tracePt t="30131" x="6019800" y="1174750"/>
          <p14:tracePt t="30132" x="6015038" y="1181100"/>
          <p14:tracePt t="30136" x="6008688" y="1185863"/>
          <p14:tracePt t="30140" x="6008688" y="1192213"/>
          <p14:tracePt t="30142" x="6003925" y="1192213"/>
          <p14:tracePt t="30144" x="6003925" y="1196975"/>
          <p14:tracePt t="30145" x="6003925" y="1203325"/>
          <p14:tracePt t="30148" x="5997575" y="1203325"/>
          <p14:tracePt t="30150" x="5997575" y="1208088"/>
          <p14:tracePt t="30153" x="5997575" y="1214438"/>
          <p14:tracePt t="30157" x="5997575" y="1219200"/>
          <p14:tracePt t="30158" x="5997575" y="1225550"/>
          <p14:tracePt t="30161" x="5997575" y="1230313"/>
          <p14:tracePt t="30163" x="5997575" y="1236663"/>
          <p14:tracePt t="30166" x="5997575" y="1243013"/>
          <p14:tracePt t="30167" x="5997575" y="1247775"/>
          <p14:tracePt t="30169" x="5997575" y="1254125"/>
          <p14:tracePt t="30171" x="5997575" y="1258888"/>
          <p14:tracePt t="30172" x="6003925" y="1258888"/>
          <p14:tracePt t="30174" x="6003925" y="1265238"/>
          <p14:tracePt t="30176" x="6003925" y="1270000"/>
          <p14:tracePt t="30177" x="6008688" y="1276350"/>
          <p14:tracePt t="30179" x="6008688" y="1281113"/>
          <p14:tracePt t="30182" x="6015038" y="1287463"/>
          <p14:tracePt t="30183" x="6015038" y="1292225"/>
          <p14:tracePt t="30185" x="6015038" y="1298575"/>
          <p14:tracePt t="30186" x="6019800" y="1298575"/>
          <p14:tracePt t="30187" x="6026150" y="1304925"/>
          <p14:tracePt t="30188" x="6026150" y="1309688"/>
          <p14:tracePt t="30190" x="6030913" y="1316038"/>
          <p14:tracePt t="30191" x="6037263" y="1320800"/>
          <p14:tracePt t="30193" x="6042025" y="1331913"/>
          <p14:tracePt t="30195" x="6048375" y="1331913"/>
          <p14:tracePt t="30196" x="6048375" y="1338263"/>
          <p14:tracePt t="30197" x="6053138" y="1343025"/>
          <p14:tracePt t="30198" x="6059488" y="1349375"/>
          <p14:tracePt t="30199" x="6065838" y="1354138"/>
          <p14:tracePt t="30201" x="6070600" y="1360488"/>
          <p14:tracePt t="30202" x="6076950" y="1371600"/>
          <p14:tracePt t="30204" x="6088063" y="1377950"/>
          <p14:tracePt t="30205" x="6088063" y="1382713"/>
          <p14:tracePt t="30206" x="6092825" y="1382713"/>
          <p14:tracePt t="30207" x="6099175" y="1389063"/>
          <p14:tracePt t="30208" x="6103938" y="1400175"/>
          <p14:tracePt t="30210" x="6115050" y="1404938"/>
          <p14:tracePt t="30211" x="6121400" y="1416050"/>
          <p14:tracePt t="30212" x="6132513" y="1416050"/>
          <p14:tracePt t="30214" x="6143625" y="1427163"/>
          <p14:tracePt t="30215" x="6149975" y="1433513"/>
          <p14:tracePt t="30217" x="6161088" y="1438275"/>
          <p14:tracePt t="30218" x="6172200" y="1450975"/>
          <p14:tracePt t="30219" x="6176963" y="1455738"/>
          <p14:tracePt t="30220" x="6183313" y="1455738"/>
          <p14:tracePt t="30221" x="6194425" y="1462088"/>
          <p14:tracePt t="30222" x="6200775" y="1473200"/>
          <p14:tracePt t="30223" x="6205538" y="1477963"/>
          <p14:tracePt t="30225" x="6216650" y="1484313"/>
          <p14:tracePt t="30226" x="6223000" y="1484313"/>
          <p14:tracePt t="30227" x="6227763" y="1489075"/>
          <p14:tracePt t="30228" x="6234113" y="1495425"/>
          <p14:tracePt t="30229" x="6249988" y="1500188"/>
          <p14:tracePt t="30230" x="6261100" y="1512888"/>
          <p14:tracePt t="30231" x="6267450" y="1512888"/>
          <p14:tracePt t="30232" x="6273800" y="1512888"/>
          <p14:tracePt t="30233" x="6278563" y="1524000"/>
          <p14:tracePt t="30234" x="6289675" y="1524000"/>
          <p14:tracePt t="30235" x="6300788" y="1535113"/>
          <p14:tracePt t="30236" x="6311900" y="1539875"/>
          <p14:tracePt t="30239" x="6340475" y="1550988"/>
          <p14:tracePt t="30240" x="6346825" y="1550988"/>
          <p14:tracePt t="30241" x="6351588" y="1557338"/>
          <p14:tracePt t="30242" x="6357938" y="1562100"/>
          <p14:tracePt t="30243" x="6369050" y="1562100"/>
          <p14:tracePt t="30244" x="6380163" y="1568450"/>
          <p14:tracePt t="30245" x="6391275" y="1573213"/>
          <p14:tracePt t="30246" x="6402388" y="1573213"/>
          <p14:tracePt t="30247" x="6413500" y="1585913"/>
          <p14:tracePt t="30248" x="6419850" y="1590675"/>
          <p14:tracePt t="30250" x="6430963" y="1590675"/>
          <p14:tracePt t="30250" x="6435725" y="1590675"/>
          <p14:tracePt t="30251" x="6442075" y="1597025"/>
          <p14:tracePt t="30252" x="6453188" y="1601788"/>
          <p14:tracePt t="30253" x="6469063" y="1601788"/>
          <p14:tracePt t="30254" x="6475413" y="1608138"/>
          <p14:tracePt t="30255" x="6486525" y="1612900"/>
          <p14:tracePt t="30256" x="6497638" y="1619250"/>
          <p14:tracePt t="30257" x="6503988" y="1619250"/>
          <p14:tracePt t="30258" x="6515100" y="1619250"/>
          <p14:tracePt t="30260" x="6526213" y="1624013"/>
          <p14:tracePt t="30260" x="6537325" y="1630363"/>
          <p14:tracePt t="30261" x="6548438" y="1630363"/>
          <p14:tracePt t="30262" x="6565900" y="1635125"/>
          <p14:tracePt t="30263" x="6577013" y="1641475"/>
          <p14:tracePt t="30264" x="6588125" y="1647825"/>
          <p14:tracePt t="30265" x="6592888" y="1647825"/>
          <p14:tracePt t="30266" x="6610350" y="1647825"/>
          <p14:tracePt t="30267" x="6621463" y="1652588"/>
          <p14:tracePt t="30268" x="6632575" y="1658938"/>
          <p14:tracePt t="30269" x="6643688" y="1663700"/>
          <p14:tracePt t="30270" x="6650038" y="1663700"/>
          <p14:tracePt t="30271" x="6661150" y="1663700"/>
          <p14:tracePt t="30272" x="6672263" y="1670050"/>
          <p14:tracePt t="30273" x="6683375" y="1670050"/>
          <p14:tracePt t="30274" x="6694488" y="1674813"/>
          <p14:tracePt t="30275" x="6705600" y="1674813"/>
          <p14:tracePt t="30276" x="6723063" y="1681163"/>
          <p14:tracePt t="30277" x="6734175" y="1681163"/>
          <p14:tracePt t="30278" x="6751638" y="1685925"/>
          <p14:tracePt t="30279" x="6756400" y="1692275"/>
          <p14:tracePt t="30280" x="6773863" y="1692275"/>
          <p14:tracePt t="30281" x="6778625" y="1692275"/>
          <p14:tracePt t="30282" x="6800850" y="1697038"/>
          <p14:tracePt t="30283" x="6811963" y="1697038"/>
          <p14:tracePt t="30284" x="6824663" y="1703388"/>
          <p14:tracePt t="30285" x="6835775" y="1703388"/>
          <p14:tracePt t="30286" x="6846888" y="1703388"/>
          <p14:tracePt t="30287" x="6858000" y="1703388"/>
          <p14:tracePt t="30288" x="6873875" y="1708150"/>
          <p14:tracePt t="30289" x="6884988" y="1708150"/>
          <p14:tracePt t="30290" x="6897688" y="1714500"/>
          <p14:tracePt t="30291" x="6908800" y="1714500"/>
          <p14:tracePt t="30292" x="6919913" y="1720850"/>
          <p14:tracePt t="30293" x="6931025" y="1720850"/>
          <p14:tracePt t="30294" x="6946900" y="1720850"/>
          <p14:tracePt t="30295" x="6964363" y="1720850"/>
          <p14:tracePt t="30296" x="6975475" y="1725613"/>
          <p14:tracePt t="30297" x="6986588" y="1725613"/>
          <p14:tracePt t="30298" x="6997700" y="1725613"/>
          <p14:tracePt t="30299" x="7008813" y="1731963"/>
          <p14:tracePt t="30300" x="7015163" y="1731963"/>
          <p14:tracePt t="30301" x="7032625" y="1731963"/>
          <p14:tracePt t="30302" x="7043738" y="1736725"/>
          <p14:tracePt t="30303" x="7054850" y="1736725"/>
          <p14:tracePt t="30304" x="7059613" y="1736725"/>
          <p14:tracePt t="30305" x="7070725" y="1736725"/>
          <p14:tracePt t="30306" x="7081838" y="1736725"/>
          <p14:tracePt t="30307" x="7092950" y="1736725"/>
          <p14:tracePt t="30308" x="7110413" y="1736725"/>
          <p14:tracePt t="30309" x="7121525" y="1736725"/>
          <p14:tracePt t="30310" x="7132638" y="1743075"/>
          <p14:tracePt t="30311" x="7138988" y="1743075"/>
          <p14:tracePt t="30312" x="7150100" y="1743075"/>
          <p14:tracePt t="30313" x="7167563" y="1743075"/>
          <p14:tracePt t="30315" x="7183438" y="1743075"/>
          <p14:tracePt t="30316" x="7194550" y="1743075"/>
          <p14:tracePt t="30317" x="7205663" y="1747838"/>
          <p14:tracePt t="30318" x="7212013" y="1747838"/>
          <p14:tracePt t="30319" x="7223125" y="1747838"/>
          <p14:tracePt t="30320" x="7240588" y="1747838"/>
          <p14:tracePt t="30322" x="7251700" y="1747838"/>
          <p14:tracePt t="30323" x="7262813" y="1747838"/>
          <p14:tracePt t="30324" x="7273925" y="1747838"/>
          <p14:tracePt t="30325" x="7285038" y="1747838"/>
          <p14:tracePt t="30327" x="7302500" y="1747838"/>
          <p14:tracePt t="30328" x="7313613" y="1747838"/>
          <p14:tracePt t="30329" x="7318375" y="1747838"/>
          <p14:tracePt t="30330" x="7329488" y="1747838"/>
          <p14:tracePt t="30331" x="7335838" y="1747838"/>
          <p14:tracePt t="30332" x="7346950" y="1747838"/>
          <p14:tracePt t="30333" x="7358063" y="1747838"/>
          <p14:tracePt t="30334" x="7362825" y="1747838"/>
          <p14:tracePt t="30335" x="7369175" y="1747838"/>
          <p14:tracePt t="30336" x="7380288" y="1747838"/>
          <p14:tracePt t="30337" x="7391400" y="1747838"/>
          <p14:tracePt t="30338" x="7402513" y="1747838"/>
          <p14:tracePt t="30339" x="7408863" y="1747838"/>
          <p14:tracePt t="30340" x="7419975" y="1747838"/>
          <p14:tracePt t="30341" x="7431088" y="1747838"/>
          <p14:tracePt t="30343" x="7442200" y="1747838"/>
          <p14:tracePt t="30345" x="7459663" y="1747838"/>
          <p14:tracePt t="30347" x="7470775" y="1747838"/>
          <p14:tracePt t="30348" x="7481888" y="1747838"/>
          <p14:tracePt t="30349" x="7493000" y="1747838"/>
          <p14:tracePt t="30351" x="7504113" y="1747838"/>
          <p14:tracePt t="30352" x="7515225" y="1747838"/>
          <p14:tracePt t="30353" x="7521575" y="1747838"/>
          <p14:tracePt t="30354" x="7532688" y="1747838"/>
          <p14:tracePt t="30355" x="7543800" y="1747838"/>
          <p14:tracePt t="30357" x="7554913" y="1747838"/>
          <p14:tracePt t="30358" x="7566025" y="1747838"/>
          <p14:tracePt t="30359" x="7570788" y="1747838"/>
          <p14:tracePt t="30360" x="7577138" y="1747838"/>
          <p14:tracePt t="30361" x="7583488" y="1747838"/>
          <p14:tracePt t="30362" x="7594600" y="1747838"/>
          <p14:tracePt t="30363" x="7599363" y="1747838"/>
          <p14:tracePt t="30364" x="7605713" y="1747838"/>
          <p14:tracePt t="30365" x="7616825" y="1747838"/>
          <p14:tracePt t="30366" x="7621588" y="1747838"/>
          <p14:tracePt t="30367" x="7627938" y="1747838"/>
          <p14:tracePt t="30368" x="7639050" y="1747838"/>
          <p14:tracePt t="30369" x="7650163" y="1747838"/>
          <p14:tracePt t="30371" x="7656513" y="1743075"/>
          <p14:tracePt t="30372" x="7661275" y="1743075"/>
          <p14:tracePt t="30373" x="7672388" y="1743075"/>
          <p14:tracePt t="30374" x="7678738" y="1743075"/>
          <p14:tracePt t="30375" x="7683500" y="1743075"/>
          <p14:tracePt t="30376" x="7689850" y="1743075"/>
          <p14:tracePt t="30377" x="7689850" y="1736725"/>
          <p14:tracePt t="30378" x="7700963" y="1736725"/>
          <p14:tracePt t="30379" x="7712075" y="1736725"/>
          <p14:tracePt t="30380" x="7718425" y="1736725"/>
          <p14:tracePt t="30381" x="7723188" y="1736725"/>
          <p14:tracePt t="30383" x="7729538" y="1736725"/>
          <p14:tracePt t="30384" x="7740650" y="1736725"/>
          <p14:tracePt t="30385" x="7751763" y="1736725"/>
          <p14:tracePt t="30386" x="7751763" y="1731963"/>
          <p14:tracePt t="30387" x="7756525" y="1731963"/>
          <p14:tracePt t="30388" x="7762875" y="1731963"/>
          <p14:tracePt t="30389" x="7767638" y="1731963"/>
          <p14:tracePt t="30391" x="7773988" y="1731963"/>
          <p14:tracePt t="30393" x="7791450" y="1731963"/>
          <p14:tracePt t="30394" x="7791450" y="1725613"/>
          <p14:tracePt t="30395" x="7802563" y="1725613"/>
          <p14:tracePt t="30397" x="7807325" y="1725613"/>
          <p14:tracePt t="30398" x="7813675" y="1725613"/>
          <p14:tracePt t="30399" x="7818438" y="1725613"/>
          <p14:tracePt t="30400" x="7824788" y="1725613"/>
          <p14:tracePt t="30401" x="7829550" y="1725613"/>
          <p14:tracePt t="30402" x="7829550" y="1720850"/>
          <p14:tracePt t="30403" x="7835900" y="1720850"/>
          <p14:tracePt t="30404" x="7840663" y="1720850"/>
          <p14:tracePt t="30406" x="7847013" y="1714500"/>
          <p14:tracePt t="30407" x="7853363" y="1714500"/>
          <p14:tracePt t="30408" x="7858125" y="1714500"/>
          <p14:tracePt t="30409" x="7864475" y="1714500"/>
          <p14:tracePt t="30411" x="7869238" y="1714500"/>
          <p14:tracePt t="30413" x="7875588" y="1714500"/>
          <p14:tracePt t="30414" x="7880350" y="1714500"/>
          <p14:tracePt t="30415" x="7886700" y="1708150"/>
          <p14:tracePt t="30417" x="7891463" y="1708150"/>
          <p14:tracePt t="30419" x="7897813" y="1708150"/>
          <p14:tracePt t="30421" x="7902575" y="1708150"/>
          <p14:tracePt t="30423" x="7908925" y="1708150"/>
          <p14:tracePt t="30427" x="7913688" y="1703388"/>
          <p14:tracePt t="30428" x="7920038" y="1703388"/>
          <p14:tracePt t="30429" x="7926388" y="1697038"/>
          <p14:tracePt t="30432" x="7937500" y="1697038"/>
          <p14:tracePt t="30435" x="7942263" y="1697038"/>
          <p14:tracePt t="30440" x="7948613" y="1697038"/>
          <p14:tracePt t="30444" x="7948613" y="1692275"/>
          <p14:tracePt t="30446" x="7953375" y="1692275"/>
          <p14:tracePt t="30452" x="7959725" y="1692275"/>
          <p14:tracePt t="30474" x="7953375" y="1692275"/>
          <p14:tracePt t="30479" x="7948613" y="1692275"/>
          <p14:tracePt t="30482" x="7942263" y="1692275"/>
          <p14:tracePt t="30485" x="7937500" y="1692275"/>
          <p14:tracePt t="30486" x="7931150" y="1692275"/>
          <p14:tracePt t="30489" x="7926388" y="1692275"/>
          <p14:tracePt t="30490" x="7920038" y="1692275"/>
          <p14:tracePt t="30492" x="7913688" y="1692275"/>
          <p14:tracePt t="30493" x="7908925" y="1692275"/>
          <p14:tracePt t="30494" x="7902575" y="1692275"/>
          <p14:tracePt t="30496" x="7891463" y="1692275"/>
          <p14:tracePt t="30499" x="7886700" y="1692275"/>
          <p14:tracePt t="30500" x="7875588" y="1692275"/>
          <p14:tracePt t="30501" x="7875588" y="1697038"/>
          <p14:tracePt t="30502" x="7869238" y="1697038"/>
          <p14:tracePt t="30503" x="7864475" y="1697038"/>
          <p14:tracePt t="30505" x="7853363" y="1703388"/>
          <p14:tracePt t="30506" x="7847013" y="1703388"/>
          <p14:tracePt t="30507" x="7840663" y="1703388"/>
          <p14:tracePt t="30508" x="7835900" y="1703388"/>
          <p14:tracePt t="30509" x="7829550" y="1703388"/>
          <p14:tracePt t="30510" x="7824788" y="1703388"/>
          <p14:tracePt t="30511" x="7818438" y="1703388"/>
          <p14:tracePt t="30512" x="7813675" y="1703388"/>
          <p14:tracePt t="30513" x="7807325" y="1708150"/>
          <p14:tracePt t="30515" x="7796213" y="1708150"/>
          <p14:tracePt t="30516" x="7791450" y="1708150"/>
          <p14:tracePt t="30943" x="7791450" y="1703388"/>
          <p14:tracePt t="30946" x="7785100" y="1703388"/>
          <p14:tracePt t="30949" x="7785100" y="1697038"/>
          <p14:tracePt t="30952" x="7778750" y="1697038"/>
          <p14:tracePt t="30955" x="7778750" y="1692275"/>
          <p14:tracePt t="30958" x="7778750" y="1685925"/>
          <p14:tracePt t="30961" x="7773988" y="1685925"/>
          <p14:tracePt t="30969" x="7773988" y="1681163"/>
          <p14:tracePt t="30990" x="7767638" y="1681163"/>
          <p14:tracePt t="31005" x="7762875" y="1681163"/>
          <p14:tracePt t="31010" x="7756525" y="1681163"/>
          <p14:tracePt t="31020" x="7751763" y="1681163"/>
          <p14:tracePt t="31031" x="7745413" y="1681163"/>
          <p14:tracePt t="31043" x="7740650" y="1681163"/>
          <p14:tracePt t="31049" x="7740650" y="1685925"/>
          <p14:tracePt t="31050" x="7734300" y="1685925"/>
          <p14:tracePt t="31062" x="7729538" y="1685925"/>
          <p14:tracePt t="31066" x="7729538" y="1692275"/>
          <p14:tracePt t="31075" x="7723188" y="1692275"/>
          <p14:tracePt t="31087" x="7718425" y="1692275"/>
          <p14:tracePt t="31094" x="7712075" y="1692275"/>
          <p14:tracePt t="31104" x="7705725" y="1692275"/>
          <p14:tracePt t="31115" x="7700963" y="1692275"/>
          <p14:tracePt t="31126" x="7694613" y="1692275"/>
          <p14:tracePt t="31139" x="7689850" y="1692275"/>
          <p14:tracePt t="31149" x="7683500" y="1692275"/>
          <p14:tracePt t="31198" x="7678738" y="1692275"/>
          <p14:tracePt t="31221" x="7672388" y="1692275"/>
          <p14:tracePt t="31235" x="7667625" y="1692275"/>
          <p14:tracePt t="31243" x="7661275" y="1692275"/>
          <p14:tracePt t="31262" x="7656513" y="1692275"/>
          <p14:tracePt t="31275" x="7650163" y="1692275"/>
          <p14:tracePt t="31286" x="7643813" y="1692275"/>
          <p14:tracePt t="31291" x="7639050" y="1692275"/>
          <p14:tracePt t="31296" x="7639050" y="1697038"/>
          <p14:tracePt t="31300" x="7632700" y="1697038"/>
          <p14:tracePt t="31310" x="7627938" y="1697038"/>
          <p14:tracePt t="31320" x="7621588" y="1697038"/>
          <p14:tracePt t="31324" x="7616825" y="1697038"/>
          <p14:tracePt t="31331" x="7610475" y="1697038"/>
          <p14:tracePt t="31339" x="7605713" y="1697038"/>
          <p14:tracePt t="31347" x="7599363" y="1697038"/>
          <p14:tracePt t="31350" x="7594600" y="1697038"/>
          <p14:tracePt t="31357" x="7588250" y="1697038"/>
          <p14:tracePt t="31363" x="7583488" y="1697038"/>
          <p14:tracePt t="31369" x="7577138" y="1697038"/>
          <p14:tracePt t="31371" x="7570788" y="1697038"/>
          <p14:tracePt t="31378" x="7566025" y="1697038"/>
          <p14:tracePt t="31385" x="7559675" y="1697038"/>
          <p14:tracePt t="31394" x="7554913" y="1697038"/>
          <p14:tracePt t="31399" x="7548563" y="1697038"/>
          <p14:tracePt t="31561" x="7548563" y="1703388"/>
          <p14:tracePt t="31573" x="7548563" y="1708150"/>
          <p14:tracePt t="31582" x="7548563" y="1714500"/>
          <p14:tracePt t="31585" x="7548563" y="1720850"/>
          <p14:tracePt t="31592" x="7548563" y="1725613"/>
          <p14:tracePt t="31599" x="7548563" y="1731963"/>
          <p14:tracePt t="31605" x="7548563" y="1736725"/>
          <p14:tracePt t="31608" x="7548563" y="1743075"/>
          <p14:tracePt t="31613" x="7548563" y="1747838"/>
          <p14:tracePt t="31619" x="7548563" y="1754188"/>
          <p14:tracePt t="31621" x="7554913" y="1754188"/>
          <p14:tracePt t="31625" x="7554913" y="1758950"/>
          <p14:tracePt t="31628" x="7554913" y="1765300"/>
          <p14:tracePt t="31634" x="7554913" y="1770063"/>
          <p14:tracePt t="31635" x="7559675" y="1770063"/>
          <p14:tracePt t="31642" x="7559675" y="1776413"/>
          <p14:tracePt t="31648" x="7559675" y="1781175"/>
          <p14:tracePt t="31649" x="7566025" y="1781175"/>
          <p14:tracePt t="31652" x="7566025" y="1787525"/>
          <p14:tracePt t="31662" x="7566025" y="1793875"/>
          <p14:tracePt t="31673" x="7570788" y="1798638"/>
          <p14:tracePt t="31688" x="7570788" y="1804988"/>
          <p14:tracePt t="31691" x="7577138" y="1804988"/>
          <p14:tracePt t="31692" x="7577138" y="1809750"/>
          <p14:tracePt t="31702" x="7577138" y="1816100"/>
          <p14:tracePt t="31709" x="7583488" y="1816100"/>
          <p14:tracePt t="31712" x="7583488" y="1820863"/>
          <p14:tracePt t="31720" x="7583488" y="1827213"/>
          <p14:tracePt t="31722" x="7588250" y="1827213"/>
          <p14:tracePt t="31725" x="7588250" y="1831975"/>
          <p14:tracePt t="31732" x="7588250" y="1838325"/>
          <p14:tracePt t="31733" x="7594600" y="1838325"/>
          <p14:tracePt t="31737" x="7599363" y="1838325"/>
          <p14:tracePt t="31741" x="7599363" y="1843088"/>
          <p14:tracePt t="31746" x="7605713" y="1843088"/>
          <p14:tracePt t="31750" x="7605713" y="1849438"/>
          <p14:tracePt t="31755" x="7610475" y="1849438"/>
          <p14:tracePt t="31756" x="7610475" y="1855788"/>
          <p14:tracePt t="31763" x="7616825" y="1855788"/>
          <p14:tracePt t="31767" x="7621588" y="1855788"/>
          <p14:tracePt t="31768" x="7621588" y="1860550"/>
          <p14:tracePt t="31774" x="7627938" y="1860550"/>
          <p14:tracePt t="31779" x="7632700" y="1860550"/>
          <p14:tracePt t="31781" x="7632700" y="1866900"/>
          <p14:tracePt t="31786" x="7639050" y="1866900"/>
          <p14:tracePt t="31788" x="7643813" y="1866900"/>
          <p14:tracePt t="31792" x="7650163" y="1866900"/>
          <p14:tracePt t="31795" x="7650163" y="1871663"/>
          <p14:tracePt t="31796" x="7656513" y="1871663"/>
          <p14:tracePt t="31800" x="7661275" y="1871663"/>
          <p14:tracePt t="31801" x="7667625" y="1871663"/>
          <p14:tracePt t="31802" x="7667625" y="1878013"/>
          <p14:tracePt t="31805" x="7672388" y="1878013"/>
          <p14:tracePt t="31809" x="7678738" y="1878013"/>
          <p14:tracePt t="31811" x="7683500" y="1878013"/>
          <p14:tracePt t="31812" x="7689850" y="1878013"/>
          <p14:tracePt t="31816" x="7694613" y="1882775"/>
          <p14:tracePt t="31819" x="7700963" y="1882775"/>
          <p14:tracePt t="31821" x="7705725" y="1882775"/>
          <p14:tracePt t="31822" x="7712075" y="1882775"/>
          <p14:tracePt t="31825" x="7718425" y="1882775"/>
          <p14:tracePt t="31828" x="7723188" y="1882775"/>
          <p14:tracePt t="31830" x="7729538" y="1889125"/>
          <p14:tracePt t="31831" x="7734300" y="1889125"/>
          <p14:tracePt t="31834" x="7740650" y="1889125"/>
          <p14:tracePt t="31837" x="7745413" y="1889125"/>
          <p14:tracePt t="31840" x="7751763" y="1889125"/>
          <p14:tracePt t="31842" x="7756525" y="1889125"/>
          <p14:tracePt t="31845" x="7762875" y="1889125"/>
          <p14:tracePt t="31847" x="7767638" y="1889125"/>
          <p14:tracePt t="31849" x="7767638" y="1893888"/>
          <p14:tracePt t="31851" x="7773988" y="1893888"/>
          <p14:tracePt t="31853" x="7778750" y="1893888"/>
          <p14:tracePt t="31858" x="7785100" y="1893888"/>
          <p14:tracePt t="31862" x="7791450" y="1893888"/>
          <p14:tracePt t="31868" x="7796213" y="1893888"/>
          <p14:tracePt t="31876" x="7802563" y="1893888"/>
          <p14:tracePt t="31883" x="7807325" y="1893888"/>
          <p14:tracePt t="31932" x="7807325" y="1900238"/>
          <p14:tracePt t="31933" x="7813675" y="1900238"/>
          <p14:tracePt t="31947" x="7813675" y="1905000"/>
          <p14:tracePt t="31959" x="7818438" y="1905000"/>
          <p14:tracePt t="31965" x="7818438" y="1911350"/>
          <p14:tracePt t="31972" x="7824788" y="1911350"/>
          <p14:tracePt t="31979" x="7829550" y="1911350"/>
          <p14:tracePt t="32000" x="7829550" y="1916113"/>
          <p14:tracePt t="32013" x="7824788" y="1916113"/>
          <p14:tracePt t="32017" x="7818438" y="1916113"/>
          <p14:tracePt t="32021" x="7813675" y="1916113"/>
          <p14:tracePt t="32230" x="7807325" y="1916113"/>
          <p14:tracePt t="32232" x="7802563" y="1905000"/>
          <p14:tracePt t="32235" x="7796213" y="1893888"/>
          <p14:tracePt t="32236" x="7791450" y="1889125"/>
          <p14:tracePt t="32237" x="7785100" y="1882775"/>
          <p14:tracePt t="32239" x="7773988" y="1871663"/>
          <p14:tracePt t="32240" x="7773988" y="1866900"/>
          <p14:tracePt t="32241" x="7762875" y="1866900"/>
          <p14:tracePt t="32242" x="7756525" y="1855788"/>
          <p14:tracePt t="32244" x="7751763" y="1843088"/>
          <p14:tracePt t="32246" x="7745413" y="1843088"/>
          <p14:tracePt t="32247" x="7740650" y="1838325"/>
          <p14:tracePt t="32249" x="7734300" y="1827213"/>
          <p14:tracePt t="32250" x="7729538" y="1827213"/>
          <p14:tracePt t="32251" x="7729538" y="1820863"/>
          <p14:tracePt t="32252" x="7723188" y="1816100"/>
          <p14:tracePt t="32253" x="7718425" y="1809750"/>
          <p14:tracePt t="32254" x="7712075" y="1809750"/>
          <p14:tracePt t="32255" x="7712075" y="1804988"/>
          <p14:tracePt t="32256" x="7700963" y="1798638"/>
          <p14:tracePt t="32257" x="7689850" y="1787525"/>
          <p14:tracePt t="32260" x="7672388" y="1770063"/>
          <p14:tracePt t="32261" x="7661275" y="1765300"/>
          <p14:tracePt t="32262" x="7650163" y="1754188"/>
          <p14:tracePt t="32263" x="7643813" y="1747838"/>
          <p14:tracePt t="32264" x="7627938" y="1743075"/>
          <p14:tracePt t="32265" x="7621588" y="1736725"/>
          <p14:tracePt t="32266" x="7610475" y="1725613"/>
          <p14:tracePt t="32267" x="7599363" y="1720850"/>
          <p14:tracePt t="32268" x="7583488" y="1708150"/>
          <p14:tracePt t="32269" x="7570788" y="1708150"/>
          <p14:tracePt t="32270" x="7566025" y="1703388"/>
          <p14:tracePt t="32271" x="7543800" y="1685925"/>
          <p14:tracePt t="32272" x="7532688" y="1685925"/>
          <p14:tracePt t="32274" x="7515225" y="1674813"/>
          <p14:tracePt t="32274" x="7497763" y="1663700"/>
          <p14:tracePt t="32275" x="7475538" y="1658938"/>
          <p14:tracePt t="32276" x="7464425" y="1647825"/>
          <p14:tracePt t="32277" x="7448550" y="1641475"/>
          <p14:tracePt t="32278" x="7431088" y="1635125"/>
          <p14:tracePt t="32279" x="7408863" y="1624013"/>
          <p14:tracePt t="32280" x="7397750" y="1619250"/>
          <p14:tracePt t="32281" x="7369175" y="1608138"/>
          <p14:tracePt t="32282" x="7351713" y="1597025"/>
          <p14:tracePt t="32283" x="7335838" y="1597025"/>
          <p14:tracePt t="32284" x="7302500" y="1579563"/>
          <p14:tracePt t="32285" x="7285038" y="1573213"/>
          <p14:tracePt t="32286" x="7256463" y="1562100"/>
          <p14:tracePt t="32288" x="7205663" y="1546225"/>
          <p14:tracePt t="32289" x="7172325" y="1535113"/>
          <p14:tracePt t="32290" x="7154863" y="1524000"/>
          <p14:tracePt t="32291" x="7121525" y="1512888"/>
          <p14:tracePt t="32292" x="7099300" y="1500188"/>
          <p14:tracePt t="32293" x="7065963" y="1489075"/>
          <p14:tracePt t="32294" x="7032625" y="1477963"/>
          <p14:tracePt t="32295" x="6997700" y="1466850"/>
          <p14:tracePt t="32296" x="6970713" y="1462088"/>
          <p14:tracePt t="32297" x="6935788" y="1450975"/>
          <p14:tracePt t="32298" x="6902450" y="1438275"/>
          <p14:tracePt t="32299" x="6873875" y="1433513"/>
          <p14:tracePt t="32300" x="6840538" y="1422400"/>
          <p14:tracePt t="32301" x="6807200" y="1411288"/>
          <p14:tracePt t="32302" x="6762750" y="1393825"/>
          <p14:tracePt t="32303" x="6727825" y="1382713"/>
          <p14:tracePt t="32304" x="6689725" y="1371600"/>
          <p14:tracePt t="32305" x="6654800" y="1360488"/>
          <p14:tracePt t="32306" x="6610350" y="1349375"/>
          <p14:tracePt t="32307" x="6570663" y="1338263"/>
          <p14:tracePt t="32308" x="6537325" y="1327150"/>
          <p14:tracePt t="32309" x="6492875" y="1316038"/>
          <p14:tracePt t="32310" x="6453188" y="1304925"/>
          <p14:tracePt t="32311" x="6402388" y="1287463"/>
          <p14:tracePt t="32313" x="6323013" y="1270000"/>
          <p14:tracePt t="32316" x="6234113" y="1236663"/>
          <p14:tracePt t="32317" x="6143625" y="1214438"/>
          <p14:tracePt t="32319" x="6099175" y="1203325"/>
          <p14:tracePt t="32320" x="6015038" y="1181100"/>
          <p14:tracePt t="32321" x="5953125" y="1169988"/>
          <p14:tracePt t="32323" x="5868988" y="1146175"/>
          <p14:tracePt t="32324" x="5811838" y="1135063"/>
          <p14:tracePt t="32325" x="5756275" y="1119188"/>
          <p14:tracePt t="32326" x="5710238" y="1108075"/>
          <p14:tracePt t="32327" x="5661025" y="1090613"/>
          <p14:tracePt t="32328" x="5621338" y="1079500"/>
          <p14:tracePt t="32329" x="5564188" y="1068388"/>
          <p14:tracePt t="32330" x="5508625" y="1057275"/>
          <p14:tracePt t="32331" x="5457825" y="1046163"/>
          <p14:tracePt t="32332" x="5395913" y="1028700"/>
          <p14:tracePt t="32333" x="5340350" y="1017588"/>
          <p14:tracePt t="32334" x="5289550" y="1006475"/>
          <p14:tracePt t="32335" x="5232400" y="989013"/>
          <p14:tracePt t="32336" x="5183188" y="977900"/>
          <p14:tracePt t="32337" x="5126038" y="966788"/>
          <p14:tracePt t="32338" x="5075238" y="955675"/>
          <p14:tracePt t="32339" x="5002213" y="938213"/>
          <p14:tracePt t="32340" x="4940300" y="927100"/>
          <p14:tracePt t="32341" x="4889500" y="911225"/>
          <p14:tracePt t="32342" x="4829175" y="900113"/>
          <p14:tracePt t="32344" x="4721225" y="876300"/>
          <p14:tracePt t="32345" x="4665663" y="865188"/>
          <p14:tracePt t="32346" x="4592638" y="842963"/>
          <p14:tracePt t="32347" x="4535488" y="831850"/>
          <p14:tracePt t="32348" x="4486275" y="820738"/>
          <p14:tracePt t="32350" x="4362450" y="798513"/>
          <p14:tracePt t="32351" x="4300538" y="781050"/>
          <p14:tracePt t="32352" x="4249738" y="765175"/>
          <p14:tracePt t="32353" x="4192588" y="752475"/>
          <p14:tracePt t="32354" x="4125913" y="741363"/>
          <p14:tracePt t="32355" x="4064000" y="730250"/>
          <p14:tracePt t="32357" x="3951288" y="708025"/>
          <p14:tracePt t="32358" x="3884613" y="696913"/>
          <p14:tracePt t="32359" x="3822700" y="674688"/>
          <p14:tracePt t="32360" x="3765550" y="663575"/>
          <p14:tracePt t="32362" x="3714750" y="657225"/>
          <p14:tracePt t="32363" x="3586163" y="630238"/>
          <p14:tracePt t="32364" x="3524250" y="612775"/>
          <p14:tracePt t="32365" x="3468688" y="601663"/>
          <p14:tracePt t="32366" x="3400425" y="590550"/>
          <p14:tracePt t="32367" x="3344863" y="579438"/>
          <p14:tracePt t="32368" x="3294063" y="568325"/>
          <p14:tracePt t="32369" x="3238500" y="557213"/>
          <p14:tracePt t="32371" x="3119438" y="528638"/>
          <p14:tracePt t="32372" x="3057525" y="517525"/>
          <p14:tracePt t="32373" x="2995613" y="506413"/>
          <p14:tracePt t="32375" x="2889250" y="484188"/>
          <p14:tracePt t="32376" x="2833688" y="471488"/>
          <p14:tracePt t="32377" x="2765425" y="449263"/>
          <p14:tracePt t="32378" x="2714625" y="438150"/>
          <p14:tracePt t="32379" x="2659063" y="427038"/>
          <p14:tracePt t="32380" x="2601913" y="415925"/>
          <p14:tracePt t="32381" x="2535238" y="404813"/>
          <p14:tracePt t="32382" x="2484438" y="393700"/>
          <p14:tracePt t="32383" x="2428875" y="376238"/>
          <p14:tracePt t="32384" x="2378075" y="365125"/>
          <p14:tracePt t="32385" x="2320925" y="354013"/>
          <p14:tracePt t="32386" x="2265363" y="342900"/>
          <p14:tracePt t="32387" x="2209800" y="331788"/>
          <p14:tracePt t="32388" x="2159000" y="320675"/>
          <p14:tracePt t="32389" x="2097088" y="303213"/>
          <p14:tracePt t="32390" x="2046288" y="287338"/>
          <p14:tracePt t="32392" x="1939925" y="263525"/>
          <p14:tracePt t="32393" x="1882775" y="252413"/>
          <p14:tracePt t="32394" x="1831975" y="236538"/>
          <p14:tracePt t="32395" x="1776413" y="225425"/>
          <p14:tracePt t="32396" x="1731963" y="214313"/>
          <p14:tracePt t="32397" x="1670050" y="196850"/>
          <p14:tracePt t="32398" x="1624013" y="185738"/>
          <p14:tracePt t="32399" x="1573213" y="174625"/>
          <p14:tracePt t="32400" x="1511300" y="157163"/>
          <p14:tracePt t="32401" x="1466850" y="146050"/>
          <p14:tracePt t="32402" x="1411288" y="134938"/>
          <p14:tracePt t="32403" x="1371600" y="123825"/>
          <p14:tracePt t="32404" x="1320800" y="112713"/>
          <p14:tracePt t="32406" x="1219200" y="79375"/>
          <p14:tracePt t="32407" x="1181100" y="73025"/>
          <p14:tracePt t="32408" x="1123950" y="55563"/>
          <p14:tracePt t="32409" x="1079500" y="44450"/>
          <p14:tracePt t="32410" x="1039813" y="33338"/>
          <p14:tracePt t="32411" x="995363" y="22225"/>
          <p14:tracePt t="32412" x="955675" y="11113"/>
          <p14:tracePt t="32413" x="900113" y="0"/>
        </p14:tracePtLst>
      </p14:laserTraceLst>
    </p:ext>
  </p:extLs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9A19BBDB-70BD-418A-B330-894A97070711}"/>
              </a:ext>
            </a:extLst>
          </p:cNvPr>
          <p:cNvSpPr>
            <a:spLocks noGrp="1"/>
          </p:cNvSpPr>
          <p:nvPr>
            <p:ph type="ftr" sz="quarter" idx="11"/>
          </p:nvPr>
        </p:nvSpPr>
        <p:spPr/>
        <p:txBody>
          <a:bodyPr/>
          <a:lstStyle/>
          <a:p>
            <a:r>
              <a:rPr lang="en-US"/>
              <a:t>Speaker: </a:t>
            </a:r>
            <a:r>
              <a:rPr lang="en-US">
                <a:ea typeface="+mn-lt"/>
                <a:cs typeface="+mn-lt"/>
              </a:rPr>
              <a:t>Eric Lieu</a:t>
            </a:r>
            <a:endParaRPr lang="en-US">
              <a:cs typeface="Calibri"/>
            </a:endParaRPr>
          </a:p>
        </p:txBody>
      </p:sp>
      <p:sp>
        <p:nvSpPr>
          <p:cNvPr id="2" name="Slide Number Placeholder 1">
            <a:extLst>
              <a:ext uri="{FF2B5EF4-FFF2-40B4-BE49-F238E27FC236}">
                <a16:creationId xmlns:a16="http://schemas.microsoft.com/office/drawing/2014/main" id="{CAD7D34E-F029-4FBD-8D21-45D62415C066}"/>
              </a:ext>
            </a:extLst>
          </p:cNvPr>
          <p:cNvSpPr>
            <a:spLocks noGrp="1"/>
          </p:cNvSpPr>
          <p:nvPr>
            <p:ph type="sldNum" sz="quarter" idx="12"/>
          </p:nvPr>
        </p:nvSpPr>
        <p:spPr/>
        <p:txBody>
          <a:bodyPr/>
          <a:lstStyle/>
          <a:p>
            <a:fld id="{D57F1E4F-1CFF-5643-939E-217C01CDF565}" type="slidenum">
              <a:rPr lang="en-US" smtClean="0"/>
              <a:pPr/>
              <a:t>66</a:t>
            </a:fld>
            <a:endParaRPr lang="en-US"/>
          </a:p>
        </p:txBody>
      </p:sp>
      <p:sp>
        <p:nvSpPr>
          <p:cNvPr id="7" name="TextBox 6">
            <a:extLst>
              <a:ext uri="{FF2B5EF4-FFF2-40B4-BE49-F238E27FC236}">
                <a16:creationId xmlns:a16="http://schemas.microsoft.com/office/drawing/2014/main" id="{40608D76-A69F-48E8-B544-5D0954BD42E7}"/>
              </a:ext>
            </a:extLst>
          </p:cNvPr>
          <p:cNvSpPr txBox="1"/>
          <p:nvPr/>
        </p:nvSpPr>
        <p:spPr>
          <a:xfrm>
            <a:off x="1229199" y="0"/>
            <a:ext cx="4570997" cy="769441"/>
          </a:xfrm>
          <a:prstGeom prst="rect">
            <a:avLst/>
          </a:prstGeom>
          <a:noFill/>
        </p:spPr>
        <p:txBody>
          <a:bodyPr wrap="square" lIns="91440" tIns="45720" rIns="91440" bIns="45720" anchor="t">
            <a:spAutoFit/>
          </a:bodyPr>
          <a:lstStyle/>
          <a:p>
            <a:r>
              <a:rPr lang="en-US" sz="4400">
                <a:solidFill>
                  <a:schemeClr val="tx1">
                    <a:lumMod val="75000"/>
                    <a:lumOff val="25000"/>
                  </a:schemeClr>
                </a:solidFill>
              </a:rPr>
              <a:t>Roadway Summary</a:t>
            </a:r>
            <a:endParaRPr lang="en-US" sz="4400">
              <a:solidFill>
                <a:schemeClr val="tx1">
                  <a:lumMod val="75000"/>
                  <a:lumOff val="25000"/>
                </a:schemeClr>
              </a:solidFill>
              <a:cs typeface="Calibri"/>
            </a:endParaRPr>
          </a:p>
        </p:txBody>
      </p:sp>
      <p:cxnSp>
        <p:nvCxnSpPr>
          <p:cNvPr id="16" name="Straight Connector 15">
            <a:extLst>
              <a:ext uri="{FF2B5EF4-FFF2-40B4-BE49-F238E27FC236}">
                <a16:creationId xmlns:a16="http://schemas.microsoft.com/office/drawing/2014/main" id="{1FDEA767-57E7-4F0A-8D1B-EED535D9EEB7}"/>
              </a:ext>
            </a:extLst>
          </p:cNvPr>
          <p:cNvCxnSpPr>
            <a:cxnSpLocks/>
          </p:cNvCxnSpPr>
          <p:nvPr/>
        </p:nvCxnSpPr>
        <p:spPr>
          <a:xfrm flipH="1">
            <a:off x="1331668" y="769441"/>
            <a:ext cx="5244153"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608F381-1727-4E3C-A9A0-C1D5116AF2B6}"/>
              </a:ext>
            </a:extLst>
          </p:cNvPr>
          <p:cNvSpPr txBox="1"/>
          <p:nvPr/>
        </p:nvSpPr>
        <p:spPr>
          <a:xfrm>
            <a:off x="292769" y="974558"/>
            <a:ext cx="5122045"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t>Each roadway is created with design constraints and specifications in mind:</a:t>
            </a:r>
            <a:endParaRPr lang="en-US">
              <a:cs typeface="Calibri"/>
            </a:endParaRPr>
          </a:p>
          <a:p>
            <a:pPr marL="742950" lvl="1" indent="-285750">
              <a:buFont typeface="Courier New"/>
              <a:buChar char="o"/>
            </a:pPr>
            <a:r>
              <a:rPr lang="en-US">
                <a:cs typeface="Calibri"/>
              </a:rPr>
              <a:t>Maximum grade of 16%</a:t>
            </a:r>
          </a:p>
          <a:p>
            <a:pPr marL="742950" lvl="1" indent="-285750">
              <a:buFont typeface="Courier New"/>
              <a:buChar char="o"/>
            </a:pPr>
            <a:r>
              <a:rPr lang="en-US">
                <a:cs typeface="Calibri"/>
              </a:rPr>
              <a:t>Average End Method </a:t>
            </a:r>
          </a:p>
          <a:p>
            <a:pPr marL="742950" lvl="1" indent="-285750">
              <a:buFont typeface="Courier New"/>
              <a:buChar char="o"/>
            </a:pPr>
            <a:r>
              <a:rPr lang="en-US">
                <a:cs typeface="Calibri"/>
              </a:rPr>
              <a:t>Single-lane roads, 2 ft shoulder, minimum of 1 turnout</a:t>
            </a:r>
          </a:p>
          <a:p>
            <a:pPr marL="742950" lvl="1" indent="-285750">
              <a:buFont typeface="Courier New"/>
              <a:buChar char="o"/>
            </a:pPr>
            <a:endParaRPr lang="en-US">
              <a:cs typeface="Calibri"/>
            </a:endParaRPr>
          </a:p>
          <a:p>
            <a:endParaRPr lang="en-US">
              <a:cs typeface="Calibri"/>
            </a:endParaRPr>
          </a:p>
          <a:p>
            <a:endParaRPr lang="en-US">
              <a:cs typeface="Calibri"/>
            </a:endParaRPr>
          </a:p>
        </p:txBody>
      </p:sp>
      <p:graphicFrame>
        <p:nvGraphicFramePr>
          <p:cNvPr id="6" name="Table 7">
            <a:extLst>
              <a:ext uri="{FF2B5EF4-FFF2-40B4-BE49-F238E27FC236}">
                <a16:creationId xmlns:a16="http://schemas.microsoft.com/office/drawing/2014/main" id="{8F07927D-7B18-47A0-A496-1FAA0CD47341}"/>
              </a:ext>
            </a:extLst>
          </p:cNvPr>
          <p:cNvGraphicFramePr>
            <a:graphicFrameLocks noGrp="1"/>
          </p:cNvGraphicFramePr>
          <p:nvPr>
            <p:extLst>
              <p:ext uri="{D42A27DB-BD31-4B8C-83A1-F6EECF244321}">
                <p14:modId xmlns:p14="http://schemas.microsoft.com/office/powerpoint/2010/main" val="338130851"/>
              </p:ext>
            </p:extLst>
          </p:nvPr>
        </p:nvGraphicFramePr>
        <p:xfrm>
          <a:off x="404602" y="2989901"/>
          <a:ext cx="11199727" cy="2794515"/>
        </p:xfrm>
        <a:graphic>
          <a:graphicData uri="http://schemas.openxmlformats.org/drawingml/2006/table">
            <a:tbl>
              <a:tblPr firstRow="1" bandRow="1">
                <a:tableStyleId>{5C22544A-7EE6-4342-B048-85BDC9FD1C3A}</a:tableStyleId>
              </a:tblPr>
              <a:tblGrid>
                <a:gridCol w="1885436">
                  <a:extLst>
                    <a:ext uri="{9D8B030D-6E8A-4147-A177-3AD203B41FA5}">
                      <a16:colId xmlns:a16="http://schemas.microsoft.com/office/drawing/2014/main" val="500193438"/>
                    </a:ext>
                  </a:extLst>
                </a:gridCol>
                <a:gridCol w="1862858">
                  <a:extLst>
                    <a:ext uri="{9D8B030D-6E8A-4147-A177-3AD203B41FA5}">
                      <a16:colId xmlns:a16="http://schemas.microsoft.com/office/drawing/2014/main" val="3046427490"/>
                    </a:ext>
                  </a:extLst>
                </a:gridCol>
                <a:gridCol w="1862858">
                  <a:extLst>
                    <a:ext uri="{9D8B030D-6E8A-4147-A177-3AD203B41FA5}">
                      <a16:colId xmlns:a16="http://schemas.microsoft.com/office/drawing/2014/main" val="3001696415"/>
                    </a:ext>
                  </a:extLst>
                </a:gridCol>
                <a:gridCol w="1865100">
                  <a:extLst>
                    <a:ext uri="{9D8B030D-6E8A-4147-A177-3AD203B41FA5}">
                      <a16:colId xmlns:a16="http://schemas.microsoft.com/office/drawing/2014/main" val="1318233109"/>
                    </a:ext>
                  </a:extLst>
                </a:gridCol>
                <a:gridCol w="1860617">
                  <a:extLst>
                    <a:ext uri="{9D8B030D-6E8A-4147-A177-3AD203B41FA5}">
                      <a16:colId xmlns:a16="http://schemas.microsoft.com/office/drawing/2014/main" val="1487641781"/>
                    </a:ext>
                  </a:extLst>
                </a:gridCol>
                <a:gridCol w="1862858">
                  <a:extLst>
                    <a:ext uri="{9D8B030D-6E8A-4147-A177-3AD203B41FA5}">
                      <a16:colId xmlns:a16="http://schemas.microsoft.com/office/drawing/2014/main" val="3574012501"/>
                    </a:ext>
                  </a:extLst>
                </a:gridCol>
              </a:tblGrid>
              <a:tr h="430887">
                <a:tc>
                  <a:txBody>
                    <a:bodyPr/>
                    <a:lstStyle/>
                    <a:p>
                      <a:endParaRPr lang="en-US"/>
                    </a:p>
                  </a:txBody>
                  <a:tcPr/>
                </a:tc>
                <a:tc>
                  <a:txBody>
                    <a:bodyPr/>
                    <a:lstStyle/>
                    <a:p>
                      <a:r>
                        <a:rPr lang="en-US"/>
                        <a:t>Road 1</a:t>
                      </a:r>
                    </a:p>
                  </a:txBody>
                  <a:tcPr/>
                </a:tc>
                <a:tc>
                  <a:txBody>
                    <a:bodyPr/>
                    <a:lstStyle/>
                    <a:p>
                      <a:r>
                        <a:rPr lang="en-US"/>
                        <a:t>Road 2</a:t>
                      </a:r>
                    </a:p>
                  </a:txBody>
                  <a:tcPr/>
                </a:tc>
                <a:tc>
                  <a:txBody>
                    <a:bodyPr/>
                    <a:lstStyle/>
                    <a:p>
                      <a:r>
                        <a:rPr lang="en-US"/>
                        <a:t>Retaining Wall</a:t>
                      </a:r>
                    </a:p>
                  </a:txBody>
                  <a:tcPr/>
                </a:tc>
                <a:tc>
                  <a:txBody>
                    <a:bodyPr/>
                    <a:lstStyle/>
                    <a:p>
                      <a:r>
                        <a:rPr lang="en-US"/>
                        <a:t>Hammer-Head</a:t>
                      </a:r>
                    </a:p>
                  </a:txBody>
                  <a:tcPr/>
                </a:tc>
                <a:tc>
                  <a:txBody>
                    <a:bodyPr/>
                    <a:lstStyle/>
                    <a:p>
                      <a:r>
                        <a:rPr lang="en-US"/>
                        <a:t>Total</a:t>
                      </a:r>
                    </a:p>
                  </a:txBody>
                  <a:tcPr/>
                </a:tc>
                <a:extLst>
                  <a:ext uri="{0D108BD9-81ED-4DB2-BD59-A6C34878D82A}">
                    <a16:rowId xmlns:a16="http://schemas.microsoft.com/office/drawing/2014/main" val="1829172243"/>
                  </a:ext>
                </a:extLst>
              </a:tr>
              <a:tr h="430887">
                <a:tc>
                  <a:txBody>
                    <a:bodyPr/>
                    <a:lstStyle/>
                    <a:p>
                      <a:r>
                        <a:rPr lang="en-US"/>
                        <a:t>Total Length</a:t>
                      </a:r>
                    </a:p>
                  </a:txBody>
                  <a:tcPr/>
                </a:tc>
                <a:tc>
                  <a:txBody>
                    <a:bodyPr/>
                    <a:lstStyle/>
                    <a:p>
                      <a:pPr algn="ctr"/>
                      <a:r>
                        <a:rPr lang="en-US"/>
                        <a:t>750 ft</a:t>
                      </a:r>
                    </a:p>
                  </a:txBody>
                  <a:tcPr/>
                </a:tc>
                <a:tc>
                  <a:txBody>
                    <a:bodyPr/>
                    <a:lstStyle/>
                    <a:p>
                      <a:pPr algn="ctr"/>
                      <a:r>
                        <a:rPr lang="en-US"/>
                        <a:t>400 ft</a:t>
                      </a:r>
                    </a:p>
                  </a:txBody>
                  <a:tcPr/>
                </a:tc>
                <a:tc>
                  <a:txBody>
                    <a:bodyPr/>
                    <a:lstStyle/>
                    <a:p>
                      <a:pPr algn="ctr"/>
                      <a:r>
                        <a:rPr lang="en-US"/>
                        <a:t>700 ft</a:t>
                      </a:r>
                    </a:p>
                  </a:txBody>
                  <a:tcPr/>
                </a:tc>
                <a:tc>
                  <a:txBody>
                    <a:bodyPr/>
                    <a:lstStyle/>
                    <a:p>
                      <a:pPr algn="ctr"/>
                      <a:r>
                        <a:rPr lang="en-US"/>
                        <a:t>96 ft</a:t>
                      </a:r>
                    </a:p>
                  </a:txBody>
                  <a:tcPr/>
                </a:tc>
                <a:tc>
                  <a:txBody>
                    <a:bodyPr/>
                    <a:lstStyle/>
                    <a:p>
                      <a:pPr algn="ctr"/>
                      <a:r>
                        <a:rPr lang="en-US"/>
                        <a:t>1946 ft</a:t>
                      </a:r>
                    </a:p>
                  </a:txBody>
                  <a:tcPr/>
                </a:tc>
                <a:extLst>
                  <a:ext uri="{0D108BD9-81ED-4DB2-BD59-A6C34878D82A}">
                    <a16:rowId xmlns:a16="http://schemas.microsoft.com/office/drawing/2014/main" val="4057713296"/>
                  </a:ext>
                </a:extLst>
              </a:tr>
              <a:tr h="430887">
                <a:tc>
                  <a:txBody>
                    <a:bodyPr/>
                    <a:lstStyle/>
                    <a:p>
                      <a:r>
                        <a:rPr lang="en-US"/>
                        <a:t>Average Grade</a:t>
                      </a:r>
                    </a:p>
                  </a:txBody>
                  <a:tcPr/>
                </a:tc>
                <a:tc>
                  <a:txBody>
                    <a:bodyPr/>
                    <a:lstStyle/>
                    <a:p>
                      <a:pPr algn="ctr"/>
                      <a:r>
                        <a:rPr lang="en-US"/>
                        <a:t>15%</a:t>
                      </a:r>
                    </a:p>
                  </a:txBody>
                  <a:tcPr/>
                </a:tc>
                <a:tc>
                  <a:txBody>
                    <a:bodyPr/>
                    <a:lstStyle/>
                    <a:p>
                      <a:pPr algn="ctr"/>
                      <a:r>
                        <a:rPr lang="en-US"/>
                        <a:t>10%</a:t>
                      </a:r>
                    </a:p>
                  </a:txBody>
                  <a:tcPr/>
                </a:tc>
                <a:tc>
                  <a:txBody>
                    <a:bodyPr/>
                    <a:lstStyle/>
                    <a:p>
                      <a:pPr algn="ctr"/>
                      <a:r>
                        <a:rPr lang="en-US"/>
                        <a:t>15%</a:t>
                      </a:r>
                    </a:p>
                  </a:txBody>
                  <a:tcPr/>
                </a:tc>
                <a:tc>
                  <a:txBody>
                    <a:bodyPr/>
                    <a:lstStyle/>
                    <a:p>
                      <a:pPr algn="ctr"/>
                      <a:r>
                        <a:rPr lang="en-US"/>
                        <a:t>- </a:t>
                      </a:r>
                    </a:p>
                  </a:txBody>
                  <a:tcPr/>
                </a:tc>
                <a:tc>
                  <a:txBody>
                    <a:bodyPr/>
                    <a:lstStyle/>
                    <a:p>
                      <a:pPr algn="ctr"/>
                      <a:r>
                        <a:rPr lang="en-US"/>
                        <a:t>- </a:t>
                      </a:r>
                    </a:p>
                  </a:txBody>
                  <a:tcPr/>
                </a:tc>
                <a:extLst>
                  <a:ext uri="{0D108BD9-81ED-4DB2-BD59-A6C34878D82A}">
                    <a16:rowId xmlns:a16="http://schemas.microsoft.com/office/drawing/2014/main" val="689714709"/>
                  </a:ext>
                </a:extLst>
              </a:tr>
              <a:tr h="430887">
                <a:tc>
                  <a:txBody>
                    <a:bodyPr/>
                    <a:lstStyle/>
                    <a:p>
                      <a:r>
                        <a:rPr lang="en-US"/>
                        <a:t>Cut</a:t>
                      </a:r>
                    </a:p>
                  </a:txBody>
                  <a:tcPr/>
                </a:tc>
                <a:tc>
                  <a:txBody>
                    <a:bodyPr/>
                    <a:lstStyle/>
                    <a:p>
                      <a:pPr lvl="0" algn="ctr">
                        <a:buNone/>
                      </a:pPr>
                      <a:r>
                        <a:rPr lang="en-US">
                          <a:effectLst/>
                        </a:rPr>
                        <a:t>2,215 cubic yards</a:t>
                      </a:r>
                    </a:p>
                  </a:txBody>
                  <a:tcPr/>
                </a:tc>
                <a:tc>
                  <a:txBody>
                    <a:bodyPr/>
                    <a:lstStyle/>
                    <a:p>
                      <a:pPr algn="ctr"/>
                      <a:r>
                        <a:rPr lang="en-US"/>
                        <a:t>921 cubic yards</a:t>
                      </a:r>
                    </a:p>
                  </a:txBody>
                  <a:tcPr/>
                </a:tc>
                <a:tc>
                  <a:txBody>
                    <a:bodyPr/>
                    <a:lstStyle/>
                    <a:p>
                      <a:pPr algn="ctr"/>
                      <a:r>
                        <a:rPr lang="en-US"/>
                        <a:t>1,633 cubic yards</a:t>
                      </a:r>
                    </a:p>
                  </a:txBody>
                  <a:tcPr/>
                </a:tc>
                <a:tc>
                  <a:txBody>
                    <a:bodyPr/>
                    <a:lstStyle/>
                    <a:p>
                      <a:pPr algn="ctr"/>
                      <a:r>
                        <a:rPr lang="en-US"/>
                        <a:t>38 cubic yards</a:t>
                      </a:r>
                    </a:p>
                  </a:txBody>
                  <a:tcPr/>
                </a:tc>
                <a:tc>
                  <a:txBody>
                    <a:bodyPr/>
                    <a:lstStyle/>
                    <a:p>
                      <a:pPr algn="ctr"/>
                      <a:r>
                        <a:rPr lang="en-US"/>
                        <a:t>6,429 cubic yards</a:t>
                      </a:r>
                    </a:p>
                  </a:txBody>
                  <a:tcPr/>
                </a:tc>
                <a:extLst>
                  <a:ext uri="{0D108BD9-81ED-4DB2-BD59-A6C34878D82A}">
                    <a16:rowId xmlns:a16="http://schemas.microsoft.com/office/drawing/2014/main" val="280313318"/>
                  </a:ext>
                </a:extLst>
              </a:tr>
              <a:tr h="430887">
                <a:tc>
                  <a:txBody>
                    <a:bodyPr/>
                    <a:lstStyle/>
                    <a:p>
                      <a:r>
                        <a:rPr lang="en-US"/>
                        <a:t>Fill</a:t>
                      </a:r>
                    </a:p>
                  </a:txBody>
                  <a:tcPr/>
                </a:tc>
                <a:tc>
                  <a:txBody>
                    <a:bodyPr/>
                    <a:lstStyle/>
                    <a:p>
                      <a:pPr algn="ctr"/>
                      <a:r>
                        <a:rPr lang="en-US">
                          <a:effectLst/>
                        </a:rPr>
                        <a:t>3,837 cubic yards</a:t>
                      </a:r>
                      <a:endParaRPr lang="en-US"/>
                    </a:p>
                  </a:txBody>
                  <a:tcPr/>
                </a:tc>
                <a:tc>
                  <a:txBody>
                    <a:bodyPr/>
                    <a:lstStyle/>
                    <a:p>
                      <a:pPr algn="ctr"/>
                      <a:r>
                        <a:rPr lang="en-US"/>
                        <a:t>4,210 </a:t>
                      </a:r>
                      <a:r>
                        <a:rPr lang="en-US">
                          <a:effectLst/>
                        </a:rPr>
                        <a:t>cubic yards</a:t>
                      </a:r>
                      <a:endParaRPr lang="en-US"/>
                    </a:p>
                  </a:txBody>
                  <a:tcPr/>
                </a:tc>
                <a:tc>
                  <a:txBody>
                    <a:bodyPr/>
                    <a:lstStyle/>
                    <a:p>
                      <a:pPr algn="ctr"/>
                      <a:r>
                        <a:rPr lang="en-US"/>
                        <a:t>726 </a:t>
                      </a:r>
                      <a:r>
                        <a:rPr lang="en-US">
                          <a:effectLst/>
                        </a:rPr>
                        <a:t>cubic yards</a:t>
                      </a:r>
                      <a:endParaRPr lang="en-US"/>
                    </a:p>
                  </a:txBody>
                  <a:tcPr/>
                </a:tc>
                <a:tc>
                  <a:txBody>
                    <a:bodyPr/>
                    <a:lstStyle/>
                    <a:p>
                      <a:pPr algn="ctr"/>
                      <a:r>
                        <a:rPr lang="en-US"/>
                        <a:t>75 </a:t>
                      </a:r>
                      <a:r>
                        <a:rPr lang="en-US">
                          <a:effectLst/>
                        </a:rPr>
                        <a:t>cubic yards</a:t>
                      </a:r>
                      <a:endParaRPr lang="en-US"/>
                    </a:p>
                  </a:txBody>
                  <a:tcPr/>
                </a:tc>
                <a:tc>
                  <a:txBody>
                    <a:bodyPr/>
                    <a:lstStyle/>
                    <a:p>
                      <a:pPr algn="ctr"/>
                      <a:r>
                        <a:rPr lang="en-US"/>
                        <a:t>7,226 </a:t>
                      </a:r>
                      <a:r>
                        <a:rPr lang="en-US">
                          <a:effectLst/>
                        </a:rPr>
                        <a:t>cubic yards</a:t>
                      </a:r>
                      <a:endParaRPr lang="en-US"/>
                    </a:p>
                  </a:txBody>
                  <a:tcPr/>
                </a:tc>
                <a:extLst>
                  <a:ext uri="{0D108BD9-81ED-4DB2-BD59-A6C34878D82A}">
                    <a16:rowId xmlns:a16="http://schemas.microsoft.com/office/drawing/2014/main" val="628104251"/>
                  </a:ext>
                </a:extLst>
              </a:tr>
              <a:tr h="430887">
                <a:tc>
                  <a:txBody>
                    <a:bodyPr/>
                    <a:lstStyle/>
                    <a:p>
                      <a:r>
                        <a:rPr lang="en-US"/>
                        <a:t>Number of Turnouts</a:t>
                      </a:r>
                    </a:p>
                  </a:txBody>
                  <a:tcPr/>
                </a:tc>
                <a:tc>
                  <a:txBody>
                    <a:bodyPr/>
                    <a:lstStyle/>
                    <a:p>
                      <a:pPr algn="ctr"/>
                      <a:r>
                        <a:rPr lang="en-US"/>
                        <a:t>2</a:t>
                      </a:r>
                    </a:p>
                  </a:txBody>
                  <a:tcPr/>
                </a:tc>
                <a:tc>
                  <a:txBody>
                    <a:bodyPr/>
                    <a:lstStyle/>
                    <a:p>
                      <a:pPr algn="ctr"/>
                      <a:r>
                        <a:rPr lang="en-US"/>
                        <a:t>1</a:t>
                      </a:r>
                    </a:p>
                  </a:txBody>
                  <a:tcPr/>
                </a:tc>
                <a:tc>
                  <a:txBody>
                    <a:bodyPr/>
                    <a:lstStyle/>
                    <a:p>
                      <a:pPr algn="ctr"/>
                      <a:r>
                        <a:rPr lang="en-US"/>
                        <a:t>-</a:t>
                      </a:r>
                    </a:p>
                  </a:txBody>
                  <a:tcPr/>
                </a:tc>
                <a:tc>
                  <a:txBody>
                    <a:bodyPr/>
                    <a:lstStyle/>
                    <a:p>
                      <a:pPr algn="ctr"/>
                      <a:r>
                        <a:rPr lang="en-US"/>
                        <a:t>1</a:t>
                      </a:r>
                    </a:p>
                  </a:txBody>
                  <a:tcPr/>
                </a:tc>
                <a:tc>
                  <a:txBody>
                    <a:bodyPr/>
                    <a:lstStyle/>
                    <a:p>
                      <a:pPr algn="ctr"/>
                      <a:r>
                        <a:rPr lang="en-US"/>
                        <a:t>4</a:t>
                      </a:r>
                    </a:p>
                  </a:txBody>
                  <a:tcPr/>
                </a:tc>
                <a:extLst>
                  <a:ext uri="{0D108BD9-81ED-4DB2-BD59-A6C34878D82A}">
                    <a16:rowId xmlns:a16="http://schemas.microsoft.com/office/drawing/2014/main" val="467455718"/>
                  </a:ext>
                </a:extLst>
              </a:tr>
            </a:tbl>
          </a:graphicData>
        </a:graphic>
      </p:graphicFrame>
      <p:sp>
        <p:nvSpPr>
          <p:cNvPr id="4" name="TextBox 3">
            <a:extLst>
              <a:ext uri="{FF2B5EF4-FFF2-40B4-BE49-F238E27FC236}">
                <a16:creationId xmlns:a16="http://schemas.microsoft.com/office/drawing/2014/main" id="{EF33CE12-43F0-447E-9392-F29C90702CB3}"/>
              </a:ext>
            </a:extLst>
          </p:cNvPr>
          <p:cNvSpPr txBox="1"/>
          <p:nvPr/>
        </p:nvSpPr>
        <p:spPr>
          <a:xfrm>
            <a:off x="6096000" y="973667"/>
            <a:ext cx="471593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Calibri"/>
              </a:rPr>
              <a:t>Drainage is expected to occur naturally along the slope of the roads.</a:t>
            </a:r>
          </a:p>
        </p:txBody>
      </p:sp>
      <p:pic>
        <p:nvPicPr>
          <p:cNvPr id="5" name="Audio 4">
            <a:hlinkClick r:id="" action="ppaction://media"/>
            <a:extLst>
              <a:ext uri="{FF2B5EF4-FFF2-40B4-BE49-F238E27FC236}">
                <a16:creationId xmlns:a16="http://schemas.microsoft.com/office/drawing/2014/main" id="{CA06053F-7FD4-4B05-8D7F-98D52CFB5E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22437869"/>
      </p:ext>
    </p:extLst>
  </p:cSld>
  <p:clrMapOvr>
    <a:masterClrMapping/>
  </p:clrMapOvr>
  <mc:AlternateContent xmlns:mc="http://schemas.openxmlformats.org/markup-compatibility/2006">
    <mc:Choice xmlns:p14="http://schemas.microsoft.com/office/powerpoint/2010/main" Requires="p14">
      <p:transition spd="slow" p14:dur="2000" advTm="33009"/>
    </mc:Choice>
    <mc:Fallback>
      <p:transition spd="slow" advTm="33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89" x="10499725" y="2900363"/>
          <p14:tracePt t="126" x="10494963" y="2911475"/>
          <p14:tracePt t="158" x="10494963" y="2917825"/>
          <p14:tracePt t="177" x="10494963" y="2922588"/>
          <p14:tracePt t="188" x="10494963" y="2928938"/>
          <p14:tracePt t="194" x="10494963" y="2933700"/>
          <p14:tracePt t="202" x="10494963" y="2940050"/>
          <p14:tracePt t="209" x="10494963" y="2944813"/>
          <p14:tracePt t="214" x="10494963" y="2951163"/>
          <p14:tracePt t="217" x="10494963" y="2957513"/>
          <p14:tracePt t="222" x="10494963" y="2962275"/>
          <p14:tracePt t="226" x="10494963" y="2968625"/>
          <p14:tracePt t="230" x="10494963" y="2973388"/>
          <p14:tracePt t="232" x="10494963" y="2979738"/>
          <p14:tracePt t="236" x="10499725" y="2984500"/>
          <p14:tracePt t="240" x="10499725" y="2990850"/>
          <p14:tracePt t="243" x="10499725" y="2995613"/>
          <p14:tracePt t="244" x="10499725" y="3001963"/>
          <p14:tracePt t="245" x="10506075" y="3001963"/>
          <p14:tracePt t="247" x="10506075" y="3006725"/>
          <p14:tracePt t="248" x="10510838" y="3006725"/>
          <p14:tracePt t="251" x="10510838" y="3013075"/>
          <p14:tracePt t="254" x="10510838" y="3019425"/>
          <p14:tracePt t="255" x="10517188" y="3019425"/>
          <p14:tracePt t="256" x="10517188" y="3024188"/>
          <p14:tracePt t="257" x="10517188" y="3030538"/>
          <p14:tracePt t="260" x="10521950" y="3035300"/>
          <p14:tracePt t="263" x="10521950" y="3041650"/>
          <p14:tracePt t="266" x="10528300" y="3046413"/>
          <p14:tracePt t="267" x="10528300" y="3052763"/>
          <p14:tracePt t="270" x="10528300" y="3057525"/>
          <p14:tracePt t="271" x="10533063" y="3057525"/>
          <p14:tracePt t="273" x="10533063" y="3063875"/>
          <p14:tracePt t="273" x="10539413" y="3063875"/>
          <p14:tracePt t="276" x="10539413" y="3068638"/>
          <p14:tracePt t="276" x="10539413" y="3074988"/>
          <p14:tracePt t="278" x="10545763" y="3079750"/>
          <p14:tracePt t="281" x="10545763" y="3086100"/>
          <p14:tracePt t="283" x="10550525" y="3092450"/>
          <p14:tracePt t="285" x="10550525" y="3097213"/>
          <p14:tracePt t="287" x="10550525" y="3103563"/>
          <p14:tracePt t="288" x="10556875" y="3103563"/>
          <p14:tracePt t="290" x="10561638" y="3108325"/>
          <p14:tracePt t="292" x="10561638" y="3114675"/>
          <p14:tracePt t="293" x="10561638" y="3119438"/>
          <p14:tracePt t="295" x="10567988" y="3125788"/>
          <p14:tracePt t="298" x="10567988" y="3130550"/>
          <p14:tracePt t="300" x="10572750" y="3136900"/>
          <p14:tracePt t="301" x="10572750" y="3141663"/>
          <p14:tracePt t="303" x="10572750" y="3148013"/>
          <p14:tracePt t="304" x="10579100" y="3148013"/>
          <p14:tracePt t="305" x="10579100" y="3152775"/>
          <p14:tracePt t="307" x="10583863" y="3152775"/>
          <p14:tracePt t="308" x="10583863" y="3159125"/>
          <p14:tracePt t="309" x="10583863" y="3165475"/>
          <p14:tracePt t="312" x="10583863" y="3170238"/>
          <p14:tracePt t="313" x="10590213" y="3170238"/>
          <p14:tracePt t="315" x="10590213" y="3176588"/>
          <p14:tracePt t="316" x="10590213" y="3181350"/>
          <p14:tracePt t="318" x="10590213" y="3187700"/>
          <p14:tracePt t="319" x="10594975" y="3187700"/>
          <p14:tracePt t="320" x="10594975" y="3192463"/>
          <p14:tracePt t="323" x="10594975" y="3198813"/>
          <p14:tracePt t="325" x="10594975" y="3203575"/>
          <p14:tracePt t="327" x="10601325" y="3203575"/>
          <p14:tracePt t="328" x="10601325" y="3209925"/>
          <p14:tracePt t="328" x="10601325" y="3214688"/>
          <p14:tracePt t="331" x="10606088" y="3214688"/>
          <p14:tracePt t="333" x="10606088" y="3221038"/>
          <p14:tracePt t="336" x="10606088" y="3227388"/>
          <p14:tracePt t="339" x="10606088" y="3232150"/>
          <p14:tracePt t="341" x="10606088" y="3238500"/>
          <p14:tracePt t="343" x="10606088" y="3243263"/>
          <p14:tracePt t="346" x="10612438" y="3243263"/>
          <p14:tracePt t="348" x="10612438" y="3249613"/>
          <p14:tracePt t="350" x="10612438" y="3254375"/>
          <p14:tracePt t="354" x="10612438" y="3260725"/>
          <p14:tracePt t="358" x="10612438" y="3265488"/>
          <p14:tracePt t="364" x="10612438" y="3271838"/>
          <p14:tracePt t="367" x="10612438" y="3276600"/>
          <p14:tracePt t="373" x="10612438" y="3282950"/>
          <p14:tracePt t="382" x="10612438" y="3287713"/>
          <p14:tracePt t="458" x="10618788" y="3287713"/>
          <p14:tracePt t="480" x="10623550" y="3287713"/>
          <p14:tracePt t="486" x="10629900" y="3287713"/>
          <p14:tracePt t="497" x="10634663" y="3287713"/>
          <p14:tracePt t="506" x="10641013" y="3287713"/>
          <p14:tracePt t="514" x="10645775" y="3287713"/>
          <p14:tracePt t="519" x="10652125" y="3287713"/>
          <p14:tracePt t="526" x="10656888" y="3287713"/>
          <p14:tracePt t="530" x="10656888" y="3282950"/>
          <p14:tracePt t="534" x="10663238" y="3282950"/>
          <p14:tracePt t="541" x="10668000" y="3282950"/>
          <p14:tracePt t="545" x="10674350" y="3282950"/>
          <p14:tracePt t="552" x="10680700" y="3282950"/>
          <p14:tracePt t="561" x="10685463" y="3282950"/>
          <p14:tracePt t="562" x="10685463" y="3276600"/>
          <p14:tracePt t="571" x="10691813" y="3276600"/>
          <p14:tracePt t="587" x="10696575" y="3276600"/>
          <p14:tracePt t="798" x="10696575" y="3271838"/>
          <p14:tracePt t="835" x="10696575" y="3265488"/>
          <p14:tracePt t="875" x="10691813" y="3265488"/>
          <p14:tracePt t="877" x="10691813" y="3260725"/>
          <p14:tracePt t="906" x="10685463" y="3260725"/>
          <p14:tracePt t="922" x="10685463" y="3254375"/>
          <p14:tracePt t="928" x="10680700" y="3254375"/>
          <p14:tracePt t="943" x="10680700" y="3249613"/>
          <p14:tracePt t="948" x="10674350" y="3249613"/>
          <p14:tracePt t="959" x="10668000" y="3249613"/>
          <p14:tracePt t="994" x="10663238" y="3249613"/>
          <p14:tracePt t="1032" x="10663238" y="3243263"/>
          <p14:tracePt t="1041" x="10656888" y="3243263"/>
          <p14:tracePt t="1060" x="10652125" y="3243263"/>
          <p14:tracePt t="1067" x="10645775" y="3243263"/>
          <p14:tracePt t="1081" x="10641013" y="3243263"/>
          <p14:tracePt t="1093" x="10634663" y="3243263"/>
          <p14:tracePt t="1097" x="10634663" y="3238500"/>
          <p14:tracePt t="1106" x="10629900" y="3238500"/>
          <p14:tracePt t="1111" x="10623550" y="3238500"/>
          <p14:tracePt t="1121" x="10618788" y="3238500"/>
          <p14:tracePt t="1130" x="10612438" y="3238500"/>
          <p14:tracePt t="1136" x="10606088" y="3238500"/>
          <p14:tracePt t="1139" x="10601325" y="3238500"/>
          <p14:tracePt t="1144" x="10594975" y="3238500"/>
          <p14:tracePt t="1149" x="10590213" y="3238500"/>
          <p14:tracePt t="1153" x="10583863" y="3238500"/>
          <p14:tracePt t="1155" x="10579100" y="3238500"/>
          <p14:tracePt t="1159" x="10572750" y="3238500"/>
          <p14:tracePt t="1162" x="10567988" y="3238500"/>
          <p14:tracePt t="1165" x="10561638" y="3238500"/>
          <p14:tracePt t="1166" x="10556875" y="3238500"/>
          <p14:tracePt t="1169" x="10550525" y="3238500"/>
          <p14:tracePt t="1171" x="10545763" y="3238500"/>
          <p14:tracePt t="1175" x="10539413" y="3238500"/>
          <p14:tracePt t="1176" x="10533063" y="3238500"/>
          <p14:tracePt t="1179" x="10528300" y="3238500"/>
          <p14:tracePt t="1181" x="10521950" y="3238500"/>
          <p14:tracePt t="1183" x="10517188" y="3238500"/>
          <p14:tracePt t="1186" x="10510838" y="3238500"/>
          <p14:tracePt t="1188" x="10506075" y="3238500"/>
          <p14:tracePt t="1189" x="10499725" y="3238500"/>
          <p14:tracePt t="1191" x="10494963" y="3238500"/>
          <p14:tracePt t="1193" x="10488613" y="3238500"/>
          <p14:tracePt t="1194" x="10483850" y="3238500"/>
          <p14:tracePt t="1197" x="10477500" y="3238500"/>
          <p14:tracePt t="1199" x="10472738" y="3238500"/>
          <p14:tracePt t="1200" x="10466388" y="3238500"/>
          <p14:tracePt t="1202" x="10460038" y="3238500"/>
          <p14:tracePt t="1205" x="10455275" y="3238500"/>
          <p14:tracePt t="1207" x="10448925" y="3238500"/>
          <p14:tracePt t="1208" x="10444163" y="3238500"/>
          <p14:tracePt t="1209" x="10437813" y="3238500"/>
          <p14:tracePt t="1211" x="10433050" y="3238500"/>
          <p14:tracePt t="1212" x="10426700" y="3238500"/>
          <p14:tracePt t="1214" x="10421938" y="3238500"/>
          <p14:tracePt t="1217" x="10415588" y="3238500"/>
          <p14:tracePt t="1219" x="10410825" y="3238500"/>
          <p14:tracePt t="1220" x="10404475" y="3238500"/>
          <p14:tracePt t="1221" x="10398125" y="3238500"/>
          <p14:tracePt t="1224" x="10393363" y="3238500"/>
          <p14:tracePt t="1226" x="10387013" y="3238500"/>
          <p14:tracePt t="1228" x="10375900" y="3238500"/>
          <p14:tracePt t="1230" x="10371138" y="3238500"/>
          <p14:tracePt t="1232" x="10364788" y="3238500"/>
          <p14:tracePt t="1233" x="10360025" y="3238500"/>
          <p14:tracePt t="1235" x="10353675" y="3238500"/>
          <p14:tracePt t="1237" x="10348913" y="3238500"/>
          <p14:tracePt t="1239" x="10342563" y="3238500"/>
          <p14:tracePt t="1240" x="10337800" y="3238500"/>
          <p14:tracePt t="1242" x="10331450" y="3238500"/>
          <p14:tracePt t="1243" x="10331450" y="3243263"/>
          <p14:tracePt t="1244" x="10320338" y="3243263"/>
          <p14:tracePt t="1246" x="10313988" y="3243263"/>
          <p14:tracePt t="1248" x="10309225" y="3243263"/>
          <p14:tracePt t="1249" x="10302875" y="3243263"/>
          <p14:tracePt t="1250" x="10298113" y="3243263"/>
          <p14:tracePt t="1253" x="10291763" y="3243263"/>
          <p14:tracePt t="1254" x="10291763" y="3249613"/>
          <p14:tracePt t="1255" x="10280650" y="3249613"/>
          <p14:tracePt t="1257" x="10275888" y="3249613"/>
          <p14:tracePt t="1258" x="10269538" y="3249613"/>
          <p14:tracePt t="1259" x="10264775" y="3254375"/>
          <p14:tracePt t="1261" x="10258425" y="3254375"/>
          <p14:tracePt t="1263" x="10247313" y="3254375"/>
          <p14:tracePt t="1265" x="10240963" y="3254375"/>
          <p14:tracePt t="1267" x="10236200" y="3254375"/>
          <p14:tracePt t="1269" x="10229850" y="3260725"/>
          <p14:tracePt t="1270" x="10225088" y="3260725"/>
          <p14:tracePt t="1272" x="10218738" y="3260725"/>
          <p14:tracePt t="1274" x="10213975" y="3260725"/>
          <p14:tracePt t="1276" x="10202863" y="3260725"/>
          <p14:tracePt t="1278" x="10196513" y="3265488"/>
          <p14:tracePt t="1280" x="10190163" y="3265488"/>
          <p14:tracePt t="1282" x="10185400" y="3265488"/>
          <p14:tracePt t="1283" x="10179050" y="3265488"/>
          <p14:tracePt t="1285" x="10174288" y="3265488"/>
          <p14:tracePt t="1286" x="10174288" y="3271838"/>
          <p14:tracePt t="1287" x="10167938" y="3271838"/>
          <p14:tracePt t="1289" x="10163175" y="3276600"/>
          <p14:tracePt t="1291" x="10156825" y="3276600"/>
          <p14:tracePt t="1293" x="10152063" y="3276600"/>
          <p14:tracePt t="1295" x="10145713" y="3276600"/>
          <p14:tracePt t="1297" x="10145713" y="3282950"/>
          <p14:tracePt t="1298" x="10140950" y="3282950"/>
          <p14:tracePt t="1299" x="10134600" y="3282950"/>
          <p14:tracePt t="1301" x="10129838" y="3282950"/>
          <p14:tracePt t="1303" x="10129838" y="3287713"/>
          <p14:tracePt t="1304" x="10123488" y="3287713"/>
          <p14:tracePt t="1306" x="10117138" y="3287713"/>
          <p14:tracePt t="1308" x="10112375" y="3287713"/>
          <p14:tracePt t="1310" x="10106025" y="3294063"/>
          <p14:tracePt t="1313" x="10101263" y="3300413"/>
          <p14:tracePt t="1316" x="10094913" y="3300413"/>
          <p14:tracePt t="1317" x="10090150" y="3300413"/>
          <p14:tracePt t="1319" x="10090150" y="3305175"/>
          <p14:tracePt t="1320" x="10083800" y="3305175"/>
          <p14:tracePt t="1324" x="10079038" y="3305175"/>
          <p14:tracePt t="1326" x="10079038" y="3311525"/>
          <p14:tracePt t="1327" x="10072688" y="3311525"/>
          <p14:tracePt t="1328" x="10067925" y="3311525"/>
          <p14:tracePt t="1331" x="10061575" y="3316288"/>
          <p14:tracePt t="1333" x="10061575" y="3322638"/>
          <p14:tracePt t="1334" x="10055225" y="3322638"/>
          <p14:tracePt t="1338" x="10050463" y="3327400"/>
          <p14:tracePt t="1340" x="10044113" y="3327400"/>
          <p14:tracePt t="1343" x="10039350" y="3333750"/>
          <p14:tracePt t="1347" x="10033000" y="3338513"/>
          <p14:tracePt t="1349" x="10033000" y="3344863"/>
          <p14:tracePt t="1351" x="10028238" y="3344863"/>
          <p14:tracePt t="1353" x="10028238" y="3349625"/>
          <p14:tracePt t="1354" x="10021888" y="3349625"/>
          <p14:tracePt t="1356" x="10017125" y="3349625"/>
          <p14:tracePt t="1357" x="10017125" y="3355975"/>
          <p14:tracePt t="1360" x="10010775" y="3355975"/>
          <p14:tracePt t="1361" x="10010775" y="3362325"/>
          <p14:tracePt t="1363" x="10010775" y="3367088"/>
          <p14:tracePt t="1364" x="10006013" y="3367088"/>
          <p14:tracePt t="1366" x="10006013" y="3373438"/>
          <p14:tracePt t="1368" x="9999663" y="3373438"/>
          <p14:tracePt t="1369" x="9994900" y="3378200"/>
          <p14:tracePt t="1372" x="9994900" y="3384550"/>
          <p14:tracePt t="1374" x="9988550" y="3389313"/>
          <p14:tracePt t="1376" x="9988550" y="3395663"/>
          <p14:tracePt t="1378" x="9982200" y="3395663"/>
          <p14:tracePt t="1379" x="9982200" y="3400425"/>
          <p14:tracePt t="1381" x="9977438" y="3406775"/>
          <p14:tracePt t="1383" x="9971088" y="3411538"/>
          <p14:tracePt t="1385" x="9971088" y="3417888"/>
          <p14:tracePt t="1386" x="9966325" y="3417888"/>
          <p14:tracePt t="1387" x="9966325" y="3422650"/>
          <p14:tracePt t="1389" x="9966325" y="3429000"/>
          <p14:tracePt t="1390" x="9966325" y="3435350"/>
          <p14:tracePt t="1390" x="9959975" y="3435350"/>
          <p14:tracePt t="1393" x="9959975" y="3440113"/>
          <p14:tracePt t="1395" x="9955213" y="3446463"/>
          <p14:tracePt t="1397" x="9948863" y="3451225"/>
          <p14:tracePt t="1399" x="9948863" y="3457575"/>
          <p14:tracePt t="1401" x="9948863" y="3462338"/>
          <p14:tracePt t="1402" x="9944100" y="3468688"/>
          <p14:tracePt t="1403" x="9944100" y="3473450"/>
          <p14:tracePt t="1405" x="9937750" y="3479800"/>
          <p14:tracePt t="1408" x="9932988" y="3484563"/>
          <p14:tracePt t="1410" x="9932988" y="3490913"/>
          <p14:tracePt t="1411" x="9932988" y="3495675"/>
          <p14:tracePt t="1413" x="9926638" y="3502025"/>
          <p14:tracePt t="1414" x="9926638" y="3508375"/>
          <p14:tracePt t="1416" x="9926638" y="3513138"/>
          <p14:tracePt t="1417" x="9926638" y="3519488"/>
          <p14:tracePt t="1418" x="9921875" y="3519488"/>
          <p14:tracePt t="1420" x="9921875" y="3524250"/>
          <p14:tracePt t="1422" x="9921875" y="3530600"/>
          <p14:tracePt t="1423" x="9921875" y="3535363"/>
          <p14:tracePt t="1424" x="9921875" y="3541713"/>
          <p14:tracePt t="1425" x="9915525" y="3541713"/>
          <p14:tracePt t="1427" x="9915525" y="3546475"/>
          <p14:tracePt t="1429" x="9909175" y="3552825"/>
          <p14:tracePt t="1430" x="9909175" y="3557588"/>
          <p14:tracePt t="1432" x="9909175" y="3563938"/>
          <p14:tracePt t="1434" x="9909175" y="3570288"/>
          <p14:tracePt t="1437" x="9909175" y="3575050"/>
          <p14:tracePt t="1438" x="9909175" y="3581400"/>
          <p14:tracePt t="1440" x="9904413" y="3586163"/>
          <p14:tracePt t="1442" x="9904413" y="3592513"/>
          <p14:tracePt t="1444" x="9904413" y="3597275"/>
          <p14:tracePt t="1446" x="9904413" y="3603625"/>
          <p14:tracePt t="1447" x="9904413" y="3608388"/>
          <p14:tracePt t="1448" x="9904413" y="3614738"/>
          <p14:tracePt t="1451" x="9904413" y="3619500"/>
          <p14:tracePt t="1452" x="9904413" y="3625850"/>
          <p14:tracePt t="1454" x="9898063" y="3630613"/>
          <p14:tracePt t="1455" x="9898063" y="3636963"/>
          <p14:tracePt t="1458" x="9898063" y="3643313"/>
          <p14:tracePt t="1459" x="9898063" y="3648075"/>
          <p14:tracePt t="1461" x="9898063" y="3654425"/>
          <p14:tracePt t="1464" x="9898063" y="3659188"/>
          <p14:tracePt t="1466" x="9898063" y="3665538"/>
          <p14:tracePt t="1467" x="9898063" y="3670300"/>
          <p14:tracePt t="1469" x="9898063" y="3676650"/>
          <p14:tracePt t="1471" x="9898063" y="3681413"/>
          <p14:tracePt t="1473" x="9898063" y="3687763"/>
          <p14:tracePt t="1476" x="9898063" y="3692525"/>
          <p14:tracePt t="1478" x="9898063" y="3698875"/>
          <p14:tracePt t="1480" x="9898063" y="3705225"/>
          <p14:tracePt t="1482" x="9898063" y="3709988"/>
          <p14:tracePt t="1484" x="9898063" y="3716338"/>
          <p14:tracePt t="1486" x="9898063" y="3721100"/>
          <p14:tracePt t="1488" x="9898063" y="3727450"/>
          <p14:tracePt t="1490" x="9898063" y="3732213"/>
          <p14:tracePt t="1491" x="9898063" y="3738563"/>
          <p14:tracePt t="1494" x="9898063" y="3743325"/>
          <p14:tracePt t="1497" x="9904413" y="3749675"/>
          <p14:tracePt t="1500" x="9904413" y="3754438"/>
          <p14:tracePt t="1501" x="9904413" y="3760788"/>
          <p14:tracePt t="1503" x="9904413" y="3765550"/>
          <p14:tracePt t="1503" x="9909175" y="3765550"/>
          <p14:tracePt t="1506" x="9909175" y="3771900"/>
          <p14:tracePt t="1507" x="9915525" y="3771900"/>
          <p14:tracePt t="1508" x="9915525" y="3778250"/>
          <p14:tracePt t="1511" x="9915525" y="3783013"/>
          <p14:tracePt t="1513" x="9921875" y="3789363"/>
          <p14:tracePt t="1515" x="9921875" y="3794125"/>
          <p14:tracePt t="1518" x="9926638" y="3794125"/>
          <p14:tracePt t="1519" x="9926638" y="3800475"/>
          <p14:tracePt t="1522" x="9926638" y="3805238"/>
          <p14:tracePt t="1523" x="9932988" y="3805238"/>
          <p14:tracePt t="1523" x="9932988" y="3811588"/>
          <p14:tracePt t="1526" x="9937750" y="3811588"/>
          <p14:tracePt t="1527" x="9937750" y="3816350"/>
          <p14:tracePt t="1529" x="9937750" y="3822700"/>
          <p14:tracePt t="1530" x="9944100" y="3822700"/>
          <p14:tracePt t="1532" x="9944100" y="3827463"/>
          <p14:tracePt t="1534" x="9948863" y="3833813"/>
          <p14:tracePt t="1537" x="9948863" y="3838575"/>
          <p14:tracePt t="1538" x="9955213" y="3838575"/>
          <p14:tracePt t="1540" x="9959975" y="3838575"/>
          <p14:tracePt t="1541" x="9959975" y="3844925"/>
          <p14:tracePt t="1544" x="9966325" y="3844925"/>
          <p14:tracePt t="1545" x="9966325" y="3851275"/>
          <p14:tracePt t="1548" x="9966325" y="3856038"/>
          <p14:tracePt t="1548" x="9971088" y="3856038"/>
          <p14:tracePt t="1550" x="9971088" y="3862388"/>
          <p14:tracePt t="1551" x="9977438" y="3862388"/>
          <p14:tracePt t="1552" x="9982200" y="3862388"/>
          <p14:tracePt t="1554" x="9982200" y="3867150"/>
          <p14:tracePt t="1555" x="9988550" y="3867150"/>
          <p14:tracePt t="1558" x="9988550" y="3873500"/>
          <p14:tracePt t="1559" x="9994900" y="3873500"/>
          <p14:tracePt t="1562" x="9999663" y="3878263"/>
          <p14:tracePt t="1563" x="10006013" y="3878263"/>
          <p14:tracePt t="1564" x="10006013" y="3884613"/>
          <p14:tracePt t="1566" x="10010775" y="3884613"/>
          <p14:tracePt t="1569" x="10017125" y="3889375"/>
          <p14:tracePt t="1571" x="10021888" y="3889375"/>
          <p14:tracePt t="1573" x="10028238" y="3895725"/>
          <p14:tracePt t="1576" x="10039350" y="3900488"/>
          <p14:tracePt t="1579" x="10044113" y="3900488"/>
          <p14:tracePt t="1581" x="10050463" y="3906838"/>
          <p14:tracePt t="1582" x="10055225" y="3906838"/>
          <p14:tracePt t="1583" x="10061575" y="3906838"/>
          <p14:tracePt t="1585" x="10067925" y="3906838"/>
          <p14:tracePt t="1586" x="10072688" y="3913188"/>
          <p14:tracePt t="1588" x="10079038" y="3913188"/>
          <p14:tracePt t="1589" x="10083800" y="3913188"/>
          <p14:tracePt t="1591" x="10090150" y="3913188"/>
          <p14:tracePt t="1592" x="10094913" y="3917950"/>
          <p14:tracePt t="1593" x="10101263" y="3917950"/>
          <p14:tracePt t="1595" x="10106025" y="3924300"/>
          <p14:tracePt t="1597" x="10117138" y="3924300"/>
          <p14:tracePt t="1599" x="10123488" y="3924300"/>
          <p14:tracePt t="1601" x="10134600" y="3924300"/>
          <p14:tracePt t="1602" x="10140950" y="3929063"/>
          <p14:tracePt t="1604" x="10145713" y="3929063"/>
          <p14:tracePt t="1605" x="10152063" y="3929063"/>
          <p14:tracePt t="1606" x="10163175" y="3929063"/>
          <p14:tracePt t="1608" x="10174288" y="3929063"/>
          <p14:tracePt t="1609" x="10174288" y="3935413"/>
          <p14:tracePt t="1610" x="10185400" y="3935413"/>
          <p14:tracePt t="1611" x="10190163" y="3935413"/>
          <p14:tracePt t="1613" x="10202863" y="3935413"/>
          <p14:tracePt t="1615" x="10207625" y="3935413"/>
          <p14:tracePt t="1616" x="10218738" y="3935413"/>
          <p14:tracePt t="1618" x="10225088" y="3935413"/>
          <p14:tracePt t="1619" x="10229850" y="3935413"/>
          <p14:tracePt t="1620" x="10236200" y="3940175"/>
          <p14:tracePt t="1621" x="10247313" y="3940175"/>
          <p14:tracePt t="1622" x="10258425" y="3940175"/>
          <p14:tracePt t="1624" x="10269538" y="3940175"/>
          <p14:tracePt t="1625" x="10275888" y="3946525"/>
          <p14:tracePt t="1627" x="10287000" y="3946525"/>
          <p14:tracePt t="1629" x="10291763" y="3946525"/>
          <p14:tracePt t="1630" x="10309225" y="3946525"/>
          <p14:tracePt t="1631" x="10313988" y="3946525"/>
          <p14:tracePt t="1632" x="10320338" y="3946525"/>
          <p14:tracePt t="1633" x="10331450" y="3951288"/>
          <p14:tracePt t="1634" x="10337800" y="3951288"/>
          <p14:tracePt t="1635" x="10342563" y="3951288"/>
          <p14:tracePt t="1636" x="10348913" y="3951288"/>
          <p14:tracePt t="1637" x="10360025" y="3951288"/>
          <p14:tracePt t="1638" x="10364788" y="3951288"/>
          <p14:tracePt t="1639" x="10371138" y="3951288"/>
          <p14:tracePt t="1640" x="10375900" y="3951288"/>
          <p14:tracePt t="1640" x="10393363" y="3951288"/>
          <p14:tracePt t="1642" x="10398125" y="3951288"/>
          <p14:tracePt t="1644" x="10410825" y="3951288"/>
          <p14:tracePt t="1645" x="10421938" y="3951288"/>
          <p14:tracePt t="1646" x="10426700" y="3951288"/>
          <p14:tracePt t="1647" x="10437813" y="3951288"/>
          <p14:tracePt t="1648" x="10444163" y="3951288"/>
          <p14:tracePt t="1649" x="10455275" y="3951288"/>
          <p14:tracePt t="1650" x="10460038" y="3951288"/>
          <p14:tracePt t="1651" x="10472738" y="3951288"/>
          <p14:tracePt t="1652" x="10477500" y="3951288"/>
          <p14:tracePt t="1653" x="10483850" y="3951288"/>
          <p14:tracePt t="1654" x="10494963" y="3951288"/>
          <p14:tracePt t="1655" x="10506075" y="3951288"/>
          <p14:tracePt t="1656" x="10517188" y="3951288"/>
          <p14:tracePt t="1658" x="10533063" y="3951288"/>
          <p14:tracePt t="1659" x="10539413" y="3951288"/>
          <p14:tracePt t="1660" x="10550525" y="3951288"/>
          <p14:tracePt t="1661" x="10556875" y="3951288"/>
          <p14:tracePt t="1662" x="10561638" y="3951288"/>
          <p14:tracePt t="1663" x="10572750" y="3951288"/>
          <p14:tracePt t="1664" x="10583863" y="3951288"/>
          <p14:tracePt t="1666" x="10594975" y="3951288"/>
          <p14:tracePt t="1667" x="10606088" y="3951288"/>
          <p14:tracePt t="1668" x="10618788" y="3951288"/>
          <p14:tracePt t="1670" x="10634663" y="3951288"/>
          <p14:tracePt t="1671" x="10641013" y="3951288"/>
          <p14:tracePt t="1672" x="10652125" y="3951288"/>
          <p14:tracePt t="1673" x="10656888" y="3951288"/>
          <p14:tracePt t="1674" x="10668000" y="3951288"/>
          <p14:tracePt t="1675" x="10674350" y="3951288"/>
          <p14:tracePt t="1676" x="10685463" y="3951288"/>
          <p14:tracePt t="1677" x="10691813" y="3951288"/>
          <p14:tracePt t="1679" x="10707688" y="3951288"/>
          <p14:tracePt t="1680" x="10714038" y="3951288"/>
          <p14:tracePt t="1681" x="10725150" y="3951288"/>
          <p14:tracePt t="1682" x="10741025" y="3951288"/>
          <p14:tracePt t="1683" x="10747375" y="3951288"/>
          <p14:tracePt t="1685" x="10764838" y="3951288"/>
          <p14:tracePt t="1686" x="10769600" y="3951288"/>
          <p14:tracePt t="1686" x="10775950" y="3951288"/>
          <p14:tracePt t="1688" x="10787063" y="3951288"/>
          <p14:tracePt t="1690" x="10798175" y="3951288"/>
          <p14:tracePt t="1691" x="10809288" y="3951288"/>
          <p14:tracePt t="1693" x="10826750" y="3951288"/>
          <p14:tracePt t="1694" x="10831513" y="3951288"/>
          <p14:tracePt t="1695" x="10842625" y="3951288"/>
          <p14:tracePt t="1695" x="10848975" y="3951288"/>
          <p14:tracePt t="1697" x="10860088" y="3951288"/>
          <p14:tracePt t="1699" x="10864850" y="3951288"/>
          <p14:tracePt t="1700" x="10875963" y="3951288"/>
          <p14:tracePt t="1701" x="10893425" y="3951288"/>
          <p14:tracePt t="1702" x="10899775" y="3951288"/>
          <p14:tracePt t="1704" x="10915650" y="3951288"/>
          <p14:tracePt t="1704" x="10922000" y="3951288"/>
          <p14:tracePt t="1707" x="10937875" y="3946525"/>
          <p14:tracePt t="1708" x="10948988" y="3946525"/>
          <p14:tracePt t="1710" x="10955338" y="3946525"/>
          <p14:tracePt t="1711" x="10961688" y="3946525"/>
          <p14:tracePt t="1712" x="10972800" y="3946525"/>
          <p14:tracePt t="1713" x="10977563" y="3946525"/>
          <p14:tracePt t="1714" x="10983913" y="3940175"/>
          <p14:tracePt t="1715" x="10995025" y="3940175"/>
          <p14:tracePt t="1716" x="10999788" y="3940175"/>
          <p14:tracePt t="1717" x="11006138" y="3940175"/>
          <p14:tracePt t="1718" x="11017250" y="3940175"/>
          <p14:tracePt t="1719" x="11023600" y="3940175"/>
          <p14:tracePt t="1720" x="11028363" y="3940175"/>
          <p14:tracePt t="1722" x="11039475" y="3940175"/>
          <p14:tracePt t="1723" x="11045825" y="3940175"/>
          <p14:tracePt t="1724" x="11050588" y="3935413"/>
          <p14:tracePt t="1725" x="11056938" y="3935413"/>
          <p14:tracePt t="1726" x="11068050" y="3935413"/>
          <p14:tracePt t="1728" x="11079163" y="3935413"/>
          <p14:tracePt t="1729" x="11090275" y="3929063"/>
          <p14:tracePt t="1731" x="11096625" y="3929063"/>
          <p14:tracePt t="1732" x="11101388" y="3929063"/>
          <p14:tracePt t="1733" x="11107738" y="3929063"/>
          <p14:tracePt t="1734" x="11112500" y="3929063"/>
          <p14:tracePt t="1735" x="11118850" y="3929063"/>
          <p14:tracePt t="1736" x="11123613" y="3924300"/>
          <p14:tracePt t="1737" x="11129963" y="3924300"/>
          <p14:tracePt t="1739" x="11141075" y="3924300"/>
          <p14:tracePt t="1740" x="11145838" y="3924300"/>
          <p14:tracePt t="1742" x="11156950" y="3924300"/>
          <p14:tracePt t="1743" x="11156950" y="3917950"/>
          <p14:tracePt t="1744" x="11163300" y="3917950"/>
          <p14:tracePt t="1744" x="11169650" y="3917950"/>
          <p14:tracePt t="1746" x="11180763" y="3913188"/>
          <p14:tracePt t="1748" x="11185525" y="3913188"/>
          <p14:tracePt t="1750" x="11191875" y="3913188"/>
          <p14:tracePt t="1751" x="11196638" y="3913188"/>
          <p14:tracePt t="1752" x="11202988" y="3906838"/>
          <p14:tracePt t="1754" x="11207750" y="3906838"/>
          <p14:tracePt t="1755" x="11218863" y="3906838"/>
          <p14:tracePt t="1757" x="11225213" y="3900488"/>
          <p14:tracePt t="1759" x="11231563" y="3900488"/>
          <p14:tracePt t="1760" x="11236325" y="3895725"/>
          <p14:tracePt t="1761" x="11242675" y="3895725"/>
          <p14:tracePt t="1763" x="11247438" y="3895725"/>
          <p14:tracePt t="1764" x="11253788" y="3895725"/>
          <p14:tracePt t="1765" x="11253788" y="3889375"/>
          <p14:tracePt t="1766" x="11258550" y="3889375"/>
          <p14:tracePt t="1768" x="11264900" y="3889375"/>
          <p14:tracePt t="1770" x="11276013" y="3884613"/>
          <p14:tracePt t="1772" x="11276013" y="3878263"/>
          <p14:tracePt t="1773" x="11280775" y="3878263"/>
          <p14:tracePt t="1774" x="11287125" y="3878263"/>
          <p14:tracePt t="1776" x="11291888" y="3873500"/>
          <p14:tracePt t="1778" x="11298238" y="3873500"/>
          <p14:tracePt t="1780" x="11298238" y="3867150"/>
          <p14:tracePt t="1781" x="11304588" y="3867150"/>
          <p14:tracePt t="1783" x="11309350" y="3867150"/>
          <p14:tracePt t="1784" x="11309350" y="3862388"/>
          <p14:tracePt t="1785" x="11315700" y="3862388"/>
          <p14:tracePt t="1785" x="11315700" y="3856038"/>
          <p14:tracePt t="1787" x="11320463" y="3856038"/>
          <p14:tracePt t="1790" x="11326813" y="3851275"/>
          <p14:tracePt t="1793" x="11331575" y="3844925"/>
          <p14:tracePt t="1795" x="11337925" y="3844925"/>
          <p14:tracePt t="1797" x="11337925" y="3838575"/>
          <p14:tracePt t="1798" x="11342688" y="3838575"/>
          <p14:tracePt t="1799" x="11342688" y="3833813"/>
          <p14:tracePt t="1802" x="11349038" y="3827463"/>
          <p14:tracePt t="1805" x="11349038" y="3822700"/>
          <p14:tracePt t="1806" x="11353800" y="3822700"/>
          <p14:tracePt t="1808" x="11360150" y="3816350"/>
          <p14:tracePt t="1811" x="11360150" y="3811588"/>
          <p14:tracePt t="1813" x="11360150" y="3805238"/>
          <p14:tracePt t="1814" x="11366500" y="3805238"/>
          <p14:tracePt t="1816" x="11366500" y="3800475"/>
          <p14:tracePt t="1819" x="11366500" y="3794125"/>
          <p14:tracePt t="1820" x="11366500" y="3789363"/>
          <p14:tracePt t="1822" x="11371263" y="3789363"/>
          <p14:tracePt t="1824" x="11371263" y="3783013"/>
          <p14:tracePt t="1826" x="11371263" y="3778250"/>
          <p14:tracePt t="1828" x="11371263" y="3771900"/>
          <p14:tracePt t="1829" x="11371263" y="3765550"/>
          <p14:tracePt t="1832" x="11371263" y="3760788"/>
          <p14:tracePt t="1834" x="11371263" y="3754438"/>
          <p14:tracePt t="1836" x="11371263" y="3749675"/>
          <p14:tracePt t="1837" x="11371263" y="3743325"/>
          <p14:tracePt t="1839" x="11371263" y="3738563"/>
          <p14:tracePt t="1841" x="11371263" y="3732213"/>
          <p14:tracePt t="1844" x="11371263" y="3721100"/>
          <p14:tracePt t="1846" x="11371263" y="3716338"/>
          <p14:tracePt t="1849" x="11371263" y="3709988"/>
          <p14:tracePt t="1851" x="11371263" y="3705225"/>
          <p14:tracePt t="1851" x="11371263" y="3698875"/>
          <p14:tracePt t="1854" x="11371263" y="3692525"/>
          <p14:tracePt t="1856" x="11371263" y="3687763"/>
          <p14:tracePt t="1858" x="11371263" y="3681413"/>
          <p14:tracePt t="1859" x="11371263" y="3676650"/>
          <p14:tracePt t="1861" x="11371263" y="3670300"/>
          <p14:tracePt t="1863" x="11371263" y="3665538"/>
          <p14:tracePt t="1866" x="11371263" y="3654425"/>
          <p14:tracePt t="1869" x="11371263" y="3648075"/>
          <p14:tracePt t="1872" x="11371263" y="3643313"/>
          <p14:tracePt t="1873" x="11371263" y="3636963"/>
          <p14:tracePt t="1874" x="11366500" y="3636963"/>
          <p14:tracePt t="1875" x="11366500" y="3630613"/>
          <p14:tracePt t="1876" x="11366500" y="3625850"/>
          <p14:tracePt t="1879" x="11366500" y="3619500"/>
          <p14:tracePt t="1881" x="11360150" y="3614738"/>
          <p14:tracePt t="1883" x="11360150" y="3608388"/>
          <p14:tracePt t="1884" x="11353800" y="3608388"/>
          <p14:tracePt t="1885" x="11353800" y="3603625"/>
          <p14:tracePt t="1888" x="11353800" y="3597275"/>
          <p14:tracePt t="1889" x="11349038" y="3592513"/>
          <p14:tracePt t="1892" x="11349038" y="3586163"/>
          <p14:tracePt t="1893" x="11342688" y="3581400"/>
          <p14:tracePt t="1895" x="11337925" y="3575050"/>
          <p14:tracePt t="1897" x="11337925" y="3570288"/>
          <p14:tracePt t="1899" x="11331575" y="3563938"/>
          <p14:tracePt t="1907" x="11320463" y="3546475"/>
          <p14:tracePt t="1908" x="11320463" y="3541713"/>
          <p14:tracePt t="1910" x="11315700" y="3541713"/>
          <p14:tracePt t="1911" x="11315700" y="3535363"/>
          <p14:tracePt t="1912" x="11309350" y="3535363"/>
          <p14:tracePt t="1914" x="11309350" y="3530600"/>
          <p14:tracePt t="1915" x="11309350" y="3524250"/>
          <p14:tracePt t="1916" x="11304588" y="3524250"/>
          <p14:tracePt t="1918" x="11304588" y="3519488"/>
          <p14:tracePt t="1919" x="11298238" y="3519488"/>
          <p14:tracePt t="1920" x="11298238" y="3513138"/>
          <p14:tracePt t="1921" x="11291888" y="3513138"/>
          <p14:tracePt t="1923" x="11287125" y="3508375"/>
          <p14:tracePt t="1925" x="11280775" y="3502025"/>
          <p14:tracePt t="1927" x="11280775" y="3495675"/>
          <p14:tracePt t="1929" x="11276013" y="3490913"/>
          <p14:tracePt t="1930" x="11269663" y="3490913"/>
          <p14:tracePt t="1931" x="11264900" y="3490913"/>
          <p14:tracePt t="1933" x="11264900" y="3484563"/>
          <p14:tracePt t="1933" x="11258550" y="3479800"/>
          <p14:tracePt t="1936" x="11253788" y="3479800"/>
          <p14:tracePt t="1937" x="11247438" y="3473450"/>
          <p14:tracePt t="1939" x="11247438" y="3468688"/>
          <p14:tracePt t="1940" x="11242675" y="3468688"/>
          <p14:tracePt t="1943" x="11236325" y="3462338"/>
          <p14:tracePt t="1944" x="11236325" y="3457575"/>
          <p14:tracePt t="1945" x="11231563" y="3457575"/>
          <p14:tracePt t="1945" x="11225213" y="3457575"/>
          <p14:tracePt t="1947" x="11225213" y="3451225"/>
          <p14:tracePt t="1948" x="11218863" y="3451225"/>
          <p14:tracePt t="1950" x="11214100" y="3451225"/>
          <p14:tracePt t="1950" x="11214100" y="3446463"/>
          <p14:tracePt t="1952" x="11207750" y="3446463"/>
          <p14:tracePt t="1952" x="11202988" y="3446463"/>
          <p14:tracePt t="1953" x="11202988" y="3440113"/>
          <p14:tracePt t="1955" x="11196638" y="3435350"/>
          <p14:tracePt t="1957" x="11191875" y="3435350"/>
          <p14:tracePt t="1959" x="11185525" y="3429000"/>
          <p14:tracePt t="1960" x="11180763" y="3429000"/>
          <p14:tracePt t="1962" x="11174413" y="3429000"/>
          <p14:tracePt t="1964" x="11169650" y="3417888"/>
          <p14:tracePt t="1965" x="11163300" y="3417888"/>
          <p14:tracePt t="1966" x="11156950" y="3417888"/>
          <p14:tracePt t="1967" x="11156950" y="3411538"/>
          <p14:tracePt t="1968" x="11152188" y="3411538"/>
          <p14:tracePt t="1979" x="11107738" y="3395663"/>
          <p14:tracePt t="1980" x="11101388" y="3395663"/>
          <p14:tracePt t="1981" x="11096625" y="3389313"/>
          <p14:tracePt t="1983" x="11090275" y="3389313"/>
          <p14:tracePt t="1984" x="11083925" y="3389313"/>
          <p14:tracePt t="1986" x="11079163" y="3389313"/>
          <p14:tracePt t="1987" x="11072813" y="3384550"/>
          <p14:tracePt t="1988" x="11068050" y="3378200"/>
          <p14:tracePt t="1989" x="11061700" y="3378200"/>
          <p14:tracePt t="1990" x="11056938" y="3378200"/>
          <p14:tracePt t="1991" x="11050588" y="3378200"/>
          <p14:tracePt t="1992" x="11045825" y="3378200"/>
          <p14:tracePt t="1993" x="11039475" y="3373438"/>
          <p14:tracePt t="1994" x="11034713" y="3373438"/>
          <p14:tracePt t="1995" x="11028363" y="3373438"/>
          <p14:tracePt t="1996" x="11023600" y="3373438"/>
          <p14:tracePt t="1998" x="11017250" y="3373438"/>
          <p14:tracePt t="1999" x="11006138" y="3367088"/>
          <p14:tracePt t="2001" x="10999788" y="3367088"/>
          <p14:tracePt t="2002" x="10995025" y="3362325"/>
          <p14:tracePt t="2003" x="10988675" y="3362325"/>
          <p14:tracePt t="2004" x="10977563" y="3362325"/>
          <p14:tracePt t="2006" x="10972800" y="3362325"/>
          <p14:tracePt t="2007" x="10966450" y="3362325"/>
          <p14:tracePt t="2008" x="10961688" y="3355975"/>
          <p14:tracePt t="2009" x="10955338" y="3355975"/>
          <p14:tracePt t="2010" x="10944225" y="3355975"/>
          <p14:tracePt t="2011" x="10937875" y="3349625"/>
          <p14:tracePt t="2012" x="10933113" y="3349625"/>
          <p14:tracePt t="2013" x="10926763" y="3349625"/>
          <p14:tracePt t="2014" x="10922000" y="3349625"/>
          <p14:tracePt t="2015" x="10915650" y="3349625"/>
          <p14:tracePt t="2017" x="10904538" y="3349625"/>
          <p14:tracePt t="2019" x="10899775" y="3349625"/>
          <p14:tracePt t="2020" x="10882313" y="3344863"/>
          <p14:tracePt t="2021" x="10875963" y="3344863"/>
          <p14:tracePt t="2023" x="10864850" y="3344863"/>
          <p14:tracePt t="2024" x="10860088" y="3344863"/>
          <p14:tracePt t="2026" x="10848975" y="3338513"/>
          <p14:tracePt t="2027" x="10837863" y="3338513"/>
          <p14:tracePt t="2029" x="10831513" y="3338513"/>
          <p14:tracePt t="2030" x="10815638" y="3338513"/>
          <p14:tracePt t="2031" x="10809288" y="3338513"/>
          <p14:tracePt t="2033" x="10798175" y="3338513"/>
          <p14:tracePt t="2034" x="10787063" y="3338513"/>
          <p14:tracePt t="2035" x="10780713" y="3338513"/>
          <p14:tracePt t="2036" x="10775950" y="3338513"/>
          <p14:tracePt t="2037" x="10769600" y="3338513"/>
          <p14:tracePt t="2038" x="10758488" y="3338513"/>
          <p14:tracePt t="2039" x="10753725" y="3338513"/>
          <p14:tracePt t="2040" x="10747375" y="3338513"/>
          <p14:tracePt t="2041" x="10729913" y="3338513"/>
          <p14:tracePt t="2042" x="10725150" y="3338513"/>
          <p14:tracePt t="2044" x="10714038" y="3333750"/>
          <p14:tracePt t="2045" x="10702925" y="3333750"/>
          <p14:tracePt t="2047" x="10691813" y="3333750"/>
          <p14:tracePt t="2048" x="10685463" y="3333750"/>
          <p14:tracePt t="2049" x="10680700" y="3333750"/>
          <p14:tracePt t="2050" x="10668000" y="3333750"/>
          <p14:tracePt t="2051" x="10663238" y="3333750"/>
          <p14:tracePt t="2052" x="10656888" y="3333750"/>
          <p14:tracePt t="2053" x="10645775" y="3333750"/>
          <p14:tracePt t="2053" x="10629900" y="3333750"/>
          <p14:tracePt t="2055" x="10623550" y="3333750"/>
          <p14:tracePt t="2056" x="10618788" y="3333750"/>
          <p14:tracePt t="2057" x="10606088" y="3333750"/>
          <p14:tracePt t="2058" x="10601325" y="3333750"/>
          <p14:tracePt t="2061" x="10579100" y="3333750"/>
          <p14:tracePt t="2062" x="10567988" y="3333750"/>
          <p14:tracePt t="2064" x="10556875" y="3333750"/>
          <p14:tracePt t="2065" x="10550525" y="3333750"/>
          <p14:tracePt t="2066" x="10545763" y="3333750"/>
          <p14:tracePt t="2067" x="10533063" y="3333750"/>
          <p14:tracePt t="2068" x="10521950" y="3333750"/>
          <p14:tracePt t="2069" x="10510838" y="3333750"/>
          <p14:tracePt t="2070" x="10506075" y="3333750"/>
          <p14:tracePt t="2070" x="10494963" y="3333750"/>
          <p14:tracePt t="2072" x="10483850" y="3333750"/>
          <p14:tracePt t="2073" x="10477500" y="3333750"/>
          <p14:tracePt t="2074" x="10472738" y="3333750"/>
          <p14:tracePt t="2075" x="10460038" y="3333750"/>
          <p14:tracePt t="2076" x="10448925" y="3333750"/>
          <p14:tracePt t="2077" x="10444163" y="3333750"/>
          <p14:tracePt t="2078" x="10437813" y="3333750"/>
          <p14:tracePt t="2079" x="10433050" y="3333750"/>
          <p14:tracePt t="2080" x="10421938" y="3333750"/>
          <p14:tracePt t="2081" x="10410825" y="3333750"/>
          <p14:tracePt t="2082" x="10404475" y="3333750"/>
          <p14:tracePt t="2083" x="10398125" y="3333750"/>
          <p14:tracePt t="2084" x="10387013" y="3338513"/>
          <p14:tracePt t="2085" x="10371138" y="3338513"/>
          <p14:tracePt t="2085" x="10364788" y="3338513"/>
          <p14:tracePt t="2087" x="10360025" y="3338513"/>
          <p14:tracePt t="2088" x="10348913" y="3338513"/>
          <p14:tracePt t="2089" x="10342563" y="3338513"/>
          <p14:tracePt t="2090" x="10331450" y="3338513"/>
          <p14:tracePt t="2091" x="10325100" y="3338513"/>
          <p14:tracePt t="2092" x="10313988" y="3338513"/>
          <p14:tracePt t="2092" x="10309225" y="3338513"/>
          <p14:tracePt t="2095" x="10298113" y="3344863"/>
          <p14:tracePt t="2096" x="10287000" y="3344863"/>
          <p14:tracePt t="2097" x="10275888" y="3344863"/>
          <p14:tracePt t="2099" x="10264775" y="3344863"/>
          <p14:tracePt t="2099" x="10252075" y="3349625"/>
          <p14:tracePt t="2101" x="10247313" y="3349625"/>
          <p14:tracePt t="2102" x="10236200" y="3349625"/>
          <p14:tracePt t="2103" x="10225088" y="3349625"/>
          <p14:tracePt t="2104" x="10218738" y="3349625"/>
          <p14:tracePt t="2104" x="10213975" y="3349625"/>
          <p14:tracePt t="2106" x="10202863" y="3349625"/>
          <p14:tracePt t="2107" x="10196513" y="3349625"/>
          <p14:tracePt t="2107" x="10190163" y="3349625"/>
          <p14:tracePt t="2109" x="10179050" y="3355975"/>
          <p14:tracePt t="2110" x="10174288" y="3355975"/>
          <p14:tracePt t="2111" x="10167938" y="3355975"/>
          <p14:tracePt t="2112" x="10156825" y="3355975"/>
          <p14:tracePt t="2113" x="10152063" y="3362325"/>
          <p14:tracePt t="2115" x="10140950" y="3362325"/>
          <p14:tracePt t="2115" x="10129838" y="3362325"/>
          <p14:tracePt t="2118" x="10112375" y="3362325"/>
          <p14:tracePt t="2119" x="10106025" y="3362325"/>
          <p14:tracePt t="2120" x="10101263" y="3362325"/>
          <p14:tracePt t="2121" x="10090150" y="3367088"/>
          <p14:tracePt t="2123" x="10083800" y="3367088"/>
          <p14:tracePt t="2124" x="10072688" y="3373438"/>
          <p14:tracePt t="2126" x="10061575" y="3373438"/>
          <p14:tracePt t="2127" x="10050463" y="3373438"/>
          <p14:tracePt t="2129" x="10044113" y="3373438"/>
          <p14:tracePt t="2131" x="10028238" y="3378200"/>
          <p14:tracePt t="2132" x="10021888" y="3378200"/>
          <p14:tracePt t="2133" x="10017125" y="3378200"/>
          <p14:tracePt t="2134" x="10010775" y="3378200"/>
          <p14:tracePt t="2135" x="10006013" y="3384550"/>
          <p14:tracePt t="2136" x="9994900" y="3384550"/>
          <p14:tracePt t="2137" x="9988550" y="3389313"/>
          <p14:tracePt t="2139" x="9977438" y="3389313"/>
          <p14:tracePt t="2141" x="9971088" y="3389313"/>
          <p14:tracePt t="2142" x="9966325" y="3395663"/>
          <p14:tracePt t="2143" x="9959975" y="3395663"/>
          <p14:tracePt t="2144" x="9955213" y="3395663"/>
          <p14:tracePt t="2145" x="9948863" y="3395663"/>
          <p14:tracePt t="2146" x="9944100" y="3400425"/>
          <p14:tracePt t="2147" x="9937750" y="3400425"/>
          <p14:tracePt t="2148" x="9932988" y="3406775"/>
          <p14:tracePt t="2149" x="9926638" y="3406775"/>
          <p14:tracePt t="2151" x="9915525" y="3406775"/>
          <p14:tracePt t="2152" x="9909175" y="3406775"/>
          <p14:tracePt t="2153" x="9909175" y="3411538"/>
          <p14:tracePt t="2153" x="9904413" y="3411538"/>
          <p14:tracePt t="2155" x="9898063" y="3417888"/>
          <p14:tracePt t="2156" x="9886950" y="3417888"/>
          <p14:tracePt t="2157" x="9882188" y="3417888"/>
          <p14:tracePt t="2158" x="9882188" y="3422650"/>
          <p14:tracePt t="2159" x="9875838" y="3422650"/>
          <p14:tracePt t="2160" x="9871075" y="3422650"/>
          <p14:tracePt t="2161" x="9864725" y="3422650"/>
          <p14:tracePt t="2162" x="9864725" y="3429000"/>
          <p14:tracePt t="2162" x="9853613" y="3429000"/>
          <p14:tracePt t="2164" x="9853613" y="3435350"/>
          <p14:tracePt t="2165" x="9847263" y="3435350"/>
          <p14:tracePt t="2167" x="9842500" y="3435350"/>
          <p14:tracePt t="2168" x="9836150" y="3440113"/>
          <p14:tracePt t="2169" x="9831388" y="3440113"/>
          <p14:tracePt t="2170" x="9825038" y="3440113"/>
          <p14:tracePt t="2171" x="9820275" y="3446463"/>
          <p14:tracePt t="2173" x="9813925" y="3451225"/>
          <p14:tracePt t="2175" x="9802813" y="3451225"/>
          <p14:tracePt t="2177" x="9798050" y="3457575"/>
          <p14:tracePt t="2178" x="9791700" y="3462338"/>
          <p14:tracePt t="2180" x="9786938" y="3462338"/>
          <p14:tracePt t="2181" x="9780588" y="3468688"/>
          <p14:tracePt t="2183" x="9774238" y="3468688"/>
          <p14:tracePt t="2185" x="9769475" y="3479800"/>
          <p14:tracePt t="2186" x="9763125" y="3479800"/>
          <p14:tracePt t="2187" x="9758363" y="3479800"/>
          <p14:tracePt t="2189" x="9752013" y="3484563"/>
          <p14:tracePt t="2191" x="9747250" y="3490913"/>
          <p14:tracePt t="2194" x="9740900" y="3490913"/>
          <p14:tracePt t="2195" x="9736138" y="3495675"/>
          <p14:tracePt t="2196" x="9736138" y="3502025"/>
          <p14:tracePt t="2197" x="9729788" y="3502025"/>
          <p14:tracePt t="2198" x="9729788" y="3508375"/>
          <p14:tracePt t="2199" x="9725025" y="3508375"/>
          <p14:tracePt t="2201" x="9725025" y="3513138"/>
          <p14:tracePt t="2202" x="9718675" y="3513138"/>
          <p14:tracePt t="2203" x="9713913" y="3513138"/>
          <p14:tracePt t="2203" x="9713913" y="3524250"/>
          <p14:tracePt t="2205" x="9707563" y="3524250"/>
          <p14:tracePt t="2207" x="9707563" y="3530600"/>
          <p14:tracePt t="2208" x="9701213" y="3530600"/>
          <p14:tracePt t="2208" x="9701213" y="3535363"/>
          <p14:tracePt t="2211" x="9696450" y="3541713"/>
          <p14:tracePt t="2213" x="9690100" y="3546475"/>
          <p14:tracePt t="2215" x="9690100" y="3552825"/>
          <p14:tracePt t="2216" x="9685338" y="3552825"/>
          <p14:tracePt t="2217" x="9685338" y="3557588"/>
          <p14:tracePt t="2219" x="9678988" y="3563938"/>
          <p14:tracePt t="2220" x="9678988" y="3570288"/>
          <p14:tracePt t="2222" x="9678988" y="3575050"/>
          <p14:tracePt t="2223" x="9674225" y="3575050"/>
          <p14:tracePt t="2223" x="9674225" y="3581400"/>
          <p14:tracePt t="2225" x="9667875" y="3586163"/>
          <p14:tracePt t="2226" x="9667875" y="3592513"/>
          <p14:tracePt t="2228" x="9667875" y="3597275"/>
          <p14:tracePt t="2230" x="9663113" y="3603625"/>
          <p14:tracePt t="2231" x="9663113" y="3608388"/>
          <p14:tracePt t="2233" x="9663113" y="3614738"/>
          <p14:tracePt t="2235" x="9656763" y="3619500"/>
          <p14:tracePt t="2236" x="9656763" y="3625850"/>
          <p14:tracePt t="2238" x="9656763" y="3630613"/>
          <p14:tracePt t="2240" x="9656763" y="3636963"/>
          <p14:tracePt t="2241" x="9652000" y="3643313"/>
          <p14:tracePt t="2243" x="9652000" y="3648075"/>
          <p14:tracePt t="2244" x="9652000" y="3654425"/>
          <p14:tracePt t="2245" x="9652000" y="3659188"/>
          <p14:tracePt t="2247" x="9645650" y="3665538"/>
          <p14:tracePt t="2249" x="9645650" y="3670300"/>
          <p14:tracePt t="2250" x="9645650" y="3676650"/>
          <p14:tracePt t="2252" x="9645650" y="3681413"/>
          <p14:tracePt t="2254" x="9645650" y="3687763"/>
          <p14:tracePt t="2255" x="9645650" y="3692525"/>
          <p14:tracePt t="2257" x="9645650" y="3698875"/>
          <p14:tracePt t="2259" x="9645650" y="3709988"/>
          <p14:tracePt t="2261" x="9645650" y="3716338"/>
          <p14:tracePt t="2263" x="9645650" y="3721100"/>
          <p14:tracePt t="2265" x="9645650" y="3727450"/>
          <p14:tracePt t="2266" x="9645650" y="3732213"/>
          <p14:tracePt t="2267" x="9645650" y="3738563"/>
          <p14:tracePt t="2269" x="9645650" y="3743325"/>
          <p14:tracePt t="2271" x="9652000" y="3749675"/>
          <p14:tracePt t="2273" x="9652000" y="3754438"/>
          <p14:tracePt t="2274" x="9652000" y="3760788"/>
          <p14:tracePt t="2276" x="9656763" y="3765550"/>
          <p14:tracePt t="2277" x="9656763" y="3771900"/>
          <p14:tracePt t="2278" x="9656763" y="3778250"/>
          <p14:tracePt t="2280" x="9656763" y="3783013"/>
          <p14:tracePt t="2281" x="9663113" y="3783013"/>
          <p14:tracePt t="2282" x="9663113" y="3789363"/>
          <p14:tracePt t="2284" x="9663113" y="3794125"/>
          <p14:tracePt t="2285" x="9667875" y="3794125"/>
          <p14:tracePt t="2286" x="9674225" y="3800475"/>
          <p14:tracePt t="2287" x="9674225" y="3805238"/>
          <p14:tracePt t="2288" x="9674225" y="3811588"/>
          <p14:tracePt t="2290" x="9678988" y="3816350"/>
          <p14:tracePt t="2293" x="9685338" y="3822700"/>
          <p14:tracePt t="2295" x="9690100" y="3827463"/>
          <p14:tracePt t="2296" x="9690100" y="3833813"/>
          <p14:tracePt t="2299" x="9696450" y="3838575"/>
          <p14:tracePt t="2301" x="9701213" y="3844925"/>
          <p14:tracePt t="2303" x="9701213" y="3851275"/>
          <p14:tracePt t="2303" x="9707563" y="3856038"/>
          <p14:tracePt t="2306" x="9713913" y="3862388"/>
          <p14:tracePt t="2307" x="9718675" y="3862388"/>
          <p14:tracePt t="2308" x="9718675" y="3867150"/>
          <p14:tracePt t="2311" x="9725025" y="3867150"/>
          <p14:tracePt t="2312" x="9725025" y="3873500"/>
          <p14:tracePt t="2313" x="9729788" y="3878263"/>
          <p14:tracePt t="2316" x="9736138" y="3878263"/>
          <p14:tracePt t="2317" x="9740900" y="3884613"/>
          <p14:tracePt t="2319" x="9747250" y="3889375"/>
          <p14:tracePt t="2321" x="9752013" y="3889375"/>
          <p14:tracePt t="2322" x="9752013" y="3895725"/>
          <p14:tracePt t="2323" x="9758363" y="3895725"/>
          <p14:tracePt t="2324" x="9763125" y="3900488"/>
          <p14:tracePt t="2326" x="9769475" y="3900488"/>
          <p14:tracePt t="2327" x="9774238" y="3906838"/>
          <p14:tracePt t="2328" x="9780588" y="3906838"/>
          <p14:tracePt t="2330" x="9786938" y="3906838"/>
          <p14:tracePt t="2331" x="9786938" y="3913188"/>
          <p14:tracePt t="2332" x="9791700" y="3913188"/>
          <p14:tracePt t="2333" x="9798050" y="3913188"/>
          <p14:tracePt t="2334" x="9802813" y="3917950"/>
          <p14:tracePt t="2336" x="9809163" y="3924300"/>
          <p14:tracePt t="2338" x="9813925" y="3924300"/>
          <p14:tracePt t="2340" x="9825038" y="3929063"/>
          <p14:tracePt t="2341" x="9831388" y="3929063"/>
          <p14:tracePt t="2342" x="9836150" y="3929063"/>
          <p14:tracePt t="2344" x="9842500" y="3935413"/>
          <p14:tracePt t="2346" x="9853613" y="3935413"/>
          <p14:tracePt t="2348" x="9859963" y="3935413"/>
          <p14:tracePt t="2349" x="9864725" y="3940175"/>
          <p14:tracePt t="2351" x="9875838" y="3946525"/>
          <p14:tracePt t="2353" x="9882188" y="3946525"/>
          <p14:tracePt t="2354" x="9886950" y="3946525"/>
          <p14:tracePt t="2355" x="9893300" y="3946525"/>
          <p14:tracePt t="2356" x="9904413" y="3951288"/>
          <p14:tracePt t="2358" x="9909175" y="3957638"/>
          <p14:tracePt t="2360" x="9921875" y="3957638"/>
          <p14:tracePt t="2362" x="9932988" y="3957638"/>
          <p14:tracePt t="2364" x="9944100" y="3962400"/>
          <p14:tracePt t="2366" x="9948863" y="3962400"/>
          <p14:tracePt t="2367" x="9955213" y="3968750"/>
          <p14:tracePt t="2368" x="9959975" y="3968750"/>
          <p14:tracePt t="2369" x="9966325" y="3968750"/>
          <p14:tracePt t="2370" x="9971088" y="3968750"/>
          <p14:tracePt t="2372" x="9977438" y="3968750"/>
          <p14:tracePt t="2373" x="9982200" y="3973513"/>
          <p14:tracePt t="2374" x="9988550" y="3973513"/>
          <p14:tracePt t="2375" x="9994900" y="3973513"/>
          <p14:tracePt t="2376" x="9999663" y="3973513"/>
          <p14:tracePt t="2377" x="10006013" y="3973513"/>
          <p14:tracePt t="2378" x="10010775" y="3973513"/>
          <p14:tracePt t="2380" x="10021888" y="3973513"/>
          <p14:tracePt t="2381" x="10021888" y="3979863"/>
          <p14:tracePt t="2382" x="10028238" y="3979863"/>
          <p14:tracePt t="2383" x="10033000" y="3979863"/>
          <p14:tracePt t="2384" x="10039350" y="3979863"/>
          <p14:tracePt t="2386" x="10044113" y="3979863"/>
          <p14:tracePt t="2387" x="10050463" y="3979863"/>
          <p14:tracePt t="2388" x="10055225" y="3979863"/>
          <p14:tracePt t="2389" x="10061575" y="3979863"/>
          <p14:tracePt t="2390" x="10067925" y="3979863"/>
          <p14:tracePt t="2391" x="10072688" y="3979863"/>
          <p14:tracePt t="2393" x="10083800" y="3979863"/>
          <p14:tracePt t="2395" x="10094913" y="3986213"/>
          <p14:tracePt t="2396" x="10101263" y="3986213"/>
          <p14:tracePt t="2398" x="10112375" y="3986213"/>
          <p14:tracePt t="2399" x="10117138" y="3986213"/>
          <p14:tracePt t="2400" x="10123488" y="3986213"/>
          <p14:tracePt t="2401" x="10129838" y="3986213"/>
          <p14:tracePt t="2402" x="10134600" y="3986213"/>
          <p14:tracePt t="2403" x="10140950" y="3986213"/>
          <p14:tracePt t="2404" x="10145713" y="3986213"/>
          <p14:tracePt t="2405" x="10152063" y="3986213"/>
          <p14:tracePt t="2406" x="10156825" y="3990975"/>
          <p14:tracePt t="2407" x="10163175" y="3990975"/>
          <p14:tracePt t="2408" x="10167938" y="3990975"/>
          <p14:tracePt t="2409" x="10174288" y="3990975"/>
          <p14:tracePt t="2411" x="10179050" y="3990975"/>
          <p14:tracePt t="2412" x="10190163" y="3990975"/>
          <p14:tracePt t="2413" x="10196513" y="3990975"/>
          <p14:tracePt t="2414" x="10202863" y="3990975"/>
          <p14:tracePt t="2416" x="10213975" y="3990975"/>
          <p14:tracePt t="2417" x="10218738" y="3990975"/>
          <p14:tracePt t="2418" x="10229850" y="3990975"/>
          <p14:tracePt t="2420" x="10236200" y="3990975"/>
          <p14:tracePt t="2421" x="10240963" y="3990975"/>
          <p14:tracePt t="2422" x="10247313" y="3990975"/>
          <p14:tracePt t="2423" x="10252075" y="3990975"/>
          <p14:tracePt t="2424" x="10264775" y="3990975"/>
          <p14:tracePt t="2425" x="10269538" y="3990975"/>
          <p14:tracePt t="2426" x="10275888" y="3990975"/>
          <p14:tracePt t="2427" x="10287000" y="3990975"/>
          <p14:tracePt t="2429" x="10291763" y="3990975"/>
          <p14:tracePt t="2431" x="10309225" y="3990975"/>
          <p14:tracePt t="2432" x="10313988" y="3990975"/>
          <p14:tracePt t="2433" x="10320338" y="3990975"/>
          <p14:tracePt t="2434" x="10325100" y="3990975"/>
          <p14:tracePt t="2435" x="10331450" y="3990975"/>
          <p14:tracePt t="2436" x="10337800" y="3990975"/>
          <p14:tracePt t="2437" x="10342563" y="3990975"/>
          <p14:tracePt t="2438" x="10353675" y="3990975"/>
          <p14:tracePt t="2440" x="10364788" y="3990975"/>
          <p14:tracePt t="2441" x="10375900" y="3990975"/>
          <p14:tracePt t="2443" x="10387013" y="3990975"/>
          <p14:tracePt t="2444" x="10398125" y="3990975"/>
          <p14:tracePt t="2444" x="10404475" y="3990975"/>
          <p14:tracePt t="2446" x="10410825" y="3990975"/>
          <p14:tracePt t="2447" x="10415588" y="3990975"/>
          <p14:tracePt t="2447" x="10426700" y="3990975"/>
          <p14:tracePt t="2450" x="10433050" y="3990975"/>
          <p14:tracePt t="2451" x="10448925" y="3986213"/>
          <p14:tracePt t="2452" x="10455275" y="3986213"/>
          <p14:tracePt t="2454" x="10466388" y="3986213"/>
          <p14:tracePt t="2456" x="10472738" y="3986213"/>
          <p14:tracePt t="2457" x="10488613" y="3986213"/>
          <p14:tracePt t="2458" x="10494963" y="3986213"/>
          <p14:tracePt t="2459" x="10499725" y="3986213"/>
          <p14:tracePt t="2459" x="10510838" y="3986213"/>
          <p14:tracePt t="2461" x="10517188" y="3986213"/>
          <p14:tracePt t="2462" x="10521950" y="3986213"/>
          <p14:tracePt t="2463" x="10528300" y="3986213"/>
          <p14:tracePt t="2464" x="10539413" y="3986213"/>
          <p14:tracePt t="2465" x="10550525" y="3979863"/>
          <p14:tracePt t="2466" x="10556875" y="3979863"/>
          <p14:tracePt t="2467" x="10561638" y="3979863"/>
          <p14:tracePt t="2468" x="10572750" y="3979863"/>
          <p14:tracePt t="2469" x="10579100" y="3979863"/>
          <p14:tracePt t="2470" x="10590213" y="3979863"/>
          <p14:tracePt t="2471" x="10594975" y="3973513"/>
          <p14:tracePt t="2472" x="10601325" y="3973513"/>
          <p14:tracePt t="2473" x="10612438" y="3973513"/>
          <p14:tracePt t="2474" x="10618788" y="3973513"/>
          <p14:tracePt t="2475" x="10623550" y="3973513"/>
          <p14:tracePt t="2476" x="10634663" y="3973513"/>
          <p14:tracePt t="2478" x="10645775" y="3973513"/>
          <p14:tracePt t="2479" x="10656888" y="3973513"/>
          <p14:tracePt t="2480" x="10663238" y="3973513"/>
          <p14:tracePt t="2481" x="10668000" y="3968750"/>
          <p14:tracePt t="2482" x="10680700" y="3968750"/>
          <p14:tracePt t="2484" x="10696575" y="3968750"/>
          <p14:tracePt t="2485" x="10702925" y="3968750"/>
          <p14:tracePt t="2487" x="10718800" y="3962400"/>
          <p14:tracePt t="2488" x="10725150" y="3962400"/>
          <p14:tracePt t="2489" x="10729913" y="3962400"/>
          <p14:tracePt t="2490" x="10741025" y="3962400"/>
          <p14:tracePt t="2491" x="10747375" y="3962400"/>
          <p14:tracePt t="2492" x="10753725" y="3962400"/>
          <p14:tracePt t="2493" x="10758488" y="3962400"/>
          <p14:tracePt t="2494" x="10769600" y="3957638"/>
          <p14:tracePt t="2495" x="10775950" y="3957638"/>
          <p14:tracePt t="2496" x="10780713" y="3957638"/>
          <p14:tracePt t="2497" x="10787063" y="3957638"/>
          <p14:tracePt t="2497" x="10787063" y="3951288"/>
          <p14:tracePt t="2499" x="10798175" y="3951288"/>
          <p14:tracePt t="2499" x="10802938" y="3951288"/>
          <p14:tracePt t="2500" x="10809288" y="3951288"/>
          <p14:tracePt t="2501" x="10820400" y="3951288"/>
          <p14:tracePt t="2502" x="10826750" y="3951288"/>
          <p14:tracePt t="2504" x="10831513" y="3946525"/>
          <p14:tracePt t="2505" x="10837863" y="3946525"/>
          <p14:tracePt t="2506" x="10848975" y="3946525"/>
          <p14:tracePt t="2507" x="10860088" y="3940175"/>
          <p14:tracePt t="2509" x="10871200" y="3940175"/>
          <p14:tracePt t="2509" x="10882313" y="3940175"/>
          <p14:tracePt t="2512" x="10893425" y="3940175"/>
          <p14:tracePt t="2513" x="10899775" y="3935413"/>
          <p14:tracePt t="2514" x="10904538" y="3935413"/>
          <p14:tracePt t="2515" x="10910888" y="3935413"/>
          <p14:tracePt t="2515" x="10915650" y="3929063"/>
          <p14:tracePt t="2517" x="10926763" y="3929063"/>
          <p14:tracePt t="2518" x="10933113" y="3929063"/>
          <p14:tracePt t="2519" x="10937875" y="3929063"/>
          <p14:tracePt t="2521" x="10948988" y="3929063"/>
          <p14:tracePt t="2522" x="10955338" y="3924300"/>
          <p14:tracePt t="2523" x="10966450" y="3917950"/>
          <p14:tracePt t="2524" x="10972800" y="3917950"/>
          <p14:tracePt t="2525" x="10983913" y="3917950"/>
          <p14:tracePt t="2527" x="10995025" y="3917950"/>
          <p14:tracePt t="2528" x="10999788" y="3913188"/>
          <p14:tracePt t="2529" x="11006138" y="3913188"/>
          <p14:tracePt t="2531" x="11010900" y="3906838"/>
          <p14:tracePt t="2532" x="11023600" y="3906838"/>
          <p14:tracePt t="2533" x="11034713" y="3906838"/>
          <p14:tracePt t="2535" x="11045825" y="3900488"/>
          <p14:tracePt t="2537" x="11050588" y="3895725"/>
          <p14:tracePt t="2538" x="11056938" y="3895725"/>
          <p14:tracePt t="2539" x="11061700" y="3895725"/>
          <p14:tracePt t="2540" x="11068050" y="3895725"/>
          <p14:tracePt t="2542" x="11079163" y="3889375"/>
          <p14:tracePt t="2543" x="11083925" y="3889375"/>
          <p14:tracePt t="2543" x="11096625" y="3884613"/>
          <p14:tracePt t="2546" x="11107738" y="3884613"/>
          <p14:tracePt t="2547" x="11107738" y="3878263"/>
          <p14:tracePt t="2548" x="11112500" y="3878263"/>
          <p14:tracePt t="2549" x="11118850" y="3878263"/>
          <p14:tracePt t="2550" x="11123613" y="3878263"/>
          <p14:tracePt t="2551" x="11134725" y="3873500"/>
          <p14:tracePt t="2551" x="11141075" y="3873500"/>
          <p14:tracePt t="2553" x="11145838" y="3867150"/>
          <p14:tracePt t="2554" x="11152188" y="3867150"/>
          <p14:tracePt t="2556" x="11156950" y="3867150"/>
          <p14:tracePt t="2557" x="11163300" y="3862388"/>
          <p14:tracePt t="2558" x="11169650" y="3862388"/>
          <p14:tracePt t="2558" x="11174413" y="3862388"/>
          <p14:tracePt t="2561" x="11185525" y="3856038"/>
          <p14:tracePt t="2562" x="11185525" y="3851275"/>
          <p14:tracePt t="2563" x="11196638" y="3851275"/>
          <p14:tracePt t="2564" x="11202988" y="3851275"/>
          <p14:tracePt t="2565" x="11207750" y="3844925"/>
          <p14:tracePt t="2567" x="11214100" y="3844925"/>
          <p14:tracePt t="2568" x="11218863" y="3844925"/>
          <p14:tracePt t="2570" x="11231563" y="3838575"/>
          <p14:tracePt t="2571" x="11231563" y="3833813"/>
          <p14:tracePt t="2572" x="11242675" y="3833813"/>
          <p14:tracePt t="2575" x="11253788" y="3827463"/>
          <p14:tracePt t="2576" x="11258550" y="3827463"/>
          <p14:tracePt t="2578" x="11264900" y="3822700"/>
          <p14:tracePt t="2579" x="11264900" y="3816350"/>
          <p14:tracePt t="2580" x="11269663" y="3816350"/>
          <p14:tracePt t="2581" x="11276013" y="3816350"/>
          <p14:tracePt t="2582" x="11280775" y="3811588"/>
          <p14:tracePt t="2583" x="11287125" y="3811588"/>
          <p14:tracePt t="2585" x="11291888" y="3805238"/>
          <p14:tracePt t="2587" x="11298238" y="3805238"/>
          <p14:tracePt t="2588" x="11304588" y="3805238"/>
          <p14:tracePt t="2589" x="11304588" y="3800475"/>
          <p14:tracePt t="2590" x="11309350" y="3800475"/>
          <p14:tracePt t="2591" x="11315700" y="3794125"/>
          <p14:tracePt t="2592" x="11320463" y="3794125"/>
          <p14:tracePt t="2594" x="11326813" y="3789363"/>
          <p14:tracePt t="2596" x="11331575" y="3789363"/>
          <p14:tracePt t="2597" x="11331575" y="3783013"/>
          <p14:tracePt t="2598" x="11337925" y="3783013"/>
          <p14:tracePt t="2599" x="11342688" y="3783013"/>
          <p14:tracePt t="2600" x="11342688" y="3778250"/>
          <p14:tracePt t="2601" x="11349038" y="3778250"/>
          <p14:tracePt t="2602" x="11349038" y="3771900"/>
          <p14:tracePt t="2603" x="11353800" y="3771900"/>
          <p14:tracePt t="2604" x="11353800" y="3765550"/>
          <p14:tracePt t="2605" x="11360150" y="3765550"/>
          <p14:tracePt t="2606" x="11366500" y="3765550"/>
          <p14:tracePt t="2607" x="11366500" y="3760788"/>
          <p14:tracePt t="2608" x="11371263" y="3760788"/>
          <p14:tracePt t="2611" x="11377613" y="3754438"/>
          <p14:tracePt t="2612" x="11377613" y="3749675"/>
          <p14:tracePt t="2613" x="11382375" y="3749675"/>
          <p14:tracePt t="2614" x="11388725" y="3749675"/>
          <p14:tracePt t="2615" x="11388725" y="3743325"/>
          <p14:tracePt t="2616" x="11393488" y="3743325"/>
          <p14:tracePt t="2618" x="11393488" y="3738563"/>
          <p14:tracePt t="2619" x="11399838" y="3738563"/>
          <p14:tracePt t="2621" x="11404600" y="3732213"/>
          <p14:tracePt t="2622" x="11404600" y="3727450"/>
          <p14:tracePt t="2622" x="11410950" y="3727450"/>
          <p14:tracePt t="2625" x="11415713" y="3721100"/>
          <p14:tracePt t="2628" x="11422063" y="3721100"/>
          <p14:tracePt t="2629" x="11422063" y="3716338"/>
          <p14:tracePt t="2630" x="11426825" y="3716338"/>
          <p14:tracePt t="2631" x="11426825" y="3709988"/>
          <p14:tracePt t="2633" x="11433175" y="3705225"/>
          <p14:tracePt t="2634" x="11439525" y="3705225"/>
          <p14:tracePt t="2636" x="11439525" y="3698875"/>
          <p14:tracePt t="2637" x="11444288" y="3698875"/>
          <p14:tracePt t="2639" x="11444288" y="3692525"/>
          <p14:tracePt t="2641" x="11450638" y="3692525"/>
          <p14:tracePt t="2642" x="11450638" y="3687763"/>
          <p14:tracePt t="2643" x="11450638" y="3681413"/>
          <p14:tracePt t="2644" x="11455400" y="3681413"/>
          <p14:tracePt t="2645" x="11461750" y="3681413"/>
          <p14:tracePt t="2646" x="11461750" y="3676650"/>
          <p14:tracePt t="2649" x="11466513" y="3670300"/>
          <p14:tracePt t="2652" x="11472863" y="3665538"/>
          <p14:tracePt t="2654" x="11472863" y="3659188"/>
          <p14:tracePt t="2656" x="11477625" y="3659188"/>
          <p14:tracePt t="2657" x="11483975" y="3654425"/>
          <p14:tracePt t="2659" x="11483975" y="3648075"/>
          <p14:tracePt t="2661" x="11488738" y="3648075"/>
          <p14:tracePt t="2662" x="11488738" y="3643313"/>
          <p14:tracePt t="2664" x="11488738" y="3636963"/>
          <p14:tracePt t="2666" x="11495088" y="3630613"/>
          <p14:tracePt t="2669" x="11495088" y="3625850"/>
          <p14:tracePt t="2671" x="11499850" y="3625850"/>
          <p14:tracePt t="2672" x="11499850" y="3619500"/>
          <p14:tracePt t="2674" x="11506200" y="3619500"/>
          <p14:tracePt t="2675" x="11506200" y="3614738"/>
          <p14:tracePt t="2676" x="11506200" y="3608388"/>
          <p14:tracePt t="2679" x="11506200" y="3603625"/>
          <p14:tracePt t="2681" x="11506200" y="3597275"/>
          <p14:tracePt t="2682" x="11512550" y="3597275"/>
          <p14:tracePt t="2684" x="11512550" y="3592513"/>
          <p14:tracePt t="2685" x="11512550" y="3586163"/>
          <p14:tracePt t="2688" x="11512550" y="3581400"/>
          <p14:tracePt t="2691" x="11512550" y="3575050"/>
          <p14:tracePt t="2693" x="11512550" y="3570288"/>
          <p14:tracePt t="2695" x="11512550" y="3563938"/>
          <p14:tracePt t="2697" x="11512550" y="3557588"/>
          <p14:tracePt t="2700" x="11512550" y="3552825"/>
          <p14:tracePt t="2702" x="11512550" y="3546475"/>
          <p14:tracePt t="2703" x="11512550" y="3541713"/>
          <p14:tracePt t="2704" x="11512550" y="3535363"/>
          <p14:tracePt t="2707" x="11512550" y="3530600"/>
          <p14:tracePt t="2710" x="11512550" y="3524250"/>
          <p14:tracePt t="2711" x="11512550" y="3519488"/>
          <p14:tracePt t="2714" x="11512550" y="3513138"/>
          <p14:tracePt t="2715" x="11512550" y="3508375"/>
          <p14:tracePt t="2716" x="11506200" y="3508375"/>
          <p14:tracePt t="2718" x="11499850" y="3502025"/>
          <p14:tracePt t="2719" x="11499850" y="3495675"/>
          <p14:tracePt t="2721" x="11499850" y="3490913"/>
          <p14:tracePt t="2723" x="11495088" y="3484563"/>
          <p14:tracePt t="2725" x="11488738" y="3479800"/>
          <p14:tracePt t="2726" x="11488738" y="3473450"/>
          <p14:tracePt t="2729" x="11483975" y="3468688"/>
          <p14:tracePt t="2730" x="11477625" y="3462338"/>
          <p14:tracePt t="2731" x="11477625" y="3457575"/>
          <p14:tracePt t="2733" x="11472863" y="3451225"/>
          <p14:tracePt t="2735" x="11466513" y="3446463"/>
          <p14:tracePt t="2736" x="11461750" y="3446463"/>
          <p14:tracePt t="2737" x="11461750" y="3440113"/>
          <p14:tracePt t="2738" x="11461750" y="3435350"/>
          <p14:tracePt t="2739" x="11455400" y="3435350"/>
          <p14:tracePt t="2741" x="11450638" y="3429000"/>
          <p14:tracePt t="2743" x="11450638" y="3422650"/>
          <p14:tracePt t="2744" x="11444288" y="3422650"/>
          <p14:tracePt t="2745" x="11444288" y="3417888"/>
          <p14:tracePt t="2746" x="11439525" y="3417888"/>
          <p14:tracePt t="2746" x="11433175" y="3411538"/>
          <p14:tracePt t="2749" x="11426825" y="3406775"/>
          <p14:tracePt t="2751" x="11422063" y="3400425"/>
          <p14:tracePt t="2752" x="11415713" y="3400425"/>
          <p14:tracePt t="2753" x="11415713" y="3395663"/>
          <p14:tracePt t="2754" x="11410950" y="3395663"/>
          <p14:tracePt t="2755" x="11404600" y="3389313"/>
          <p14:tracePt t="2756" x="11399838" y="3389313"/>
          <p14:tracePt t="2757" x="11399838" y="3384550"/>
          <p14:tracePt t="2757" x="11393488" y="3378200"/>
          <p14:tracePt t="2760" x="11382375" y="3373438"/>
          <p14:tracePt t="2763" x="11377613" y="3367088"/>
          <p14:tracePt t="2764" x="11366500" y="3362325"/>
          <p14:tracePt t="2766" x="11360150" y="3362325"/>
          <p14:tracePt t="2767" x="11360150" y="3355975"/>
          <p14:tracePt t="2768" x="11353800" y="3355975"/>
          <p14:tracePt t="2769" x="11349038" y="3355975"/>
          <p14:tracePt t="2770" x="11349038" y="3349625"/>
          <p14:tracePt t="2770" x="11337925" y="3344863"/>
          <p14:tracePt t="2771" x="11331575" y="3344863"/>
          <p14:tracePt t="2774" x="11326813" y="3344863"/>
          <p14:tracePt t="2775" x="11326813" y="3338513"/>
          <p14:tracePt t="2776" x="11315700" y="3338513"/>
          <p14:tracePt t="2778" x="11309350" y="3333750"/>
          <p14:tracePt t="2779" x="11304588" y="3333750"/>
          <p14:tracePt t="2780" x="11298238" y="3333750"/>
          <p14:tracePt t="2781" x="11291888" y="3327400"/>
          <p14:tracePt t="2783" x="11287125" y="3322638"/>
          <p14:tracePt t="2784" x="11280775" y="3322638"/>
          <p14:tracePt t="2785" x="11276013" y="3322638"/>
          <p14:tracePt t="2786" x="11269663" y="3316288"/>
          <p14:tracePt t="2787" x="11264900" y="3316288"/>
          <p14:tracePt t="2788" x="11258550" y="3316288"/>
          <p14:tracePt t="2789" x="11253788" y="3316288"/>
          <p14:tracePt t="2790" x="11247438" y="3311525"/>
          <p14:tracePt t="2791" x="11236325" y="3311525"/>
          <p14:tracePt t="2792" x="11236325" y="3305175"/>
          <p14:tracePt t="2793" x="11231563" y="3305175"/>
          <p14:tracePt t="2795" x="11218863" y="3305175"/>
          <p14:tracePt t="2796" x="11207750" y="3300413"/>
          <p14:tracePt t="2798" x="11196638" y="3294063"/>
          <p14:tracePt t="2800" x="11191875" y="3294063"/>
          <p14:tracePt t="2801" x="11185525" y="3294063"/>
          <p14:tracePt t="2802" x="11180763" y="3294063"/>
          <p14:tracePt t="2803" x="11169650" y="3287713"/>
          <p14:tracePt t="2804" x="11156950" y="3287713"/>
          <p14:tracePt t="2806" x="11145838" y="3287713"/>
          <p14:tracePt t="2808" x="11141075" y="3287713"/>
          <p14:tracePt t="2809" x="11134725" y="3287713"/>
          <p14:tracePt t="2810" x="11129963" y="3282950"/>
          <p14:tracePt t="2811" x="11123613" y="3282950"/>
          <p14:tracePt t="2812" x="11118850" y="3282950"/>
          <p14:tracePt t="2813" x="11107738" y="3276600"/>
          <p14:tracePt t="2814" x="11101388" y="3276600"/>
          <p14:tracePt t="2815" x="11096625" y="3276600"/>
          <p14:tracePt t="2816" x="11090275" y="3276600"/>
          <p14:tracePt t="2817" x="11083925" y="3276600"/>
          <p14:tracePt t="2818" x="11079163" y="3276600"/>
          <p14:tracePt t="2819" x="11068050" y="3276600"/>
          <p14:tracePt t="2821" x="11056938" y="3276600"/>
          <p14:tracePt t="2822" x="11045825" y="3276600"/>
          <p14:tracePt t="2823" x="11039475" y="3271838"/>
          <p14:tracePt t="2825" x="11028363" y="3271838"/>
          <p14:tracePt t="2826" x="11023600" y="3271838"/>
          <p14:tracePt t="2827" x="11010900" y="3271838"/>
          <p14:tracePt t="2828" x="11006138" y="3271838"/>
          <p14:tracePt t="2828" x="10999788" y="3271838"/>
          <p14:tracePt t="2830" x="10995025" y="3271838"/>
          <p14:tracePt t="2831" x="10983913" y="3271838"/>
          <p14:tracePt t="2832" x="10977563" y="3271838"/>
          <p14:tracePt t="2833" x="10972800" y="3271838"/>
          <p14:tracePt t="2834" x="10966450" y="3271838"/>
          <p14:tracePt t="2835" x="10955338" y="3271838"/>
          <p14:tracePt t="2836" x="10944225" y="3271838"/>
          <p14:tracePt t="2838" x="10933113" y="3271838"/>
          <p14:tracePt t="2839" x="10926763" y="3271838"/>
          <p14:tracePt t="2840" x="10922000" y="3271838"/>
          <p14:tracePt t="2841" x="10910888" y="3271838"/>
          <p14:tracePt t="2842" x="10904538" y="3271838"/>
          <p14:tracePt t="2843" x="10899775" y="3271838"/>
          <p14:tracePt t="2844" x="10888663" y="3271838"/>
          <p14:tracePt t="2846" x="10871200" y="3271838"/>
          <p14:tracePt t="2847" x="10864850" y="3271838"/>
          <p14:tracePt t="2848" x="10853738" y="3271838"/>
          <p14:tracePt t="2849" x="10842625" y="3271838"/>
          <p14:tracePt t="2850" x="10837863" y="3271838"/>
          <p14:tracePt t="2851" x="10831513" y="3271838"/>
          <p14:tracePt t="2852" x="10820400" y="3271838"/>
          <p14:tracePt t="2853" x="10809288" y="3271838"/>
          <p14:tracePt t="2854" x="10802938" y="3271838"/>
          <p14:tracePt t="2854" x="10798175" y="3271838"/>
          <p14:tracePt t="2856" x="10787063" y="3271838"/>
          <p14:tracePt t="2857" x="10775950" y="3271838"/>
          <p14:tracePt t="2857" x="10758488" y="3271838"/>
          <p14:tracePt t="2859" x="10753725" y="3271838"/>
          <p14:tracePt t="2860" x="10747375" y="3271838"/>
          <p14:tracePt t="2861" x="10741025" y="3271838"/>
          <p14:tracePt t="2862" x="10725150" y="3271838"/>
          <p14:tracePt t="2863" x="10718800" y="3271838"/>
          <p14:tracePt t="2864" x="10707688" y="3271838"/>
          <p14:tracePt t="2865" x="10702925" y="3271838"/>
          <p14:tracePt t="2866" x="10691813" y="3276600"/>
          <p14:tracePt t="2867" x="10680700" y="3276600"/>
          <p14:tracePt t="2867" x="10668000" y="3276600"/>
          <p14:tracePt t="2868" x="10663238" y="3276600"/>
          <p14:tracePt t="2869" x="10652125" y="3282950"/>
          <p14:tracePt t="2871" x="10645775" y="3282950"/>
          <p14:tracePt t="2871" x="10634663" y="3282950"/>
          <p14:tracePt t="2872" x="10618788" y="3282950"/>
          <p14:tracePt t="2874" x="10606088" y="3282950"/>
          <p14:tracePt t="2875" x="10594975" y="3282950"/>
          <p14:tracePt t="2876" x="10590213" y="3282950"/>
          <p14:tracePt t="2877" x="10579100" y="3282950"/>
          <p14:tracePt t="2878" x="10572750" y="3282950"/>
          <p14:tracePt t="2879" x="10561638" y="3287713"/>
          <p14:tracePt t="2880" x="10550525" y="3287713"/>
          <p14:tracePt t="2881" x="10539413" y="3294063"/>
          <p14:tracePt t="2882" x="10528300" y="3294063"/>
          <p14:tracePt t="2883" x="10517188" y="3294063"/>
          <p14:tracePt t="2884" x="10499725" y="3294063"/>
          <p14:tracePt t="2886" x="10488613" y="3294063"/>
          <p14:tracePt t="2887" x="10477500" y="3300413"/>
          <p14:tracePt t="2887" x="10460038" y="3300413"/>
          <p14:tracePt t="2889" x="10448925" y="3300413"/>
          <p14:tracePt t="2890" x="10444163" y="3305175"/>
          <p14:tracePt t="2891" x="10433050" y="3305175"/>
          <p14:tracePt t="2892" x="10426700" y="3305175"/>
          <p14:tracePt t="2893" x="10415588" y="3311525"/>
          <p14:tracePt t="2895" x="10387013" y="3311525"/>
          <p14:tracePt t="2896" x="10382250" y="3311525"/>
          <p14:tracePt t="2897" x="10371138" y="3316288"/>
          <p14:tracePt t="2898" x="10364788" y="3316288"/>
          <p14:tracePt t="2899" x="10353675" y="3322638"/>
          <p14:tracePt t="2909" x="10264775" y="3338513"/>
          <p14:tracePt t="2910" x="10252075" y="3338513"/>
          <p14:tracePt t="2911" x="10236200" y="3344863"/>
          <p14:tracePt t="2913" x="10225088" y="3344863"/>
          <p14:tracePt t="2914" x="10213975" y="3349625"/>
          <p14:tracePt t="2915" x="10202863" y="3349625"/>
          <p14:tracePt t="2916" x="10202863" y="3355975"/>
          <p14:tracePt t="2917" x="10190163" y="3355975"/>
          <p14:tracePt t="2918" x="10179050" y="3362325"/>
          <p14:tracePt t="2919" x="10167938" y="3362325"/>
          <p14:tracePt t="2919" x="10163175" y="3362325"/>
          <p14:tracePt t="2921" x="10156825" y="3367088"/>
          <p14:tracePt t="2922" x="10145713" y="3373438"/>
          <p14:tracePt t="2923" x="10140950" y="3373438"/>
          <p14:tracePt t="2924" x="10134600" y="3373438"/>
          <p14:tracePt t="2925" x="10129838" y="3373438"/>
          <p14:tracePt t="2925" x="10117138" y="3378200"/>
          <p14:tracePt t="2927" x="10112375" y="3384550"/>
          <p14:tracePt t="2928" x="10106025" y="3384550"/>
          <p14:tracePt t="2929" x="10094913" y="3384550"/>
          <p14:tracePt t="2930" x="10090150" y="3389313"/>
          <p14:tracePt t="2931" x="10083800" y="3389313"/>
          <p14:tracePt t="2932" x="10072688" y="3395663"/>
          <p14:tracePt t="2933" x="10067925" y="3395663"/>
          <p14:tracePt t="2935" x="10055225" y="3400425"/>
          <p14:tracePt t="2936" x="10050463" y="3400425"/>
          <p14:tracePt t="2937" x="10044113" y="3406775"/>
          <p14:tracePt t="2938" x="10039350" y="3406775"/>
          <p14:tracePt t="2939" x="10039350" y="3411538"/>
          <p14:tracePt t="2940" x="10028238" y="3411538"/>
          <p14:tracePt t="2941" x="10021888" y="3411538"/>
          <p14:tracePt t="2944" x="10006013" y="3422650"/>
          <p14:tracePt t="2945" x="9999663" y="3429000"/>
          <p14:tracePt t="2946" x="9994900" y="3429000"/>
          <p14:tracePt t="2947" x="9988550" y="3429000"/>
          <p14:tracePt t="2948" x="9982200" y="3435350"/>
          <p14:tracePt t="2950" x="9977438" y="3440113"/>
          <p14:tracePt t="2951" x="9966325" y="3440113"/>
          <p14:tracePt t="2952" x="9966325" y="3446463"/>
          <p14:tracePt t="2953" x="9959975" y="3451225"/>
          <p14:tracePt t="2955" x="9955213" y="3451225"/>
          <p14:tracePt t="2956" x="9955213" y="3457575"/>
          <p14:tracePt t="2957" x="9948863" y="3457575"/>
          <p14:tracePt t="2958" x="9944100" y="3462338"/>
          <p14:tracePt t="2959" x="9937750" y="3468688"/>
          <p14:tracePt t="2961" x="9932988" y="3468688"/>
          <p14:tracePt t="2962" x="9932988" y="3473450"/>
          <p14:tracePt t="2964" x="9921875" y="3473450"/>
          <p14:tracePt t="2965" x="9921875" y="3479800"/>
          <p14:tracePt t="2966" x="9915525" y="3479800"/>
          <p14:tracePt t="2967" x="9915525" y="3484563"/>
          <p14:tracePt t="2967" x="9909175" y="3490913"/>
          <p14:tracePt t="2970" x="9904413" y="3495675"/>
          <p14:tracePt t="2972" x="9898063" y="3495675"/>
          <p14:tracePt t="2972" x="9898063" y="3502025"/>
          <p14:tracePt t="2974" x="9893300" y="3502025"/>
          <p14:tracePt t="2975" x="9893300" y="3508375"/>
          <p14:tracePt t="2975" x="9893300" y="3513138"/>
          <p14:tracePt t="2977" x="9886950" y="3513138"/>
          <p14:tracePt t="2978" x="9882188" y="3513138"/>
          <p14:tracePt t="2979" x="9882188" y="3519488"/>
          <p14:tracePt t="2981" x="9875838" y="3524250"/>
          <p14:tracePt t="2983" x="9875838" y="3530600"/>
          <p14:tracePt t="2984" x="9871075" y="3535363"/>
          <p14:tracePt t="2987" x="9871075" y="3541713"/>
          <p14:tracePt t="2988" x="9864725" y="3541713"/>
          <p14:tracePt t="2989" x="9859963" y="3546475"/>
          <p14:tracePt t="2992" x="9859963" y="3552825"/>
          <p14:tracePt t="2994" x="9853613" y="3563938"/>
          <p14:tracePt t="2996" x="9853613" y="3570288"/>
          <p14:tracePt t="2999" x="9853613" y="3575050"/>
          <p14:tracePt t="3000" x="9847263" y="3581400"/>
          <p14:tracePt t="3002" x="9847263" y="3586163"/>
          <p14:tracePt t="3005" x="9847263" y="3592513"/>
          <p14:tracePt t="3007" x="9842500" y="3597275"/>
          <p14:tracePt t="3008" x="9842500" y="3603625"/>
          <p14:tracePt t="3008" x="9842500" y="3608388"/>
          <p14:tracePt t="3009" x="9836150" y="3608388"/>
          <p14:tracePt t="3011" x="9836150" y="3614738"/>
          <p14:tracePt t="3013" x="9836150" y="3619500"/>
          <p14:tracePt t="3015" x="9836150" y="3625850"/>
          <p14:tracePt t="3017" x="9836150" y="3630613"/>
          <p14:tracePt t="3019" x="9836150" y="3636963"/>
          <p14:tracePt t="3020" x="9836150" y="3643313"/>
          <p14:tracePt t="3022" x="9836150" y="3648075"/>
          <p14:tracePt t="3025" x="9836150" y="3654425"/>
          <p14:tracePt t="3027" x="9836150" y="3659188"/>
          <p14:tracePt t="3028" x="9836150" y="3665538"/>
          <p14:tracePt t="3030" x="9836150" y="3670300"/>
          <p14:tracePt t="3032" x="9836150" y="3676650"/>
          <p14:tracePt t="3033" x="9836150" y="3681413"/>
          <p14:tracePt t="3034" x="9836150" y="3687763"/>
          <p14:tracePt t="3036" x="9836150" y="3692525"/>
          <p14:tracePt t="3039" x="9836150" y="3705225"/>
          <p14:tracePt t="3041" x="9836150" y="3709988"/>
          <p14:tracePt t="3044" x="9836150" y="3716338"/>
          <p14:tracePt t="3045" x="9842500" y="3716338"/>
          <p14:tracePt t="3046" x="9842500" y="3727450"/>
          <p14:tracePt t="3048" x="9842500" y="3732213"/>
          <p14:tracePt t="3050" x="9847263" y="3738563"/>
          <p14:tracePt t="3052" x="9847263" y="3743325"/>
          <p14:tracePt t="3053" x="9853613" y="3749675"/>
          <p14:tracePt t="3054" x="9853613" y="3754438"/>
          <p14:tracePt t="3056" x="9853613" y="3760788"/>
          <p14:tracePt t="3057" x="9859963" y="3765550"/>
          <p14:tracePt t="3059" x="9864725" y="3771900"/>
          <p14:tracePt t="3061" x="9864725" y="3778250"/>
          <p14:tracePt t="3062" x="9871075" y="3778250"/>
          <p14:tracePt t="3063" x="9871075" y="3783013"/>
          <p14:tracePt t="3063" x="9875838" y="3789363"/>
          <p14:tracePt t="3066" x="9882188" y="3794125"/>
          <p14:tracePt t="3068" x="9882188" y="3800475"/>
          <p14:tracePt t="3069" x="9886950" y="3805238"/>
          <p14:tracePt t="3071" x="9893300" y="3811588"/>
          <p14:tracePt t="3073" x="9898063" y="3816350"/>
          <p14:tracePt t="3074" x="9904413" y="3822700"/>
          <p14:tracePt t="3075" x="9904413" y="3827463"/>
          <p14:tracePt t="3076" x="9909175" y="3827463"/>
          <p14:tracePt t="3077" x="9909175" y="3833813"/>
          <p14:tracePt t="3078" x="9915525" y="3833813"/>
          <p14:tracePt t="3079" x="9915525" y="3838575"/>
          <p14:tracePt t="3081" x="9926638" y="3844925"/>
          <p14:tracePt t="3083" x="9926638" y="3851275"/>
          <p14:tracePt t="3084" x="9932988" y="3851275"/>
          <p14:tracePt t="3085" x="9932988" y="3856038"/>
          <p14:tracePt t="3086" x="9944100" y="3856038"/>
          <p14:tracePt t="3088" x="9948863" y="3862388"/>
          <p14:tracePt t="3088" x="9955213" y="3873500"/>
          <p14:tracePt t="3091" x="9959975" y="3873500"/>
          <p14:tracePt t="3092" x="9966325" y="3878263"/>
          <p14:tracePt t="3093" x="9971088" y="3878263"/>
          <p14:tracePt t="3095" x="9977438" y="3884613"/>
          <p14:tracePt t="3096" x="9982200" y="3884613"/>
          <p14:tracePt t="3097" x="9988550" y="3889375"/>
          <p14:tracePt t="3098" x="9988550" y="3895725"/>
          <p14:tracePt t="3099" x="9994900" y="3895725"/>
          <p14:tracePt t="3100" x="9999663" y="3900488"/>
          <p14:tracePt t="3100" x="10006013" y="3900488"/>
          <p14:tracePt t="3102" x="10010775" y="3900488"/>
          <p14:tracePt t="3103" x="10010775" y="3906838"/>
          <p14:tracePt t="3104" x="10017125" y="3906838"/>
          <p14:tracePt t="3105" x="10021888" y="3913188"/>
          <p14:tracePt t="3106" x="10028238" y="3913188"/>
          <p14:tracePt t="3107" x="10039350" y="3917950"/>
          <p14:tracePt t="3108" x="10044113" y="3924300"/>
          <p14:tracePt t="3109" x="10050463" y="3924300"/>
          <p14:tracePt t="3111" x="10061575" y="3929063"/>
          <p14:tracePt t="3113" x="10067925" y="3929063"/>
          <p14:tracePt t="3114" x="10072688" y="3929063"/>
          <p14:tracePt t="3115" x="10079038" y="3935413"/>
          <p14:tracePt t="3115" x="10090150" y="3940175"/>
          <p14:tracePt t="3117" x="10094913" y="3940175"/>
          <p14:tracePt t="3119" x="10101263" y="3940175"/>
          <p14:tracePt t="3119" x="10106025" y="3940175"/>
          <p14:tracePt t="3121" x="10117138" y="3946525"/>
          <p14:tracePt t="3123" x="10129838" y="3951288"/>
          <p14:tracePt t="3124" x="10134600" y="3951288"/>
          <p14:tracePt t="3125" x="10140950" y="3951288"/>
          <p14:tracePt t="3127" x="10152063" y="3957638"/>
          <p14:tracePt t="3129" x="10156825" y="3957638"/>
          <p14:tracePt t="3130" x="10163175" y="3957638"/>
          <p14:tracePt t="3131" x="10179050" y="3957638"/>
          <p14:tracePt t="3133" x="10190163" y="3962400"/>
          <p14:tracePt t="3135" x="10202863" y="3962400"/>
          <p14:tracePt t="3136" x="10207625" y="3968750"/>
          <p14:tracePt t="3136" x="10213975" y="3968750"/>
          <p14:tracePt t="3138" x="10225088" y="3968750"/>
          <p14:tracePt t="3139" x="10229850" y="3968750"/>
          <p14:tracePt t="3140" x="10236200" y="3968750"/>
          <p14:tracePt t="3142" x="10247313" y="3968750"/>
          <p14:tracePt t="3143" x="10258425" y="3968750"/>
          <p14:tracePt t="3145" x="10264775" y="3968750"/>
          <p14:tracePt t="3146" x="10275888" y="3968750"/>
          <p14:tracePt t="3148" x="10287000" y="3968750"/>
          <p14:tracePt t="3149" x="10298113" y="3973513"/>
          <p14:tracePt t="3150" x="10302875" y="3973513"/>
          <p14:tracePt t="3152" x="10313988" y="3973513"/>
          <p14:tracePt t="3153" x="10325100" y="3973513"/>
          <p14:tracePt t="3155" x="10337800" y="3973513"/>
          <p14:tracePt t="3156" x="10342563" y="3973513"/>
          <p14:tracePt t="3157" x="10348913" y="3973513"/>
          <p14:tracePt t="3159" x="10364788" y="3973513"/>
          <p14:tracePt t="3159" x="10371138" y="3973513"/>
          <p14:tracePt t="3161" x="10375900" y="3973513"/>
          <p14:tracePt t="3162" x="10387013" y="3973513"/>
          <p14:tracePt t="3163" x="10398125" y="3973513"/>
          <p14:tracePt t="3164" x="10404475" y="3973513"/>
          <p14:tracePt t="3166" x="10415588" y="3973513"/>
          <p14:tracePt t="3167" x="10426700" y="3973513"/>
          <p14:tracePt t="3169" x="10433050" y="3973513"/>
          <p14:tracePt t="3170" x="10444163" y="3973513"/>
          <p14:tracePt t="3172" x="10455275" y="3973513"/>
          <p14:tracePt t="3173" x="10460038" y="3973513"/>
          <p14:tracePt t="3174" x="10466388" y="3973513"/>
          <p14:tracePt t="3175" x="10472738" y="3973513"/>
          <p14:tracePt t="3176" x="10483850" y="3973513"/>
          <p14:tracePt t="3177" x="10494963" y="3973513"/>
          <p14:tracePt t="3178" x="10499725" y="3973513"/>
          <p14:tracePt t="3180" x="10510838" y="3973513"/>
          <p14:tracePt t="3181" x="10521950" y="3973513"/>
          <p14:tracePt t="3182" x="10528300" y="3973513"/>
          <p14:tracePt t="3182" x="10533063" y="3973513"/>
          <p14:tracePt t="3183" x="10545763" y="3973513"/>
          <p14:tracePt t="3186" x="10550525" y="3973513"/>
          <p14:tracePt t="3187" x="10556875" y="3973513"/>
          <p14:tracePt t="3188" x="10561638" y="3973513"/>
          <p14:tracePt t="3189" x="10572750" y="3973513"/>
          <p14:tracePt t="3190" x="10579100" y="3973513"/>
          <p14:tracePt t="3191" x="10583863" y="3973513"/>
          <p14:tracePt t="3192" x="10594975" y="3973513"/>
          <p14:tracePt t="3193" x="10601325" y="3973513"/>
          <p14:tracePt t="3194" x="10606088" y="3973513"/>
          <p14:tracePt t="3195" x="10612438" y="3973513"/>
          <p14:tracePt t="3196" x="10623550" y="3973513"/>
          <p14:tracePt t="3198" x="10629900" y="3973513"/>
          <p14:tracePt t="3199" x="10634663" y="3968750"/>
          <p14:tracePt t="3200" x="10641013" y="3968750"/>
          <p14:tracePt t="3201" x="10656888" y="3968750"/>
          <p14:tracePt t="3202" x="10663238" y="3968750"/>
          <p14:tracePt t="3203" x="10674350" y="3968750"/>
          <p14:tracePt t="3206" x="10680700" y="3968750"/>
          <p14:tracePt t="3207" x="10685463" y="3968750"/>
          <p14:tracePt t="3208" x="10691813" y="3968750"/>
          <p14:tracePt t="3209" x="10696575" y="3968750"/>
          <p14:tracePt t="3210" x="10707688" y="3968750"/>
          <p14:tracePt t="3211" x="10714038" y="3968750"/>
          <p14:tracePt t="3214" x="10736263" y="3962400"/>
          <p14:tracePt t="3216" x="10741025" y="3962400"/>
          <p14:tracePt t="3217" x="10747375" y="3962400"/>
          <p14:tracePt t="3218" x="10747375" y="3957638"/>
          <p14:tracePt t="3219" x="10758488" y="3957638"/>
          <p14:tracePt t="3220" x="10764838" y="3957638"/>
          <p14:tracePt t="3221" x="10769600" y="3957638"/>
          <p14:tracePt t="3223" x="10775950" y="3957638"/>
          <p14:tracePt t="3223" x="10787063" y="3957638"/>
          <p14:tracePt t="3224" x="10791825" y="3957638"/>
          <p14:tracePt t="3226" x="10798175" y="3957638"/>
          <p14:tracePt t="3228" x="10809288" y="3957638"/>
          <p14:tracePt t="3229" x="10815638" y="3951288"/>
          <p14:tracePt t="3230" x="10820400" y="3951288"/>
          <p14:tracePt t="3230" x="10826750" y="3951288"/>
          <p14:tracePt t="3233" x="10831513" y="3951288"/>
          <p14:tracePt t="3234" x="10837863" y="3946525"/>
          <p14:tracePt t="3235" x="10842625" y="3946525"/>
          <p14:tracePt t="3236" x="10853738" y="3946525"/>
          <p14:tracePt t="3238" x="10860088" y="3946525"/>
          <p14:tracePt t="3238" x="10864850" y="3946525"/>
          <p14:tracePt t="3240" x="10871200" y="3946525"/>
          <p14:tracePt t="3242" x="10875963" y="3940175"/>
          <p14:tracePt t="3243" x="10888663" y="3940175"/>
          <p14:tracePt t="3245" x="10893425" y="3940175"/>
          <p14:tracePt t="3246" x="10899775" y="3940175"/>
          <p14:tracePt t="3247" x="10904538" y="3940175"/>
          <p14:tracePt t="3249" x="10910888" y="3935413"/>
          <p14:tracePt t="3250" x="10915650" y="3935413"/>
          <p14:tracePt t="3251" x="10922000" y="3935413"/>
          <p14:tracePt t="3253" x="10926763" y="3929063"/>
          <p14:tracePt t="3254" x="10937875" y="3929063"/>
          <p14:tracePt t="3256" x="10944225" y="3929063"/>
          <p14:tracePt t="3258" x="10948988" y="3924300"/>
          <p14:tracePt t="3259" x="10955338" y="3924300"/>
          <p14:tracePt t="3260" x="10961688" y="3924300"/>
          <p14:tracePt t="3263" x="10977563" y="3917950"/>
          <p14:tracePt t="3264" x="10983913" y="3917950"/>
          <p14:tracePt t="3265" x="10983913" y="3913188"/>
          <p14:tracePt t="3266" x="10988675" y="3913188"/>
          <p14:tracePt t="3267" x="10995025" y="3913188"/>
          <p14:tracePt t="3269" x="10999788" y="3906838"/>
          <p14:tracePt t="3270" x="11006138" y="3906838"/>
          <p14:tracePt t="3271" x="11010900" y="3906838"/>
          <p14:tracePt t="3273" x="11017250" y="3906838"/>
          <p14:tracePt t="3274" x="11017250" y="3900488"/>
          <p14:tracePt t="3275" x="11028363" y="3895725"/>
          <p14:tracePt t="3276" x="11034713" y="3895725"/>
          <p14:tracePt t="3277" x="11039475" y="3895725"/>
          <p14:tracePt t="3279" x="11045825" y="3889375"/>
          <p14:tracePt t="3280" x="11050588" y="3889375"/>
          <p14:tracePt t="3281" x="11056938" y="3889375"/>
          <p14:tracePt t="3283" x="11061700" y="3884613"/>
          <p14:tracePt t="3284" x="11068050" y="3878263"/>
          <p14:tracePt t="3286" x="11072813" y="3878263"/>
          <p14:tracePt t="3287" x="11079163" y="3878263"/>
          <p14:tracePt t="3288" x="11083925" y="3873500"/>
          <p14:tracePt t="3290" x="11090275" y="3873500"/>
          <p14:tracePt t="3291" x="11096625" y="3867150"/>
          <p14:tracePt t="3292" x="11101388" y="3867150"/>
          <p14:tracePt t="3293" x="11101388" y="3862388"/>
          <p14:tracePt t="3294" x="11107738" y="3862388"/>
          <p14:tracePt t="3295" x="11118850" y="3862388"/>
          <p14:tracePt t="3296" x="11118850" y="3856038"/>
          <p14:tracePt t="3297" x="11123613" y="3856038"/>
          <p14:tracePt t="3299" x="11129963" y="3851275"/>
          <p14:tracePt t="3301" x="11134725" y="3851275"/>
          <p14:tracePt t="3302" x="11141075" y="3844925"/>
          <p14:tracePt t="3303" x="11145838" y="3844925"/>
          <p14:tracePt t="3304" x="11145838" y="3838575"/>
          <p14:tracePt t="3305" x="11152188" y="3838575"/>
          <p14:tracePt t="3307" x="11156950" y="3833813"/>
          <p14:tracePt t="3308" x="11163300" y="3833813"/>
          <p14:tracePt t="3309" x="11169650" y="3833813"/>
          <p14:tracePt t="3310" x="11169650" y="3827463"/>
          <p14:tracePt t="3312" x="11180763" y="3822700"/>
          <p14:tracePt t="3313" x="11185525" y="3822700"/>
          <p14:tracePt t="3314" x="11185525" y="3816350"/>
          <p14:tracePt t="3315" x="11191875" y="3816350"/>
          <p14:tracePt t="3316" x="11191875" y="3811588"/>
          <p14:tracePt t="3317" x="11196638" y="3811588"/>
          <p14:tracePt t="3318" x="11202988" y="3811588"/>
          <p14:tracePt t="3319" x="11202988" y="3805238"/>
          <p14:tracePt t="3320" x="11207750" y="3805238"/>
          <p14:tracePt t="3321" x="11214100" y="3800475"/>
          <p14:tracePt t="3323" x="11218863" y="3800475"/>
          <p14:tracePt t="3325" x="11225213" y="3794125"/>
          <p14:tracePt t="3327" x="11231563" y="3789363"/>
          <p14:tracePt t="3328" x="11242675" y="3783013"/>
          <p14:tracePt t="3329" x="11247438" y="3783013"/>
          <p14:tracePt t="3330" x="11247438" y="3778250"/>
          <p14:tracePt t="3331" x="11253788" y="3778250"/>
          <p14:tracePt t="3332" x="11253788" y="3771900"/>
          <p14:tracePt t="3333" x="11258550" y="3771900"/>
          <p14:tracePt t="3335" x="11264900" y="3765550"/>
          <p14:tracePt t="3336" x="11264900" y="3760788"/>
          <p14:tracePt t="3337" x="11269663" y="3760788"/>
          <p14:tracePt t="3338" x="11276013" y="3760788"/>
          <p14:tracePt t="3339" x="11276013" y="3754438"/>
          <p14:tracePt t="3340" x="11280775" y="3754438"/>
          <p14:tracePt t="3342" x="11287125" y="3749675"/>
          <p14:tracePt t="3343" x="11287125" y="3743325"/>
          <p14:tracePt t="3344" x="11291888" y="3743325"/>
          <p14:tracePt t="3346" x="11298238" y="3738563"/>
          <p14:tracePt t="3347" x="11298238" y="3732213"/>
          <p14:tracePt t="3348" x="11304588" y="3732213"/>
          <p14:tracePt t="3350" x="11309350" y="3727450"/>
          <p14:tracePt t="3352" x="11315700" y="3721100"/>
          <p14:tracePt t="3354" x="11320463" y="3716338"/>
          <p14:tracePt t="3357" x="11326813" y="3709988"/>
          <p14:tracePt t="3360" x="11331575" y="3698875"/>
          <p14:tracePt t="3361" x="11337925" y="3698875"/>
          <p14:tracePt t="3362" x="11337925" y="3692525"/>
          <p14:tracePt t="3363" x="11342688" y="3692525"/>
          <p14:tracePt t="3365" x="11342688" y="3687763"/>
          <p14:tracePt t="3367" x="11349038" y="3687763"/>
          <p14:tracePt t="3368" x="11353800" y="3676650"/>
          <p14:tracePt t="3370" x="11353800" y="3670300"/>
          <p14:tracePt t="3371" x="11360150" y="3670300"/>
          <p14:tracePt t="3373" x="11360150" y="3665538"/>
          <p14:tracePt t="3375" x="11360150" y="3659188"/>
          <p14:tracePt t="3376" x="11366500" y="3659188"/>
          <p14:tracePt t="3377" x="11366500" y="3654425"/>
          <p14:tracePt t="3379" x="11371263" y="3648075"/>
          <p14:tracePt t="3382" x="11371263" y="3643313"/>
          <p14:tracePt t="3383" x="11371263" y="3636963"/>
          <p14:tracePt t="3385" x="11377613" y="3636963"/>
          <p14:tracePt t="3386" x="11377613" y="3630613"/>
          <p14:tracePt t="3387" x="11382375" y="3630613"/>
          <p14:tracePt t="3388" x="11382375" y="3625850"/>
          <p14:tracePt t="3391" x="11382375" y="3619500"/>
          <p14:tracePt t="3392" x="11382375" y="3614738"/>
          <p14:tracePt t="3394" x="11388725" y="3608388"/>
          <p14:tracePt t="3398" x="11388725" y="3603625"/>
          <p14:tracePt t="3399" x="11388725" y="3597275"/>
          <p14:tracePt t="3401" x="11388725" y="3592513"/>
          <p14:tracePt t="3403" x="11388725" y="3586163"/>
          <p14:tracePt t="3406" x="11388725" y="3581400"/>
          <p14:tracePt t="3409" x="11388725" y="3575050"/>
          <p14:tracePt t="3410" x="11388725" y="3570288"/>
          <p14:tracePt t="3413" x="11388725" y="3563938"/>
          <p14:tracePt t="3415" x="11388725" y="3557588"/>
          <p14:tracePt t="3417" x="11388725" y="3552825"/>
          <p14:tracePt t="3419" x="11388725" y="3546475"/>
          <p14:tracePt t="3421" x="11388725" y="3541713"/>
          <p14:tracePt t="3424" x="11388725" y="3535363"/>
          <p14:tracePt t="3426" x="11388725" y="3530600"/>
          <p14:tracePt t="3428" x="11388725" y="3524250"/>
          <p14:tracePt t="3431" x="11388725" y="3519488"/>
          <p14:tracePt t="3433" x="11388725" y="3513138"/>
          <p14:tracePt t="3435" x="11382375" y="3513138"/>
          <p14:tracePt t="3436" x="11382375" y="3508375"/>
          <p14:tracePt t="3437" x="11382375" y="3502025"/>
          <p14:tracePt t="3439" x="11377613" y="3502025"/>
          <p14:tracePt t="3440" x="11377613" y="3495675"/>
          <p14:tracePt t="3443" x="11377613" y="3490913"/>
          <p14:tracePt t="3445" x="11371263" y="3490913"/>
          <p14:tracePt t="3446" x="11371263" y="3484563"/>
          <p14:tracePt t="3447" x="11371263" y="3479800"/>
          <p14:tracePt t="3450" x="11366500" y="3473450"/>
          <p14:tracePt t="3453" x="11366500" y="3468688"/>
          <p14:tracePt t="3455" x="11360150" y="3468688"/>
          <p14:tracePt t="3456" x="11360150" y="3462338"/>
          <p14:tracePt t="3458" x="11360150" y="3457575"/>
          <p14:tracePt t="3460" x="11353800" y="3457575"/>
          <p14:tracePt t="3461" x="11353800" y="3451225"/>
          <p14:tracePt t="3462" x="11349038" y="3451225"/>
          <p14:tracePt t="3464" x="11349038" y="3446463"/>
          <p14:tracePt t="3466" x="11342688" y="3446463"/>
          <p14:tracePt t="3467" x="11342688" y="3440113"/>
          <p14:tracePt t="3469" x="11342688" y="3435350"/>
          <p14:tracePt t="3470" x="11337925" y="3435350"/>
          <p14:tracePt t="3473" x="11337925" y="3429000"/>
          <p14:tracePt t="3474" x="11331575" y="3429000"/>
          <p14:tracePt t="3476" x="11326813" y="3429000"/>
          <p14:tracePt t="3478" x="11326813" y="3422650"/>
          <p14:tracePt t="3479" x="11320463" y="3422650"/>
          <p14:tracePt t="3481" x="11320463" y="3417888"/>
          <p14:tracePt t="3483" x="11315700" y="3417888"/>
          <p14:tracePt t="3485" x="11315700" y="3411538"/>
          <p14:tracePt t="3486" x="11309350" y="3411538"/>
          <p14:tracePt t="3487" x="11304588" y="3406775"/>
          <p14:tracePt t="3490" x="11298238" y="3406775"/>
          <p14:tracePt t="3492" x="11298238" y="3400425"/>
          <p14:tracePt t="3494" x="11291888" y="3400425"/>
          <p14:tracePt t="3496" x="11287125" y="3395663"/>
          <p14:tracePt t="3497" x="11280775" y="3395663"/>
          <p14:tracePt t="3499" x="11276013" y="3389313"/>
          <p14:tracePt t="3503" x="11269663" y="3389313"/>
          <p14:tracePt t="3504" x="11264900" y="3384550"/>
          <p14:tracePt t="3505" x="11258550" y="3384550"/>
          <p14:tracePt t="3507" x="11253788" y="3384550"/>
          <p14:tracePt t="3509" x="11253788" y="3378200"/>
          <p14:tracePt t="3509" x="11247438" y="3378200"/>
          <p14:tracePt t="3510" x="11242675" y="3378200"/>
          <p14:tracePt t="3513" x="11236325" y="3373438"/>
          <p14:tracePt t="3513" x="11231563" y="3373438"/>
          <p14:tracePt t="3515" x="11225213" y="3367088"/>
          <p14:tracePt t="3516" x="11218863" y="3367088"/>
          <p14:tracePt t="3518" x="11214100" y="3367088"/>
          <p14:tracePt t="3520" x="11202988" y="3362325"/>
          <p14:tracePt t="3521" x="11196638" y="3362325"/>
          <p14:tracePt t="3523" x="11191875" y="3362325"/>
          <p14:tracePt t="3523" x="11185525" y="3362325"/>
          <p14:tracePt t="3526" x="11174413" y="3355975"/>
          <p14:tracePt t="3528" x="11169650" y="3355975"/>
          <p14:tracePt t="3529" x="11163300" y="3349625"/>
          <p14:tracePt t="3529" x="11156950" y="3349625"/>
          <p14:tracePt t="3531" x="11152188" y="3349625"/>
          <p14:tracePt t="3532" x="11145838" y="3349625"/>
          <p14:tracePt t="3532" x="11141075" y="3349625"/>
          <p14:tracePt t="3535" x="11129963" y="3344863"/>
          <p14:tracePt t="3536" x="11123613" y="3344863"/>
          <p14:tracePt t="3537" x="11112500" y="3344863"/>
          <p14:tracePt t="3539" x="11107738" y="3344863"/>
          <p14:tracePt t="3540" x="11096625" y="3344863"/>
          <p14:tracePt t="3541" x="11090275" y="3344863"/>
          <p14:tracePt t="3543" x="11083925" y="3338513"/>
          <p14:tracePt t="3544" x="11072813" y="3338513"/>
          <p14:tracePt t="3546" x="11061700" y="3338513"/>
          <p14:tracePt t="3547" x="11056938" y="3338513"/>
          <p14:tracePt t="3548" x="11045825" y="3338513"/>
          <p14:tracePt t="3549" x="11045825" y="3333750"/>
          <p14:tracePt t="3550" x="11039475" y="3333750"/>
          <p14:tracePt t="3551" x="11034713" y="3333750"/>
          <p14:tracePt t="3552" x="11028363" y="3333750"/>
          <p14:tracePt t="3553" x="11023600" y="3333750"/>
          <p14:tracePt t="3554" x="11017250" y="3333750"/>
          <p14:tracePt t="3555" x="11006138" y="3333750"/>
          <p14:tracePt t="3556" x="10999788" y="3333750"/>
          <p14:tracePt t="3557" x="10995025" y="3333750"/>
          <p14:tracePt t="3558" x="10983913" y="3333750"/>
          <p14:tracePt t="3559" x="10972800" y="3333750"/>
          <p14:tracePt t="3561" x="10961688" y="3333750"/>
          <p14:tracePt t="3562" x="10955338" y="3333750"/>
          <p14:tracePt t="3563" x="10948988" y="3333750"/>
          <p14:tracePt t="3564" x="10944225" y="3333750"/>
          <p14:tracePt t="3565" x="10933113" y="3333750"/>
          <p14:tracePt t="3567" x="10926763" y="3333750"/>
          <p14:tracePt t="3568" x="10915650" y="3333750"/>
          <p14:tracePt t="3569" x="10910888" y="3333750"/>
          <p14:tracePt t="3570" x="10904538" y="3333750"/>
          <p14:tracePt t="3570" x="10899775" y="3333750"/>
          <p14:tracePt t="3572" x="10888663" y="3333750"/>
          <p14:tracePt t="3573" x="10882313" y="3333750"/>
          <p14:tracePt t="3574" x="10875963" y="3333750"/>
          <p14:tracePt t="3576" x="10860088" y="3333750"/>
          <p14:tracePt t="3577" x="10848975" y="3333750"/>
          <p14:tracePt t="3579" x="10842625" y="3333750"/>
          <p14:tracePt t="3580" x="10831513" y="3333750"/>
          <p14:tracePt t="3582" x="10815638" y="3333750"/>
          <p14:tracePt t="3583" x="10809288" y="3333750"/>
          <p14:tracePt t="3584" x="10798175" y="3333750"/>
          <p14:tracePt t="3585" x="10787063" y="3333750"/>
          <p14:tracePt t="3587" x="10775950" y="3338513"/>
          <p14:tracePt t="3588" x="10769600" y="3338513"/>
          <p14:tracePt t="3590" x="10753725" y="3338513"/>
          <p14:tracePt t="3591" x="10747375" y="3338513"/>
          <p14:tracePt t="3592" x="10741025" y="3338513"/>
          <p14:tracePt t="3593" x="10729913" y="3338513"/>
          <p14:tracePt t="3594" x="10725150" y="3338513"/>
          <p14:tracePt t="3596" x="10707688" y="3338513"/>
          <p14:tracePt t="3597" x="10696575" y="3344863"/>
          <p14:tracePt t="3599" x="10680700" y="3344863"/>
          <p14:tracePt t="3600" x="10674350" y="3344863"/>
          <p14:tracePt t="3601" x="10663238" y="3349625"/>
          <p14:tracePt t="3602" x="10656888" y="3349625"/>
          <p14:tracePt t="3603" x="10652125" y="3349625"/>
          <p14:tracePt t="3604" x="10645775" y="3349625"/>
          <p14:tracePt t="3605" x="10634663" y="3349625"/>
          <p14:tracePt t="3606" x="10629900" y="3349625"/>
          <p14:tracePt t="3607" x="10618788" y="3349625"/>
          <p14:tracePt t="3608" x="10612438" y="3349625"/>
          <p14:tracePt t="3609" x="10601325" y="3355975"/>
          <p14:tracePt t="3610" x="10594975" y="3355975"/>
          <p14:tracePt t="3611" x="10590213" y="3355975"/>
          <p14:tracePt t="3612" x="10583863" y="3362325"/>
          <p14:tracePt t="3613" x="10572750" y="3362325"/>
          <p14:tracePt t="3614" x="10561638" y="3367088"/>
          <p14:tracePt t="3615" x="10556875" y="3367088"/>
          <p14:tracePt t="3616" x="10545763" y="3367088"/>
          <p14:tracePt t="3617" x="10533063" y="3367088"/>
          <p14:tracePt t="3618" x="10528300" y="3367088"/>
          <p14:tracePt t="3618" x="10521950" y="3367088"/>
          <p14:tracePt t="3619" x="10517188" y="3373438"/>
          <p14:tracePt t="3620" x="10506075" y="3373438"/>
          <p14:tracePt t="3622" x="10499725" y="3373438"/>
          <p14:tracePt t="3623" x="10494963" y="3378200"/>
          <p14:tracePt t="3624" x="10483850" y="3378200"/>
          <p14:tracePt t="3624" x="10472738" y="3378200"/>
          <p14:tracePt t="3626" x="10466388" y="3378200"/>
          <p14:tracePt t="3627" x="10460038" y="3378200"/>
          <p14:tracePt t="3627" x="10448925" y="3384550"/>
          <p14:tracePt t="3630" x="10437813" y="3384550"/>
          <p14:tracePt t="3631" x="10426700" y="3389313"/>
          <p14:tracePt t="3632" x="10415588" y="3389313"/>
          <p14:tracePt t="3634" x="10404475" y="3389313"/>
          <p14:tracePt t="3635" x="10387013" y="3395663"/>
          <p14:tracePt t="3636" x="10382250" y="3395663"/>
          <p14:tracePt t="3637" x="10382250" y="3400425"/>
          <p14:tracePt t="3637" x="10371138" y="3400425"/>
          <p14:tracePt t="3639" x="10360025" y="3400425"/>
          <p14:tracePt t="3641" x="10348913" y="3406775"/>
          <p14:tracePt t="3642" x="10342563" y="3406775"/>
          <p14:tracePt t="3643" x="10337800" y="3411538"/>
          <p14:tracePt t="3644" x="10325100" y="3411538"/>
          <p14:tracePt t="3645" x="10320338" y="3411538"/>
          <p14:tracePt t="3646" x="10313988" y="3411538"/>
          <p14:tracePt t="3647" x="10302875" y="3417888"/>
          <p14:tracePt t="3648" x="10298113" y="3417888"/>
          <p14:tracePt t="3649" x="10291763" y="3422650"/>
          <p14:tracePt t="3650" x="10280650" y="3422650"/>
          <p14:tracePt t="3651" x="10275888" y="3422650"/>
          <p14:tracePt t="3652" x="10269538" y="3422650"/>
          <p14:tracePt t="3653" x="10258425" y="3429000"/>
          <p14:tracePt t="3654" x="10252075" y="3435350"/>
          <p14:tracePt t="3655" x="10247313" y="3435350"/>
          <p14:tracePt t="3656" x="10236200" y="3435350"/>
          <p14:tracePt t="3657" x="10229850" y="3435350"/>
          <p14:tracePt t="3659" x="10218738" y="3446463"/>
          <p14:tracePt t="3660" x="10207625" y="3446463"/>
          <p14:tracePt t="3662" x="10196513" y="3451225"/>
          <p14:tracePt t="3663" x="10185400" y="3451225"/>
          <p14:tracePt t="3665" x="10174288" y="3457575"/>
          <p14:tracePt t="3666" x="10163175" y="3462338"/>
          <p14:tracePt t="3668" x="10156825" y="3462338"/>
          <p14:tracePt t="3669" x="10152063" y="3462338"/>
          <p14:tracePt t="3670" x="10140950" y="3473450"/>
          <p14:tracePt t="3671" x="10134600" y="3473450"/>
          <p14:tracePt t="3673" x="10129838" y="3479800"/>
          <p14:tracePt t="3674" x="10117138" y="3479800"/>
          <p14:tracePt t="3675" x="10112375" y="3484563"/>
          <p14:tracePt t="3675" x="10106025" y="3484563"/>
          <p14:tracePt t="3677" x="10094913" y="3490913"/>
          <p14:tracePt t="3678" x="10094913" y="3495675"/>
          <p14:tracePt t="3679" x="10090150" y="3495675"/>
          <p14:tracePt t="3680" x="10083800" y="3495675"/>
          <p14:tracePt t="3681" x="10079038" y="3502025"/>
          <p14:tracePt t="3682" x="10072688" y="3502025"/>
          <p14:tracePt t="3683" x="10067925" y="3508375"/>
          <p14:tracePt t="3684" x="10055225" y="3513138"/>
          <p14:tracePt t="3686" x="10044113" y="3519488"/>
          <p14:tracePt t="3687" x="10039350" y="3524250"/>
          <p14:tracePt t="3689" x="10033000" y="3524250"/>
          <p14:tracePt t="3690" x="10028238" y="3530600"/>
          <p14:tracePt t="3691" x="10021888" y="3530600"/>
          <p14:tracePt t="3692" x="10021888" y="3535363"/>
          <p14:tracePt t="3693" x="10010775" y="3541713"/>
          <p14:tracePt t="3695" x="10006013" y="3541713"/>
          <p14:tracePt t="3697" x="9994900" y="3546475"/>
          <p14:tracePt t="3698" x="9988550" y="3557588"/>
          <p14:tracePt t="3699" x="9982200" y="3557588"/>
          <p14:tracePt t="3700" x="9977438" y="3563938"/>
          <p14:tracePt t="3702" x="9971088" y="3570288"/>
          <p14:tracePt t="3703" x="9966325" y="3575050"/>
          <p14:tracePt t="3704" x="9959975" y="3575050"/>
          <p14:tracePt t="3705" x="9955213" y="3581400"/>
          <p14:tracePt t="3707" x="9955213" y="3586163"/>
          <p14:tracePt t="3708" x="9948863" y="3586163"/>
          <p14:tracePt t="3709" x="9948863" y="3592513"/>
          <p14:tracePt t="3710" x="9937750" y="3592513"/>
          <p14:tracePt t="3710" x="9937750" y="3597275"/>
          <p14:tracePt t="3712" x="9932988" y="3597275"/>
          <p14:tracePt t="3714" x="9926638" y="3608388"/>
          <p14:tracePt t="3715" x="9921875" y="3608388"/>
          <p14:tracePt t="3716" x="9921875" y="3614738"/>
          <p14:tracePt t="3717" x="9915525" y="3614738"/>
          <p14:tracePt t="3718" x="9915525" y="3619500"/>
          <p14:tracePt t="3718" x="9909175" y="3619500"/>
          <p14:tracePt t="3720" x="9909175" y="3625850"/>
          <p14:tracePt t="3721" x="9904413" y="3630613"/>
          <p14:tracePt t="3723" x="9898063" y="3630613"/>
          <p14:tracePt t="3723" x="9898063" y="3636963"/>
          <p14:tracePt t="3724" x="9893300" y="3636963"/>
          <p14:tracePt t="3726" x="9893300" y="3643313"/>
          <p14:tracePt t="3728" x="9886950" y="3654425"/>
          <p14:tracePt t="3730" x="9882188" y="3659188"/>
          <p14:tracePt t="3732" x="9875838" y="3665538"/>
          <p14:tracePt t="3733" x="9875838" y="3670300"/>
          <p14:tracePt t="3735" x="9871075" y="3676650"/>
          <p14:tracePt t="3738" x="9871075" y="3681413"/>
          <p14:tracePt t="3739" x="9864725" y="3687763"/>
          <p14:tracePt t="3740" x="9864725" y="3692525"/>
          <p14:tracePt t="3742" x="9859963" y="3698875"/>
          <p14:tracePt t="3744" x="9859963" y="3705225"/>
          <p14:tracePt t="3745" x="9853613" y="3705225"/>
          <p14:tracePt t="3746" x="9853613" y="3709988"/>
          <p14:tracePt t="3747" x="9853613" y="3716338"/>
          <p14:tracePt t="3749" x="9853613" y="3721100"/>
          <p14:tracePt t="3751" x="9853613" y="3727450"/>
          <p14:tracePt t="3753" x="9847263" y="3732213"/>
          <p14:tracePt t="3754" x="9847263" y="3738563"/>
          <p14:tracePt t="3756" x="9847263" y="3743325"/>
          <p14:tracePt t="3758" x="9847263" y="3749675"/>
          <p14:tracePt t="3760" x="9847263" y="3754438"/>
          <p14:tracePt t="3761" x="9847263" y="3760788"/>
          <p14:tracePt t="3763" x="9847263" y="3765550"/>
          <p14:tracePt t="3765" x="9847263" y="3771900"/>
          <p14:tracePt t="3767" x="9847263" y="3778250"/>
          <p14:tracePt t="3768" x="9847263" y="3783013"/>
          <p14:tracePt t="3769" x="9847263" y="3789363"/>
          <p14:tracePt t="3772" x="9847263" y="3794125"/>
          <p14:tracePt t="3774" x="9847263" y="3800475"/>
          <p14:tracePt t="3775" x="9847263" y="3805238"/>
          <p14:tracePt t="3777" x="9847263" y="3811588"/>
          <p14:tracePt t="3778" x="9847263" y="3816350"/>
          <p14:tracePt t="3779" x="9847263" y="3822700"/>
          <p14:tracePt t="3780" x="9847263" y="3827463"/>
          <p14:tracePt t="3784" x="9847263" y="3833813"/>
          <p14:tracePt t="3785" x="9853613" y="3833813"/>
          <p14:tracePt t="3786" x="9859963" y="3844925"/>
          <p14:tracePt t="3788" x="9859963" y="3851275"/>
          <p14:tracePt t="3790" x="9864725" y="3856038"/>
          <p14:tracePt t="3792" x="9864725" y="3862388"/>
          <p14:tracePt t="3793" x="9871075" y="3867150"/>
          <p14:tracePt t="3795" x="9875838" y="3873500"/>
          <p14:tracePt t="3798" x="9882188" y="3878263"/>
          <p14:tracePt t="3799" x="9886950" y="3884613"/>
          <p14:tracePt t="3800" x="9886950" y="3889375"/>
          <p14:tracePt t="3801" x="9893300" y="3889375"/>
          <p14:tracePt t="3802" x="9893300" y="3895725"/>
          <p14:tracePt t="3804" x="9898063" y="3895725"/>
          <p14:tracePt t="3805" x="9904413" y="3900488"/>
          <p14:tracePt t="3807" x="9909175" y="3906838"/>
          <p14:tracePt t="3808" x="9909175" y="3913188"/>
          <p14:tracePt t="3809" x="9915525" y="3913188"/>
          <p14:tracePt t="3811" x="9921875" y="3917950"/>
          <p14:tracePt t="3813" x="9926638" y="3924300"/>
          <p14:tracePt t="3814" x="9932988" y="3924300"/>
          <p14:tracePt t="3815" x="9944100" y="3929063"/>
          <p14:tracePt t="3815" x="9944100" y="3935413"/>
          <p14:tracePt t="3817" x="9948863" y="3935413"/>
          <p14:tracePt t="3819" x="9959975" y="3940175"/>
          <p14:tracePt t="3821" x="9966325" y="3946525"/>
          <p14:tracePt t="3823" x="9977438" y="3951288"/>
          <p14:tracePt t="3825" x="9982200" y="3951288"/>
          <p14:tracePt t="3826" x="9988550" y="3957638"/>
          <p14:tracePt t="3827" x="9994900" y="3957638"/>
          <p14:tracePt t="3828" x="9999663" y="3957638"/>
          <p14:tracePt t="3828" x="9999663" y="3962400"/>
          <p14:tracePt t="3830" x="10010775" y="3968750"/>
          <p14:tracePt t="3832" x="10021888" y="3968750"/>
          <p14:tracePt t="3833" x="10028238" y="3973513"/>
          <p14:tracePt t="3834" x="10033000" y="3973513"/>
          <p14:tracePt t="3835" x="10039350" y="3973513"/>
          <p14:tracePt t="3836" x="10044113" y="3979863"/>
          <p14:tracePt t="3837" x="10050463" y="3979863"/>
          <p14:tracePt t="3838" x="10055225" y="3986213"/>
          <p14:tracePt t="3839" x="10061575" y="3986213"/>
          <p14:tracePt t="3840" x="10072688" y="3986213"/>
          <p14:tracePt t="3841" x="10079038" y="3990975"/>
          <p14:tracePt t="3842" x="10083800" y="3990975"/>
          <p14:tracePt t="3842" x="10090150" y="3990975"/>
          <p14:tracePt t="3843" x="10094913" y="3997325"/>
          <p14:tracePt t="3845" x="10101263" y="3997325"/>
          <p14:tracePt t="3846" x="10112375" y="3997325"/>
          <p14:tracePt t="3847" x="10117138" y="3997325"/>
          <p14:tracePt t="3848" x="10129838" y="4002088"/>
          <p14:tracePt t="3849" x="10140950" y="4008438"/>
          <p14:tracePt t="3851" x="10145713" y="4008438"/>
          <p14:tracePt t="3852" x="10156825" y="4008438"/>
          <p14:tracePt t="3854" x="10167938" y="4008438"/>
          <p14:tracePt t="3854" x="10179050" y="4013200"/>
          <p14:tracePt t="3857" x="10190163" y="4013200"/>
          <p14:tracePt t="3857" x="10202863" y="4019550"/>
          <p14:tracePt t="3860" x="10213975" y="4019550"/>
          <p14:tracePt t="3861" x="10225088" y="4019550"/>
          <p14:tracePt t="3862" x="10229850" y="4019550"/>
          <p14:tracePt t="3862" x="10236200" y="4019550"/>
          <p14:tracePt t="3863" x="10252075" y="4024313"/>
          <p14:tracePt t="3864" x="10258425" y="4024313"/>
          <p14:tracePt t="3866" x="10269538" y="4024313"/>
          <p14:tracePt t="3867" x="10275888" y="4024313"/>
          <p14:tracePt t="3868" x="10287000" y="4030663"/>
          <p14:tracePt t="3869" x="10291763" y="4030663"/>
          <p14:tracePt t="3869" x="10298113" y="4030663"/>
          <p14:tracePt t="3871" x="10302875" y="4030663"/>
          <p14:tracePt t="3872" x="10320338" y="4030663"/>
          <p14:tracePt t="3873" x="10325100" y="4030663"/>
          <p14:tracePt t="3874" x="10331450" y="4030663"/>
          <p14:tracePt t="3875" x="10337800" y="4030663"/>
          <p14:tracePt t="3876" x="10353675" y="4030663"/>
          <p14:tracePt t="3877" x="10364788" y="4030663"/>
          <p14:tracePt t="3879" x="10375900" y="4035425"/>
          <p14:tracePt t="3880" x="10387013" y="4035425"/>
          <p14:tracePt t="3881" x="10398125" y="4035425"/>
          <p14:tracePt t="3883" x="10410825" y="4035425"/>
          <p14:tracePt t="3884" x="10421938" y="4041775"/>
          <p14:tracePt t="3885" x="10433050" y="4041775"/>
          <p14:tracePt t="3887" x="10444163" y="4041775"/>
          <p14:tracePt t="3888" x="10455275" y="4041775"/>
          <p14:tracePt t="3889" x="10466388" y="4041775"/>
          <p14:tracePt t="3891" x="10483850" y="4041775"/>
          <p14:tracePt t="3892" x="10494963" y="4041775"/>
          <p14:tracePt t="3893" x="10499725" y="4041775"/>
          <p14:tracePt t="3894" x="10506075" y="4041775"/>
          <p14:tracePt t="3895" x="10517188" y="4041775"/>
          <p14:tracePt t="3896" x="10521950" y="4048125"/>
          <p14:tracePt t="3897" x="10533063" y="4048125"/>
          <p14:tracePt t="3898" x="10539413" y="4048125"/>
          <p14:tracePt t="3898" x="10550525" y="4048125"/>
          <p14:tracePt t="3900" x="10556875" y="4048125"/>
          <p14:tracePt t="3902" x="10567988" y="4048125"/>
          <p14:tracePt t="3903" x="10583863" y="4048125"/>
          <p14:tracePt t="3909" x="10629900" y="4048125"/>
          <p14:tracePt t="3910" x="10634663" y="4048125"/>
          <p14:tracePt t="3911" x="10641013" y="4048125"/>
          <p14:tracePt t="3912" x="10652125" y="4048125"/>
          <p14:tracePt t="3913" x="10656888" y="4048125"/>
          <p14:tracePt t="3914" x="10663238" y="4048125"/>
          <p14:tracePt t="3915" x="10668000" y="4048125"/>
          <p14:tracePt t="3916" x="10680700" y="4048125"/>
          <p14:tracePt t="3918" x="10696575" y="4048125"/>
          <p14:tracePt t="3919" x="10702925" y="4048125"/>
          <p14:tracePt t="3920" x="10707688" y="4048125"/>
          <p14:tracePt t="3921" x="10718800" y="4048125"/>
          <p14:tracePt t="3922" x="10725150" y="4048125"/>
          <p14:tracePt t="3923" x="10729913" y="4048125"/>
          <p14:tracePt t="3924" x="10736263" y="4048125"/>
          <p14:tracePt t="3925" x="10747375" y="4048125"/>
          <p14:tracePt t="3927" x="10758488" y="4048125"/>
          <p14:tracePt t="3927" x="10769600" y="4048125"/>
          <p14:tracePt t="3930" x="10775950" y="4048125"/>
          <p14:tracePt t="3931" x="10780713" y="4048125"/>
          <p14:tracePt t="3932" x="10791825" y="4048125"/>
          <p14:tracePt t="3932" x="10798175" y="4048125"/>
          <p14:tracePt t="3933" x="10802938" y="4048125"/>
          <p14:tracePt t="3934" x="10809288" y="4048125"/>
          <p14:tracePt t="3936" x="10815638" y="4048125"/>
          <p14:tracePt t="3937" x="10820400" y="4048125"/>
          <p14:tracePt t="3937" x="10837863" y="4048125"/>
          <p14:tracePt t="3939" x="10842625" y="4048125"/>
          <p14:tracePt t="3942" x="10853738" y="4048125"/>
          <p14:tracePt t="3943" x="10864850" y="4048125"/>
          <p14:tracePt t="3944" x="10871200" y="4048125"/>
          <p14:tracePt t="3945" x="10875963" y="4048125"/>
          <p14:tracePt t="3946" x="10882313" y="4048125"/>
          <p14:tracePt t="3948" x="10893425" y="4048125"/>
          <p14:tracePt t="3948" x="10899775" y="4048125"/>
          <p14:tracePt t="3950" x="10910888" y="4048125"/>
          <p14:tracePt t="3951" x="10915650" y="4048125"/>
          <p14:tracePt t="3952" x="10922000" y="4048125"/>
          <p14:tracePt t="3954" x="10933113" y="4041775"/>
          <p14:tracePt t="3956" x="10937875" y="4041775"/>
          <p14:tracePt t="3957" x="10948988" y="4041775"/>
          <p14:tracePt t="3959" x="10955338" y="4041775"/>
          <p14:tracePt t="3960" x="10966450" y="4041775"/>
          <p14:tracePt t="3961" x="10972800" y="4041775"/>
          <p14:tracePt t="3962" x="10977563" y="4041775"/>
          <p14:tracePt t="3964" x="10983913" y="4041775"/>
          <p14:tracePt t="3965" x="10988675" y="4041775"/>
          <p14:tracePt t="3966" x="10995025" y="4035425"/>
          <p14:tracePt t="3968" x="10999788" y="4035425"/>
          <p14:tracePt t="3969" x="11010900" y="4030663"/>
          <p14:tracePt t="3971" x="11017250" y="4030663"/>
          <p14:tracePt t="3972" x="11023600" y="4030663"/>
          <p14:tracePt t="3973" x="11028363" y="4030663"/>
          <p14:tracePt t="3974" x="11034713" y="4030663"/>
          <p14:tracePt t="3974" x="11039475" y="4030663"/>
          <p14:tracePt t="3975" x="11045825" y="4024313"/>
          <p14:tracePt t="3978" x="11056938" y="4024313"/>
          <p14:tracePt t="3980" x="11061700" y="4024313"/>
          <p14:tracePt t="3982" x="11068050" y="4019550"/>
          <p14:tracePt t="3982" x="11072813" y="4019550"/>
          <p14:tracePt t="3984" x="11079163" y="4013200"/>
          <p14:tracePt t="3985" x="11083925" y="4013200"/>
          <p14:tracePt t="3986" x="11090275" y="4013200"/>
          <p14:tracePt t="3988" x="11096625" y="4013200"/>
          <p14:tracePt t="3988" x="11101388" y="4008438"/>
          <p14:tracePt t="3990" x="11107738" y="4008438"/>
          <p14:tracePt t="3992" x="11112500" y="4008438"/>
          <p14:tracePt t="3993" x="11112500" y="4002088"/>
          <p14:tracePt t="3994" x="11118850" y="4002088"/>
          <p14:tracePt t="3995" x="11123613" y="3997325"/>
          <p14:tracePt t="3996" x="11129963" y="3997325"/>
          <p14:tracePt t="3998" x="11134725" y="3990975"/>
          <p14:tracePt t="4000" x="11141075" y="3990975"/>
          <p14:tracePt t="4001" x="11145838" y="3986213"/>
          <p14:tracePt t="4002" x="11152188" y="3986213"/>
          <p14:tracePt t="4003" x="11152188" y="3979863"/>
          <p14:tracePt t="4004" x="11156950" y="3979863"/>
          <p14:tracePt t="4007" x="11163300" y="3973513"/>
          <p14:tracePt t="4008" x="11169650" y="3973513"/>
          <p14:tracePt t="4010" x="11174413" y="3968750"/>
          <p14:tracePt t="4011" x="11180763" y="3968750"/>
          <p14:tracePt t="4013" x="11185525" y="3957638"/>
          <p14:tracePt t="4014" x="11191875" y="3957638"/>
          <p14:tracePt t="4016" x="11196638" y="3951288"/>
          <p14:tracePt t="4019" x="11202988" y="3946525"/>
          <p14:tracePt t="4020" x="11207750" y="3946525"/>
          <p14:tracePt t="4021" x="11207750" y="3940175"/>
          <p14:tracePt t="4022" x="11214100" y="3940175"/>
          <p14:tracePt t="4023" x="11214100" y="3935413"/>
          <p14:tracePt t="4025" x="11218863" y="3929063"/>
          <p14:tracePt t="4027" x="11225213" y="3929063"/>
          <p14:tracePt t="4028" x="11225213" y="3924300"/>
          <p14:tracePt t="4029" x="11231563" y="3917950"/>
          <p14:tracePt t="4031" x="11236325" y="3917950"/>
          <p14:tracePt t="4032" x="11236325" y="3913188"/>
          <p14:tracePt t="4034" x="11242675" y="3906838"/>
          <p14:tracePt t="4036" x="11242675" y="3900488"/>
          <p14:tracePt t="4038" x="11247438" y="3895725"/>
          <p14:tracePt t="4038" x="11253788" y="3895725"/>
          <p14:tracePt t="4039" x="11253788" y="3889375"/>
          <p14:tracePt t="4042" x="11253788" y="3884613"/>
          <p14:tracePt t="4043" x="11258550" y="3884613"/>
          <p14:tracePt t="4044" x="11258550" y="3878263"/>
          <p14:tracePt t="4048" x="11264900" y="3867150"/>
          <p14:tracePt t="4050" x="11264900" y="3862388"/>
          <p14:tracePt t="4053" x="11264900" y="3856038"/>
          <p14:tracePt t="4054" x="11269663" y="3851275"/>
          <p14:tracePt t="4055" x="11269663" y="3844925"/>
          <p14:tracePt t="4057" x="11269663" y="3838575"/>
          <p14:tracePt t="4059" x="11276013" y="3838575"/>
          <p14:tracePt t="4060" x="11276013" y="3833813"/>
          <p14:tracePt t="4061" x="11276013" y="3827463"/>
          <p14:tracePt t="4063" x="11276013" y="3822700"/>
          <p14:tracePt t="4064" x="11276013" y="3816350"/>
          <p14:tracePt t="4066" x="11276013" y="3811588"/>
          <p14:tracePt t="4067" x="11276013" y="3805238"/>
          <p14:tracePt t="4069" x="11276013" y="3800475"/>
          <p14:tracePt t="4071" x="11276013" y="3789363"/>
          <p14:tracePt t="4073" x="11276013" y="3783013"/>
          <p14:tracePt t="4075" x="11276013" y="3778250"/>
          <p14:tracePt t="4076" x="11276013" y="3771900"/>
          <p14:tracePt t="4077" x="11276013" y="3765550"/>
          <p14:tracePt t="4078" x="11276013" y="3760788"/>
          <p14:tracePt t="4080" x="11276013" y="3754438"/>
          <p14:tracePt t="4082" x="11276013" y="3743325"/>
          <p14:tracePt t="4084" x="11269663" y="3738563"/>
          <p14:tracePt t="4085" x="11269663" y="3732213"/>
          <p14:tracePt t="4085" x="11269663" y="3727450"/>
          <p14:tracePt t="4088" x="11269663" y="3721100"/>
          <p14:tracePt t="4089" x="11269663" y="3716338"/>
          <p14:tracePt t="4090" x="11264900" y="3709988"/>
          <p14:tracePt t="4092" x="11264900" y="3705225"/>
          <p14:tracePt t="4093" x="11264900" y="3698875"/>
          <p14:tracePt t="4096" x="11258550" y="3687763"/>
          <p14:tracePt t="4097" x="11258550" y="3681413"/>
          <p14:tracePt t="4098" x="11258550" y="3676650"/>
          <p14:tracePt t="4099" x="11253788" y="3670300"/>
          <p14:tracePt t="4100" x="11253788" y="3665538"/>
          <p14:tracePt t="4101" x="11247438" y="3659188"/>
          <p14:tracePt t="4102" x="11247438" y="3654425"/>
          <p14:tracePt t="4104" x="11247438" y="3648075"/>
          <p14:tracePt t="4105" x="11242675" y="3648075"/>
          <p14:tracePt t="4106" x="11242675" y="3636963"/>
          <p14:tracePt t="4108" x="11236325" y="3630613"/>
          <p14:tracePt t="4110" x="11231563" y="3619500"/>
          <p14:tracePt t="4112" x="11231563" y="3614738"/>
          <p14:tracePt t="4113" x="11231563" y="3608388"/>
          <p14:tracePt t="4114" x="11225213" y="3603625"/>
          <p14:tracePt t="4116" x="11225213" y="3597275"/>
          <p14:tracePt t="4118" x="11218863" y="3586163"/>
          <p14:tracePt t="4119" x="11214100" y="3586163"/>
          <p14:tracePt t="4120" x="11214100" y="3581400"/>
          <p14:tracePt t="4122" x="11207750" y="3575050"/>
          <p14:tracePt t="4124" x="11207750" y="3570288"/>
          <p14:tracePt t="4125" x="11202988" y="3563938"/>
          <p14:tracePt t="4126" x="11202988" y="3557588"/>
          <p14:tracePt t="4128" x="11196638" y="3552825"/>
          <p14:tracePt t="4131" x="11191875" y="3541713"/>
          <p14:tracePt t="4132" x="11185525" y="3541713"/>
          <p14:tracePt t="4133" x="11185525" y="3535363"/>
          <p14:tracePt t="4134" x="11185525" y="3530600"/>
          <p14:tracePt t="4135" x="11180763" y="3524250"/>
          <p14:tracePt t="4136" x="11174413" y="3524250"/>
          <p14:tracePt t="4137" x="11174413" y="3519488"/>
          <p14:tracePt t="4139" x="11169650" y="3513138"/>
          <p14:tracePt t="4140" x="11169650" y="3508375"/>
          <p14:tracePt t="4141" x="11163300" y="3508375"/>
          <p14:tracePt t="4143" x="11163300" y="3502025"/>
          <p14:tracePt t="4144" x="11152188" y="3502025"/>
          <p14:tracePt t="4145" x="11152188" y="3495675"/>
          <p14:tracePt t="4147" x="11145838" y="3495675"/>
          <p14:tracePt t="4148" x="11145838" y="3490913"/>
          <p14:tracePt t="4149" x="11141075" y="3484563"/>
          <p14:tracePt t="4150" x="11134725" y="3484563"/>
          <p14:tracePt t="4151" x="11134725" y="3479800"/>
          <p14:tracePt t="4152" x="11129963" y="3479800"/>
          <p14:tracePt t="4153" x="11129963" y="3473450"/>
          <p14:tracePt t="4154" x="11118850" y="3473450"/>
          <p14:tracePt t="4155" x="11118850" y="3468688"/>
          <p14:tracePt t="4156" x="11112500" y="3462338"/>
          <p14:tracePt t="4157" x="11107738" y="3462338"/>
          <p14:tracePt t="4158" x="11107738" y="3457575"/>
          <p14:tracePt t="4159" x="11101388" y="3457575"/>
          <p14:tracePt t="4161" x="11096625" y="3457575"/>
          <p14:tracePt t="4162" x="11090275" y="3451225"/>
          <p14:tracePt t="4163" x="11090275" y="3446463"/>
          <p14:tracePt t="4164" x="11083925" y="3446463"/>
          <p14:tracePt t="4164" x="11079163" y="3446463"/>
          <p14:tracePt t="4166" x="11072813" y="3440113"/>
          <p14:tracePt t="4167" x="11061700" y="3435350"/>
          <p14:tracePt t="4170" x="11056938" y="3429000"/>
          <p14:tracePt t="4171" x="11050588" y="3429000"/>
          <p14:tracePt t="4172" x="11045825" y="3429000"/>
          <p14:tracePt t="4173" x="11039475" y="3422650"/>
          <p14:tracePt t="4175" x="11028363" y="3422650"/>
          <p14:tracePt t="4176" x="11023600" y="3417888"/>
          <p14:tracePt t="4178" x="11017250" y="3417888"/>
          <p14:tracePt t="4180" x="10999788" y="3411538"/>
          <p14:tracePt t="4182" x="10988675" y="3406775"/>
          <p14:tracePt t="4184" x="10983913" y="3400425"/>
          <p14:tracePt t="4186" x="10972800" y="3400425"/>
          <p14:tracePt t="4187" x="10961688" y="3400425"/>
          <p14:tracePt t="4189" x="10955338" y="3395663"/>
          <p14:tracePt t="4190" x="10944225" y="3395663"/>
          <p14:tracePt t="4192" x="10937875" y="3395663"/>
          <p14:tracePt t="4194" x="10933113" y="3395663"/>
          <p14:tracePt t="4195" x="10922000" y="3389313"/>
          <p14:tracePt t="4196" x="10915650" y="3389313"/>
          <p14:tracePt t="4197" x="10904538" y="3384550"/>
          <p14:tracePt t="4198" x="10893425" y="3384550"/>
          <p14:tracePt t="4200" x="10882313" y="3384550"/>
          <p14:tracePt t="4201" x="10875963" y="3384550"/>
          <p14:tracePt t="4202" x="10864850" y="3384550"/>
          <p14:tracePt t="4204" x="10860088" y="3384550"/>
          <p14:tracePt t="4205" x="10853738" y="3384550"/>
          <p14:tracePt t="4206" x="10842625" y="3378200"/>
          <p14:tracePt t="4207" x="10837863" y="3378200"/>
          <p14:tracePt t="4208" x="10826750" y="3378200"/>
          <p14:tracePt t="4209" x="10820400" y="3378200"/>
          <p14:tracePt t="4210" x="10815638" y="3378200"/>
          <p14:tracePt t="4212" x="10809288" y="3378200"/>
          <p14:tracePt t="4213" x="10798175" y="3378200"/>
          <p14:tracePt t="4214" x="10787063" y="3378200"/>
          <p14:tracePt t="4215" x="10780713" y="3378200"/>
          <p14:tracePt t="4216" x="10775950" y="3378200"/>
          <p14:tracePt t="4217" x="10769600" y="3378200"/>
          <p14:tracePt t="4218" x="10758488" y="3378200"/>
          <p14:tracePt t="4218" x="10753725" y="3378200"/>
          <p14:tracePt t="4220" x="10747375" y="3378200"/>
          <p14:tracePt t="4221" x="10736263" y="3378200"/>
          <p14:tracePt t="4222" x="10725150" y="3378200"/>
          <p14:tracePt t="4224" x="10714038" y="3378200"/>
          <p14:tracePt t="4224" x="10707688" y="3378200"/>
          <p14:tracePt t="4226" x="10702925" y="3378200"/>
          <p14:tracePt t="4228" x="10691813" y="3378200"/>
          <p14:tracePt t="4229" x="10685463" y="3378200"/>
          <p14:tracePt t="4230" x="10674350" y="3378200"/>
          <p14:tracePt t="4230" x="10668000" y="3378200"/>
          <p14:tracePt t="4232" x="10656888" y="3378200"/>
          <p14:tracePt t="4234" x="10645775" y="3378200"/>
          <p14:tracePt t="4235" x="10641013" y="3378200"/>
          <p14:tracePt t="4236" x="10634663" y="3378200"/>
          <p14:tracePt t="4237" x="10623550" y="3378200"/>
          <p14:tracePt t="4238" x="10618788" y="3378200"/>
          <p14:tracePt t="4239" x="10612438" y="3378200"/>
          <p14:tracePt t="4240" x="10601325" y="3384550"/>
          <p14:tracePt t="4242" x="10590213" y="3384550"/>
          <p14:tracePt t="4243" x="10579100" y="3389313"/>
          <p14:tracePt t="4244" x="10572750" y="3389313"/>
          <p14:tracePt t="4245" x="10567988" y="3389313"/>
          <p14:tracePt t="4246" x="10556875" y="3389313"/>
          <p14:tracePt t="4247" x="10550525" y="3389313"/>
          <p14:tracePt t="4248" x="10545763" y="3389313"/>
          <p14:tracePt t="4249" x="10533063" y="3395663"/>
          <p14:tracePt t="4250" x="10528300" y="3395663"/>
          <p14:tracePt t="4251" x="10521950" y="3395663"/>
          <p14:tracePt t="4252" x="10517188" y="3400425"/>
          <p14:tracePt t="4254" x="10506075" y="3400425"/>
          <p14:tracePt t="4255" x="10494963" y="3400425"/>
          <p14:tracePt t="4257" x="10483850" y="3400425"/>
          <p14:tracePt t="4258" x="10472738" y="3406775"/>
          <p14:tracePt t="4260" x="10460038" y="3411538"/>
          <p14:tracePt t="4261" x="10455275" y="3411538"/>
          <p14:tracePt t="4263" x="10437813" y="3411538"/>
          <p14:tracePt t="4264" x="10433050" y="3417888"/>
          <p14:tracePt t="4265" x="10421938" y="3417888"/>
          <p14:tracePt t="4266" x="10415588" y="3422650"/>
          <p14:tracePt t="4267" x="10404475" y="3422650"/>
          <p14:tracePt t="4268" x="10398125" y="3422650"/>
          <p14:tracePt t="4269" x="10393363" y="3422650"/>
          <p14:tracePt t="4271" x="10382250" y="3429000"/>
          <p14:tracePt t="4272" x="10371138" y="3429000"/>
          <p14:tracePt t="4273" x="10364788" y="3429000"/>
          <p14:tracePt t="4274" x="10360025" y="3429000"/>
          <p14:tracePt t="4275" x="10348913" y="3435350"/>
          <p14:tracePt t="4277" x="10342563" y="3440113"/>
          <p14:tracePt t="4278" x="10331450" y="3440113"/>
          <p14:tracePt t="4279" x="10325100" y="3440113"/>
          <p14:tracePt t="4280" x="10320338" y="3440113"/>
          <p14:tracePt t="4281" x="10320338" y="3446463"/>
          <p14:tracePt t="4282" x="10309225" y="3446463"/>
          <p14:tracePt t="4282" x="10298113" y="3451225"/>
          <p14:tracePt t="4285" x="10287000" y="3451225"/>
          <p14:tracePt t="4286" x="10280650" y="3451225"/>
          <p14:tracePt t="4287" x="10280650" y="3457575"/>
          <p14:tracePt t="4288" x="10275888" y="3457575"/>
          <p14:tracePt t="4289" x="10269538" y="3462338"/>
          <p14:tracePt t="4290" x="10258425" y="3462338"/>
          <p14:tracePt t="4291" x="10252075" y="3462338"/>
          <p14:tracePt t="4292" x="10247313" y="3468688"/>
          <p14:tracePt t="4293" x="10240963" y="3468688"/>
          <p14:tracePt t="4294" x="10236200" y="3468688"/>
          <p14:tracePt t="4295" x="10229850" y="3468688"/>
          <p14:tracePt t="4296" x="10225088" y="3473450"/>
          <p14:tracePt t="4298" x="10213975" y="3479800"/>
          <p14:tracePt t="4299" x="10207625" y="3479800"/>
          <p14:tracePt t="4300" x="10202863" y="3479800"/>
          <p14:tracePt t="4302" x="10196513" y="3484563"/>
          <p14:tracePt t="4303" x="10185400" y="3490913"/>
          <p14:tracePt t="4305" x="10179050" y="3490913"/>
          <p14:tracePt t="4306" x="10174288" y="3490913"/>
          <p14:tracePt t="4307" x="10167938" y="3495675"/>
          <p14:tracePt t="4309" x="10163175" y="3495675"/>
          <p14:tracePt t="4311" x="10152063" y="3502025"/>
          <p14:tracePt t="4312" x="10152063" y="3508375"/>
          <p14:tracePt t="4313" x="10145713" y="3508375"/>
          <p14:tracePt t="4314" x="10140950" y="3508375"/>
          <p14:tracePt t="4314" x="10134600" y="3508375"/>
          <p14:tracePt t="4316" x="10134600" y="3513138"/>
          <p14:tracePt t="4317" x="10123488" y="3513138"/>
          <p14:tracePt t="4320" x="10117138" y="3519488"/>
          <p14:tracePt t="4321" x="10112375" y="3524250"/>
          <p14:tracePt t="4323" x="10106025" y="3524250"/>
          <p14:tracePt t="4324" x="10101263" y="3530600"/>
          <p14:tracePt t="4326" x="10094913" y="3530600"/>
          <p14:tracePt t="4328" x="10090150" y="3535363"/>
          <p14:tracePt t="4330" x="10083800" y="3535363"/>
          <p14:tracePt t="4331" x="10079038" y="3535363"/>
          <p14:tracePt t="4332" x="10079038" y="3541713"/>
          <p14:tracePt t="4333" x="10079038" y="3546475"/>
          <p14:tracePt t="4333" x="10072688" y="3546475"/>
          <p14:tracePt t="4337" x="10061575" y="3552825"/>
          <p14:tracePt t="4340" x="10055225" y="3557588"/>
          <p14:tracePt t="4342" x="10050463" y="3557588"/>
          <p14:tracePt t="4343" x="10050463" y="3563938"/>
          <p14:tracePt t="4345" x="10044113" y="3563938"/>
          <p14:tracePt t="4346" x="10044113" y="3570288"/>
          <p14:tracePt t="4347" x="10039350" y="3570288"/>
          <p14:tracePt t="4349" x="10039350" y="3575050"/>
          <p14:tracePt t="4349" x="10033000" y="3575050"/>
          <p14:tracePt t="4353" x="10033000" y="3581400"/>
          <p14:tracePt t="4354" x="10028238" y="3581400"/>
          <p14:tracePt t="4356" x="10028238" y="3586163"/>
          <p14:tracePt t="4357" x="10021888" y="3586163"/>
          <p14:tracePt t="4358" x="10017125" y="3592513"/>
          <p14:tracePt t="4361" x="10017125" y="3597275"/>
          <p14:tracePt t="4362" x="10010775" y="3597275"/>
          <p14:tracePt t="4365" x="10010775" y="3603625"/>
          <p14:tracePt t="4366" x="10006013" y="3603625"/>
          <p14:tracePt t="4369" x="10006013" y="3608388"/>
          <p14:tracePt t="4370" x="9999663" y="3608388"/>
          <p14:tracePt t="4371" x="9999663" y="3614738"/>
          <p14:tracePt t="4374" x="9994900" y="3619500"/>
          <p14:tracePt t="4375" x="9988550" y="3619500"/>
          <p14:tracePt t="4377" x="9988550" y="3625850"/>
          <p14:tracePt t="4381" x="9982200" y="3630613"/>
          <p14:tracePt t="4382" x="9982200" y="3636963"/>
          <p14:tracePt t="4384" x="9977438" y="3636963"/>
          <p14:tracePt t="4386" x="9977438" y="3643313"/>
          <p14:tracePt t="4388" x="9971088" y="3648075"/>
          <p14:tracePt t="4390" x="9966325" y="3648075"/>
          <p14:tracePt t="4390" x="9966325" y="3654425"/>
          <p14:tracePt t="4392" x="9966325" y="3659188"/>
          <p14:tracePt t="4395" x="9959975" y="3665538"/>
          <p14:tracePt t="4398" x="9959975" y="3670300"/>
          <p14:tracePt t="4400" x="9955213" y="3670300"/>
          <p14:tracePt t="4401" x="9955213" y="3676650"/>
          <p14:tracePt t="4404" x="9955213" y="3681413"/>
          <p14:tracePt t="4406" x="9948863" y="3687763"/>
          <p14:tracePt t="4409" x="9944100" y="3692525"/>
          <p14:tracePt t="4410" x="9944100" y="3698875"/>
          <p14:tracePt t="4414" x="9944100" y="3705225"/>
          <p14:tracePt t="4415" x="9944100" y="3709988"/>
          <p14:tracePt t="4416" x="9937750" y="3709988"/>
          <p14:tracePt t="4418" x="9937750" y="3716338"/>
          <p14:tracePt t="4420" x="9937750" y="3721100"/>
          <p14:tracePt t="4422" x="9932988" y="3727450"/>
          <p14:tracePt t="4423" x="9932988" y="3732213"/>
          <p14:tracePt t="4426" x="9932988" y="3738563"/>
          <p14:tracePt t="4429" x="9932988" y="3743325"/>
          <p14:tracePt t="4430" x="9926638" y="3743325"/>
          <p14:tracePt t="4431" x="9926638" y="3749675"/>
          <p14:tracePt t="4432" x="9926638" y="3754438"/>
          <p14:tracePt t="4434" x="9921875" y="3754438"/>
          <p14:tracePt t="4435" x="9921875" y="3760788"/>
          <p14:tracePt t="4438" x="9921875" y="3765550"/>
          <p14:tracePt t="4440" x="9921875" y="3771900"/>
          <p14:tracePt t="4440" x="9921875" y="3778250"/>
          <p14:tracePt t="4441" x="9915525" y="3778250"/>
          <p14:tracePt t="4444" x="9915525" y="3783013"/>
          <p14:tracePt t="4447" x="9915525" y="3789363"/>
          <p14:tracePt t="4449" x="9915525" y="3794125"/>
          <p14:tracePt t="4451" x="9915525" y="3800475"/>
          <p14:tracePt t="4453" x="9915525" y="3805238"/>
          <p14:tracePt t="4455" x="9909175" y="3805238"/>
          <p14:tracePt t="4455" x="9909175" y="3811588"/>
          <p14:tracePt t="4459" x="9909175" y="3816350"/>
          <p14:tracePt t="4460" x="9909175" y="3822700"/>
          <p14:tracePt t="4463" x="9909175" y="3827463"/>
          <p14:tracePt t="4467" x="9909175" y="3833813"/>
          <p14:tracePt t="4471" x="9909175" y="3838575"/>
          <p14:tracePt t="4472" x="9904413" y="3844925"/>
          <p14:tracePt t="4476" x="9904413" y="3851275"/>
          <p14:tracePt t="4481" x="9904413" y="3856038"/>
          <p14:tracePt t="4482" x="9898063" y="3856038"/>
          <p14:tracePt t="4486" x="9898063" y="3862388"/>
          <p14:tracePt t="4492" x="9898063" y="3867150"/>
          <p14:tracePt t="4494" x="9898063" y="3873500"/>
          <p14:tracePt t="4502" x="9898063" y="3878263"/>
          <p14:tracePt t="4505" x="9893300" y="3878263"/>
          <p14:tracePt t="4508" x="9893300" y="3884613"/>
          <p14:tracePt t="4513" x="9893300" y="3889375"/>
          <p14:tracePt t="4516" x="9893300" y="3895725"/>
          <p14:tracePt t="4521" x="9893300" y="3900488"/>
          <p14:tracePt t="4526" x="9893300" y="3906838"/>
          <p14:tracePt t="4528" x="9886950" y="3906838"/>
          <p14:tracePt t="4531" x="9886950" y="3913188"/>
          <p14:tracePt t="4533" x="9886950" y="3917950"/>
          <p14:tracePt t="4537" x="9886950" y="3924300"/>
          <p14:tracePt t="4541" x="9886950" y="3929063"/>
          <p14:tracePt t="4546" x="9886950" y="3935413"/>
          <p14:tracePt t="4549" x="9882188" y="3940175"/>
          <p14:tracePt t="4553" x="9882188" y="3946525"/>
          <p14:tracePt t="4557" x="9882188" y="3951288"/>
          <p14:tracePt t="4558" x="9875838" y="3951288"/>
          <p14:tracePt t="4561" x="9875838" y="3957638"/>
          <p14:tracePt t="4563" x="9875838" y="3962400"/>
          <p14:tracePt t="4568" x="9875838" y="3968750"/>
          <p14:tracePt t="4572" x="9875838" y="3973513"/>
          <p14:tracePt t="4576" x="9871075" y="3973513"/>
          <p14:tracePt t="4577" x="9871075" y="3979863"/>
          <p14:tracePt t="4579" x="9871075" y="3986213"/>
          <p14:tracePt t="4582" x="9871075" y="3990975"/>
          <p14:tracePt t="4586" x="9871075" y="3997325"/>
          <p14:tracePt t="4589" x="9864725" y="3997325"/>
          <p14:tracePt t="4590" x="9864725" y="4002088"/>
          <p14:tracePt t="4592" x="9864725" y="4008438"/>
          <p14:tracePt t="4595" x="9864725" y="4013200"/>
          <p14:tracePt t="4598" x="9864725" y="4019550"/>
          <p14:tracePt t="4601" x="9864725" y="4024313"/>
          <p14:tracePt t="4602" x="9859963" y="4024313"/>
          <p14:tracePt t="4603" x="9859963" y="4030663"/>
          <p14:tracePt t="4606" x="9859963" y="4035425"/>
          <p14:tracePt t="4609" x="9853613" y="4041775"/>
          <p14:tracePt t="4612" x="9853613" y="4048125"/>
          <p14:tracePt t="4615" x="9853613" y="4052888"/>
          <p14:tracePt t="4616" x="9853613" y="4059238"/>
          <p14:tracePt t="4619" x="9853613" y="4064000"/>
          <p14:tracePt t="4622" x="9853613" y="4070350"/>
          <p14:tracePt t="4623" x="9847263" y="4070350"/>
          <p14:tracePt t="4624" x="9847263" y="4075113"/>
          <p14:tracePt t="4624" x="9847263" y="4081463"/>
          <p14:tracePt t="4629" x="9847263" y="4086225"/>
          <p14:tracePt t="4631" x="9847263" y="4092575"/>
          <p14:tracePt t="4634" x="9847263" y="4097338"/>
          <p14:tracePt t="4635" x="9847263" y="4103688"/>
          <p14:tracePt t="4638" x="9842500" y="4108450"/>
          <p14:tracePt t="4640" x="9842500" y="4114800"/>
          <p14:tracePt t="4642" x="9842500" y="4121150"/>
          <p14:tracePt t="4645" x="9842500" y="4125913"/>
          <p14:tracePt t="4646" x="9842500" y="4132263"/>
          <p14:tracePt t="4649" x="9842500" y="4137025"/>
          <p14:tracePt t="4651" x="9842500" y="4143375"/>
          <p14:tracePt t="4652" x="9842500" y="4148138"/>
          <p14:tracePt t="4655" x="9842500" y="4154488"/>
          <p14:tracePt t="4658" x="9836150" y="4159250"/>
          <p14:tracePt t="4660" x="9836150" y="4165600"/>
          <p14:tracePt t="4662" x="9836150" y="4170363"/>
          <p14:tracePt t="4663" x="9836150" y="4176713"/>
          <p14:tracePt t="4667" x="9836150" y="4181475"/>
          <p14:tracePt t="4670" x="9836150" y="4187825"/>
          <p14:tracePt t="4671" x="9836150" y="4194175"/>
          <p14:tracePt t="4672" x="9831388" y="4194175"/>
          <p14:tracePt t="4674" x="9831388" y="4198938"/>
          <p14:tracePt t="4677" x="9831388" y="4205288"/>
          <p14:tracePt t="4681" x="9831388" y="4210050"/>
          <p14:tracePt t="4681" x="9831388" y="4216400"/>
          <p14:tracePt t="4684" x="9831388" y="4221163"/>
          <p14:tracePt t="4686" x="9831388" y="4227513"/>
          <p14:tracePt t="4690" x="9831388" y="4232275"/>
          <p14:tracePt t="4694" x="9831388" y="4238625"/>
          <p14:tracePt t="4695" x="9831388" y="4243388"/>
          <p14:tracePt t="4698" x="9831388" y="4249738"/>
          <p14:tracePt t="4701" x="9831388" y="4256088"/>
          <p14:tracePt t="4705" x="9831388" y="4260850"/>
          <p14:tracePt t="4707" x="9831388" y="4267200"/>
          <p14:tracePt t="4711" x="9831388" y="4271963"/>
          <p14:tracePt t="4715" x="9831388" y="4278313"/>
          <p14:tracePt t="4719" x="9831388" y="4283075"/>
          <p14:tracePt t="4721" x="9831388" y="4289425"/>
          <p14:tracePt t="4727" x="9831388" y="4294188"/>
          <p14:tracePt t="4734" x="9831388" y="4300538"/>
          <p14:tracePt t="4744" x="9831388" y="4305300"/>
          <p14:tracePt t="4757" x="9831388" y="4311650"/>
          <p14:tracePt t="4838" x="9831388" y="4305300"/>
          <p14:tracePt t="4858" x="9831388" y="4300538"/>
          <p14:tracePt t="4873" x="9831388" y="4294188"/>
          <p14:tracePt t="4889" x="9831388" y="4289425"/>
          <p14:tracePt t="4891" x="9836150" y="4289425"/>
          <p14:tracePt t="4898" x="9836150" y="4283075"/>
          <p14:tracePt t="4917" x="9836150" y="4278313"/>
          <p14:tracePt t="4944" x="9836150" y="4271963"/>
          <p14:tracePt t="4973" x="9836150" y="4267200"/>
          <p14:tracePt t="4979" x="9842500" y="4267200"/>
          <p14:tracePt t="4989" x="9842500" y="4260850"/>
          <p14:tracePt t="5565" x="9836150" y="4260850"/>
          <p14:tracePt t="5567" x="9831388" y="4260850"/>
          <p14:tracePt t="5572" x="9825038" y="4260850"/>
          <p14:tracePt t="5574" x="9825038" y="4256088"/>
          <p14:tracePt t="5576" x="9820275" y="4256088"/>
          <p14:tracePt t="5581" x="9813925" y="4256088"/>
          <p14:tracePt t="5583" x="9809163" y="4256088"/>
          <p14:tracePt t="5584" x="9802813" y="4249738"/>
          <p14:tracePt t="5587" x="9798050" y="4249738"/>
          <p14:tracePt t="5589" x="9791700" y="4249738"/>
          <p14:tracePt t="5592" x="9786938" y="4249738"/>
          <p14:tracePt t="5592" x="9780588" y="4249738"/>
          <p14:tracePt t="5593" x="9780588" y="4243388"/>
          <p14:tracePt t="5595" x="9774238" y="4243388"/>
          <p14:tracePt t="5597" x="9769475" y="4243388"/>
          <p14:tracePt t="5598" x="9769475" y="4238625"/>
          <p14:tracePt t="5598" x="9763125" y="4238625"/>
          <p14:tracePt t="5600" x="9758363" y="4238625"/>
          <p14:tracePt t="5602" x="9752013" y="4238625"/>
          <p14:tracePt t="5604" x="9747250" y="4238625"/>
          <p14:tracePt t="5605" x="9740900" y="4232275"/>
          <p14:tracePt t="5606" x="9736138" y="4232275"/>
          <p14:tracePt t="5607" x="9729788" y="4232275"/>
          <p14:tracePt t="5608" x="9725025" y="4232275"/>
          <p14:tracePt t="5610" x="9718675" y="4232275"/>
          <p14:tracePt t="5611" x="9713913" y="4227513"/>
          <p14:tracePt t="5613" x="9707563" y="4227513"/>
          <p14:tracePt t="5614" x="9696450" y="4221163"/>
          <p14:tracePt t="5617" x="9685338" y="4221163"/>
          <p14:tracePt t="5618" x="9678988" y="4221163"/>
          <p14:tracePt t="5619" x="9678988" y="4216400"/>
          <p14:tracePt t="5620" x="9674225" y="4216400"/>
          <p14:tracePt t="5620" x="9667875" y="4216400"/>
          <p14:tracePt t="5622" x="9663113" y="4216400"/>
          <p14:tracePt t="5624" x="9656763" y="4216400"/>
          <p14:tracePt t="5625" x="9645650" y="4210050"/>
          <p14:tracePt t="5626" x="9639300" y="4210050"/>
          <p14:tracePt t="5627" x="9634538" y="4205288"/>
          <p14:tracePt t="5629" x="9628188" y="4205288"/>
          <p14:tracePt t="5630" x="9617075" y="4205288"/>
          <p14:tracePt t="5631" x="9617075" y="4198938"/>
          <p14:tracePt t="5632" x="9605963" y="4198938"/>
          <p14:tracePt t="5634" x="9601200" y="4198938"/>
          <p14:tracePt t="5635" x="9594850" y="4198938"/>
          <p14:tracePt t="5636" x="9590088" y="4194175"/>
          <p14:tracePt t="5637" x="9583738" y="4194175"/>
          <p14:tracePt t="5638" x="9578975" y="4194175"/>
          <p14:tracePt t="5638" x="9566275" y="4187825"/>
          <p14:tracePt t="5640" x="9561513" y="4187825"/>
          <p14:tracePt t="5640" x="9555163" y="4187825"/>
          <p14:tracePt t="5642" x="9550400" y="4181475"/>
          <p14:tracePt t="5643" x="9544050" y="4181475"/>
          <p14:tracePt t="5645" x="9528175" y="4176713"/>
          <p14:tracePt t="5646" x="9521825" y="4176713"/>
          <p14:tracePt t="5647" x="9517063" y="4176713"/>
          <p14:tracePt t="5648" x="9504363" y="4170363"/>
          <p14:tracePt t="5649" x="9499600" y="4170363"/>
          <p14:tracePt t="5650" x="9493250" y="4165600"/>
          <p14:tracePt t="5651" x="9488488" y="4165600"/>
          <p14:tracePt t="5652" x="9477375" y="4165600"/>
          <p14:tracePt t="5653" x="9471025" y="4165600"/>
          <p14:tracePt t="5654" x="9466263" y="4165600"/>
          <p14:tracePt t="5655" x="9455150" y="4159250"/>
          <p14:tracePt t="5656" x="9448800" y="4154488"/>
          <p14:tracePt t="5657" x="9444038" y="4154488"/>
          <p14:tracePt t="5659" x="9420225" y="4154488"/>
          <p14:tracePt t="5660" x="9415463" y="4148138"/>
          <p14:tracePt t="5661" x="9409113" y="4148138"/>
          <p14:tracePt t="5662" x="9398000" y="4143375"/>
          <p14:tracePt t="5662" x="9382125" y="4143375"/>
          <p14:tracePt t="5664" x="9375775" y="4143375"/>
          <p14:tracePt t="5665" x="9371013" y="4143375"/>
          <p14:tracePt t="5666" x="9358313" y="4137025"/>
          <p14:tracePt t="5667" x="9347200" y="4137025"/>
          <p14:tracePt t="5668" x="9336088" y="4132263"/>
          <p14:tracePt t="5669" x="9331325" y="4132263"/>
          <p14:tracePt t="5670" x="9320213" y="4132263"/>
          <p14:tracePt t="5671" x="9313863" y="4132263"/>
          <p14:tracePt t="5672" x="9302750" y="4125913"/>
          <p14:tracePt t="5673" x="9291638" y="4125913"/>
          <p14:tracePt t="5674" x="9280525" y="4121150"/>
          <p14:tracePt t="5675" x="9269413" y="4121150"/>
          <p14:tracePt t="5676" x="9258300" y="4114800"/>
          <p14:tracePt t="5677" x="9247188" y="4114800"/>
          <p14:tracePt t="5679" x="9236075" y="4114800"/>
          <p14:tracePt t="5680" x="9218613" y="4108450"/>
          <p14:tracePt t="5681" x="9207500" y="4108450"/>
          <p14:tracePt t="5682" x="9196388" y="4103688"/>
          <p14:tracePt t="5683" x="9190038" y="4103688"/>
          <p14:tracePt t="5684" x="9178925" y="4103688"/>
          <p14:tracePt t="5684" x="9163050" y="4097338"/>
          <p14:tracePt t="5686" x="9150350" y="4097338"/>
          <p14:tracePt t="5687" x="9134475" y="4092575"/>
          <p14:tracePt t="5688" x="9123363" y="4092575"/>
          <p14:tracePt t="5689" x="9117013" y="4086225"/>
          <p14:tracePt t="5690" x="9112250" y="4086225"/>
          <p14:tracePt t="5691" x="9094788" y="4086225"/>
          <p14:tracePt t="5692" x="9083675" y="4086225"/>
          <p14:tracePt t="5694" x="9055100" y="4075113"/>
          <p14:tracePt t="5695" x="9050338" y="4075113"/>
          <p14:tracePt t="5696" x="9032875" y="4070350"/>
          <p14:tracePt t="5697" x="9015413" y="4070350"/>
          <p14:tracePt t="5698" x="9004300" y="4070350"/>
          <p14:tracePt t="5699" x="8988425" y="4064000"/>
          <p14:tracePt t="5700" x="8970963" y="4059238"/>
          <p14:tracePt t="5700" x="8966200" y="4059238"/>
          <p14:tracePt t="5702" x="8948738" y="4052888"/>
          <p14:tracePt t="5703" x="8937625" y="4052888"/>
          <p14:tracePt t="5704" x="8920163" y="4052888"/>
          <p14:tracePt t="5705" x="8915400" y="4052888"/>
          <p14:tracePt t="5706" x="8897938" y="4048125"/>
          <p14:tracePt t="5707" x="8875713" y="4041775"/>
          <p14:tracePt t="5708" x="8869363" y="4041775"/>
          <p14:tracePt t="5709" x="8853488" y="4035425"/>
          <p14:tracePt t="5710" x="8831263" y="4030663"/>
          <p14:tracePt t="5711" x="8820150" y="4030663"/>
          <p14:tracePt t="5712" x="8807450" y="4030663"/>
          <p14:tracePt t="5713" x="8796338" y="4024313"/>
          <p14:tracePt t="5715" x="8758238" y="4019550"/>
          <p14:tracePt t="5716" x="8745538" y="4019550"/>
          <p14:tracePt t="5717" x="8729663" y="4019550"/>
          <p14:tracePt t="5718" x="8712200" y="4013200"/>
          <p14:tracePt t="5718" x="8707438" y="4013200"/>
          <p14:tracePt t="5720" x="8689975" y="4008438"/>
          <p14:tracePt t="5721" x="8672513" y="4002088"/>
          <p14:tracePt t="5722" x="8645525" y="3997325"/>
          <p14:tracePt t="5722" x="8634413" y="3997325"/>
          <p14:tracePt t="5723" x="8616950" y="3997325"/>
          <p14:tracePt t="5724" x="8599488" y="3990975"/>
          <p14:tracePt t="5725" x="8583613" y="3990975"/>
          <p14:tracePt t="5727" x="8572500" y="3986213"/>
          <p14:tracePt t="5728" x="8555038" y="3986213"/>
          <p14:tracePt t="5729" x="8537575" y="3979863"/>
          <p14:tracePt t="5730" x="8521700" y="3979863"/>
          <p14:tracePt t="5730" x="8504238" y="3973513"/>
          <p14:tracePt t="5732" x="8488363" y="3973513"/>
          <p14:tracePt t="5733" x="8470900" y="3968750"/>
          <p14:tracePt t="5733" x="8448675" y="3962400"/>
          <p14:tracePt t="5735" x="8431213" y="3962400"/>
          <p14:tracePt t="5735" x="8415338" y="3957638"/>
          <p14:tracePt t="5737" x="8397875" y="3957638"/>
          <p14:tracePt t="5738" x="8380413" y="3957638"/>
          <p14:tracePt t="5738" x="8364538" y="3951288"/>
          <p14:tracePt t="5740" x="8347075" y="3951288"/>
          <p14:tracePt t="5741" x="8324850" y="3946525"/>
          <p14:tracePt t="5742" x="8313738" y="3940175"/>
          <p14:tracePt t="5743" x="8291513" y="3940175"/>
          <p14:tracePt t="5744" x="8274050" y="3940175"/>
          <p14:tracePt t="5745" x="8256588" y="3935413"/>
          <p14:tracePt t="5746" x="8240713" y="3929063"/>
          <p14:tracePt t="5747" x="8223250" y="3929063"/>
          <p14:tracePt t="5748" x="8194675" y="3924300"/>
          <p14:tracePt t="5749" x="8172450" y="3917950"/>
          <p14:tracePt t="5750" x="8161338" y="3917950"/>
          <p14:tracePt t="5751" x="8134350" y="3917950"/>
          <p14:tracePt t="5752" x="8121650" y="3913188"/>
          <p14:tracePt t="5753" x="8099425" y="3913188"/>
          <p14:tracePt t="5754" x="8077200" y="3906838"/>
          <p14:tracePt t="5755" x="8061325" y="3900488"/>
          <p14:tracePt t="5756" x="8043863" y="3900488"/>
          <p14:tracePt t="5757" x="8015288" y="3895725"/>
          <p14:tracePt t="5758" x="7999413" y="3895725"/>
          <p14:tracePt t="5759" x="7981950" y="3895725"/>
          <p14:tracePt t="5760" x="7964488" y="3889375"/>
          <p14:tracePt t="5761" x="7931150" y="3884613"/>
          <p14:tracePt t="5762" x="7913688" y="3878263"/>
          <p14:tracePt t="5763" x="7897813" y="3878263"/>
          <p14:tracePt t="5764" x="7880350" y="3873500"/>
          <p14:tracePt t="5765" x="7853363" y="3867150"/>
          <p14:tracePt t="5766" x="7835900" y="3867150"/>
          <p14:tracePt t="5767" x="7818438" y="3867150"/>
          <p14:tracePt t="5768" x="7802563" y="3867150"/>
          <p14:tracePt t="5769" x="7773988" y="3862388"/>
          <p14:tracePt t="5770" x="7751763" y="3856038"/>
          <p14:tracePt t="5771" x="7734300" y="3856038"/>
          <p14:tracePt t="5772" x="7705725" y="3851275"/>
          <p14:tracePt t="5773" x="7683500" y="3844925"/>
          <p14:tracePt t="5774" x="7667625" y="3844925"/>
          <p14:tracePt t="5775" x="7639050" y="3838575"/>
          <p14:tracePt t="5777" x="7605713" y="3838575"/>
          <p14:tracePt t="5778" x="7570788" y="3833813"/>
          <p14:tracePt t="5779" x="7554913" y="3827463"/>
          <p14:tracePt t="5780" x="7537450" y="3827463"/>
          <p14:tracePt t="5781" x="7510463" y="3822700"/>
          <p14:tracePt t="5782" x="7493000" y="3816350"/>
          <p14:tracePt t="5783" x="7475538" y="3816350"/>
          <p14:tracePt t="5783" x="7448550" y="3811588"/>
          <p14:tracePt t="5785" x="7413625" y="3811588"/>
          <p14:tracePt t="5786" x="7391400" y="3811588"/>
          <p14:tracePt t="5787" x="7375525" y="3805238"/>
          <p14:tracePt t="5787" x="7358063" y="3800475"/>
          <p14:tracePt t="5788" x="7329488" y="3800475"/>
          <p14:tracePt t="5790" x="7302500" y="3794125"/>
          <p14:tracePt t="5791" x="7285038" y="3794125"/>
          <p14:tracePt t="5792" x="7256463" y="3789363"/>
          <p14:tracePt t="5793" x="7234238" y="3783013"/>
          <p14:tracePt t="5793" x="7212013" y="3783013"/>
          <p14:tracePt t="5794" x="7194550" y="3783013"/>
          <p14:tracePt t="5795" x="7161213" y="3778250"/>
          <p14:tracePt t="5797" x="7143750" y="3778250"/>
          <p14:tracePt t="5798" x="7116763" y="3771900"/>
          <p14:tracePt t="5799" x="7099300" y="3771900"/>
          <p14:tracePt t="5800" x="7077075" y="3765550"/>
          <p14:tracePt t="5800" x="7043738" y="3765550"/>
          <p14:tracePt t="5802" x="7026275" y="3760788"/>
          <p14:tracePt t="5802" x="6997700" y="3760788"/>
          <p14:tracePt t="5804" x="6981825" y="3754438"/>
          <p14:tracePt t="5805" x="6946900" y="3754438"/>
          <p14:tracePt t="5806" x="6924675" y="3754438"/>
          <p14:tracePt t="5807" x="6908800" y="3754438"/>
          <p14:tracePt t="5808" x="6880225" y="3749675"/>
          <p14:tracePt t="5809" x="6862763" y="3749675"/>
          <p14:tracePt t="5810" x="6835775" y="3743325"/>
          <p14:tracePt t="5812" x="6789738" y="3738563"/>
          <p14:tracePt t="5813" x="6767513" y="3738563"/>
          <p14:tracePt t="5814" x="6738938" y="3732213"/>
          <p14:tracePt t="5815" x="6716713" y="3732213"/>
          <p14:tracePt t="5816" x="6689725" y="3727450"/>
          <p14:tracePt t="5817" x="6665913" y="3727450"/>
          <p14:tracePt t="5818" x="6650038" y="3727450"/>
          <p14:tracePt t="5819" x="6621463" y="3727450"/>
          <p14:tracePt t="5820" x="6592888" y="3721100"/>
          <p14:tracePt t="5821" x="6577013" y="3721100"/>
          <p14:tracePt t="5822" x="6548438" y="3721100"/>
          <p14:tracePt t="5823" x="6530975" y="3716338"/>
          <p14:tracePt t="5824" x="6503988" y="3716338"/>
          <p14:tracePt t="5825" x="6475413" y="3709988"/>
          <p14:tracePt t="5826" x="6457950" y="3709988"/>
          <p14:tracePt t="5827" x="6435725" y="3709988"/>
          <p14:tracePt t="5828" x="6419850" y="3705225"/>
          <p14:tracePt t="5829" x="6384925" y="3705225"/>
          <p14:tracePt t="5830" x="6357938" y="3698875"/>
          <p14:tracePt t="5831" x="6340475" y="3698875"/>
          <p14:tracePt t="5832" x="6318250" y="3698875"/>
          <p14:tracePt t="5833" x="6300788" y="3698875"/>
          <p14:tracePt t="5834" x="6278563" y="3698875"/>
          <p14:tracePt t="5835" x="6256338" y="3698875"/>
          <p14:tracePt t="5836" x="6223000" y="3692525"/>
          <p14:tracePt t="5837" x="6200775" y="3692525"/>
          <p14:tracePt t="5838" x="6183313" y="3692525"/>
          <p14:tracePt t="5839" x="6161088" y="3692525"/>
          <p14:tracePt t="5840" x="6143625" y="3687763"/>
          <p14:tracePt t="5841" x="6121400" y="3687763"/>
          <p14:tracePt t="5841" x="6103938" y="3687763"/>
          <p14:tracePt t="5842" x="6070600" y="3681413"/>
          <p14:tracePt t="5843" x="6059488" y="3681413"/>
          <p14:tracePt t="5845" x="6030913" y="3681413"/>
          <p14:tracePt t="5846" x="6003925" y="3681413"/>
          <p14:tracePt t="5847" x="5986463" y="3681413"/>
          <p14:tracePt t="5848" x="5969000" y="3681413"/>
          <p14:tracePt t="5848" x="5942013" y="3676650"/>
          <p14:tracePt t="5849" x="5924550" y="3676650"/>
          <p14:tracePt t="5850" x="5902325" y="3676650"/>
          <p14:tracePt t="5852" x="5880100" y="3676650"/>
          <p14:tracePt t="5853" x="5862638" y="3676650"/>
          <p14:tracePt t="5854" x="5840413" y="3676650"/>
          <p14:tracePt t="5854" x="5822950" y="3676650"/>
          <p14:tracePt t="5855" x="5795963" y="3676650"/>
          <p14:tracePt t="5857" x="5778500" y="3676650"/>
          <p14:tracePt t="5858" x="5761038" y="3670300"/>
          <p14:tracePt t="5858" x="5745163" y="3670300"/>
          <p14:tracePt t="5860" x="5716588" y="3670300"/>
          <p14:tracePt t="5861" x="5699125" y="3670300"/>
          <p14:tracePt t="5862" x="5683250" y="3670300"/>
          <p14:tracePt t="5863" x="5661025" y="3670300"/>
          <p14:tracePt t="5863" x="5637213" y="3670300"/>
          <p14:tracePt t="5864" x="5614988" y="3670300"/>
          <p14:tracePt t="5866" x="5599113" y="3670300"/>
          <p14:tracePt t="5866" x="5581650" y="3670300"/>
          <p14:tracePt t="5868" x="5553075" y="3670300"/>
          <p14:tracePt t="5869" x="5537200" y="3670300"/>
          <p14:tracePt t="5870" x="5519738" y="3670300"/>
          <p14:tracePt t="5871" x="5502275" y="3670300"/>
          <p14:tracePt t="5872" x="5486400" y="3670300"/>
          <p14:tracePt t="5873" x="5468938" y="3670300"/>
          <p14:tracePt t="5874" x="5440363" y="3670300"/>
          <p14:tracePt t="5875" x="5424488" y="3670300"/>
          <p14:tracePt t="5876" x="5402263" y="3670300"/>
          <p14:tracePt t="5877" x="5384800" y="3670300"/>
          <p14:tracePt t="5878" x="5367338" y="3670300"/>
          <p14:tracePt t="5879" x="5351463" y="3670300"/>
          <p14:tracePt t="5880" x="5322888" y="3670300"/>
          <p14:tracePt t="5882" x="5289550" y="3676650"/>
          <p14:tracePt t="5884" x="5256213" y="3676650"/>
          <p14:tracePt t="5885" x="5232400" y="3676650"/>
          <p14:tracePt t="5886" x="5210175" y="3676650"/>
          <p14:tracePt t="5887" x="5187950" y="3681413"/>
          <p14:tracePt t="5888" x="5172075" y="3681413"/>
          <p14:tracePt t="5889" x="5154613" y="3681413"/>
          <p14:tracePt t="5890" x="5137150" y="3687763"/>
          <p14:tracePt t="5891" x="5121275" y="3687763"/>
          <p14:tracePt t="5892" x="5103813" y="3687763"/>
          <p14:tracePt t="5893" x="5081588" y="3687763"/>
          <p14:tracePt t="5895" x="5053013" y="3687763"/>
          <p14:tracePt t="5896" x="5024438" y="3692525"/>
          <p14:tracePt t="5897" x="5013325" y="3692525"/>
          <p14:tracePt t="5898" x="4979988" y="3692525"/>
          <p14:tracePt t="5898" x="4968875" y="3698875"/>
          <p14:tracePt t="5899" x="4951413" y="3698875"/>
          <p14:tracePt t="5901" x="4929188" y="3698875"/>
          <p14:tracePt t="5902" x="4913313" y="3705225"/>
          <p14:tracePt t="5903" x="4895850" y="3705225"/>
          <p14:tracePt t="5903" x="4878388" y="3705225"/>
          <p14:tracePt t="5909" x="4794250" y="3709988"/>
          <p14:tracePt t="5910" x="4772025" y="3709988"/>
          <p14:tracePt t="5911" x="4756150" y="3716338"/>
          <p14:tracePt t="5912" x="4721225" y="3716338"/>
          <p14:tracePt t="5913" x="4705350" y="3721100"/>
          <p14:tracePt t="5913" x="4699000" y="3721100"/>
          <p14:tracePt t="5915" x="4670425" y="3721100"/>
          <p14:tracePt t="5916" x="4654550" y="3727450"/>
          <p14:tracePt t="5917" x="4643438" y="3727450"/>
          <p14:tracePt t="5918" x="4621213" y="3727450"/>
          <p14:tracePt t="5919" x="4603750" y="3727450"/>
          <p14:tracePt t="5920" x="4575175" y="3727450"/>
          <p14:tracePt t="5921" x="4559300" y="3727450"/>
          <p14:tracePt t="5922" x="4541838" y="3732213"/>
          <p14:tracePt t="5922" x="4535488" y="3732213"/>
          <p14:tracePt t="5924" x="4508500" y="3732213"/>
          <p14:tracePt t="5925" x="4491038" y="3738563"/>
          <p14:tracePt t="5926" x="4468813" y="3738563"/>
          <p14:tracePt t="5927" x="4457700" y="3738563"/>
          <p14:tracePt t="5928" x="4440238" y="3743325"/>
          <p14:tracePt t="5930" x="4395788" y="3743325"/>
          <p14:tracePt t="5931" x="4378325" y="3743325"/>
          <p14:tracePt t="5932" x="4373563" y="3743325"/>
          <p14:tracePt t="5933" x="4344988" y="3743325"/>
          <p14:tracePt t="5934" x="4327525" y="3749675"/>
          <p14:tracePt t="5935" x="4316413" y="3749675"/>
          <p14:tracePt t="5936" x="4305300" y="3749675"/>
          <p14:tracePt t="5937" x="4283075" y="3754438"/>
          <p14:tracePt t="5938" x="4265613" y="3754438"/>
          <p14:tracePt t="5939" x="4249738" y="3754438"/>
          <p14:tracePt t="5940" x="4227513" y="3760788"/>
          <p14:tracePt t="5941" x="4210050" y="3760788"/>
          <p14:tracePt t="5942" x="4192588" y="3760788"/>
          <p14:tracePt t="5944" x="4170363" y="3765550"/>
          <p14:tracePt t="5945" x="4148138" y="3765550"/>
          <p14:tracePt t="5946" x="4130675" y="3765550"/>
          <p14:tracePt t="5946" x="4114800" y="3765550"/>
          <p14:tracePt t="5948" x="4097338" y="3765550"/>
          <p14:tracePt t="5948" x="4081463" y="3765550"/>
          <p14:tracePt t="5950" x="4075113" y="3765550"/>
          <p14:tracePt t="5951" x="4057650" y="3771900"/>
          <p14:tracePt t="5952" x="4041775" y="3771900"/>
          <p14:tracePt t="5953" x="4024313" y="3771900"/>
          <p14:tracePt t="5954" x="4013200" y="3771900"/>
          <p14:tracePt t="5955" x="3990975" y="3771900"/>
          <p14:tracePt t="5955" x="3973513" y="3778250"/>
          <p14:tracePt t="5957" x="3957638" y="3778250"/>
          <p14:tracePt t="5958" x="3951288" y="3778250"/>
          <p14:tracePt t="5959" x="3935413" y="3778250"/>
          <p14:tracePt t="5960" x="3929063" y="3783013"/>
          <p14:tracePt t="5961" x="3911600" y="3783013"/>
          <p14:tracePt t="5962" x="3895725" y="3783013"/>
          <p14:tracePt t="5963" x="3884613" y="3783013"/>
          <p14:tracePt t="5964" x="3873500" y="3783013"/>
          <p14:tracePt t="5965" x="3862388" y="3783013"/>
          <p14:tracePt t="5966" x="3838575" y="3783013"/>
          <p14:tracePt t="5967" x="3833813" y="3783013"/>
          <p14:tracePt t="5967" x="3816350" y="3783013"/>
          <p14:tracePt t="5968" x="3811588" y="3783013"/>
          <p14:tracePt t="5969" x="3800475" y="3789363"/>
          <p14:tracePt t="5970" x="3776663" y="3789363"/>
          <p14:tracePt t="5972" x="3771900" y="3789363"/>
          <p14:tracePt t="5973" x="3754438" y="3789363"/>
          <p14:tracePt t="5974" x="3749675" y="3789363"/>
          <p14:tracePt t="5975" x="3738563" y="3789363"/>
          <p14:tracePt t="5976" x="3721100" y="3794125"/>
          <p14:tracePt t="5977" x="3714750" y="3794125"/>
          <p14:tracePt t="5979" x="3698875" y="3794125"/>
          <p14:tracePt t="5980" x="3687763" y="3794125"/>
          <p14:tracePt t="5981" x="3676650" y="3794125"/>
          <p14:tracePt t="5982" x="3665538" y="3794125"/>
          <p14:tracePt t="5983" x="3659188" y="3794125"/>
          <p14:tracePt t="5984" x="3641725" y="3800475"/>
          <p14:tracePt t="5985" x="3636963" y="3800475"/>
          <p14:tracePt t="5986" x="3625850" y="3800475"/>
          <p14:tracePt t="5987" x="3619500" y="3800475"/>
          <p14:tracePt t="5988" x="3608388" y="3800475"/>
          <p14:tracePt t="5989" x="3603625" y="3800475"/>
          <p14:tracePt t="5990" x="3597275" y="3800475"/>
          <p14:tracePt t="5991" x="3586163" y="3800475"/>
          <p14:tracePt t="5992" x="3579813" y="3800475"/>
          <p14:tracePt t="5993" x="3575050" y="3800475"/>
          <p14:tracePt t="5994" x="3563938" y="3800475"/>
          <p14:tracePt t="5995" x="3557588" y="3800475"/>
          <p14:tracePt t="5997" x="3546475" y="3800475"/>
          <p14:tracePt t="5998" x="3535363" y="3800475"/>
          <p14:tracePt t="5999" x="3530600" y="3800475"/>
          <p14:tracePt t="6001" x="3524250" y="3800475"/>
          <p14:tracePt t="6002" x="3519488" y="3800475"/>
          <p14:tracePt t="6002" x="3506788" y="3800475"/>
          <p14:tracePt t="6003" x="3502025" y="3800475"/>
          <p14:tracePt t="6005" x="3495675" y="3800475"/>
          <p14:tracePt t="6006" x="3490913" y="3800475"/>
          <p14:tracePt t="6008" x="3479800" y="3800475"/>
          <p14:tracePt t="6010" x="3473450" y="3800475"/>
          <p14:tracePt t="6012" x="3462338" y="3800475"/>
          <p14:tracePt t="6014" x="3457575" y="3800475"/>
          <p14:tracePt t="6015" x="3451225" y="3800475"/>
          <p14:tracePt t="6015" x="3446463" y="3800475"/>
          <p14:tracePt t="6018" x="3440113" y="3800475"/>
          <p14:tracePt t="6020" x="3433763" y="3800475"/>
          <p14:tracePt t="6022" x="3429000" y="3800475"/>
          <p14:tracePt t="6025" x="3422650" y="3800475"/>
          <p14:tracePt t="6027" x="3417888" y="3800475"/>
          <p14:tracePt t="6031" x="3411538" y="3800475"/>
          <p14:tracePt t="6035" x="3406775" y="3800475"/>
          <p14:tracePt t="6044" x="3400425" y="3800475"/>
          <p14:tracePt t="6084" x="3406775" y="3800475"/>
          <p14:tracePt t="6092" x="3411538" y="3800475"/>
          <p14:tracePt t="6098" x="3417888" y="3800475"/>
          <p14:tracePt t="6102" x="3422650" y="3800475"/>
          <p14:tracePt t="6107" x="3429000" y="3800475"/>
          <p14:tracePt t="6113" x="3433763" y="3800475"/>
          <p14:tracePt t="6119" x="3440113" y="3800475"/>
          <p14:tracePt t="6125" x="3446463" y="3800475"/>
          <p14:tracePt t="6128" x="3451225" y="3800475"/>
          <p14:tracePt t="6134" x="3457575" y="3800475"/>
          <p14:tracePt t="6141" x="3462338" y="3800475"/>
          <p14:tracePt t="6148" x="3468688" y="3800475"/>
          <p14:tracePt t="6151" x="3473450" y="3800475"/>
          <p14:tracePt t="6154" x="3473450" y="3805238"/>
          <p14:tracePt t="6159" x="3479800" y="3805238"/>
          <p14:tracePt t="6167" x="3484563" y="3805238"/>
          <p14:tracePt t="6169" x="3484563" y="3811588"/>
          <p14:tracePt t="6177" x="3490913" y="3811588"/>
          <p14:tracePt t="6182" x="3495675" y="3811588"/>
          <p14:tracePt t="6185" x="3495675" y="3816350"/>
          <p14:tracePt t="6192" x="3495675" y="3822700"/>
          <p14:tracePt t="6195" x="3502025" y="3822700"/>
          <p14:tracePt t="6204" x="3502025" y="3827463"/>
          <p14:tracePt t="6208" x="3506788" y="3827463"/>
          <p14:tracePt t="6217" x="3506788" y="3833813"/>
          <p14:tracePt t="6221" x="3513138" y="3833813"/>
          <p14:tracePt t="6228" x="3513138" y="3838575"/>
          <p14:tracePt t="6229" x="3519488" y="3838575"/>
          <p14:tracePt t="6236" x="3519488" y="3844925"/>
          <p14:tracePt t="6301" x="3513138" y="3844925"/>
          <p14:tracePt t="6311" x="3506788" y="3844925"/>
          <p14:tracePt t="6318" x="3502025" y="3844925"/>
          <p14:tracePt t="6324" x="3495675" y="3844925"/>
          <p14:tracePt t="6327" x="3490913" y="3844925"/>
          <p14:tracePt t="6332" x="3484563" y="3844925"/>
          <p14:tracePt t="6336" x="3479800" y="3844925"/>
          <p14:tracePt t="6340" x="3473450" y="3844925"/>
          <p14:tracePt t="6342" x="3468688" y="3844925"/>
          <p14:tracePt t="6345" x="3462338" y="3844925"/>
          <p14:tracePt t="6349" x="3457575" y="3844925"/>
          <p14:tracePt t="6352" x="3451225" y="3844925"/>
          <p14:tracePt t="6354" x="3446463" y="3844925"/>
          <p14:tracePt t="6356" x="3440113" y="3844925"/>
          <p14:tracePt t="6360" x="3433763" y="3844925"/>
          <p14:tracePt t="6363" x="3429000" y="3844925"/>
          <p14:tracePt t="6366" x="3422650" y="3844925"/>
          <p14:tracePt t="6367" x="3417888" y="3844925"/>
          <p14:tracePt t="6370" x="3411538" y="3844925"/>
          <p14:tracePt t="6373" x="3406775" y="3844925"/>
          <p14:tracePt t="6376" x="3400425" y="3844925"/>
          <p14:tracePt t="6378" x="3395663" y="3844925"/>
          <p14:tracePt t="6381" x="3389313" y="3844925"/>
          <p14:tracePt t="6384" x="3384550" y="3844925"/>
          <p14:tracePt t="6386" x="3378200" y="3844925"/>
          <p14:tracePt t="6388" x="3371850" y="3844925"/>
          <p14:tracePt t="6391" x="3367088" y="3844925"/>
          <p14:tracePt t="6394" x="3360738" y="3844925"/>
          <p14:tracePt t="6396" x="3355975" y="3844925"/>
          <p14:tracePt t="6398" x="3349625" y="3844925"/>
          <p14:tracePt t="6401" x="3344863" y="3844925"/>
          <p14:tracePt t="6404" x="3338513" y="3844925"/>
          <p14:tracePt t="6407" x="3333750" y="3844925"/>
          <p14:tracePt t="6409" x="3327400" y="3844925"/>
          <p14:tracePt t="6412" x="3322638" y="3844925"/>
          <p14:tracePt t="6416" x="3316288" y="3844925"/>
          <p14:tracePt t="6419" x="3311525" y="3844925"/>
          <p14:tracePt t="6421" x="3305175" y="3844925"/>
          <p14:tracePt t="6425" x="3298825" y="3844925"/>
          <p14:tracePt t="6429" x="3294063" y="3844925"/>
          <p14:tracePt t="6433" x="3287713" y="3844925"/>
          <p14:tracePt t="6435" x="3282950" y="3844925"/>
          <p14:tracePt t="6440" x="3276600" y="3844925"/>
          <p14:tracePt t="6444" x="3271838" y="3844925"/>
          <p14:tracePt t="6448" x="3265488" y="3844925"/>
          <p14:tracePt t="6450" x="3260725" y="3844925"/>
          <p14:tracePt t="6455" x="3254375" y="3844925"/>
          <p14:tracePt t="6459" x="3249613" y="3844925"/>
          <p14:tracePt t="6462" x="3243263" y="3844925"/>
          <p14:tracePt t="6466" x="3238500" y="3844925"/>
          <p14:tracePt t="6467" x="3232150" y="3844925"/>
          <p14:tracePt t="6471" x="3225800" y="3844925"/>
          <p14:tracePt t="6472" x="3225800" y="3851275"/>
          <p14:tracePt t="6474" x="3221038" y="3851275"/>
          <p14:tracePt t="6478" x="3214688" y="3851275"/>
          <p14:tracePt t="6479" x="3209925" y="3851275"/>
          <p14:tracePt t="6482" x="3203575" y="3851275"/>
          <p14:tracePt t="6486" x="3198813" y="3851275"/>
          <p14:tracePt t="6489" x="3192463" y="3851275"/>
          <p14:tracePt t="6490" x="3192463" y="3856038"/>
          <p14:tracePt t="6491" x="3187700" y="3856038"/>
          <p14:tracePt t="6494" x="3181350" y="3856038"/>
          <p14:tracePt t="6497" x="3176588" y="3856038"/>
          <p14:tracePt t="6500" x="3176588" y="3862388"/>
          <p14:tracePt t="6501" x="3170238" y="3862388"/>
          <p14:tracePt t="6502" x="3163888" y="3862388"/>
          <p14:tracePt t="6505" x="3163888" y="3867150"/>
          <p14:tracePt t="6506" x="3159125" y="3867150"/>
          <p14:tracePt t="6510" x="3152775" y="3867150"/>
          <p14:tracePt t="6514" x="3148013" y="3867150"/>
          <p14:tracePt t="6515" x="3141663" y="3873500"/>
          <p14:tracePt t="6519" x="3136900" y="3873500"/>
          <p14:tracePt t="6522" x="3136900" y="3878263"/>
          <p14:tracePt t="6523" x="3130550" y="3878263"/>
          <p14:tracePt t="6528" x="3125788" y="3878263"/>
          <p14:tracePt t="6528" x="3119438" y="3878263"/>
          <p14:tracePt t="6530" x="3119438" y="3884613"/>
          <p14:tracePt t="6532" x="3114675" y="3884613"/>
          <p14:tracePt t="6533" x="3114675" y="3889375"/>
          <p14:tracePt t="6535" x="3108325" y="3889375"/>
          <p14:tracePt t="6539" x="3103563" y="3895725"/>
          <p14:tracePt t="6541" x="3097213" y="3895725"/>
          <p14:tracePt t="6545" x="3090863" y="3895725"/>
          <p14:tracePt t="6546" x="3090863" y="3900488"/>
          <p14:tracePt t="6549" x="3086100" y="3900488"/>
          <p14:tracePt t="6552" x="3086100" y="3906838"/>
          <p14:tracePt t="6553" x="3079750" y="3906838"/>
          <p14:tracePt t="6555" x="3079750" y="3913188"/>
          <p14:tracePt t="6557" x="3074988" y="3913188"/>
          <p14:tracePt t="6560" x="3068638" y="3913188"/>
          <p14:tracePt t="6562" x="3068638" y="3917950"/>
          <p14:tracePt t="6564" x="3063875" y="3917950"/>
          <p14:tracePt t="6567" x="3063875" y="3924300"/>
          <p14:tracePt t="6568" x="3057525" y="3924300"/>
          <p14:tracePt t="6572" x="3052763" y="3924300"/>
          <p14:tracePt t="6573" x="3052763" y="3929063"/>
          <p14:tracePt t="6575" x="3046413" y="3929063"/>
          <p14:tracePt t="6577" x="3046413" y="3935413"/>
          <p14:tracePt t="6579" x="3041650" y="3935413"/>
          <p14:tracePt t="6581" x="3041650" y="3940175"/>
          <p14:tracePt t="6583" x="3035300" y="3940175"/>
          <p14:tracePt t="6586" x="3035300" y="3946525"/>
          <p14:tracePt t="6587" x="3028950" y="3946525"/>
          <p14:tracePt t="6588" x="3024188" y="3946525"/>
          <p14:tracePt t="6591" x="3024188" y="3951288"/>
          <p14:tracePt t="6592" x="3017838" y="3951288"/>
          <p14:tracePt t="6593" x="3017838" y="3957638"/>
          <p14:tracePt t="6596" x="3013075" y="3957638"/>
          <p14:tracePt t="6598" x="3013075" y="3962400"/>
          <p14:tracePt t="6600" x="3006725" y="3962400"/>
          <p14:tracePt t="6603" x="3001963" y="3968750"/>
          <p14:tracePt t="6607" x="3001963" y="3973513"/>
          <p14:tracePt t="6608" x="2995613" y="3973513"/>
          <p14:tracePt t="6609" x="2995613" y="3979863"/>
          <p14:tracePt t="6612" x="2990850" y="3979863"/>
          <p14:tracePt t="6614" x="2990850" y="3986213"/>
          <p14:tracePt t="6618" x="2984500" y="3990975"/>
          <p14:tracePt t="6622" x="2979738" y="3997325"/>
          <p14:tracePt t="6626" x="2979738" y="4002088"/>
          <p14:tracePt t="6628" x="2979738" y="4008438"/>
          <p14:tracePt t="6629" x="2973388" y="4008438"/>
          <p14:tracePt t="6632" x="2973388" y="4013200"/>
          <p14:tracePt t="6637" x="2973388" y="4019550"/>
          <p14:tracePt t="6639" x="2968625" y="4019550"/>
          <p14:tracePt t="6641" x="2968625" y="4024313"/>
          <p14:tracePt t="6643" x="2968625" y="4030663"/>
          <p14:tracePt t="6647" x="2968625" y="4035425"/>
          <p14:tracePt t="6651" x="2968625" y="4041775"/>
          <p14:tracePt t="6654" x="2968625" y="4048125"/>
          <p14:tracePt t="6655" x="2962275" y="4048125"/>
          <p14:tracePt t="6656" x="2962275" y="4052888"/>
          <p14:tracePt t="6660" x="2962275" y="4059238"/>
          <p14:tracePt t="6664" x="2962275" y="4064000"/>
          <p14:tracePt t="6668" x="2962275" y="4070350"/>
          <p14:tracePt t="6671" x="2962275" y="4075113"/>
          <p14:tracePt t="6675" x="2962275" y="4081463"/>
          <p14:tracePt t="6681" x="2962275" y="4086225"/>
          <p14:tracePt t="6683" x="2962275" y="4092575"/>
          <p14:tracePt t="6685" x="2962275" y="4097338"/>
          <p14:tracePt t="6689" x="2962275" y="4103688"/>
          <p14:tracePt t="6694" x="2962275" y="4108450"/>
          <p14:tracePt t="6698" x="2962275" y="4114800"/>
          <p14:tracePt t="6700" x="2962275" y="4121150"/>
          <p14:tracePt t="6702" x="2968625" y="4121150"/>
          <p14:tracePt t="6705" x="2968625" y="4125913"/>
          <p14:tracePt t="6710" x="2968625" y="4132263"/>
          <p14:tracePt t="6713" x="2973388" y="4132263"/>
          <p14:tracePt t="6715" x="2973388" y="4137025"/>
          <p14:tracePt t="6717" x="2973388" y="4143375"/>
          <p14:tracePt t="6721" x="2979738" y="4148138"/>
          <p14:tracePt t="6723" x="2984500" y="4148138"/>
          <p14:tracePt t="6725" x="2984500" y="4154488"/>
          <p14:tracePt t="6729" x="2990850" y="4159250"/>
          <p14:tracePt t="6732" x="2990850" y="4165600"/>
          <p14:tracePt t="6735" x="2995613" y="4165600"/>
          <p14:tracePt t="6737" x="2995613" y="4170363"/>
          <p14:tracePt t="6740" x="3001963" y="4170363"/>
          <p14:tracePt t="6742" x="3001963" y="4176713"/>
          <p14:tracePt t="6743" x="3006725" y="4176713"/>
          <p14:tracePt t="6747" x="3013075" y="4181475"/>
          <p14:tracePt t="6751" x="3017838" y="4181475"/>
          <p14:tracePt t="6752" x="3017838" y="4187825"/>
          <p14:tracePt t="6755" x="3024188" y="4194175"/>
          <p14:tracePt t="6757" x="3028950" y="4194175"/>
          <p14:tracePt t="6761" x="3035300" y="4198938"/>
          <p14:tracePt t="6765" x="3041650" y="4198938"/>
          <p14:tracePt t="6767" x="3041650" y="4205288"/>
          <p14:tracePt t="6769" x="3046413" y="4205288"/>
          <p14:tracePt t="6771" x="3052763" y="4205288"/>
          <p14:tracePt t="6774" x="3057525" y="4210050"/>
          <p14:tracePt t="6776" x="3063875" y="4210050"/>
          <p14:tracePt t="6777" x="3063875" y="4216400"/>
          <p14:tracePt t="6780" x="3068638" y="4216400"/>
          <p14:tracePt t="6781" x="3074988" y="4216400"/>
          <p14:tracePt t="6784" x="3079750" y="4216400"/>
          <p14:tracePt t="6785" x="3079750" y="4221163"/>
          <p14:tracePt t="6787" x="3086100" y="4221163"/>
          <p14:tracePt t="6790" x="3090863" y="4221163"/>
          <p14:tracePt t="6790" x="3097213" y="4221163"/>
          <p14:tracePt t="6794" x="3103563" y="4227513"/>
          <p14:tracePt t="6797" x="3108325" y="4227513"/>
          <p14:tracePt t="6799" x="3114675" y="4227513"/>
          <p14:tracePt t="6801" x="3119438" y="4227513"/>
          <p14:tracePt t="6803" x="3119438" y="4232275"/>
          <p14:tracePt t="6804" x="3125788" y="4232275"/>
          <p14:tracePt t="6805" x="3130550" y="4232275"/>
          <p14:tracePt t="6807" x="3130550" y="4238625"/>
          <p14:tracePt t="6808" x="3136900" y="4238625"/>
          <p14:tracePt t="6810" x="3141663" y="4238625"/>
          <p14:tracePt t="6812" x="3148013" y="4238625"/>
          <p14:tracePt t="6814" x="3152775" y="4238625"/>
          <p14:tracePt t="6817" x="3159125" y="4238625"/>
          <p14:tracePt t="6818" x="3163888" y="4238625"/>
          <p14:tracePt t="6820" x="3170238" y="4243388"/>
          <p14:tracePt t="6823" x="3176588" y="4243388"/>
          <p14:tracePt t="6825" x="3181350" y="4243388"/>
          <p14:tracePt t="6826" x="3187700" y="4243388"/>
          <p14:tracePt t="6828" x="3192463" y="4243388"/>
          <p14:tracePt t="6830" x="3198813" y="4243388"/>
          <p14:tracePt t="6832" x="3203575" y="4243388"/>
          <p14:tracePt t="6832" x="3209925" y="4243388"/>
          <p14:tracePt t="6835" x="3214688" y="4243388"/>
          <p14:tracePt t="6836" x="3214688" y="4249738"/>
          <p14:tracePt t="6837" x="3221038" y="4249738"/>
          <p14:tracePt t="6839" x="3225800" y="4249738"/>
          <p14:tracePt t="6840" x="3232150" y="4249738"/>
          <p14:tracePt t="6843" x="3238500" y="4249738"/>
          <p14:tracePt t="6845" x="3243263" y="4249738"/>
          <p14:tracePt t="6847" x="3249613" y="4249738"/>
          <p14:tracePt t="6849" x="3254375" y="4249738"/>
          <p14:tracePt t="6850" x="3260725" y="4249738"/>
          <p14:tracePt t="6852" x="3265488" y="4249738"/>
          <p14:tracePt t="6854" x="3271838" y="4249738"/>
          <p14:tracePt t="6856" x="3276600" y="4249738"/>
          <p14:tracePt t="6858" x="3282950" y="4249738"/>
          <p14:tracePt t="6861" x="3287713" y="4249738"/>
          <p14:tracePt t="6862" x="3294063" y="4249738"/>
          <p14:tracePt t="6864" x="3298825" y="4249738"/>
          <p14:tracePt t="6865" x="3305175" y="4249738"/>
          <p14:tracePt t="6868" x="3311525" y="4249738"/>
          <p14:tracePt t="6870" x="3316288" y="4249738"/>
          <p14:tracePt t="6872" x="3322638" y="4249738"/>
          <p14:tracePt t="6873" x="3327400" y="4249738"/>
          <p14:tracePt t="6876" x="3333750" y="4249738"/>
          <p14:tracePt t="6878" x="3338513" y="4249738"/>
          <p14:tracePt t="6879" x="3344863" y="4249738"/>
          <p14:tracePt t="6880" x="3349625" y="4249738"/>
          <p14:tracePt t="6883" x="3355975" y="4249738"/>
          <p14:tracePt t="6885" x="3360738" y="4249738"/>
          <p14:tracePt t="6887" x="3367088" y="4249738"/>
          <p14:tracePt t="6888" x="3371850" y="4249738"/>
          <p14:tracePt t="6890" x="3378200" y="4249738"/>
          <p14:tracePt t="6892" x="3384550" y="4256088"/>
          <p14:tracePt t="6894" x="3389313" y="4256088"/>
          <p14:tracePt t="6895" x="3395663" y="4256088"/>
          <p14:tracePt t="6897" x="3400425" y="4256088"/>
          <p14:tracePt t="6899" x="3406775" y="4256088"/>
          <p14:tracePt t="6902" x="3411538" y="4256088"/>
          <p14:tracePt t="6903" x="3417888" y="4256088"/>
          <p14:tracePt t="6910" x="3440113" y="4256088"/>
          <p14:tracePt t="6912" x="3446463" y="4256088"/>
          <p14:tracePt t="6913" x="3451225" y="4256088"/>
          <p14:tracePt t="6915" x="3457575" y="4256088"/>
          <p14:tracePt t="6916" x="3462338" y="4256088"/>
          <p14:tracePt t="6918" x="3468688" y="4256088"/>
          <p14:tracePt t="6921" x="3473450" y="4256088"/>
          <p14:tracePt t="6923" x="3479800" y="4256088"/>
          <p14:tracePt t="6924" x="3484563" y="4256088"/>
          <p14:tracePt t="6926" x="3490913" y="4256088"/>
          <p14:tracePt t="6928" x="3495675" y="4256088"/>
          <p14:tracePt t="6930" x="3502025" y="4256088"/>
          <p14:tracePt t="6931" x="3506788" y="4256088"/>
          <p14:tracePt t="6932" x="3513138" y="4256088"/>
          <p14:tracePt t="6934" x="3519488" y="4256088"/>
          <p14:tracePt t="6936" x="3524250" y="4256088"/>
          <p14:tracePt t="6938" x="3530600" y="4256088"/>
          <p14:tracePt t="6940" x="3535363" y="4256088"/>
          <p14:tracePt t="6942" x="3541713" y="4256088"/>
          <p14:tracePt t="6944" x="3546475" y="4256088"/>
          <p14:tracePt t="6946" x="3552825" y="4256088"/>
          <p14:tracePt t="6949" x="3557588" y="4256088"/>
          <p14:tracePt t="6951" x="3563938" y="4256088"/>
          <p14:tracePt t="6952" x="3568700" y="4249738"/>
          <p14:tracePt t="6954" x="3575050" y="4249738"/>
          <p14:tracePt t="6957" x="3579813" y="4249738"/>
          <p14:tracePt t="6960" x="3586163" y="4249738"/>
          <p14:tracePt t="6962" x="3592513" y="4249738"/>
          <p14:tracePt t="6963" x="3592513" y="4243388"/>
          <p14:tracePt t="6964" x="3597275" y="4243388"/>
          <p14:tracePt t="6967" x="3603625" y="4243388"/>
          <p14:tracePt t="6970" x="3608388" y="4243388"/>
          <p14:tracePt t="6972" x="3608388" y="4238625"/>
          <p14:tracePt t="6973" x="3614738" y="4238625"/>
          <p14:tracePt t="6974" x="3619500" y="4238625"/>
          <p14:tracePt t="6975" x="3619500" y="4232275"/>
          <p14:tracePt t="6976" x="3625850" y="4232275"/>
          <p14:tracePt t="6981" x="3630613" y="4232275"/>
          <p14:tracePt t="6984" x="3636963" y="4232275"/>
          <p14:tracePt t="6984" x="3636963" y="4227513"/>
          <p14:tracePt t="6986" x="3641725" y="4227513"/>
          <p14:tracePt t="6990" x="3648075" y="4227513"/>
          <p14:tracePt t="6992" x="3648075" y="4221163"/>
          <p14:tracePt t="6993" x="3654425" y="4221163"/>
          <p14:tracePt t="6997" x="3659188" y="4221163"/>
          <p14:tracePt t="6998" x="3659188" y="4216400"/>
          <p14:tracePt t="6999" x="3665538" y="4216400"/>
          <p14:tracePt t="7001" x="3665538" y="4210050"/>
          <p14:tracePt t="7003" x="3670300" y="4210050"/>
          <p14:tracePt t="7007" x="3670300" y="4205288"/>
          <p14:tracePt t="7008" x="3676650" y="4205288"/>
          <p14:tracePt t="7011" x="3681413" y="4198938"/>
          <p14:tracePt t="7014" x="3687763" y="4198938"/>
          <p14:tracePt t="7017" x="3687763" y="4194175"/>
          <p14:tracePt t="7019" x="3692525" y="4187825"/>
          <p14:tracePt t="7023" x="3698875" y="4181475"/>
          <p14:tracePt t="7028" x="3703638" y="4176713"/>
          <p14:tracePt t="7030" x="3709988" y="4176713"/>
          <p14:tracePt t="7032" x="3709988" y="4170363"/>
          <p14:tracePt t="7035" x="3714750" y="4170363"/>
          <p14:tracePt t="7036" x="3714750" y="4165600"/>
          <p14:tracePt t="7038" x="3714750" y="4159250"/>
          <p14:tracePt t="7040" x="3721100" y="4159250"/>
          <p14:tracePt t="7043" x="3721100" y="4154488"/>
          <p14:tracePt t="7046" x="3727450" y="4154488"/>
          <p14:tracePt t="7047" x="3727450" y="4148138"/>
          <p14:tracePt t="7049" x="3732213" y="4148138"/>
          <p14:tracePt t="7051" x="3732213" y="4143375"/>
          <p14:tracePt t="7052" x="3732213" y="4137025"/>
          <p14:tracePt t="7055" x="3738563" y="4137025"/>
          <p14:tracePt t="7056" x="3738563" y="4132263"/>
          <p14:tracePt t="7060" x="3738563" y="4125913"/>
          <p14:tracePt t="7063" x="3743325" y="4125913"/>
          <p14:tracePt t="7064" x="3743325" y="4121150"/>
          <p14:tracePt t="7066" x="3743325" y="4114800"/>
          <p14:tracePt t="7069" x="3743325" y="4108450"/>
          <p14:tracePt t="7072" x="3749675" y="4108450"/>
          <p14:tracePt t="7072" x="3749675" y="4103688"/>
          <p14:tracePt t="7076" x="3754438" y="4097338"/>
          <p14:tracePt t="7077" x="3754438" y="4092575"/>
          <p14:tracePt t="7081" x="3754438" y="4086225"/>
          <p14:tracePt t="7084" x="3754438" y="4081463"/>
          <p14:tracePt t="7087" x="3754438" y="4075113"/>
          <p14:tracePt t="7088" x="3760788" y="4075113"/>
          <p14:tracePt t="7089" x="3760788" y="4070350"/>
          <p14:tracePt t="7092" x="3760788" y="4064000"/>
          <p14:tracePt t="7097" x="3760788" y="4059238"/>
          <p14:tracePt t="7099" x="3760788" y="4052888"/>
          <p14:tracePt t="7101" x="3760788" y="4048125"/>
          <p14:tracePt t="7104" x="3760788" y="4041775"/>
          <p14:tracePt t="7107" x="3765550" y="4035425"/>
          <p14:tracePt t="7110" x="3765550" y="4030663"/>
          <p14:tracePt t="7112" x="3765550" y="4024313"/>
          <p14:tracePt t="7115" x="3765550" y="4019550"/>
          <p14:tracePt t="7119" x="3765550" y="4013200"/>
          <p14:tracePt t="7122" x="3765550" y="4008438"/>
          <p14:tracePt t="7124" x="3765550" y="4002088"/>
          <p14:tracePt t="7127" x="3765550" y="3997325"/>
          <p14:tracePt t="7132" x="3765550" y="3990975"/>
          <p14:tracePt t="7134" x="3765550" y="3986213"/>
          <p14:tracePt t="7137" x="3765550" y="3979863"/>
          <p14:tracePt t="7139" x="3765550" y="3973513"/>
          <p14:tracePt t="7142" x="3765550" y="3968750"/>
          <p14:tracePt t="7146" x="3765550" y="3962400"/>
          <p14:tracePt t="7149" x="3765550" y="3957638"/>
          <p14:tracePt t="7151" x="3765550" y="3951288"/>
          <p14:tracePt t="7154" x="3765550" y="3946525"/>
          <p14:tracePt t="7158" x="3765550" y="3940175"/>
          <p14:tracePt t="7162" x="3765550" y="3935413"/>
          <p14:tracePt t="7164" x="3765550" y="3929063"/>
          <p14:tracePt t="7168" x="3765550" y="3924300"/>
          <p14:tracePt t="7171" x="3765550" y="3917950"/>
          <p14:tracePt t="7175" x="3765550" y="3913188"/>
          <p14:tracePt t="7177" x="3765550" y="3906838"/>
          <p14:tracePt t="7179" x="3760788" y="3906838"/>
          <p14:tracePt t="7181" x="3760788" y="3900488"/>
          <p14:tracePt t="7185" x="3760788" y="3895725"/>
          <p14:tracePt t="7190" x="3754438" y="3889375"/>
          <p14:tracePt t="7192" x="3754438" y="3884613"/>
          <p14:tracePt t="7194" x="3749675" y="3884613"/>
          <p14:tracePt t="7197" x="3749675" y="3878263"/>
          <p14:tracePt t="7202" x="3743325" y="3873500"/>
          <p14:tracePt t="7206" x="3743325" y="3867150"/>
          <p14:tracePt t="7209" x="3738563" y="3862388"/>
          <p14:tracePt t="7213" x="3738563" y="3856038"/>
          <p14:tracePt t="7215" x="3732213" y="3856038"/>
          <p14:tracePt t="7217" x="3727450" y="3856038"/>
          <p14:tracePt t="7219" x="3727450" y="3851275"/>
          <p14:tracePt t="7221" x="3721100" y="3851275"/>
          <p14:tracePt t="7224" x="3721100" y="3844925"/>
          <p14:tracePt t="7226" x="3714750" y="3844925"/>
          <p14:tracePt t="7227" x="3714750" y="3838575"/>
          <p14:tracePt t="7230" x="3709988" y="3838575"/>
          <p14:tracePt t="7232" x="3703638" y="3833813"/>
          <p14:tracePt t="7236" x="3698875" y="3833813"/>
          <p14:tracePt t="7238" x="3698875" y="3827463"/>
          <p14:tracePt t="7240" x="3692525" y="3827463"/>
          <p14:tracePt t="7243" x="3687763" y="3827463"/>
          <p14:tracePt t="7244" x="3687763" y="3822700"/>
          <p14:tracePt t="7245" x="3681413" y="3822700"/>
          <p14:tracePt t="7247" x="3676650" y="3816350"/>
          <p14:tracePt t="7251" x="3670300" y="3816350"/>
          <p14:tracePt t="7253" x="3665538" y="3816350"/>
          <p14:tracePt t="7254" x="3665538" y="3811588"/>
          <p14:tracePt t="7255" x="3659188" y="3811588"/>
          <p14:tracePt t="7257" x="3654425" y="3811588"/>
          <p14:tracePt t="7260" x="3648075" y="3811588"/>
          <p14:tracePt t="7261" x="3648075" y="3805238"/>
          <p14:tracePt t="7262" x="3641725" y="3805238"/>
          <p14:tracePt t="7263" x="3636963" y="3805238"/>
          <p14:tracePt t="7266" x="3630613" y="3805238"/>
          <p14:tracePt t="7268" x="3625850" y="3805238"/>
          <p14:tracePt t="7269" x="3625850" y="3800475"/>
          <p14:tracePt t="7270" x="3619500" y="3800475"/>
          <p14:tracePt t="7271" x="3614738" y="3800475"/>
          <p14:tracePt t="7274" x="3608388" y="3800475"/>
          <p14:tracePt t="7275" x="3603625" y="3800475"/>
          <p14:tracePt t="7276" x="3603625" y="3794125"/>
          <p14:tracePt t="7277" x="3597275" y="3794125"/>
          <p14:tracePt t="7278" x="3592513" y="3794125"/>
          <p14:tracePt t="7280" x="3586163" y="3794125"/>
          <p14:tracePt t="7281" x="3586163" y="3789363"/>
          <p14:tracePt t="7282" x="3579813" y="3789363"/>
          <p14:tracePt t="7284" x="3575050" y="3789363"/>
          <p14:tracePt t="7285" x="3568700" y="3789363"/>
          <p14:tracePt t="7286" x="3563938" y="3789363"/>
          <p14:tracePt t="7288" x="3557588" y="3789363"/>
          <p14:tracePt t="7289" x="3557588" y="3783013"/>
          <p14:tracePt t="7290" x="3546475" y="3783013"/>
          <p14:tracePt t="7292" x="3541713" y="3783013"/>
          <p14:tracePt t="7293" x="3535363" y="3783013"/>
          <p14:tracePt t="7294" x="3530600" y="3783013"/>
          <p14:tracePt t="7296" x="3524250" y="3783013"/>
          <p14:tracePt t="7297" x="3519488" y="3783013"/>
          <p14:tracePt t="7298" x="3513138" y="3778250"/>
          <p14:tracePt t="7299" x="3506788" y="3778250"/>
          <p14:tracePt t="7301" x="3495675" y="3778250"/>
          <p14:tracePt t="7302" x="3495675" y="3771900"/>
          <p14:tracePt t="7303" x="3490913" y="3771900"/>
          <p14:tracePt t="7304" x="3484563" y="3771900"/>
          <p14:tracePt t="7305" x="3479800" y="3771900"/>
          <p14:tracePt t="7305" x="3473450" y="3771900"/>
          <p14:tracePt t="7308" x="3468688" y="3771900"/>
          <p14:tracePt t="7309" x="3462338" y="3771900"/>
          <p14:tracePt t="7310" x="3451225" y="3771900"/>
          <p14:tracePt t="7313" x="3446463" y="3771900"/>
          <p14:tracePt t="7314" x="3433763" y="3765550"/>
          <p14:tracePt t="7315" x="3429000" y="3765550"/>
          <p14:tracePt t="7317" x="3422650" y="3765550"/>
          <p14:tracePt t="7318" x="3417888" y="3765550"/>
          <p14:tracePt t="7319" x="3411538" y="3765550"/>
          <p14:tracePt t="7321" x="3406775" y="3765550"/>
          <p14:tracePt t="7322" x="3400425" y="3760788"/>
          <p14:tracePt t="7323" x="3395663" y="3760788"/>
          <p14:tracePt t="7324" x="3389313" y="3760788"/>
          <p14:tracePt t="7326" x="3378200" y="3760788"/>
          <p14:tracePt t="7328" x="3367088" y="3760788"/>
          <p14:tracePt t="7330" x="3360738" y="3760788"/>
          <p14:tracePt t="7331" x="3349625" y="3760788"/>
          <p14:tracePt t="7333" x="3344863" y="3760788"/>
          <p14:tracePt t="7335" x="3338513" y="3760788"/>
          <p14:tracePt t="7336" x="3333750" y="3760788"/>
          <p14:tracePt t="7337" x="3327400" y="3760788"/>
          <p14:tracePt t="7338" x="3322638" y="3760788"/>
          <p14:tracePt t="7340" x="3311525" y="3760788"/>
          <p14:tracePt t="7342" x="3305175" y="3760788"/>
          <p14:tracePt t="7344" x="3294063" y="3760788"/>
          <p14:tracePt t="7347" x="3276600" y="3760788"/>
          <p14:tracePt t="7349" x="3271838" y="3760788"/>
          <p14:tracePt t="7350" x="3265488" y="3760788"/>
          <p14:tracePt t="7352" x="3260725" y="3760788"/>
          <p14:tracePt t="7353" x="3254375" y="3760788"/>
          <p14:tracePt t="7355" x="3243263" y="3760788"/>
          <p14:tracePt t="7356" x="3238500" y="3760788"/>
          <p14:tracePt t="7358" x="3232150" y="3760788"/>
          <p14:tracePt t="7359" x="3225800" y="3760788"/>
          <p14:tracePt t="7361" x="3221038" y="3760788"/>
          <p14:tracePt t="7362" x="3214688" y="3760788"/>
          <p14:tracePt t="7364" x="3203575" y="3760788"/>
          <p14:tracePt t="7367" x="3198813" y="3760788"/>
          <p14:tracePt t="7368" x="3187700" y="3760788"/>
          <p14:tracePt t="7370" x="3181350" y="3760788"/>
          <p14:tracePt t="7372" x="3176588" y="3760788"/>
          <p14:tracePt t="7373" x="3170238" y="3760788"/>
          <p14:tracePt t="7374" x="3163888" y="3760788"/>
          <p14:tracePt t="7376" x="3159125" y="3760788"/>
          <p14:tracePt t="7377" x="3152775" y="3760788"/>
          <p14:tracePt t="7379" x="3148013" y="3760788"/>
          <p14:tracePt t="7380" x="3141663" y="3760788"/>
          <p14:tracePt t="7381" x="3136900" y="3760788"/>
          <p14:tracePt t="7382" x="3130550" y="3760788"/>
          <p14:tracePt t="7384" x="3125788" y="3765550"/>
          <p14:tracePt t="7385" x="3119438" y="3765550"/>
          <p14:tracePt t="7387" x="3114675" y="3765550"/>
          <p14:tracePt t="7389" x="3108325" y="3765550"/>
          <p14:tracePt t="7391" x="3103563" y="3765550"/>
          <p14:tracePt t="7392" x="3097213" y="3771900"/>
          <p14:tracePt t="7393" x="3090863" y="3771900"/>
          <p14:tracePt t="7395" x="3086100" y="3771900"/>
          <p14:tracePt t="7397" x="3079750" y="3771900"/>
          <p14:tracePt t="7398" x="3074988" y="3771900"/>
          <p14:tracePt t="7399" x="3068638" y="3771900"/>
          <p14:tracePt t="7400" x="3068638" y="3778250"/>
          <p14:tracePt t="7401" x="3063875" y="3778250"/>
          <p14:tracePt t="7402" x="3057525" y="3778250"/>
          <p14:tracePt t="7403" x="3057525" y="3783013"/>
          <p14:tracePt t="7404" x="3052763" y="3783013"/>
          <p14:tracePt t="7406" x="3046413" y="3783013"/>
          <p14:tracePt t="7409" x="3041650" y="3789363"/>
          <p14:tracePt t="7410" x="3035300" y="3789363"/>
          <p14:tracePt t="7412" x="3028950" y="3789363"/>
          <p14:tracePt t="7413" x="3024188" y="3789363"/>
          <p14:tracePt t="7414" x="3024188" y="3794125"/>
          <p14:tracePt t="7415" x="3017838" y="3794125"/>
          <p14:tracePt t="7417" x="3013075" y="3794125"/>
          <p14:tracePt t="7419" x="3006725" y="3794125"/>
          <p14:tracePt t="7420" x="3001963" y="3800475"/>
          <p14:tracePt t="7422" x="2995613" y="3805238"/>
          <p14:tracePt t="7424" x="2990850" y="3805238"/>
          <p14:tracePt t="7426" x="2984500" y="3805238"/>
          <p14:tracePt t="7427" x="2984500" y="3811588"/>
          <p14:tracePt t="7428" x="2979738" y="3811588"/>
          <p14:tracePt t="7429" x="2973388" y="3811588"/>
          <p14:tracePt t="7432" x="2973388" y="3816350"/>
          <p14:tracePt t="7433" x="2968625" y="3816350"/>
          <p14:tracePt t="7435" x="2962275" y="3816350"/>
          <p14:tracePt t="7436" x="2962275" y="3822700"/>
          <p14:tracePt t="7437" x="2955925" y="3822700"/>
          <p14:tracePt t="7437" x="2951163" y="3827463"/>
          <p14:tracePt t="7440" x="2944813" y="3827463"/>
          <p14:tracePt t="7442" x="2944813" y="3833813"/>
          <p14:tracePt t="7444" x="2940050" y="3833813"/>
          <p14:tracePt t="7446" x="2933700" y="3838575"/>
          <p14:tracePt t="7447" x="2928938" y="3838575"/>
          <p14:tracePt t="7448" x="2922588" y="3838575"/>
          <p14:tracePt t="7450" x="2922588" y="3844925"/>
          <p14:tracePt t="7451" x="2917825" y="3851275"/>
          <p14:tracePt t="7453" x="2911475" y="3851275"/>
          <p14:tracePt t="7455" x="2911475" y="3856038"/>
          <p14:tracePt t="7457" x="2906713" y="3856038"/>
          <p14:tracePt t="7458" x="2900363" y="3856038"/>
          <p14:tracePt t="7458" x="2900363" y="3862388"/>
          <p14:tracePt t="7461" x="2895600" y="3862388"/>
          <p14:tracePt t="7462" x="2895600" y="3867150"/>
          <p14:tracePt t="7464" x="2889250" y="3873500"/>
          <p14:tracePt t="7467" x="2882900" y="3878263"/>
          <p14:tracePt t="7467" x="2878138" y="3878263"/>
          <p14:tracePt t="7471" x="2878138" y="3884613"/>
          <p14:tracePt t="7472" x="2871788" y="3884613"/>
          <p14:tracePt t="7473" x="2871788" y="3889375"/>
          <p14:tracePt t="7474" x="2867025" y="3889375"/>
          <p14:tracePt t="7476" x="2867025" y="3895725"/>
          <p14:tracePt t="7479" x="2860675" y="3900488"/>
          <p14:tracePt t="7480" x="2855913" y="3900488"/>
          <p14:tracePt t="7482" x="2855913" y="3906838"/>
          <p14:tracePt t="7484" x="2849563" y="3906838"/>
          <p14:tracePt t="7485" x="2849563" y="3913188"/>
          <p14:tracePt t="7487" x="2849563" y="3917950"/>
          <p14:tracePt t="7488" x="2844800" y="3917950"/>
          <p14:tracePt t="7490" x="2844800" y="3924300"/>
          <p14:tracePt t="7493" x="2838450" y="3929063"/>
          <p14:tracePt t="7495" x="2833688" y="3929063"/>
          <p14:tracePt t="7496" x="2833688" y="3935413"/>
          <p14:tracePt t="7497" x="2833688" y="3940175"/>
          <p14:tracePt t="7500" x="2827338" y="3946525"/>
          <p14:tracePt t="7504" x="2827338" y="3951288"/>
          <p14:tracePt t="7505" x="2820988" y="3951288"/>
          <p14:tracePt t="7506" x="2820988" y="3957638"/>
          <p14:tracePt t="7509" x="2820988" y="3962400"/>
          <p14:tracePt t="7511" x="2816225" y="3968750"/>
          <p14:tracePt t="7513" x="2809875" y="3973513"/>
          <p14:tracePt t="7516" x="2809875" y="3979863"/>
          <p14:tracePt t="7519" x="2809875" y="3986213"/>
          <p14:tracePt t="7520" x="2809875" y="3990975"/>
          <p14:tracePt t="7521" x="2805113" y="3990975"/>
          <p14:tracePt t="7523" x="2805113" y="3997325"/>
          <p14:tracePt t="7526" x="2805113" y="4002088"/>
          <p14:tracePt t="7529" x="2798763" y="4008438"/>
          <p14:tracePt t="7531" x="2798763" y="4013200"/>
          <p14:tracePt t="7534" x="2798763" y="4019550"/>
          <p14:tracePt t="7537" x="2798763" y="4024313"/>
          <p14:tracePt t="7539" x="2794000" y="4024313"/>
          <p14:tracePt t="7540" x="2794000" y="4030663"/>
          <p14:tracePt t="7540" x="2794000" y="4035425"/>
          <p14:tracePt t="7544" x="2794000" y="4041775"/>
          <p14:tracePt t="7548" x="2787650" y="4048125"/>
          <p14:tracePt t="7551" x="2787650" y="4052888"/>
          <p14:tracePt t="7552" x="2787650" y="4059238"/>
          <p14:tracePt t="7555" x="2787650" y="4064000"/>
          <p14:tracePt t="7558" x="2787650" y="4070350"/>
          <p14:tracePt t="7562" x="2787650" y="4075113"/>
          <p14:tracePt t="7563" x="2787650" y="4081463"/>
          <p14:tracePt t="7567" x="2787650" y="4086225"/>
          <p14:tracePt t="7570" x="2787650" y="4092575"/>
          <p14:tracePt t="7572" x="2787650" y="4097338"/>
          <p14:tracePt t="7574" x="2787650" y="4103688"/>
          <p14:tracePt t="7577" x="2787650" y="4108450"/>
          <p14:tracePt t="7580" x="2787650" y="4114800"/>
          <p14:tracePt t="7583" x="2787650" y="4121150"/>
          <p14:tracePt t="7585" x="2787650" y="4125913"/>
          <p14:tracePt t="7587" x="2794000" y="4125913"/>
          <p14:tracePt t="7587" x="2794000" y="4132263"/>
          <p14:tracePt t="7591" x="2794000" y="4137025"/>
          <p14:tracePt t="7594" x="2794000" y="4143375"/>
          <p14:tracePt t="7596" x="2798763" y="4143375"/>
          <p14:tracePt t="7598" x="2798763" y="4148138"/>
          <p14:tracePt t="7599" x="2798763" y="4154488"/>
          <p14:tracePt t="7602" x="2805113" y="4154488"/>
          <p14:tracePt t="7603" x="2805113" y="4159250"/>
          <p14:tracePt t="7606" x="2805113" y="4165600"/>
          <p14:tracePt t="7608" x="2809875" y="4165600"/>
          <p14:tracePt t="7609" x="2809875" y="4170363"/>
          <p14:tracePt t="7611" x="2816225" y="4176713"/>
          <p14:tracePt t="7614" x="2816225" y="4181475"/>
          <p14:tracePt t="7615" x="2820988" y="4181475"/>
          <p14:tracePt t="7618" x="2820988" y="4187825"/>
          <p14:tracePt t="7620" x="2827338" y="4194175"/>
          <p14:tracePt t="7623" x="2827338" y="4198938"/>
          <p14:tracePt t="7624" x="2833688" y="4198938"/>
          <p14:tracePt t="7626" x="2838450" y="4205288"/>
          <p14:tracePt t="7629" x="2844800" y="4205288"/>
          <p14:tracePt t="7630" x="2844800" y="4210050"/>
          <p14:tracePt t="7633" x="2849563" y="4210050"/>
          <p14:tracePt t="7634" x="2849563" y="4216400"/>
          <p14:tracePt t="7636" x="2849563" y="4221163"/>
          <p14:tracePt t="7637" x="2855913" y="4221163"/>
          <p14:tracePt t="7639" x="2860675" y="4221163"/>
          <p14:tracePt t="7640" x="2860675" y="4227513"/>
          <p14:tracePt t="7642" x="2867025" y="4227513"/>
          <p14:tracePt t="7646" x="2871788" y="4232275"/>
          <p14:tracePt t="7648" x="2878138" y="4232275"/>
          <p14:tracePt t="7649" x="2878138" y="4238625"/>
          <p14:tracePt t="7650" x="2882900" y="4238625"/>
          <p14:tracePt t="7651" x="2882900" y="4243388"/>
          <p14:tracePt t="7653" x="2889250" y="4243388"/>
          <p14:tracePt t="7655" x="2895600" y="4243388"/>
          <p14:tracePt t="7656" x="2895600" y="4249738"/>
          <p14:tracePt t="7660" x="2906713" y="4249738"/>
          <p14:tracePt t="7662" x="2906713" y="4256088"/>
          <p14:tracePt t="7663" x="2911475" y="4256088"/>
          <p14:tracePt t="7665" x="2917825" y="4256088"/>
          <p14:tracePt t="7667" x="2917825" y="4260850"/>
          <p14:tracePt t="7668" x="2922588" y="4260850"/>
          <p14:tracePt t="7669" x="2922588" y="4267200"/>
          <p14:tracePt t="7670" x="2928938" y="4267200"/>
          <p14:tracePt t="7672" x="2933700" y="4267200"/>
          <p14:tracePt t="7674" x="2940050" y="4267200"/>
          <p14:tracePt t="7676" x="2944813" y="4271963"/>
          <p14:tracePt t="7679" x="2951163" y="4271963"/>
          <p14:tracePt t="7682" x="2955925" y="4278313"/>
          <p14:tracePt t="7683" x="2962275" y="4278313"/>
          <p14:tracePt t="7684" x="2968625" y="4278313"/>
          <p14:tracePt t="7685" x="2973388" y="4278313"/>
          <p14:tracePt t="7686" x="2973388" y="4283075"/>
          <p14:tracePt t="7687" x="2979738" y="4283075"/>
          <p14:tracePt t="7689" x="2979738" y="4289425"/>
          <p14:tracePt t="7690" x="2984500" y="4289425"/>
          <p14:tracePt t="7692" x="2990850" y="4289425"/>
          <p14:tracePt t="7693" x="2995613" y="4289425"/>
          <p14:tracePt t="7695" x="3001963" y="4289425"/>
          <p14:tracePt t="7696" x="3001963" y="4294188"/>
          <p14:tracePt t="7697" x="3006725" y="4294188"/>
          <p14:tracePt t="7699" x="3013075" y="4294188"/>
          <p14:tracePt t="7700" x="3017838" y="4294188"/>
          <p14:tracePt t="7702" x="3024188" y="4300538"/>
          <p14:tracePt t="7703" x="3028950" y="4300538"/>
          <p14:tracePt t="7705" x="3035300" y="4300538"/>
          <p14:tracePt t="7705" x="3041650" y="4300538"/>
          <p14:tracePt t="7707" x="3046413" y="4300538"/>
          <p14:tracePt t="7709" x="3052763" y="4305300"/>
          <p14:tracePt t="7709" x="3057525" y="4305300"/>
          <p14:tracePt t="7712" x="3063875" y="4305300"/>
          <p14:tracePt t="7715" x="3074988" y="4311650"/>
          <p14:tracePt t="7716" x="3079750" y="4311650"/>
          <p14:tracePt t="7717" x="3086100" y="4311650"/>
          <p14:tracePt t="7719" x="3097213" y="4311650"/>
          <p14:tracePt t="7720" x="3103563" y="4311650"/>
          <p14:tracePt t="7721" x="3103563" y="4316413"/>
          <p14:tracePt t="7722" x="3108325" y="4316413"/>
          <p14:tracePt t="7723" x="3114675" y="4316413"/>
          <p14:tracePt t="7725" x="3119438" y="4316413"/>
          <p14:tracePt t="7726" x="3125788" y="4316413"/>
          <p14:tracePt t="7727" x="3130550" y="4316413"/>
          <p14:tracePt t="7729" x="3141663" y="4316413"/>
          <p14:tracePt t="7730" x="3148013" y="4322763"/>
          <p14:tracePt t="7732" x="3152775" y="4322763"/>
          <p14:tracePt t="7733" x="3159125" y="4322763"/>
          <p14:tracePt t="7734" x="3163888" y="4322763"/>
          <p14:tracePt t="7736" x="3170238" y="4329113"/>
          <p14:tracePt t="7737" x="3176588" y="4329113"/>
          <p14:tracePt t="7738" x="3181350" y="4329113"/>
          <p14:tracePt t="7738" x="3187700" y="4329113"/>
          <p14:tracePt t="7740" x="3192463" y="4329113"/>
          <p14:tracePt t="7740" x="3198813" y="4329113"/>
          <p14:tracePt t="7742" x="3203575" y="4329113"/>
          <p14:tracePt t="7744" x="3209925" y="4329113"/>
          <p14:tracePt t="7745" x="3214688" y="4329113"/>
          <p14:tracePt t="7746" x="3221038" y="4329113"/>
          <p14:tracePt t="7746" x="3225800" y="4329113"/>
          <p14:tracePt t="7748" x="3232150" y="4329113"/>
          <p14:tracePt t="7750" x="3238500" y="4333875"/>
          <p14:tracePt t="7751" x="3249613" y="4333875"/>
          <p14:tracePt t="7753" x="3254375" y="4333875"/>
          <p14:tracePt t="7755" x="3265488" y="4333875"/>
          <p14:tracePt t="7757" x="3271838" y="4333875"/>
          <p14:tracePt t="7758" x="3276600" y="4333875"/>
          <p14:tracePt t="7759" x="3282950" y="4333875"/>
          <p14:tracePt t="7760" x="3287713" y="4333875"/>
          <p14:tracePt t="7761" x="3294063" y="4333875"/>
          <p14:tracePt t="7762" x="3298825" y="4333875"/>
          <p14:tracePt t="7764" x="3305175" y="4333875"/>
          <p14:tracePt t="7765" x="3311525" y="4333875"/>
          <p14:tracePt t="7767" x="3322638" y="4333875"/>
          <p14:tracePt t="7768" x="3327400" y="4333875"/>
          <p14:tracePt t="7769" x="3333750" y="4333875"/>
          <p14:tracePt t="7770" x="3338513" y="4333875"/>
          <p14:tracePt t="7772" x="3344863" y="4333875"/>
          <p14:tracePt t="7774" x="3355975" y="4333875"/>
          <p14:tracePt t="7776" x="3360738" y="4333875"/>
          <p14:tracePt t="7777" x="3367088" y="4333875"/>
          <p14:tracePt t="7778" x="3371850" y="4333875"/>
          <p14:tracePt t="7780" x="3378200" y="4333875"/>
          <p14:tracePt t="7781" x="3384550" y="4333875"/>
          <p14:tracePt t="7783" x="3395663" y="4333875"/>
          <p14:tracePt t="7785" x="3400425" y="4333875"/>
          <p14:tracePt t="7787" x="3411538" y="4333875"/>
          <p14:tracePt t="7790" x="3417888" y="4333875"/>
          <p14:tracePt t="7791" x="3429000" y="4333875"/>
          <p14:tracePt t="7793" x="3433763" y="4333875"/>
          <p14:tracePt t="7795" x="3446463" y="4333875"/>
          <p14:tracePt t="7798" x="3451225" y="4333875"/>
          <p14:tracePt t="7799" x="3457575" y="4333875"/>
          <p14:tracePt t="7800" x="3462338" y="4333875"/>
          <p14:tracePt t="7802" x="3468688" y="4333875"/>
          <p14:tracePt t="7803" x="3473450" y="4333875"/>
          <p14:tracePt t="7805" x="3479800" y="4333875"/>
          <p14:tracePt t="7806" x="3484563" y="4333875"/>
          <p14:tracePt t="7809" x="3490913" y="4333875"/>
          <p14:tracePt t="7810" x="3495675" y="4333875"/>
          <p14:tracePt t="7811" x="3502025" y="4333875"/>
          <p14:tracePt t="7813" x="3506788" y="4333875"/>
          <p14:tracePt t="7815" x="3513138" y="4329113"/>
          <p14:tracePt t="7816" x="3519488" y="4329113"/>
          <p14:tracePt t="7817" x="3524250" y="4329113"/>
          <p14:tracePt t="7819" x="3530600" y="4329113"/>
          <p14:tracePt t="7820" x="3535363" y="4329113"/>
          <p14:tracePt t="7821" x="3541713" y="4322763"/>
          <p14:tracePt t="7824" x="3546475" y="4322763"/>
          <p14:tracePt t="7826" x="3552825" y="4322763"/>
          <p14:tracePt t="7827" x="3557588" y="4322763"/>
          <p14:tracePt t="7828" x="3563938" y="4322763"/>
          <p14:tracePt t="7828" x="3563938" y="4316413"/>
          <p14:tracePt t="7829" x="3568700" y="4316413"/>
          <p14:tracePt t="7833" x="3575050" y="4316413"/>
          <p14:tracePt t="7833" x="3579813" y="4316413"/>
          <p14:tracePt t="7834" x="3586163" y="4316413"/>
          <p14:tracePt t="7837" x="3592513" y="4311650"/>
          <p14:tracePt t="7839" x="3597275" y="4305300"/>
          <p14:tracePt t="7840" x="3603625" y="4305300"/>
          <p14:tracePt t="7842" x="3608388" y="4305300"/>
          <p14:tracePt t="7844" x="3614738" y="4305300"/>
          <p14:tracePt t="7846" x="3619500" y="4300538"/>
          <p14:tracePt t="7847" x="3625850" y="4300538"/>
          <p14:tracePt t="7849" x="3630613" y="4300538"/>
          <p14:tracePt t="7850" x="3636963" y="4294188"/>
          <p14:tracePt t="7853" x="3641725" y="4294188"/>
          <p14:tracePt t="7854" x="3648075" y="4294188"/>
          <p14:tracePt t="7855" x="3648075" y="4289425"/>
          <p14:tracePt t="7856" x="3654425" y="4289425"/>
          <p14:tracePt t="7857" x="3654425" y="4283075"/>
          <p14:tracePt t="7859" x="3659188" y="4283075"/>
          <p14:tracePt t="7861" x="3665538" y="4283075"/>
          <p14:tracePt t="7862" x="3670300" y="4278313"/>
          <p14:tracePt t="7865" x="3676650" y="4278313"/>
          <p14:tracePt t="7866" x="3676650" y="4271963"/>
          <p14:tracePt t="7868" x="3681413" y="4271963"/>
          <p14:tracePt t="7870" x="3687763" y="4267200"/>
          <p14:tracePt t="7872" x="3687763" y="4260850"/>
          <p14:tracePt t="7873" x="3692525" y="4260850"/>
          <p14:tracePt t="7875" x="3698875" y="4256088"/>
          <p14:tracePt t="7878" x="3703638" y="4256088"/>
          <p14:tracePt t="7879" x="3703638" y="4249738"/>
          <p14:tracePt t="7881" x="3709988" y="4243388"/>
          <p14:tracePt t="7883" x="3709988" y="4238625"/>
          <p14:tracePt t="7884" x="3714750" y="4238625"/>
          <p14:tracePt t="7886" x="3721100" y="4232275"/>
          <p14:tracePt t="7889" x="3721100" y="4227513"/>
          <p14:tracePt t="7890" x="3727450" y="4227513"/>
          <p14:tracePt t="7893" x="3727450" y="4221163"/>
          <p14:tracePt t="7894" x="3732213" y="4216400"/>
          <p14:tracePt t="7897" x="3732213" y="4210050"/>
          <p14:tracePt t="7898" x="3738563" y="4210050"/>
          <p14:tracePt t="7899" x="3738563" y="4205288"/>
          <p14:tracePt t="7901" x="3743325" y="4205288"/>
          <p14:tracePt t="7903" x="3743325" y="4198938"/>
          <p14:tracePt t="7910" x="3749675" y="4181475"/>
          <p14:tracePt t="7912" x="3749675" y="4176713"/>
          <p14:tracePt t="7912" x="3754438" y="4176713"/>
          <p14:tracePt t="7915" x="3754438" y="4170363"/>
          <p14:tracePt t="7916" x="3754438" y="4165600"/>
          <p14:tracePt t="7918" x="3754438" y="4159250"/>
          <p14:tracePt t="7921" x="3760788" y="4154488"/>
          <p14:tracePt t="7923" x="3760788" y="4148138"/>
          <p14:tracePt t="7924" x="3760788" y="4143375"/>
          <p14:tracePt t="7927" x="3765550" y="4137025"/>
          <p14:tracePt t="7930" x="3765550" y="4132263"/>
          <p14:tracePt t="7933" x="3765550" y="4125913"/>
          <p14:tracePt t="7934" x="3765550" y="4121150"/>
          <p14:tracePt t="7935" x="3765550" y="4114800"/>
          <p14:tracePt t="7939" x="3765550" y="4108450"/>
          <p14:tracePt t="7941" x="3765550" y="4103688"/>
          <p14:tracePt t="7943" x="3765550" y="4097338"/>
          <p14:tracePt t="7945" x="3765550" y="4092575"/>
          <p14:tracePt t="7947" x="3765550" y="4086225"/>
          <p14:tracePt t="7949" x="3765550" y="4081463"/>
          <p14:tracePt t="7950" x="3765550" y="4075113"/>
          <p14:tracePt t="7954" x="3765550" y="4070350"/>
          <p14:tracePt t="7956" x="3765550" y="4064000"/>
          <p14:tracePt t="7958" x="3765550" y="4059238"/>
          <p14:tracePt t="7959" x="3765550" y="4052888"/>
          <p14:tracePt t="7961" x="3765550" y="4048125"/>
          <p14:tracePt t="7964" x="3765550" y="4041775"/>
          <p14:tracePt t="7967" x="3765550" y="4035425"/>
          <p14:tracePt t="7968" x="3765550" y="4030663"/>
          <p14:tracePt t="7968" x="3760788" y="4030663"/>
          <p14:tracePt t="7969" x="3760788" y="4024313"/>
          <p14:tracePt t="7973" x="3760788" y="4019550"/>
          <p14:tracePt t="7974" x="3760788" y="4013200"/>
          <p14:tracePt t="7975" x="3760788" y="4008438"/>
          <p14:tracePt t="7975" x="3754438" y="4008438"/>
          <p14:tracePt t="7979" x="3754438" y="4002088"/>
          <p14:tracePt t="7980" x="3754438" y="3997325"/>
          <p14:tracePt t="7980" x="3749675" y="3997325"/>
          <p14:tracePt t="7982" x="3749675" y="3990975"/>
          <p14:tracePt t="7984" x="3749675" y="3986213"/>
          <p14:tracePt t="7986" x="3743325" y="3979863"/>
          <p14:tracePt t="7988" x="3738563" y="3979863"/>
          <p14:tracePt t="7989" x="3738563" y="3973513"/>
          <p14:tracePt t="7993" x="3732213" y="3962400"/>
          <p14:tracePt t="7996" x="3732213" y="3957638"/>
          <p14:tracePt t="7997" x="3727450" y="3957638"/>
          <p14:tracePt t="7999" x="3727450" y="3951288"/>
          <p14:tracePt t="8001" x="3721100" y="3951288"/>
          <p14:tracePt t="8002" x="3721100" y="3946525"/>
          <p14:tracePt t="8003" x="3714750" y="3940175"/>
          <p14:tracePt t="8006" x="3714750" y="3935413"/>
          <p14:tracePt t="8007" x="3709988" y="3935413"/>
          <p14:tracePt t="8009" x="3709988" y="3929063"/>
          <p14:tracePt t="8010" x="3703638" y="3929063"/>
          <p14:tracePt t="8011" x="3703638" y="3924300"/>
          <p14:tracePt t="8013" x="3698875" y="3924300"/>
          <p14:tracePt t="8014" x="3692525" y="3917950"/>
          <p14:tracePt t="8017" x="3687763" y="3913188"/>
          <p14:tracePt t="8020" x="3681413" y="3906838"/>
          <p14:tracePt t="8023" x="3676650" y="3906838"/>
          <p14:tracePt t="8024" x="3670300" y="3900488"/>
          <p14:tracePt t="8025" x="3670300" y="3895725"/>
          <p14:tracePt t="8027" x="3665538" y="3895725"/>
          <p14:tracePt t="8030" x="3659188" y="3889375"/>
          <p14:tracePt t="8033" x="3654425" y="3884613"/>
          <p14:tracePt t="8034" x="3648075" y="3884613"/>
          <p14:tracePt t="8036" x="3641725" y="3884613"/>
          <p14:tracePt t="8037" x="3641725" y="3878263"/>
          <p14:tracePt t="8038" x="3636963" y="3878263"/>
          <p14:tracePt t="8041" x="3630613" y="3878263"/>
          <p14:tracePt t="8042" x="3625850" y="3873500"/>
          <p14:tracePt t="8044" x="3619500" y="3867150"/>
          <p14:tracePt t="8047" x="3614738" y="3867150"/>
          <p14:tracePt t="8049" x="3603625" y="3862388"/>
          <p14:tracePt t="8051" x="3597275" y="3862388"/>
          <p14:tracePt t="8054" x="3592513" y="3856038"/>
          <p14:tracePt t="8056" x="3586163" y="3856038"/>
          <p14:tracePt t="8057" x="3579813" y="3851275"/>
          <p14:tracePt t="8060" x="3575050" y="3851275"/>
          <p14:tracePt t="8062" x="3563938" y="3851275"/>
          <p14:tracePt t="8064" x="3557588" y="3844925"/>
          <p14:tracePt t="8067" x="3552825" y="3844925"/>
          <p14:tracePt t="8069" x="3546475" y="3844925"/>
          <p14:tracePt t="8070" x="3541713" y="3844925"/>
          <p14:tracePt t="8070" x="3535363" y="3838575"/>
          <p14:tracePt t="8073" x="3530600" y="3838575"/>
          <p14:tracePt t="8076" x="3524250" y="3838575"/>
          <p14:tracePt t="8077" x="3519488" y="3838575"/>
          <p14:tracePt t="8078" x="3513138" y="3838575"/>
          <p14:tracePt t="8080" x="3506788" y="3838575"/>
          <p14:tracePt t="8080" x="3506788" y="3833813"/>
          <p14:tracePt t="8082" x="3502025" y="3833813"/>
          <p14:tracePt t="8083" x="3495675" y="3833813"/>
          <p14:tracePt t="8085" x="3490913" y="3833813"/>
          <p14:tracePt t="8087" x="3484563" y="3827463"/>
          <p14:tracePt t="8089" x="3479800" y="3827463"/>
          <p14:tracePt t="8090" x="3473450" y="3827463"/>
          <p14:tracePt t="8090" x="3468688" y="3827463"/>
          <p14:tracePt t="8092" x="3462338" y="3827463"/>
          <p14:tracePt t="8093" x="3457575" y="3827463"/>
          <p14:tracePt t="8094" x="3451225" y="3827463"/>
          <p14:tracePt t="8096" x="3446463" y="3827463"/>
          <p14:tracePt t="8099" x="3440113" y="3827463"/>
          <p14:tracePt t="8100" x="3433763" y="3827463"/>
          <p14:tracePt t="8102" x="3429000" y="3827463"/>
          <p14:tracePt t="8103" x="3422650" y="3827463"/>
          <p14:tracePt t="8104" x="3417888" y="3827463"/>
          <p14:tracePt t="8106" x="3411538" y="3827463"/>
          <p14:tracePt t="8107" x="3406775" y="3827463"/>
          <p14:tracePt t="8107" x="3400425" y="3827463"/>
          <p14:tracePt t="8109" x="3395663" y="3827463"/>
          <p14:tracePt t="8112" x="3389313" y="3827463"/>
          <p14:tracePt t="8113" x="3378200" y="3827463"/>
          <p14:tracePt t="8115" x="3371850" y="3827463"/>
          <p14:tracePt t="8117" x="3367088" y="3827463"/>
          <p14:tracePt t="8118" x="3360738" y="3827463"/>
          <p14:tracePt t="8119" x="3355975" y="3827463"/>
          <p14:tracePt t="8121" x="3349625" y="3827463"/>
          <p14:tracePt t="8123" x="3338513" y="3827463"/>
          <p14:tracePt t="8125" x="3333750" y="3827463"/>
          <p14:tracePt t="8126" x="3327400" y="3827463"/>
          <p14:tracePt t="8128" x="3322638" y="3827463"/>
          <p14:tracePt t="8129" x="3316288" y="3827463"/>
          <p14:tracePt t="8130" x="3311525" y="3827463"/>
          <p14:tracePt t="8132" x="3305175" y="3827463"/>
          <p14:tracePt t="8133" x="3298825" y="3827463"/>
          <p14:tracePt t="8135" x="3294063" y="3827463"/>
          <p14:tracePt t="8136" x="3287713" y="3827463"/>
          <p14:tracePt t="8137" x="3282950" y="3827463"/>
          <p14:tracePt t="8138" x="3276600" y="3827463"/>
          <p14:tracePt t="8140" x="3276600" y="3833813"/>
          <p14:tracePt t="8141" x="3265488" y="3833813"/>
          <p14:tracePt t="8142" x="3260725" y="3833813"/>
          <p14:tracePt t="8144" x="3254375" y="3833813"/>
          <p14:tracePt t="8146" x="3249613" y="3833813"/>
          <p14:tracePt t="8147" x="3238500" y="3833813"/>
          <p14:tracePt t="8149" x="3238500" y="3838575"/>
          <p14:tracePt t="8150" x="3232150" y="3838575"/>
          <p14:tracePt t="8151" x="3225800" y="3838575"/>
          <p14:tracePt t="8151" x="3221038" y="3838575"/>
          <p14:tracePt t="8153" x="3214688" y="3838575"/>
          <p14:tracePt t="8155" x="3209925" y="3838575"/>
          <p14:tracePt t="8156" x="3209925" y="3844925"/>
          <p14:tracePt t="8157" x="3203575" y="3844925"/>
          <p14:tracePt t="8158" x="3198813" y="3844925"/>
          <p14:tracePt t="8160" x="3187700" y="3851275"/>
          <p14:tracePt t="8162" x="3181350" y="3851275"/>
          <p14:tracePt t="8164" x="3176588" y="3851275"/>
          <p14:tracePt t="8166" x="3163888" y="3856038"/>
          <p14:tracePt t="8168" x="3159125" y="3856038"/>
          <p14:tracePt t="8170" x="3148013" y="3856038"/>
          <p14:tracePt t="8171" x="3148013" y="3862388"/>
          <p14:tracePt t="8172" x="3141663" y="3862388"/>
          <p14:tracePt t="8174" x="3136900" y="3867150"/>
          <p14:tracePt t="8176" x="3130550" y="3867150"/>
          <p14:tracePt t="8177" x="3125788" y="3867150"/>
          <p14:tracePt t="8179" x="3119438" y="3873500"/>
          <p14:tracePt t="8181" x="3114675" y="3873500"/>
          <p14:tracePt t="8183" x="3103563" y="3878263"/>
          <p14:tracePt t="8185" x="3097213" y="3878263"/>
          <p14:tracePt t="8187" x="3090863" y="3878263"/>
          <p14:tracePt t="8188" x="3090863" y="3884613"/>
          <p14:tracePt t="8189" x="3086100" y="3884613"/>
          <p14:tracePt t="8190" x="3079750" y="3889375"/>
          <p14:tracePt t="8192" x="3074988" y="3889375"/>
          <p14:tracePt t="8194" x="3068638" y="3889375"/>
          <p14:tracePt t="8195" x="3068638" y="3895725"/>
          <p14:tracePt t="8196" x="3063875" y="3895725"/>
          <p14:tracePt t="8197" x="3057525" y="3895725"/>
          <p14:tracePt t="8199" x="3052763" y="3900488"/>
          <p14:tracePt t="8201" x="3046413" y="3900488"/>
          <p14:tracePt t="8203" x="3041650" y="3906838"/>
          <p14:tracePt t="8204" x="3035300" y="3913188"/>
          <p14:tracePt t="8205" x="3028950" y="3913188"/>
          <p14:tracePt t="8208" x="3024188" y="3917950"/>
          <p14:tracePt t="8209" x="3017838" y="3917950"/>
          <p14:tracePt t="8211" x="3013075" y="3917950"/>
          <p14:tracePt t="8212" x="3013075" y="3924300"/>
          <p14:tracePt t="8215" x="3006725" y="3924300"/>
          <p14:tracePt t="8216" x="3001963" y="3929063"/>
          <p14:tracePt t="8217" x="2995613" y="3929063"/>
          <p14:tracePt t="8217" x="2995613" y="3935413"/>
          <p14:tracePt t="8220" x="2990850" y="3935413"/>
          <p14:tracePt t="8221" x="2984500" y="3940175"/>
          <p14:tracePt t="8224" x="2979738" y="3940175"/>
          <p14:tracePt t="8225" x="2973388" y="3946525"/>
          <p14:tracePt t="8227" x="2973388" y="3951288"/>
          <p14:tracePt t="8229" x="2968625" y="3951288"/>
          <p14:tracePt t="8230" x="2968625" y="3957638"/>
          <p14:tracePt t="8231" x="2962275" y="3957638"/>
          <p14:tracePt t="8234" x="2955925" y="3962400"/>
          <p14:tracePt t="8235" x="2951163" y="3962400"/>
          <p14:tracePt t="8237" x="2951163" y="3968750"/>
          <p14:tracePt t="8238" x="2944813" y="3968750"/>
          <p14:tracePt t="8241" x="2940050" y="3973513"/>
          <p14:tracePt t="8242" x="2940050" y="3979863"/>
          <p14:tracePt t="8244" x="2933700" y="3979863"/>
          <p14:tracePt t="8244" x="2928938" y="3986213"/>
          <p14:tracePt t="8248" x="2922588" y="3990975"/>
          <p14:tracePt t="8251" x="2922588" y="3997325"/>
          <p14:tracePt t="8252" x="2917825" y="4002088"/>
          <p14:tracePt t="8255" x="2911475" y="4002088"/>
          <p14:tracePt t="8256" x="2911475" y="4008438"/>
          <p14:tracePt t="8257" x="2906713" y="4008438"/>
          <p14:tracePt t="8259" x="2906713" y="4013200"/>
          <p14:tracePt t="8259" x="2900363" y="4013200"/>
          <p14:tracePt t="8262" x="2900363" y="4019550"/>
          <p14:tracePt t="8263" x="2900363" y="4024313"/>
          <p14:tracePt t="8264" x="2895600" y="4024313"/>
          <p14:tracePt t="8266" x="2895600" y="4030663"/>
          <p14:tracePt t="8269" x="2889250" y="4035425"/>
          <p14:tracePt t="8271" x="2882900" y="4035425"/>
          <p14:tracePt t="8272" x="2882900" y="4041775"/>
          <p14:tracePt t="8274" x="2882900" y="4048125"/>
          <p14:tracePt t="8276" x="2878138" y="4052888"/>
          <p14:tracePt t="8279" x="2878138" y="4059238"/>
          <p14:tracePt t="8281" x="2871788" y="4059238"/>
          <p14:tracePt t="8282" x="2871788" y="4064000"/>
          <p14:tracePt t="8283" x="2871788" y="4070350"/>
          <p14:tracePt t="8286" x="2871788" y="4075113"/>
          <p14:tracePt t="8289" x="2867025" y="4075113"/>
          <p14:tracePt t="8290" x="2867025" y="4081463"/>
          <p14:tracePt t="8292" x="2867025" y="4086225"/>
          <p14:tracePt t="8294" x="2860675" y="4092575"/>
          <p14:tracePt t="8296" x="2860675" y="4097338"/>
          <p14:tracePt t="8300" x="2860675" y="4103688"/>
          <p14:tracePt t="8302" x="2860675" y="4108450"/>
          <p14:tracePt t="8304" x="2860675" y="4114800"/>
          <p14:tracePt t="8306" x="2855913" y="4114800"/>
          <p14:tracePt t="8307" x="2855913" y="4121150"/>
          <p14:tracePt t="8310" x="2855913" y="4125913"/>
          <p14:tracePt t="8312" x="2855913" y="4132263"/>
          <p14:tracePt t="8315" x="2855913" y="4137025"/>
          <p14:tracePt t="8317" x="2855913" y="4143375"/>
          <p14:tracePt t="8320" x="2855913" y="4148138"/>
          <p14:tracePt t="8322" x="2855913" y="4154488"/>
          <p14:tracePt t="8326" x="2855913" y="4159250"/>
          <p14:tracePt t="8327" x="2855913" y="4165600"/>
          <p14:tracePt t="8330" x="2855913" y="4170363"/>
          <p14:tracePt t="8333" x="2855913" y="4176713"/>
          <p14:tracePt t="8336" x="2855913" y="4181475"/>
          <p14:tracePt t="8337" x="2855913" y="4187825"/>
          <p14:tracePt t="8341" x="2860675" y="4194175"/>
          <p14:tracePt t="8344" x="2867025" y="4198938"/>
          <p14:tracePt t="8347" x="2867025" y="4205288"/>
          <p14:tracePt t="8348" x="2867025" y="4210050"/>
          <p14:tracePt t="8350" x="2871788" y="4210050"/>
          <p14:tracePt t="8352" x="2871788" y="4216400"/>
          <p14:tracePt t="8354" x="2878138" y="4216400"/>
          <p14:tracePt t="8355" x="2878138" y="4221163"/>
          <p14:tracePt t="8357" x="2878138" y="4227513"/>
          <p14:tracePt t="8358" x="2882900" y="4227513"/>
          <p14:tracePt t="8359" x="2889250" y="4232275"/>
          <p14:tracePt t="8362" x="2889250" y="4238625"/>
          <p14:tracePt t="8363" x="2895600" y="4238625"/>
          <p14:tracePt t="8365" x="2895600" y="4243388"/>
          <p14:tracePt t="8366" x="2900363" y="4243388"/>
          <p14:tracePt t="8368" x="2900363" y="4249738"/>
          <p14:tracePt t="8369" x="2906713" y="4249738"/>
          <p14:tracePt t="8370" x="2911475" y="4256088"/>
          <p14:tracePt t="8372" x="2917825" y="4256088"/>
          <p14:tracePt t="8373" x="2917825" y="4260850"/>
          <p14:tracePt t="8375" x="2922588" y="4260850"/>
          <p14:tracePt t="8377" x="2928938" y="4267200"/>
          <p14:tracePt t="8378" x="2933700" y="4267200"/>
          <p14:tracePt t="8380" x="2940050" y="4271963"/>
          <p14:tracePt t="8383" x="2944813" y="4278313"/>
          <p14:tracePt t="8386" x="2962275" y="4283075"/>
          <p14:tracePt t="8387" x="2968625" y="4283075"/>
          <p14:tracePt t="8389" x="2973388" y="4283075"/>
          <p14:tracePt t="8390" x="2979738" y="4289425"/>
          <p14:tracePt t="8392" x="2984500" y="4289425"/>
          <p14:tracePt t="8393" x="2990850" y="4294188"/>
          <p14:tracePt t="8394" x="2995613" y="4294188"/>
          <p14:tracePt t="8396" x="3006725" y="4294188"/>
          <p14:tracePt t="8397" x="3013075" y="4300538"/>
          <p14:tracePt t="8398" x="3017838" y="4300538"/>
          <p14:tracePt t="8399" x="3024188" y="4300538"/>
          <p14:tracePt t="8401" x="3028950" y="4300538"/>
          <p14:tracePt t="8402" x="3041650" y="4300538"/>
          <p14:tracePt t="8403" x="3046413" y="4305300"/>
          <p14:tracePt t="8404" x="3057525" y="4305300"/>
          <p14:tracePt t="8405" x="3063875" y="4311650"/>
          <p14:tracePt t="8406" x="3068638" y="4311650"/>
          <p14:tracePt t="8407" x="3074988" y="4311650"/>
          <p14:tracePt t="8408" x="3086100" y="4311650"/>
          <p14:tracePt t="8409" x="3090863" y="4311650"/>
          <p14:tracePt t="8410" x="3097213" y="4311650"/>
          <p14:tracePt t="8411" x="3108325" y="4311650"/>
          <p14:tracePt t="8412" x="3114675" y="4316413"/>
          <p14:tracePt t="8413" x="3119438" y="4316413"/>
          <p14:tracePt t="8414" x="3130550" y="4316413"/>
          <p14:tracePt t="8415" x="3141663" y="4316413"/>
          <p14:tracePt t="8415" x="3141663" y="4322763"/>
          <p14:tracePt t="8417" x="3152775" y="4322763"/>
          <p14:tracePt t="8418" x="3163888" y="4322763"/>
          <p14:tracePt t="8419" x="3176588" y="4322763"/>
          <p14:tracePt t="8420" x="3187700" y="4322763"/>
          <p14:tracePt t="8421" x="3192463" y="4322763"/>
          <p14:tracePt t="8422" x="3198813" y="4322763"/>
          <p14:tracePt t="8423" x="3214688" y="4322763"/>
          <p14:tracePt t="8424" x="3225800" y="4322763"/>
          <p14:tracePt t="8425" x="3238500" y="4329113"/>
          <p14:tracePt t="8427" x="3249613" y="4329113"/>
          <p14:tracePt t="8428" x="3265488" y="4329113"/>
          <p14:tracePt t="8429" x="3276600" y="4329113"/>
          <p14:tracePt t="8431" x="3298825" y="4329113"/>
          <p14:tracePt t="8433" x="3316288" y="4333875"/>
          <p14:tracePt t="8434" x="3322638" y="4333875"/>
          <p14:tracePt t="8435" x="3338513" y="4333875"/>
          <p14:tracePt t="8436" x="3349625" y="4333875"/>
          <p14:tracePt t="8437" x="3355975" y="4333875"/>
          <p14:tracePt t="8438" x="3371850" y="4333875"/>
          <p14:tracePt t="8439" x="3378200" y="4333875"/>
          <p14:tracePt t="8440" x="3395663" y="4333875"/>
          <p14:tracePt t="8441" x="3400425" y="4333875"/>
          <p14:tracePt t="8442" x="3411538" y="4333875"/>
          <p14:tracePt t="8443" x="3417888" y="4333875"/>
          <p14:tracePt t="8445" x="3440113" y="4333875"/>
          <p14:tracePt t="8446" x="3451225" y="4333875"/>
          <p14:tracePt t="8447" x="3462338" y="4333875"/>
          <p14:tracePt t="8448" x="3473450" y="4333875"/>
          <p14:tracePt t="8449" x="3484563" y="4333875"/>
          <p14:tracePt t="8450" x="3495675" y="4333875"/>
          <p14:tracePt t="8452" x="3513138" y="4333875"/>
          <p14:tracePt t="8453" x="3524250" y="4333875"/>
          <p14:tracePt t="8454" x="3535363" y="4333875"/>
          <p14:tracePt t="8455" x="3546475" y="4333875"/>
          <p14:tracePt t="8456" x="3557588" y="4333875"/>
          <p14:tracePt t="8457" x="3568700" y="4333875"/>
          <p14:tracePt t="8459" x="3579813" y="4333875"/>
          <p14:tracePt t="8460" x="3592513" y="4333875"/>
          <p14:tracePt t="8461" x="3608388" y="4333875"/>
          <p14:tracePt t="8462" x="3614738" y="4333875"/>
          <p14:tracePt t="8463" x="3630613" y="4333875"/>
          <p14:tracePt t="8465" x="3641725" y="4333875"/>
          <p14:tracePt t="8466" x="3654425" y="4333875"/>
          <p14:tracePt t="8467" x="3665538" y="4329113"/>
          <p14:tracePt t="8469" x="3676650" y="4329113"/>
          <p14:tracePt t="8470" x="3687763" y="4329113"/>
          <p14:tracePt t="8471" x="3698875" y="4329113"/>
          <p14:tracePt t="8472" x="3709988" y="4329113"/>
          <p14:tracePt t="8473" x="3714750" y="4329113"/>
          <p14:tracePt t="8474" x="3721100" y="4329113"/>
          <p14:tracePt t="8475" x="3732213" y="4329113"/>
          <p14:tracePt t="8477" x="3743325" y="4329113"/>
          <p14:tracePt t="8479" x="3760788" y="4322763"/>
          <p14:tracePt t="8480" x="3771900" y="4322763"/>
          <p14:tracePt t="8481" x="3776663" y="4322763"/>
          <p14:tracePt t="8482" x="3783013" y="4322763"/>
          <p14:tracePt t="8483" x="3789363" y="4316413"/>
          <p14:tracePt t="8484" x="3794125" y="4316413"/>
          <p14:tracePt t="8485" x="3800475" y="4316413"/>
          <p14:tracePt t="8486" x="3805238" y="4316413"/>
          <p14:tracePt t="8487" x="3811588" y="4316413"/>
          <p14:tracePt t="8488" x="3816350" y="4316413"/>
          <p14:tracePt t="8489" x="3827463" y="4316413"/>
          <p14:tracePt t="8491" x="3838575" y="4316413"/>
          <p14:tracePt t="8493" x="3844925" y="4311650"/>
          <p14:tracePt t="8495" x="3849688" y="4311650"/>
          <p14:tracePt t="8496" x="3856038" y="4311650"/>
          <p14:tracePt t="8497" x="3867150" y="4305300"/>
          <p14:tracePt t="8499" x="3873500" y="4305300"/>
          <p14:tracePt t="8500" x="3878263" y="4305300"/>
          <p14:tracePt t="8501" x="3884613" y="4305300"/>
          <p14:tracePt t="8502" x="3889375" y="4305300"/>
          <p14:tracePt t="8505" x="3889375" y="4300538"/>
          <p14:tracePt t="8506" x="3895725" y="4300538"/>
          <p14:tracePt t="8507" x="3900488" y="4300538"/>
          <p14:tracePt t="8507" x="3906838" y="4300538"/>
          <p14:tracePt t="8509" x="3911600" y="4300538"/>
          <p14:tracePt t="8512" x="3911600" y="4294188"/>
          <p14:tracePt t="8513" x="3917950" y="4294188"/>
          <p14:tracePt t="8515" x="3922713" y="4294188"/>
          <p14:tracePt t="8517" x="3929063" y="4294188"/>
          <p14:tracePt t="8517" x="3929063" y="4289425"/>
          <p14:tracePt t="8519" x="3935413" y="4289425"/>
          <p14:tracePt t="8521" x="3935413" y="4283075"/>
          <p14:tracePt t="8523" x="3940175" y="4283075"/>
          <p14:tracePt t="8527" x="3940175" y="4278313"/>
          <p14:tracePt t="8529" x="3946525" y="4278313"/>
          <p14:tracePt t="8533" x="3951288" y="4271963"/>
          <p14:tracePt t="8538" x="3951288" y="4267200"/>
          <p14:tracePt t="8541" x="3957638" y="4260850"/>
          <p14:tracePt t="8545" x="3957638" y="4256088"/>
          <p14:tracePt t="8549" x="3957638" y="4249738"/>
          <p14:tracePt t="8553" x="3957638" y="4243388"/>
          <p14:tracePt t="8556" x="3957638" y="4238625"/>
          <p14:tracePt t="8557" x="3957638" y="4232275"/>
          <p14:tracePt t="8558" x="3962400" y="4232275"/>
          <p14:tracePt t="8559" x="3962400" y="4227513"/>
          <p14:tracePt t="8563" x="3962400" y="4221163"/>
          <p14:tracePt t="8566" x="3962400" y="4216400"/>
          <p14:tracePt t="8567" x="3962400" y="4210050"/>
          <p14:tracePt t="8571" x="3962400" y="4205288"/>
          <p14:tracePt t="8573" x="3962400" y="4198938"/>
          <p14:tracePt t="8576" x="3962400" y="4187825"/>
          <p14:tracePt t="8578" x="3962400" y="4181475"/>
          <p14:tracePt t="8580" x="3962400" y="4176713"/>
          <p14:tracePt t="8582" x="3962400" y="4170363"/>
          <p14:tracePt t="8583" x="3962400" y="4165600"/>
          <p14:tracePt t="8584" x="3962400" y="4159250"/>
          <p14:tracePt t="8587" x="3962400" y="4154488"/>
          <p14:tracePt t="8590" x="3962400" y="4148138"/>
          <p14:tracePt t="8591" x="3962400" y="4143375"/>
          <p14:tracePt t="8592" x="3962400" y="4137025"/>
          <p14:tracePt t="8594" x="3962400" y="4132263"/>
          <p14:tracePt t="8596" x="3962400" y="4125913"/>
          <p14:tracePt t="8597" x="3962400" y="4121150"/>
          <p14:tracePt t="8599" x="3962400" y="4114800"/>
          <p14:tracePt t="8601" x="3962400" y="4108450"/>
          <p14:tracePt t="8603" x="3962400" y="4103688"/>
          <p14:tracePt t="8604" x="3962400" y="4097338"/>
          <p14:tracePt t="8605" x="3962400" y="4092575"/>
          <p14:tracePt t="8606" x="3957638" y="4092575"/>
          <p14:tracePt t="8607" x="3957638" y="4086225"/>
          <p14:tracePt t="8608" x="3957638" y="4081463"/>
          <p14:tracePt t="8611" x="3957638" y="4075113"/>
          <p14:tracePt t="8612" x="3957638" y="4070350"/>
          <p14:tracePt t="8614" x="3951288" y="4064000"/>
          <p14:tracePt t="8615" x="3951288" y="4059238"/>
          <p14:tracePt t="8616" x="3946525" y="4052888"/>
          <p14:tracePt t="8617" x="3946525" y="4048125"/>
          <p14:tracePt t="8618" x="3946525" y="4041775"/>
          <p14:tracePt t="8620" x="3946525" y="4035425"/>
          <p14:tracePt t="8621" x="3940175" y="4035425"/>
          <p14:tracePt t="8622" x="3940175" y="4024313"/>
          <p14:tracePt t="8624" x="3940175" y="4019550"/>
          <p14:tracePt t="8625" x="3935413" y="4019550"/>
          <p14:tracePt t="8626" x="3935413" y="4013200"/>
          <p14:tracePt t="8627" x="3929063" y="4013200"/>
          <p14:tracePt t="8628" x="3929063" y="4008438"/>
          <p14:tracePt t="8629" x="3929063" y="4002088"/>
          <p14:tracePt t="8629" x="3922713" y="3997325"/>
          <p14:tracePt t="8632" x="3922713" y="3986213"/>
          <p14:tracePt t="8633" x="3917950" y="3986213"/>
          <p14:tracePt t="8633" x="3917950" y="3979863"/>
          <p14:tracePt t="8636" x="3911600" y="3968750"/>
          <p14:tracePt t="8636" x="3906838" y="3968750"/>
          <p14:tracePt t="8638" x="3906838" y="3962400"/>
          <p14:tracePt t="8640" x="3900488" y="3957638"/>
          <p14:tracePt t="8641" x="3900488" y="3951288"/>
          <p14:tracePt t="8643" x="3895725" y="3946525"/>
          <p14:tracePt t="8643" x="3889375" y="3946525"/>
          <p14:tracePt t="8645" x="3889375" y="3940175"/>
          <p14:tracePt t="8646" x="3884613" y="3940175"/>
          <p14:tracePt t="8647" x="3884613" y="3929063"/>
          <p14:tracePt t="8648" x="3878263" y="3924300"/>
          <p14:tracePt t="8649" x="3873500" y="3917950"/>
          <p14:tracePt t="8650" x="3867150" y="3917950"/>
          <p14:tracePt t="8652" x="3867150" y="3913188"/>
          <p14:tracePt t="8654" x="3862388" y="3906838"/>
          <p14:tracePt t="8655" x="3856038" y="3900488"/>
          <p14:tracePt t="8656" x="3849688" y="3895725"/>
          <p14:tracePt t="8658" x="3844925" y="3889375"/>
          <p14:tracePt t="8660" x="3838575" y="3884613"/>
          <p14:tracePt t="8661" x="3833813" y="3884613"/>
          <p14:tracePt t="8662" x="3833813" y="3878263"/>
          <p14:tracePt t="8662" x="3827463" y="3878263"/>
          <p14:tracePt t="8663" x="3827463" y="3873500"/>
          <p14:tracePt t="8664" x="3822700" y="3873500"/>
          <p14:tracePt t="8666" x="3816350" y="3867150"/>
          <p14:tracePt t="8667" x="3811588" y="3862388"/>
          <p14:tracePt t="8669" x="3800475" y="3856038"/>
          <p14:tracePt t="8671" x="3794125" y="3856038"/>
          <p14:tracePt t="8671" x="3794125" y="3851275"/>
          <p14:tracePt t="8673" x="3789363" y="3851275"/>
          <p14:tracePt t="8674" x="3783013" y="3844925"/>
          <p14:tracePt t="8674" x="3776663" y="3838575"/>
          <p14:tracePt t="8676" x="3771900" y="3838575"/>
          <p14:tracePt t="8677" x="3765550" y="3833813"/>
          <p14:tracePt t="8679" x="3760788" y="3833813"/>
          <p14:tracePt t="8681" x="3754438" y="3833813"/>
          <p14:tracePt t="8682" x="3743325" y="3822700"/>
          <p14:tracePt t="8684" x="3732213" y="3822700"/>
          <p14:tracePt t="8686" x="3727450" y="3816350"/>
          <p14:tracePt t="8687" x="3721100" y="3816350"/>
          <p14:tracePt t="8688" x="3721100" y="3811588"/>
          <p14:tracePt t="8689" x="3714750" y="3811588"/>
          <p14:tracePt t="8690" x="3703638" y="3811588"/>
          <p14:tracePt t="8691" x="3703638" y="3805238"/>
          <p14:tracePt t="8692" x="3698875" y="3805238"/>
          <p14:tracePt t="8695" x="3681413" y="3800475"/>
          <p14:tracePt t="8697" x="3676650" y="3800475"/>
          <p14:tracePt t="8698" x="3665538" y="3794125"/>
          <p14:tracePt t="8699" x="3659188" y="3794125"/>
          <p14:tracePt t="8700" x="3654425" y="3794125"/>
          <p14:tracePt t="8701" x="3648075" y="3794125"/>
          <p14:tracePt t="8703" x="3641725" y="3794125"/>
          <p14:tracePt t="8704" x="3636963" y="3794125"/>
          <p14:tracePt t="8705" x="3636963" y="3789363"/>
          <p14:tracePt t="8706" x="3625850" y="3789363"/>
          <p14:tracePt t="8707" x="3614738" y="3789363"/>
          <p14:tracePt t="8709" x="3603625" y="3789363"/>
          <p14:tracePt t="8710" x="3597275" y="3789363"/>
          <p14:tracePt t="8712" x="3586163" y="3789363"/>
          <p14:tracePt t="8714" x="3579813" y="3789363"/>
          <p14:tracePt t="8715" x="3575050" y="3789363"/>
          <p14:tracePt t="8716" x="3575050" y="3783013"/>
          <p14:tracePt t="8717" x="3563938" y="3783013"/>
          <p14:tracePt t="8718" x="3557588" y="3783013"/>
          <p14:tracePt t="8719" x="3552825" y="3783013"/>
          <p14:tracePt t="8719" x="3546475" y="3783013"/>
          <p14:tracePt t="8721" x="3541713" y="3783013"/>
          <p14:tracePt t="8722" x="3535363" y="3783013"/>
          <p14:tracePt t="8723" x="3530600" y="3783013"/>
          <p14:tracePt t="8725" x="3519488" y="3783013"/>
          <p14:tracePt t="8727" x="3513138" y="3783013"/>
          <p14:tracePt t="8728" x="3495675" y="3783013"/>
          <p14:tracePt t="8730" x="3490913" y="3783013"/>
          <p14:tracePt t="8731" x="3484563" y="3783013"/>
          <p14:tracePt t="8732" x="3479800" y="3783013"/>
          <p14:tracePt t="8732" x="3473450" y="3783013"/>
          <p14:tracePt t="8735" x="3462338" y="3783013"/>
          <p14:tracePt t="8736" x="3457575" y="3783013"/>
          <p14:tracePt t="8737" x="3446463" y="3783013"/>
          <p14:tracePt t="8739" x="3440113" y="3783013"/>
          <p14:tracePt t="8740" x="3433763" y="3783013"/>
          <p14:tracePt t="8741" x="3429000" y="3783013"/>
          <p14:tracePt t="8743" x="3417888" y="3783013"/>
          <p14:tracePt t="8744" x="3411538" y="3789363"/>
          <p14:tracePt t="8745" x="3406775" y="3789363"/>
          <p14:tracePt t="8747" x="3395663" y="3789363"/>
          <p14:tracePt t="8748" x="3389313" y="3789363"/>
          <p14:tracePt t="8750" x="3384550" y="3789363"/>
          <p14:tracePt t="8751" x="3378200" y="3794125"/>
          <p14:tracePt t="8752" x="3367088" y="3794125"/>
          <p14:tracePt t="8753" x="3367088" y="3800475"/>
          <p14:tracePt t="8754" x="3360738" y="3800475"/>
          <p14:tracePt t="8755" x="3355975" y="3800475"/>
          <p14:tracePt t="8756" x="3349625" y="3800475"/>
          <p14:tracePt t="8757" x="3344863" y="3800475"/>
          <p14:tracePt t="8758" x="3344863" y="3805238"/>
          <p14:tracePt t="8759" x="3333750" y="3805238"/>
          <p14:tracePt t="8760" x="3322638" y="3805238"/>
          <p14:tracePt t="8761" x="3322638" y="3811588"/>
          <p14:tracePt t="8762" x="3316288" y="3811588"/>
          <p14:tracePt t="8764" x="3311525" y="3811588"/>
          <p14:tracePt t="8765" x="3298825" y="3816350"/>
          <p14:tracePt t="8766" x="3294063" y="3816350"/>
          <p14:tracePt t="8767" x="3287713" y="3816350"/>
          <p14:tracePt t="8768" x="3282950" y="3822700"/>
          <p14:tracePt t="8770" x="3271838" y="3822700"/>
          <p14:tracePt t="8771" x="3265488" y="3827463"/>
          <p14:tracePt t="8772" x="3260725" y="3827463"/>
          <p14:tracePt t="8772" x="3254375" y="3833813"/>
          <p14:tracePt t="8773" x="3249613" y="3833813"/>
          <p14:tracePt t="8774" x="3243263" y="3833813"/>
          <p14:tracePt t="8775" x="3243263" y="3838575"/>
          <p14:tracePt t="8777" x="3238500" y="3838575"/>
          <p14:tracePt t="8778" x="3232150" y="3838575"/>
          <p14:tracePt t="8779" x="3225800" y="3838575"/>
          <p14:tracePt t="8780" x="3221038" y="3844925"/>
          <p14:tracePt t="8780" x="3214688" y="3851275"/>
          <p14:tracePt t="8782" x="3209925" y="3851275"/>
          <p14:tracePt t="8783" x="3203575" y="3851275"/>
          <p14:tracePt t="8783" x="3192463" y="3856038"/>
          <p14:tracePt t="8786" x="3187700" y="3856038"/>
          <p14:tracePt t="8787" x="3181350" y="3862388"/>
          <p14:tracePt t="8787" x="3176588" y="3862388"/>
          <p14:tracePt t="8788" x="3170238" y="3867150"/>
          <p14:tracePt t="8791" x="3159125" y="3867150"/>
          <p14:tracePt t="8793" x="3152775" y="3873500"/>
          <p14:tracePt t="8794" x="3141663" y="3878263"/>
          <p14:tracePt t="8794" x="3136900" y="3878263"/>
          <p14:tracePt t="8797" x="3125788" y="3884613"/>
          <p14:tracePt t="8798" x="3119438" y="3889375"/>
          <p14:tracePt t="8800" x="3108325" y="3889375"/>
          <p14:tracePt t="8801" x="3103563" y="3895725"/>
          <p14:tracePt t="8802" x="3097213" y="3900488"/>
          <p14:tracePt t="8803" x="3090863" y="3900488"/>
          <p14:tracePt t="8805" x="3079750" y="3906838"/>
          <p14:tracePt t="8807" x="3074988" y="3906838"/>
          <p14:tracePt t="8808" x="3068638" y="3913188"/>
          <p14:tracePt t="8809" x="3063875" y="3913188"/>
          <p14:tracePt t="8810" x="3057525" y="3917950"/>
          <p14:tracePt t="8812" x="3052763" y="3924300"/>
          <p14:tracePt t="8813" x="3046413" y="3924300"/>
          <p14:tracePt t="8815" x="3035300" y="3929063"/>
          <p14:tracePt t="8816" x="3028950" y="3935413"/>
          <p14:tracePt t="8818" x="3024188" y="3940175"/>
          <p14:tracePt t="8820" x="3017838" y="3940175"/>
          <p14:tracePt t="8821" x="3013075" y="3946525"/>
          <p14:tracePt t="8822" x="3006725" y="3946525"/>
          <p14:tracePt t="8823" x="3006725" y="3951288"/>
          <p14:tracePt t="8824" x="3001963" y="3951288"/>
          <p14:tracePt t="8825" x="3001963" y="3957638"/>
          <p14:tracePt t="8826" x="2995613" y="3957638"/>
          <p14:tracePt t="8827" x="2990850" y="3962400"/>
          <p14:tracePt t="8828" x="2984500" y="3962400"/>
          <p14:tracePt t="8828" x="2979738" y="3968750"/>
          <p14:tracePt t="8830" x="2973388" y="3973513"/>
          <p14:tracePt t="8833" x="2968625" y="3979863"/>
          <p14:tracePt t="8836" x="2962275" y="3986213"/>
          <p14:tracePt t="8837" x="2955925" y="3986213"/>
          <p14:tracePt t="8838" x="2955925" y="3990975"/>
          <p14:tracePt t="8839" x="2951163" y="3997325"/>
          <p14:tracePt t="8842" x="2944813" y="4002088"/>
          <p14:tracePt t="8844" x="2940050" y="4008438"/>
          <p14:tracePt t="8847" x="2933700" y="4013200"/>
          <p14:tracePt t="8848" x="2928938" y="4019550"/>
          <p14:tracePt t="8850" x="2928938" y="4024313"/>
          <p14:tracePt t="8851" x="2922588" y="4024313"/>
          <p14:tracePt t="8852" x="2922588" y="4030663"/>
          <p14:tracePt t="8854" x="2917825" y="4030663"/>
          <p14:tracePt t="8855" x="2911475" y="4035425"/>
          <p14:tracePt t="8856" x="2911475" y="4041775"/>
          <p14:tracePt t="8858" x="2911475" y="4048125"/>
          <p14:tracePt t="8859" x="2906713" y="4048125"/>
          <p14:tracePt t="8861" x="2906713" y="4052888"/>
          <p14:tracePt t="8864" x="2900363" y="4059238"/>
          <p14:tracePt t="8867" x="2900363" y="4064000"/>
          <p14:tracePt t="8868" x="2900363" y="4070350"/>
          <p14:tracePt t="8870" x="2895600" y="4075113"/>
          <p14:tracePt t="8873" x="2895600" y="4081463"/>
          <p14:tracePt t="8875" x="2889250" y="4081463"/>
          <p14:tracePt t="8876" x="2889250" y="4086225"/>
          <p14:tracePt t="8877" x="2889250" y="4092575"/>
          <p14:tracePt t="8879" x="2889250" y="4097338"/>
          <p14:tracePt t="8882" x="2889250" y="4103688"/>
          <p14:tracePt t="8884" x="2889250" y="4108450"/>
          <p14:tracePt t="8886" x="2889250" y="4114800"/>
          <p14:tracePt t="8888" x="2889250" y="4121150"/>
          <p14:tracePt t="8891" x="2889250" y="4125913"/>
          <p14:tracePt t="8894" x="2889250" y="4132263"/>
          <p14:tracePt t="8895" x="2889250" y="4137025"/>
          <p14:tracePt t="8898" x="2889250" y="4143375"/>
          <p14:tracePt t="8899" x="2889250" y="4148138"/>
          <p14:tracePt t="8902" x="2889250" y="4154488"/>
          <p14:tracePt t="8904" x="2889250" y="4159250"/>
          <p14:tracePt t="8910" x="2895600" y="4170363"/>
          <p14:tracePt t="8912" x="2900363" y="4176713"/>
          <p14:tracePt t="8913" x="2900363" y="4181475"/>
          <p14:tracePt t="8916" x="2906713" y="4187825"/>
          <p14:tracePt t="8918" x="2906713" y="4194175"/>
          <p14:tracePt t="8919" x="2911475" y="4194175"/>
          <p14:tracePt t="8920" x="2911475" y="4198938"/>
          <p14:tracePt t="8922" x="2911475" y="4205288"/>
          <p14:tracePt t="8923" x="2917825" y="4205288"/>
          <p14:tracePt t="8925" x="2922588" y="4210050"/>
          <p14:tracePt t="8928" x="2922588" y="4216400"/>
          <p14:tracePt t="8929" x="2928938" y="4216400"/>
          <p14:tracePt t="8930" x="2933700" y="4216400"/>
          <p14:tracePt t="8931" x="2933700" y="4221163"/>
          <p14:tracePt t="8932" x="2933700" y="4227513"/>
          <p14:tracePt t="8932" x="2940050" y="4227513"/>
          <p14:tracePt t="8934" x="2944813" y="4232275"/>
          <p14:tracePt t="8938" x="2955925" y="4243388"/>
          <p14:tracePt t="8939" x="2962275" y="4243388"/>
          <p14:tracePt t="8941" x="2968625" y="4249738"/>
          <p14:tracePt t="8944" x="2973388" y="4256088"/>
          <p14:tracePt t="8945" x="2979738" y="4256088"/>
          <p14:tracePt t="8947" x="2984500" y="4256088"/>
          <p14:tracePt t="8948" x="2984500" y="4260850"/>
          <p14:tracePt t="8948" x="2995613" y="4267200"/>
          <p14:tracePt t="8951" x="3001963" y="4267200"/>
          <p14:tracePt t="8952" x="3006725" y="4267200"/>
          <p14:tracePt t="8953" x="3006725" y="4271963"/>
          <p14:tracePt t="8954" x="3017838" y="4271963"/>
          <p14:tracePt t="8956" x="3024188" y="4278313"/>
          <p14:tracePt t="8957" x="3035300" y="4283075"/>
          <p14:tracePt t="8958" x="3041650" y="4283075"/>
          <p14:tracePt t="8959" x="3046413" y="4283075"/>
          <p14:tracePt t="8960" x="3052763" y="4289425"/>
          <p14:tracePt t="8961" x="3057525" y="4289425"/>
          <p14:tracePt t="8962" x="3063875" y="4294188"/>
          <p14:tracePt t="8964" x="3074988" y="4294188"/>
          <p14:tracePt t="8965" x="3079750" y="4294188"/>
          <p14:tracePt t="8965" x="3086100" y="4300538"/>
          <p14:tracePt t="8967" x="3097213" y="4305300"/>
          <p14:tracePt t="8968" x="3103563" y="4305300"/>
          <p14:tracePt t="8969" x="3108325" y="4305300"/>
          <p14:tracePt t="8970" x="3114675" y="4305300"/>
          <p14:tracePt t="8971" x="3125788" y="4311650"/>
          <p14:tracePt t="8973" x="3130550" y="4311650"/>
          <p14:tracePt t="8974" x="3141663" y="4316413"/>
          <p14:tracePt t="8976" x="3152775" y="4316413"/>
          <p14:tracePt t="8977" x="3159125" y="4316413"/>
          <p14:tracePt t="8978" x="3170238" y="4322763"/>
          <p14:tracePt t="8980" x="3181350" y="4329113"/>
          <p14:tracePt t="8981" x="3187700" y="4329113"/>
          <p14:tracePt t="8982" x="3192463" y="4329113"/>
          <p14:tracePt t="8983" x="3203575" y="4329113"/>
          <p14:tracePt t="8985" x="3214688" y="4333875"/>
          <p14:tracePt t="8987" x="3225800" y="4333875"/>
          <p14:tracePt t="8988" x="3232150" y="4333875"/>
          <p14:tracePt t="8990" x="3243263" y="4340225"/>
          <p14:tracePt t="8993" x="3265488" y="4340225"/>
          <p14:tracePt t="8994" x="3271838" y="4340225"/>
          <p14:tracePt t="8996" x="3282950" y="4340225"/>
          <p14:tracePt t="8998" x="3287713" y="4340225"/>
          <p14:tracePt t="8999" x="3298825" y="4344988"/>
          <p14:tracePt t="9000" x="3305175" y="4344988"/>
          <p14:tracePt t="9001" x="3311525" y="4344988"/>
          <p14:tracePt t="9001" x="3322638" y="4344988"/>
          <p14:tracePt t="9002" x="3327400" y="4351338"/>
          <p14:tracePt t="9004" x="3333750" y="4351338"/>
          <p14:tracePt t="9005" x="3338513" y="4351338"/>
          <p14:tracePt t="9006" x="3344863" y="4351338"/>
          <p14:tracePt t="9007" x="3349625" y="4351338"/>
          <p14:tracePt t="9009" x="3360738" y="4351338"/>
          <p14:tracePt t="9010" x="3367088" y="4351338"/>
          <p14:tracePt t="9010" x="3371850" y="4351338"/>
          <p14:tracePt t="9014" x="3389313" y="4351338"/>
          <p14:tracePt t="9015" x="3395663" y="4356100"/>
          <p14:tracePt t="9016" x="3400425" y="4356100"/>
          <p14:tracePt t="9018" x="3406775" y="4356100"/>
          <p14:tracePt t="9019" x="3411538" y="4356100"/>
          <p14:tracePt t="9020" x="3422650" y="4356100"/>
          <p14:tracePt t="9022" x="3429000" y="4356100"/>
          <p14:tracePt t="9023" x="3433763" y="4356100"/>
          <p14:tracePt t="9024" x="3440113" y="4356100"/>
          <p14:tracePt t="9026" x="3446463" y="4356100"/>
          <p14:tracePt t="9028" x="3457575" y="4362450"/>
          <p14:tracePt t="9029" x="3462338" y="4362450"/>
          <p14:tracePt t="9030" x="3468688" y="4362450"/>
          <p14:tracePt t="9032" x="3479800" y="4362450"/>
          <p14:tracePt t="9033" x="3484563" y="4362450"/>
          <p14:tracePt t="9035" x="3490913" y="4367213"/>
          <p14:tracePt t="9035" x="3495675" y="4367213"/>
          <p14:tracePt t="9038" x="3502025" y="4367213"/>
          <p14:tracePt t="9040" x="3506788" y="4367213"/>
          <p14:tracePt t="9041" x="3513138" y="4367213"/>
          <p14:tracePt t="9042" x="3519488" y="4367213"/>
          <p14:tracePt t="9045" x="3524250" y="4367213"/>
          <p14:tracePt t="9045" x="3530600" y="4367213"/>
          <p14:tracePt t="9048" x="3535363" y="4367213"/>
          <p14:tracePt t="9050" x="3541713" y="4367213"/>
          <p14:tracePt t="9051" x="3552825" y="4367213"/>
          <p14:tracePt t="9055" x="3557588" y="4373563"/>
          <p14:tracePt t="9057" x="3563938" y="4373563"/>
          <p14:tracePt t="9059" x="3568700" y="4373563"/>
          <p14:tracePt t="9060" x="3575050" y="4373563"/>
          <p14:tracePt t="9063" x="3579813" y="4373563"/>
          <p14:tracePt t="9065" x="3586163" y="4373563"/>
          <p14:tracePt t="9068" x="3592513" y="4373563"/>
          <p14:tracePt t="9069" x="3597275" y="4373563"/>
          <p14:tracePt t="9072" x="3603625" y="4373563"/>
          <p14:tracePt t="9075" x="3608388" y="4373563"/>
          <p14:tracePt t="9078" x="3614738" y="4373563"/>
          <p14:tracePt t="9079" x="3619500" y="4373563"/>
          <p14:tracePt t="9082" x="3625850" y="4373563"/>
          <p14:tracePt t="9085" x="3630613" y="4373563"/>
          <p14:tracePt t="9089" x="3636963" y="4373563"/>
          <p14:tracePt t="9092" x="3641725" y="4373563"/>
          <p14:tracePt t="9094" x="3648075" y="4373563"/>
          <p14:tracePt t="9096" x="3654425" y="4373563"/>
          <p14:tracePt t="9100" x="3659188" y="4373563"/>
          <p14:tracePt t="9103" x="3665538" y="4373563"/>
          <p14:tracePt t="9105" x="3670300" y="4373563"/>
          <p14:tracePt t="9108" x="3676650" y="4373563"/>
          <p14:tracePt t="9111" x="3681413" y="4373563"/>
          <p14:tracePt t="9114" x="3687763" y="4373563"/>
          <p14:tracePt t="9115" x="3692525" y="4373563"/>
          <p14:tracePt t="9119" x="3698875" y="4373563"/>
          <p14:tracePt t="9121" x="3703638" y="4373563"/>
          <p14:tracePt t="9124" x="3709988" y="4373563"/>
          <p14:tracePt t="9125" x="3714750" y="4373563"/>
          <p14:tracePt t="9128" x="3721100" y="4373563"/>
          <p14:tracePt t="9130" x="3727450" y="4373563"/>
          <p14:tracePt t="9133" x="3732213" y="4373563"/>
          <p14:tracePt t="9134" x="3738563" y="4373563"/>
          <p14:tracePt t="9136" x="3743325" y="4373563"/>
          <p14:tracePt t="9137" x="3749675" y="4373563"/>
          <p14:tracePt t="9139" x="3754438" y="4373563"/>
          <p14:tracePt t="9141" x="3760788" y="4373563"/>
          <p14:tracePt t="9143" x="3765550" y="4373563"/>
          <p14:tracePt t="9145" x="3771900" y="4373563"/>
          <p14:tracePt t="9147" x="3776663" y="4367213"/>
          <p14:tracePt t="9148" x="3783013" y="4367213"/>
          <p14:tracePt t="9148" x="3789363" y="4367213"/>
          <p14:tracePt t="9151" x="3794125" y="4367213"/>
          <p14:tracePt t="9152" x="3800475" y="4367213"/>
          <p14:tracePt t="9154" x="3805238" y="4367213"/>
          <p14:tracePt t="9154" x="3811588" y="4367213"/>
          <p14:tracePt t="9156" x="3811588" y="4362450"/>
          <p14:tracePt t="9157" x="3816350" y="4362450"/>
          <p14:tracePt t="9157" x="3822700" y="4362450"/>
          <p14:tracePt t="9159" x="3827463" y="4362450"/>
          <p14:tracePt t="9161" x="3838575" y="4362450"/>
          <p14:tracePt t="9163" x="3844925" y="4362450"/>
          <p14:tracePt t="9165" x="3849688" y="4362450"/>
          <p14:tracePt t="9166" x="3862388" y="4362450"/>
          <p14:tracePt t="9168" x="3867150" y="4362450"/>
          <p14:tracePt t="9169" x="3873500" y="4362450"/>
          <p14:tracePt t="9170" x="3878263" y="4356100"/>
          <p14:tracePt t="9171" x="3884613" y="4356100"/>
          <p14:tracePt t="9173" x="3895725" y="4356100"/>
          <p14:tracePt t="9174" x="3900488" y="4356100"/>
          <p14:tracePt t="9175" x="3906838" y="4356100"/>
          <p14:tracePt t="9177" x="3917950" y="4356100"/>
          <p14:tracePt t="9178" x="3922713" y="4356100"/>
          <p14:tracePt t="9179" x="3929063" y="4356100"/>
          <p14:tracePt t="9181" x="3935413" y="4356100"/>
          <p14:tracePt t="9182" x="3946525" y="4356100"/>
          <p14:tracePt t="9183" x="3951288" y="4356100"/>
          <p14:tracePt t="9185" x="3962400" y="4351338"/>
          <p14:tracePt t="9187" x="3968750" y="4351338"/>
          <p14:tracePt t="9188" x="3984625" y="4351338"/>
          <p14:tracePt t="9189" x="3990975" y="4351338"/>
          <p14:tracePt t="9191" x="4002088" y="4344988"/>
          <p14:tracePt t="9192" x="4008438" y="4344988"/>
          <p14:tracePt t="9193" x="4013200" y="4344988"/>
          <p14:tracePt t="9194" x="4019550" y="4344988"/>
          <p14:tracePt t="9195" x="4024313" y="4344988"/>
          <p14:tracePt t="9196" x="4030663" y="4344988"/>
          <p14:tracePt t="9197" x="4041775" y="4344988"/>
          <p14:tracePt t="9198" x="4046538" y="4344988"/>
          <p14:tracePt t="9199" x="4052888" y="4344988"/>
          <p14:tracePt t="9199" x="4057650" y="4344988"/>
          <p14:tracePt t="9201" x="4075113" y="4344988"/>
          <p14:tracePt t="9202" x="4081463" y="4344988"/>
          <p14:tracePt t="9203" x="4086225" y="4344988"/>
          <p14:tracePt t="9204" x="4092575" y="4344988"/>
          <p14:tracePt t="9205" x="4103688" y="4344988"/>
          <p14:tracePt t="9206" x="4108450" y="4344988"/>
          <p14:tracePt t="9207" x="4114800" y="4344988"/>
          <p14:tracePt t="9208" x="4125913" y="4344988"/>
          <p14:tracePt t="9209" x="4130675" y="4344988"/>
          <p14:tracePt t="9210" x="4137025" y="4344988"/>
          <p14:tracePt t="9211" x="4143375" y="4344988"/>
          <p14:tracePt t="9212" x="4154488" y="4344988"/>
          <p14:tracePt t="9213" x="4159250" y="4344988"/>
          <p14:tracePt t="9214" x="4165600" y="4344988"/>
          <p14:tracePt t="9215" x="4170363" y="4344988"/>
          <p14:tracePt t="9216" x="4187825" y="4344988"/>
          <p14:tracePt t="9217" x="4192588" y="4344988"/>
          <p14:tracePt t="9218" x="4210050" y="4344988"/>
          <p14:tracePt t="9218" x="4216400" y="4344988"/>
          <p14:tracePt t="9220" x="4227513" y="4340225"/>
          <p14:tracePt t="9221" x="4232275" y="4340225"/>
          <p14:tracePt t="9222" x="4238625" y="4340225"/>
          <p14:tracePt t="9223" x="4243388" y="4340225"/>
          <p14:tracePt t="9224" x="4254500" y="4340225"/>
          <p14:tracePt t="9225" x="4260850" y="4340225"/>
          <p14:tracePt t="9226" x="4265613" y="4340225"/>
          <p14:tracePt t="9227" x="4289425" y="4340225"/>
          <p14:tracePt t="9228" x="4294188" y="4340225"/>
          <p14:tracePt t="9230" x="4311650" y="4340225"/>
          <p14:tracePt t="9231" x="4316413" y="4340225"/>
          <p14:tracePt t="9232" x="4327525" y="4340225"/>
          <p14:tracePt t="9233" x="4344988" y="4340225"/>
          <p14:tracePt t="9234" x="4351338" y="4340225"/>
          <p14:tracePt t="9235" x="4356100" y="4340225"/>
          <p14:tracePt t="9236" x="4362450" y="4340225"/>
          <p14:tracePt t="9236" x="4373563" y="4340225"/>
          <p14:tracePt t="9238" x="4378325" y="4340225"/>
          <p14:tracePt t="9239" x="4384675" y="4340225"/>
          <p14:tracePt t="9240" x="4406900" y="4340225"/>
          <p14:tracePt t="9240" x="4418013" y="4340225"/>
          <p14:tracePt t="9243" x="4429125" y="4340225"/>
          <p14:tracePt t="9244" x="4435475" y="4340225"/>
          <p14:tracePt t="9245" x="4446588" y="4340225"/>
          <p14:tracePt t="9246" x="4462463" y="4340225"/>
          <p14:tracePt t="9247" x="4468813" y="4340225"/>
          <p14:tracePt t="9248" x="4473575" y="4340225"/>
          <p14:tracePt t="9249" x="4479925" y="4340225"/>
          <p14:tracePt t="9250" x="4491038" y="4340225"/>
          <p14:tracePt t="9251" x="4513263" y="4340225"/>
          <p14:tracePt t="9251" x="4519613" y="4340225"/>
          <p14:tracePt t="9252" x="4524375" y="4340225"/>
          <p14:tracePt t="9253" x="4535488" y="4340225"/>
          <p14:tracePt t="9255" x="4541838" y="4340225"/>
          <p14:tracePt t="9256" x="4548188" y="4340225"/>
          <p14:tracePt t="9257" x="4564063" y="4340225"/>
          <p14:tracePt t="9257" x="4570413" y="4340225"/>
          <p14:tracePt t="9258" x="4581525" y="4340225"/>
          <p14:tracePt t="9260" x="4586288" y="4340225"/>
          <p14:tracePt t="9260" x="4592638" y="4340225"/>
          <p14:tracePt t="9262" x="4603750" y="4340225"/>
          <p14:tracePt t="9264" x="4632325" y="4340225"/>
          <p14:tracePt t="9265" x="4637088" y="4340225"/>
          <p14:tracePt t="9266" x="4643438" y="4340225"/>
          <p14:tracePt t="9267" x="4654550" y="4340225"/>
          <p14:tracePt t="9267" x="4659313" y="4340225"/>
          <p14:tracePt t="9269" x="4665663" y="4333875"/>
          <p14:tracePt t="9270" x="4676775" y="4333875"/>
          <p14:tracePt t="9271" x="4687888" y="4333875"/>
          <p14:tracePt t="9273" x="4699000" y="4333875"/>
          <p14:tracePt t="9274" x="4705350" y="4333875"/>
          <p14:tracePt t="9275" x="4716463" y="4333875"/>
          <p14:tracePt t="9276" x="4721225" y="4333875"/>
          <p14:tracePt t="9278" x="4738688" y="4333875"/>
          <p14:tracePt t="9279" x="4749800" y="4333875"/>
          <p14:tracePt t="9281" x="4760913" y="4333875"/>
          <p14:tracePt t="9282" x="4772025" y="4333875"/>
          <p14:tracePt t="9283" x="4778375" y="4333875"/>
          <p14:tracePt t="9284" x="4783138" y="4333875"/>
          <p14:tracePt t="9285" x="4789488" y="4333875"/>
          <p14:tracePt t="9286" x="4800600" y="4333875"/>
          <p14:tracePt t="9286" x="4805363" y="4333875"/>
          <p14:tracePt t="9288" x="4822825" y="4333875"/>
          <p14:tracePt t="9290" x="4829175" y="4333875"/>
          <p14:tracePt t="9291" x="4833938" y="4333875"/>
          <p14:tracePt t="9292" x="4840288" y="4333875"/>
          <p14:tracePt t="9293" x="4845050" y="4333875"/>
          <p14:tracePt t="9293" x="4851400" y="4333875"/>
          <p14:tracePt t="9294" x="4862513" y="4333875"/>
          <p14:tracePt t="9297" x="4873625" y="4333875"/>
          <p14:tracePt t="9299" x="4878388" y="4333875"/>
          <p14:tracePt t="9299" x="4884738" y="4333875"/>
          <p14:tracePt t="9300" x="4895850" y="4333875"/>
          <p14:tracePt t="9301" x="4902200" y="4333875"/>
          <p14:tracePt t="9302" x="4906963" y="4333875"/>
          <p14:tracePt t="9303" x="4913313" y="4333875"/>
          <p14:tracePt t="9306" x="4924425" y="4333875"/>
          <p14:tracePt t="9307" x="4929188" y="4333875"/>
          <p14:tracePt t="9308" x="4935538" y="4333875"/>
          <p14:tracePt t="9309" x="4940300" y="4333875"/>
          <p14:tracePt t="9310" x="4951413" y="4333875"/>
          <p14:tracePt t="9312" x="4964113" y="4333875"/>
          <p14:tracePt t="9313" x="4968875" y="4333875"/>
          <p14:tracePt t="9314" x="4975225" y="4333875"/>
          <p14:tracePt t="9315" x="4979988" y="4333875"/>
          <p14:tracePt t="9317" x="4986338" y="4333875"/>
          <p14:tracePt t="9318" x="4991100" y="4333875"/>
          <p14:tracePt t="9319" x="4997450" y="4333875"/>
          <p14:tracePt t="9320" x="5002213" y="4333875"/>
          <p14:tracePt t="9321" x="5008563" y="4333875"/>
          <p14:tracePt t="9322" x="5013325" y="4333875"/>
          <p14:tracePt t="9323" x="5019675" y="4333875"/>
          <p14:tracePt t="9325" x="5024438" y="4333875"/>
          <p14:tracePt t="9328" x="5037138" y="4333875"/>
          <p14:tracePt t="9329" x="5048250" y="4333875"/>
          <p14:tracePt t="9331" x="5053013" y="4333875"/>
          <p14:tracePt t="9332" x="5059363" y="4333875"/>
          <p14:tracePt t="9334" x="5070475" y="4333875"/>
          <p14:tracePt t="9336" x="5075238" y="4333875"/>
          <p14:tracePt t="9338" x="5081588" y="4333875"/>
          <p14:tracePt t="9339" x="5086350" y="4333875"/>
          <p14:tracePt t="9340" x="5092700" y="4333875"/>
          <p14:tracePt t="9340" x="5099050" y="4333875"/>
          <p14:tracePt t="9343" x="5103813" y="4333875"/>
          <p14:tracePt t="9344" x="5110163" y="4340225"/>
          <p14:tracePt t="9347" x="5114925" y="4340225"/>
          <p14:tracePt t="9348" x="5121275" y="4340225"/>
          <p14:tracePt t="9349" x="5126038" y="4340225"/>
          <p14:tracePt t="9350" x="5132388" y="4340225"/>
          <p14:tracePt t="9353" x="5137150" y="4340225"/>
          <p14:tracePt t="9356" x="5143500" y="4340225"/>
          <p14:tracePt t="9358" x="5148263" y="4340225"/>
          <p14:tracePt t="9361" x="5154613" y="4340225"/>
          <p14:tracePt t="9363" x="5159375" y="4340225"/>
          <p14:tracePt t="9366" x="5165725" y="4340225"/>
          <p14:tracePt t="9368" x="5172075" y="4340225"/>
          <p14:tracePt t="9371" x="5176838" y="4340225"/>
          <p14:tracePt t="9376" x="5183188" y="4340225"/>
          <p14:tracePt t="9380" x="5187950" y="4340225"/>
          <p14:tracePt t="9383" x="5194300" y="4340225"/>
          <p14:tracePt t="9391" x="5199063" y="4340225"/>
          <p14:tracePt t="9409" x="5205413" y="4340225"/>
          <p14:tracePt t="9417" x="5205413" y="4344988"/>
          <p14:tracePt t="9434" x="5210175" y="4344988"/>
          <p14:tracePt t="9452" x="5216525" y="4344988"/>
          <p14:tracePt t="9459" x="5221288" y="4344988"/>
          <p14:tracePt t="9471" x="5227638" y="4344988"/>
          <p14:tracePt t="9482" x="5232400" y="4344988"/>
          <p14:tracePt t="9493" x="5238750" y="4344988"/>
          <p14:tracePt t="9499" x="5245100" y="4344988"/>
          <p14:tracePt t="9509" x="5249863" y="4344988"/>
          <p14:tracePt t="9518" x="5256213" y="4344988"/>
          <p14:tracePt t="9525" x="5260975" y="4344988"/>
          <p14:tracePt t="9528" x="5267325" y="4344988"/>
          <p14:tracePt t="9534" x="5272088" y="4344988"/>
          <p14:tracePt t="9539" x="5278438" y="4344988"/>
          <p14:tracePt t="9544" x="5283200" y="4340225"/>
          <p14:tracePt t="9547" x="5289550" y="4340225"/>
          <p14:tracePt t="9552" x="5294313" y="4340225"/>
          <p14:tracePt t="9554" x="5294313" y="4333875"/>
          <p14:tracePt t="9556" x="5300663" y="4333875"/>
          <p14:tracePt t="9561" x="5307013" y="4333875"/>
          <p14:tracePt t="9563" x="5311775" y="4333875"/>
          <p14:tracePt t="9567" x="5318125" y="4333875"/>
          <p14:tracePt t="9570" x="5318125" y="4329113"/>
          <p14:tracePt t="9571" x="5322888" y="4329113"/>
          <p14:tracePt t="9577" x="5329238" y="4329113"/>
          <p14:tracePt t="9578" x="5334000" y="4329113"/>
          <p14:tracePt t="9582" x="5340350" y="4322763"/>
          <p14:tracePt t="9587" x="5345113" y="4322763"/>
          <p14:tracePt t="9592" x="5351463" y="4322763"/>
          <p14:tracePt t="9593" x="5356225" y="4316413"/>
          <p14:tracePt t="9598" x="5356225" y="4311650"/>
          <p14:tracePt t="9599" x="5362575" y="4311650"/>
          <p14:tracePt t="9604" x="5367338" y="4311650"/>
          <p14:tracePt t="9608" x="5367338" y="4305300"/>
          <p14:tracePt t="9612" x="5373688" y="4305300"/>
          <p14:tracePt t="9613" x="5380038" y="4305300"/>
          <p14:tracePt t="9618" x="5380038" y="4300538"/>
          <p14:tracePt t="9619" x="5384800" y="4300538"/>
          <p14:tracePt t="9625" x="5391150" y="4300538"/>
          <p14:tracePt t="9629" x="5391150" y="4294188"/>
          <p14:tracePt t="9632" x="5395913" y="4294188"/>
          <p14:tracePt t="9635" x="5395913" y="4289425"/>
          <p14:tracePt t="9639" x="5402263" y="4289425"/>
          <p14:tracePt t="9643" x="5407025" y="4289425"/>
          <p14:tracePt t="9649" x="5407025" y="4283075"/>
          <p14:tracePt t="9653" x="5413375" y="4283075"/>
          <p14:tracePt t="9662" x="5413375" y="4278313"/>
          <p14:tracePt t="9662" x="5418138" y="4278313"/>
          <p14:tracePt t="9673" x="5424488" y="4278313"/>
          <p14:tracePt t="9674" x="5424488" y="4271963"/>
          <p14:tracePt t="9678" x="5429250" y="4271963"/>
          <p14:tracePt t="9686" x="5429250" y="4267200"/>
          <p14:tracePt t="9689" x="5435600" y="4267200"/>
          <p14:tracePt t="9692" x="5435600" y="4260850"/>
          <p14:tracePt t="9699" x="5440363" y="4260850"/>
          <p14:tracePt t="9703" x="5440363" y="4256088"/>
          <p14:tracePt t="9709" x="5446713" y="4256088"/>
          <p14:tracePt t="9712" x="5446713" y="4249738"/>
          <p14:tracePt t="9713" x="5453063" y="4249738"/>
          <p14:tracePt t="9720" x="5453063" y="4243388"/>
          <p14:tracePt t="9721" x="5457825" y="4243388"/>
          <p14:tracePt t="9725" x="5457825" y="4238625"/>
          <p14:tracePt t="9730" x="5464175" y="4238625"/>
          <p14:tracePt t="9732" x="5464175" y="4232275"/>
          <p14:tracePt t="9737" x="5468938" y="4232275"/>
          <p14:tracePt t="9739" x="5468938" y="4227513"/>
          <p14:tracePt t="9741" x="5475288" y="4227513"/>
          <p14:tracePt t="9747" x="5475288" y="4221163"/>
          <p14:tracePt t="9748" x="5480050" y="4221163"/>
          <p14:tracePt t="9750" x="5480050" y="4216400"/>
          <p14:tracePt t="9756" x="5486400" y="4210050"/>
          <p14:tracePt t="9764" x="5491163" y="4205288"/>
          <p14:tracePt t="9767" x="5497513" y="4205288"/>
          <p14:tracePt t="9767" x="5497513" y="4198938"/>
          <p14:tracePt t="9770" x="5497513" y="4194175"/>
          <p14:tracePt t="9774" x="5502275" y="4194175"/>
          <p14:tracePt t="9776" x="5502275" y="4187825"/>
          <p14:tracePt t="9781" x="5502275" y="4181475"/>
          <p14:tracePt t="9782" x="5508625" y="4181475"/>
          <p14:tracePt t="9786" x="5508625" y="4176713"/>
          <p14:tracePt t="9788" x="5508625" y="4170363"/>
          <p14:tracePt t="9789" x="5514975" y="4170363"/>
          <p14:tracePt t="9792" x="5514975" y="4165600"/>
          <p14:tracePt t="9794" x="5519738" y="4165600"/>
          <p14:tracePt t="9797" x="5519738" y="4159250"/>
          <p14:tracePt t="9802" x="5519738" y="4154488"/>
          <p14:tracePt t="9804" x="5519738" y="4148138"/>
          <p14:tracePt t="9805" x="5526088" y="4148138"/>
          <p14:tracePt t="9809" x="5526088" y="4143375"/>
          <p14:tracePt t="9814" x="5526088" y="4137025"/>
          <p14:tracePt t="9819" x="5526088" y="4132263"/>
          <p14:tracePt t="9822" x="5526088" y="4125913"/>
          <p14:tracePt t="9826" x="5526088" y="4121150"/>
          <p14:tracePt t="9831" x="5526088" y="4114800"/>
          <p14:tracePt t="9836" x="5526088" y="4108450"/>
          <p14:tracePt t="9838" x="5526088" y="4103688"/>
          <p14:tracePt t="9842" x="5526088" y="4097338"/>
          <p14:tracePt t="9846" x="5526088" y="4092575"/>
          <p14:tracePt t="9850" x="5526088" y="4086225"/>
          <p14:tracePt t="9853" x="5526088" y="4081463"/>
          <p14:tracePt t="9854" x="5526088" y="4075113"/>
          <p14:tracePt t="9858" x="5526088" y="4070350"/>
          <p14:tracePt t="9862" x="5519738" y="4064000"/>
          <p14:tracePt t="9865" x="5519738" y="4059238"/>
          <p14:tracePt t="9866" x="5514975" y="4059238"/>
          <p14:tracePt t="9867" x="5514975" y="4052888"/>
          <p14:tracePt t="9870" x="5514975" y="4048125"/>
          <p14:tracePt t="9871" x="5508625" y="4048125"/>
          <p14:tracePt t="9873" x="5508625" y="4041775"/>
          <p14:tracePt t="9876" x="5502275" y="4041775"/>
          <p14:tracePt t="9877" x="5502275" y="4035425"/>
          <p14:tracePt t="9879" x="5502275" y="4030663"/>
          <p14:tracePt t="9882" x="5497513" y="4030663"/>
          <p14:tracePt t="9883" x="5497513" y="4024313"/>
          <p14:tracePt t="9884" x="5491163" y="4024313"/>
          <p14:tracePt t="9887" x="5491163" y="4019550"/>
          <p14:tracePt t="9888" x="5486400" y="4019550"/>
          <p14:tracePt t="9890" x="5486400" y="4013200"/>
          <p14:tracePt t="9892" x="5486400" y="4008438"/>
          <p14:tracePt t="9893" x="5480050" y="4008438"/>
          <p14:tracePt t="9896" x="5480050" y="4002088"/>
          <p14:tracePt t="9897" x="5475288" y="4002088"/>
          <p14:tracePt t="9899" x="5468938" y="4002088"/>
          <p14:tracePt t="9901" x="5468938" y="3997325"/>
          <p14:tracePt t="9903" x="5464175" y="3997325"/>
          <p14:tracePt t="9906" x="5464175" y="3990975"/>
          <p14:tracePt t="9910" x="5457825" y="3986213"/>
          <p14:tracePt t="9911" x="5453063" y="3986213"/>
          <p14:tracePt t="9913" x="5446713" y="3986213"/>
          <p14:tracePt t="9914" x="5446713" y="3979863"/>
          <p14:tracePt t="9917" x="5440363" y="3979863"/>
          <p14:tracePt t="9919" x="5435600" y="3973513"/>
          <p14:tracePt t="9923" x="5429250" y="3973513"/>
          <p14:tracePt t="9924" x="5424488" y="3973513"/>
          <p14:tracePt t="9926" x="5424488" y="3968750"/>
          <p14:tracePt t="9927" x="5418138" y="3968750"/>
          <p14:tracePt t="9927" x="5418138" y="3962400"/>
          <p14:tracePt t="9930" x="5413375" y="3962400"/>
          <p14:tracePt t="9932" x="5407025" y="3962400"/>
          <p14:tracePt t="9934" x="5402263" y="3962400"/>
          <p14:tracePt t="9935" x="5402263" y="3957638"/>
          <p14:tracePt t="9936" x="5395913" y="3957638"/>
          <p14:tracePt t="9939" x="5391150" y="3957638"/>
          <p14:tracePt t="9941" x="5380038" y="3951288"/>
          <p14:tracePt t="9945" x="5373688" y="3951288"/>
          <p14:tracePt t="9946" x="5367338" y="3951288"/>
          <p14:tracePt t="9947" x="5367338" y="3946525"/>
          <p14:tracePt t="9948" x="5362575" y="3946525"/>
          <p14:tracePt t="9949" x="5356225" y="3946525"/>
          <p14:tracePt t="9951" x="5351463" y="3940175"/>
          <p14:tracePt t="9952" x="5345113" y="3940175"/>
          <p14:tracePt t="9955" x="5340350" y="3940175"/>
          <p14:tracePt t="9955" x="5334000" y="3940175"/>
          <p14:tracePt t="9957" x="5329238" y="3935413"/>
          <p14:tracePt t="9959" x="5322888" y="3935413"/>
          <p14:tracePt t="9960" x="5318125" y="3935413"/>
          <p14:tracePt t="9962" x="5311775" y="3935413"/>
          <p14:tracePt t="9963" x="5307013" y="3929063"/>
          <p14:tracePt t="9965" x="5300663" y="3929063"/>
          <p14:tracePt t="9966" x="5294313" y="3929063"/>
          <p14:tracePt t="9967" x="5294313" y="3924300"/>
          <p14:tracePt t="9968" x="5289550" y="3924300"/>
          <p14:tracePt t="9969" x="5283200" y="3924300"/>
          <p14:tracePt t="9969" x="5278438" y="3924300"/>
          <p14:tracePt t="9972" x="5272088" y="3924300"/>
          <p14:tracePt t="9972" x="5267325" y="3917950"/>
          <p14:tracePt t="9974" x="5260975" y="3917950"/>
          <p14:tracePt t="9976" x="5256213" y="3917950"/>
          <p14:tracePt t="9978" x="5249863" y="3917950"/>
          <p14:tracePt t="9980" x="5238750" y="3917950"/>
          <p14:tracePt t="9981" x="5232400" y="3913188"/>
          <p14:tracePt t="9982" x="5227638" y="3913188"/>
          <p14:tracePt t="9983" x="5221288" y="3913188"/>
          <p14:tracePt t="9985" x="5216525" y="3913188"/>
          <p14:tracePt t="9987" x="5210175" y="3913188"/>
          <p14:tracePt t="9988" x="5205413" y="3906838"/>
          <p14:tracePt t="9989" x="5199063" y="3906838"/>
          <p14:tracePt t="9990" x="5194300" y="3906838"/>
          <p14:tracePt t="9994" x="5183188" y="3900488"/>
          <p14:tracePt t="9995" x="5172075" y="3900488"/>
          <p14:tracePt t="9996" x="5165725" y="3900488"/>
          <p14:tracePt t="9998" x="5159375" y="3900488"/>
          <p14:tracePt t="9999" x="5154613" y="3900488"/>
          <p14:tracePt t="10001" x="5148263" y="3900488"/>
          <p14:tracePt t="10002" x="5143500" y="3895725"/>
          <p14:tracePt t="10003" x="5137150" y="3895725"/>
          <p14:tracePt t="10004" x="5132388" y="3895725"/>
          <p14:tracePt t="10007" x="5126038" y="3895725"/>
          <p14:tracePt t="10008" x="5121275" y="3895725"/>
          <p14:tracePt t="10009" x="5114925" y="3895725"/>
          <p14:tracePt t="10009" x="5110163" y="3895725"/>
          <p14:tracePt t="10012" x="5103813" y="3895725"/>
          <p14:tracePt t="10013" x="5099050" y="3889375"/>
          <p14:tracePt t="10015" x="5092700" y="3889375"/>
          <p14:tracePt t="10017" x="5086350" y="3889375"/>
          <p14:tracePt t="10018" x="5075238" y="3889375"/>
          <p14:tracePt t="10020" x="5070475" y="3884613"/>
          <p14:tracePt t="10022" x="5059363" y="3884613"/>
          <p14:tracePt t="10025" x="5053013" y="3884613"/>
          <p14:tracePt t="10026" x="5041900" y="3884613"/>
          <p14:tracePt t="10028" x="5037138" y="3884613"/>
          <p14:tracePt t="10030" x="5030788" y="3884613"/>
          <p14:tracePt t="10031" x="5024438" y="3884613"/>
          <p14:tracePt t="10033" x="5019675" y="3884613"/>
          <p14:tracePt t="10035" x="5013325" y="3884613"/>
          <p14:tracePt t="10037" x="5002213" y="3878263"/>
          <p14:tracePt t="10039" x="4997450" y="3878263"/>
          <p14:tracePt t="10042" x="4986338" y="3878263"/>
          <p14:tracePt t="10043" x="4979988" y="3878263"/>
          <p14:tracePt t="10045" x="4975225" y="3878263"/>
          <p14:tracePt t="10047" x="4968875" y="3878263"/>
          <p14:tracePt t="10048" x="4964113" y="3878263"/>
          <p14:tracePt t="10050" x="4957763" y="3878263"/>
          <p14:tracePt t="10052" x="4951413" y="3878263"/>
          <p14:tracePt t="10053" x="4946650" y="3878263"/>
          <p14:tracePt t="10054" x="4940300" y="3878263"/>
          <p14:tracePt t="10057" x="4935538" y="3878263"/>
          <p14:tracePt t="10059" x="4929188" y="3878263"/>
          <p14:tracePt t="10061" x="4924425" y="3878263"/>
          <p14:tracePt t="10062" x="4918075" y="3878263"/>
          <p14:tracePt t="10065" x="4913313" y="3878263"/>
          <p14:tracePt t="10067" x="4906963" y="3878263"/>
          <p14:tracePt t="10069" x="4902200" y="3878263"/>
          <p14:tracePt t="10072" x="4895850" y="3878263"/>
          <p14:tracePt t="10072" x="4889500" y="3878263"/>
          <p14:tracePt t="10075" x="4884738" y="3878263"/>
          <p14:tracePt t="10077" x="4878388" y="3878263"/>
          <p14:tracePt t="10080" x="4873625" y="3878263"/>
          <p14:tracePt t="10081" x="4867275" y="3878263"/>
          <p14:tracePt t="10084" x="4862513" y="3878263"/>
          <p14:tracePt t="10087" x="4856163" y="3878263"/>
          <p14:tracePt t="10089" x="4851400" y="3878263"/>
          <p14:tracePt t="10090" x="4845050" y="3878263"/>
          <p14:tracePt t="10093" x="4840288" y="3878263"/>
          <p14:tracePt t="10095" x="4833938" y="3878263"/>
          <p14:tracePt t="10098" x="4829175" y="3878263"/>
          <p14:tracePt t="10099" x="4822825" y="3878263"/>
          <p14:tracePt t="10101" x="4816475" y="3878263"/>
          <p14:tracePt t="10104" x="4811713" y="3878263"/>
          <p14:tracePt t="10107" x="4805363" y="3878263"/>
          <p14:tracePt t="10108" x="4800600" y="3878263"/>
          <p14:tracePt t="10110" x="4794250" y="3878263"/>
          <p14:tracePt t="10114" x="4789488" y="3878263"/>
          <p14:tracePt t="10116" x="4783138" y="3878263"/>
          <p14:tracePt t="10117" x="4778375" y="3878263"/>
          <p14:tracePt t="10120" x="4772025" y="3878263"/>
          <p14:tracePt t="10121" x="4767263" y="3884613"/>
          <p14:tracePt t="10124" x="4760913" y="3889375"/>
          <p14:tracePt t="10125" x="4756150" y="3889375"/>
          <p14:tracePt t="10127" x="4749800" y="3889375"/>
          <p14:tracePt t="10129" x="4743450" y="3889375"/>
          <p14:tracePt t="10130" x="4743450" y="3895725"/>
          <p14:tracePt t="10132" x="4732338" y="3895725"/>
          <p14:tracePt t="10135" x="4727575" y="3900488"/>
          <p14:tracePt t="10137" x="4721225" y="3906838"/>
          <p14:tracePt t="10139" x="4716463" y="3906838"/>
          <p14:tracePt t="10141" x="4710113" y="3913188"/>
          <p14:tracePt t="10143" x="4705350" y="3913188"/>
          <p14:tracePt t="10144" x="4699000" y="3913188"/>
          <p14:tracePt t="10146" x="4694238" y="3917950"/>
          <p14:tracePt t="10148" x="4687888" y="3917950"/>
          <p14:tracePt t="10149" x="4687888" y="3924300"/>
          <p14:tracePt t="10151" x="4681538" y="3929063"/>
          <p14:tracePt t="10152" x="4676775" y="3929063"/>
          <p14:tracePt t="10154" x="4670425" y="3935413"/>
          <p14:tracePt t="10156" x="4665663" y="3935413"/>
          <p14:tracePt t="10157" x="4665663" y="3940175"/>
          <p14:tracePt t="10158" x="4659313" y="3940175"/>
          <p14:tracePt t="10160" x="4654550" y="3946525"/>
          <p14:tracePt t="10161" x="4648200" y="3946525"/>
          <p14:tracePt t="10162" x="4648200" y="3951288"/>
          <p14:tracePt t="10164" x="4643438" y="3951288"/>
          <p14:tracePt t="10165" x="4643438" y="3957638"/>
          <p14:tracePt t="10166" x="4637088" y="3957638"/>
          <p14:tracePt t="10167" x="4632325" y="3957638"/>
          <p14:tracePt t="10167" x="4632325" y="3962400"/>
          <p14:tracePt t="10169" x="4625975" y="3962400"/>
          <p14:tracePt t="10170" x="4625975" y="3968750"/>
          <p14:tracePt t="10171" x="4621213" y="3973513"/>
          <p14:tracePt t="10174" x="4614863" y="3979863"/>
          <p14:tracePt t="10175" x="4608513" y="3979863"/>
          <p14:tracePt t="10176" x="4608513" y="3986213"/>
          <p14:tracePt t="10178" x="4603750" y="3990975"/>
          <p14:tracePt t="10181" x="4592638" y="3997325"/>
          <p14:tracePt t="10182" x="4592638" y="4002088"/>
          <p14:tracePt t="10184" x="4586288" y="4008438"/>
          <p14:tracePt t="10185" x="4586288" y="4013200"/>
          <p14:tracePt t="10187" x="4581525" y="4013200"/>
          <p14:tracePt t="10188" x="4581525" y="4019550"/>
          <p14:tracePt t="10190" x="4575175" y="4024313"/>
          <p14:tracePt t="10191" x="4570413" y="4024313"/>
          <p14:tracePt t="10193" x="4570413" y="4030663"/>
          <p14:tracePt t="10194" x="4570413" y="4035425"/>
          <p14:tracePt t="10195" x="4564063" y="4035425"/>
          <p14:tracePt t="10196" x="4564063" y="4041775"/>
          <p14:tracePt t="10198" x="4559300" y="4048125"/>
          <p14:tracePt t="10200" x="4559300" y="4052888"/>
          <p14:tracePt t="10201" x="4552950" y="4052888"/>
          <p14:tracePt t="10202" x="4548188" y="4059238"/>
          <p14:tracePt t="10202" x="4548188" y="4064000"/>
          <p14:tracePt t="10206" x="4548188" y="4070350"/>
          <p14:tracePt t="10206" x="4541838" y="4070350"/>
          <p14:tracePt t="10208" x="4541838" y="4075113"/>
          <p14:tracePt t="10210" x="4541838" y="4081463"/>
          <p14:tracePt t="10211" x="4535488" y="4086225"/>
          <p14:tracePt t="10213" x="4535488" y="4092575"/>
          <p14:tracePt t="10215" x="4535488" y="4097338"/>
          <p14:tracePt t="10216" x="4530725" y="4097338"/>
          <p14:tracePt t="10217" x="4530725" y="4103688"/>
          <p14:tracePt t="10218" x="4530725" y="4108450"/>
          <p14:tracePt t="10219" x="4524375" y="4108450"/>
          <p14:tracePt t="10220" x="4524375" y="4114800"/>
          <p14:tracePt t="10223" x="4524375" y="4121150"/>
          <p14:tracePt t="10225" x="4524375" y="4125913"/>
          <p14:tracePt t="10227" x="4524375" y="4132263"/>
          <p14:tracePt t="10228" x="4519613" y="4132263"/>
          <p14:tracePt t="10230" x="4519613" y="4137025"/>
          <p14:tracePt t="10232" x="4519613" y="4143375"/>
          <p14:tracePt t="10234" x="4519613" y="4148138"/>
          <p14:tracePt t="10235" x="4519613" y="4154488"/>
          <p14:tracePt t="10238" x="4519613" y="4159250"/>
          <p14:tracePt t="10240" x="4519613" y="4165600"/>
          <p14:tracePt t="10243" x="4519613" y="4170363"/>
          <p14:tracePt t="10245" x="4519613" y="4176713"/>
          <p14:tracePt t="10248" x="4519613" y="4181475"/>
          <p14:tracePt t="10251" x="4519613" y="4187825"/>
          <p14:tracePt t="10254" x="4519613" y="4194175"/>
          <p14:tracePt t="10255" x="4519613" y="4198938"/>
          <p14:tracePt t="10259" x="4519613" y="4205288"/>
          <p14:tracePt t="10264" x="4519613" y="4210050"/>
          <p14:tracePt t="10266" x="4524375" y="4216400"/>
          <p14:tracePt t="10267" x="4524375" y="4221163"/>
          <p14:tracePt t="10268" x="4530725" y="4221163"/>
          <p14:tracePt t="10271" x="4530725" y="4227513"/>
          <p14:tracePt t="10275" x="4530725" y="4232275"/>
          <p14:tracePt t="10276" x="4535488" y="4232275"/>
          <p14:tracePt t="10279" x="4535488" y="4238625"/>
          <p14:tracePt t="10280" x="4541838" y="4238625"/>
          <p14:tracePt t="10283" x="4541838" y="4243388"/>
          <p14:tracePt t="10285" x="4541838" y="4249738"/>
          <p14:tracePt t="10286" x="4548188" y="4249738"/>
          <p14:tracePt t="10288" x="4552950" y="4249738"/>
          <p14:tracePt t="10290" x="4552950" y="4256088"/>
          <p14:tracePt t="10292" x="4559300" y="4256088"/>
          <p14:tracePt t="10294" x="4559300" y="4260850"/>
          <p14:tracePt t="10296" x="4564063" y="4260850"/>
          <p14:tracePt t="10298" x="4564063" y="4267200"/>
          <p14:tracePt t="10300" x="4570413" y="4271963"/>
          <p14:tracePt t="10301" x="4575175" y="4271963"/>
          <p14:tracePt t="10305" x="4575175" y="4278313"/>
          <p14:tracePt t="10306" x="4581525" y="4278313"/>
          <p14:tracePt t="10309" x="4586288" y="4278313"/>
          <p14:tracePt t="10309" x="4586288" y="4283075"/>
          <p14:tracePt t="10313" x="4592638" y="4283075"/>
          <p14:tracePt t="10315" x="4597400" y="4289425"/>
          <p14:tracePt t="10317" x="4597400" y="4294188"/>
          <p14:tracePt t="10318" x="4603750" y="4294188"/>
          <p14:tracePt t="10321" x="4608513" y="4294188"/>
          <p14:tracePt t="10323" x="4608513" y="4300538"/>
          <p14:tracePt t="10325" x="4614863" y="4300538"/>
          <p14:tracePt t="10326" x="4621213" y="4300538"/>
          <p14:tracePt t="10328" x="4621213" y="4305300"/>
          <p14:tracePt t="10330" x="4625975" y="4305300"/>
          <p14:tracePt t="10333" x="4632325" y="4305300"/>
          <p14:tracePt t="10334" x="4632325" y="4311650"/>
          <p14:tracePt t="10335" x="4637088" y="4311650"/>
          <p14:tracePt t="10337" x="4643438" y="4316413"/>
          <p14:tracePt t="10340" x="4648200" y="4316413"/>
          <p14:tracePt t="10343" x="4654550" y="4316413"/>
          <p14:tracePt t="10344" x="4654550" y="4322763"/>
          <p14:tracePt t="10345" x="4659313" y="4322763"/>
          <p14:tracePt t="10347" x="4665663" y="4322763"/>
          <p14:tracePt t="10350" x="4670425" y="4329113"/>
          <p14:tracePt t="10352" x="4676775" y="4329113"/>
          <p14:tracePt t="10354" x="4681538" y="4329113"/>
          <p14:tracePt t="10356" x="4687888" y="4329113"/>
          <p14:tracePt t="10358" x="4687888" y="4333875"/>
          <p14:tracePt t="10359" x="4694238" y="4333875"/>
          <p14:tracePt t="10360" x="4699000" y="4333875"/>
          <p14:tracePt t="10362" x="4699000" y="4340225"/>
          <p14:tracePt t="10363" x="4705350" y="4340225"/>
          <p14:tracePt t="10364" x="4710113" y="4340225"/>
          <p14:tracePt t="10367" x="4716463" y="4340225"/>
          <p14:tracePt t="10368" x="4721225" y="4340225"/>
          <p14:tracePt t="10369" x="4721225" y="4344988"/>
          <p14:tracePt t="10371" x="4727575" y="4344988"/>
          <p14:tracePt t="10372" x="4732338" y="4344988"/>
          <p14:tracePt t="10374" x="4738688" y="4344988"/>
          <p14:tracePt t="10375" x="4743450" y="4344988"/>
          <p14:tracePt t="10376" x="4749800" y="4344988"/>
          <p14:tracePt t="10378" x="4756150" y="4344988"/>
          <p14:tracePt t="10378" x="4756150" y="4351338"/>
          <p14:tracePt t="10381" x="4760913" y="4351338"/>
          <p14:tracePt t="10382" x="4767263" y="4351338"/>
          <p14:tracePt t="10383" x="4772025" y="4351338"/>
          <p14:tracePt t="10385" x="4778375" y="4351338"/>
          <p14:tracePt t="10386" x="4783138" y="4351338"/>
          <p14:tracePt t="10387" x="4789488" y="4351338"/>
          <p14:tracePt t="10389" x="4794250" y="4351338"/>
          <p14:tracePt t="10391" x="4800600" y="4356100"/>
          <p14:tracePt t="10392" x="4805363" y="4356100"/>
          <p14:tracePt t="10393" x="4811713" y="4356100"/>
          <p14:tracePt t="10396" x="4822825" y="4356100"/>
          <p14:tracePt t="10397" x="4829175" y="4356100"/>
          <p14:tracePt t="10399" x="4833938" y="4356100"/>
          <p14:tracePt t="10401" x="4840288" y="4356100"/>
          <p14:tracePt t="10403" x="4845050" y="4356100"/>
          <p14:tracePt t="10404" x="4851400" y="4362450"/>
          <p14:tracePt t="10405" x="4856163" y="4362450"/>
          <p14:tracePt t="10407" x="4862513" y="4362450"/>
          <p14:tracePt t="10408" x="4867275" y="4362450"/>
          <p14:tracePt t="10410" x="4878388" y="4362450"/>
          <p14:tracePt t="10411" x="4884738" y="4362450"/>
          <p14:tracePt t="10413" x="4889500" y="4362450"/>
          <p14:tracePt t="10415" x="4902200" y="4362450"/>
          <p14:tracePt t="10417" x="4906963" y="4362450"/>
          <p14:tracePt t="10418" x="4913313" y="4362450"/>
          <p14:tracePt t="10420" x="4918075" y="4362450"/>
          <p14:tracePt t="10421" x="4924425" y="4362450"/>
          <p14:tracePt t="10422" x="4929188" y="4362450"/>
          <p14:tracePt t="10423" x="4935538" y="4362450"/>
          <p14:tracePt t="10424" x="4940300" y="4362450"/>
          <p14:tracePt t="10426" x="4951413" y="4362450"/>
          <p14:tracePt t="10429" x="4957763" y="4362450"/>
          <p14:tracePt t="10430" x="4964113" y="4362450"/>
          <p14:tracePt t="10431" x="4968875" y="4362450"/>
          <p14:tracePt t="10432" x="4975225" y="4362450"/>
          <p14:tracePt t="10432" x="4979988" y="4362450"/>
          <p14:tracePt t="10433" x="4986338" y="4362450"/>
          <p14:tracePt t="10434" x="4991100" y="4362450"/>
          <p14:tracePt t="10437" x="5002213" y="4362450"/>
          <p14:tracePt t="10438" x="5008563" y="4362450"/>
          <p14:tracePt t="10440" x="5013325" y="4362450"/>
          <p14:tracePt t="10440" x="5013325" y="4356100"/>
          <p14:tracePt t="10442" x="5019675" y="4356100"/>
          <p14:tracePt t="10442" x="5024438" y="4356100"/>
          <p14:tracePt t="10445" x="5030788" y="4356100"/>
          <p14:tracePt t="10446" x="5037138" y="4356100"/>
          <p14:tracePt t="10447" x="5041900" y="4356100"/>
          <p14:tracePt t="10448" x="5053013" y="4356100"/>
          <p14:tracePt t="10451" x="5059363" y="4356100"/>
          <p14:tracePt t="10451" x="5064125" y="4356100"/>
          <p14:tracePt t="10453" x="5070475" y="4356100"/>
          <p14:tracePt t="10454" x="5075238" y="4351338"/>
          <p14:tracePt t="10455" x="5081588" y="4351338"/>
          <p14:tracePt t="10457" x="5086350" y="4351338"/>
          <p14:tracePt t="10458" x="5092700" y="4351338"/>
          <p14:tracePt t="10459" x="5099050" y="4351338"/>
          <p14:tracePt t="10461" x="5103813" y="4351338"/>
          <p14:tracePt t="10462" x="5110163" y="4351338"/>
          <p14:tracePt t="10463" x="5114925" y="4351338"/>
          <p14:tracePt t="10465" x="5121275" y="4344988"/>
          <p14:tracePt t="10467" x="5132388" y="4344988"/>
          <p14:tracePt t="10469" x="5137150" y="4344988"/>
          <p14:tracePt t="10469" x="5137150" y="4340225"/>
          <p14:tracePt t="10470" x="5148263" y="4340225"/>
          <p14:tracePt t="10473" x="5154613" y="4340225"/>
          <p14:tracePt t="10475" x="5165725" y="4340225"/>
          <p14:tracePt t="10477" x="5172075" y="4340225"/>
          <p14:tracePt t="10479" x="5176838" y="4333875"/>
          <p14:tracePt t="10480" x="5183188" y="4333875"/>
          <p14:tracePt t="10481" x="5187950" y="4333875"/>
          <p14:tracePt t="10483" x="5194300" y="4333875"/>
          <p14:tracePt t="10484" x="5199063" y="4333875"/>
          <p14:tracePt t="10486" x="5205413" y="4329113"/>
          <p14:tracePt t="10487" x="5210175" y="4329113"/>
          <p14:tracePt t="10487" x="5216525" y="4329113"/>
          <p14:tracePt t="10489" x="5221288" y="4329113"/>
          <p14:tracePt t="10490" x="5227638" y="4329113"/>
          <p14:tracePt t="10493" x="5232400" y="4322763"/>
          <p14:tracePt t="10495" x="5238750" y="4322763"/>
          <p14:tracePt t="10495" x="5245100" y="4316413"/>
          <p14:tracePt t="10496" x="5249863" y="4316413"/>
          <p14:tracePt t="10498" x="5256213" y="4316413"/>
          <p14:tracePt t="10501" x="5260975" y="4316413"/>
          <p14:tracePt t="10501" x="5267325" y="4311650"/>
          <p14:tracePt t="10503" x="5272088" y="4311650"/>
          <p14:tracePt t="10506" x="5283200" y="4311650"/>
          <p14:tracePt t="10508" x="5289550" y="4305300"/>
          <p14:tracePt t="10510" x="5294313" y="4305300"/>
          <p14:tracePt t="10511" x="5300663" y="4305300"/>
          <p14:tracePt t="10513" x="5307013" y="4300538"/>
          <p14:tracePt t="10515" x="5311775" y="4300538"/>
          <p14:tracePt t="10516" x="5311775" y="4294188"/>
          <p14:tracePt t="10517" x="5318125" y="4294188"/>
          <p14:tracePt t="10517" x="5322888" y="4294188"/>
          <p14:tracePt t="10520" x="5329238" y="4289425"/>
          <p14:tracePt t="10522" x="5334000" y="4289425"/>
          <p14:tracePt t="10522" x="5340350" y="4289425"/>
          <p14:tracePt t="10524" x="5345113" y="4283075"/>
          <p14:tracePt t="10528" x="5351463" y="4278313"/>
          <p14:tracePt t="10529" x="5362575" y="4278313"/>
          <p14:tracePt t="10531" x="5367338" y="4271963"/>
          <p14:tracePt t="10533" x="5373688" y="4271963"/>
          <p14:tracePt t="10535" x="5373688" y="4267200"/>
          <p14:tracePt t="10536" x="5380038" y="4267200"/>
          <p14:tracePt t="10537" x="5384800" y="4267200"/>
          <p14:tracePt t="10539" x="5391150" y="4260850"/>
          <p14:tracePt t="10540" x="5395913" y="4260850"/>
          <p14:tracePt t="10542" x="5402263" y="4256088"/>
          <p14:tracePt t="10543" x="5407025" y="4256088"/>
          <p14:tracePt t="10544" x="5407025" y="4249738"/>
          <p14:tracePt t="10544" x="5413375" y="4249738"/>
          <p14:tracePt t="10546" x="5418138" y="4249738"/>
          <p14:tracePt t="10548" x="5424488" y="4243388"/>
          <p14:tracePt t="10549" x="5429250" y="4238625"/>
          <p14:tracePt t="10552" x="5435600" y="4238625"/>
          <p14:tracePt t="10552" x="5440363" y="4238625"/>
          <p14:tracePt t="10553" x="5446713" y="4232275"/>
          <p14:tracePt t="10556" x="5453063" y="4227513"/>
          <p14:tracePt t="10558" x="5457825" y="4227513"/>
          <p14:tracePt t="10559" x="5464175" y="4221163"/>
          <p14:tracePt t="10560" x="5464175" y="4216400"/>
          <p14:tracePt t="10563" x="5468938" y="4216400"/>
          <p14:tracePt t="10564" x="5475288" y="4216400"/>
          <p14:tracePt t="10565" x="5480050" y="4210050"/>
          <p14:tracePt t="10566" x="5486400" y="4210050"/>
          <p14:tracePt t="10567" x="5486400" y="4205288"/>
          <p14:tracePt t="10567" x="5491163" y="4205288"/>
          <p14:tracePt t="10568" x="5491163" y="4198938"/>
          <p14:tracePt t="10571" x="5497513" y="4198938"/>
          <p14:tracePt t="10572" x="5502275" y="4194175"/>
          <p14:tracePt t="10574" x="5508625" y="4194175"/>
          <p14:tracePt t="10575" x="5508625" y="4187825"/>
          <p14:tracePt t="10577" x="5514975" y="4187825"/>
          <p14:tracePt t="10579" x="5519738" y="4181475"/>
          <p14:tracePt t="10580" x="5526088" y="4176713"/>
          <p14:tracePt t="10582" x="5530850" y="4176713"/>
          <p14:tracePt t="10583" x="5530850" y="4170363"/>
          <p14:tracePt t="10584" x="5537200" y="4170363"/>
          <p14:tracePt t="10586" x="5537200" y="4165600"/>
          <p14:tracePt t="10587" x="5541963" y="4165600"/>
          <p14:tracePt t="10588" x="5548313" y="4165600"/>
          <p14:tracePt t="10590" x="5553075" y="4154488"/>
          <p14:tracePt t="10593" x="5559425" y="4154488"/>
          <p14:tracePt t="10594" x="5559425" y="4148138"/>
          <p14:tracePt t="10595" x="5564188" y="4148138"/>
          <p14:tracePt t="10597" x="5570538" y="4143375"/>
          <p14:tracePt t="10600" x="5575300" y="4137025"/>
          <p14:tracePt t="10600" x="5575300" y="4132263"/>
          <p14:tracePt t="10603" x="5581650" y="4132263"/>
          <p14:tracePt t="10604" x="5588000" y="4132263"/>
          <p14:tracePt t="10604" x="5588000" y="4125913"/>
          <p14:tracePt t="10607" x="5592763" y="4125913"/>
          <p14:tracePt t="10607" x="5592763" y="4121150"/>
          <p14:tracePt t="10611" x="5599113" y="4114800"/>
          <p14:tracePt t="10613" x="5599113" y="4108450"/>
          <p14:tracePt t="10614" x="5603875" y="4108450"/>
          <p14:tracePt t="10615" x="5603875" y="4103688"/>
          <p14:tracePt t="10617" x="5610225" y="4103688"/>
          <p14:tracePt t="10619" x="5610225" y="4097338"/>
          <p14:tracePt t="10619" x="5614988" y="4097338"/>
          <p14:tracePt t="10622" x="5614988" y="4092575"/>
          <p14:tracePt t="10624" x="5621338" y="4086225"/>
          <p14:tracePt t="10627" x="5621338" y="4081463"/>
          <p14:tracePt t="10629" x="5626100" y="4081463"/>
          <p14:tracePt t="10631" x="5626100" y="4075113"/>
          <p14:tracePt t="10635" x="5626100" y="4070350"/>
          <p14:tracePt t="10636" x="5632450" y="4064000"/>
          <p14:tracePt t="10640" x="5637213" y="4059238"/>
          <p14:tracePt t="10644" x="5637213" y="4052888"/>
          <p14:tracePt t="10648" x="5637213" y="4048125"/>
          <p14:tracePt t="10650" x="5643563" y="4041775"/>
          <p14:tracePt t="10655" x="5643563" y="4035425"/>
          <p14:tracePt t="10660" x="5643563" y="4030663"/>
          <p14:tracePt t="10663" x="5643563" y="4024313"/>
          <p14:tracePt t="10666" x="5643563" y="4019550"/>
          <p14:tracePt t="10671" x="5643563" y="4013200"/>
          <p14:tracePt t="10675" x="5643563" y="4008438"/>
          <p14:tracePt t="10679" x="5643563" y="4002088"/>
          <p14:tracePt t="10682" x="5643563" y="3997325"/>
          <p14:tracePt t="10686" x="5643563" y="3990975"/>
          <p14:tracePt t="10691" x="5643563" y="3986213"/>
          <p14:tracePt t="10695" x="5643563" y="3979863"/>
          <p14:tracePt t="10700" x="5637213" y="3973513"/>
          <p14:tracePt t="10702" x="5637213" y="3968750"/>
          <p14:tracePt t="10704" x="5632450" y="3968750"/>
          <p14:tracePt t="10708" x="5632450" y="3962400"/>
          <p14:tracePt t="10710" x="5626100" y="3962400"/>
          <p14:tracePt t="10711" x="5626100" y="3957638"/>
          <p14:tracePt t="10714" x="5621338" y="3957638"/>
          <p14:tracePt t="10715" x="5621338" y="3951288"/>
          <p14:tracePt t="10717" x="5621338" y="3946525"/>
          <p14:tracePt t="10718" x="5614988" y="3946525"/>
          <p14:tracePt t="10720" x="5610225" y="3946525"/>
          <p14:tracePt t="10720" x="5610225" y="3940175"/>
          <p14:tracePt t="10724" x="5603875" y="3940175"/>
          <p14:tracePt t="10726" x="5603875" y="3935413"/>
          <p14:tracePt t="10726" x="5599113" y="3935413"/>
          <p14:tracePt t="10730" x="5592763" y="3935413"/>
          <p14:tracePt t="10731" x="5592763" y="3929063"/>
          <p14:tracePt t="10734" x="5588000" y="3924300"/>
          <p14:tracePt t="10734" x="5581650" y="3924300"/>
          <p14:tracePt t="10738" x="5575300" y="3917950"/>
          <p14:tracePt t="10740" x="5570538" y="3917950"/>
          <p14:tracePt t="10743" x="5564188" y="3917950"/>
          <p14:tracePt t="10744" x="5559425" y="3913188"/>
          <p14:tracePt t="10746" x="5553075" y="3913188"/>
          <p14:tracePt t="10749" x="5548313" y="3906838"/>
          <p14:tracePt t="10751" x="5541963" y="3906838"/>
          <p14:tracePt t="10752" x="5537200" y="3900488"/>
          <p14:tracePt t="10754" x="5530850" y="3900488"/>
          <p14:tracePt t="10756" x="5526088" y="3900488"/>
          <p14:tracePt t="10758" x="5519738" y="3895725"/>
          <p14:tracePt t="10759" x="5514975" y="3895725"/>
          <p14:tracePt t="10761" x="5508625" y="3895725"/>
          <p14:tracePt t="10763" x="5497513" y="3895725"/>
          <p14:tracePt t="10765" x="5491163" y="3889375"/>
          <p14:tracePt t="10766" x="5486400" y="3889375"/>
          <p14:tracePt t="10767" x="5480050" y="3889375"/>
          <p14:tracePt t="10769" x="5475288" y="3889375"/>
          <p14:tracePt t="10771" x="5468938" y="3889375"/>
          <p14:tracePt t="10772" x="5464175" y="3889375"/>
          <p14:tracePt t="10773" x="5457825" y="3884613"/>
          <p14:tracePt t="10775" x="5453063" y="3884613"/>
          <p14:tracePt t="10778" x="5440363" y="3878263"/>
          <p14:tracePt t="10779" x="5435600" y="3878263"/>
          <p14:tracePt t="10780" x="5429250" y="3878263"/>
          <p14:tracePt t="10782" x="5424488" y="3878263"/>
          <p14:tracePt t="10783" x="5418138" y="3878263"/>
          <p14:tracePt t="10784" x="5413375" y="3878263"/>
          <p14:tracePt t="10786" x="5402263" y="3878263"/>
          <p14:tracePt t="10787" x="5395913" y="3878263"/>
          <p14:tracePt t="10788" x="5391150" y="3878263"/>
          <p14:tracePt t="10792" x="5380038" y="3878263"/>
          <p14:tracePt t="10793" x="5373688" y="3878263"/>
          <p14:tracePt t="10794" x="5367338" y="3873500"/>
          <p14:tracePt t="10795" x="5362575" y="3873500"/>
          <p14:tracePt t="10797" x="5356225" y="3873500"/>
          <p14:tracePt t="10798" x="5351463" y="3873500"/>
          <p14:tracePt t="10799" x="5345113" y="3873500"/>
          <p14:tracePt t="10800" x="5340350" y="3873500"/>
          <p14:tracePt t="10801" x="5334000" y="3873500"/>
          <p14:tracePt t="10802" x="5329238" y="3873500"/>
          <p14:tracePt t="10804" x="5322888" y="3873500"/>
          <p14:tracePt t="10805" x="5318125" y="3873500"/>
          <p14:tracePt t="10807" x="5311775" y="3873500"/>
          <p14:tracePt t="10808" x="5300663" y="3873500"/>
          <p14:tracePt t="10809" x="5294313" y="3873500"/>
          <p14:tracePt t="10810" x="5289550" y="3873500"/>
          <p14:tracePt t="10813" x="5272088" y="3873500"/>
          <p14:tracePt t="10815" x="5260975" y="3873500"/>
          <p14:tracePt t="10817" x="5256213" y="3873500"/>
          <p14:tracePt t="10817" x="5249863" y="3873500"/>
          <p14:tracePt t="10818" x="5238750" y="3873500"/>
          <p14:tracePt t="10821" x="5232400" y="3873500"/>
          <p14:tracePt t="10822" x="5227638" y="3873500"/>
          <p14:tracePt t="10823" x="5221288" y="3873500"/>
          <p14:tracePt t="10823" x="5216525" y="3873500"/>
          <p14:tracePt t="10824" x="5210175" y="3873500"/>
          <p14:tracePt t="10826" x="5205413" y="3873500"/>
          <p14:tracePt t="10828" x="5194300" y="3873500"/>
          <p14:tracePt t="10828" x="5187950" y="3873500"/>
          <p14:tracePt t="10829" x="5183188" y="3873500"/>
          <p14:tracePt t="10832" x="5176838" y="3873500"/>
          <p14:tracePt t="10832" x="5165725" y="3873500"/>
          <p14:tracePt t="10835" x="5159375" y="3873500"/>
          <p14:tracePt t="10836" x="5154613" y="3873500"/>
          <p14:tracePt t="10836" x="5148263" y="3873500"/>
          <p14:tracePt t="10838" x="5137150" y="3873500"/>
          <p14:tracePt t="10841" x="5132388" y="3873500"/>
          <p14:tracePt t="10842" x="5126038" y="3873500"/>
          <p14:tracePt t="10843" x="5121275" y="3873500"/>
          <p14:tracePt t="10844" x="5114925" y="3873500"/>
          <p14:tracePt t="10844" x="5110163" y="3873500"/>
          <p14:tracePt t="10846" x="5103813" y="3873500"/>
          <p14:tracePt t="10848" x="5092700" y="3873500"/>
          <p14:tracePt t="10849" x="5086350" y="3873500"/>
          <p14:tracePt t="10850" x="5081588" y="3873500"/>
          <p14:tracePt t="10851" x="5075238" y="3873500"/>
          <p14:tracePt t="10853" x="5064125" y="3873500"/>
          <p14:tracePt t="10854" x="5059363" y="3878263"/>
          <p14:tracePt t="10856" x="5048250" y="3878263"/>
          <p14:tracePt t="10858" x="5041900" y="3878263"/>
          <p14:tracePt t="10859" x="5037138" y="3884613"/>
          <p14:tracePt t="10860" x="5030788" y="3884613"/>
          <p14:tracePt t="10862" x="5024438" y="3884613"/>
          <p14:tracePt t="10863" x="5013325" y="3884613"/>
          <p14:tracePt t="10865" x="5002213" y="3884613"/>
          <p14:tracePt t="10867" x="4997450" y="3884613"/>
          <p14:tracePt t="10868" x="4997450" y="3889375"/>
          <p14:tracePt t="10868" x="4991100" y="3889375"/>
          <p14:tracePt t="10869" x="4986338" y="3889375"/>
          <p14:tracePt t="10870" x="4979988" y="3889375"/>
          <p14:tracePt t="10872" x="4968875" y="3895725"/>
          <p14:tracePt t="10874" x="4964113" y="3895725"/>
          <p14:tracePt t="10876" x="4957763" y="3895725"/>
          <p14:tracePt t="10876" x="4951413" y="3895725"/>
          <p14:tracePt t="10877" x="4946650" y="3895725"/>
          <p14:tracePt t="10879" x="4940300" y="3900488"/>
          <p14:tracePt t="10882" x="4929188" y="3900488"/>
          <p14:tracePt t="10884" x="4924425" y="3900488"/>
          <p14:tracePt t="10886" x="4913313" y="3906838"/>
          <p14:tracePt t="10888" x="4906963" y="3913188"/>
          <p14:tracePt t="10890" x="4902200" y="3913188"/>
          <p14:tracePt t="10890" x="4895850" y="3913188"/>
          <p14:tracePt t="10892" x="4889500" y="3913188"/>
          <p14:tracePt t="10894" x="4884738" y="3917950"/>
          <p14:tracePt t="10896" x="4873625" y="3917950"/>
          <p14:tracePt t="10899" x="4867275" y="3917950"/>
          <p14:tracePt t="10910" x="4829175" y="3940175"/>
          <p14:tracePt t="10911" x="4822825" y="3940175"/>
          <p14:tracePt t="10914" x="4816475" y="3946525"/>
          <p14:tracePt t="10915" x="4811713" y="3946525"/>
          <p14:tracePt t="10916" x="4811713" y="3951288"/>
          <p14:tracePt t="10917" x="4805363" y="3951288"/>
          <p14:tracePt t="10919" x="4800600" y="3951288"/>
          <p14:tracePt t="10919" x="4800600" y="3957638"/>
          <p14:tracePt t="10921" x="4794250" y="3957638"/>
          <p14:tracePt t="10923" x="4789488" y="3962400"/>
          <p14:tracePt t="10924" x="4783138" y="3962400"/>
          <p14:tracePt t="10925" x="4783138" y="3968750"/>
          <p14:tracePt t="10928" x="4778375" y="3968750"/>
          <p14:tracePt t="10929" x="4772025" y="3973513"/>
          <p14:tracePt t="10931" x="4767263" y="3979863"/>
          <p14:tracePt t="10933" x="4760913" y="3979863"/>
          <p14:tracePt t="10934" x="4760913" y="3986213"/>
          <p14:tracePt t="10936" x="4756150" y="3986213"/>
          <p14:tracePt t="10937" x="4749800" y="3990975"/>
          <p14:tracePt t="10938" x="4749800" y="3997325"/>
          <p14:tracePt t="10938" x="4743450" y="3997325"/>
          <p14:tracePt t="10940" x="4743450" y="4002088"/>
          <p14:tracePt t="10942" x="4738688" y="4002088"/>
          <p14:tracePt t="10943" x="4738688" y="4008438"/>
          <p14:tracePt t="10945" x="4732338" y="4008438"/>
          <p14:tracePt t="10946" x="4727575" y="4019550"/>
          <p14:tracePt t="10949" x="4721225" y="4024313"/>
          <p14:tracePt t="10951" x="4716463" y="4030663"/>
          <p14:tracePt t="10952" x="4716463" y="4035425"/>
          <p14:tracePt t="10954" x="4710113" y="4041775"/>
          <p14:tracePt t="10956" x="4705350" y="4041775"/>
          <p14:tracePt t="10957" x="4705350" y="4048125"/>
          <p14:tracePt t="10958" x="4699000" y="4048125"/>
          <p14:tracePt t="10959" x="4699000" y="4052888"/>
          <p14:tracePt t="10960" x="4699000" y="4059238"/>
          <p14:tracePt t="10962" x="4694238" y="4064000"/>
          <p14:tracePt t="10964" x="4687888" y="4070350"/>
          <p14:tracePt t="10967" x="4681538" y="4081463"/>
          <p14:tracePt t="10969" x="4676775" y="4086225"/>
          <p14:tracePt t="10972" x="4676775" y="4092575"/>
          <p14:tracePt t="10973" x="4676775" y="4097338"/>
          <p14:tracePt t="10974" x="4670425" y="4097338"/>
          <p14:tracePt t="10975" x="4665663" y="4103688"/>
          <p14:tracePt t="10977" x="4665663" y="4108450"/>
          <p14:tracePt t="10978" x="4665663" y="4114800"/>
          <p14:tracePt t="10980" x="4659313" y="4121150"/>
          <p14:tracePt t="10982" x="4659313" y="4125913"/>
          <p14:tracePt t="10984" x="4659313" y="4132263"/>
          <p14:tracePt t="10985" x="4654550" y="4137025"/>
          <p14:tracePt t="10986" x="4654550" y="4143375"/>
          <p14:tracePt t="10987" x="4648200" y="4143375"/>
          <p14:tracePt t="10988" x="4648200" y="4148138"/>
          <p14:tracePt t="10989" x="4648200" y="4154488"/>
          <p14:tracePt t="10991" x="4648200" y="4159250"/>
          <p14:tracePt t="10993" x="4648200" y="4165600"/>
          <p14:tracePt t="10996" x="4643438" y="4170363"/>
          <p14:tracePt t="10997" x="4643438" y="4176713"/>
          <p14:tracePt t="10997" x="4643438" y="4181475"/>
          <p14:tracePt t="11001" x="4643438" y="4187825"/>
          <p14:tracePt t="11003" x="4643438" y="4198938"/>
          <p14:tracePt t="11006" x="4643438" y="4205288"/>
          <p14:tracePt t="11008" x="4643438" y="4210050"/>
          <p14:tracePt t="11010" x="4643438" y="4216400"/>
          <p14:tracePt t="11012" x="4643438" y="4221163"/>
          <p14:tracePt t="11014" x="4643438" y="4227513"/>
          <p14:tracePt t="11016" x="4643438" y="4232275"/>
          <p14:tracePt t="11018" x="4643438" y="4238625"/>
          <p14:tracePt t="11018" x="4643438" y="4243388"/>
          <p14:tracePt t="11021" x="4643438" y="4249738"/>
          <p14:tracePt t="11024" x="4643438" y="4256088"/>
          <p14:tracePt t="11027" x="4643438" y="4260850"/>
          <p14:tracePt t="11028" x="4643438" y="4267200"/>
          <p14:tracePt t="11031" x="4648200" y="4271963"/>
          <p14:tracePt t="11033" x="4648200" y="4278313"/>
          <p14:tracePt t="11034" x="4654550" y="4278313"/>
          <p14:tracePt t="11036" x="4654550" y="4283075"/>
          <p14:tracePt t="11038" x="4654550" y="4289425"/>
          <p14:tracePt t="11039" x="4659313" y="4289425"/>
          <p14:tracePt t="11040" x="4659313" y="4294188"/>
          <p14:tracePt t="11043" x="4665663" y="4300538"/>
          <p14:tracePt t="11047" x="4670425" y="4305300"/>
          <p14:tracePt t="11048" x="4670425" y="4311650"/>
          <p14:tracePt t="11049" x="4676775" y="4311650"/>
          <p14:tracePt t="11050" x="4681538" y="4316413"/>
          <p14:tracePt t="11054" x="4687888" y="4322763"/>
          <p14:tracePt t="11058" x="4694238" y="4329113"/>
          <p14:tracePt t="11059" x="4699000" y="4329113"/>
          <p14:tracePt t="11060" x="4699000" y="4333875"/>
          <p14:tracePt t="11061" x="4705350" y="4333875"/>
          <p14:tracePt t="11063" x="4710113" y="4340225"/>
          <p14:tracePt t="11066" x="4716463" y="4340225"/>
          <p14:tracePt t="11067" x="4721225" y="4344988"/>
          <p14:tracePt t="11069" x="4727575" y="4344988"/>
          <p14:tracePt t="11071" x="4732338" y="4351338"/>
          <p14:tracePt t="11073" x="4738688" y="4356100"/>
          <p14:tracePt t="11074" x="4743450" y="4356100"/>
          <p14:tracePt t="11077" x="4749800" y="4356100"/>
          <p14:tracePt t="11078" x="4756150" y="4362450"/>
          <p14:tracePt t="11079" x="4760913" y="4362450"/>
          <p14:tracePt t="11080" x="4767263" y="4362450"/>
          <p14:tracePt t="11082" x="4772025" y="4362450"/>
          <p14:tracePt t="11083" x="4772025" y="4367213"/>
          <p14:tracePt t="11084" x="4783138" y="4367213"/>
          <p14:tracePt t="11086" x="4789488" y="4373563"/>
          <p14:tracePt t="11088" x="4794250" y="4373563"/>
          <p14:tracePt t="11088" x="4800600" y="4373563"/>
          <p14:tracePt t="11090" x="4805363" y="4373563"/>
          <p14:tracePt t="11090" x="4811713" y="4373563"/>
          <p14:tracePt t="11093" x="4816475" y="4378325"/>
          <p14:tracePt t="11094" x="4822825" y="4378325"/>
          <p14:tracePt t="11095" x="4829175" y="4378325"/>
          <p14:tracePt t="11095" x="4833938" y="4378325"/>
          <p14:tracePt t="11098" x="4845050" y="4378325"/>
          <p14:tracePt t="11100" x="4851400" y="4384675"/>
          <p14:tracePt t="11101" x="4856163" y="4384675"/>
          <p14:tracePt t="11101" x="4862513" y="4384675"/>
          <p14:tracePt t="11102" x="4867275" y="4384675"/>
          <p14:tracePt t="11105" x="4873625" y="4384675"/>
          <p14:tracePt t="11107" x="4884738" y="4391025"/>
          <p14:tracePt t="11108" x="4889500" y="4391025"/>
          <p14:tracePt t="11109" x="4895850" y="4391025"/>
          <p14:tracePt t="11109" x="4902200" y="4391025"/>
          <p14:tracePt t="11112" x="4913313" y="4391025"/>
          <p14:tracePt t="11114" x="4918075" y="4391025"/>
          <p14:tracePt t="11115" x="4924425" y="4391025"/>
          <p14:tracePt t="11116" x="4929188" y="4391025"/>
          <p14:tracePt t="11117" x="4935538" y="4391025"/>
          <p14:tracePt t="11118" x="4940300" y="4391025"/>
          <p14:tracePt t="11119" x="4946650" y="4391025"/>
          <p14:tracePt t="11120" x="4951413" y="4391025"/>
          <p14:tracePt t="11122" x="4964113" y="4391025"/>
          <p14:tracePt t="11123" x="4968875" y="4391025"/>
          <p14:tracePt t="11125" x="4975225" y="4391025"/>
          <p14:tracePt t="11127" x="4991100" y="4391025"/>
          <p14:tracePt t="11128" x="4997450" y="4391025"/>
          <p14:tracePt t="11130" x="5008563" y="4391025"/>
          <p14:tracePt t="11132" x="5013325" y="4391025"/>
          <p14:tracePt t="11133" x="5024438" y="4391025"/>
          <p14:tracePt t="11135" x="5037138" y="4391025"/>
          <p14:tracePt t="11137" x="5041900" y="4391025"/>
          <p14:tracePt t="11138" x="5048250" y="4391025"/>
          <p14:tracePt t="11139" x="5053013" y="4391025"/>
          <p14:tracePt t="11140" x="5059363" y="4391025"/>
          <p14:tracePt t="11141" x="5064125" y="4391025"/>
          <p14:tracePt t="11143" x="5075238" y="4391025"/>
          <p14:tracePt t="11144" x="5081588" y="4391025"/>
          <p14:tracePt t="11146" x="5092700" y="4391025"/>
          <p14:tracePt t="11147" x="5103813" y="4391025"/>
          <p14:tracePt t="11149" x="5114925" y="4391025"/>
          <p14:tracePt t="11149" x="5121275" y="4391025"/>
          <p14:tracePt t="11152" x="5132388" y="4391025"/>
          <p14:tracePt t="11154" x="5137150" y="4391025"/>
          <p14:tracePt t="11155" x="5143500" y="4391025"/>
          <p14:tracePt t="11155" x="5148263" y="4391025"/>
          <p14:tracePt t="11157" x="5154613" y="4391025"/>
          <p14:tracePt t="11158" x="5159375" y="4391025"/>
          <p14:tracePt t="11159" x="5165725" y="4391025"/>
          <p14:tracePt t="11161" x="5176838" y="4391025"/>
          <p14:tracePt t="11162" x="5183188" y="4391025"/>
          <p14:tracePt t="11163" x="5187950" y="4391025"/>
          <p14:tracePt t="11165" x="5199063" y="4391025"/>
          <p14:tracePt t="11167" x="5205413" y="4391025"/>
          <p14:tracePt t="11168" x="5210175" y="4391025"/>
          <p14:tracePt t="11169" x="5216525" y="4391025"/>
          <p14:tracePt t="11170" x="5227638" y="4384675"/>
          <p14:tracePt t="11172" x="5232400" y="4384675"/>
          <p14:tracePt t="11173" x="5238750" y="4384675"/>
          <p14:tracePt t="11174" x="5245100" y="4378325"/>
          <p14:tracePt t="11174" x="5249863" y="4378325"/>
          <p14:tracePt t="11176" x="5256213" y="4378325"/>
          <p14:tracePt t="11177" x="5260975" y="4378325"/>
          <p14:tracePt t="11178" x="5267325" y="4378325"/>
          <p14:tracePt t="11179" x="5272088" y="4378325"/>
          <p14:tracePt t="11181" x="5278438" y="4378325"/>
          <p14:tracePt t="11182" x="5283200" y="4378325"/>
          <p14:tracePt t="11182" x="5289550" y="4373563"/>
          <p14:tracePt t="11184" x="5294313" y="4373563"/>
          <p14:tracePt t="11184" x="5300663" y="4373563"/>
          <p14:tracePt t="11185" x="5307013" y="4373563"/>
          <p14:tracePt t="11187" x="5311775" y="4367213"/>
          <p14:tracePt t="11188" x="5318125" y="4367213"/>
          <p14:tracePt t="11190" x="5329238" y="4367213"/>
          <p14:tracePt t="11191" x="5334000" y="4367213"/>
          <p14:tracePt t="11194" x="5340350" y="4362450"/>
          <p14:tracePt t="11195" x="5345113" y="4362450"/>
          <p14:tracePt t="11196" x="5351463" y="4362450"/>
          <p14:tracePt t="11198" x="5356225" y="4362450"/>
          <p14:tracePt t="11199" x="5367338" y="4362450"/>
          <p14:tracePt t="11200" x="5367338" y="4356100"/>
          <p14:tracePt t="11202" x="5373688" y="4356100"/>
          <p14:tracePt t="11203" x="5380038" y="4356100"/>
          <p14:tracePt t="11203" x="5384800" y="4351338"/>
          <p14:tracePt t="11206" x="5391150" y="4351338"/>
          <p14:tracePt t="11207" x="5395913" y="4351338"/>
          <p14:tracePt t="11209" x="5402263" y="4351338"/>
          <p14:tracePt t="11211" x="5407025" y="4344988"/>
          <p14:tracePt t="11212" x="5413375" y="4344988"/>
          <p14:tracePt t="11214" x="5418138" y="4344988"/>
          <p14:tracePt t="11215" x="5424488" y="4344988"/>
          <p14:tracePt t="11215" x="5424488" y="4340225"/>
          <p14:tracePt t="11217" x="5429250" y="4340225"/>
          <p14:tracePt t="11219" x="5435600" y="4333875"/>
          <p14:tracePt t="11221" x="5440363" y="4333875"/>
          <p14:tracePt t="11222" x="5446713" y="4333875"/>
          <p14:tracePt t="11224" x="5446713" y="4329113"/>
          <p14:tracePt t="11225" x="5453063" y="4329113"/>
          <p14:tracePt t="11227" x="5457825" y="4329113"/>
          <p14:tracePt t="11229" x="5464175" y="4329113"/>
          <p14:tracePt t="11230" x="5468938" y="4322763"/>
          <p14:tracePt t="11233" x="5475288" y="4316413"/>
          <p14:tracePt t="11235" x="5480050" y="4316413"/>
          <p14:tracePt t="11236" x="5486400" y="4311650"/>
          <p14:tracePt t="11240" x="5491163" y="4311650"/>
          <p14:tracePt t="11241" x="5491163" y="4305300"/>
          <p14:tracePt t="11241" x="5497513" y="4305300"/>
          <p14:tracePt t="11245" x="5502275" y="4300538"/>
          <p14:tracePt t="11247" x="5508625" y="4300538"/>
          <p14:tracePt t="11249" x="5508625" y="4294188"/>
          <p14:tracePt t="11251" x="5514975" y="4289425"/>
          <p14:tracePt t="11255" x="5519738" y="4283075"/>
          <p14:tracePt t="11259" x="5519738" y="4278313"/>
          <p14:tracePt t="11260" x="5526088" y="4278313"/>
          <p14:tracePt t="11261" x="5526088" y="4271963"/>
          <p14:tracePt t="11262" x="5530850" y="4271963"/>
          <p14:tracePt t="11263" x="5530850" y="4267200"/>
          <p14:tracePt t="11267" x="5530850" y="4260850"/>
          <p14:tracePt t="11269" x="5530850" y="4256088"/>
          <p14:tracePt t="11270" x="5537200" y="4256088"/>
          <p14:tracePt t="11273" x="5537200" y="4249738"/>
          <p14:tracePt t="11275" x="5537200" y="4243388"/>
          <p14:tracePt t="11277" x="5537200" y="4238625"/>
          <p14:tracePt t="11280" x="5537200" y="4232275"/>
          <p14:tracePt t="11282" x="5537200" y="4227513"/>
          <p14:tracePt t="11285" x="5537200" y="4221163"/>
          <p14:tracePt t="11286" x="5537200" y="4216400"/>
          <p14:tracePt t="11289" x="5537200" y="4210050"/>
          <p14:tracePt t="11292" x="5537200" y="4205288"/>
          <p14:tracePt t="11294" x="5537200" y="4198938"/>
          <p14:tracePt t="11295" x="5537200" y="4194175"/>
          <p14:tracePt t="11297" x="5537200" y="4187825"/>
          <p14:tracePt t="11300" x="5537200" y="4181475"/>
          <p14:tracePt t="11302" x="5537200" y="4176713"/>
          <p14:tracePt t="11303" x="5537200" y="4170363"/>
          <p14:tracePt t="11306" x="5537200" y="4165600"/>
          <p14:tracePt t="11308" x="5537200" y="4159250"/>
          <p14:tracePt t="11309" x="5530850" y="4159250"/>
          <p14:tracePt t="11310" x="5530850" y="4154488"/>
          <p14:tracePt t="11311" x="5530850" y="4148138"/>
          <p14:tracePt t="11314" x="5526088" y="4143375"/>
          <p14:tracePt t="11316" x="5526088" y="4137025"/>
          <p14:tracePt t="11318" x="5526088" y="4132263"/>
          <p14:tracePt t="11319" x="5519738" y="4125913"/>
          <p14:tracePt t="11321" x="5519738" y="4121150"/>
          <p14:tracePt t="11323" x="5519738" y="4114800"/>
          <p14:tracePt t="11324" x="5514975" y="4114800"/>
          <p14:tracePt t="11327" x="5514975" y="4103688"/>
          <p14:tracePt t="11330" x="5508625" y="4097338"/>
          <p14:tracePt t="11332" x="5502275" y="4092575"/>
          <p14:tracePt t="11335" x="5502275" y="4086225"/>
          <p14:tracePt t="11336" x="5502275" y="4081463"/>
          <p14:tracePt t="11337" x="5497513" y="4081463"/>
          <p14:tracePt t="11338" x="5497513" y="4075113"/>
          <p14:tracePt t="11342" x="5491163" y="4070350"/>
          <p14:tracePt t="11344" x="5491163" y="4064000"/>
          <p14:tracePt t="11346" x="5486400" y="4064000"/>
          <p14:tracePt t="11347" x="5486400" y="4059238"/>
          <p14:tracePt t="11348" x="5480050" y="4052888"/>
          <p14:tracePt t="11352" x="5480050" y="4048125"/>
          <p14:tracePt t="11353" x="5475288" y="4048125"/>
          <p14:tracePt t="11355" x="5475288" y="4041775"/>
          <p14:tracePt t="11357" x="5468938" y="4041775"/>
          <p14:tracePt t="11358" x="5468938" y="4035425"/>
          <p14:tracePt t="11359" x="5468938" y="4030663"/>
          <p14:tracePt t="11360" x="5464175" y="4030663"/>
          <p14:tracePt t="11362" x="5457825" y="4024313"/>
          <p14:tracePt t="11365" x="5453063" y="4019550"/>
          <p14:tracePt t="11368" x="5446713" y="4019550"/>
          <p14:tracePt t="11369" x="5446713" y="4013200"/>
          <p14:tracePt t="11371" x="5446713" y="4008438"/>
          <p14:tracePt t="11372" x="5440363" y="4008438"/>
          <p14:tracePt t="11373" x="5435600" y="4008438"/>
          <p14:tracePt t="11375" x="5435600" y="4002088"/>
          <p14:tracePt t="11376" x="5429250" y="4002088"/>
          <p14:tracePt t="11378" x="5429250" y="3997325"/>
          <p14:tracePt t="11379" x="5424488" y="3997325"/>
          <p14:tracePt t="11382" x="5418138" y="3990975"/>
          <p14:tracePt t="11383" x="5413375" y="3990975"/>
          <p14:tracePt t="11384" x="5413375" y="3986213"/>
          <p14:tracePt t="11386" x="5407025" y="3986213"/>
          <p14:tracePt t="11388" x="5402263" y="3986213"/>
          <p14:tracePt t="11389" x="5402263" y="3979863"/>
          <p14:tracePt t="11391" x="5395913" y="3979863"/>
          <p14:tracePt t="11392" x="5391150" y="3979863"/>
          <p14:tracePt t="11393" x="5391150" y="3973513"/>
          <p14:tracePt t="11394" x="5384800" y="3973513"/>
          <p14:tracePt t="11397" x="5380038" y="3968750"/>
          <p14:tracePt t="11398" x="5373688" y="3968750"/>
          <p14:tracePt t="11401" x="5367338" y="3962400"/>
          <p14:tracePt t="11403" x="5362575" y="3962400"/>
          <p14:tracePt t="11404" x="5356225" y="3962400"/>
          <p14:tracePt t="11406" x="5356225" y="3957638"/>
          <p14:tracePt t="11407" x="5351463" y="3957638"/>
          <p14:tracePt t="11408" x="5345113" y="3957638"/>
          <p14:tracePt t="11411" x="5340350" y="3957638"/>
          <p14:tracePt t="11411" x="5334000" y="3957638"/>
          <p14:tracePt t="11412" x="5334000" y="3951288"/>
          <p14:tracePt t="11413" x="5329238" y="3951288"/>
          <p14:tracePt t="11414" x="5322888" y="3951288"/>
          <p14:tracePt t="11416" x="5318125" y="3951288"/>
          <p14:tracePt t="11418" x="5311775" y="3951288"/>
          <p14:tracePt t="11419" x="5307013" y="3951288"/>
          <p14:tracePt t="11420" x="5300663" y="3946525"/>
          <p14:tracePt t="11422" x="5294313" y="3946525"/>
          <p14:tracePt t="11425" x="5289550" y="3940175"/>
          <p14:tracePt t="11426" x="5283200" y="3940175"/>
          <p14:tracePt t="11427" x="5278438" y="3940175"/>
          <p14:tracePt t="11429" x="5272088" y="3940175"/>
          <p14:tracePt t="11431" x="5260975" y="3940175"/>
          <p14:tracePt t="11433" x="5256213" y="3940175"/>
          <p14:tracePt t="11435" x="5249863" y="3940175"/>
          <p14:tracePt t="11437" x="5245100" y="3940175"/>
          <p14:tracePt t="11438" x="5238750" y="3940175"/>
          <p14:tracePt t="11439" x="5238750" y="3935413"/>
          <p14:tracePt t="11440" x="5232400" y="3935413"/>
          <p14:tracePt t="11441" x="5227638" y="3935413"/>
          <p14:tracePt t="11442" x="5221288" y="3935413"/>
          <p14:tracePt t="11445" x="5216525" y="3935413"/>
          <p14:tracePt t="11446" x="5210175" y="3935413"/>
          <p14:tracePt t="11447" x="5205413" y="3935413"/>
          <p14:tracePt t="11448" x="5199063" y="3935413"/>
          <p14:tracePt t="11450" x="5194300" y="3935413"/>
          <p14:tracePt t="11451" x="5187950" y="3935413"/>
          <p14:tracePt t="11454" x="5176838" y="3935413"/>
          <p14:tracePt t="11456" x="5172075" y="3935413"/>
          <p14:tracePt t="11459" x="5165725" y="3935413"/>
          <p14:tracePt t="11459" x="5159375" y="3935413"/>
          <p14:tracePt t="11461" x="5154613" y="3935413"/>
          <p14:tracePt t="11463" x="5148263" y="3935413"/>
          <p14:tracePt t="11465" x="5143500" y="3935413"/>
          <p14:tracePt t="11466" x="5137150" y="3935413"/>
          <p14:tracePt t="11467" x="5132388" y="3935413"/>
          <p14:tracePt t="11469" x="5126038" y="3935413"/>
          <p14:tracePt t="11471" x="5114925" y="3935413"/>
          <p14:tracePt t="11474" x="5110163" y="3935413"/>
          <p14:tracePt t="11475" x="5103813" y="3935413"/>
          <p14:tracePt t="11475" x="5099050" y="3935413"/>
          <p14:tracePt t="11478" x="5092700" y="3935413"/>
          <p14:tracePt t="11480" x="5086350" y="3935413"/>
          <p14:tracePt t="11482" x="5081588" y="3935413"/>
          <p14:tracePt t="11483" x="5075238" y="3935413"/>
          <p14:tracePt t="11484" x="5070475" y="3935413"/>
          <p14:tracePt t="11487" x="5064125" y="3935413"/>
          <p14:tracePt t="11489" x="5059363" y="3935413"/>
          <p14:tracePt t="11490" x="5053013" y="3935413"/>
          <p14:tracePt t="11491" x="5048250" y="3935413"/>
          <p14:tracePt t="11494" x="5041900" y="3935413"/>
          <p14:tracePt t="11495" x="5037138" y="3935413"/>
          <p14:tracePt t="11496" x="5030788" y="3935413"/>
          <p14:tracePt t="11498" x="5024438" y="3935413"/>
          <p14:tracePt t="11501" x="5019675" y="3935413"/>
          <p14:tracePt t="11503" x="5013325" y="3935413"/>
          <p14:tracePt t="11506" x="5008563" y="3935413"/>
          <p14:tracePt t="11506" x="5002213" y="3935413"/>
          <p14:tracePt t="11508" x="4997450" y="3935413"/>
          <p14:tracePt t="11510" x="4991100" y="3935413"/>
          <p14:tracePt t="11511" x="4986338" y="3935413"/>
          <p14:tracePt t="11513" x="4979988" y="3935413"/>
          <p14:tracePt t="11516" x="4975225" y="3935413"/>
          <p14:tracePt t="11518" x="4968875" y="3935413"/>
          <p14:tracePt t="11519" x="4964113" y="3935413"/>
          <p14:tracePt t="11520" x="4964113" y="3940175"/>
          <p14:tracePt t="11521" x="4957763" y="3940175"/>
          <p14:tracePt t="11524" x="4951413" y="3940175"/>
          <p14:tracePt t="11526" x="4946650" y="3940175"/>
          <p14:tracePt t="11527" x="4940300" y="3940175"/>
          <p14:tracePt t="11529" x="4935538" y="3940175"/>
          <p14:tracePt t="11530" x="4929188" y="3940175"/>
          <p14:tracePt t="11534" x="4924425" y="3940175"/>
          <p14:tracePt t="11535" x="4918075" y="3940175"/>
          <p14:tracePt t="11537" x="4913313" y="3940175"/>
          <p14:tracePt t="11538" x="4906963" y="3940175"/>
          <p14:tracePt t="11540" x="4902200" y="3940175"/>
          <p14:tracePt t="11542" x="4895850" y="3940175"/>
          <p14:tracePt t="11543" x="4889500" y="3946525"/>
          <p14:tracePt t="11546" x="4884738" y="3946525"/>
          <p14:tracePt t="11548" x="4878388" y="3946525"/>
          <p14:tracePt t="11549" x="4873625" y="3946525"/>
          <p14:tracePt t="11551" x="4867275" y="3946525"/>
          <p14:tracePt t="11553" x="4862513" y="3946525"/>
          <p14:tracePt t="11555" x="4856163" y="3946525"/>
          <p14:tracePt t="11556" x="4851400" y="3946525"/>
          <p14:tracePt t="11558" x="4845050" y="3946525"/>
          <p14:tracePt t="11560" x="4833938" y="3951288"/>
          <p14:tracePt t="11563" x="4829175" y="3951288"/>
          <p14:tracePt t="11565" x="4822825" y="3951288"/>
          <p14:tracePt t="11567" x="4816475" y="3951288"/>
          <p14:tracePt t="11568" x="4811713" y="3951288"/>
          <p14:tracePt t="11569" x="4805363" y="3951288"/>
          <p14:tracePt t="11571" x="4800600" y="3951288"/>
          <p14:tracePt t="11573" x="4800600" y="3957638"/>
          <p14:tracePt t="11574" x="4794250" y="3957638"/>
          <p14:tracePt t="11575" x="4789488" y="3957638"/>
          <p14:tracePt t="11577" x="4783138" y="3957638"/>
          <p14:tracePt t="11578" x="4783138" y="3962400"/>
          <p14:tracePt t="11579" x="4778375" y="3962400"/>
          <p14:tracePt t="11579" x="4772025" y="3962400"/>
          <p14:tracePt t="11582" x="4767263" y="3962400"/>
          <p14:tracePt t="11584" x="4760913" y="3962400"/>
          <p14:tracePt t="11586" x="4756150" y="3962400"/>
          <p14:tracePt t="11587" x="4749800" y="3968750"/>
          <p14:tracePt t="11588" x="4743450" y="3968750"/>
          <p14:tracePt t="11592" x="4738688" y="3968750"/>
          <p14:tracePt t="11593" x="4732338" y="3968750"/>
          <p14:tracePt t="11596" x="4727575" y="3968750"/>
          <p14:tracePt t="11598" x="4721225" y="3973513"/>
          <p14:tracePt t="11601" x="4716463" y="3973513"/>
          <p14:tracePt t="11603" x="4710113" y="3973513"/>
          <p14:tracePt t="11606" x="4705350" y="3979863"/>
          <p14:tracePt t="11607" x="4699000" y="3979863"/>
          <p14:tracePt t="11609" x="4694238" y="3986213"/>
          <p14:tracePt t="11612" x="4687888" y="3986213"/>
          <p14:tracePt t="11615" x="4681538" y="3986213"/>
          <p14:tracePt t="11616" x="4676775" y="3986213"/>
          <p14:tracePt t="11617" x="4676775" y="3990975"/>
          <p14:tracePt t="11619" x="4670425" y="3990975"/>
          <p14:tracePt t="11623" x="4665663" y="3990975"/>
          <p14:tracePt t="11624" x="4665663" y="3997325"/>
          <p14:tracePt t="11626" x="4659313" y="3997325"/>
          <p14:tracePt t="11628" x="4654550" y="3997325"/>
          <p14:tracePt t="11629" x="4654550" y="4002088"/>
          <p14:tracePt t="11631" x="4648200" y="4002088"/>
          <p14:tracePt t="11633" x="4648200" y="4008438"/>
          <p14:tracePt t="11635" x="4643438" y="4008438"/>
          <p14:tracePt t="11638" x="4637088" y="4013200"/>
          <p14:tracePt t="11642" x="4632325" y="4013200"/>
          <p14:tracePt t="11643" x="4632325" y="4019550"/>
          <p14:tracePt t="11644" x="4625975" y="4019550"/>
          <p14:tracePt t="11647" x="4625975" y="4024313"/>
          <p14:tracePt t="11648" x="4621213" y="4024313"/>
          <p14:tracePt t="11649" x="4621213" y="4030663"/>
          <p14:tracePt t="11653" x="4614863" y="4030663"/>
          <p14:tracePt t="11654" x="4614863" y="4035425"/>
          <p14:tracePt t="11658" x="4608513" y="4041775"/>
          <p14:tracePt t="11660" x="4603750" y="4041775"/>
          <p14:tracePt t="11662" x="4603750" y="4048125"/>
          <p14:tracePt t="11665" x="4603750" y="4052888"/>
          <p14:tracePt t="11666" x="4597400" y="4052888"/>
          <p14:tracePt t="11667" x="4597400" y="4059238"/>
          <p14:tracePt t="11671" x="4597400" y="4064000"/>
          <p14:tracePt t="11673" x="4592638" y="4064000"/>
          <p14:tracePt t="11674" x="4592638" y="4070350"/>
          <p14:tracePt t="11677" x="4592638" y="4075113"/>
          <p14:tracePt t="11679" x="4592638" y="4081463"/>
          <p14:tracePt t="11681" x="4586288" y="4081463"/>
          <p14:tracePt t="11683" x="4586288" y="4086225"/>
          <p14:tracePt t="11683" x="4581525" y="4086225"/>
          <p14:tracePt t="11686" x="4581525" y="4092575"/>
          <p14:tracePt t="11689" x="4581525" y="4097338"/>
          <p14:tracePt t="11690" x="4581525" y="4103688"/>
          <p14:tracePt t="11693" x="4581525" y="4108450"/>
          <p14:tracePt t="11697" x="4575175" y="4114800"/>
          <p14:tracePt t="11699" x="4575175" y="4121150"/>
          <p14:tracePt t="11700" x="4575175" y="4125913"/>
          <p14:tracePt t="11703" x="4575175" y="4132263"/>
          <p14:tracePt t="11706" x="4575175" y="4137025"/>
          <p14:tracePt t="11709" x="4575175" y="4143375"/>
          <p14:tracePt t="11710" x="4575175" y="4148138"/>
          <p14:tracePt t="11714" x="4575175" y="4154488"/>
          <p14:tracePt t="11717" x="4575175" y="4159250"/>
          <p14:tracePt t="11720" x="4575175" y="4165600"/>
          <p14:tracePt t="11720" x="4575175" y="4170363"/>
          <p14:tracePt t="11724" x="4575175" y="4176713"/>
          <p14:tracePt t="11727" x="4575175" y="4181475"/>
          <p14:tracePt t="11729" x="4581525" y="4181475"/>
          <p14:tracePt t="11731" x="4581525" y="4187825"/>
          <p14:tracePt t="11733" x="4586288" y="4194175"/>
          <p14:tracePt t="11735" x="4586288" y="4198938"/>
          <p14:tracePt t="11739" x="4592638" y="4205288"/>
          <p14:tracePt t="11742" x="4592638" y="4210050"/>
          <p14:tracePt t="11744" x="4597400" y="4210050"/>
          <p14:tracePt t="11745" x="4597400" y="4216400"/>
          <p14:tracePt t="11746" x="4597400" y="4221163"/>
          <p14:tracePt t="11747" x="4603750" y="4221163"/>
          <p14:tracePt t="11750" x="4608513" y="4227513"/>
          <p14:tracePt t="11753" x="4614863" y="4232275"/>
          <p14:tracePt t="11756" x="4621213" y="4232275"/>
          <p14:tracePt t="11757" x="4621213" y="4238625"/>
          <p14:tracePt t="11758" x="4625975" y="4243388"/>
          <p14:tracePt t="11759" x="4632325" y="4243388"/>
          <p14:tracePt t="11762" x="4632325" y="4249738"/>
          <p14:tracePt t="11763" x="4637088" y="4249738"/>
          <p14:tracePt t="11765" x="4643438" y="4249738"/>
          <p14:tracePt t="11766" x="4643438" y="4256088"/>
          <p14:tracePt t="11767" x="4648200" y="4256088"/>
          <p14:tracePt t="11768" x="4654550" y="4256088"/>
          <p14:tracePt t="11770" x="4659313" y="4260850"/>
          <p14:tracePt t="11772" x="4665663" y="4267200"/>
          <p14:tracePt t="11773" x="4670425" y="4267200"/>
          <p14:tracePt t="11775" x="4670425" y="4271963"/>
          <p14:tracePt t="11775" x="4681538" y="4271963"/>
          <p14:tracePt t="11778" x="4694238" y="4271963"/>
          <p14:tracePt t="11779" x="4694238" y="4278313"/>
          <p14:tracePt t="11779" x="4699000" y="4278313"/>
          <p14:tracePt t="11781" x="4705350" y="4278313"/>
          <p14:tracePt t="11782" x="4710113" y="4278313"/>
          <p14:tracePt t="11783" x="4710113" y="4283075"/>
          <p14:tracePt t="11784" x="4716463" y="4283075"/>
          <p14:tracePt t="11786" x="4727575" y="4289425"/>
          <p14:tracePt t="11788" x="4732338" y="4289425"/>
          <p14:tracePt t="11789" x="4738688" y="4289425"/>
          <p14:tracePt t="11790" x="4743450" y="4294188"/>
          <p14:tracePt t="11791" x="4749800" y="4294188"/>
          <p14:tracePt t="11793" x="4760913" y="4300538"/>
          <p14:tracePt t="11794" x="4767263" y="4300538"/>
          <p14:tracePt t="11795" x="4772025" y="4300538"/>
          <p14:tracePt t="11796" x="4783138" y="4300538"/>
          <p14:tracePt t="11797" x="4789488" y="4305300"/>
          <p14:tracePt t="11799" x="4800600" y="4305300"/>
          <p14:tracePt t="11801" x="4811713" y="4311650"/>
          <p14:tracePt t="11802" x="4816475" y="4311650"/>
          <p14:tracePt t="11803" x="4822825" y="4311650"/>
          <p14:tracePt t="11804" x="4829175" y="4311650"/>
          <p14:tracePt t="11805" x="4840288" y="4311650"/>
          <p14:tracePt t="11807" x="4851400" y="4316413"/>
          <p14:tracePt t="11808" x="4862513" y="4316413"/>
          <p14:tracePt t="11809" x="4867275" y="4316413"/>
          <p14:tracePt t="11810" x="4867275" y="4322763"/>
          <p14:tracePt t="11811" x="4878388" y="4322763"/>
          <p14:tracePt t="11813" x="4884738" y="4322763"/>
          <p14:tracePt t="11815" x="4906963" y="4322763"/>
          <p14:tracePt t="11815" x="4913313" y="4322763"/>
          <p14:tracePt t="11817" x="4918075" y="4322763"/>
          <p14:tracePt t="11818" x="4929188" y="4322763"/>
          <p14:tracePt t="11819" x="4935538" y="4322763"/>
          <p14:tracePt t="11819" x="4940300" y="4322763"/>
          <p14:tracePt t="11821" x="4951413" y="4329113"/>
          <p14:tracePt t="11822" x="4964113" y="4329113"/>
          <p14:tracePt t="11824" x="4975225" y="4329113"/>
          <p14:tracePt t="11825" x="4986338" y="4329113"/>
          <p14:tracePt t="11827" x="4997450" y="4329113"/>
          <p14:tracePt t="11828" x="5008563" y="4329113"/>
          <p14:tracePt t="11829" x="5019675" y="4329113"/>
          <p14:tracePt t="11830" x="5024438" y="4329113"/>
          <p14:tracePt t="11830" x="5037138" y="4329113"/>
          <p14:tracePt t="11832" x="5048250" y="4329113"/>
          <p14:tracePt t="11833" x="5053013" y="4329113"/>
          <p14:tracePt t="11834" x="5059363" y="4329113"/>
          <p14:tracePt t="11835" x="5070475" y="4329113"/>
          <p14:tracePt t="11836" x="5081588" y="4329113"/>
          <p14:tracePt t="11837" x="5086350" y="4329113"/>
          <p14:tracePt t="11837" x="5099050" y="4329113"/>
          <p14:tracePt t="11839" x="5103813" y="4329113"/>
          <p14:tracePt t="11840" x="5114925" y="4329113"/>
          <p14:tracePt t="11841" x="5126038" y="4329113"/>
          <p14:tracePt t="11842" x="5132388" y="4329113"/>
          <p14:tracePt t="11843" x="5137150" y="4329113"/>
          <p14:tracePt t="11844" x="5148263" y="4329113"/>
          <p14:tracePt t="11845" x="5159375" y="4329113"/>
          <p14:tracePt t="11846" x="5165725" y="4329113"/>
          <p14:tracePt t="11848" x="5187950" y="4329113"/>
          <p14:tracePt t="11848" x="5199063" y="4329113"/>
          <p14:tracePt t="11850" x="5205413" y="4329113"/>
          <p14:tracePt t="11851" x="5216525" y="4329113"/>
          <p14:tracePt t="11852" x="5221288" y="4329113"/>
          <p14:tracePt t="11852" x="5232400" y="4329113"/>
          <p14:tracePt t="11853" x="5245100" y="4329113"/>
          <p14:tracePt t="11855" x="5249863" y="4329113"/>
          <p14:tracePt t="11856" x="5256213" y="4329113"/>
          <p14:tracePt t="11857" x="5260975" y="4329113"/>
          <p14:tracePt t="11858" x="5278438" y="4329113"/>
          <p14:tracePt t="11859" x="5283200" y="4329113"/>
          <p14:tracePt t="11862" x="5311775" y="4329113"/>
          <p14:tracePt t="11863" x="5322888" y="4329113"/>
          <p14:tracePt t="11864" x="5334000" y="4329113"/>
          <p14:tracePt t="11866" x="5345113" y="4329113"/>
          <p14:tracePt t="11867" x="5351463" y="4329113"/>
          <p14:tracePt t="11868" x="5367338" y="4329113"/>
          <p14:tracePt t="11870" x="5380038" y="4322763"/>
          <p14:tracePt t="11871" x="5384800" y="4322763"/>
          <p14:tracePt t="11872" x="5402263" y="4322763"/>
          <p14:tracePt t="11873" x="5407025" y="4322763"/>
          <p14:tracePt t="11874" x="5418138" y="4322763"/>
          <p14:tracePt t="11876" x="5435600" y="4316413"/>
          <p14:tracePt t="11877" x="5440363" y="4316413"/>
          <p14:tracePt t="11878" x="5453063" y="4316413"/>
          <p14:tracePt t="11879" x="5464175" y="4316413"/>
          <p14:tracePt t="11880" x="5468938" y="4316413"/>
          <p14:tracePt t="11881" x="5475288" y="4316413"/>
          <p14:tracePt t="11882" x="5486400" y="4316413"/>
          <p14:tracePt t="11883" x="5497513" y="4316413"/>
          <p14:tracePt t="11884" x="5502275" y="4316413"/>
          <p14:tracePt t="11885" x="5514975" y="4316413"/>
          <p14:tracePt t="11886" x="5526088" y="4311650"/>
          <p14:tracePt t="11887" x="5537200" y="4311650"/>
          <p14:tracePt t="11888" x="5541963" y="4311650"/>
          <p14:tracePt t="11889" x="5548313" y="4311650"/>
          <p14:tracePt t="11890" x="5559425" y="4311650"/>
          <p14:tracePt t="11891" x="5570538" y="4305300"/>
          <p14:tracePt t="11892" x="5581650" y="4305300"/>
          <p14:tracePt t="11893" x="5588000" y="4305300"/>
          <p14:tracePt t="11894" x="5592763" y="4305300"/>
          <p14:tracePt t="11895" x="5603875" y="4305300"/>
          <p14:tracePt t="11896" x="5610225" y="4305300"/>
          <p14:tracePt t="11897" x="5626100" y="4300538"/>
          <p14:tracePt t="11898" x="5632450" y="4300538"/>
          <p14:tracePt t="11899" x="5643563" y="4300538"/>
          <p14:tracePt t="11900" x="5649913" y="4300538"/>
          <p14:tracePt t="11901" x="5661025" y="4300538"/>
          <p14:tracePt t="11902" x="5665788" y="4300538"/>
          <p14:tracePt t="11903" x="5676900" y="4300538"/>
          <p14:tracePt t="11911" x="5745163" y="4294188"/>
          <p14:tracePt t="11912" x="5756275" y="4294188"/>
          <p14:tracePt t="11914" x="5767388" y="4294188"/>
          <p14:tracePt t="11915" x="5772150" y="4294188"/>
          <p14:tracePt t="11916" x="5783263" y="4294188"/>
          <p14:tracePt t="11917" x="5795963" y="4289425"/>
          <p14:tracePt t="11918" x="5800725" y="4289425"/>
          <p14:tracePt t="11919" x="5807075" y="4289425"/>
          <p14:tracePt t="11919" x="5818188" y="4289425"/>
          <p14:tracePt t="11921" x="5822950" y="4289425"/>
          <p14:tracePt t="11922" x="5829300" y="4289425"/>
          <p14:tracePt t="11923" x="5834063" y="4289425"/>
          <p14:tracePt t="11924" x="5845175" y="4289425"/>
          <p14:tracePt t="11925" x="5857875" y="4283075"/>
          <p14:tracePt t="11926" x="5862638" y="4283075"/>
          <p14:tracePt t="11926" x="5868988" y="4283075"/>
          <p14:tracePt t="11927" x="5880100" y="4283075"/>
          <p14:tracePt t="11928" x="5884863" y="4283075"/>
          <p14:tracePt t="11930" x="5891213" y="4283075"/>
          <p14:tracePt t="11931" x="5895975" y="4283075"/>
          <p14:tracePt t="11932" x="5907088" y="4283075"/>
          <p14:tracePt t="11933" x="5913438" y="4283075"/>
          <p14:tracePt t="11933" x="5918200" y="4283075"/>
          <p14:tracePt t="11934" x="5930900" y="4283075"/>
          <p14:tracePt t="11936" x="5935663" y="4283075"/>
          <p14:tracePt t="11937" x="5942013" y="4278313"/>
          <p14:tracePt t="11938" x="5953125" y="4278313"/>
          <p14:tracePt t="11939" x="5957888" y="4278313"/>
          <p14:tracePt t="11940" x="5969000" y="4278313"/>
          <p14:tracePt t="11941" x="5975350" y="4278313"/>
          <p14:tracePt t="11942" x="5980113" y="4278313"/>
          <p14:tracePt t="11943" x="5991225" y="4271963"/>
          <p14:tracePt t="11945" x="6003925" y="4271963"/>
          <p14:tracePt t="11946" x="6008688" y="4271963"/>
          <p14:tracePt t="11948" x="6019800" y="4271963"/>
          <p14:tracePt t="11949" x="6030913" y="4271963"/>
          <p14:tracePt t="11951" x="6037263" y="4271963"/>
          <p14:tracePt t="11952" x="6048375" y="4271963"/>
          <p14:tracePt t="11953" x="6053138" y="4271963"/>
          <p14:tracePt t="11954" x="6059488" y="4271963"/>
          <p14:tracePt t="11955" x="6070600" y="4271963"/>
          <p14:tracePt t="11956" x="6076950" y="4271963"/>
          <p14:tracePt t="11957" x="6076950" y="4267200"/>
          <p14:tracePt t="11958" x="6081713" y="4267200"/>
          <p14:tracePt t="11959" x="6088063" y="4267200"/>
          <p14:tracePt t="11960" x="6099175" y="4267200"/>
          <p14:tracePt t="11961" x="6110288" y="4267200"/>
          <p14:tracePt t="11963" x="6115050" y="4267200"/>
          <p14:tracePt t="11963" x="6121400" y="4267200"/>
          <p14:tracePt t="11965" x="6126163" y="4267200"/>
          <p14:tracePt t="11966" x="6132513" y="4267200"/>
          <p14:tracePt t="11967" x="6143625" y="4267200"/>
          <p14:tracePt t="11967" x="6149975" y="4267200"/>
          <p14:tracePt t="11968" x="6154738" y="4267200"/>
          <p14:tracePt t="11970" x="6161088" y="4267200"/>
          <p14:tracePt t="11972" x="6172200" y="4267200"/>
          <p14:tracePt t="11973" x="6176963" y="4267200"/>
          <p14:tracePt t="11974" x="6188075" y="4267200"/>
          <p14:tracePt t="11977" x="6194425" y="4267200"/>
          <p14:tracePt t="11978" x="6200775" y="4267200"/>
          <p14:tracePt t="11979" x="6205538" y="4267200"/>
          <p14:tracePt t="11980" x="6211888" y="4267200"/>
          <p14:tracePt t="11980" x="6216650" y="4267200"/>
          <p14:tracePt t="11981" x="6223000" y="4267200"/>
          <p14:tracePt t="11982" x="6227763" y="4267200"/>
          <p14:tracePt t="11983" x="6234113" y="4267200"/>
          <p14:tracePt t="11984" x="6238875" y="4267200"/>
          <p14:tracePt t="11985" x="6245225" y="4267200"/>
          <p14:tracePt t="11988" x="6256338" y="4267200"/>
          <p14:tracePt t="11990" x="6267450" y="4267200"/>
          <p14:tracePt t="11990" x="6273800" y="4267200"/>
          <p14:tracePt t="11994" x="6284913" y="4267200"/>
          <p14:tracePt t="11995" x="6289675" y="4267200"/>
          <p14:tracePt t="11997" x="6300788" y="4267200"/>
          <p14:tracePt t="11998" x="6307138" y="4267200"/>
          <p14:tracePt t="11999" x="6311900" y="4267200"/>
          <p14:tracePt t="12001" x="6318250" y="4267200"/>
          <p14:tracePt t="12002" x="6323013" y="4267200"/>
          <p14:tracePt t="12003" x="6329363" y="4267200"/>
          <p14:tracePt t="12005" x="6334125" y="4267200"/>
          <p14:tracePt t="12006" x="6340475" y="4267200"/>
          <p14:tracePt t="12008" x="6346825" y="4267200"/>
          <p14:tracePt t="12009" x="6351588" y="4267200"/>
          <p14:tracePt t="12010" x="6357938" y="4267200"/>
          <p14:tracePt t="12011" x="6362700" y="4267200"/>
          <p14:tracePt t="12013" x="6369050" y="4267200"/>
          <p14:tracePt t="12014" x="6373813" y="4267200"/>
          <p14:tracePt t="12016" x="6380163" y="4267200"/>
          <p14:tracePt t="12018" x="6384925" y="4267200"/>
          <p14:tracePt t="12018" x="6391275" y="4267200"/>
          <p14:tracePt t="12020" x="6396038" y="4267200"/>
          <p14:tracePt t="12022" x="6402388" y="4267200"/>
          <p14:tracePt t="12024" x="6408738" y="4267200"/>
          <p14:tracePt t="12025" x="6413500" y="4267200"/>
          <p14:tracePt t="12027" x="6419850" y="4267200"/>
          <p14:tracePt t="12029" x="6424613" y="4267200"/>
          <p14:tracePt t="12032" x="6430963" y="4267200"/>
          <p14:tracePt t="12034" x="6442075" y="4271963"/>
          <p14:tracePt t="12037" x="6446838" y="4271963"/>
          <p14:tracePt t="12039" x="6453188" y="4271963"/>
          <p14:tracePt t="12041" x="6457950" y="4271963"/>
          <p14:tracePt t="12043" x="6464300" y="4271963"/>
          <p14:tracePt t="12045" x="6469063" y="4271963"/>
          <p14:tracePt t="12045" x="6475413" y="4271963"/>
          <p14:tracePt t="12048" x="6481763" y="4278313"/>
          <p14:tracePt t="12050" x="6486525" y="4278313"/>
          <p14:tracePt t="12053" x="6492875" y="4278313"/>
          <p14:tracePt t="12055" x="6497638" y="4278313"/>
          <p14:tracePt t="12056" x="6497638" y="4283075"/>
          <p14:tracePt t="12057" x="6503988" y="4283075"/>
          <p14:tracePt t="12059" x="6508750" y="4283075"/>
          <p14:tracePt t="12063" x="6515100" y="4283075"/>
          <p14:tracePt t="12064" x="6519863" y="4283075"/>
          <p14:tracePt t="12067" x="6526213" y="4283075"/>
          <p14:tracePt t="12067" x="6530975" y="4283075"/>
          <p14:tracePt t="12071" x="6537325" y="4283075"/>
          <p14:tracePt t="12072" x="6537325" y="4289425"/>
          <p14:tracePt t="12074" x="6542088" y="4289425"/>
          <p14:tracePt t="12078" x="6548438" y="4289425"/>
          <p14:tracePt t="12080" x="6554788" y="4289425"/>
          <p14:tracePt t="12084" x="6559550" y="4289425"/>
          <p14:tracePt t="12087" x="6565900" y="4289425"/>
          <p14:tracePt t="12091" x="6570663" y="4289425"/>
          <p14:tracePt t="12093" x="6577013" y="4289425"/>
          <p14:tracePt t="12094" x="6577013" y="4294188"/>
          <p14:tracePt t="12098" x="6581775" y="4294188"/>
          <p14:tracePt t="12101" x="6588125" y="4294188"/>
          <p14:tracePt t="12105" x="6592888" y="4294188"/>
          <p14:tracePt t="12108" x="6599238" y="4294188"/>
          <p14:tracePt t="12112" x="6604000" y="4294188"/>
          <p14:tracePt t="12117" x="6610350" y="4294188"/>
          <p14:tracePt t="12119" x="6610350" y="4300538"/>
          <p14:tracePt t="12123" x="6616700" y="4300538"/>
          <p14:tracePt t="12125" x="6621463" y="4300538"/>
          <p14:tracePt t="12131" x="6627813" y="4300538"/>
          <p14:tracePt t="12134" x="6627813" y="4305300"/>
          <p14:tracePt t="12135" x="6632575" y="4305300"/>
          <p14:tracePt t="12140" x="6638925" y="4305300"/>
          <p14:tracePt t="12142" x="6643688" y="4305300"/>
          <p14:tracePt t="12147" x="6650038" y="4305300"/>
          <p14:tracePt t="12152" x="6654800" y="4305300"/>
          <p14:tracePt t="12155" x="6661150" y="4305300"/>
          <p14:tracePt t="12157" x="6665913" y="4305300"/>
          <p14:tracePt t="12160" x="6672263" y="4305300"/>
          <p14:tracePt t="12164" x="6677025" y="4305300"/>
          <p14:tracePt t="12168" x="6683375" y="4305300"/>
          <p14:tracePt t="12170" x="6689725" y="4305300"/>
          <p14:tracePt t="12173" x="6694488" y="4305300"/>
          <p14:tracePt t="12177" x="6700838" y="4305300"/>
          <p14:tracePt t="12181" x="6705600" y="4305300"/>
          <p14:tracePt t="12182" x="6711950" y="4305300"/>
          <p14:tracePt t="12183" x="6716713" y="4305300"/>
          <p14:tracePt t="12187" x="6723063" y="4305300"/>
          <p14:tracePt t="12190" x="6727825" y="4305300"/>
          <p14:tracePt t="12193" x="6734175" y="4305300"/>
          <p14:tracePt t="12194" x="6738938" y="4305300"/>
          <p14:tracePt t="12197" x="6745288" y="4305300"/>
          <p14:tracePt t="12200" x="6751638" y="4305300"/>
          <p14:tracePt t="12203" x="6756400" y="4305300"/>
          <p14:tracePt t="12204" x="6762750" y="4305300"/>
          <p14:tracePt t="12207" x="6767513" y="4305300"/>
          <p14:tracePt t="12210" x="6773863" y="4305300"/>
          <p14:tracePt t="12213" x="6784975" y="4305300"/>
          <p14:tracePt t="12216" x="6789738" y="4305300"/>
          <p14:tracePt t="12219" x="6796088" y="4305300"/>
          <p14:tracePt t="12222" x="6800850" y="4305300"/>
          <p14:tracePt t="12223" x="6807200" y="4305300"/>
          <p14:tracePt t="12226" x="6811963" y="4305300"/>
          <p14:tracePt t="12227" x="6811963" y="4300538"/>
          <p14:tracePt t="12230" x="6818313" y="4300538"/>
          <p14:tracePt t="12232" x="6824663" y="4300538"/>
          <p14:tracePt t="12234" x="6829425" y="4300538"/>
          <p14:tracePt t="12236" x="6835775" y="4300538"/>
          <p14:tracePt t="12239" x="6840538" y="4300538"/>
          <p14:tracePt t="12242" x="6846888" y="4300538"/>
          <p14:tracePt t="12244" x="6851650" y="4300538"/>
          <p14:tracePt t="12247" x="6858000" y="4300538"/>
          <p14:tracePt t="12249" x="6862763" y="4300538"/>
          <p14:tracePt t="12251" x="6869113" y="4300538"/>
          <p14:tracePt t="12252" x="6869113" y="4294188"/>
          <p14:tracePt t="12253" x="6873875" y="4294188"/>
          <p14:tracePt t="12256" x="6880225" y="4294188"/>
          <p14:tracePt t="12258" x="6884988" y="4294188"/>
          <p14:tracePt t="12261" x="6891338" y="4294188"/>
          <p14:tracePt t="12263" x="6897688" y="4294188"/>
          <p14:tracePt t="12266" x="6902450" y="4294188"/>
          <p14:tracePt t="12268" x="6908800" y="4294188"/>
          <p14:tracePt t="12270" x="6913563" y="4294188"/>
          <p14:tracePt t="12272" x="6919913" y="4294188"/>
          <p14:tracePt t="12273" x="6924675" y="4294188"/>
          <p14:tracePt t="12277" x="6931025" y="4294188"/>
          <p14:tracePt t="12278" x="6931025" y="4289425"/>
          <p14:tracePt t="12280" x="6935788" y="4289425"/>
          <p14:tracePt t="12280" x="6942138" y="4289425"/>
          <p14:tracePt t="12282" x="6946900" y="4289425"/>
          <p14:tracePt t="12286" x="6953250" y="4289425"/>
          <p14:tracePt t="12289" x="6959600" y="4289425"/>
          <p14:tracePt t="12290" x="6964363" y="4289425"/>
          <p14:tracePt t="12293" x="6970713" y="4289425"/>
          <p14:tracePt t="12295" x="6975475" y="4289425"/>
          <p14:tracePt t="12297" x="6981825" y="4283075"/>
          <p14:tracePt t="12300" x="6986588" y="4283075"/>
          <p14:tracePt t="12302" x="6992938" y="4283075"/>
          <p14:tracePt t="12304" x="6997700" y="4283075"/>
          <p14:tracePt t="12305" x="6997700" y="4278313"/>
          <p14:tracePt t="12306" x="7004050" y="4278313"/>
          <p14:tracePt t="12308" x="7008813" y="4278313"/>
          <p14:tracePt t="12310" x="7015163" y="4278313"/>
          <p14:tracePt t="12312" x="7019925" y="4278313"/>
          <p14:tracePt t="12314" x="7026275" y="4278313"/>
          <p14:tracePt t="12316" x="7032625" y="4278313"/>
          <p14:tracePt t="12317" x="7032625" y="4271963"/>
          <p14:tracePt t="12319" x="7037388" y="4271963"/>
          <p14:tracePt t="12321" x="7043738" y="4271963"/>
          <p14:tracePt t="12324" x="7048500" y="4271963"/>
          <p14:tracePt t="12324" x="7054850" y="4271963"/>
          <p14:tracePt t="12327" x="7059613" y="4271963"/>
          <p14:tracePt t="12329" x="7065963" y="4271963"/>
          <p14:tracePt t="12329" x="7065963" y="4267200"/>
          <p14:tracePt t="12331" x="7070725" y="4267200"/>
          <p14:tracePt t="12335" x="7077075" y="4267200"/>
          <p14:tracePt t="12336" x="7081838" y="4267200"/>
          <p14:tracePt t="12338" x="7088188" y="4267200"/>
          <p14:tracePt t="12341" x="7092950" y="4267200"/>
          <p14:tracePt t="12343" x="7099300" y="4260850"/>
          <p14:tracePt t="12344" x="7105650" y="4260850"/>
          <p14:tracePt t="12346" x="7110413" y="4260850"/>
          <p14:tracePt t="12348" x="7116763" y="4256088"/>
          <p14:tracePt t="12351" x="7121525" y="4256088"/>
          <p14:tracePt t="12352" x="7127875" y="4256088"/>
          <p14:tracePt t="12355" x="7132638" y="4256088"/>
          <p14:tracePt t="12357" x="7138988" y="4256088"/>
          <p14:tracePt t="12359" x="7143750" y="4256088"/>
          <p14:tracePt t="12361" x="7150100" y="4249738"/>
          <p14:tracePt t="12363" x="7154863" y="4249738"/>
          <p14:tracePt t="12364" x="7161213" y="4249738"/>
          <p14:tracePt t="12367" x="7167563" y="4249738"/>
          <p14:tracePt t="12369" x="7172325" y="4249738"/>
          <p14:tracePt t="12372" x="7178675" y="4249738"/>
          <p14:tracePt t="12372" x="7178675" y="4243388"/>
          <p14:tracePt t="12374" x="7183438" y="4243388"/>
          <p14:tracePt t="12375" x="7189788" y="4243388"/>
          <p14:tracePt t="12378" x="7194550" y="4243388"/>
          <p14:tracePt t="12381" x="7200900" y="4243388"/>
          <p14:tracePt t="12383" x="7205663" y="4238625"/>
          <p14:tracePt t="12385" x="7212013" y="4238625"/>
          <p14:tracePt t="12387" x="7216775" y="4238625"/>
          <p14:tracePt t="12388" x="7216775" y="4232275"/>
          <p14:tracePt t="12390" x="7223125" y="4232275"/>
          <p14:tracePt t="12393" x="7227888" y="4232275"/>
          <p14:tracePt t="12394" x="7234238" y="4232275"/>
          <p14:tracePt t="12396" x="7234238" y="4227513"/>
          <p14:tracePt t="12397" x="7240588" y="4227513"/>
          <p14:tracePt t="12400" x="7245350" y="4227513"/>
          <p14:tracePt t="12403" x="7251700" y="4221163"/>
          <p14:tracePt t="12403" x="7256463" y="4221163"/>
          <p14:tracePt t="12407" x="7262813" y="4221163"/>
          <p14:tracePt t="12410" x="7267575" y="4216400"/>
          <p14:tracePt t="12413" x="7267575" y="4210050"/>
          <p14:tracePt t="12414" x="7273925" y="4210050"/>
          <p14:tracePt t="12415" x="7278688" y="4210050"/>
          <p14:tracePt t="12419" x="7285038" y="4210050"/>
          <p14:tracePt t="12420" x="7285038" y="4205288"/>
          <p14:tracePt t="12422" x="7289800" y="4205288"/>
          <p14:tracePt t="12425" x="7289800" y="4198938"/>
          <p14:tracePt t="12426" x="7296150" y="4198938"/>
          <p14:tracePt t="12428" x="7302500" y="4198938"/>
          <p14:tracePt t="12430" x="7302500" y="4194175"/>
          <p14:tracePt t="12432" x="7307263" y="4187825"/>
          <p14:tracePt t="12435" x="7313613" y="4187825"/>
          <p14:tracePt t="12438" x="7313613" y="4181475"/>
          <p14:tracePt t="12440" x="7318375" y="4181475"/>
          <p14:tracePt t="12442" x="7324725" y="4176713"/>
          <p14:tracePt t="12446" x="7329488" y="4176713"/>
          <p14:tracePt t="12448" x="7329488" y="4170363"/>
          <p14:tracePt t="12449" x="7329488" y="4165600"/>
          <p14:tracePt t="12451" x="7335838" y="4165600"/>
          <p14:tracePt t="12453" x="7335838" y="4159250"/>
          <p14:tracePt t="12454" x="7340600" y="4159250"/>
          <p14:tracePt t="12457" x="7340600" y="4154488"/>
          <p14:tracePt t="12459" x="7346950" y="4154488"/>
          <p14:tracePt t="12460" x="7351713" y="4154488"/>
          <p14:tracePt t="12462" x="7351713" y="4148138"/>
          <p14:tracePt t="12464" x="7351713" y="4143375"/>
          <p14:tracePt t="12465" x="7358063" y="4143375"/>
          <p14:tracePt t="12468" x="7358063" y="4137025"/>
          <p14:tracePt t="12469" x="7362825" y="4137025"/>
          <p14:tracePt t="12472" x="7362825" y="4132263"/>
          <p14:tracePt t="12473" x="7369175" y="4132263"/>
          <p14:tracePt t="12476" x="7375525" y="4125913"/>
          <p14:tracePt t="12478" x="7375525" y="4121150"/>
          <p14:tracePt t="12480" x="7380288" y="4121150"/>
          <p14:tracePt t="12481" x="7380288" y="4114800"/>
          <p14:tracePt t="12485" x="7386638" y="4114800"/>
          <p14:tracePt t="12486" x="7386638" y="4108450"/>
          <p14:tracePt t="12489" x="7386638" y="4103688"/>
          <p14:tracePt t="12490" x="7391400" y="4103688"/>
          <p14:tracePt t="12491" x="7391400" y="4097338"/>
          <p14:tracePt t="12492" x="7397750" y="4097338"/>
          <p14:tracePt t="12495" x="7397750" y="4092575"/>
          <p14:tracePt t="12497" x="7402513" y="4092575"/>
          <p14:tracePt t="12498" x="7402513" y="4086225"/>
          <p14:tracePt t="12502" x="7402513" y="4081463"/>
          <p14:tracePt t="12504" x="7408863" y="4075113"/>
          <p14:tracePt t="12507" x="7408863" y="4070350"/>
          <p14:tracePt t="12510" x="7413625" y="4064000"/>
          <p14:tracePt t="12514" x="7419975" y="4059238"/>
          <p14:tracePt t="12517" x="7419975" y="4052888"/>
          <p14:tracePt t="12518" x="7419975" y="4048125"/>
          <p14:tracePt t="12522" x="7419975" y="4041775"/>
          <p14:tracePt t="12525" x="7419975" y="4035425"/>
          <p14:tracePt t="12528" x="7419975" y="4030663"/>
          <p14:tracePt t="12529" x="7424738" y="4024313"/>
          <p14:tracePt t="12532" x="7424738" y="4019550"/>
          <p14:tracePt t="12535" x="7424738" y="4013200"/>
          <p14:tracePt t="12538" x="7424738" y="4008438"/>
          <p14:tracePt t="12539" x="7424738" y="4002088"/>
          <p14:tracePt t="12542" x="7424738" y="3997325"/>
          <p14:tracePt t="12544" x="7424738" y="3990975"/>
          <p14:tracePt t="12547" x="7424738" y="3986213"/>
          <p14:tracePt t="12548" x="7424738" y="3979863"/>
          <p14:tracePt t="12550" x="7424738" y="3973513"/>
          <p14:tracePt t="12552" x="7424738" y="3968750"/>
          <p14:tracePt t="12554" x="7424738" y="3962400"/>
          <p14:tracePt t="12555" x="7424738" y="3957638"/>
          <p14:tracePt t="12558" x="7419975" y="3951288"/>
          <p14:tracePt t="12560" x="7419975" y="3946525"/>
          <p14:tracePt t="12564" x="7413625" y="3935413"/>
          <p14:tracePt t="12565" x="7413625" y="3929063"/>
          <p14:tracePt t="12568" x="7413625" y="3924300"/>
          <p14:tracePt t="12570" x="7408863" y="3917950"/>
          <p14:tracePt t="12571" x="7408863" y="3913188"/>
          <p14:tracePt t="12573" x="7408863" y="3906838"/>
          <p14:tracePt t="12575" x="7408863" y="3900488"/>
          <p14:tracePt t="12578" x="7402513" y="3895725"/>
          <p14:tracePt t="12581" x="7402513" y="3889375"/>
          <p14:tracePt t="12583" x="7402513" y="3884613"/>
          <p14:tracePt t="12585" x="7402513" y="3878263"/>
          <p14:tracePt t="12587" x="7397750" y="3878263"/>
          <p14:tracePt t="12587" x="7397750" y="3873500"/>
          <p14:tracePt t="12590" x="7391400" y="3873500"/>
          <p14:tracePt t="12590" x="7391400" y="3867150"/>
          <p14:tracePt t="12593" x="7391400" y="3862388"/>
          <p14:tracePt t="12595" x="7391400" y="3856038"/>
          <p14:tracePt t="12596" x="7386638" y="3856038"/>
          <p14:tracePt t="12598" x="7386638" y="3851275"/>
          <p14:tracePt t="12601" x="7386638" y="3844925"/>
          <p14:tracePt t="12602" x="7380288" y="3844925"/>
          <p14:tracePt t="12603" x="7380288" y="3838575"/>
          <p14:tracePt t="12606" x="7380288" y="3833813"/>
          <p14:tracePt t="12607" x="7375525" y="3833813"/>
          <p14:tracePt t="12609" x="7369175" y="3827463"/>
          <p14:tracePt t="12613" x="7362825" y="3822700"/>
          <p14:tracePt t="12614" x="7362825" y="3816350"/>
          <p14:tracePt t="12616" x="7358063" y="3816350"/>
          <p14:tracePt t="12616" x="7358063" y="3811588"/>
          <p14:tracePt t="12621" x="7351713" y="3805238"/>
          <p14:tracePt t="12622" x="7346950" y="3805238"/>
          <p14:tracePt t="12624" x="7346950" y="3800475"/>
          <p14:tracePt t="12625" x="7340600" y="3800475"/>
          <p14:tracePt t="12626" x="7340600" y="3794125"/>
          <p14:tracePt t="12628" x="7335838" y="3794125"/>
          <p14:tracePt t="12630" x="7335838" y="3789363"/>
          <p14:tracePt t="12630" x="7329488" y="3789363"/>
          <p14:tracePt t="12631" x="7324725" y="3789363"/>
          <p14:tracePt t="12633" x="7324725" y="3783013"/>
          <p14:tracePt t="12634" x="7318375" y="3783013"/>
          <p14:tracePt t="12636" x="7313613" y="3783013"/>
          <p14:tracePt t="12637" x="7313613" y="3778250"/>
          <p14:tracePt t="12638" x="7307263" y="3778250"/>
          <p14:tracePt t="12639" x="7307263" y="3771900"/>
          <p14:tracePt t="12640" x="7302500" y="3771900"/>
          <p14:tracePt t="12642" x="7296150" y="3771900"/>
          <p14:tracePt t="12643" x="7296150" y="3765550"/>
          <p14:tracePt t="12644" x="7289800" y="3765550"/>
          <p14:tracePt t="12647" x="7285038" y="3765550"/>
          <p14:tracePt t="12648" x="7278688" y="3760788"/>
          <p14:tracePt t="12649" x="7273925" y="3760788"/>
          <p14:tracePt t="12652" x="7267575" y="3760788"/>
          <p14:tracePt t="12653" x="7262813" y="3760788"/>
          <p14:tracePt t="12654" x="7256463" y="3754438"/>
          <p14:tracePt t="12656" x="7251700" y="3754438"/>
          <p14:tracePt t="12658" x="7245350" y="3749675"/>
          <p14:tracePt t="12660" x="7240588" y="3749675"/>
          <p14:tracePt t="12661" x="7234238" y="3749675"/>
          <p14:tracePt t="12663" x="7227888" y="3749675"/>
          <p14:tracePt t="12665" x="7223125" y="3749675"/>
          <p14:tracePt t="12667" x="7212013" y="3749675"/>
          <p14:tracePt t="12667" x="7212013" y="3743325"/>
          <p14:tracePt t="12668" x="7205663" y="3743325"/>
          <p14:tracePt t="12669" x="7200900" y="3743325"/>
          <p14:tracePt t="12671" x="7194550" y="3743325"/>
          <p14:tracePt t="12673" x="7189788" y="3743325"/>
          <p14:tracePt t="12675" x="7183438" y="3743325"/>
          <p14:tracePt t="12676" x="7178675" y="3743325"/>
          <p14:tracePt t="12676" x="7172325" y="3743325"/>
          <p14:tracePt t="12678" x="7167563" y="3743325"/>
          <p14:tracePt t="12681" x="7154863" y="3743325"/>
          <p14:tracePt t="12682" x="7150100" y="3743325"/>
          <p14:tracePt t="12684" x="7143750" y="3743325"/>
          <p14:tracePt t="12684" x="7138988" y="3743325"/>
          <p14:tracePt t="12687" x="7132638" y="3743325"/>
          <p14:tracePt t="12688" x="7127875" y="3743325"/>
          <p14:tracePt t="12689" x="7121525" y="3743325"/>
          <p14:tracePt t="12691" x="7116763" y="3743325"/>
          <p14:tracePt t="12692" x="7110413" y="3743325"/>
          <p14:tracePt t="12694" x="7099300" y="3743325"/>
          <p14:tracePt t="12696" x="7092950" y="3743325"/>
          <p14:tracePt t="12697" x="7088188" y="3743325"/>
          <p14:tracePt t="12698" x="7081838" y="3743325"/>
          <p14:tracePt t="12699" x="7070725" y="3743325"/>
          <p14:tracePt t="12701" x="7065963" y="3743325"/>
          <p14:tracePt t="12703" x="7054850" y="3743325"/>
          <p14:tracePt t="12705" x="7048500" y="3743325"/>
          <p14:tracePt t="12706" x="7043738" y="3743325"/>
          <p14:tracePt t="12707" x="7037388" y="3743325"/>
          <p14:tracePt t="12710" x="7019925" y="3749675"/>
          <p14:tracePt t="12712" x="7015163" y="3749675"/>
          <p14:tracePt t="12713" x="7004050" y="3754438"/>
          <p14:tracePt t="12714" x="6997700" y="3754438"/>
          <p14:tracePt t="12715" x="6992938" y="3754438"/>
          <p14:tracePt t="12717" x="6986588" y="3754438"/>
          <p14:tracePt t="12718" x="6975475" y="3754438"/>
          <p14:tracePt t="12720" x="6970713" y="3754438"/>
          <p14:tracePt t="12720" x="6964363" y="3760788"/>
          <p14:tracePt t="12722" x="6959600" y="3760788"/>
          <p14:tracePt t="12723" x="6953250" y="3760788"/>
          <p14:tracePt t="12724" x="6942138" y="3765550"/>
          <p14:tracePt t="12725" x="6935788" y="3765550"/>
          <p14:tracePt t="12725" x="6931025" y="3765550"/>
          <p14:tracePt t="12727" x="6924675" y="3765550"/>
          <p14:tracePt t="12729" x="6913563" y="3765550"/>
          <p14:tracePt t="12730" x="6913563" y="3771900"/>
          <p14:tracePt t="12730" x="6902450" y="3771900"/>
          <p14:tracePt t="12732" x="6897688" y="3771900"/>
          <p14:tracePt t="12733" x="6891338" y="3778250"/>
          <p14:tracePt t="12733" x="6884988" y="3778250"/>
          <p14:tracePt t="12736" x="6873875" y="3778250"/>
          <p14:tracePt t="12737" x="6869113" y="3778250"/>
          <p14:tracePt t="12738" x="6858000" y="3783013"/>
          <p14:tracePt t="12740" x="6851650" y="3783013"/>
          <p14:tracePt t="12740" x="6840538" y="3789363"/>
          <p14:tracePt t="12744" x="6835775" y="3789363"/>
          <p14:tracePt t="12745" x="6824663" y="3789363"/>
          <p14:tracePt t="12746" x="6818313" y="3794125"/>
          <p14:tracePt t="12747" x="6811963" y="3794125"/>
          <p14:tracePt t="12747" x="6807200" y="3794125"/>
          <p14:tracePt t="12750" x="6796088" y="3794125"/>
          <p14:tracePt t="12751" x="6789738" y="3800475"/>
          <p14:tracePt t="12752" x="6784975" y="3800475"/>
          <p14:tracePt t="12753" x="6778625" y="3805238"/>
          <p14:tracePt t="12755" x="6773863" y="3805238"/>
          <p14:tracePt t="12756" x="6767513" y="3805238"/>
          <p14:tracePt t="12757" x="6762750" y="3805238"/>
          <p14:tracePt t="12758" x="6756400" y="3811588"/>
          <p14:tracePt t="12759" x="6751638" y="3811588"/>
          <p14:tracePt t="12760" x="6745288" y="3811588"/>
          <p14:tracePt t="12762" x="6738938" y="3811588"/>
          <p14:tracePt t="12763" x="6734175" y="3816350"/>
          <p14:tracePt t="12765" x="6727825" y="3822700"/>
          <p14:tracePt t="12766" x="6723063" y="3822700"/>
          <p14:tracePt t="12767" x="6716713" y="3822700"/>
          <p14:tracePt t="12768" x="6711950" y="3822700"/>
          <p14:tracePt t="12769" x="6705600" y="3827463"/>
          <p14:tracePt t="12771" x="6700838" y="3833813"/>
          <p14:tracePt t="12772" x="6694488" y="3833813"/>
          <p14:tracePt t="12774" x="6683375" y="3838575"/>
          <p14:tracePt t="12776" x="6677025" y="3838575"/>
          <p14:tracePt t="12778" x="6672263" y="3838575"/>
          <p14:tracePt t="12779" x="6665913" y="3844925"/>
          <p14:tracePt t="12781" x="6661150" y="3844925"/>
          <p14:tracePt t="12782" x="6654800" y="3851275"/>
          <p14:tracePt t="12782" x="6650038" y="3851275"/>
          <p14:tracePt t="12784" x="6650038" y="3856038"/>
          <p14:tracePt t="12785" x="6643688" y="3856038"/>
          <p14:tracePt t="12786" x="6638925" y="3856038"/>
          <p14:tracePt t="12787" x="6638925" y="3862388"/>
          <p14:tracePt t="12788" x="6632575" y="3862388"/>
          <p14:tracePt t="12789" x="6627813" y="3862388"/>
          <p14:tracePt t="12790" x="6627813" y="3867150"/>
          <p14:tracePt t="12792" x="6621463" y="3867150"/>
          <p14:tracePt t="12794" x="6616700" y="3867150"/>
          <p14:tracePt t="12794" x="6616700" y="3873500"/>
          <p14:tracePt t="12795" x="6610350" y="3878263"/>
          <p14:tracePt t="12798" x="6604000" y="3878263"/>
          <p14:tracePt t="12800" x="6599238" y="3884613"/>
          <p14:tracePt t="12802" x="6592888" y="3884613"/>
          <p14:tracePt t="12803" x="6592888" y="3889375"/>
          <p14:tracePt t="12805" x="6588125" y="3889375"/>
          <p14:tracePt t="12806" x="6581775" y="3895725"/>
          <p14:tracePt t="12808" x="6581775" y="3900488"/>
          <p14:tracePt t="12809" x="6577013" y="3900488"/>
          <p14:tracePt t="12812" x="6570663" y="3906838"/>
          <p14:tracePt t="12815" x="6565900" y="3913188"/>
          <p14:tracePt t="12817" x="6559550" y="3913188"/>
          <p14:tracePt t="12818" x="6559550" y="3917950"/>
          <p14:tracePt t="12819" x="6554788" y="3917950"/>
          <p14:tracePt t="12820" x="6554788" y="3924300"/>
          <p14:tracePt t="12822" x="6548438" y="3924300"/>
          <p14:tracePt t="12823" x="6548438" y="3929063"/>
          <p14:tracePt t="12825" x="6542088" y="3929063"/>
          <p14:tracePt t="12826" x="6542088" y="3935413"/>
          <p14:tracePt t="12828" x="6537325" y="3935413"/>
          <p14:tracePt t="12829" x="6537325" y="3940175"/>
          <p14:tracePt t="12831" x="6530975" y="3940175"/>
          <p14:tracePt t="12832" x="6530975" y="3946525"/>
          <p14:tracePt t="12834" x="6526213" y="3946525"/>
          <p14:tracePt t="12835" x="6526213" y="3951288"/>
          <p14:tracePt t="12837" x="6519863" y="3951288"/>
          <p14:tracePt t="12837" x="6519863" y="3957638"/>
          <p14:tracePt t="12841" x="6515100" y="3962400"/>
          <p14:tracePt t="12842" x="6515100" y="3968750"/>
          <p14:tracePt t="12843" x="6508750" y="3968750"/>
          <p14:tracePt t="12845" x="6508750" y="3973513"/>
          <p14:tracePt t="12847" x="6503988" y="3973513"/>
          <p14:tracePt t="12849" x="6503988" y="3979863"/>
          <p14:tracePt t="12850" x="6497638" y="3979863"/>
          <p14:tracePt t="12851" x="6497638" y="3986213"/>
          <p14:tracePt t="12853" x="6497638" y="3990975"/>
          <p14:tracePt t="12856" x="6492875" y="3990975"/>
          <p14:tracePt t="12857" x="6492875" y="3997325"/>
          <p14:tracePt t="12859" x="6486525" y="3997325"/>
          <p14:tracePt t="12860" x="6486525" y="4002088"/>
          <p14:tracePt t="12863" x="6486525" y="4008438"/>
          <p14:tracePt t="12864" x="6481763" y="4013200"/>
          <p14:tracePt t="12868" x="6481763" y="4019550"/>
          <p14:tracePt t="12871" x="6475413" y="4024313"/>
          <p14:tracePt t="12874" x="6475413" y="4030663"/>
          <p14:tracePt t="12877" x="6475413" y="4035425"/>
          <p14:tracePt t="12878" x="6469063" y="4041775"/>
          <p14:tracePt t="12881" x="6469063" y="4048125"/>
          <p14:tracePt t="12883" x="6464300" y="4048125"/>
          <p14:tracePt t="12884" x="6464300" y="4052888"/>
          <p14:tracePt t="12888" x="6464300" y="4059238"/>
          <p14:tracePt t="12890" x="6464300" y="4064000"/>
          <p14:tracePt t="12893" x="6464300" y="4070350"/>
          <p14:tracePt t="12895" x="6457950" y="4075113"/>
          <p14:tracePt t="12899" x="6457950" y="4081463"/>
          <p14:tracePt t="12901" x="6457950" y="4086225"/>
          <p14:tracePt t="12904" x="6457950" y="4092575"/>
          <p14:tracePt t="12912" x="6457950" y="4103688"/>
          <p14:tracePt t="12913" x="6457950" y="4108450"/>
          <p14:tracePt t="12916" x="6457950" y="4114800"/>
          <p14:tracePt t="12919" x="6457950" y="4121150"/>
          <p14:tracePt t="12923" x="6457950" y="4125913"/>
          <p14:tracePt t="12925" x="6457950" y="4132263"/>
          <p14:tracePt t="12928" x="6457950" y="4137025"/>
          <p14:tracePt t="12931" x="6457950" y="4143375"/>
          <p14:tracePt t="12934" x="6457950" y="4148138"/>
          <p14:tracePt t="12935" x="6457950" y="4154488"/>
          <p14:tracePt t="12940" x="6464300" y="4159250"/>
          <p14:tracePt t="12943" x="6464300" y="4165600"/>
          <p14:tracePt t="12944" x="6469063" y="4165600"/>
          <p14:tracePt t="12947" x="6469063" y="4170363"/>
          <p14:tracePt t="12949" x="6469063" y="4176713"/>
          <p14:tracePt t="12951" x="6475413" y="4176713"/>
          <p14:tracePt t="12953" x="6475413" y="4181475"/>
          <p14:tracePt t="12957" x="6481763" y="4187825"/>
          <p14:tracePt t="12961" x="6481763" y="4194175"/>
          <p14:tracePt t="12962" x="6486525" y="4194175"/>
          <p14:tracePt t="12963" x="6486525" y="4198938"/>
          <p14:tracePt t="12965" x="6492875" y="4198938"/>
          <p14:tracePt t="12967" x="6492875" y="4205288"/>
          <p14:tracePt t="12970" x="6497638" y="4205288"/>
          <p14:tracePt t="12972" x="6497638" y="4210050"/>
          <p14:tracePt t="12974" x="6503988" y="4210050"/>
          <p14:tracePt t="12976" x="6503988" y="4216400"/>
          <p14:tracePt t="12977" x="6508750" y="4216400"/>
          <p14:tracePt t="12980" x="6515100" y="4216400"/>
          <p14:tracePt t="12981" x="6515100" y="4221163"/>
          <p14:tracePt t="12982" x="6519863" y="4221163"/>
          <p14:tracePt t="12983" x="6519863" y="4227513"/>
          <p14:tracePt t="12987" x="6526213" y="4227513"/>
          <p14:tracePt t="12989" x="6526213" y="4232275"/>
          <p14:tracePt t="12989" x="6530975" y="4232275"/>
          <p14:tracePt t="12991" x="6537325" y="4232275"/>
          <p14:tracePt t="12994" x="6542088" y="4238625"/>
          <p14:tracePt t="12996" x="6548438" y="4238625"/>
          <p14:tracePt t="12999" x="6554788" y="4238625"/>
          <p14:tracePt t="13000" x="6559550" y="4243388"/>
          <p14:tracePt t="13002" x="6565900" y="4243388"/>
          <p14:tracePt t="13004" x="6565900" y="4249738"/>
          <p14:tracePt t="13005" x="6570663" y="4249738"/>
          <p14:tracePt t="13007" x="6577013" y="4249738"/>
          <p14:tracePt t="13009" x="6581775" y="4249738"/>
          <p14:tracePt t="13010" x="6588125" y="4256088"/>
          <p14:tracePt t="13012" x="6592888" y="4256088"/>
          <p14:tracePt t="13015" x="6599238" y="4256088"/>
          <p14:tracePt t="13016" x="6604000" y="4256088"/>
          <p14:tracePt t="13017" x="6610350" y="4256088"/>
          <p14:tracePt t="13017" x="6610350" y="4260850"/>
          <p14:tracePt t="13018" x="6616700" y="4260850"/>
          <p14:tracePt t="13020" x="6621463" y="4260850"/>
          <p14:tracePt t="13023" x="6627813" y="4260850"/>
          <p14:tracePt t="13024" x="6632575" y="4260850"/>
          <p14:tracePt t="13025" x="6638925" y="4267200"/>
          <p14:tracePt t="13026" x="6643688" y="4267200"/>
          <p14:tracePt t="13029" x="6650038" y="4267200"/>
          <p14:tracePt t="13031" x="6654800" y="4267200"/>
          <p14:tracePt t="13032" x="6654800" y="4271963"/>
          <p14:tracePt t="13032" x="6665913" y="4271963"/>
          <p14:tracePt t="13035" x="6672263" y="4271963"/>
          <p14:tracePt t="13037" x="6677025" y="4271963"/>
          <p14:tracePt t="13038" x="6683375" y="4271963"/>
          <p14:tracePt t="13039" x="6694488" y="4271963"/>
          <p14:tracePt t="13041" x="6700838" y="4271963"/>
          <p14:tracePt t="13043" x="6705600" y="4271963"/>
          <p14:tracePt t="13045" x="6711950" y="4271963"/>
          <p14:tracePt t="13045" x="6716713" y="4271963"/>
          <p14:tracePt t="13048" x="6723063" y="4271963"/>
          <p14:tracePt t="13048" x="6723063" y="4278313"/>
          <p14:tracePt t="13050" x="6727825" y="4278313"/>
          <p14:tracePt t="13050" x="6734175" y="4278313"/>
          <p14:tracePt t="13053" x="6738938" y="4278313"/>
          <p14:tracePt t="13054" x="6745288" y="4278313"/>
          <p14:tracePt t="13055" x="6751638" y="4278313"/>
          <p14:tracePt t="13057" x="6756400" y="4278313"/>
          <p14:tracePt t="13058" x="6762750" y="4278313"/>
          <p14:tracePt t="13060" x="6767513" y="4278313"/>
          <p14:tracePt t="13061" x="6773863" y="4278313"/>
          <p14:tracePt t="13062" x="6778625" y="4278313"/>
          <p14:tracePt t="13064" x="6784975" y="4278313"/>
          <p14:tracePt t="13065" x="6789738" y="4278313"/>
          <p14:tracePt t="13067" x="6796088" y="4278313"/>
          <p14:tracePt t="13068" x="6800850" y="4278313"/>
          <p14:tracePt t="13069" x="6807200" y="4278313"/>
          <p14:tracePt t="13070" x="6811963" y="4278313"/>
          <p14:tracePt t="13072" x="6818313" y="4278313"/>
          <p14:tracePt t="13073" x="6824663" y="4278313"/>
          <p14:tracePt t="13075" x="6835775" y="4278313"/>
          <p14:tracePt t="13077" x="6840538" y="4278313"/>
          <p14:tracePt t="13078" x="6846888" y="4278313"/>
          <p14:tracePt t="13079" x="6851650" y="4278313"/>
          <p14:tracePt t="13080" x="6858000" y="4278313"/>
          <p14:tracePt t="13081" x="6862763" y="4278313"/>
          <p14:tracePt t="13084" x="6869113" y="4278313"/>
          <p14:tracePt t="13097" x="6924675" y="4278313"/>
          <p14:tracePt t="13098" x="6931025" y="4278313"/>
          <p14:tracePt t="13100" x="6935788" y="4278313"/>
          <p14:tracePt t="13101" x="6942138" y="4278313"/>
          <p14:tracePt t="13102" x="6946900" y="4278313"/>
          <p14:tracePt t="13104" x="6953250" y="4278313"/>
          <p14:tracePt t="13105" x="6959600" y="4278313"/>
          <p14:tracePt t="13106" x="6964363" y="4278313"/>
          <p14:tracePt t="13108" x="6970713" y="4278313"/>
          <p14:tracePt t="13110" x="6975475" y="4278313"/>
          <p14:tracePt t="13112" x="6986588" y="4278313"/>
          <p14:tracePt t="13113" x="6992938" y="4278313"/>
          <p14:tracePt t="13114" x="6997700" y="4278313"/>
          <p14:tracePt t="13116" x="7004050" y="4278313"/>
          <p14:tracePt t="13118" x="7008813" y="4278313"/>
          <p14:tracePt t="13118" x="7015163" y="4278313"/>
          <p14:tracePt t="13121" x="7019925" y="4278313"/>
          <p14:tracePt t="13121" x="7026275" y="4278313"/>
          <p14:tracePt t="13124" x="7032625" y="4271963"/>
          <p14:tracePt t="13126" x="7037388" y="4271963"/>
          <p14:tracePt t="13126" x="7043738" y="4271963"/>
          <p14:tracePt t="13127" x="7048500" y="4271963"/>
          <p14:tracePt t="13128" x="7054850" y="4271963"/>
          <p14:tracePt t="13130" x="7059613" y="4271963"/>
          <p14:tracePt t="13130" x="7059613" y="4267200"/>
          <p14:tracePt t="13132" x="7065963" y="4267200"/>
          <p14:tracePt t="13134" x="7070725" y="4267200"/>
          <p14:tracePt t="13136" x="7077075" y="4267200"/>
          <p14:tracePt t="13136" x="7081838" y="4267200"/>
          <p14:tracePt t="13138" x="7088188" y="4267200"/>
          <p14:tracePt t="13140" x="7092950" y="4267200"/>
          <p14:tracePt t="13142" x="7105650" y="4260850"/>
          <p14:tracePt t="13144" x="7110413" y="4260850"/>
          <p14:tracePt t="13147" x="7121525" y="4260850"/>
          <p14:tracePt t="13149" x="7127875" y="4260850"/>
          <p14:tracePt t="13151" x="7132638" y="4256088"/>
          <p14:tracePt t="13152" x="7138988" y="4256088"/>
          <p14:tracePt t="13153" x="7143750" y="4256088"/>
          <p14:tracePt t="13156" x="7150100" y="4249738"/>
          <p14:tracePt t="13158" x="7154863" y="4249738"/>
          <p14:tracePt t="13159" x="7161213" y="4249738"/>
          <p14:tracePt t="13160" x="7167563" y="4249738"/>
          <p14:tracePt t="13162" x="7172325" y="4249738"/>
          <p14:tracePt t="13163" x="7178675" y="4249738"/>
          <p14:tracePt t="13163" x="7178675" y="4243388"/>
          <p14:tracePt t="13164" x="7183438" y="4243388"/>
          <p14:tracePt t="13167" x="7189788" y="4243388"/>
          <p14:tracePt t="13169" x="7194550" y="4243388"/>
          <p14:tracePt t="13169" x="7200900" y="4243388"/>
          <p14:tracePt t="13172" x="7205663" y="4243388"/>
          <p14:tracePt t="13172" x="7205663" y="4238625"/>
          <p14:tracePt t="13174" x="7212013" y="4238625"/>
          <p14:tracePt t="13176" x="7216775" y="4238625"/>
          <p14:tracePt t="13176" x="7223125" y="4238625"/>
          <p14:tracePt t="13178" x="7227888" y="4238625"/>
          <p14:tracePt t="13179" x="7227888" y="4232275"/>
          <p14:tracePt t="13181" x="7234238" y="4232275"/>
          <p14:tracePt t="13183" x="7240588" y="4227513"/>
          <p14:tracePt t="13184" x="7245350" y="4227513"/>
          <p14:tracePt t="13185" x="7251700" y="4227513"/>
          <p14:tracePt t="13188" x="7256463" y="4227513"/>
          <p14:tracePt t="13189" x="7256463" y="4221163"/>
          <p14:tracePt t="13190" x="7262813" y="4221163"/>
          <p14:tracePt t="13192" x="7267575" y="4221163"/>
          <p14:tracePt t="13192" x="7273925" y="4221163"/>
          <p14:tracePt t="13196" x="7278688" y="4216400"/>
          <p14:tracePt t="13198" x="7285038" y="4216400"/>
          <p14:tracePt t="13200" x="7289800" y="4216400"/>
          <p14:tracePt t="13201" x="7296150" y="4210050"/>
          <p14:tracePt t="13203" x="7302500" y="4210050"/>
          <p14:tracePt t="13204" x="7302500" y="4205288"/>
          <p14:tracePt t="13205" x="7307263" y="4205288"/>
          <p14:tracePt t="13207" x="7313613" y="4205288"/>
          <p14:tracePt t="13209" x="7318375" y="4198938"/>
          <p14:tracePt t="13212" x="7324725" y="4198938"/>
          <p14:tracePt t="13215" x="7329488" y="4194175"/>
          <p14:tracePt t="13218" x="7335838" y="4194175"/>
          <p14:tracePt t="13219" x="7340600" y="4194175"/>
          <p14:tracePt t="13220" x="7340600" y="4187825"/>
          <p14:tracePt t="13222" x="7346950" y="4187825"/>
          <p14:tracePt t="13223" x="7346950" y="4181475"/>
          <p14:tracePt t="13224" x="7351713" y="4181475"/>
          <p14:tracePt t="13228" x="7358063" y="4176713"/>
          <p14:tracePt t="13230" x="7362825" y="4176713"/>
          <p14:tracePt t="13233" x="7369175" y="4170363"/>
          <p14:tracePt t="13238" x="7375525" y="4165600"/>
          <p14:tracePt t="13240" x="7375525" y="4159250"/>
          <p14:tracePt t="13242" x="7380288" y="4159250"/>
          <p14:tracePt t="13245" x="7386638" y="4154488"/>
          <p14:tracePt t="13250" x="7391400" y="4148138"/>
          <p14:tracePt t="13255" x="7391400" y="4143375"/>
          <p14:tracePt t="13256" x="7397750" y="4143375"/>
          <p14:tracePt t="13258" x="7397750" y="4137025"/>
          <p14:tracePt t="13262" x="7397750" y="4132263"/>
          <p14:tracePt t="13263" x="7402513" y="4132263"/>
          <p14:tracePt t="13266" x="7408863" y="4132263"/>
          <p14:tracePt t="13266" x="7408863" y="4125913"/>
          <p14:tracePt t="13272" x="7408863" y="4121150"/>
          <p14:tracePt t="13274" x="7413625" y="4121150"/>
          <p14:tracePt t="13274" x="7413625" y="4114800"/>
          <p14:tracePt t="13282" x="7413625" y="4108450"/>
          <p14:tracePt t="13283" x="7419975" y="4108450"/>
          <p14:tracePt t="13289" x="7419975" y="4103688"/>
          <p14:tracePt t="13295" x="7424738" y="4103688"/>
          <p14:tracePt t="13296" x="7424738" y="4097338"/>
          <p14:tracePt t="13303" x="7431088" y="4097338"/>
          <p14:tracePt t="13307" x="7431088" y="4092575"/>
          <p14:tracePt t="13312" x="7431088" y="4086225"/>
          <p14:tracePt t="13324" x="7431088" y="4081463"/>
          <p14:tracePt t="13335" x="7431088" y="4075113"/>
          <p14:tracePt t="13346" x="7431088" y="4070350"/>
          <p14:tracePt t="13351" x="7431088" y="4064000"/>
          <p14:tracePt t="13362" x="7431088" y="4059238"/>
          <p14:tracePt t="13372" x="7431088" y="4052888"/>
          <p14:tracePt t="13382" x="7431088" y="4048125"/>
          <p14:tracePt t="13387" x="7431088" y="4041775"/>
          <p14:tracePt t="13395" x="7431088" y="4035425"/>
          <p14:tracePt t="13403" x="7431088" y="4030663"/>
          <p14:tracePt t="13410" x="7431088" y="4024313"/>
          <p14:tracePt t="13413" x="7424738" y="4019550"/>
          <p14:tracePt t="13420" x="7424738" y="4013200"/>
          <p14:tracePt t="13426" x="7424738" y="4008438"/>
          <p14:tracePt t="13431" x="7419975" y="4008438"/>
          <p14:tracePt t="13432" x="7419975" y="4002088"/>
          <p14:tracePt t="13435" x="7419975" y="3997325"/>
          <p14:tracePt t="13440" x="7419975" y="3990975"/>
          <p14:tracePt t="13444" x="7413625" y="3990975"/>
          <p14:tracePt t="13445" x="7413625" y="3986213"/>
          <p14:tracePt t="13450" x="7413625" y="3979863"/>
          <p14:tracePt t="13453" x="7413625" y="3973513"/>
          <p14:tracePt t="13455" x="7408863" y="3973513"/>
          <p14:tracePt t="13457" x="7408863" y="3968750"/>
          <p14:tracePt t="13459" x="7402513" y="3968750"/>
          <p14:tracePt t="13463" x="7402513" y="3962400"/>
          <p14:tracePt t="13466" x="7402513" y="3957638"/>
          <p14:tracePt t="13467" x="7397750" y="3951288"/>
          <p14:tracePt t="13472" x="7397750" y="3946525"/>
          <p14:tracePt t="13475" x="7391400" y="3946525"/>
          <p14:tracePt t="13476" x="7391400" y="3940175"/>
          <p14:tracePt t="13480" x="7391400" y="3935413"/>
          <p14:tracePt t="13482" x="7386638" y="3929063"/>
          <p14:tracePt t="13485" x="7380288" y="3929063"/>
          <p14:tracePt t="13486" x="7380288" y="3924300"/>
          <p14:tracePt t="13490" x="7380288" y="3917950"/>
          <p14:tracePt t="13490" x="7375525" y="3917950"/>
          <p14:tracePt t="13493" x="7375525" y="3913188"/>
          <p14:tracePt t="13496" x="7369175" y="3913188"/>
          <p14:tracePt t="13497" x="7369175" y="3906838"/>
          <p14:tracePt t="13499" x="7369175" y="3900488"/>
          <p14:tracePt t="13502" x="7362825" y="3900488"/>
          <p14:tracePt t="13503" x="7362825" y="3895725"/>
          <p14:tracePt t="13504" x="7358063" y="3895725"/>
          <p14:tracePt t="13507" x="7358063" y="3889375"/>
          <p14:tracePt t="13509" x="7351713" y="3889375"/>
          <p14:tracePt t="13511" x="7351713" y="3884613"/>
          <p14:tracePt t="13513" x="7351713" y="3878263"/>
          <p14:tracePt t="13515" x="7346950" y="3878263"/>
          <p14:tracePt t="13517" x="7346950" y="3873500"/>
          <p14:tracePt t="13519" x="7340600" y="3873500"/>
          <p14:tracePt t="13521" x="7335838" y="3867150"/>
          <p14:tracePt t="13525" x="7329488" y="3862388"/>
          <p14:tracePt t="13526" x="7329488" y="3856038"/>
          <p14:tracePt t="13529" x="7324725" y="3856038"/>
          <p14:tracePt t="13530" x="7324725" y="3851275"/>
          <p14:tracePt t="13533" x="7318375" y="3851275"/>
          <p14:tracePt t="13534" x="7318375" y="3844925"/>
          <p14:tracePt t="13536" x="7313613" y="3844925"/>
          <p14:tracePt t="13537" x="7307263" y="3838575"/>
          <p14:tracePt t="13540" x="7302500" y="3833813"/>
          <p14:tracePt t="13544" x="7296150" y="3827463"/>
          <p14:tracePt t="13547" x="7289800" y="3822700"/>
          <p14:tracePt t="13548" x="7285038" y="3822700"/>
          <p14:tracePt t="13550" x="7278688" y="3816350"/>
          <p14:tracePt t="13552" x="7278688" y="3811588"/>
          <p14:tracePt t="13553" x="7273925" y="3811588"/>
          <p14:tracePt t="13555" x="7267575" y="3811588"/>
          <p14:tracePt t="13556" x="7267575" y="3805238"/>
          <p14:tracePt t="13557" x="7262813" y="3805238"/>
          <p14:tracePt t="13560" x="7256463" y="3800475"/>
          <p14:tracePt t="13562" x="7251700" y="3800475"/>
          <p14:tracePt t="13565" x="7245350" y="3794125"/>
          <p14:tracePt t="13566" x="7240588" y="3794125"/>
          <p14:tracePt t="13567" x="7240588" y="3789363"/>
          <p14:tracePt t="13568" x="7234238" y="3789363"/>
          <p14:tracePt t="13570" x="7227888" y="3789363"/>
          <p14:tracePt t="13571" x="7227888" y="3783013"/>
          <p14:tracePt t="13573" x="7223125" y="3783013"/>
          <p14:tracePt t="13574" x="7216775" y="3783013"/>
          <p14:tracePt t="13576" x="7212013" y="3778250"/>
          <p14:tracePt t="13578" x="7205663" y="3778250"/>
          <p14:tracePt t="13581" x="7200900" y="3778250"/>
          <p14:tracePt t="13582" x="7194550" y="3771900"/>
          <p14:tracePt t="13585" x="7189788" y="3765550"/>
          <p14:tracePt t="13586" x="7183438" y="3765550"/>
          <p14:tracePt t="13588" x="7178675" y="3765550"/>
          <p14:tracePt t="13590" x="7172325" y="3765550"/>
          <p14:tracePt t="13592" x="7167563" y="3760788"/>
          <p14:tracePt t="13595" x="7161213" y="3760788"/>
          <p14:tracePt t="13596" x="7154863" y="3760788"/>
          <p14:tracePt t="13598" x="7150100" y="3760788"/>
          <p14:tracePt t="13600" x="7143750" y="3760788"/>
          <p14:tracePt t="13602" x="7132638" y="3754438"/>
          <p14:tracePt t="13604" x="7127875" y="3754438"/>
          <p14:tracePt t="13607" x="7121525" y="3749675"/>
          <p14:tracePt t="13608" x="7116763" y="3749675"/>
          <p14:tracePt t="13609" x="7110413" y="3749675"/>
          <p14:tracePt t="13612" x="7105650" y="3749675"/>
          <p14:tracePt t="13613" x="7099300" y="3749675"/>
          <p14:tracePt t="13614" x="7092950" y="3749675"/>
          <p14:tracePt t="13616" x="7088188" y="3749675"/>
          <p14:tracePt t="13618" x="7081838" y="3749675"/>
          <p14:tracePt t="13620" x="7077075" y="3749675"/>
          <p14:tracePt t="13620" x="7070725" y="3749675"/>
          <p14:tracePt t="13623" x="7065963" y="3749675"/>
          <p14:tracePt t="13626" x="7054850" y="3749675"/>
          <p14:tracePt t="13627" x="7048500" y="3749675"/>
          <p14:tracePt t="13628" x="7043738" y="3749675"/>
          <p14:tracePt t="13630" x="7037388" y="3749675"/>
          <p14:tracePt t="13631" x="7032625" y="3749675"/>
          <p14:tracePt t="13633" x="7026275" y="3749675"/>
          <p14:tracePt t="13636" x="7019925" y="3749675"/>
          <p14:tracePt t="13637" x="7015163" y="3749675"/>
          <p14:tracePt t="13638" x="7008813" y="3749675"/>
          <p14:tracePt t="13639" x="7004050" y="3749675"/>
          <p14:tracePt t="13640" x="6997700" y="3749675"/>
          <p14:tracePt t="13642" x="6992938" y="3749675"/>
          <p14:tracePt t="13644" x="6986588" y="3749675"/>
          <p14:tracePt t="13645" x="6981825" y="3749675"/>
          <p14:tracePt t="13647" x="6975475" y="3749675"/>
          <p14:tracePt t="13648" x="6970713" y="3749675"/>
          <p14:tracePt t="13650" x="6964363" y="3749675"/>
          <p14:tracePt t="13652" x="6959600" y="3749675"/>
          <p14:tracePt t="13652" x="6953250" y="3749675"/>
          <p14:tracePt t="13655" x="6946900" y="3749675"/>
          <p14:tracePt t="13655" x="6942138" y="3749675"/>
          <p14:tracePt t="13658" x="6935788" y="3749675"/>
          <p14:tracePt t="13658" x="6931025" y="3749675"/>
          <p14:tracePt t="13660" x="6924675" y="3749675"/>
          <p14:tracePt t="13662" x="6919913" y="3749675"/>
          <p14:tracePt t="13662" x="6913563" y="3749675"/>
          <p14:tracePt t="13664" x="6908800" y="3749675"/>
          <p14:tracePt t="13666" x="6902450" y="3749675"/>
          <p14:tracePt t="13667" x="6897688" y="3749675"/>
          <p14:tracePt t="13669" x="6891338" y="3749675"/>
          <p14:tracePt t="13669" x="6884988" y="3749675"/>
          <p14:tracePt t="13671" x="6873875" y="3749675"/>
          <p14:tracePt t="13675" x="6869113" y="3749675"/>
          <p14:tracePt t="13676" x="6858000" y="3754438"/>
          <p14:tracePt t="13678" x="6851650" y="3754438"/>
          <p14:tracePt t="13680" x="6846888" y="3754438"/>
          <p14:tracePt t="13682" x="6840538" y="3754438"/>
          <p14:tracePt t="13683" x="6835775" y="3754438"/>
          <p14:tracePt t="13685" x="6829425" y="3760788"/>
          <p14:tracePt t="13686" x="6824663" y="3760788"/>
          <p14:tracePt t="13687" x="6818313" y="3760788"/>
          <p14:tracePt t="13689" x="6811963" y="3760788"/>
          <p14:tracePt t="13690" x="6807200" y="3760788"/>
          <p14:tracePt t="13692" x="6800850" y="3765550"/>
          <p14:tracePt t="13694" x="6796088" y="3765550"/>
          <p14:tracePt t="13696" x="6789738" y="3771900"/>
          <p14:tracePt t="13697" x="6784975" y="3771900"/>
          <p14:tracePt t="13699" x="6778625" y="3771900"/>
          <p14:tracePt t="13700" x="6773863" y="3771900"/>
          <p14:tracePt t="13701" x="6767513" y="3778250"/>
          <p14:tracePt t="13703" x="6762750" y="3778250"/>
          <p14:tracePt t="13705" x="6756400" y="3778250"/>
          <p14:tracePt t="13707" x="6751638" y="3783013"/>
          <p14:tracePt t="13708" x="6745288" y="3789363"/>
          <p14:tracePt t="13709" x="6738938" y="3789363"/>
          <p14:tracePt t="13711" x="6734175" y="3789363"/>
          <p14:tracePt t="13713" x="6727825" y="3794125"/>
          <p14:tracePt t="13715" x="6723063" y="3794125"/>
          <p14:tracePt t="13717" x="6716713" y="3794125"/>
          <p14:tracePt t="13718" x="6716713" y="3800475"/>
          <p14:tracePt t="13719" x="6711950" y="3800475"/>
          <p14:tracePt t="13721" x="6705600" y="3800475"/>
          <p14:tracePt t="13722" x="6700838" y="3800475"/>
          <p14:tracePt t="13723" x="6700838" y="3805238"/>
          <p14:tracePt t="13725" x="6694488" y="3805238"/>
          <p14:tracePt t="13725" x="6689725" y="3811588"/>
          <p14:tracePt t="13727" x="6683375" y="3811588"/>
          <p14:tracePt t="13727" x="6683375" y="3816350"/>
          <p14:tracePt t="13730" x="6677025" y="3816350"/>
          <p14:tracePt t="13731" x="6672263" y="3816350"/>
          <p14:tracePt t="13733" x="6672263" y="3822700"/>
          <p14:tracePt t="13734" x="6665913" y="3822700"/>
          <p14:tracePt t="13735" x="6661150" y="3822700"/>
          <p14:tracePt t="13736" x="6661150" y="3827463"/>
          <p14:tracePt t="13738" x="6654800" y="3833813"/>
          <p14:tracePt t="13740" x="6650038" y="3833813"/>
          <p14:tracePt t="13742" x="6643688" y="3838575"/>
          <p14:tracePt t="13744" x="6638925" y="3838575"/>
          <p14:tracePt t="13746" x="6632575" y="3844925"/>
          <p14:tracePt t="13748" x="6627813" y="3844925"/>
          <p14:tracePt t="13749" x="6627813" y="3851275"/>
          <p14:tracePt t="13750" x="6621463" y="3851275"/>
          <p14:tracePt t="13751" x="6621463" y="3856038"/>
          <p14:tracePt t="13753" x="6616700" y="3856038"/>
          <p14:tracePt t="13753" x="6610350" y="3856038"/>
          <p14:tracePt t="13754" x="6610350" y="3862388"/>
          <p14:tracePt t="13756" x="6604000" y="3862388"/>
          <p14:tracePt t="13758" x="6604000" y="3867150"/>
          <p14:tracePt t="13758" x="6599238" y="3867150"/>
          <p14:tracePt t="13762" x="6592888" y="3873500"/>
          <p14:tracePt t="13762" x="6588125" y="3873500"/>
          <p14:tracePt t="13765" x="6588125" y="3878263"/>
          <p14:tracePt t="13766" x="6581775" y="3878263"/>
          <p14:tracePt t="13767" x="6581775" y="3884613"/>
          <p14:tracePt t="13769" x="6577013" y="3884613"/>
          <p14:tracePt t="13769" x="6577013" y="3889375"/>
          <p14:tracePt t="13773" x="6570663" y="3889375"/>
          <p14:tracePt t="13774" x="6565900" y="3895725"/>
          <p14:tracePt t="13776" x="6559550" y="3895725"/>
          <p14:tracePt t="13778" x="6559550" y="3900488"/>
          <p14:tracePt t="13780" x="6554788" y="3906838"/>
          <p14:tracePt t="13783" x="6554788" y="3913188"/>
          <p14:tracePt t="13785" x="6548438" y="3913188"/>
          <p14:tracePt t="13786" x="6548438" y="3917950"/>
          <p14:tracePt t="13787" x="6542088" y="3924300"/>
          <p14:tracePt t="13789" x="6537325" y="3929063"/>
          <p14:tracePt t="13794" x="6537325" y="3935413"/>
          <p14:tracePt t="13795" x="6530975" y="3935413"/>
          <p14:tracePt t="13797" x="6530975" y="3940175"/>
          <p14:tracePt t="13799" x="6530975" y="3946525"/>
          <p14:tracePt t="13800" x="6526213" y="3946525"/>
          <p14:tracePt t="13802" x="6526213" y="3951288"/>
          <p14:tracePt t="13802" x="6519863" y="3951288"/>
          <p14:tracePt t="13805" x="6519863" y="3957638"/>
          <p14:tracePt t="13808" x="6515100" y="3962400"/>
          <p14:tracePt t="13810" x="6515100" y="3968750"/>
          <p14:tracePt t="13814" x="6515100" y="3973513"/>
          <p14:tracePt t="13815" x="6508750" y="3973513"/>
          <p14:tracePt t="13817" x="6508750" y="3979863"/>
          <p14:tracePt t="13820" x="6508750" y="3986213"/>
          <p14:tracePt t="13822" x="6503988" y="3990975"/>
          <p14:tracePt t="13825" x="6503988" y="3997325"/>
          <p14:tracePt t="13826" x="6497638" y="3997325"/>
          <p14:tracePt t="13829" x="6497638" y="4002088"/>
          <p14:tracePt t="13833" x="6497638" y="4008438"/>
          <p14:tracePt t="13835" x="6497638" y="4013200"/>
          <p14:tracePt t="13838" x="6492875" y="4013200"/>
          <p14:tracePt t="13839" x="6492875" y="4019550"/>
          <p14:tracePt t="13842" x="6492875" y="4024313"/>
          <p14:tracePt t="13846" x="6492875" y="4030663"/>
          <p14:tracePt t="13850" x="6492875" y="4035425"/>
          <p14:tracePt t="13853" x="6492875" y="4041775"/>
          <p14:tracePt t="13858" x="6492875" y="4048125"/>
          <p14:tracePt t="13859" x="6486525" y="4048125"/>
          <p14:tracePt t="13861" x="6486525" y="4052888"/>
          <p14:tracePt t="13866" x="6486525" y="4059238"/>
          <p14:tracePt t="13868" x="6486525" y="4064000"/>
          <p14:tracePt t="13873" x="6486525" y="4070350"/>
          <p14:tracePt t="13878" x="6486525" y="4075113"/>
          <p14:tracePt t="13883" x="6486525" y="4081463"/>
          <p14:tracePt t="13885" x="6486525" y="4086225"/>
          <p14:tracePt t="13890" x="6486525" y="4092575"/>
          <p14:tracePt t="13897" x="6486525" y="4097338"/>
          <p14:tracePt t="13901" x="6492875" y="4103688"/>
          <p14:tracePt t="13904" x="6492875" y="4108450"/>
          <p14:tracePt t="13911" x="6497638" y="4114800"/>
          <p14:tracePt t="13914" x="6497638" y="4121150"/>
          <p14:tracePt t="13914" x="6503988" y="4121150"/>
          <p14:tracePt t="13919" x="6503988" y="4125913"/>
          <p14:tracePt t="13921" x="6503988" y="4132263"/>
          <p14:tracePt t="13922" x="6508750" y="4132263"/>
          <p14:tracePt t="13927" x="6508750" y="4137025"/>
          <p14:tracePt t="13928" x="6515100" y="4137025"/>
          <p14:tracePt t="13932" x="6515100" y="4143375"/>
          <p14:tracePt t="13933" x="6519863" y="4143375"/>
          <p14:tracePt t="13935" x="6526213" y="4143375"/>
          <p14:tracePt t="13936" x="6526213" y="4148138"/>
          <p14:tracePt t="13939" x="6526213" y="4154488"/>
          <p14:tracePt t="13939" x="6530975" y="4154488"/>
          <p14:tracePt t="13945" x="6537325" y="4159250"/>
          <p14:tracePt t="13948" x="6542088" y="4159250"/>
          <p14:tracePt t="13950" x="6548438" y="4165600"/>
          <p14:tracePt t="13954" x="6554788" y="4165600"/>
          <p14:tracePt t="13955" x="6554788" y="4170363"/>
          <p14:tracePt t="13957" x="6559550" y="4170363"/>
          <p14:tracePt t="13959" x="6559550" y="4176713"/>
          <p14:tracePt t="13960" x="6565900" y="4176713"/>
          <p14:tracePt t="13963" x="6570663" y="4176713"/>
          <p14:tracePt t="13965" x="6577013" y="4181475"/>
          <p14:tracePt t="13967" x="6581775" y="4181475"/>
          <p14:tracePt t="13968" x="6588125" y="4181475"/>
          <p14:tracePt t="13969" x="6588125" y="4187825"/>
          <p14:tracePt t="13972" x="6592888" y="4187825"/>
          <p14:tracePt t="13973" x="6599238" y="4187825"/>
          <p14:tracePt t="13975" x="6604000" y="4187825"/>
          <p14:tracePt t="13975" x="6604000" y="4194175"/>
          <p14:tracePt t="13977" x="6610350" y="4194175"/>
          <p14:tracePt t="13980" x="6616700" y="4198938"/>
          <p14:tracePt t="13980" x="6621463" y="4198938"/>
          <p14:tracePt t="13983" x="6627813" y="4198938"/>
          <p14:tracePt t="13984" x="6632575" y="4205288"/>
          <p14:tracePt t="13986" x="6638925" y="4205288"/>
          <p14:tracePt t="13988" x="6643688" y="4205288"/>
          <p14:tracePt t="13991" x="6650038" y="4205288"/>
          <p14:tracePt t="13992" x="6650038" y="4210050"/>
          <p14:tracePt t="13994" x="6661150" y="4210050"/>
          <p14:tracePt t="13995" x="6665913" y="4210050"/>
          <p14:tracePt t="13997" x="6672263" y="4210050"/>
          <p14:tracePt t="13998" x="6672263" y="4216400"/>
          <p14:tracePt t="14000" x="6677025" y="4216400"/>
          <p14:tracePt t="14001" x="6683375" y="4216400"/>
          <p14:tracePt t="14002" x="6689725" y="4221163"/>
          <p14:tracePt t="14004" x="6694488" y="4221163"/>
          <p14:tracePt t="14005" x="6700838" y="4221163"/>
          <p14:tracePt t="14008" x="6705600" y="4221163"/>
          <p14:tracePt t="14008" x="6711950" y="4227513"/>
          <p14:tracePt t="14010" x="6716713" y="4227513"/>
          <p14:tracePt t="14012" x="6723063" y="4227513"/>
          <p14:tracePt t="14015" x="6727825" y="4227513"/>
          <p14:tracePt t="14017" x="6734175" y="4227513"/>
          <p14:tracePt t="14017" x="6734175" y="4232275"/>
          <p14:tracePt t="14018" x="6738938" y="4232275"/>
          <p14:tracePt t="14019" x="6745288" y="4232275"/>
          <p14:tracePt t="14022" x="6751638" y="4232275"/>
          <p14:tracePt t="14023" x="6756400" y="4232275"/>
          <p14:tracePt t="14025" x="6762750" y="4232275"/>
          <p14:tracePt t="14026" x="6767513" y="4232275"/>
          <p14:tracePt t="14029" x="6773863" y="4238625"/>
          <p14:tracePt t="14030" x="6778625" y="4238625"/>
          <p14:tracePt t="14032" x="6784975" y="4238625"/>
          <p14:tracePt t="14032" x="6789738" y="4238625"/>
          <p14:tracePt t="14035" x="6789738" y="4243388"/>
          <p14:tracePt t="14036" x="6796088" y="4243388"/>
          <p14:tracePt t="14038" x="6807200" y="4243388"/>
          <p14:tracePt t="14040" x="6811963" y="4243388"/>
          <p14:tracePt t="14043" x="6818313" y="4243388"/>
          <p14:tracePt t="14045" x="6824663" y="4243388"/>
          <p14:tracePt t="14045" x="6829425" y="4243388"/>
          <p14:tracePt t="14046" x="6835775" y="4249738"/>
          <p14:tracePt t="14049" x="6840538" y="4249738"/>
          <p14:tracePt t="14051" x="6846888" y="4249738"/>
          <p14:tracePt t="14051" x="6851650" y="4249738"/>
          <p14:tracePt t="14053" x="6858000" y="4249738"/>
          <p14:tracePt t="14056" x="6862763" y="4249738"/>
          <p14:tracePt t="14058" x="6869113" y="4249738"/>
          <p14:tracePt t="14058" x="6873875" y="4249738"/>
          <p14:tracePt t="14060" x="6880225" y="4249738"/>
          <p14:tracePt t="14062" x="6880225" y="4256088"/>
          <p14:tracePt t="14063" x="6884988" y="4256088"/>
          <p14:tracePt t="14065" x="6891338" y="4256088"/>
          <p14:tracePt t="14065" x="6897688" y="4256088"/>
          <p14:tracePt t="14068" x="6902450" y="4256088"/>
          <p14:tracePt t="14070" x="6908800" y="4256088"/>
          <p14:tracePt t="14072" x="6913563" y="4256088"/>
          <p14:tracePt t="14073" x="6919913" y="4256088"/>
          <p14:tracePt t="14074" x="6924675" y="4256088"/>
          <p14:tracePt t="14076" x="6931025" y="4256088"/>
          <p14:tracePt t="14077" x="6935788" y="4256088"/>
          <p14:tracePt t="14078" x="6942138" y="4260850"/>
          <p14:tracePt t="14080" x="6946900" y="4260850"/>
          <p14:tracePt t="14082" x="6953250" y="4260850"/>
          <p14:tracePt t="14083" x="6959600" y="4260850"/>
          <p14:tracePt t="14085" x="6964363" y="4260850"/>
          <p14:tracePt t="14086" x="6970713" y="4260850"/>
          <p14:tracePt t="14087" x="6975475" y="4260850"/>
          <p14:tracePt t="14088" x="6981825" y="4260850"/>
          <p14:tracePt t="14090" x="6986588" y="4260850"/>
          <p14:tracePt t="14091" x="6986588" y="4267200"/>
          <p14:tracePt t="14092" x="6992938" y="4267200"/>
          <p14:tracePt t="14093" x="6997700" y="4267200"/>
          <p14:tracePt t="14095" x="7004050" y="4267200"/>
          <p14:tracePt t="14099" x="7015163" y="4267200"/>
          <p14:tracePt t="14100" x="7019925" y="4267200"/>
          <p14:tracePt t="14101" x="7026275" y="4267200"/>
          <p14:tracePt t="14103" x="7032625" y="4267200"/>
          <p14:tracePt t="14104" x="7037388" y="4267200"/>
          <p14:tracePt t="14106" x="7043738" y="4267200"/>
          <p14:tracePt t="14108" x="7048500" y="4267200"/>
          <p14:tracePt t="14108" x="7054850" y="4267200"/>
          <p14:tracePt t="14109" x="7059613" y="4267200"/>
          <p14:tracePt t="14112" x="7065963" y="4267200"/>
          <p14:tracePt t="14114" x="7070725" y="4267200"/>
          <p14:tracePt t="14115" x="7081838" y="4267200"/>
          <p14:tracePt t="14118" x="7088188" y="4267200"/>
          <p14:tracePt t="14120" x="7092950" y="4267200"/>
          <p14:tracePt t="14122" x="7099300" y="4267200"/>
          <p14:tracePt t="14122" x="7105650" y="4267200"/>
          <p14:tracePt t="14126" x="7110413" y="4267200"/>
          <p14:tracePt t="14127" x="7116763" y="4267200"/>
          <p14:tracePt t="14129" x="7121525" y="4260850"/>
          <p14:tracePt t="14129" x="7127875" y="4260850"/>
          <p14:tracePt t="14132" x="7132638" y="4260850"/>
          <p14:tracePt t="14134" x="7138988" y="4260850"/>
          <p14:tracePt t="14136" x="7143750" y="4260850"/>
          <p14:tracePt t="14137" x="7150100" y="4260850"/>
          <p14:tracePt t="14139" x="7154863" y="4256088"/>
          <p14:tracePt t="14141" x="7161213" y="4256088"/>
          <p14:tracePt t="14143" x="7167563" y="4256088"/>
          <p14:tracePt t="14145" x="7172325" y="4256088"/>
          <p14:tracePt t="14147" x="7178675" y="4249738"/>
          <p14:tracePt t="14148" x="7183438" y="4249738"/>
          <p14:tracePt t="14150" x="7189788" y="4249738"/>
          <p14:tracePt t="14152" x="7194550" y="4249738"/>
          <p14:tracePt t="14153" x="7194550" y="4243388"/>
          <p14:tracePt t="14154" x="7200900" y="4243388"/>
          <p14:tracePt t="14156" x="7200900" y="4238625"/>
          <p14:tracePt t="14156" x="7205663" y="4238625"/>
          <p14:tracePt t="14158" x="7212013" y="4238625"/>
          <p14:tracePt t="14160" x="7216775" y="4238625"/>
          <p14:tracePt t="14161" x="7216775" y="4232275"/>
          <p14:tracePt t="14162" x="7223125" y="4232275"/>
          <p14:tracePt t="14164" x="7227888" y="4232275"/>
          <p14:tracePt t="14164" x="7227888" y="4227513"/>
          <p14:tracePt t="14167" x="7234238" y="4227513"/>
          <p14:tracePt t="14168" x="7240588" y="4227513"/>
          <p14:tracePt t="14169" x="7240588" y="4221163"/>
          <p14:tracePt t="14170" x="7245350" y="4221163"/>
          <p14:tracePt t="14172" x="7245350" y="4216400"/>
          <p14:tracePt t="14173" x="7251700" y="4216400"/>
          <p14:tracePt t="14176" x="7256463" y="4210050"/>
          <p14:tracePt t="14177" x="7262813" y="4210050"/>
          <p14:tracePt t="14178" x="7267575" y="4210050"/>
          <p14:tracePt t="14180" x="7267575" y="4205288"/>
          <p14:tracePt t="14182" x="7273925" y="4205288"/>
          <p14:tracePt t="14183" x="7273925" y="4198938"/>
          <p14:tracePt t="14184" x="7278688" y="4198938"/>
          <p14:tracePt t="14186" x="7285038" y="4194175"/>
          <p14:tracePt t="14188" x="7285038" y="4187825"/>
          <p14:tracePt t="14189" x="7289800" y="4187825"/>
          <p14:tracePt t="14192" x="7296150" y="4181475"/>
          <p14:tracePt t="14195" x="7302500" y="4181475"/>
          <p14:tracePt t="14197" x="7307263" y="4170363"/>
          <p14:tracePt t="14200" x="7313613" y="4165600"/>
          <p14:tracePt t="14204" x="7318375" y="4159250"/>
          <p14:tracePt t="14206" x="7318375" y="4154488"/>
          <p14:tracePt t="14208" x="7324725" y="4154488"/>
          <p14:tracePt t="14209" x="7324725" y="4148138"/>
          <p14:tracePt t="14210" x="7329488" y="4148138"/>
          <p14:tracePt t="14211" x="7329488" y="4143375"/>
          <p14:tracePt t="14213" x="7329488" y="4137025"/>
          <p14:tracePt t="14214" x="7335838" y="4137025"/>
          <p14:tracePt t="14216" x="7335838" y="4132263"/>
          <p14:tracePt t="14218" x="7340600" y="4132263"/>
          <p14:tracePt t="14219" x="7340600" y="4125913"/>
          <p14:tracePt t="14219" x="7340600" y="4121150"/>
          <p14:tracePt t="14223" x="7346950" y="4114800"/>
          <p14:tracePt t="14225" x="7351713" y="4114800"/>
          <p14:tracePt t="14225" x="7351713" y="4108450"/>
          <p14:tracePt t="14229" x="7351713" y="4103688"/>
          <p14:tracePt t="14230" x="7351713" y="4097338"/>
          <p14:tracePt t="14231" x="7358063" y="4097338"/>
          <p14:tracePt t="14232" x="7358063" y="4092575"/>
          <p14:tracePt t="14235" x="7358063" y="4086225"/>
          <p14:tracePt t="14237" x="7362825" y="4081463"/>
          <p14:tracePt t="14238" x="7362825" y="4075113"/>
          <p14:tracePt t="14241" x="7362825" y="4070350"/>
          <p14:tracePt t="14244" x="7369175" y="4064000"/>
          <p14:tracePt t="14247" x="7369175" y="4059238"/>
          <p14:tracePt t="14248" x="7375525" y="4052888"/>
          <p14:tracePt t="14250" x="7375525" y="4048125"/>
          <p14:tracePt t="14253" x="7375525" y="4041775"/>
          <p14:tracePt t="14256" x="7375525" y="4035425"/>
          <p14:tracePt t="14257" x="7375525" y="4030663"/>
          <p14:tracePt t="14258" x="7380288" y="4030663"/>
          <p14:tracePt t="14260" x="7380288" y="4024313"/>
          <p14:tracePt t="14262" x="7380288" y="4019550"/>
          <p14:tracePt t="14264" x="7380288" y="4013200"/>
          <p14:tracePt t="14266" x="7380288" y="4008438"/>
          <p14:tracePt t="14268" x="7380288" y="4002088"/>
          <p14:tracePt t="14271" x="7380288" y="3997325"/>
          <p14:tracePt t="14274" x="7380288" y="3990975"/>
          <p14:tracePt t="14276" x="7380288" y="3986213"/>
          <p14:tracePt t="14278" x="7380288" y="3979863"/>
          <p14:tracePt t="14279" x="7380288" y="3973513"/>
          <p14:tracePt t="14282" x="7380288" y="3968750"/>
          <p14:tracePt t="14283" x="7380288" y="3962400"/>
          <p14:tracePt t="14286" x="7380288" y="3957638"/>
          <p14:tracePt t="14289" x="7380288" y="3951288"/>
          <p14:tracePt t="14291" x="7380288" y="3946525"/>
          <p14:tracePt t="14293" x="7380288" y="3940175"/>
          <p14:tracePt t="14295" x="7380288" y="3935413"/>
          <p14:tracePt t="14297" x="7380288" y="3929063"/>
          <p14:tracePt t="14300" x="7380288" y="3924300"/>
          <p14:tracePt t="14301" x="7380288" y="3917950"/>
          <p14:tracePt t="14304" x="7380288" y="3913188"/>
          <p14:tracePt t="14306" x="7380288" y="3906838"/>
          <p14:tracePt t="14309" x="7380288" y="3900488"/>
          <p14:tracePt t="14310" x="7375525" y="3900488"/>
          <p14:tracePt t="14311" x="7375525" y="3895725"/>
          <p14:tracePt t="14312" x="7375525" y="3889375"/>
          <p14:tracePt t="14314" x="7369175" y="3889375"/>
          <p14:tracePt t="14315" x="7369175" y="3884613"/>
          <p14:tracePt t="14318" x="7369175" y="3878263"/>
          <p14:tracePt t="14320" x="7369175" y="3873500"/>
          <p14:tracePt t="14321" x="7362825" y="3873500"/>
          <p14:tracePt t="14322" x="7362825" y="3867150"/>
          <p14:tracePt t="14324" x="7362825" y="3862388"/>
          <p14:tracePt t="14327" x="7358063" y="3856038"/>
          <p14:tracePt t="14330" x="7358063" y="3851275"/>
          <p14:tracePt t="14331" x="7358063" y="3844925"/>
          <p14:tracePt t="14332" x="7351713" y="3844925"/>
          <p14:tracePt t="14334" x="7351713" y="3838575"/>
          <p14:tracePt t="14335" x="7346950" y="3838575"/>
          <p14:tracePt t="14337" x="7346950" y="3833813"/>
          <p14:tracePt t="14339" x="7340600" y="3833813"/>
          <p14:tracePt t="14339" x="7340600" y="3827463"/>
          <p14:tracePt t="14341" x="7340600" y="3822700"/>
          <p14:tracePt t="14344" x="7335838" y="3822700"/>
          <p14:tracePt t="14344" x="7335838" y="3816350"/>
          <p14:tracePt t="14348" x="7329488" y="3811588"/>
          <p14:tracePt t="14349" x="7324725" y="3811588"/>
          <p14:tracePt t="14351" x="7324725" y="3805238"/>
          <p14:tracePt t="14352" x="7318375" y="3800475"/>
          <p14:tracePt t="14355" x="7318375" y="3794125"/>
          <p14:tracePt t="14356" x="7313613" y="3794125"/>
          <p14:tracePt t="14357" x="7313613" y="3789363"/>
          <p14:tracePt t="14358" x="7307263" y="3789363"/>
          <p14:tracePt t="14361" x="7302500" y="3783013"/>
          <p14:tracePt t="14363" x="7302500" y="3778250"/>
          <p14:tracePt t="14364" x="7296150" y="3778250"/>
          <p14:tracePt t="14365" x="7289800" y="3771900"/>
          <p14:tracePt t="14369" x="7285038" y="3771900"/>
          <p14:tracePt t="14370" x="7285038" y="3765550"/>
          <p14:tracePt t="14371" x="7278688" y="3765550"/>
          <p14:tracePt t="14373" x="7273925" y="3765550"/>
          <p14:tracePt t="14374" x="7273925" y="3760788"/>
          <p14:tracePt t="14376" x="7262813" y="3754438"/>
          <p14:tracePt t="14379" x="7256463" y="3749675"/>
          <p14:tracePt t="14381" x="7251700" y="3749675"/>
          <p14:tracePt t="14383" x="7245350" y="3743325"/>
          <p14:tracePt t="14385" x="7240588" y="3743325"/>
          <p14:tracePt t="14387" x="7234238" y="3738563"/>
          <p14:tracePt t="14389" x="7227888" y="3732213"/>
          <p14:tracePt t="14390" x="7223125" y="3732213"/>
          <p14:tracePt t="14393" x="7216775" y="3732213"/>
          <p14:tracePt t="14393" x="7212013" y="3727450"/>
          <p14:tracePt t="14395" x="7205663" y="3727450"/>
          <p14:tracePt t="14398" x="7200900" y="3727450"/>
          <p14:tracePt t="14398" x="7194550" y="3721100"/>
          <p14:tracePt t="14400" x="7189788" y="3721100"/>
          <p14:tracePt t="14401" x="7189788" y="3716338"/>
          <p14:tracePt t="14401" x="7183438" y="3716338"/>
          <p14:tracePt t="14403" x="7178675" y="3716338"/>
          <p14:tracePt t="14405" x="7172325" y="3716338"/>
          <p14:tracePt t="14407" x="7167563" y="3709988"/>
          <p14:tracePt t="14408" x="7154863" y="3709988"/>
          <p14:tracePt t="14411" x="7150100" y="3709988"/>
          <p14:tracePt t="14413" x="7132638" y="3705225"/>
          <p14:tracePt t="14415" x="7127875" y="3705225"/>
          <p14:tracePt t="14417" x="7121525" y="3698875"/>
          <p14:tracePt t="14419" x="7110413" y="3698875"/>
          <p14:tracePt t="14421" x="7105650" y="3698875"/>
          <p14:tracePt t="14422" x="7099300" y="3698875"/>
          <p14:tracePt t="14423" x="7092950" y="3698875"/>
          <p14:tracePt t="14424" x="7088188" y="3698875"/>
          <p14:tracePt t="14426" x="7081838" y="3698875"/>
          <p14:tracePt t="14428" x="7070725" y="3698875"/>
          <p14:tracePt t="14429" x="7065963" y="3698875"/>
          <p14:tracePt t="14431" x="7059613" y="3698875"/>
          <p14:tracePt t="14432" x="7054850" y="3698875"/>
          <p14:tracePt t="14433" x="7048500" y="3698875"/>
          <p14:tracePt t="14435" x="7043738" y="3698875"/>
          <p14:tracePt t="14436" x="7037388" y="3698875"/>
          <p14:tracePt t="14436" x="7032625" y="3698875"/>
          <p14:tracePt t="14438" x="7026275" y="3698875"/>
          <p14:tracePt t="14438" x="7019925" y="3698875"/>
          <p14:tracePt t="14439" x="7015163" y="3698875"/>
          <p14:tracePt t="14442" x="7008813" y="3698875"/>
          <p14:tracePt t="14443" x="7004050" y="3698875"/>
          <p14:tracePt t="14444" x="6997700" y="3698875"/>
          <p14:tracePt t="14445" x="6992938" y="3698875"/>
          <p14:tracePt t="14446" x="6986588" y="3698875"/>
          <p14:tracePt t="14447" x="6981825" y="3698875"/>
          <p14:tracePt t="14447" x="6975475" y="3698875"/>
          <p14:tracePt t="14448" x="6970713" y="3698875"/>
          <p14:tracePt t="14449" x="6964363" y="3698875"/>
          <p14:tracePt t="14452" x="6953250" y="3698875"/>
          <p14:tracePt t="14454" x="6946900" y="3698875"/>
          <p14:tracePt t="14455" x="6942138" y="3705225"/>
          <p14:tracePt t="14457" x="6935788" y="3705225"/>
          <p14:tracePt t="14458" x="6931025" y="3705225"/>
          <p14:tracePt t="14459" x="6919913" y="3705225"/>
          <p14:tracePt t="14461" x="6913563" y="3705225"/>
          <p14:tracePt t="14462" x="6908800" y="3709988"/>
          <p14:tracePt t="14463" x="6902450" y="3709988"/>
          <p14:tracePt t="14464" x="6891338" y="3716338"/>
          <p14:tracePt t="14466" x="6880225" y="3716338"/>
          <p14:tracePt t="14467" x="6873875" y="3716338"/>
          <p14:tracePt t="14469" x="6869113" y="3721100"/>
          <p14:tracePt t="14470" x="6862763" y="3721100"/>
          <p14:tracePt t="14471" x="6858000" y="3721100"/>
          <p14:tracePt t="14472" x="6851650" y="3721100"/>
          <p14:tracePt t="14473" x="6846888" y="3721100"/>
          <p14:tracePt t="14474" x="6840538" y="3727450"/>
          <p14:tracePt t="14476" x="6829425" y="3732213"/>
          <p14:tracePt t="14477" x="6824663" y="3732213"/>
          <p14:tracePt t="14478" x="6818313" y="3732213"/>
          <p14:tracePt t="14478" x="6811963" y="3732213"/>
          <p14:tracePt t="14480" x="6807200" y="3732213"/>
          <p14:tracePt t="14481" x="6800850" y="3738563"/>
          <p14:tracePt t="14482" x="6789738" y="3738563"/>
          <p14:tracePt t="14483" x="6784975" y="3738563"/>
          <p14:tracePt t="14486" x="6773863" y="3743325"/>
          <p14:tracePt t="14487" x="6762750" y="3749675"/>
          <p14:tracePt t="14488" x="6751638" y="3749675"/>
          <p14:tracePt t="14489" x="6745288" y="3749675"/>
          <p14:tracePt t="14490" x="6738938" y="3754438"/>
          <p14:tracePt t="14493" x="6727825" y="3760788"/>
          <p14:tracePt t="14494" x="6723063" y="3760788"/>
          <p14:tracePt t="14495" x="6716713" y="3760788"/>
          <p14:tracePt t="14497" x="6705600" y="3765550"/>
          <p14:tracePt t="14498" x="6694488" y="3771900"/>
          <p14:tracePt t="14501" x="6689725" y="3771900"/>
          <p14:tracePt t="14502" x="6683375" y="3778250"/>
          <p14:tracePt t="14504" x="6672263" y="3778250"/>
          <p14:tracePt t="14504" x="6672263" y="3783013"/>
          <p14:tracePt t="14506" x="6665913" y="3783013"/>
          <p14:tracePt t="14507" x="6661150" y="3783013"/>
          <p14:tracePt t="14508" x="6654800" y="3789363"/>
          <p14:tracePt t="14508" x="6643688" y="3789363"/>
          <p14:tracePt t="14510" x="6643688" y="3794125"/>
          <p14:tracePt t="14510" x="6638925" y="3794125"/>
          <p14:tracePt t="14512" x="6627813" y="3800475"/>
          <p14:tracePt t="14515" x="6616700" y="3805238"/>
          <p14:tracePt t="14517" x="6610350" y="3811588"/>
          <p14:tracePt t="14518" x="6604000" y="3811588"/>
          <p14:tracePt t="14519" x="6599238" y="3811588"/>
          <p14:tracePt t="14520" x="6592888" y="3816350"/>
          <p14:tracePt t="14521" x="6588125" y="3822700"/>
          <p14:tracePt t="14522" x="6581775" y="3822700"/>
          <p14:tracePt t="14523" x="6581775" y="3827463"/>
          <p14:tracePt t="14524" x="6577013" y="3827463"/>
          <p14:tracePt t="14526" x="6570663" y="3833813"/>
          <p14:tracePt t="14527" x="6565900" y="3838575"/>
          <p14:tracePt t="14528" x="6559550" y="3838575"/>
          <p14:tracePt t="14530" x="6554788" y="3844925"/>
          <p14:tracePt t="14530" x="6548438" y="3844925"/>
          <p14:tracePt t="14531" x="6548438" y="3851275"/>
          <p14:tracePt t="14533" x="6542088" y="3851275"/>
          <p14:tracePt t="14535" x="6537325" y="3856038"/>
          <p14:tracePt t="14536" x="6537325" y="3862388"/>
          <p14:tracePt t="14536" x="6530975" y="3862388"/>
          <p14:tracePt t="14537" x="6526213" y="3862388"/>
          <p14:tracePt t="14538" x="6526213" y="3867150"/>
          <p14:tracePt t="14539" x="6519863" y="3867150"/>
          <p14:tracePt t="14540" x="6519863" y="3873500"/>
          <p14:tracePt t="14542" x="6515100" y="3873500"/>
          <p14:tracePt t="14544" x="6515100" y="3878263"/>
          <p14:tracePt t="14544" x="6508750" y="3884613"/>
          <p14:tracePt t="14545" x="6503988" y="3884613"/>
          <p14:tracePt t="14547" x="6503988" y="3889375"/>
          <p14:tracePt t="14548" x="6497638" y="3889375"/>
          <p14:tracePt t="14550" x="6497638" y="3895725"/>
          <p14:tracePt t="14550" x="6492875" y="3895725"/>
          <p14:tracePt t="14551" x="6492875" y="3900488"/>
          <p14:tracePt t="14554" x="6486525" y="3906838"/>
          <p14:tracePt t="14554" x="6481763" y="3906838"/>
          <p14:tracePt t="14556" x="6481763" y="3913188"/>
          <p14:tracePt t="14558" x="6475413" y="3917950"/>
          <p14:tracePt t="14561" x="6475413" y="3924300"/>
          <p14:tracePt t="14562" x="6469063" y="3924300"/>
          <p14:tracePt t="14564" x="6469063" y="3935413"/>
          <p14:tracePt t="14565" x="6464300" y="3935413"/>
          <p14:tracePt t="14567" x="6457950" y="3940175"/>
          <p14:tracePt t="14569" x="6457950" y="3946525"/>
          <p14:tracePt t="14572" x="6453188" y="3957638"/>
          <p14:tracePt t="14575" x="6453188" y="3962400"/>
          <p14:tracePt t="14577" x="6446838" y="3968750"/>
          <p14:tracePt t="14578" x="6446838" y="3973513"/>
          <p14:tracePt t="14581" x="6446838" y="3979863"/>
          <p14:tracePt t="14584" x="6446838" y="3986213"/>
          <p14:tracePt t="14585" x="6442075" y="3986213"/>
          <p14:tracePt t="14586" x="6442075" y="3990975"/>
          <p14:tracePt t="14587" x="6442075" y="3997325"/>
          <p14:tracePt t="14590" x="6442075" y="4002088"/>
          <p14:tracePt t="14591" x="6435725" y="4002088"/>
          <p14:tracePt t="14591" x="6435725" y="4008438"/>
          <p14:tracePt t="14593" x="6435725" y="4013200"/>
          <p14:tracePt t="14594" x="6435725" y="4019550"/>
          <p14:tracePt t="14598" x="6435725" y="4024313"/>
          <p14:tracePt t="14599" x="6435725" y="4030663"/>
          <p14:tracePt t="14602" x="6435725" y="4035425"/>
          <p14:tracePt t="14602" x="6435725" y="4041775"/>
          <p14:tracePt t="14605" x="6435725" y="4048125"/>
          <p14:tracePt t="14608" x="6435725" y="4052888"/>
          <p14:tracePt t="14610" x="6435725" y="4059238"/>
          <p14:tracePt t="14612" x="6435725" y="4064000"/>
          <p14:tracePt t="14615" x="6435725" y="4070350"/>
          <p14:tracePt t="14616" x="6435725" y="4075113"/>
          <p14:tracePt t="14620" x="6435725" y="4081463"/>
          <p14:tracePt t="14621" x="6435725" y="4086225"/>
          <p14:tracePt t="14622" x="6435725" y="4092575"/>
          <p14:tracePt t="14626" x="6435725" y="4097338"/>
          <p14:tracePt t="14629" x="6442075" y="4103688"/>
          <p14:tracePt t="14629" x="6442075" y="4108450"/>
          <p14:tracePt t="14633" x="6442075" y="4114800"/>
          <p14:tracePt t="14636" x="6442075" y="4121150"/>
          <p14:tracePt t="14636" x="6446838" y="4121150"/>
          <p14:tracePt t="14637" x="6446838" y="4125913"/>
          <p14:tracePt t="14642" x="6446838" y="4132263"/>
          <p14:tracePt t="14643" x="6446838" y="4137025"/>
          <p14:tracePt t="14644" x="6453188" y="4137025"/>
          <p14:tracePt t="14647" x="6453188" y="4143375"/>
          <p14:tracePt t="14649" x="6453188" y="4148138"/>
          <p14:tracePt t="14650" x="6457950" y="4148138"/>
          <p14:tracePt t="14652" x="6464300" y="4159250"/>
          <p14:tracePt t="14655" x="6464300" y="4165600"/>
          <p14:tracePt t="14656" x="6469063" y="4165600"/>
          <p14:tracePt t="14658" x="6469063" y="4170363"/>
          <p14:tracePt t="14660" x="6475413" y="4176713"/>
          <p14:tracePt t="14663" x="6475413" y="4181475"/>
          <p14:tracePt t="14663" x="6481763" y="4181475"/>
          <p14:tracePt t="14665" x="6486525" y="4181475"/>
          <p14:tracePt t="14665" x="6486525" y="4187825"/>
          <p14:tracePt t="14669" x="6492875" y="4194175"/>
          <p14:tracePt t="14669" x="6492875" y="4198938"/>
          <p14:tracePt t="14670" x="6497638" y="4198938"/>
          <p14:tracePt t="14674" x="6503988" y="4205288"/>
          <p14:tracePt t="14676" x="6508750" y="4205288"/>
          <p14:tracePt t="14676" x="6508750" y="4210050"/>
          <p14:tracePt t="14678" x="6515100" y="4210050"/>
          <p14:tracePt t="14682" x="6526213" y="4216400"/>
          <p14:tracePt t="14683" x="6526213" y="4221163"/>
          <p14:tracePt t="14685" x="6530975" y="4221163"/>
          <p14:tracePt t="14687" x="6530975" y="4227513"/>
          <p14:tracePt t="14688" x="6537325" y="4227513"/>
          <p14:tracePt t="14690" x="6548438" y="4227513"/>
          <p14:tracePt t="14691" x="6548438" y="4232275"/>
          <p14:tracePt t="14693" x="6554788" y="4232275"/>
          <p14:tracePt t="14696" x="6559550" y="4238625"/>
          <p14:tracePt t="14697" x="6565900" y="4243388"/>
          <p14:tracePt t="14698" x="6570663" y="4243388"/>
          <p14:tracePt t="14700" x="6577013" y="4243388"/>
          <p14:tracePt t="14701" x="6577013" y="4249738"/>
          <p14:tracePt t="14702" x="6581775" y="4249738"/>
          <p14:tracePt t="14704" x="6588125" y="4249738"/>
          <p14:tracePt t="14705" x="6592888" y="4249738"/>
          <p14:tracePt t="14706" x="6592888" y="4256088"/>
          <p14:tracePt t="14707" x="6599238" y="4256088"/>
          <p14:tracePt t="14709" x="6604000" y="4256088"/>
          <p14:tracePt t="14710" x="6610350" y="4260850"/>
          <p14:tracePt t="14710" x="6616700" y="4260850"/>
          <p14:tracePt t="14711" x="6621463" y="4267200"/>
          <p14:tracePt t="14713" x="6627813" y="4267200"/>
          <p14:tracePt t="14715" x="6632575" y="4267200"/>
          <p14:tracePt t="14717" x="6638925" y="4271963"/>
          <p14:tracePt t="14719" x="6643688" y="4271963"/>
          <p14:tracePt t="14720" x="6654800" y="4271963"/>
          <p14:tracePt t="14723" x="6661150" y="4278313"/>
          <p14:tracePt t="14725" x="6665913" y="4278313"/>
          <p14:tracePt t="14725" x="6672263" y="4283075"/>
          <p14:tracePt t="14727" x="6677025" y="4283075"/>
          <p14:tracePt t="14729" x="6683375" y="4283075"/>
          <p14:tracePt t="14732" x="6694488" y="4289425"/>
          <p14:tracePt t="14733" x="6700838" y="4289425"/>
          <p14:tracePt t="14735" x="6711950" y="4289425"/>
          <p14:tracePt t="14737" x="6716713" y="4289425"/>
          <p14:tracePt t="14739" x="6723063" y="4289425"/>
          <p14:tracePt t="14740" x="6727825" y="4294188"/>
          <p14:tracePt t="14741" x="6734175" y="4294188"/>
          <p14:tracePt t="14744" x="6745288" y="4294188"/>
          <p14:tracePt t="14745" x="6751638" y="4294188"/>
          <p14:tracePt t="14747" x="6756400" y="4294188"/>
          <p14:tracePt t="14749" x="6767513" y="4300538"/>
          <p14:tracePt t="14752" x="6773863" y="4300538"/>
          <p14:tracePt t="14753" x="6784975" y="4300538"/>
          <p14:tracePt t="14756" x="6789738" y="4305300"/>
          <p14:tracePt t="14757" x="6796088" y="4305300"/>
          <p14:tracePt t="14758" x="6800850" y="4305300"/>
          <p14:tracePt t="14758" x="6807200" y="4305300"/>
          <p14:tracePt t="14760" x="6811963" y="4305300"/>
          <p14:tracePt t="14761" x="6818313" y="4305300"/>
          <p14:tracePt t="14765" x="6824663" y="4305300"/>
          <p14:tracePt t="14766" x="6829425" y="4305300"/>
          <p14:tracePt t="14768" x="6840538" y="4305300"/>
          <p14:tracePt t="14769" x="6846888" y="4305300"/>
          <p14:tracePt t="14771" x="6851650" y="4305300"/>
          <p14:tracePt t="14772" x="6851650" y="4311650"/>
          <p14:tracePt t="14773" x="6858000" y="4311650"/>
          <p14:tracePt t="14773" x="6862763" y="4311650"/>
          <p14:tracePt t="14775" x="6869113" y="4311650"/>
          <p14:tracePt t="14779" x="6873875" y="4311650"/>
          <p14:tracePt t="14780" x="6880225" y="4311650"/>
          <p14:tracePt t="14780" x="6884988" y="4311650"/>
          <p14:tracePt t="14781" x="6891338" y="4311650"/>
          <p14:tracePt t="14783" x="6897688" y="4311650"/>
          <p14:tracePt t="14785" x="6902450" y="4311650"/>
          <p14:tracePt t="14787" x="6908800" y="4311650"/>
          <p14:tracePt t="14789" x="6913563" y="4311650"/>
          <p14:tracePt t="14790" x="6919913" y="4311650"/>
          <p14:tracePt t="14791" x="6924675" y="4311650"/>
          <p14:tracePt t="14793" x="6931025" y="4311650"/>
          <p14:tracePt t="14796" x="6935788" y="4311650"/>
          <p14:tracePt t="14798" x="6946900" y="4311650"/>
          <p14:tracePt t="14801" x="6953250" y="4311650"/>
          <p14:tracePt t="14803" x="6959600" y="4311650"/>
          <p14:tracePt t="14805" x="6964363" y="4311650"/>
          <p14:tracePt t="14806" x="6970713" y="4311650"/>
          <p14:tracePt t="14808" x="6975475" y="4311650"/>
          <p14:tracePt t="14810" x="6981825" y="4311650"/>
          <p14:tracePt t="14813" x="6986588" y="4311650"/>
          <p14:tracePt t="14814" x="6992938" y="4311650"/>
          <p14:tracePt t="14816" x="6997700" y="4305300"/>
          <p14:tracePt t="14818" x="7004050" y="4305300"/>
          <p14:tracePt t="14821" x="7008813" y="4305300"/>
          <p14:tracePt t="14822" x="7015163" y="4305300"/>
          <p14:tracePt t="14825" x="7019925" y="4305300"/>
          <p14:tracePt t="14826" x="7019925" y="4300538"/>
          <p14:tracePt t="14827" x="7026275" y="4300538"/>
          <p14:tracePt t="14829" x="7032625" y="4294188"/>
          <p14:tracePt t="14830" x="7037388" y="4294188"/>
          <p14:tracePt t="14833" x="7043738" y="4294188"/>
          <p14:tracePt t="14836" x="7048500" y="4289425"/>
          <p14:tracePt t="14838" x="7054850" y="4289425"/>
          <p14:tracePt t="14840" x="7059613" y="4289425"/>
          <p14:tracePt t="14842" x="7065963" y="4283075"/>
          <p14:tracePt t="14845" x="7070725" y="4283075"/>
          <p14:tracePt t="14847" x="7070725" y="4278313"/>
          <p14:tracePt t="14848" x="7077075" y="4278313"/>
          <p14:tracePt t="14849" x="7081838" y="4278313"/>
          <p14:tracePt t="14849" x="7081838" y="4271963"/>
          <p14:tracePt t="14852" x="7088188" y="4271963"/>
          <p14:tracePt t="14855" x="7092950" y="4267200"/>
          <p14:tracePt t="14858" x="7099300" y="4267200"/>
          <p14:tracePt t="14858" x="7099300" y="4260850"/>
          <p14:tracePt t="14861" x="7105650" y="4260850"/>
          <p14:tracePt t="14863" x="7110413" y="4260850"/>
          <p14:tracePt t="14864" x="7110413" y="4256088"/>
          <p14:tracePt t="14865" x="7116763" y="4249738"/>
          <p14:tracePt t="14869" x="7121525" y="4243388"/>
          <p14:tracePt t="14872" x="7127875" y="4243388"/>
          <p14:tracePt t="14874" x="7132638" y="4238625"/>
          <p14:tracePt t="14877" x="7138988" y="4232275"/>
          <p14:tracePt t="14880" x="7143750" y="4232275"/>
          <p14:tracePt t="14881" x="7143750" y="4227513"/>
          <p14:tracePt t="14883" x="7143750" y="4221163"/>
          <p14:tracePt t="14885" x="7150100" y="4221163"/>
          <p14:tracePt t="14886" x="7154863" y="4221163"/>
          <p14:tracePt t="14887" x="7154863" y="4216400"/>
          <p14:tracePt t="14889" x="7161213" y="4216400"/>
          <p14:tracePt t="14889" x="7161213" y="4210050"/>
          <p14:tracePt t="14893" x="7167563" y="4205288"/>
          <p14:tracePt t="14895" x="7167563" y="4198938"/>
          <p14:tracePt t="14897" x="7172325" y="4198938"/>
          <p14:tracePt t="14899" x="7178675" y="4194175"/>
          <p14:tracePt t="14902" x="7183438" y="4187825"/>
          <p14:tracePt t="14912" x="7200900" y="4170363"/>
          <p14:tracePt t="14914" x="7200900" y="4165600"/>
          <p14:tracePt t="14916" x="7205663" y="4165600"/>
          <p14:tracePt t="14917" x="7205663" y="4159250"/>
          <p14:tracePt t="14920" x="7205663" y="4154488"/>
          <p14:tracePt t="14921" x="7212013" y="4154488"/>
          <p14:tracePt t="14922" x="7212013" y="4148138"/>
          <p14:tracePt t="14925" x="7216775" y="4148138"/>
          <p14:tracePt t="14926" x="7216775" y="4143375"/>
          <p14:tracePt t="14928" x="7223125" y="4143375"/>
          <p14:tracePt t="14930" x="7223125" y="4137025"/>
          <p14:tracePt t="14932" x="7227888" y="4132263"/>
          <p14:tracePt t="14934" x="7227888" y="4125913"/>
          <p14:tracePt t="14937" x="7234238" y="4121150"/>
          <p14:tracePt t="14940" x="7234238" y="4114800"/>
          <p14:tracePt t="14942" x="7240588" y="4108450"/>
          <p14:tracePt t="14945" x="7245350" y="4103688"/>
          <p14:tracePt t="14948" x="7245350" y="4097338"/>
          <p14:tracePt t="14950" x="7245350" y="4092575"/>
          <p14:tracePt t="14952" x="7251700" y="4092575"/>
          <p14:tracePt t="14953" x="7251700" y="4086225"/>
          <p14:tracePt t="14955" x="7251700" y="4081463"/>
          <p14:tracePt t="14959" x="7251700" y="4075113"/>
          <p14:tracePt t="14960" x="7256463" y="4075113"/>
          <p14:tracePt t="14963" x="7256463" y="4070350"/>
          <p14:tracePt t="14963" x="7256463" y="4064000"/>
          <p14:tracePt t="14968" x="7256463" y="4059238"/>
          <p14:tracePt t="14970" x="7262813" y="4052888"/>
          <p14:tracePt t="14974" x="7262813" y="4048125"/>
          <p14:tracePt t="14977" x="7267575" y="4041775"/>
          <p14:tracePt t="14979" x="7267575" y="4035425"/>
          <p14:tracePt t="14983" x="7267575" y="4030663"/>
          <p14:tracePt t="14987" x="7267575" y="4024313"/>
          <p14:tracePt t="14990" x="7267575" y="4019550"/>
          <p14:tracePt t="14992" x="7267575" y="4013200"/>
          <p14:tracePt t="14994" x="7273925" y="4013200"/>
          <p14:tracePt t="14997" x="7273925" y="4008438"/>
          <p14:tracePt t="15001" x="7273925" y="4002088"/>
          <p14:tracePt t="15006" x="7273925" y="3997325"/>
          <p14:tracePt t="15008" x="7273925" y="3990975"/>
          <p14:tracePt t="15013" x="7273925" y="3986213"/>
          <p14:tracePt t="15018" x="7273925" y="3979863"/>
          <p14:tracePt t="15023" x="7273925" y="3973513"/>
          <p14:tracePt t="15026" x="7273925" y="3968750"/>
          <p14:tracePt t="15031" x="7273925" y="3962400"/>
          <p14:tracePt t="15037" x="7273925" y="3957638"/>
          <p14:tracePt t="15041" x="7273925" y="3951288"/>
          <p14:tracePt t="15045" x="7273925" y="3946525"/>
          <p14:tracePt t="15050" x="7273925" y="3940175"/>
          <p14:tracePt t="15055" x="7273925" y="3935413"/>
          <p14:tracePt t="15058" x="7267575" y="3935413"/>
          <p14:tracePt t="15060" x="7267575" y="3929063"/>
          <p14:tracePt t="15064" x="7262813" y="3924300"/>
          <p14:tracePt t="15068" x="7262813" y="3917950"/>
          <p14:tracePt t="15072" x="7256463" y="3917950"/>
          <p14:tracePt t="15073" x="7256463" y="3913188"/>
          <p14:tracePt t="15079" x="7256463" y="3906838"/>
          <p14:tracePt t="15080" x="7251700" y="3906838"/>
          <p14:tracePt t="15081" x="7251700" y="3900488"/>
          <p14:tracePt t="15086" x="7245350" y="3900488"/>
          <p14:tracePt t="15087" x="7245350" y="3895725"/>
          <p14:tracePt t="15088" x="7240588" y="3895725"/>
          <p14:tracePt t="15092" x="7240588" y="3889375"/>
          <p14:tracePt t="15094" x="7234238" y="3889375"/>
          <p14:tracePt t="15099" x="7227888" y="3884613"/>
          <p14:tracePt t="15103" x="7227888" y="3878263"/>
          <p14:tracePt t="15104" x="7223125" y="3878263"/>
          <p14:tracePt t="15106" x="7216775" y="3878263"/>
          <p14:tracePt t="15110" x="7212013" y="3873500"/>
          <p14:tracePt t="15114" x="7205663" y="3873500"/>
          <p14:tracePt t="15118" x="7200900" y="3873500"/>
          <p14:tracePt t="15119" x="7194550" y="3867150"/>
          <p14:tracePt t="15123" x="7189788" y="3867150"/>
          <p14:tracePt t="15126" x="7183438" y="3867150"/>
          <p14:tracePt t="15129" x="7178675" y="3862388"/>
          <p14:tracePt t="15130" x="7172325" y="3862388"/>
          <p14:tracePt t="15133" x="7167563" y="3862388"/>
          <p14:tracePt t="15136" x="7161213" y="3862388"/>
          <p14:tracePt t="15139" x="7154863" y="3862388"/>
          <p14:tracePt t="15139" x="7150100" y="3856038"/>
          <p14:tracePt t="15142" x="7143750" y="3856038"/>
          <p14:tracePt t="15145" x="7138988" y="3856038"/>
          <p14:tracePt t="15147" x="7132638" y="3856038"/>
          <p14:tracePt t="15148" x="7132638" y="3851275"/>
          <p14:tracePt t="15149" x="7127875" y="3851275"/>
          <p14:tracePt t="15151" x="7121525" y="3851275"/>
          <p14:tracePt t="15153" x="7116763" y="3851275"/>
          <p14:tracePt t="15155" x="7110413" y="3851275"/>
          <p14:tracePt t="15156" x="7105650" y="3851275"/>
          <p14:tracePt t="15158" x="7099300" y="3851275"/>
          <p14:tracePt t="15162" x="7092950" y="3851275"/>
          <p14:tracePt t="15163" x="7088188" y="3851275"/>
          <p14:tracePt t="15164" x="7081838" y="3851275"/>
          <p14:tracePt t="15165" x="7077075" y="3844925"/>
          <p14:tracePt t="15167" x="7070725" y="3844925"/>
          <p14:tracePt t="15169" x="7065963" y="3844925"/>
          <p14:tracePt t="15171" x="7054850" y="3844925"/>
          <p14:tracePt t="15173" x="7048500" y="3844925"/>
          <p14:tracePt t="15176" x="7043738" y="3844925"/>
          <p14:tracePt t="15177" x="7037388" y="3844925"/>
          <p14:tracePt t="15177" x="7032625" y="3844925"/>
          <p14:tracePt t="15179" x="7026275" y="3844925"/>
          <p14:tracePt t="15183" x="7019925" y="3844925"/>
          <p14:tracePt t="15184" x="7008813" y="3844925"/>
          <p14:tracePt t="15187" x="7004050" y="3844925"/>
          <p14:tracePt t="15189" x="6992938" y="3844925"/>
          <p14:tracePt t="15190" x="6986588" y="3844925"/>
          <p14:tracePt t="15193" x="6981825" y="3844925"/>
          <p14:tracePt t="15196" x="6975475" y="3844925"/>
          <p14:tracePt t="15196" x="6970713" y="3844925"/>
          <p14:tracePt t="15197" x="6964363" y="3844925"/>
          <p14:tracePt t="15199" x="6959600" y="3844925"/>
          <p14:tracePt t="15200" x="6953250" y="3844925"/>
          <p14:tracePt t="15201" x="6946900" y="3844925"/>
          <p14:tracePt t="15203" x="6942138" y="3844925"/>
          <p14:tracePt t="15205" x="6935788" y="3844925"/>
          <p14:tracePt t="15207" x="6924675" y="3844925"/>
          <p14:tracePt t="15210" x="6919913" y="3844925"/>
          <p14:tracePt t="15212" x="6908800" y="3844925"/>
          <p14:tracePt t="15214" x="6902450" y="3844925"/>
          <p14:tracePt t="15216" x="6891338" y="3844925"/>
          <p14:tracePt t="15219" x="6884988" y="3844925"/>
          <p14:tracePt t="15219" x="6880225" y="3844925"/>
          <p14:tracePt t="15222" x="6873875" y="3844925"/>
          <p14:tracePt t="15223" x="6869113" y="3844925"/>
          <p14:tracePt t="15225" x="6862763" y="3844925"/>
          <p14:tracePt t="15225" x="6858000" y="3844925"/>
          <p14:tracePt t="15228" x="6851650" y="3844925"/>
          <p14:tracePt t="15230" x="6846888" y="3844925"/>
          <p14:tracePt t="15231" x="6840538" y="3844925"/>
          <p14:tracePt t="15232" x="6835775" y="3844925"/>
          <p14:tracePt t="15234" x="6829425" y="3844925"/>
          <p14:tracePt t="15237" x="6824663" y="3844925"/>
          <p14:tracePt t="15238" x="6818313" y="3844925"/>
          <p14:tracePt t="15239" x="6811963" y="3844925"/>
          <p14:tracePt t="15240" x="6807200" y="3844925"/>
          <p14:tracePt t="15244" x="6800850" y="3844925"/>
          <p14:tracePt t="15246" x="6796088" y="3844925"/>
          <p14:tracePt t="15248" x="6789738" y="3844925"/>
          <p14:tracePt t="15250" x="6784975" y="3851275"/>
          <p14:tracePt t="15252" x="6778625" y="3851275"/>
          <p14:tracePt t="15254" x="6773863" y="3851275"/>
          <p14:tracePt t="15256" x="6767513" y="3851275"/>
          <p14:tracePt t="15258" x="6762750" y="3851275"/>
          <p14:tracePt t="15260" x="6756400" y="3851275"/>
          <p14:tracePt t="15263" x="6751638" y="3851275"/>
          <p14:tracePt t="15266" x="6745288" y="3851275"/>
          <p14:tracePt t="15268" x="6738938" y="3851275"/>
          <p14:tracePt t="15271" x="6734175" y="3851275"/>
          <p14:tracePt t="15274" x="6727825" y="3851275"/>
          <p14:tracePt t="15277" x="6727825" y="3856038"/>
          <p14:tracePt t="15279" x="6723063" y="3856038"/>
          <p14:tracePt t="15280" x="6716713" y="3856038"/>
          <p14:tracePt t="15285" x="6711950" y="3856038"/>
          <p14:tracePt t="15291" x="6705600" y="3856038"/>
          <p14:tracePt t="15293" x="6705600" y="3862388"/>
          <p14:tracePt t="15298" x="6700838" y="3862388"/>
          <p14:tracePt t="15302" x="6694488" y="3862388"/>
          <p14:tracePt t="15314" x="6689725" y="3862388"/>
          <p14:tracePt t="15340" x="6683375" y="3862388"/>
          <p14:tracePt t="15352" x="6683375" y="3867150"/>
          <p14:tracePt t="15441" x="6677025" y="3867150"/>
          <p14:tracePt t="15483" x="6672263" y="3867150"/>
          <p14:tracePt t="15523" x="6665913" y="3867150"/>
          <p14:tracePt t="15546" x="6661150" y="3867150"/>
          <p14:tracePt t="15559" x="6654800" y="3867150"/>
          <p14:tracePt t="15565" x="6650038" y="3867150"/>
          <p14:tracePt t="15575" x="6643688" y="3867150"/>
          <p14:tracePt t="15585" x="6638925" y="3867150"/>
          <p14:tracePt t="15596" x="6632575" y="3867150"/>
          <p14:tracePt t="15603" x="6627813" y="3867150"/>
          <p14:tracePt t="15614" x="6627813" y="3873500"/>
          <p14:tracePt t="15626" x="6621463" y="3873500"/>
          <p14:tracePt t="15653" x="6621463" y="3878263"/>
          <p14:tracePt t="15682" x="6621463" y="3884613"/>
          <p14:tracePt t="15754" x="6616700" y="3884613"/>
          <p14:tracePt t="15773" x="6616700" y="3889375"/>
          <p14:tracePt t="15792" x="6610350" y="3889375"/>
          <p14:tracePt t="15810" x="6604000" y="3889375"/>
          <p14:tracePt t="15839" x="6604000" y="3895725"/>
          <p14:tracePt t="15994" x="6599238" y="3895725"/>
          <p14:tracePt t="16011" x="6599238" y="3900488"/>
          <p14:tracePt t="16019" x="6592888" y="3900488"/>
          <p14:tracePt t="16020" x="6592888" y="3906838"/>
          <p14:tracePt t="16035" x="6592888" y="3913188"/>
          <p14:tracePt t="16047" x="6592888" y="3917950"/>
          <p14:tracePt t="16051" x="6588125" y="3917950"/>
          <p14:tracePt t="16058" x="6588125" y="3924300"/>
          <p14:tracePt t="16064" x="6588125" y="3929063"/>
          <p14:tracePt t="16072" x="6588125" y="3935413"/>
          <p14:tracePt t="16082" x="6588125" y="3940175"/>
          <p14:tracePt t="16089" x="6588125" y="3946525"/>
          <p14:tracePt t="16093" x="6588125" y="3951288"/>
          <p14:tracePt t="16101" x="6588125" y="3957638"/>
          <p14:tracePt t="16107" x="6588125" y="3962400"/>
          <p14:tracePt t="16114" x="6588125" y="3968750"/>
          <p14:tracePt t="16117" x="6592888" y="3968750"/>
          <p14:tracePt t="16118" x="6592888" y="3973513"/>
          <p14:tracePt t="16123" x="6592888" y="3979863"/>
          <p14:tracePt t="16125" x="6599238" y="3979863"/>
          <p14:tracePt t="16129" x="6599238" y="3986213"/>
          <p14:tracePt t="16132" x="6604000" y="3986213"/>
          <p14:tracePt t="16134" x="6604000" y="3990975"/>
          <p14:tracePt t="16135" x="6610350" y="3990975"/>
          <p14:tracePt t="16140" x="6616700" y="3997325"/>
          <p14:tracePt t="16142" x="6616700" y="4002088"/>
          <p14:tracePt t="16144" x="6621463" y="4002088"/>
          <p14:tracePt t="16147" x="6621463" y="4008438"/>
          <p14:tracePt t="16148" x="6627813" y="4008438"/>
          <p14:tracePt t="16150" x="6632575" y="4008438"/>
          <p14:tracePt t="16153" x="6632575" y="4013200"/>
          <p14:tracePt t="16154" x="6638925" y="4013200"/>
          <p14:tracePt t="16156" x="6643688" y="4013200"/>
          <p14:tracePt t="16158" x="6643688" y="4019550"/>
          <p14:tracePt t="16159" x="6650038" y="4019550"/>
          <p14:tracePt t="16160" x="6650038" y="4024313"/>
          <p14:tracePt t="16161" x="6654800" y="4024313"/>
          <p14:tracePt t="16163" x="6661150" y="4024313"/>
          <p14:tracePt t="16165" x="6661150" y="4030663"/>
          <p14:tracePt t="16166" x="6665913" y="4030663"/>
          <p14:tracePt t="16168" x="6672263" y="4030663"/>
          <p14:tracePt t="16169" x="6677025" y="4030663"/>
          <p14:tracePt t="16171" x="6677025" y="4035425"/>
          <p14:tracePt t="16172" x="6683375" y="4035425"/>
          <p14:tracePt t="16174" x="6689725" y="4035425"/>
          <p14:tracePt t="16176" x="6694488" y="4035425"/>
          <p14:tracePt t="16177" x="6700838" y="4035425"/>
          <p14:tracePt t="16178" x="6700838" y="4041775"/>
          <p14:tracePt t="16180" x="6705600" y="4048125"/>
          <p14:tracePt t="16182" x="6716713" y="4048125"/>
          <p14:tracePt t="16184" x="6723063" y="4048125"/>
          <p14:tracePt t="16186" x="6727825" y="4048125"/>
          <p14:tracePt t="16188" x="6734175" y="4052888"/>
          <p14:tracePt t="16190" x="6745288" y="4052888"/>
          <p14:tracePt t="16192" x="6751638" y="4052888"/>
          <p14:tracePt t="16193" x="6756400" y="4052888"/>
          <p14:tracePt t="16196" x="6762750" y="4059238"/>
          <p14:tracePt t="16197" x="6773863" y="4059238"/>
          <p14:tracePt t="16198" x="6773863" y="4064000"/>
          <p14:tracePt t="16199" x="6778625" y="4064000"/>
          <p14:tracePt t="16201" x="6784975" y="4064000"/>
          <p14:tracePt t="16203" x="6796088" y="4064000"/>
          <p14:tracePt t="16205" x="6800850" y="4064000"/>
          <p14:tracePt t="16206" x="6807200" y="4064000"/>
          <p14:tracePt t="16207" x="6811963" y="4070350"/>
          <p14:tracePt t="16208" x="6818313" y="4070350"/>
          <p14:tracePt t="16210" x="6824663" y="4070350"/>
          <p14:tracePt t="16211" x="6829425" y="4075113"/>
          <p14:tracePt t="16212" x="6835775" y="4075113"/>
          <p14:tracePt t="16213" x="6840538" y="4075113"/>
          <p14:tracePt t="16214" x="6846888" y="4075113"/>
          <p14:tracePt t="16215" x="6851650" y="4075113"/>
          <p14:tracePt t="16219" x="6862763" y="4075113"/>
          <p14:tracePt t="16219" x="6869113" y="4081463"/>
          <p14:tracePt t="16220" x="6873875" y="4081463"/>
          <p14:tracePt t="16223" x="6880225" y="4081463"/>
          <p14:tracePt t="16224" x="6884988" y="4081463"/>
          <p14:tracePt t="16224" x="6891338" y="4081463"/>
          <p14:tracePt t="16226" x="6897688" y="4081463"/>
          <p14:tracePt t="16227" x="6902450" y="4086225"/>
          <p14:tracePt t="16228" x="6908800" y="4086225"/>
          <p14:tracePt t="16230" x="6913563" y="4086225"/>
          <p14:tracePt t="16232" x="6919913" y="4092575"/>
          <p14:tracePt t="16232" x="6924675" y="4092575"/>
          <p14:tracePt t="16234" x="6931025" y="4092575"/>
          <p14:tracePt t="16234" x="6935788" y="4092575"/>
          <p14:tracePt t="16237" x="6942138" y="4092575"/>
          <p14:tracePt t="16237" x="6946900" y="4092575"/>
          <p14:tracePt t="16239" x="6953250" y="4092575"/>
          <p14:tracePt t="16240" x="6953250" y="4097338"/>
          <p14:tracePt t="16241" x="6959600" y="4097338"/>
          <p14:tracePt t="16242" x="6964363" y="4097338"/>
          <p14:tracePt t="16242" x="6970713" y="4097338"/>
          <p14:tracePt t="16244" x="6975475" y="4097338"/>
          <p14:tracePt t="16246" x="6986588" y="4097338"/>
          <p14:tracePt t="16247" x="6986588" y="4103688"/>
          <p14:tracePt t="16248" x="6992938" y="4103688"/>
          <p14:tracePt t="16249" x="6997700" y="4103688"/>
          <p14:tracePt t="16250" x="7004050" y="4103688"/>
          <p14:tracePt t="16251" x="7008813" y="4103688"/>
          <p14:tracePt t="16253" x="7019925" y="4108450"/>
          <p14:tracePt t="16254" x="7026275" y="4108450"/>
          <p14:tracePt t="16255" x="7032625" y="4114800"/>
          <p14:tracePt t="16256" x="7037388" y="4114800"/>
          <p14:tracePt t="16258" x="7043738" y="4114800"/>
          <p14:tracePt t="16260" x="7048500" y="4114800"/>
          <p14:tracePt t="16261" x="7059613" y="4121150"/>
          <p14:tracePt t="16262" x="7065963" y="4121150"/>
          <p14:tracePt t="16264" x="7070725" y="4121150"/>
          <p14:tracePt t="16265" x="7077075" y="4121150"/>
          <p14:tracePt t="16266" x="7081838" y="4121150"/>
          <p14:tracePt t="16267" x="7088188" y="4125913"/>
          <p14:tracePt t="16267" x="7092950" y="4125913"/>
          <p14:tracePt t="16269" x="7099300" y="4125913"/>
          <p14:tracePt t="16269" x="7099300" y="4132263"/>
          <p14:tracePt t="16271" x="7105650" y="4132263"/>
          <p14:tracePt t="16272" x="7110413" y="4132263"/>
          <p14:tracePt t="16273" x="7116763" y="4132263"/>
          <p14:tracePt t="16274" x="7121525" y="4137025"/>
          <p14:tracePt t="16275" x="7127875" y="4137025"/>
          <p14:tracePt t="16276" x="7132638" y="4137025"/>
          <p14:tracePt t="16277" x="7138988" y="4137025"/>
          <p14:tracePt t="16279" x="7150100" y="4143375"/>
          <p14:tracePt t="16280" x="7154863" y="4143375"/>
          <p14:tracePt t="16281" x="7161213" y="4148138"/>
          <p14:tracePt t="16282" x="7167563" y="4148138"/>
          <p14:tracePt t="16283" x="7178675" y="4148138"/>
          <p14:tracePt t="16286" x="7189788" y="4154488"/>
          <p14:tracePt t="16288" x="7194550" y="4154488"/>
          <p14:tracePt t="16288" x="7200900" y="4159250"/>
          <p14:tracePt t="16289" x="7205663" y="4159250"/>
          <p14:tracePt t="16290" x="7212013" y="4159250"/>
          <p14:tracePt t="16293" x="7216775" y="4159250"/>
          <p14:tracePt t="16294" x="7227888" y="4165600"/>
          <p14:tracePt t="16297" x="7234238" y="4165600"/>
          <p14:tracePt t="16298" x="7245350" y="4165600"/>
          <p14:tracePt t="16300" x="7251700" y="4170363"/>
          <p14:tracePt t="16301" x="7256463" y="4170363"/>
          <p14:tracePt t="16302" x="7262813" y="4176713"/>
          <p14:tracePt t="16304" x="7267575" y="4176713"/>
          <p14:tracePt t="16305" x="7273925" y="4176713"/>
          <p14:tracePt t="16306" x="7278688" y="4176713"/>
          <p14:tracePt t="16307" x="7285038" y="4176713"/>
          <p14:tracePt t="16309" x="7285038" y="4181475"/>
          <p14:tracePt t="16310" x="7296150" y="4181475"/>
          <p14:tracePt t="16310" x="7302500" y="4181475"/>
          <p14:tracePt t="16314" x="7307263" y="4181475"/>
          <p14:tracePt t="16315" x="7313613" y="4187825"/>
          <p14:tracePt t="16315" x="7318375" y="4187825"/>
          <p14:tracePt t="16317" x="7324725" y="4187825"/>
          <p14:tracePt t="16318" x="7329488" y="4194175"/>
          <p14:tracePt t="16320" x="7335838" y="4194175"/>
          <p14:tracePt t="16322" x="7340600" y="4194175"/>
          <p14:tracePt t="16323" x="7346950" y="4194175"/>
          <p14:tracePt t="16324" x="7351713" y="4194175"/>
          <p14:tracePt t="16327" x="7358063" y="4198938"/>
          <p14:tracePt t="16330" x="7362825" y="4198938"/>
          <p14:tracePt t="16330" x="7369175" y="4198938"/>
          <p14:tracePt t="16331" x="7375525" y="4198938"/>
          <p14:tracePt t="16333" x="7380288" y="4198938"/>
          <p14:tracePt t="16336" x="7386638" y="4205288"/>
          <p14:tracePt t="16338" x="7391400" y="4205288"/>
          <p14:tracePt t="16340" x="7397750" y="4205288"/>
          <p14:tracePt t="16343" x="7402513" y="4205288"/>
          <p14:tracePt t="16345" x="7408863" y="4205288"/>
          <p14:tracePt t="16347" x="7413625" y="4205288"/>
          <p14:tracePt t="16349" x="7419975" y="4210050"/>
          <p14:tracePt t="16351" x="7424738" y="4210050"/>
          <p14:tracePt t="16353" x="7431088" y="4216400"/>
          <p14:tracePt t="16354" x="7435850" y="4216400"/>
          <p14:tracePt t="16358" x="7442200" y="4216400"/>
          <p14:tracePt t="16360" x="7448550" y="4216400"/>
          <p14:tracePt t="16363" x="7453313" y="4216400"/>
          <p14:tracePt t="16364" x="7459663" y="4216400"/>
          <p14:tracePt t="16365" x="7459663" y="4221163"/>
          <p14:tracePt t="16366" x="7464425" y="4221163"/>
          <p14:tracePt t="16370" x="7470775" y="4221163"/>
          <p14:tracePt t="16373" x="7475538" y="4221163"/>
          <p14:tracePt t="16375" x="7481888" y="4221163"/>
          <p14:tracePt t="16378" x="7486650" y="4221163"/>
          <p14:tracePt t="16381" x="7493000" y="4221163"/>
          <p14:tracePt t="16382" x="7493000" y="4227513"/>
          <p14:tracePt t="16384" x="7497763" y="4227513"/>
          <p14:tracePt t="16385" x="7504113" y="4227513"/>
          <p14:tracePt t="16388" x="7510463" y="4227513"/>
          <p14:tracePt t="16391" x="7515225" y="4227513"/>
          <p14:tracePt t="16395" x="7521575" y="4227513"/>
          <p14:tracePt t="16398" x="7526338" y="4227513"/>
          <p14:tracePt t="16400" x="7532688" y="4227513"/>
          <p14:tracePt t="16403" x="7537450" y="4232275"/>
          <p14:tracePt t="16406" x="7543800" y="4232275"/>
          <p14:tracePt t="16407" x="7548563" y="4232275"/>
          <p14:tracePt t="16411" x="7554913" y="4232275"/>
          <p14:tracePt t="16414" x="7559675" y="4232275"/>
          <p14:tracePt t="16417" x="7566025" y="4232275"/>
          <p14:tracePt t="16419" x="7570788" y="4238625"/>
          <p14:tracePt t="16422" x="7577138" y="4238625"/>
          <p14:tracePt t="16425" x="7583488" y="4238625"/>
          <p14:tracePt t="16428" x="7588250" y="4238625"/>
          <p14:tracePt t="16432" x="7599363" y="4238625"/>
          <p14:tracePt t="16436" x="7605713" y="4238625"/>
          <p14:tracePt t="16439" x="7610475" y="4238625"/>
          <p14:tracePt t="16442" x="7616825" y="4238625"/>
          <p14:tracePt t="16443" x="7621588" y="4238625"/>
          <p14:tracePt t="16446" x="7627938" y="4238625"/>
          <p14:tracePt t="16449" x="7632700" y="4238625"/>
          <p14:tracePt t="16452" x="7639050" y="4238625"/>
          <p14:tracePt t="16453" x="7643813" y="4238625"/>
          <p14:tracePt t="16454" x="7650163" y="4238625"/>
          <p14:tracePt t="16457" x="7656513" y="4238625"/>
          <p14:tracePt t="16457" x="7661275" y="4238625"/>
          <p14:tracePt t="16461" x="7667625" y="4238625"/>
          <p14:tracePt t="16463" x="7672388" y="4238625"/>
          <p14:tracePt t="16466" x="7678738" y="4238625"/>
          <p14:tracePt t="16467" x="7683500" y="4238625"/>
          <p14:tracePt t="16467" x="7689850" y="4238625"/>
          <p14:tracePt t="16469" x="7694613" y="4238625"/>
          <p14:tracePt t="16472" x="7700963" y="4238625"/>
          <p14:tracePt t="16473" x="7705725" y="4238625"/>
          <p14:tracePt t="16475" x="7712075" y="4238625"/>
          <p14:tracePt t="16478" x="7718425" y="4238625"/>
          <p14:tracePt t="16479" x="7723188" y="4238625"/>
          <p14:tracePt t="16481" x="7729538" y="4238625"/>
          <p14:tracePt t="16482" x="7734300" y="4238625"/>
          <p14:tracePt t="16483" x="7740650" y="4238625"/>
          <p14:tracePt t="16484" x="7745413" y="4238625"/>
          <p14:tracePt t="16486" x="7751763" y="4238625"/>
          <p14:tracePt t="16488" x="7756525" y="4238625"/>
          <p14:tracePt t="16490" x="7762875" y="4238625"/>
          <p14:tracePt t="16492" x="7767638" y="4238625"/>
          <p14:tracePt t="16493" x="7773988" y="4238625"/>
          <p14:tracePt t="16495" x="7778750" y="4238625"/>
          <p14:tracePt t="16496" x="7785100" y="4232275"/>
          <p14:tracePt t="16497" x="7791450" y="4232275"/>
          <p14:tracePt t="16498" x="7796213" y="4232275"/>
          <p14:tracePt t="16500" x="7802563" y="4232275"/>
          <p14:tracePt t="16500" x="7807325" y="4232275"/>
          <p14:tracePt t="16503" x="7813675" y="4232275"/>
          <p14:tracePt t="16505" x="7818438" y="4232275"/>
          <p14:tracePt t="16506" x="7824788" y="4232275"/>
          <p14:tracePt t="16508" x="7829550" y="4232275"/>
          <p14:tracePt t="16510" x="7835900" y="4232275"/>
          <p14:tracePt t="16510" x="7840663" y="4232275"/>
          <p14:tracePt t="16512" x="7847013" y="4232275"/>
          <p14:tracePt t="16514" x="7853363" y="4232275"/>
          <p14:tracePt t="16515" x="7858125" y="4232275"/>
          <p14:tracePt t="16517" x="7864475" y="4232275"/>
          <p14:tracePt t="16517" x="7869238" y="4232275"/>
          <p14:tracePt t="16519" x="7875588" y="4232275"/>
          <p14:tracePt t="16521" x="7880350" y="4232275"/>
          <p14:tracePt t="16522" x="7880350" y="4227513"/>
          <p14:tracePt t="16522" x="7886700" y="4227513"/>
          <p14:tracePt t="16524" x="7891463" y="4227513"/>
          <p14:tracePt t="16525" x="7897813" y="4227513"/>
          <p14:tracePt t="16526" x="7902575" y="4227513"/>
          <p14:tracePt t="16528" x="7908925" y="4227513"/>
          <p14:tracePt t="16530" x="7913688" y="4227513"/>
          <p14:tracePt t="16530" x="7920038" y="4227513"/>
          <p14:tracePt t="16533" x="7926388" y="4227513"/>
          <p14:tracePt t="16534" x="7931150" y="4227513"/>
          <p14:tracePt t="16536" x="7937500" y="4227513"/>
          <p14:tracePt t="16537" x="7942263" y="4227513"/>
          <p14:tracePt t="16538" x="7948613" y="4227513"/>
          <p14:tracePt t="16539" x="7953375" y="4227513"/>
          <p14:tracePt t="16540" x="7959725" y="4227513"/>
          <p14:tracePt t="16541" x="7964488" y="4227513"/>
          <p14:tracePt t="16542" x="7970838" y="4227513"/>
          <p14:tracePt t="16544" x="7975600" y="4227513"/>
          <p14:tracePt t="16545" x="7981950" y="4227513"/>
          <p14:tracePt t="16547" x="7986713" y="4227513"/>
          <p14:tracePt t="16548" x="7993063" y="4227513"/>
          <p14:tracePt t="16549" x="7999413" y="4227513"/>
          <p14:tracePt t="16550" x="8004175" y="4227513"/>
          <p14:tracePt t="16551" x="8010525" y="4227513"/>
          <p14:tracePt t="16552" x="8015288" y="4227513"/>
          <p14:tracePt t="16552" x="8021638" y="4227513"/>
          <p14:tracePt t="16554" x="8026400" y="4227513"/>
          <p14:tracePt t="16556" x="8032750" y="4227513"/>
          <p14:tracePt t="16557" x="8037513" y="4227513"/>
          <p14:tracePt t="16559" x="8048625" y="4227513"/>
          <p14:tracePt t="16560" x="8054975" y="4227513"/>
          <p14:tracePt t="16562" x="8066088" y="4227513"/>
          <p14:tracePt t="16564" x="8072438" y="4227513"/>
          <p14:tracePt t="16566" x="8083550" y="4227513"/>
          <p14:tracePt t="16567" x="8088313" y="4227513"/>
          <p14:tracePt t="16568" x="8099425" y="4227513"/>
          <p14:tracePt t="16571" x="8105775" y="4232275"/>
          <p14:tracePt t="16572" x="8116888" y="4232275"/>
          <p14:tracePt t="16574" x="8121650" y="4232275"/>
          <p14:tracePt t="16574" x="8128000" y="4232275"/>
          <p14:tracePt t="16575" x="8134350" y="4232275"/>
          <p14:tracePt t="16579" x="8150225" y="4232275"/>
          <p14:tracePt t="16580" x="8156575" y="4232275"/>
          <p14:tracePt t="16582" x="8167688" y="4232275"/>
          <p14:tracePt t="16583" x="8172450" y="4232275"/>
          <p14:tracePt t="16584" x="8178800" y="4238625"/>
          <p14:tracePt t="16586" x="8189913" y="4238625"/>
          <p14:tracePt t="16587" x="8194675" y="4238625"/>
          <p14:tracePt t="16588" x="8201025" y="4238625"/>
          <p14:tracePt t="16589" x="8207375" y="4238625"/>
          <p14:tracePt t="16590" x="8218488" y="4243388"/>
          <p14:tracePt t="16592" x="8223250" y="4243388"/>
          <p14:tracePt t="16592" x="8229600" y="4243388"/>
          <p14:tracePt t="16593" x="8234363" y="4243388"/>
          <p14:tracePt t="16594" x="8245475" y="4243388"/>
          <p14:tracePt t="16595" x="8251825" y="4243388"/>
          <p14:tracePt t="16596" x="8256588" y="4243388"/>
          <p14:tracePt t="16598" x="8262938" y="4243388"/>
          <p14:tracePt t="16600" x="8269288" y="4243388"/>
          <p14:tracePt t="16600" x="8280400" y="4243388"/>
          <p14:tracePt t="16602" x="8280400" y="4249738"/>
          <p14:tracePt t="16602" x="8291513" y="4249738"/>
          <p14:tracePt t="16604" x="8296275" y="4249738"/>
          <p14:tracePt t="16604" x="8302625" y="4249738"/>
          <p14:tracePt t="16606" x="8307388" y="4249738"/>
          <p14:tracePt t="16608" x="8318500" y="4249738"/>
          <p14:tracePt t="16609" x="8324850" y="4249738"/>
          <p14:tracePt t="16610" x="8335963" y="4249738"/>
          <p14:tracePt t="16612" x="8347075" y="4249738"/>
          <p14:tracePt t="16613" x="8353425" y="4256088"/>
          <p14:tracePt t="16614" x="8358188" y="4256088"/>
          <p14:tracePt t="16614" x="8364538" y="4256088"/>
          <p14:tracePt t="16616" x="8375650" y="4256088"/>
          <p14:tracePt t="16617" x="8380413" y="4256088"/>
          <p14:tracePt t="16619" x="8391525" y="4260850"/>
          <p14:tracePt t="16621" x="8402638" y="4260850"/>
          <p14:tracePt t="16622" x="8408988" y="4260850"/>
          <p14:tracePt t="16624" x="8415338" y="4260850"/>
          <p14:tracePt t="16625" x="8431213" y="4260850"/>
          <p14:tracePt t="16627" x="8442325" y="4260850"/>
          <p14:tracePt t="16627" x="8448675" y="4260850"/>
          <p14:tracePt t="16630" x="8453438" y="4260850"/>
          <p14:tracePt t="16631" x="8470900" y="4267200"/>
          <p14:tracePt t="16632" x="8477250" y="4267200"/>
          <p14:tracePt t="16633" x="8482013" y="4267200"/>
          <p14:tracePt t="16634" x="8488363" y="4267200"/>
          <p14:tracePt t="16635" x="8499475" y="4267200"/>
          <p14:tracePt t="16637" x="8510588" y="4271963"/>
          <p14:tracePt t="16638" x="8515350" y="4271963"/>
          <p14:tracePt t="16639" x="8521700" y="4271963"/>
          <p14:tracePt t="16640" x="8526463" y="4271963"/>
          <p14:tracePt t="16641" x="8537575" y="4271963"/>
          <p14:tracePt t="16642" x="8543925" y="4271963"/>
          <p14:tracePt t="16643" x="8550275" y="4271963"/>
          <p14:tracePt t="16644" x="8561388" y="4271963"/>
          <p14:tracePt t="16645" x="8572500" y="4271963"/>
          <p14:tracePt t="16648" x="8594725" y="4271963"/>
          <p14:tracePt t="16649" x="8594725" y="4278313"/>
          <p14:tracePt t="16650" x="8605838" y="4278313"/>
          <p14:tracePt t="16651" x="8612188" y="4278313"/>
          <p14:tracePt t="16652" x="8623300" y="4278313"/>
          <p14:tracePt t="16653" x="8628063" y="4278313"/>
          <p14:tracePt t="16654" x="8634413" y="4278313"/>
          <p14:tracePt t="16655" x="8639175" y="4278313"/>
          <p14:tracePt t="16656" x="8650288" y="4283075"/>
          <p14:tracePt t="16657" x="8656638" y="4283075"/>
          <p14:tracePt t="16658" x="8661400" y="4283075"/>
          <p14:tracePt t="16659" x="8672513" y="4283075"/>
          <p14:tracePt t="16660" x="8678863" y="4283075"/>
          <p14:tracePt t="16661" x="8685213" y="4283075"/>
          <p14:tracePt t="16662" x="8696325" y="4283075"/>
          <p14:tracePt t="16663" x="8712200" y="4283075"/>
          <p14:tracePt t="16664" x="8718550" y="4283075"/>
          <p14:tracePt t="16666" x="8729663" y="4283075"/>
          <p14:tracePt t="16667" x="8740775" y="4283075"/>
          <p14:tracePt t="16668" x="8751888" y="4283075"/>
          <p14:tracePt t="16669" x="8758238" y="4283075"/>
          <p14:tracePt t="16670" x="8763000" y="4283075"/>
          <p14:tracePt t="16671" x="8774113" y="4283075"/>
          <p14:tracePt t="16672" x="8780463" y="4289425"/>
          <p14:tracePt t="16673" x="8791575" y="4289425"/>
          <p14:tracePt t="16674" x="8796338" y="4289425"/>
          <p14:tracePt t="16675" x="8802688" y="4289425"/>
          <p14:tracePt t="16676" x="8813800" y="4289425"/>
          <p14:tracePt t="16677" x="8831263" y="4289425"/>
          <p14:tracePt t="16678" x="8836025" y="4289425"/>
          <p14:tracePt t="16679" x="8842375" y="4289425"/>
          <p14:tracePt t="16680" x="8853488" y="4289425"/>
          <p14:tracePt t="16682" x="8864600" y="4289425"/>
          <p14:tracePt t="16683" x="8875713" y="4289425"/>
          <p14:tracePt t="16684" x="8886825" y="4289425"/>
          <p14:tracePt t="16685" x="8893175" y="4289425"/>
          <p14:tracePt t="16686" x="8897938" y="4289425"/>
          <p14:tracePt t="16687" x="8904288" y="4289425"/>
          <p14:tracePt t="16688" x="8920163" y="4294188"/>
          <p14:tracePt t="16689" x="8926513" y="4294188"/>
          <p14:tracePt t="16690" x="8937625" y="4294188"/>
          <p14:tracePt t="16691" x="8942388" y="4294188"/>
          <p14:tracePt t="16692" x="8953500" y="4294188"/>
          <p14:tracePt t="16693" x="8959850" y="4294188"/>
          <p14:tracePt t="16694" x="8966200" y="4294188"/>
          <p14:tracePt t="16697" x="8988425" y="4294188"/>
          <p14:tracePt t="16698" x="8993188" y="4294188"/>
          <p14:tracePt t="16699" x="9010650" y="4294188"/>
          <p14:tracePt t="16700" x="9021763" y="4294188"/>
          <p14:tracePt t="16701" x="9032875" y="4294188"/>
          <p14:tracePt t="16703" x="9043988" y="4294188"/>
          <p14:tracePt t="16704" x="9055100" y="4294188"/>
          <p14:tracePt t="16706" x="9066213" y="4294188"/>
          <p14:tracePt t="16707" x="9072563" y="4294188"/>
          <p14:tracePt t="16708" x="9077325" y="4294188"/>
          <p14:tracePt t="16710" x="9101138" y="4294188"/>
          <p14:tracePt t="16712" x="9112250" y="4294188"/>
          <p14:tracePt t="16713" x="9123363" y="4294188"/>
          <p14:tracePt t="16714" x="9134475" y="4294188"/>
          <p14:tracePt t="16716" x="9145588" y="4294188"/>
          <p14:tracePt t="16716" x="9150350" y="4294188"/>
          <p14:tracePt t="16718" x="9156700" y="4294188"/>
          <p14:tracePt t="16719" x="9167813" y="4294188"/>
          <p14:tracePt t="16720" x="9174163" y="4294188"/>
          <p14:tracePt t="16721" x="9178925" y="4294188"/>
          <p14:tracePt t="16722" x="9190038" y="4294188"/>
          <p14:tracePt t="16723" x="9196388" y="4294188"/>
          <p14:tracePt t="16724" x="9201150" y="4294188"/>
          <p14:tracePt t="16725" x="9212263" y="4294188"/>
          <p14:tracePt t="16726" x="9218613" y="4294188"/>
          <p14:tracePt t="16728" x="9229725" y="4294188"/>
          <p14:tracePt t="16729" x="9240838" y="4294188"/>
          <p14:tracePt t="16731" x="9251950" y="4294188"/>
          <p14:tracePt t="16732" x="9258300" y="4294188"/>
          <p14:tracePt t="16733" x="9269413" y="4294188"/>
          <p14:tracePt t="16734" x="9274175" y="4294188"/>
          <p14:tracePt t="16735" x="9280525" y="4294188"/>
          <p14:tracePt t="16736" x="9285288" y="4289425"/>
          <p14:tracePt t="16737" x="9296400" y="4289425"/>
          <p14:tracePt t="16739" x="9309100" y="4289425"/>
          <p14:tracePt t="16741" x="9320213" y="4289425"/>
          <p14:tracePt t="16742" x="9324975" y="4289425"/>
          <p14:tracePt t="16743" x="9336088" y="4289425"/>
          <p14:tracePt t="16746" x="9353550" y="4289425"/>
          <p14:tracePt t="16747" x="9364663" y="4289425"/>
          <p14:tracePt t="16749" x="9375775" y="4289425"/>
          <p14:tracePt t="16751" x="9382125" y="4289425"/>
          <p14:tracePt t="16752" x="9386888" y="4289425"/>
          <p14:tracePt t="16753" x="9393238" y="4289425"/>
          <p14:tracePt t="16754" x="9398000" y="4289425"/>
          <p14:tracePt t="16755" x="9404350" y="4289425"/>
          <p14:tracePt t="16756" x="9409113" y="4289425"/>
          <p14:tracePt t="16757" x="9415463" y="4289425"/>
          <p14:tracePt t="16758" x="9426575" y="4289425"/>
          <p14:tracePt t="16760" x="9437688" y="4289425"/>
          <p14:tracePt t="16762" x="9444038" y="4289425"/>
          <p14:tracePt t="16763" x="9455150" y="4289425"/>
          <p14:tracePt t="16766" x="9466263" y="4289425"/>
          <p14:tracePt t="16768" x="9471025" y="4289425"/>
          <p14:tracePt t="16769" x="9477375" y="4289425"/>
          <p14:tracePt t="16770" x="9482138" y="4289425"/>
          <p14:tracePt t="16771" x="9488488" y="4289425"/>
          <p14:tracePt t="16772" x="9493250" y="4289425"/>
          <p14:tracePt t="16774" x="9499600" y="4289425"/>
          <p14:tracePt t="16775" x="9504363" y="4289425"/>
          <p14:tracePt t="16776" x="9510713" y="4289425"/>
          <p14:tracePt t="16777" x="9517063" y="4289425"/>
          <p14:tracePt t="16779" x="9528175" y="4289425"/>
          <p14:tracePt t="16781" x="9532938" y="4289425"/>
          <p14:tracePt t="16783" x="9539288" y="4289425"/>
          <p14:tracePt t="16784" x="9544050" y="4289425"/>
          <p14:tracePt t="16786" x="9550400" y="4289425"/>
          <p14:tracePt t="16788" x="9555163" y="4289425"/>
          <p14:tracePt t="16790" x="9561513" y="4289425"/>
          <p14:tracePt t="16793" x="9566275" y="4289425"/>
          <p14:tracePt t="16794" x="9572625" y="4289425"/>
          <p14:tracePt t="16796" x="9578975" y="4294188"/>
          <p14:tracePt t="16799" x="9583738" y="4294188"/>
          <p14:tracePt t="16802" x="9590088" y="4294188"/>
          <p14:tracePt t="16803" x="9594850" y="4294188"/>
          <p14:tracePt t="16806" x="9601200" y="4294188"/>
          <p14:tracePt t="16809" x="9605963" y="4294188"/>
          <p14:tracePt t="16815" x="9612313" y="4294188"/>
          <p14:tracePt t="16816" x="9617075" y="4294188"/>
          <p14:tracePt t="16821" x="9623425" y="4294188"/>
          <p14:tracePt t="16822" x="9623425" y="4300538"/>
          <p14:tracePt t="16830" x="9628188" y="4300538"/>
          <p14:tracePt t="16883" x="9634538" y="4300538"/>
          <p14:tracePt t="16892" x="9639300" y="4300538"/>
          <p14:tracePt t="16903" x="9645650" y="4300538"/>
          <p14:tracePt t="16912" x="9652000" y="4300538"/>
          <p14:tracePt t="16920" x="9656763" y="4300538"/>
          <p14:tracePt t="16923" x="9663113" y="4300538"/>
          <p14:tracePt t="16929" x="9667875" y="4300538"/>
          <p14:tracePt t="16935" x="9674225" y="4300538"/>
          <p14:tracePt t="16941" x="9678988" y="4300538"/>
          <p14:tracePt t="16943" x="9685338" y="4300538"/>
          <p14:tracePt t="16948" x="9690100" y="4300538"/>
          <p14:tracePt t="16951" x="9690100" y="4305300"/>
          <p14:tracePt t="16953" x="9696450" y="4305300"/>
          <p14:tracePt t="16958" x="9701213" y="4305300"/>
          <p14:tracePt t="16960" x="9707563" y="4305300"/>
          <p14:tracePt t="16965" x="9713913" y="4305300"/>
          <p14:tracePt t="16969" x="9718675" y="4305300"/>
          <p14:tracePt t="16972" x="9718675" y="4311650"/>
          <p14:tracePt t="16973" x="9725025" y="4311650"/>
          <p14:tracePt t="16977" x="9729788" y="4311650"/>
          <p14:tracePt t="16978" x="9729788" y="4316413"/>
          <p14:tracePt t="16979" x="9736138" y="4316413"/>
          <p14:tracePt t="16984" x="9740900" y="4316413"/>
          <p14:tracePt t="16988" x="9747250" y="4316413"/>
          <p14:tracePt t="16991" x="9747250" y="4322763"/>
          <p14:tracePt t="16991" x="9752013" y="4322763"/>
          <p14:tracePt t="16994" x="9758363" y="4322763"/>
          <p14:tracePt t="16999" x="9763125" y="4322763"/>
          <p14:tracePt t="17003" x="9763125" y="4329113"/>
          <p14:tracePt t="17003" x="9769475" y="4329113"/>
          <p14:tracePt t="17009" x="9774238" y="4329113"/>
          <p14:tracePt t="17012" x="9780588" y="4329113"/>
          <p14:tracePt t="17017" x="9786938" y="4333875"/>
          <p14:tracePt t="17023" x="9791700" y="4333875"/>
          <p14:tracePt t="17025" x="9791700" y="4340225"/>
          <p14:tracePt t="17030" x="9798050" y="4340225"/>
          <p14:tracePt t="17035" x="9802813" y="4340225"/>
          <p14:tracePt t="17047" x="9809163" y="4340225"/>
          <p14:tracePt t="17069" x="9813925" y="4340225"/>
          <p14:tracePt t="17086" x="9820275" y="4340225"/>
          <p14:tracePt t="17092" x="9825038" y="4340225"/>
          <p14:tracePt t="17102" x="9831388" y="4340225"/>
          <p14:tracePt t="17111" x="9836150" y="4340225"/>
          <p14:tracePt t="17117" x="9836150" y="4333875"/>
          <p14:tracePt t="17118" x="9842500" y="4333875"/>
          <p14:tracePt t="17123" x="9847263" y="4333875"/>
          <p14:tracePt t="17131" x="9853613" y="4333875"/>
          <p14:tracePt t="17137" x="9853613" y="4329113"/>
          <p14:tracePt t="17139" x="9859963" y="4329113"/>
          <p14:tracePt t="17148" x="9864725" y="4329113"/>
          <p14:tracePt t="17151" x="9871075" y="4329113"/>
          <p14:tracePt t="17155" x="9871075" y="4322763"/>
          <p14:tracePt t="17160" x="9875838" y="4322763"/>
          <p14:tracePt t="17171" x="9882188" y="4322763"/>
          <p14:tracePt t="17178" x="9882188" y="4316413"/>
          <p14:tracePt t="17186" x="9886950" y="4316413"/>
          <p14:tracePt t="17192" x="9886950" y="4311650"/>
          <p14:tracePt t="17201" x="9893300" y="4311650"/>
          <p14:tracePt t="17253" x="9898063" y="4311650"/>
          <p14:tracePt t="17276" x="9904413" y="4311650"/>
          <p14:tracePt t="17289" x="9909175" y="4311650"/>
          <p14:tracePt t="17293" x="9909175" y="4316413"/>
          <p14:tracePt t="17301" x="9915525" y="4316413"/>
          <p14:tracePt t="17306" x="9921875" y="4316413"/>
          <p14:tracePt t="17314" x="9921875" y="4322763"/>
          <p14:tracePt t="17315" x="9926638" y="4322763"/>
          <p14:tracePt t="17324" x="9932988" y="4322763"/>
          <p14:tracePt t="17332" x="9937750" y="4322763"/>
          <p14:tracePt t="17334" x="9937750" y="4329113"/>
          <p14:tracePt t="17335" x="9944100" y="4329113"/>
          <p14:tracePt t="17343" x="9948863" y="4329113"/>
          <p14:tracePt t="17349" x="9955213" y="4329113"/>
          <p14:tracePt t="17355" x="9955213" y="4333875"/>
          <p14:tracePt t="17356" x="9959975" y="4333875"/>
          <p14:tracePt t="17359" x="9966325" y="4333875"/>
          <p14:tracePt t="17365" x="9971088" y="4333875"/>
          <p14:tracePt t="17369" x="9971088" y="4340225"/>
          <p14:tracePt t="17372" x="9977438" y="4340225"/>
          <p14:tracePt t="17378" x="9982200" y="4340225"/>
          <p14:tracePt t="17381" x="9988550" y="4340225"/>
          <p14:tracePt t="17387" x="9994900" y="4340225"/>
          <p14:tracePt t="17394" x="9999663" y="4340225"/>
          <p14:tracePt t="17400" x="10006013" y="4340225"/>
          <p14:tracePt t="17404" x="10010775" y="4340225"/>
          <p14:tracePt t="17411" x="10017125" y="4340225"/>
          <p14:tracePt t="17419" x="10021888" y="4340225"/>
          <p14:tracePt t="17428" x="10028238" y="4340225"/>
          <p14:tracePt t="17433" x="10033000" y="4340225"/>
          <p14:tracePt t="17446" x="10039350" y="4340225"/>
          <p14:tracePt t="17465" x="10044113" y="4340225"/>
          <p14:tracePt t="17611" x="10039350" y="4340225"/>
          <p14:tracePt t="17620" x="10033000" y="4340225"/>
          <p14:tracePt t="17624" x="10028238" y="4340225"/>
          <p14:tracePt t="17632" x="10021888" y="4340225"/>
          <p14:tracePt t="17640" x="10017125" y="4340225"/>
          <p14:tracePt t="17648" x="10010775" y="4340225"/>
          <p14:tracePt t="17655" x="10006013" y="4340225"/>
          <p14:tracePt t="17676" x="10006013" y="4333875"/>
          <p14:tracePt t="17715" x="10006013" y="4329113"/>
          <p14:tracePt t="17719" x="9999663" y="4329113"/>
          <p14:tracePt t="17727" x="9999663" y="4322763"/>
          <p14:tracePt t="17736" x="9999663" y="4316413"/>
          <p14:tracePt t="17738" x="9994900" y="4316413"/>
          <p14:tracePt t="17741" x="9994900" y="4311650"/>
          <p14:tracePt t="17749" x="9994900" y="4305300"/>
          <p14:tracePt t="17752" x="9988550" y="4305300"/>
          <p14:tracePt t="17757" x="9988550" y="4300538"/>
          <p14:tracePt t="17758" x="9982200" y="4300538"/>
          <p14:tracePt t="17765" x="9982200" y="4294188"/>
          <p14:tracePt t="17768" x="9977438" y="4294188"/>
          <p14:tracePt t="17769" x="9977438" y="4289425"/>
          <p14:tracePt t="17776" x="9971088" y="4289425"/>
          <p14:tracePt t="17777" x="9971088" y="4283075"/>
          <p14:tracePt t="17783" x="9966325" y="4283075"/>
          <p14:tracePt t="17784" x="9966325" y="4278313"/>
          <p14:tracePt t="17786" x="9959975" y="4278313"/>
          <p14:tracePt t="17791" x="9959975" y="4271963"/>
          <p14:tracePt t="17792" x="9955213" y="4271963"/>
          <p14:tracePt t="17795" x="9955213" y="4267200"/>
          <p14:tracePt t="17797" x="9948863" y="4267200"/>
          <p14:tracePt t="17801" x="9944100" y="4267200"/>
          <p14:tracePt t="17803" x="9944100" y="4260850"/>
          <p14:tracePt t="17804" x="9937750" y="4260850"/>
          <p14:tracePt t="17808" x="9932988" y="4260850"/>
          <p14:tracePt t="17812" x="9926638" y="4256088"/>
          <p14:tracePt t="17816" x="9921875" y="4256088"/>
          <p14:tracePt t="17818" x="9915525" y="4256088"/>
          <p14:tracePt t="17823" x="9909175" y="4256088"/>
          <p14:tracePt t="17824" x="9909175" y="4249738"/>
          <p14:tracePt t="17827" x="9904413" y="4249738"/>
          <p14:tracePt t="17831" x="9898063" y="4243388"/>
          <p14:tracePt t="17836" x="9893300" y="4243388"/>
          <p14:tracePt t="17838" x="9886950" y="4243388"/>
          <p14:tracePt t="17843" x="9882188" y="4243388"/>
          <p14:tracePt t="17849" x="9875838" y="4243388"/>
          <p14:tracePt t="17852" x="9871075" y="4243388"/>
          <p14:tracePt t="17855" x="9864725" y="4243388"/>
          <p14:tracePt t="17859" x="9859963" y="4243388"/>
          <p14:tracePt t="17864" x="9853613" y="4243388"/>
          <p14:tracePt t="17869" x="9847263" y="4243388"/>
          <p14:tracePt t="17871" x="9842500" y="4243388"/>
          <p14:tracePt t="17875" x="9836150" y="4243388"/>
          <p14:tracePt t="17880" x="9831388" y="4243388"/>
          <p14:tracePt t="17885" x="9825038" y="4243388"/>
          <p14:tracePt t="17887" x="9820275" y="4243388"/>
          <p14:tracePt t="17891" x="9813925" y="4243388"/>
          <p14:tracePt t="17895" x="9809163" y="4243388"/>
          <p14:tracePt t="17911" x="9791700" y="4243388"/>
          <p14:tracePt t="17913" x="9786938" y="4243388"/>
          <p14:tracePt t="17916" x="9786938" y="4249738"/>
          <p14:tracePt t="17918" x="9780588" y="4249738"/>
          <p14:tracePt t="17921" x="9774238" y="4249738"/>
          <p14:tracePt t="17925" x="9774238" y="4256088"/>
          <p14:tracePt t="17927" x="9769475" y="4256088"/>
          <p14:tracePt t="17933" x="9769475" y="4260850"/>
          <p14:tracePt t="17933" x="9763125" y="4260850"/>
          <p14:tracePt t="17940" x="9763125" y="4267200"/>
          <p14:tracePt t="17940" x="9758363" y="4267200"/>
          <p14:tracePt t="17943" x="9758363" y="4271963"/>
          <p14:tracePt t="17944" x="9752013" y="4271963"/>
          <p14:tracePt t="17948" x="9752013" y="4278313"/>
          <p14:tracePt t="17951" x="9747250" y="4278313"/>
          <p14:tracePt t="17953" x="9747250" y="4283075"/>
          <p14:tracePt t="17958" x="9747250" y="4289425"/>
          <p14:tracePt t="17959" x="9740900" y="4289425"/>
          <p14:tracePt t="17960" x="9740900" y="4294188"/>
          <p14:tracePt t="17964" x="9740900" y="4300538"/>
          <p14:tracePt t="17968" x="9736138" y="4305300"/>
          <p14:tracePt t="17972" x="9736138" y="4311650"/>
          <p14:tracePt t="17973" x="9729788" y="4311650"/>
          <p14:tracePt t="17975" x="9729788" y="4316413"/>
          <p14:tracePt t="17979" x="9729788" y="4322763"/>
          <p14:tracePt t="17983" x="9729788" y="4329113"/>
          <p14:tracePt t="17985" x="9725025" y="4329113"/>
          <p14:tracePt t="17987" x="9725025" y="4333875"/>
          <p14:tracePt t="17989" x="9725025" y="4340225"/>
          <p14:tracePt t="17993" x="9725025" y="4344988"/>
          <p14:tracePt t="17997" x="9725025" y="4351338"/>
          <p14:tracePt t="17998" x="9718675" y="4351338"/>
          <p14:tracePt t="18001" x="9718675" y="4356100"/>
          <p14:tracePt t="18004" x="9718675" y="4362450"/>
          <p14:tracePt t="18006" x="9718675" y="4367213"/>
          <p14:tracePt t="18010" x="9718675" y="4373563"/>
          <p14:tracePt t="18014" x="9718675" y="4378325"/>
          <p14:tracePt t="18018" x="9713913" y="4384675"/>
          <p14:tracePt t="18018" x="9713913" y="4391025"/>
          <p14:tracePt t="18023" x="9713913" y="4395788"/>
          <p14:tracePt t="18027" x="9713913" y="4402138"/>
          <p14:tracePt t="18031" x="9713913" y="4406900"/>
          <p14:tracePt t="18033" x="9713913" y="4413250"/>
          <p14:tracePt t="18036" x="9713913" y="4418013"/>
          <p14:tracePt t="18040" x="9713913" y="4424363"/>
          <p14:tracePt t="18044" x="9713913" y="4429125"/>
          <p14:tracePt t="18047" x="9713913" y="4435475"/>
          <p14:tracePt t="18051" x="9713913" y="4440238"/>
          <p14:tracePt t="18054" x="9713913" y="4446588"/>
          <p14:tracePt t="18058" x="9713913" y="4451350"/>
          <p14:tracePt t="18060" x="9713913" y="4457700"/>
          <p14:tracePt t="18065" x="9713913" y="4464050"/>
          <p14:tracePt t="18069" x="9713913" y="4468813"/>
          <p14:tracePt t="18071" x="9718675" y="4468813"/>
          <p14:tracePt t="18074" x="9718675" y="4475163"/>
          <p14:tracePt t="18074" x="9718675" y="4479925"/>
          <p14:tracePt t="18079" x="9718675" y="4486275"/>
          <p14:tracePt t="18080" x="9725025" y="4486275"/>
          <p14:tracePt t="18083" x="9725025" y="4491038"/>
          <p14:tracePt t="18087" x="9725025" y="4497388"/>
          <p14:tracePt t="18089" x="9729788" y="4502150"/>
          <p14:tracePt t="18093" x="9736138" y="4508500"/>
          <p14:tracePt t="18097" x="9736138" y="4513263"/>
          <p14:tracePt t="18100" x="9740900" y="4513263"/>
          <p14:tracePt t="18101" x="9740900" y="4519613"/>
          <p14:tracePt t="18106" x="9740900" y="4524375"/>
          <p14:tracePt t="18106" x="9747250" y="4524375"/>
          <p14:tracePt t="18108" x="9747250" y="4530725"/>
          <p14:tracePt t="18111" x="9747250" y="4537075"/>
          <p14:tracePt t="18113" x="9752013" y="4537075"/>
          <p14:tracePt t="18115" x="9752013" y="4541838"/>
          <p14:tracePt t="18116" x="9758363" y="4541838"/>
          <p14:tracePt t="18120" x="9758363" y="4548188"/>
          <p14:tracePt t="18123" x="9763125" y="4552950"/>
          <p14:tracePt t="18127" x="9763125" y="4559300"/>
          <p14:tracePt t="18128" x="9769475" y="4559300"/>
          <p14:tracePt t="18131" x="9769475" y="4564063"/>
          <p14:tracePt t="18134" x="9774238" y="4564063"/>
          <p14:tracePt t="18136" x="9774238" y="4570413"/>
          <p14:tracePt t="18137" x="9780588" y="4570413"/>
          <p14:tracePt t="18139" x="9780588" y="4575175"/>
          <p14:tracePt t="18143" x="9786938" y="4575175"/>
          <p14:tracePt t="18144" x="9786938" y="4581525"/>
          <p14:tracePt t="18150" x="9791700" y="4586288"/>
          <p14:tracePt t="18155" x="9791700" y="4592638"/>
          <p14:tracePt t="18156" x="9798050" y="4592638"/>
          <p14:tracePt t="18157" x="9798050" y="4598988"/>
          <p14:tracePt t="18158" x="9802813" y="4598988"/>
          <p14:tracePt t="18163" x="9802813" y="4603750"/>
          <p14:tracePt t="18166" x="9809163" y="4603750"/>
          <p14:tracePt t="18169" x="9809163" y="4610100"/>
          <p14:tracePt t="18172" x="9813925" y="4610100"/>
          <p14:tracePt t="18175" x="9813925" y="4614863"/>
          <p14:tracePt t="18178" x="9820275" y="4621213"/>
          <p14:tracePt t="18182" x="9825038" y="4621213"/>
          <p14:tracePt t="18184" x="9825038" y="4625975"/>
          <p14:tracePt t="18188" x="9831388" y="4625975"/>
          <p14:tracePt t="18189" x="9831388" y="4632325"/>
          <p14:tracePt t="18193" x="9836150" y="4632325"/>
          <p14:tracePt t="18194" x="9836150" y="4637088"/>
          <p14:tracePt t="18197" x="9836150" y="4643438"/>
          <p14:tracePt t="18199" x="9842500" y="4643438"/>
          <p14:tracePt t="18203" x="9847263" y="4648200"/>
          <p14:tracePt t="18208" x="9853613" y="4648200"/>
          <p14:tracePt t="18210" x="9853613" y="4654550"/>
          <p14:tracePt t="18213" x="9859963" y="4654550"/>
          <p14:tracePt t="18214" x="9859963" y="4659313"/>
          <p14:tracePt t="18216" x="9859963" y="4665663"/>
          <p14:tracePt t="18218" x="9864725" y="4665663"/>
          <p14:tracePt t="18220" x="9871075" y="4665663"/>
          <p14:tracePt t="18222" x="9871075" y="4672013"/>
          <p14:tracePt t="18225" x="9875838" y="4672013"/>
          <p14:tracePt t="18227" x="9875838" y="4676775"/>
          <p14:tracePt t="18229" x="9882188" y="4676775"/>
          <p14:tracePt t="18233" x="9886950" y="4683125"/>
          <p14:tracePt t="18235" x="9893300" y="4687888"/>
          <p14:tracePt t="18240" x="9898063" y="4687888"/>
          <p14:tracePt t="18242" x="9898063" y="4694238"/>
          <p14:tracePt t="18244" x="9904413" y="4694238"/>
          <p14:tracePt t="18248" x="9909175" y="4699000"/>
          <p14:tracePt t="18252" x="9915525" y="4699000"/>
          <p14:tracePt t="18253" x="9921875" y="4699000"/>
          <p14:tracePt t="18254" x="9921875" y="4705350"/>
          <p14:tracePt t="18258" x="9926638" y="4705350"/>
          <p14:tracePt t="18262" x="9932988" y="4705350"/>
          <p14:tracePt t="18263" x="9932988" y="4710113"/>
          <p14:tracePt t="18266" x="9937750" y="4710113"/>
          <p14:tracePt t="18267" x="9944100" y="4716463"/>
          <p14:tracePt t="18271" x="9948863" y="4716463"/>
          <p14:tracePt t="18275" x="9955213" y="4716463"/>
          <p14:tracePt t="18279" x="9959975" y="4721225"/>
          <p14:tracePt t="18281" x="9966325" y="4721225"/>
          <p14:tracePt t="18284" x="9971088" y="4721225"/>
          <p14:tracePt t="18287" x="9977438" y="4721225"/>
          <p14:tracePt t="18289" x="9982200" y="4721225"/>
          <p14:tracePt t="18291" x="9988550" y="4721225"/>
          <p14:tracePt t="18292" x="9988550" y="4727575"/>
          <p14:tracePt t="18294" x="9994900" y="4727575"/>
          <p14:tracePt t="18297" x="9999663" y="4727575"/>
          <p14:tracePt t="18300" x="10006013" y="4727575"/>
          <p14:tracePt t="18302" x="10010775" y="4727575"/>
          <p14:tracePt t="18304" x="10017125" y="4727575"/>
          <p14:tracePt t="18307" x="10021888" y="4727575"/>
          <p14:tracePt t="18308" x="10021888" y="4733925"/>
          <p14:tracePt t="18310" x="10028238" y="4733925"/>
          <p14:tracePt t="18311" x="10033000" y="4733925"/>
          <p14:tracePt t="18312" x="10039350" y="4733925"/>
          <p14:tracePt t="18315" x="10044113" y="4733925"/>
          <p14:tracePt t="18316" x="10044113" y="4738688"/>
          <p14:tracePt t="18316" x="10050463" y="4738688"/>
          <p14:tracePt t="18319" x="10055225" y="4738688"/>
          <p14:tracePt t="18321" x="10061575" y="4738688"/>
          <p14:tracePt t="18321" x="10067925" y="4738688"/>
          <p14:tracePt t="18322" x="10072688" y="4738688"/>
          <p14:tracePt t="18325" x="10079038" y="4738688"/>
          <p14:tracePt t="18328" x="10083800" y="4738688"/>
          <p14:tracePt t="18330" x="10090150" y="4738688"/>
          <p14:tracePt t="18332" x="10094913" y="4738688"/>
          <p14:tracePt t="18332" x="10101263" y="4738688"/>
          <p14:tracePt t="18335" x="10106025" y="4745038"/>
          <p14:tracePt t="18337" x="10112375" y="4745038"/>
          <p14:tracePt t="18338" x="10117138" y="4745038"/>
          <p14:tracePt t="18339" x="10123488" y="4745038"/>
          <p14:tracePt t="18341" x="10129838" y="4745038"/>
          <p14:tracePt t="18342" x="10134600" y="4745038"/>
          <p14:tracePt t="18343" x="10140950" y="4745038"/>
          <p14:tracePt t="18346" x="10145713" y="4745038"/>
          <p14:tracePt t="18347" x="10152063" y="4745038"/>
          <p14:tracePt t="18349" x="10156825" y="4749800"/>
          <p14:tracePt t="18350" x="10163175" y="4749800"/>
          <p14:tracePt t="18352" x="10167938" y="4749800"/>
          <p14:tracePt t="18353" x="10174288" y="4749800"/>
          <p14:tracePt t="18355" x="10179050" y="4749800"/>
          <p14:tracePt t="18356" x="10185400" y="4749800"/>
          <p14:tracePt t="18358" x="10196513" y="4749800"/>
          <p14:tracePt t="18360" x="10202863" y="4749800"/>
          <p14:tracePt t="18361" x="10207625" y="4749800"/>
          <p14:tracePt t="18363" x="10213975" y="4756150"/>
          <p14:tracePt t="18364" x="10218738" y="4756150"/>
          <p14:tracePt t="18365" x="10225088" y="4756150"/>
          <p14:tracePt t="18366" x="10229850" y="4756150"/>
          <p14:tracePt t="18367" x="10236200" y="4756150"/>
          <p14:tracePt t="18369" x="10240963" y="4756150"/>
          <p14:tracePt t="18369" x="10247313" y="4760913"/>
          <p14:tracePt t="18370" x="10252075" y="4760913"/>
          <p14:tracePt t="18372" x="10258425" y="4760913"/>
          <p14:tracePt t="18374" x="10264775" y="4760913"/>
          <p14:tracePt t="18374" x="10269538" y="4760913"/>
          <p14:tracePt t="18377" x="10280650" y="4760913"/>
          <p14:tracePt t="18379" x="10291763" y="4760913"/>
          <p14:tracePt t="18380" x="10298113" y="4760913"/>
          <p14:tracePt t="18383" x="10302875" y="4760913"/>
          <p14:tracePt t="18384" x="10309225" y="4760913"/>
          <p14:tracePt t="18385" x="10313988" y="4760913"/>
          <p14:tracePt t="18385" x="10320338" y="4760913"/>
          <p14:tracePt t="18387" x="10325100" y="4767263"/>
          <p14:tracePt t="18387" x="10331450" y="4767263"/>
          <p14:tracePt t="18390" x="10337800" y="4767263"/>
          <p14:tracePt t="18391" x="10342563" y="4767263"/>
          <p14:tracePt t="18392" x="10348913" y="4767263"/>
          <p14:tracePt t="18393" x="10353675" y="4767263"/>
          <p14:tracePt t="18394" x="10360025" y="4767263"/>
          <p14:tracePt t="18395" x="10364788" y="4767263"/>
          <p14:tracePt t="18396" x="10371138" y="4767263"/>
          <p14:tracePt t="18398" x="10375900" y="4767263"/>
          <p14:tracePt t="18398" x="10382250" y="4767263"/>
          <p14:tracePt t="18400" x="10387013" y="4772025"/>
          <p14:tracePt t="18402" x="10398125" y="4772025"/>
          <p14:tracePt t="18404" x="10404475" y="4772025"/>
          <p14:tracePt t="18405" x="10410825" y="4772025"/>
          <p14:tracePt t="18406" x="10415588" y="4772025"/>
          <p14:tracePt t="18408" x="10426700" y="4772025"/>
          <p14:tracePt t="18410" x="10433050" y="4772025"/>
          <p14:tracePt t="18412" x="10437813" y="4772025"/>
          <p14:tracePt t="18414" x="10448925" y="4772025"/>
          <p14:tracePt t="18415" x="10455275" y="4772025"/>
          <p14:tracePt t="18417" x="10466388" y="4772025"/>
          <p14:tracePt t="18419" x="10477500" y="4772025"/>
          <p14:tracePt t="18421" x="10483850" y="4772025"/>
          <p14:tracePt t="18422" x="10488613" y="4772025"/>
          <p14:tracePt t="18423" x="10494963" y="4772025"/>
          <p14:tracePt t="18424" x="10499725" y="4772025"/>
          <p14:tracePt t="18426" x="10506075" y="4772025"/>
          <p14:tracePt t="18427" x="10510838" y="4772025"/>
          <p14:tracePt t="18428" x="10517188" y="4772025"/>
          <p14:tracePt t="18430" x="10521950" y="4772025"/>
          <p14:tracePt t="18430" x="10533063" y="4772025"/>
          <p14:tracePt t="18433" x="10545763" y="4772025"/>
          <p14:tracePt t="18435" x="10550525" y="4772025"/>
          <p14:tracePt t="18436" x="10556875" y="4772025"/>
          <p14:tracePt t="18438" x="10561638" y="4772025"/>
          <p14:tracePt t="18438" x="10567988" y="4772025"/>
          <p14:tracePt t="18440" x="10572750" y="4772025"/>
          <p14:tracePt t="18441" x="10579100" y="4772025"/>
          <p14:tracePt t="18442" x="10583863" y="4772025"/>
          <p14:tracePt t="18444" x="10594975" y="4778375"/>
          <p14:tracePt t="18446" x="10601325" y="4778375"/>
          <p14:tracePt t="18447" x="10606088" y="4778375"/>
          <p14:tracePt t="18448" x="10612438" y="4778375"/>
          <p14:tracePt t="18449" x="10618788" y="4778375"/>
          <p14:tracePt t="18450" x="10623550" y="4778375"/>
          <p14:tracePt t="18451" x="10629900" y="4778375"/>
          <p14:tracePt t="18452" x="10634663" y="4778375"/>
          <p14:tracePt t="18453" x="10641013" y="4778375"/>
          <p14:tracePt t="18454" x="10645775" y="4778375"/>
          <p14:tracePt t="18455" x="10652125" y="4778375"/>
          <p14:tracePt t="18457" x="10656888" y="4778375"/>
          <p14:tracePt t="18458" x="10663238" y="4778375"/>
          <p14:tracePt t="18459" x="10668000" y="4778375"/>
          <p14:tracePt t="18461" x="10680700" y="4778375"/>
          <p14:tracePt t="18462" x="10685463" y="4778375"/>
          <p14:tracePt t="18464" x="10691813" y="4778375"/>
          <p14:tracePt t="18464" x="10696575" y="4778375"/>
          <p14:tracePt t="18466" x="10702925" y="4778375"/>
          <p14:tracePt t="18467" x="10714038" y="4778375"/>
          <p14:tracePt t="18469" x="10718800" y="4778375"/>
          <p14:tracePt t="18471" x="10729913" y="4778375"/>
          <p14:tracePt t="18472" x="10736263" y="4778375"/>
          <p14:tracePt t="18473" x="10741025" y="4778375"/>
          <p14:tracePt t="18474" x="10747375" y="4778375"/>
          <p14:tracePt t="18476" x="10753725" y="4778375"/>
          <p14:tracePt t="18476" x="10758488" y="4778375"/>
          <p14:tracePt t="18478" x="10764838" y="4778375"/>
          <p14:tracePt t="18478" x="10769600" y="4778375"/>
          <p14:tracePt t="18481" x="10780713" y="4778375"/>
          <p14:tracePt t="18482" x="10787063" y="4778375"/>
          <p14:tracePt t="18484" x="10798175" y="4778375"/>
          <p14:tracePt t="18486" x="10802938" y="4778375"/>
          <p14:tracePt t="18487" x="10815638" y="4778375"/>
          <p14:tracePt t="18489" x="10820400" y="4778375"/>
          <p14:tracePt t="18490" x="10826750" y="4778375"/>
          <p14:tracePt t="18491" x="10831513" y="4778375"/>
          <p14:tracePt t="18492" x="10837863" y="4778375"/>
          <p14:tracePt t="18495" x="10853738" y="4778375"/>
          <p14:tracePt t="18496" x="10860088" y="4778375"/>
          <p14:tracePt t="18497" x="10871200" y="4778375"/>
          <p14:tracePt t="18498" x="10875963" y="4778375"/>
          <p14:tracePt t="18500" x="10882313" y="4778375"/>
          <p14:tracePt t="18501" x="10888663" y="4778375"/>
          <p14:tracePt t="18502" x="10893425" y="4778375"/>
          <p14:tracePt t="18503" x="10904538" y="4778375"/>
          <p14:tracePt t="18504" x="10910888" y="4778375"/>
          <p14:tracePt t="18505" x="10915650" y="4778375"/>
          <p14:tracePt t="18506" x="10922000" y="4778375"/>
          <p14:tracePt t="18510" x="10937875" y="4778375"/>
          <p14:tracePt t="18511" x="10948988" y="4778375"/>
          <p14:tracePt t="18512" x="10961688" y="4778375"/>
          <p14:tracePt t="18514" x="10966450" y="4778375"/>
          <p14:tracePt t="18515" x="10972800" y="4778375"/>
          <p14:tracePt t="18516" x="10977563" y="4778375"/>
          <p14:tracePt t="18517" x="10988675" y="4778375"/>
          <p14:tracePt t="18519" x="10995025" y="4778375"/>
          <p14:tracePt t="18520" x="11006138" y="4778375"/>
          <p14:tracePt t="18521" x="11017250" y="4778375"/>
          <p14:tracePt t="18523" x="11023600" y="4778375"/>
          <p14:tracePt t="18524" x="11034713" y="4778375"/>
          <p14:tracePt t="18525" x="11039475" y="4778375"/>
          <p14:tracePt t="18526" x="11045825" y="4778375"/>
          <p14:tracePt t="18527" x="11050588" y="4778375"/>
          <p14:tracePt t="18528" x="11056938" y="4778375"/>
          <p14:tracePt t="18530" x="11068050" y="4778375"/>
          <p14:tracePt t="18531" x="11072813" y="4772025"/>
          <p14:tracePt t="18532" x="11079163" y="4772025"/>
          <p14:tracePt t="18533" x="11090275" y="4772025"/>
          <p14:tracePt t="18534" x="11096625" y="4772025"/>
          <p14:tracePt t="18535" x="11101388" y="4772025"/>
          <p14:tracePt t="18536" x="11107738" y="4772025"/>
          <p14:tracePt t="18537" x="11118850" y="4772025"/>
          <p14:tracePt t="18538" x="11129963" y="4772025"/>
          <p14:tracePt t="18540" x="11134725" y="4772025"/>
          <p14:tracePt t="18541" x="11145838" y="4767263"/>
          <p14:tracePt t="18543" x="11156950" y="4767263"/>
          <p14:tracePt t="18544" x="11169650" y="4767263"/>
          <p14:tracePt t="18545" x="11174413" y="4760913"/>
          <p14:tracePt t="18547" x="11185525" y="4760913"/>
          <p14:tracePt t="18549" x="11191875" y="4760913"/>
          <p14:tracePt t="18550" x="11207750" y="4756150"/>
          <p14:tracePt t="18551" x="11214100" y="4756150"/>
          <p14:tracePt t="18552" x="11218863" y="4756150"/>
          <p14:tracePt t="18553" x="11225213" y="4756150"/>
          <p14:tracePt t="18554" x="11231563" y="4756150"/>
          <p14:tracePt t="18555" x="11236325" y="4756150"/>
          <p14:tracePt t="18556" x="11247438" y="4756150"/>
          <p14:tracePt t="18557" x="11253788" y="4756150"/>
          <p14:tracePt t="18558" x="11253788" y="4749800"/>
          <p14:tracePt t="18559" x="11264900" y="4749800"/>
          <p14:tracePt t="18560" x="11269663" y="4749800"/>
          <p14:tracePt t="18561" x="11276013" y="4749800"/>
          <p14:tracePt t="18562" x="11287125" y="4745038"/>
          <p14:tracePt t="18565" x="11298238" y="4745038"/>
          <p14:tracePt t="18566" x="11309350" y="4745038"/>
          <p14:tracePt t="18567" x="11315700" y="4745038"/>
          <p14:tracePt t="18568" x="11320463" y="4745038"/>
          <p14:tracePt t="18569" x="11326813" y="4745038"/>
          <p14:tracePt t="18570" x="11331575" y="4738688"/>
          <p14:tracePt t="18572" x="11342688" y="4738688"/>
          <p14:tracePt t="18573" x="11349038" y="4738688"/>
          <p14:tracePt t="18574" x="11353800" y="4738688"/>
          <p14:tracePt t="18575" x="11360150" y="4738688"/>
          <p14:tracePt t="18576" x="11366500" y="4738688"/>
          <p14:tracePt t="18579" x="11377613" y="4733925"/>
          <p14:tracePt t="18580" x="11388725" y="4733925"/>
          <p14:tracePt t="18582" x="11393488" y="4733925"/>
          <p14:tracePt t="18583" x="11399838" y="4733925"/>
          <p14:tracePt t="18584" x="11404600" y="4733925"/>
          <p14:tracePt t="18585" x="11410950" y="4727575"/>
          <p14:tracePt t="18587" x="11422063" y="4727575"/>
          <p14:tracePt t="18588" x="11426825" y="4727575"/>
          <p14:tracePt t="18589" x="11426825" y="4721225"/>
          <p14:tracePt t="18589" x="11439525" y="4721225"/>
          <p14:tracePt t="18592" x="11444288" y="4721225"/>
          <p14:tracePt t="18594" x="11450638" y="4721225"/>
          <p14:tracePt t="18595" x="11455400" y="4721225"/>
          <p14:tracePt t="18596" x="11461750" y="4721225"/>
          <p14:tracePt t="18597" x="11461750" y="4716463"/>
          <p14:tracePt t="18598" x="11466513" y="4716463"/>
          <p14:tracePt t="18600" x="11477625" y="4716463"/>
          <p14:tracePt t="18602" x="11483975" y="4716463"/>
          <p14:tracePt t="18603" x="11488738" y="4716463"/>
          <p14:tracePt t="18606" x="11495088" y="4710113"/>
          <p14:tracePt t="18607" x="11499850" y="4710113"/>
          <p14:tracePt t="18609" x="11506200" y="4710113"/>
          <p14:tracePt t="18611" x="11517313" y="4705350"/>
          <p14:tracePt t="18614" x="11523663" y="4705350"/>
          <p14:tracePt t="18616" x="11528425" y="4705350"/>
          <p14:tracePt t="18619" x="11539538" y="4705350"/>
          <p14:tracePt t="18621" x="11539538" y="4699000"/>
          <p14:tracePt t="18622" x="11545888" y="4699000"/>
          <p14:tracePt t="18624" x="11550650" y="4699000"/>
          <p14:tracePt t="18627" x="11557000" y="4699000"/>
          <p14:tracePt t="18628" x="11561763" y="4699000"/>
          <p14:tracePt t="18630" x="11561763" y="4694238"/>
          <p14:tracePt t="18631" x="11568113" y="4694238"/>
          <p14:tracePt t="18635" x="11574463" y="4694238"/>
          <p14:tracePt t="18639" x="11579225" y="4687888"/>
          <p14:tracePt t="18640" x="11585575" y="4687888"/>
          <p14:tracePt t="18644" x="11585575" y="4683125"/>
          <p14:tracePt t="18645" x="11590338" y="4683125"/>
          <p14:tracePt t="18651" x="11596688" y="4683125"/>
          <p14:tracePt t="18652" x="11596688" y="4676775"/>
          <p14:tracePt t="18660" x="11601450" y="4672013"/>
          <p14:tracePt t="18666" x="11607800" y="4672013"/>
          <p14:tracePt t="18668" x="11607800" y="4665663"/>
          <p14:tracePt t="18675" x="11607800" y="4659313"/>
          <p14:tracePt t="18678" x="11607800" y="4654550"/>
          <p14:tracePt t="18684" x="11607800" y="4648200"/>
          <p14:tracePt t="18685" x="11612563" y="4648200"/>
          <p14:tracePt t="18690" x="11612563" y="4643438"/>
          <p14:tracePt t="18696" x="11612563" y="4637088"/>
          <p14:tracePt t="18697" x="11612563" y="4632325"/>
          <p14:tracePt t="18703" x="11612563" y="4625975"/>
          <p14:tracePt t="18707" x="11612563" y="4621213"/>
          <p14:tracePt t="18712" x="11612563" y="4614863"/>
          <p14:tracePt t="18714" x="11612563" y="4610100"/>
          <p14:tracePt t="18717" x="11612563" y="4603750"/>
          <p14:tracePt t="18721" x="11612563" y="4598988"/>
          <p14:tracePt t="18724" x="11612563" y="4592638"/>
          <p14:tracePt t="18726" x="11612563" y="4586288"/>
          <p14:tracePt t="18729" x="11612563" y="4581525"/>
          <p14:tracePt t="18732" x="11612563" y="4575175"/>
          <p14:tracePt t="18735" x="11612563" y="4570413"/>
          <p14:tracePt t="18735" x="11612563" y="4564063"/>
          <p14:tracePt t="18739" x="11612563" y="4559300"/>
          <p14:tracePt t="18742" x="11612563" y="4552950"/>
          <p14:tracePt t="18746" x="11612563" y="4541838"/>
          <p14:tracePt t="18748" x="11607800" y="4537075"/>
          <p14:tracePt t="18750" x="11607800" y="4530725"/>
          <p14:tracePt t="18751" x="11601450" y="4530725"/>
          <p14:tracePt t="18753" x="11601450" y="4524375"/>
          <p14:tracePt t="18754" x="11601450" y="4519613"/>
          <p14:tracePt t="18755" x="11601450" y="4513263"/>
          <p14:tracePt t="18756" x="11596688" y="4513263"/>
          <p14:tracePt t="18759" x="11596688" y="4508500"/>
          <p14:tracePt t="18760" x="11596688" y="4502150"/>
          <p14:tracePt t="18761" x="11590338" y="4497388"/>
          <p14:tracePt t="18763" x="11590338" y="4491038"/>
          <p14:tracePt t="18765" x="11585575" y="4486275"/>
          <p14:tracePt t="18767" x="11579225" y="4479925"/>
          <p14:tracePt t="18768" x="11579225" y="4475163"/>
          <p14:tracePt t="18769" x="11579225" y="4468813"/>
          <p14:tracePt t="18769" x="11574463" y="4468813"/>
          <p14:tracePt t="18770" x="11574463" y="4464050"/>
          <p14:tracePt t="18771" x="11574463" y="4457700"/>
          <p14:tracePt t="18773" x="11568113" y="4457700"/>
          <p14:tracePt t="18774" x="11568113" y="4451350"/>
          <p14:tracePt t="18775" x="11561763" y="4451350"/>
          <p14:tracePt t="18775" x="11561763" y="4446588"/>
          <p14:tracePt t="18777" x="11557000" y="4440238"/>
          <p14:tracePt t="18779" x="11557000" y="4435475"/>
          <p14:tracePt t="18780" x="11550650" y="4435475"/>
          <p14:tracePt t="18781" x="11550650" y="4429125"/>
          <p14:tracePt t="18782" x="11545888" y="4424363"/>
          <p14:tracePt t="18784" x="11539538" y="4418013"/>
          <p14:tracePt t="18785" x="11534775" y="4413250"/>
          <p14:tracePt t="18787" x="11534775" y="4406900"/>
          <p14:tracePt t="18789" x="11528425" y="4406900"/>
          <p14:tracePt t="18790" x="11528425" y="4402138"/>
          <p14:tracePt t="18790" x="11523663" y="4402138"/>
          <p14:tracePt t="18791" x="11523663" y="4395788"/>
          <p14:tracePt t="18793" x="11517313" y="4391025"/>
          <p14:tracePt t="18794" x="11512550" y="4391025"/>
          <p14:tracePt t="18795" x="11512550" y="4384675"/>
          <p14:tracePt t="18796" x="11506200" y="4384675"/>
          <p14:tracePt t="18796" x="11506200" y="4378325"/>
          <p14:tracePt t="18797" x="11495088" y="4378325"/>
          <p14:tracePt t="18799" x="11495088" y="4373563"/>
          <p14:tracePt t="18799" x="11495088" y="4367213"/>
          <p14:tracePt t="18801" x="11488738" y="4367213"/>
          <p14:tracePt t="18803" x="11477625" y="4362450"/>
          <p14:tracePt t="18805" x="11472863" y="4356100"/>
          <p14:tracePt t="18807" x="11466513" y="4356100"/>
          <p14:tracePt t="18808" x="11466513" y="4351338"/>
          <p14:tracePt t="18809" x="11455400" y="4344988"/>
          <p14:tracePt t="18811" x="11450638" y="4340225"/>
          <p14:tracePt t="18813" x="11439525" y="4333875"/>
          <p14:tracePt t="18815" x="11433175" y="4329113"/>
          <p14:tracePt t="18816" x="11426825" y="4329113"/>
          <p14:tracePt t="18817" x="11422063" y="4322763"/>
          <p14:tracePt t="18818" x="11415713" y="4322763"/>
          <p14:tracePt t="18819" x="11415713" y="4316413"/>
          <p14:tracePt t="18820" x="11404600" y="4316413"/>
          <p14:tracePt t="18821" x="11404600" y="4311650"/>
          <p14:tracePt t="18822" x="11399838" y="4311650"/>
          <p14:tracePt t="18823" x="11393488" y="4305300"/>
          <p14:tracePt t="18823" x="11388725" y="4305300"/>
          <p14:tracePt t="18825" x="11382375" y="4305300"/>
          <p14:tracePt t="18825" x="11382375" y="4300538"/>
          <p14:tracePt t="18826" x="11377613" y="4300538"/>
          <p14:tracePt t="18828" x="11371263" y="4294188"/>
          <p14:tracePt t="18829" x="11366500" y="4294188"/>
          <p14:tracePt t="18830" x="11360150" y="4294188"/>
          <p14:tracePt t="18831" x="11353800" y="4289425"/>
          <p14:tracePt t="18833" x="11349038" y="4289425"/>
          <p14:tracePt t="18833" x="11337925" y="4283075"/>
          <p14:tracePt t="18835" x="11331575" y="4278313"/>
          <p14:tracePt t="18835" x="11326813" y="4278313"/>
          <p14:tracePt t="18836" x="11320463" y="4278313"/>
          <p14:tracePt t="18837" x="11315700" y="4278313"/>
          <p14:tracePt t="18838" x="11309350" y="4271963"/>
          <p14:tracePt t="18839" x="11304588" y="4271963"/>
          <p14:tracePt t="18840" x="11298238" y="4267200"/>
          <p14:tracePt t="18842" x="11291888" y="4267200"/>
          <p14:tracePt t="18843" x="11280775" y="4267200"/>
          <p14:tracePt t="18844" x="11276013" y="4260850"/>
          <p14:tracePt t="18844" x="11269663" y="4260850"/>
          <p14:tracePt t="18845" x="11258550" y="4256088"/>
          <p14:tracePt t="18846" x="11253788" y="4256088"/>
          <p14:tracePt t="18848" x="11247438" y="4256088"/>
          <p14:tracePt t="18849" x="11242675" y="4256088"/>
          <p14:tracePt t="18849" x="11236325" y="4249738"/>
          <p14:tracePt t="18850" x="11231563" y="4249738"/>
          <p14:tracePt t="18851" x="11225213" y="4249738"/>
          <p14:tracePt t="18854" x="11214100" y="4249738"/>
          <p14:tracePt t="18855" x="11202988" y="4249738"/>
          <p14:tracePt t="18856" x="11196638" y="4243388"/>
          <p14:tracePt t="18856" x="11191875" y="4243388"/>
          <p14:tracePt t="18858" x="11180763" y="4238625"/>
          <p14:tracePt t="18859" x="11174413" y="4238625"/>
          <p14:tracePt t="18860" x="11169650" y="4238625"/>
          <p14:tracePt t="18861" x="11163300" y="4238625"/>
          <p14:tracePt t="18863" x="11141075" y="4238625"/>
          <p14:tracePt t="18865" x="11129963" y="4232275"/>
          <p14:tracePt t="18866" x="11118850" y="4232275"/>
          <p14:tracePt t="18867" x="11107738" y="4232275"/>
          <p14:tracePt t="18869" x="11096625" y="4227513"/>
          <p14:tracePt t="18870" x="11083925" y="4227513"/>
          <p14:tracePt t="18872" x="11072813" y="4227513"/>
          <p14:tracePt t="18873" x="11068050" y="4227513"/>
          <p14:tracePt t="18874" x="11056938" y="4227513"/>
          <p14:tracePt t="18875" x="11050588" y="4221163"/>
          <p14:tracePt t="18877" x="11034713" y="4221163"/>
          <p14:tracePt t="18878" x="11028363" y="4221163"/>
          <p14:tracePt t="18879" x="11017250" y="4221163"/>
          <p14:tracePt t="18879" x="11010900" y="4221163"/>
          <p14:tracePt t="18880" x="11006138" y="4221163"/>
          <p14:tracePt t="18881" x="10999788" y="4221163"/>
          <p14:tracePt t="18884" x="10983913" y="4221163"/>
          <p14:tracePt t="18885" x="10972800" y="4221163"/>
          <p14:tracePt t="18886" x="10961688" y="4221163"/>
          <p14:tracePt t="18886" x="10948988" y="4221163"/>
          <p14:tracePt t="18887" x="10944225" y="4221163"/>
          <p14:tracePt t="18888" x="10937875" y="4221163"/>
          <p14:tracePt t="18890" x="10933113" y="4221163"/>
          <p14:tracePt t="18891" x="10922000" y="4221163"/>
          <p14:tracePt t="18892" x="10915650" y="4221163"/>
          <p14:tracePt t="18893" x="10899775" y="4221163"/>
          <p14:tracePt t="18894" x="10893425" y="4221163"/>
          <p14:tracePt t="18895" x="10882313" y="4221163"/>
          <p14:tracePt t="18896" x="10875963" y="4221163"/>
          <p14:tracePt t="18898" x="10860088" y="4221163"/>
          <p14:tracePt t="18899" x="10853738" y="4221163"/>
          <p14:tracePt t="18900" x="10842625" y="4221163"/>
          <p14:tracePt t="18901" x="10826750" y="4221163"/>
          <p14:tracePt t="18902" x="10820400" y="4221163"/>
          <p14:tracePt t="18903" x="10815638" y="4221163"/>
          <p14:tracePt t="18913" x="10729913" y="4221163"/>
          <p14:tracePt t="18914" x="10714038" y="4221163"/>
          <p14:tracePt t="18915" x="10707688" y="4221163"/>
          <p14:tracePt t="18916" x="10696575" y="4221163"/>
          <p14:tracePt t="18917" x="10685463" y="4221163"/>
          <p14:tracePt t="18918" x="10680700" y="4221163"/>
          <p14:tracePt t="18919" x="10674350" y="4221163"/>
          <p14:tracePt t="18920" x="10663238" y="4221163"/>
          <p14:tracePt t="18921" x="10652125" y="4221163"/>
          <p14:tracePt t="18922" x="10645775" y="4221163"/>
          <p14:tracePt t="18923" x="10634663" y="4221163"/>
          <p14:tracePt t="18924" x="10623550" y="4221163"/>
          <p14:tracePt t="18925" x="10612438" y="4221163"/>
          <p14:tracePt t="18926" x="10606088" y="4221163"/>
          <p14:tracePt t="18927" x="10601325" y="4221163"/>
          <p14:tracePt t="18928" x="10590213" y="4221163"/>
          <p14:tracePt t="18929" x="10579100" y="4221163"/>
          <p14:tracePt t="18929" x="10567988" y="4227513"/>
          <p14:tracePt t="18930" x="10561638" y="4227513"/>
          <p14:tracePt t="18932" x="10556875" y="4227513"/>
          <p14:tracePt t="18933" x="10545763" y="4227513"/>
          <p14:tracePt t="18933" x="10528300" y="4227513"/>
          <p14:tracePt t="18934" x="10521950" y="4227513"/>
          <p14:tracePt t="18936" x="10506075" y="4232275"/>
          <p14:tracePt t="18937" x="10499725" y="4232275"/>
          <p14:tracePt t="18939" x="10483850" y="4232275"/>
          <p14:tracePt t="18939" x="10472738" y="4232275"/>
          <p14:tracePt t="18942" x="10460038" y="4232275"/>
          <p14:tracePt t="18942" x="10448925" y="4232275"/>
          <p14:tracePt t="18943" x="10444163" y="4232275"/>
          <p14:tracePt t="18944" x="10437813" y="4232275"/>
          <p14:tracePt t="18946" x="10426700" y="4232275"/>
          <p14:tracePt t="18947" x="10415588" y="4232275"/>
          <p14:tracePt t="18948" x="10398125" y="4238625"/>
          <p14:tracePt t="18948" x="10393363" y="4238625"/>
          <p14:tracePt t="18949" x="10387013" y="4238625"/>
          <p14:tracePt t="18950" x="10375900" y="4238625"/>
          <p14:tracePt t="18952" x="10371138" y="4238625"/>
          <p14:tracePt t="18953" x="10360025" y="4243388"/>
          <p14:tracePt t="18953" x="10348913" y="4243388"/>
          <p14:tracePt t="18954" x="10342563" y="4243388"/>
          <p14:tracePt t="18956" x="10337800" y="4243388"/>
          <p14:tracePt t="18957" x="10325100" y="4243388"/>
          <p14:tracePt t="18957" x="10320338" y="4243388"/>
          <p14:tracePt t="18959" x="10313988" y="4243388"/>
          <p14:tracePt t="18960" x="10302875" y="4243388"/>
          <p14:tracePt t="18962" x="10280650" y="4243388"/>
          <p14:tracePt t="18964" x="10269538" y="4249738"/>
          <p14:tracePt t="18965" x="10258425" y="4249738"/>
          <p14:tracePt t="18967" x="10247313" y="4249738"/>
          <p14:tracePt t="18968" x="10240963" y="4249738"/>
          <p14:tracePt t="18969" x="10236200" y="4249738"/>
          <p14:tracePt t="18970" x="10225088" y="4256088"/>
          <p14:tracePt t="18971" x="10218738" y="4256088"/>
          <p14:tracePt t="18972" x="10213975" y="4256088"/>
          <p14:tracePt t="18973" x="10202863" y="4256088"/>
          <p14:tracePt t="18974" x="10190163" y="4256088"/>
          <p14:tracePt t="18975" x="10185400" y="4256088"/>
          <p14:tracePt t="18977" x="10179050" y="4256088"/>
          <p14:tracePt t="18978" x="10167938" y="4256088"/>
          <p14:tracePt t="18979" x="10156825" y="4260850"/>
          <p14:tracePt t="18981" x="10145713" y="4260850"/>
          <p14:tracePt t="18983" x="10134600" y="4267200"/>
          <p14:tracePt t="18983" x="10123488" y="4267200"/>
          <p14:tracePt t="18985" x="10112375" y="4267200"/>
          <p14:tracePt t="18987" x="10106025" y="4267200"/>
          <p14:tracePt t="18988" x="10101263" y="4267200"/>
          <p14:tracePt t="18990" x="10090150" y="4267200"/>
          <p14:tracePt t="18990" x="10090150" y="4271963"/>
          <p14:tracePt t="18991" x="10079038" y="4271963"/>
          <p14:tracePt t="18995" x="10067925" y="4278313"/>
          <p14:tracePt t="18996" x="10061575" y="4278313"/>
          <p14:tracePt t="18996" x="10055225" y="4278313"/>
          <p14:tracePt t="18997" x="10050463" y="4278313"/>
          <p14:tracePt t="18998" x="10044113" y="4278313"/>
          <p14:tracePt t="19001" x="10039350" y="4278313"/>
          <p14:tracePt t="19002" x="10039350" y="4283075"/>
          <p14:tracePt t="19002" x="10033000" y="4283075"/>
          <p14:tracePt t="19003" x="10028238" y="4283075"/>
          <p14:tracePt t="19005" x="10021888" y="4283075"/>
          <p14:tracePt t="19006" x="10017125" y="4283075"/>
          <p14:tracePt t="19009" x="10006013" y="4289425"/>
          <p14:tracePt t="19010" x="9999663" y="4289425"/>
          <p14:tracePt t="19011" x="9994900" y="4289425"/>
          <p14:tracePt t="19013" x="9988550" y="4289425"/>
          <p14:tracePt t="19015" x="9982200" y="4289425"/>
          <p14:tracePt t="19016" x="9977438" y="4294188"/>
          <p14:tracePt t="19017" x="9971088" y="4294188"/>
          <p14:tracePt t="19019" x="9966325" y="4294188"/>
          <p14:tracePt t="19020" x="9966325" y="4300538"/>
          <p14:tracePt t="19020" x="9959975" y="4300538"/>
          <p14:tracePt t="19022" x="9955213" y="4300538"/>
          <p14:tracePt t="19024" x="9948863" y="4300538"/>
          <p14:tracePt t="19026" x="9944100" y="4300538"/>
          <p14:tracePt t="19027" x="9944100" y="4305300"/>
          <p14:tracePt t="19027" x="9937750" y="4305300"/>
          <p14:tracePt t="19029" x="9932988" y="4305300"/>
          <p14:tracePt t="19031" x="9926638" y="4305300"/>
          <p14:tracePt t="19032" x="9921875" y="4311650"/>
          <p14:tracePt t="19036" x="9909175" y="4316413"/>
          <p14:tracePt t="19039" x="9904413" y="4316413"/>
          <p14:tracePt t="19039" x="9898063" y="4316413"/>
          <p14:tracePt t="19042" x="9893300" y="4316413"/>
          <p14:tracePt t="19043" x="9893300" y="4322763"/>
          <p14:tracePt t="19044" x="9886950" y="4322763"/>
          <p14:tracePt t="19047" x="9882188" y="4322763"/>
          <p14:tracePt t="19047" x="9882188" y="4329113"/>
          <p14:tracePt t="19048" x="9871075" y="4329113"/>
          <p14:tracePt t="19052" x="9864725" y="4329113"/>
          <p14:tracePt t="19053" x="9864725" y="4333875"/>
          <p14:tracePt t="19053" x="9859963" y="4333875"/>
          <p14:tracePt t="19056" x="9853613" y="4340225"/>
          <p14:tracePt t="19059" x="9847263" y="4340225"/>
          <p14:tracePt t="19060" x="9847263" y="4344988"/>
          <p14:tracePt t="19061" x="9842500" y="4344988"/>
          <p14:tracePt t="19063" x="9836150" y="4344988"/>
          <p14:tracePt t="19065" x="9831388" y="4344988"/>
          <p14:tracePt t="19066" x="9831388" y="4351338"/>
          <p14:tracePt t="19068" x="9825038" y="4351338"/>
          <p14:tracePt t="19070" x="9825038" y="4356100"/>
          <p14:tracePt t="19071" x="9820275" y="4356100"/>
          <p14:tracePt t="19073" x="9813925" y="4362450"/>
          <p14:tracePt t="19076" x="9809163" y="4362450"/>
          <p14:tracePt t="19077" x="9802813" y="4367213"/>
          <p14:tracePt t="19080" x="9798050" y="4367213"/>
          <p14:tracePt t="19081" x="9798050" y="4373563"/>
          <p14:tracePt t="19082" x="9791700" y="4373563"/>
          <p14:tracePt t="19085" x="9786938" y="4378325"/>
          <p14:tracePt t="19087" x="9780588" y="4378325"/>
          <p14:tracePt t="19088" x="9780588" y="4384675"/>
          <p14:tracePt t="19088" x="9774238" y="4384675"/>
          <p14:tracePt t="19090" x="9769475" y="4391025"/>
          <p14:tracePt t="19094" x="9763125" y="4391025"/>
          <p14:tracePt t="19094" x="9758363" y="4395788"/>
          <p14:tracePt t="19098" x="9752013" y="4395788"/>
          <p14:tracePt t="19099" x="9752013" y="4402138"/>
          <p14:tracePt t="19102" x="9747250" y="4406900"/>
          <p14:tracePt t="19104" x="9740900" y="4406900"/>
          <p14:tracePt t="19106" x="9736138" y="4413250"/>
          <p14:tracePt t="19109" x="9729788" y="4413250"/>
          <p14:tracePt t="19110" x="9729788" y="4418013"/>
          <p14:tracePt t="19113" x="9725025" y="4418013"/>
          <p14:tracePt t="19115" x="9725025" y="4424363"/>
          <p14:tracePt t="19116" x="9718675" y="4424363"/>
          <p14:tracePt t="19117" x="9718675" y="4429125"/>
          <p14:tracePt t="19118" x="9713913" y="4429125"/>
          <p14:tracePt t="19121" x="9713913" y="4435475"/>
          <p14:tracePt t="19122" x="9707563" y="4435475"/>
          <p14:tracePt t="19125" x="9701213" y="4440238"/>
          <p14:tracePt t="19129" x="9696450" y="4440238"/>
          <p14:tracePt t="19129" x="9696450" y="4446588"/>
          <p14:tracePt t="19130" x="9690100" y="4446588"/>
          <p14:tracePt t="19133" x="9690100" y="4451350"/>
          <p14:tracePt t="19135" x="9685338" y="4451350"/>
          <p14:tracePt t="19137" x="9685338" y="4457700"/>
          <p14:tracePt t="19140" x="9678988" y="4457700"/>
          <p14:tracePt t="19142" x="9678988" y="4464050"/>
          <p14:tracePt t="19145" x="9674225" y="4464050"/>
          <p14:tracePt t="19146" x="9674225" y="4468813"/>
          <p14:tracePt t="19148" x="9667875" y="4468813"/>
          <p14:tracePt t="19149" x="9667875" y="4475163"/>
          <p14:tracePt t="19154" x="9667875" y="4479925"/>
          <p14:tracePt t="19155" x="9663113" y="4479925"/>
          <p14:tracePt t="19158" x="9663113" y="4486275"/>
          <p14:tracePt t="19163" x="9663113" y="4491038"/>
          <p14:tracePt t="19165" x="9656763" y="4491038"/>
          <p14:tracePt t="19168" x="9656763" y="4497388"/>
          <p14:tracePt t="19170" x="9656763" y="4502150"/>
          <p14:tracePt t="19175" x="9656763" y="4508500"/>
          <p14:tracePt t="19180" x="9656763" y="4513263"/>
          <p14:tracePt t="19184" x="9656763" y="4519613"/>
          <p14:tracePt t="19185" x="9656763" y="4524375"/>
          <p14:tracePt t="19187" x="9652000" y="4524375"/>
          <p14:tracePt t="19190" x="9652000" y="4530725"/>
          <p14:tracePt t="19195" x="9652000" y="4537075"/>
          <p14:tracePt t="19198" x="9652000" y="4541838"/>
          <p14:tracePt t="19200" x="9652000" y="4548188"/>
          <p14:tracePt t="19204" x="9652000" y="4552950"/>
          <p14:tracePt t="19209" x="9652000" y="4559300"/>
          <p14:tracePt t="19213" x="9652000" y="4564063"/>
          <p14:tracePt t="19215" x="9652000" y="4570413"/>
          <p14:tracePt t="19219" x="9652000" y="4575175"/>
          <p14:tracePt t="19220" x="9656763" y="4575175"/>
          <p14:tracePt t="19221" x="9656763" y="4581525"/>
          <p14:tracePt t="19226" x="9656763" y="4586288"/>
          <p14:tracePt t="19227" x="9663113" y="4592638"/>
          <p14:tracePt t="19232" x="9663113" y="4598988"/>
          <p14:tracePt t="19235" x="9667875" y="4598988"/>
          <p14:tracePt t="19235" x="9667875" y="4603750"/>
          <p14:tracePt t="19237" x="9674225" y="4603750"/>
          <p14:tracePt t="19239" x="9674225" y="4610100"/>
          <p14:tracePt t="19242" x="9674225" y="4614863"/>
          <p14:tracePt t="19242" x="9678988" y="4614863"/>
          <p14:tracePt t="19246" x="9678988" y="4621213"/>
          <p14:tracePt t="19248" x="9685338" y="4621213"/>
          <p14:tracePt t="19250" x="9685338" y="4625975"/>
          <p14:tracePt t="19253" x="9690100" y="4625975"/>
          <p14:tracePt t="19254" x="9690100" y="4632325"/>
          <p14:tracePt t="19255" x="9696450" y="4632325"/>
          <p14:tracePt t="19256" x="9696450" y="4637088"/>
          <p14:tracePt t="19259" x="9701213" y="4637088"/>
          <p14:tracePt t="19261" x="9701213" y="4643438"/>
          <p14:tracePt t="19262" x="9707563" y="4643438"/>
          <p14:tracePt t="19264" x="9707563" y="4648200"/>
          <p14:tracePt t="19266" x="9713913" y="4648200"/>
          <p14:tracePt t="19267" x="9718675" y="4648200"/>
          <p14:tracePt t="19268" x="9718675" y="4654550"/>
          <p14:tracePt t="19271" x="9725025" y="4659313"/>
          <p14:tracePt t="19274" x="9729788" y="4665663"/>
          <p14:tracePt t="19276" x="9736138" y="4665663"/>
          <p14:tracePt t="19278" x="9740900" y="4672013"/>
          <p14:tracePt t="19281" x="9747250" y="4672013"/>
          <p14:tracePt t="19282" x="9747250" y="4676775"/>
          <p14:tracePt t="19284" x="9752013" y="4676775"/>
          <p14:tracePt t="19286" x="9758363" y="4676775"/>
          <p14:tracePt t="19287" x="9763125" y="4683125"/>
          <p14:tracePt t="19289" x="9763125" y="4687888"/>
          <p14:tracePt t="19290" x="9769475" y="4687888"/>
          <p14:tracePt t="19292" x="9774238" y="4687888"/>
          <p14:tracePt t="19294" x="9780588" y="4694238"/>
          <p14:tracePt t="19295" x="9786938" y="4694238"/>
          <p14:tracePt t="19297" x="9791700" y="4694238"/>
          <p14:tracePt t="19299" x="9798050" y="4699000"/>
          <p14:tracePt t="19301" x="9802813" y="4699000"/>
          <p14:tracePt t="19302" x="9809163" y="4699000"/>
          <p14:tracePt t="19303" x="9809163" y="4705350"/>
          <p14:tracePt t="19304" x="9813925" y="4705350"/>
          <p14:tracePt t="19306" x="9820275" y="4710113"/>
          <p14:tracePt t="19307" x="9825038" y="4710113"/>
          <p14:tracePt t="19308" x="9831388" y="4710113"/>
          <p14:tracePt t="19310" x="9836150" y="4710113"/>
          <p14:tracePt t="19311" x="9842500" y="4716463"/>
          <p14:tracePt t="19312" x="9847263" y="4716463"/>
          <p14:tracePt t="19315" x="9853613" y="4716463"/>
          <p14:tracePt t="19316" x="9859963" y="4716463"/>
          <p14:tracePt t="19317" x="9864725" y="4721225"/>
          <p14:tracePt t="19319" x="9871075" y="4721225"/>
          <p14:tracePt t="19320" x="9875838" y="4727575"/>
          <p14:tracePt t="19321" x="9882188" y="4727575"/>
          <p14:tracePt t="19322" x="9886950" y="4727575"/>
          <p14:tracePt t="19323" x="9893300" y="4727575"/>
          <p14:tracePt t="19324" x="9898063" y="4727575"/>
          <p14:tracePt t="19326" x="9904413" y="4733925"/>
          <p14:tracePt t="19328" x="9921875" y="4738688"/>
          <p14:tracePt t="19329" x="9926638" y="4738688"/>
          <p14:tracePt t="19331" x="9932988" y="4738688"/>
          <p14:tracePt t="19332" x="9937750" y="4738688"/>
          <p14:tracePt t="19332" x="9948863" y="4738688"/>
          <p14:tracePt t="19334" x="9955213" y="4738688"/>
          <p14:tracePt t="19335" x="9955213" y="4745038"/>
          <p14:tracePt t="19336" x="9966325" y="4745038"/>
          <p14:tracePt t="19338" x="9977438" y="4745038"/>
          <p14:tracePt t="19340" x="9982200" y="4745038"/>
          <p14:tracePt t="19341" x="9988550" y="4745038"/>
          <p14:tracePt t="19342" x="9999663" y="4745038"/>
          <p14:tracePt t="19343" x="10006013" y="4749800"/>
          <p14:tracePt t="19344" x="10010775" y="4749800"/>
          <p14:tracePt t="19346" x="10021888" y="4749800"/>
          <p14:tracePt t="19346" x="10028238" y="4756150"/>
          <p14:tracePt t="19348" x="10033000" y="4756150"/>
          <p14:tracePt t="19349" x="10039350" y="4756150"/>
          <p14:tracePt t="19350" x="10050463" y="4756150"/>
          <p14:tracePt t="19351" x="10055225" y="4756150"/>
          <p14:tracePt t="19352" x="10061575" y="4756150"/>
          <p14:tracePt t="19353" x="10072688" y="4756150"/>
          <p14:tracePt t="19354" x="10079038" y="4756150"/>
          <p14:tracePt t="19355" x="10083800" y="4756150"/>
          <p14:tracePt t="19357" x="10101263" y="4756150"/>
          <p14:tracePt t="19358" x="10112375" y="4760913"/>
          <p14:tracePt t="19359" x="10117138" y="4760913"/>
          <p14:tracePt t="19361" x="10129838" y="4760913"/>
          <p14:tracePt t="19362" x="10140950" y="4760913"/>
          <p14:tracePt t="19365" x="10156825" y="4767263"/>
          <p14:tracePt t="19366" x="10167938" y="4767263"/>
          <p14:tracePt t="19368" x="10185400" y="4767263"/>
          <p14:tracePt t="19369" x="10190163" y="4767263"/>
          <p14:tracePt t="19371" x="10207625" y="4767263"/>
          <p14:tracePt t="19372" x="10218738" y="4767263"/>
          <p14:tracePt t="19374" x="10236200" y="4767263"/>
          <p14:tracePt t="19375" x="10240963" y="4767263"/>
          <p14:tracePt t="19377" x="10252075" y="4767263"/>
          <p14:tracePt t="19378" x="10264775" y="4767263"/>
          <p14:tracePt t="19380" x="10280650" y="4767263"/>
          <p14:tracePt t="19381" x="10287000" y="4767263"/>
          <p14:tracePt t="19382" x="10291763" y="4772025"/>
          <p14:tracePt t="19384" x="10309225" y="4772025"/>
          <p14:tracePt t="19385" x="10313988" y="4772025"/>
          <p14:tracePt t="19386" x="10325100" y="4772025"/>
          <p14:tracePt t="19387" x="10337800" y="4772025"/>
          <p14:tracePt t="19388" x="10342563" y="4772025"/>
          <p14:tracePt t="19389" x="10348913" y="4772025"/>
          <p14:tracePt t="19390" x="10353675" y="4772025"/>
          <p14:tracePt t="19391" x="10364788" y="4772025"/>
          <p14:tracePt t="19393" x="10375900" y="4772025"/>
          <p14:tracePt t="19394" x="10382250" y="4772025"/>
          <p14:tracePt t="19395" x="10393363" y="4772025"/>
          <p14:tracePt t="19396" x="10398125" y="4772025"/>
          <p14:tracePt t="19398" x="10415588" y="4772025"/>
          <p14:tracePt t="19398" x="10421938" y="4772025"/>
          <p14:tracePt t="19400" x="10433050" y="4772025"/>
          <p14:tracePt t="19401" x="10437813" y="4772025"/>
          <p14:tracePt t="19402" x="10448925" y="4772025"/>
          <p14:tracePt t="19403" x="10455275" y="4772025"/>
          <p14:tracePt t="19405" x="10466388" y="4772025"/>
          <p14:tracePt t="19406" x="10477500" y="4772025"/>
          <p14:tracePt t="19408" x="10488613" y="4772025"/>
          <p14:tracePt t="19409" x="10494963" y="4772025"/>
          <p14:tracePt t="19410" x="10506075" y="4772025"/>
          <p14:tracePt t="19412" x="10528300" y="4778375"/>
          <p14:tracePt t="19413" x="10533063" y="4778375"/>
          <p14:tracePt t="19415" x="10550525" y="4778375"/>
          <p14:tracePt t="19416" x="10561638" y="4778375"/>
          <p14:tracePt t="19418" x="10572750" y="4778375"/>
          <p14:tracePt t="19419" x="10579100" y="4778375"/>
          <p14:tracePt t="19420" x="10583863" y="4778375"/>
          <p14:tracePt t="19421" x="10594975" y="4778375"/>
          <p14:tracePt t="19422" x="10606088" y="4778375"/>
          <p14:tracePt t="19424" x="10623550" y="4778375"/>
          <p14:tracePt t="19426" x="10629900" y="4778375"/>
          <p14:tracePt t="19427" x="10634663" y="4778375"/>
          <p14:tracePt t="19428" x="10645775" y="4778375"/>
          <p14:tracePt t="19429" x="10652125" y="4778375"/>
          <p14:tracePt t="19429" x="10656888" y="4778375"/>
          <p14:tracePt t="19431" x="10668000" y="4778375"/>
          <p14:tracePt t="19431" x="10680700" y="4778375"/>
          <p14:tracePt t="19433" x="10685463" y="4778375"/>
          <p14:tracePt t="19433" x="10691813" y="4778375"/>
          <p14:tracePt t="19434" x="10696575" y="4778375"/>
          <p14:tracePt t="19436" x="10707688" y="4778375"/>
          <p14:tracePt t="19438" x="10718800" y="4778375"/>
          <p14:tracePt t="19438" x="10729913" y="4778375"/>
          <p14:tracePt t="19440" x="10736263" y="4778375"/>
          <p14:tracePt t="19441" x="10741025" y="4778375"/>
          <p14:tracePt t="19442" x="10747375" y="4778375"/>
          <p14:tracePt t="19442" x="10758488" y="4778375"/>
          <p14:tracePt t="19443" x="10764838" y="4778375"/>
          <p14:tracePt t="19445" x="10769600" y="4778375"/>
          <p14:tracePt t="19446" x="10775950" y="4778375"/>
          <p14:tracePt t="19447" x="10791825" y="4778375"/>
          <p14:tracePt t="19447" x="10798175" y="4778375"/>
          <p14:tracePt t="19448" x="10802938" y="4778375"/>
          <p14:tracePt t="19450" x="10809288" y="4778375"/>
          <p14:tracePt t="19451" x="10820400" y="4778375"/>
          <p14:tracePt t="19453" x="10831513" y="4778375"/>
          <p14:tracePt t="19453" x="10842625" y="4778375"/>
          <p14:tracePt t="19455" x="10848975" y="4778375"/>
          <p14:tracePt t="19456" x="10853738" y="4778375"/>
          <p14:tracePt t="19456" x="10860088" y="4778375"/>
          <p14:tracePt t="19457" x="10871200" y="4778375"/>
          <p14:tracePt t="19460" x="10882313" y="4778375"/>
          <p14:tracePt t="19462" x="10893425" y="4772025"/>
          <p14:tracePt t="19463" x="10899775" y="4772025"/>
          <p14:tracePt t="19463" x="10904538" y="4772025"/>
          <p14:tracePt t="19465" x="10915650" y="4772025"/>
          <p14:tracePt t="19466" x="10922000" y="4772025"/>
          <p14:tracePt t="19467" x="10926763" y="4772025"/>
          <p14:tracePt t="19468" x="10933113" y="4772025"/>
          <p14:tracePt t="19470" x="10944225" y="4772025"/>
          <p14:tracePt t="19471" x="10955338" y="4772025"/>
          <p14:tracePt t="19472" x="10961688" y="4772025"/>
          <p14:tracePt t="19473" x="10972800" y="4772025"/>
          <p14:tracePt t="19474" x="10977563" y="4767263"/>
          <p14:tracePt t="19475" x="10983913" y="4767263"/>
          <p14:tracePt t="19476" x="10988675" y="4767263"/>
          <p14:tracePt t="19477" x="10995025" y="4767263"/>
          <p14:tracePt t="19478" x="11006138" y="4767263"/>
          <p14:tracePt t="19479" x="11010900" y="4767263"/>
          <p14:tracePt t="19480" x="11017250" y="4760913"/>
          <p14:tracePt t="19481" x="11023600" y="4760913"/>
          <p14:tracePt t="19483" x="11034713" y="4760913"/>
          <p14:tracePt t="19483" x="11045825" y="4760913"/>
          <p14:tracePt t="19485" x="11050588" y="4760913"/>
          <p14:tracePt t="19486" x="11056938" y="4760913"/>
          <p14:tracePt t="19488" x="11061700" y="4760913"/>
          <p14:tracePt t="19488" x="11068050" y="4760913"/>
          <p14:tracePt t="19489" x="11083925" y="4756150"/>
          <p14:tracePt t="19491" x="11090275" y="4756150"/>
          <p14:tracePt t="19493" x="11101388" y="4756150"/>
          <p14:tracePt t="19495" x="11107738" y="4756150"/>
          <p14:tracePt t="19496" x="11112500" y="4756150"/>
          <p14:tracePt t="19496" x="11123613" y="4756150"/>
          <p14:tracePt t="19498" x="11129963" y="4756150"/>
          <p14:tracePt t="19499" x="11145838" y="4749800"/>
          <p14:tracePt t="19502" x="11152188" y="4749800"/>
          <p14:tracePt t="19503" x="11156950" y="4749800"/>
          <p14:tracePt t="19504" x="11163300" y="4745038"/>
          <p14:tracePt t="19504" x="11174413" y="4745038"/>
          <p14:tracePt t="19506" x="11180763" y="4745038"/>
          <p14:tracePt t="19509" x="11191875" y="4745038"/>
          <p14:tracePt t="19510" x="11196638" y="4745038"/>
          <p14:tracePt t="19511" x="11202988" y="4745038"/>
          <p14:tracePt t="19512" x="11202988" y="4738688"/>
          <p14:tracePt t="19513" x="11214100" y="4738688"/>
          <p14:tracePt t="19513" x="11218863" y="4738688"/>
          <p14:tracePt t="19516" x="11231563" y="4733925"/>
          <p14:tracePt t="19518" x="11242675" y="4733925"/>
          <p14:tracePt t="19519" x="11247438" y="4733925"/>
          <p14:tracePt t="19521" x="11253788" y="4733925"/>
          <p14:tracePt t="19522" x="11258550" y="4733925"/>
          <p14:tracePt t="19523" x="11264900" y="4733925"/>
          <p14:tracePt t="19524" x="11269663" y="4727575"/>
          <p14:tracePt t="19525" x="11276013" y="4727575"/>
          <p14:tracePt t="19526" x="11280775" y="4727575"/>
          <p14:tracePt t="19528" x="11287125" y="4727575"/>
          <p14:tracePt t="19530" x="11298238" y="4727575"/>
          <p14:tracePt t="19532" x="11304588" y="4721225"/>
          <p14:tracePt t="19532" x="11309350" y="4721225"/>
          <p14:tracePt t="19534" x="11315700" y="4721225"/>
          <p14:tracePt t="19534" x="11320463" y="4721225"/>
          <p14:tracePt t="19537" x="11326813" y="4721225"/>
          <p14:tracePt t="19537" x="11331575" y="4716463"/>
          <p14:tracePt t="19538" x="11337925" y="4716463"/>
          <p14:tracePt t="19540" x="11342688" y="4716463"/>
          <p14:tracePt t="19541" x="11349038" y="4710113"/>
          <p14:tracePt t="19544" x="11353800" y="4710113"/>
          <p14:tracePt t="19545" x="11360150" y="4710113"/>
          <p14:tracePt t="19545" x="11366500" y="4710113"/>
          <p14:tracePt t="19546" x="11371263" y="4710113"/>
          <p14:tracePt t="19548" x="11371263" y="4705350"/>
          <p14:tracePt t="19550" x="11382375" y="4705350"/>
          <p14:tracePt t="19553" x="11388725" y="4705350"/>
          <p14:tracePt t="19553" x="11393488" y="4705350"/>
          <p14:tracePt t="19554" x="11399838" y="4699000"/>
          <p14:tracePt t="19556" x="11404600" y="4699000"/>
          <p14:tracePt t="19558" x="11404600" y="4694238"/>
          <p14:tracePt t="19559" x="11410950" y="4694238"/>
          <p14:tracePt t="19561" x="11415713" y="4694238"/>
          <p14:tracePt t="19562" x="11422063" y="4694238"/>
          <p14:tracePt t="19565" x="11426825" y="4687888"/>
          <p14:tracePt t="19567" x="11433175" y="4687888"/>
          <p14:tracePt t="19569" x="11439525" y="4687888"/>
          <p14:tracePt t="19570" x="11444288" y="4683125"/>
          <p14:tracePt t="19573" x="11450638" y="4683125"/>
          <p14:tracePt t="19575" x="11455400" y="4676775"/>
          <p14:tracePt t="19579" x="11466513" y="4672013"/>
          <p14:tracePt t="19582" x="11472863" y="4672013"/>
          <p14:tracePt t="19584" x="11472863" y="4665663"/>
          <p14:tracePt t="19586" x="11477625" y="4665663"/>
          <p14:tracePt t="19587" x="11477625" y="4659313"/>
          <p14:tracePt t="19588" x="11483975" y="4659313"/>
          <p14:tracePt t="19591" x="11488738" y="4659313"/>
          <p14:tracePt t="19593" x="11488738" y="4654550"/>
          <p14:tracePt t="19595" x="11495088" y="4654550"/>
          <p14:tracePt t="19595" x="11495088" y="4648200"/>
          <p14:tracePt t="19601" x="11499850" y="4643438"/>
          <p14:tracePt t="19606" x="11506200" y="4637088"/>
          <p14:tracePt t="19611" x="11506200" y="4632325"/>
          <p14:tracePt t="19612" x="11512550" y="4632325"/>
          <p14:tracePt t="19614" x="11512550" y="4625975"/>
          <p14:tracePt t="19616" x="11517313" y="4625975"/>
          <p14:tracePt t="19618" x="11517313" y="4621213"/>
          <p14:tracePt t="19623" x="11517313" y="4614863"/>
          <p14:tracePt t="19626" x="11523663" y="4614863"/>
          <p14:tracePt t="19628" x="11523663" y="4610100"/>
          <p14:tracePt t="19630" x="11523663" y="4603750"/>
          <p14:tracePt t="19635" x="11523663" y="4598988"/>
          <p14:tracePt t="19639" x="11523663" y="4592638"/>
          <p14:tracePt t="19643" x="11523663" y="4586288"/>
          <p14:tracePt t="19646" x="11523663" y="4581525"/>
          <p14:tracePt t="19650" x="11523663" y="4575175"/>
          <p14:tracePt t="19653" x="11523663" y="4570413"/>
          <p14:tracePt t="19657" x="11523663" y="4564063"/>
          <p14:tracePt t="19660" x="11523663" y="4559300"/>
          <p14:tracePt t="19662" x="11523663" y="4552950"/>
          <p14:tracePt t="19667" x="11523663" y="4548188"/>
          <p14:tracePt t="19669" x="11523663" y="4541838"/>
          <p14:tracePt t="19672" x="11523663" y="4537075"/>
          <p14:tracePt t="19672" x="11523663" y="4530725"/>
          <p14:tracePt t="19676" x="11523663" y="4524375"/>
          <p14:tracePt t="19679" x="11523663" y="4519613"/>
          <p14:tracePt t="19682" x="11523663" y="4513263"/>
          <p14:tracePt t="19683" x="11523663" y="4508500"/>
          <p14:tracePt t="19685" x="11523663" y="4502150"/>
          <p14:tracePt t="19686" x="11517313" y="4502150"/>
          <p14:tracePt t="19687" x="11517313" y="4497388"/>
          <p14:tracePt t="19691" x="11512550" y="4491038"/>
          <p14:tracePt t="19692" x="11512550" y="4486275"/>
          <p14:tracePt t="19694" x="11512550" y="4479925"/>
          <p14:tracePt t="19697" x="11512550" y="4475163"/>
          <p14:tracePt t="19699" x="11506200" y="4475163"/>
          <p14:tracePt t="19700" x="11506200" y="4468813"/>
          <p14:tracePt t="19702" x="11506200" y="4464050"/>
          <p14:tracePt t="19704" x="11506200" y="4457700"/>
          <p14:tracePt t="19706" x="11499850" y="4457700"/>
          <p14:tracePt t="19707" x="11499850" y="4451350"/>
          <p14:tracePt t="19708" x="11499850" y="4446588"/>
          <p14:tracePt t="19712" x="11499850" y="4440238"/>
          <p14:tracePt t="19712" x="11495088" y="4440238"/>
          <p14:tracePt t="19713" x="11495088" y="4435475"/>
          <p14:tracePt t="19717" x="11495088" y="4429125"/>
          <p14:tracePt t="19719" x="11488738" y="4424363"/>
          <p14:tracePt t="19720" x="11488738" y="4418013"/>
          <p14:tracePt t="19722" x="11483975" y="4418013"/>
          <p14:tracePt t="19724" x="11483975" y="4413250"/>
          <p14:tracePt t="19726" x="11483975" y="4406900"/>
          <p14:tracePt t="19728" x="11477625" y="4406900"/>
          <p14:tracePt t="19730" x="11477625" y="4402138"/>
          <p14:tracePt t="19733" x="11477625" y="4395788"/>
          <p14:tracePt t="19735" x="11472863" y="4391025"/>
          <p14:tracePt t="19738" x="11472863" y="4384675"/>
          <p14:tracePt t="19740" x="11466513" y="4384675"/>
          <p14:tracePt t="19741" x="11466513" y="4378325"/>
          <p14:tracePt t="19743" x="11461750" y="4378325"/>
          <p14:tracePt t="19745" x="11461750" y="4373563"/>
          <p14:tracePt t="19747" x="11461750" y="4367213"/>
          <p14:tracePt t="19748" x="11455400" y="4367213"/>
          <p14:tracePt t="19750" x="11455400" y="4362450"/>
          <p14:tracePt t="19752" x="11450638" y="4362450"/>
          <p14:tracePt t="19754" x="11450638" y="4356100"/>
          <p14:tracePt t="19757" x="11444288" y="4351338"/>
          <p14:tracePt t="19759" x="11439525" y="4351338"/>
          <p14:tracePt t="19761" x="11439525" y="4344988"/>
          <p14:tracePt t="19763" x="11433175" y="4340225"/>
          <p14:tracePt t="19767" x="11426825" y="4333875"/>
          <p14:tracePt t="19770" x="11422063" y="4329113"/>
          <p14:tracePt t="19773" x="11415713" y="4329113"/>
          <p14:tracePt t="19774" x="11415713" y="4322763"/>
          <p14:tracePt t="19775" x="11410950" y="4322763"/>
          <p14:tracePt t="19777" x="11410950" y="4316413"/>
          <p14:tracePt t="19780" x="11404600" y="4316413"/>
          <p14:tracePt t="19782" x="11404600" y="4311650"/>
          <p14:tracePt t="19782" x="11399838" y="4311650"/>
          <p14:tracePt t="19783" x="11393488" y="4311650"/>
          <p14:tracePt t="19786" x="11393488" y="4305300"/>
          <p14:tracePt t="19787" x="11388725" y="4305300"/>
          <p14:tracePt t="19788" x="11388725" y="4300538"/>
          <p14:tracePt t="19789" x="11382375" y="4300538"/>
          <p14:tracePt t="19792" x="11377613" y="4300538"/>
          <p14:tracePt t="19794" x="11371263" y="4294188"/>
          <p14:tracePt t="19796" x="11366500" y="4294188"/>
          <p14:tracePt t="19797" x="11366500" y="4289425"/>
          <p14:tracePt t="19799" x="11360150" y="4289425"/>
          <p14:tracePt t="19801" x="11353800" y="4289425"/>
          <p14:tracePt t="19802" x="11349038" y="4283075"/>
          <p14:tracePt t="19804" x="11342688" y="4283075"/>
          <p14:tracePt t="19805" x="11337925" y="4278313"/>
          <p14:tracePt t="19807" x="11331575" y="4278313"/>
          <p14:tracePt t="19809" x="11326813" y="4271963"/>
          <p14:tracePt t="19810" x="11320463" y="4271963"/>
          <p14:tracePt t="19811" x="11315700" y="4271963"/>
          <p14:tracePt t="19813" x="11309350" y="4267200"/>
          <p14:tracePt t="19815" x="11304588" y="4267200"/>
          <p14:tracePt t="19816" x="11304588" y="4260850"/>
          <p14:tracePt t="19817" x="11291888" y="4260850"/>
          <p14:tracePt t="19819" x="11287125" y="4260850"/>
          <p14:tracePt t="19821" x="11280775" y="4260850"/>
          <p14:tracePt t="19822" x="11280775" y="4256088"/>
          <p14:tracePt t="19823" x="11276013" y="4256088"/>
          <p14:tracePt t="19824" x="11269663" y="4256088"/>
          <p14:tracePt t="19825" x="11264900" y="4256088"/>
          <p14:tracePt t="19826" x="11258550" y="4256088"/>
          <p14:tracePt t="19826" x="11253788" y="4249738"/>
          <p14:tracePt t="19828" x="11247438" y="4249738"/>
          <p14:tracePt t="19829" x="11242675" y="4249738"/>
          <p14:tracePt t="19830" x="11236325" y="4243388"/>
          <p14:tracePt t="19832" x="11231563" y="4243388"/>
          <p14:tracePt t="19832" x="11225213" y="4243388"/>
          <p14:tracePt t="19835" x="11218863" y="4243388"/>
          <p14:tracePt t="19835" x="11207750" y="4243388"/>
          <p14:tracePt t="19837" x="11196638" y="4238625"/>
          <p14:tracePt t="19839" x="11191875" y="4238625"/>
          <p14:tracePt t="19841" x="11180763" y="4238625"/>
          <p14:tracePt t="19843" x="11174413" y="4238625"/>
          <p14:tracePt t="19843" x="11169650" y="4238625"/>
          <p14:tracePt t="19845" x="11163300" y="4238625"/>
          <p14:tracePt t="19846" x="11156950" y="4238625"/>
          <p14:tracePt t="19847" x="11152188" y="4238625"/>
          <p14:tracePt t="19847" x="11141075" y="4232275"/>
          <p14:tracePt t="19849" x="11134725" y="4232275"/>
          <p14:tracePt t="19850" x="11129963" y="4232275"/>
          <p14:tracePt t="19852" x="11118850" y="4232275"/>
          <p14:tracePt t="19853" x="11112500" y="4232275"/>
          <p14:tracePt t="19854" x="11107738" y="4227513"/>
          <p14:tracePt t="19855" x="11096625" y="4227513"/>
          <p14:tracePt t="19857" x="11083925" y="4227513"/>
          <p14:tracePt t="19858" x="11079163" y="4227513"/>
          <p14:tracePt t="19859" x="11068050" y="4227513"/>
          <p14:tracePt t="19860" x="11061700" y="4227513"/>
          <p14:tracePt t="19861" x="11056938" y="4227513"/>
          <p14:tracePt t="19862" x="11050588" y="4227513"/>
          <p14:tracePt t="19865" x="11028363" y="4227513"/>
          <p14:tracePt t="19865" x="11023600" y="4227513"/>
          <p14:tracePt t="19867" x="11017250" y="4227513"/>
          <p14:tracePt t="19868" x="11010900" y="4227513"/>
          <p14:tracePt t="19869" x="10999788" y="4227513"/>
          <p14:tracePt t="19870" x="10995025" y="4227513"/>
          <p14:tracePt t="19870" x="10988675" y="4221163"/>
          <p14:tracePt t="19871" x="10983913" y="4221163"/>
          <p14:tracePt t="19872" x="10972800" y="4221163"/>
          <p14:tracePt t="19873" x="10966450" y="4221163"/>
          <p14:tracePt t="19874" x="10961688" y="4221163"/>
          <p14:tracePt t="19877" x="10937875" y="4221163"/>
          <p14:tracePt t="19879" x="10926763" y="4221163"/>
          <p14:tracePt t="19879" x="10922000" y="4221163"/>
          <p14:tracePt t="19880" x="10910888" y="4221163"/>
          <p14:tracePt t="19883" x="10899775" y="4221163"/>
          <p14:tracePt t="19884" x="10893425" y="4221163"/>
          <p14:tracePt t="19885" x="10875963" y="4221163"/>
          <p14:tracePt t="19886" x="10864850" y="4216400"/>
          <p14:tracePt t="19888" x="10853738" y="4216400"/>
          <p14:tracePt t="19888" x="10848975" y="4216400"/>
          <p14:tracePt t="19889" x="10831513" y="4216400"/>
          <p14:tracePt t="19892" x="10820400" y="4216400"/>
          <p14:tracePt t="19893" x="10815638" y="4216400"/>
          <p14:tracePt t="19893" x="10798175" y="4216400"/>
          <p14:tracePt t="19896" x="10787063" y="4216400"/>
          <p14:tracePt t="19898" x="10769600" y="4216400"/>
          <p14:tracePt t="19899" x="10758488" y="4216400"/>
          <p14:tracePt t="19900" x="10747375" y="4216400"/>
          <p14:tracePt t="19900" x="10736263" y="4216400"/>
          <p14:tracePt t="19902" x="10729913" y="4216400"/>
          <p14:tracePt t="19903" x="10718800" y="4216400"/>
          <p14:tracePt t="19914" x="10606088" y="4216400"/>
          <p14:tracePt t="19916" x="10594975" y="4216400"/>
          <p14:tracePt t="19917" x="10583863" y="4216400"/>
          <p14:tracePt t="19918" x="10572750" y="4216400"/>
          <p14:tracePt t="19918" x="10561638" y="4216400"/>
          <p14:tracePt t="19920" x="10550525" y="4210050"/>
          <p14:tracePt t="19922" x="10539413" y="4210050"/>
          <p14:tracePt t="19922" x="10521950" y="4210050"/>
          <p14:tracePt t="19923" x="10517188" y="4210050"/>
          <p14:tracePt t="19925" x="10499725" y="4210050"/>
          <p14:tracePt t="19927" x="10488613" y="4210050"/>
          <p14:tracePt t="19927" x="10477500" y="4210050"/>
          <p14:tracePt t="19928" x="10466388" y="4210050"/>
          <p14:tracePt t="19929" x="10455275" y="4210050"/>
          <p14:tracePt t="19931" x="10444163" y="4210050"/>
          <p14:tracePt t="19932" x="10433050" y="4210050"/>
          <p14:tracePt t="19933" x="10421938" y="4205288"/>
          <p14:tracePt t="19934" x="10410825" y="4205288"/>
          <p14:tracePt t="19935" x="10404475" y="4205288"/>
          <p14:tracePt t="19936" x="10393363" y="4205288"/>
          <p14:tracePt t="19937" x="10382250" y="4205288"/>
          <p14:tracePt t="19938" x="10371138" y="4205288"/>
          <p14:tracePt t="19940" x="10360025" y="4205288"/>
          <p14:tracePt t="19942" x="10348913" y="4205288"/>
          <p14:tracePt t="19942" x="10337800" y="4205288"/>
          <p14:tracePt t="19943" x="10325100" y="4205288"/>
          <p14:tracePt t="19944" x="10313988" y="4205288"/>
          <p14:tracePt t="19947" x="10302875" y="4205288"/>
          <p14:tracePt t="19947" x="10291763" y="4205288"/>
          <p14:tracePt t="19949" x="10275888" y="4198938"/>
          <p14:tracePt t="19951" x="10264775" y="4198938"/>
          <p14:tracePt t="19952" x="10258425" y="4198938"/>
          <p14:tracePt t="19953" x="10247313" y="4198938"/>
          <p14:tracePt t="19954" x="10240963" y="4198938"/>
          <p14:tracePt t="19955" x="10229850" y="4198938"/>
          <p14:tracePt t="19956" x="10225088" y="4198938"/>
          <p14:tracePt t="19957" x="10218738" y="4198938"/>
          <p14:tracePt t="19957" x="10207625" y="4198938"/>
          <p14:tracePt t="19959" x="10196513" y="4198938"/>
          <p14:tracePt t="19960" x="10190163" y="4198938"/>
          <p14:tracePt t="19961" x="10185400" y="4198938"/>
          <p14:tracePt t="19962" x="10174288" y="4198938"/>
          <p14:tracePt t="19963" x="10163175" y="4198938"/>
          <p14:tracePt t="19964" x="10152063" y="4198938"/>
          <p14:tracePt t="19965" x="10140950" y="4198938"/>
          <p14:tracePt t="19967" x="10129838" y="4198938"/>
          <p14:tracePt t="19968" x="10117138" y="4198938"/>
          <p14:tracePt t="19969" x="10112375" y="4198938"/>
          <p14:tracePt t="19970" x="10106025" y="4198938"/>
          <p14:tracePt t="19971" x="10094913" y="4198938"/>
          <p14:tracePt t="19972" x="10090150" y="4198938"/>
          <p14:tracePt t="19974" x="10079038" y="4198938"/>
          <p14:tracePt t="19974" x="10072688" y="4198938"/>
          <p14:tracePt t="19975" x="10067925" y="4198938"/>
          <p14:tracePt t="19976" x="10061575" y="4198938"/>
          <p14:tracePt t="19977" x="10050463" y="4198938"/>
          <p14:tracePt t="19978" x="10044113" y="4198938"/>
          <p14:tracePt t="19981" x="10033000" y="4198938"/>
          <p14:tracePt t="19982" x="10028238" y="4198938"/>
          <p14:tracePt t="19982" x="10017125" y="4198938"/>
          <p14:tracePt t="19984" x="10010775" y="4198938"/>
          <p14:tracePt t="19985" x="9999663" y="4198938"/>
          <p14:tracePt t="19987" x="9988550" y="4198938"/>
          <p14:tracePt t="19989" x="9977438" y="4198938"/>
          <p14:tracePt t="19989" x="9966325" y="4198938"/>
          <p14:tracePt t="19992" x="9959975" y="4198938"/>
          <p14:tracePt t="19993" x="9955213" y="4198938"/>
          <p14:tracePt t="19994" x="9948863" y="4205288"/>
          <p14:tracePt t="19996" x="9932988" y="4205288"/>
          <p14:tracePt t="19997" x="9926638" y="4205288"/>
          <p14:tracePt t="19998" x="9921875" y="4205288"/>
          <p14:tracePt t="19999" x="9915525" y="4205288"/>
          <p14:tracePt t="20001" x="9904413" y="4205288"/>
          <p14:tracePt t="20002" x="9898063" y="4205288"/>
          <p14:tracePt t="20003" x="9893300" y="4210050"/>
          <p14:tracePt t="20004" x="9886950" y="4210050"/>
          <p14:tracePt t="20006" x="9875838" y="4210050"/>
          <p14:tracePt t="20007" x="9871075" y="4216400"/>
          <p14:tracePt t="20009" x="9859963" y="4216400"/>
          <p14:tracePt t="20011" x="9853613" y="4216400"/>
          <p14:tracePt t="20012" x="9847263" y="4216400"/>
          <p14:tracePt t="20012" x="9842500" y="4221163"/>
          <p14:tracePt t="20013" x="9836150" y="4221163"/>
          <p14:tracePt t="20016" x="9825038" y="4221163"/>
          <p14:tracePt t="20017" x="9820275" y="4221163"/>
          <p14:tracePt t="20018" x="9813925" y="4227513"/>
          <p14:tracePt t="20021" x="9802813" y="4227513"/>
          <p14:tracePt t="20022" x="9798050" y="4232275"/>
          <p14:tracePt t="20023" x="9791700" y="4232275"/>
          <p14:tracePt t="20025" x="9786938" y="4232275"/>
          <p14:tracePt t="20025" x="9780588" y="4238625"/>
          <p14:tracePt t="20027" x="9774238" y="4238625"/>
          <p14:tracePt t="20030" x="9769475" y="4243388"/>
          <p14:tracePt t="20031" x="9763125" y="4243388"/>
          <p14:tracePt t="20032" x="9758363" y="4243388"/>
          <p14:tracePt t="20034" x="9758363" y="4249738"/>
          <p14:tracePt t="20035" x="9747250" y="4249738"/>
          <p14:tracePt t="20037" x="9740900" y="4256088"/>
          <p14:tracePt t="20039" x="9736138" y="4256088"/>
          <p14:tracePt t="20039" x="9729788" y="4256088"/>
          <p14:tracePt t="20042" x="9725025" y="4260850"/>
          <p14:tracePt t="20044" x="9718675" y="4267200"/>
          <p14:tracePt t="20046" x="9713913" y="4267200"/>
          <p14:tracePt t="20047" x="9707563" y="4271963"/>
          <p14:tracePt t="20049" x="9701213" y="4271963"/>
          <p14:tracePt t="20051" x="9701213" y="4278313"/>
          <p14:tracePt t="20052" x="9696450" y="4278313"/>
          <p14:tracePt t="20054" x="9690100" y="4278313"/>
          <p14:tracePt t="20054" x="9690100" y="4283075"/>
          <p14:tracePt t="20055" x="9685338" y="4283075"/>
          <p14:tracePt t="20057" x="9685338" y="4289425"/>
          <p14:tracePt t="20059" x="9678988" y="4289425"/>
          <p14:tracePt t="20059" x="9678988" y="4294188"/>
          <p14:tracePt t="20060" x="9674225" y="4294188"/>
          <p14:tracePt t="20064" x="9667875" y="4300538"/>
          <p14:tracePt t="20066" x="9663113" y="4300538"/>
          <p14:tracePt t="20066" x="9663113" y="4305300"/>
          <p14:tracePt t="20068" x="9656763" y="4311650"/>
          <p14:tracePt t="20072" x="9652000" y="4316413"/>
          <p14:tracePt t="20075" x="9645650" y="4322763"/>
          <p14:tracePt t="20078" x="9645650" y="4329113"/>
          <p14:tracePt t="20079" x="9639300" y="4329113"/>
          <p14:tracePt t="20080" x="9639300" y="4333875"/>
          <p14:tracePt t="20081" x="9634538" y="4333875"/>
          <p14:tracePt t="20083" x="9634538" y="4340225"/>
          <p14:tracePt t="20086" x="9628188" y="4340225"/>
          <p14:tracePt t="20087" x="9628188" y="4344988"/>
          <p14:tracePt t="20090" x="9628188" y="4351338"/>
          <p14:tracePt t="20091" x="9623425" y="4351338"/>
          <p14:tracePt t="20093" x="9623425" y="4356100"/>
          <p14:tracePt t="20095" x="9623425" y="4362450"/>
          <p14:tracePt t="20096" x="9617075" y="4362450"/>
          <p14:tracePt t="20098" x="9612313" y="4367213"/>
          <p14:tracePt t="20101" x="9612313" y="4373563"/>
          <p14:tracePt t="20101" x="9612313" y="4378325"/>
          <p14:tracePt t="20103" x="9605963" y="4378325"/>
          <p14:tracePt t="20105" x="9605963" y="4384675"/>
          <p14:tracePt t="20108" x="9605963" y="4391025"/>
          <p14:tracePt t="20108" x="9601200" y="4391025"/>
          <p14:tracePt t="20110" x="9601200" y="4395788"/>
          <p14:tracePt t="20112" x="9601200" y="4402138"/>
          <p14:tracePt t="20114" x="9594850" y="4402138"/>
          <p14:tracePt t="20115" x="9594850" y="4406900"/>
          <p14:tracePt t="20116" x="9590088" y="4406900"/>
          <p14:tracePt t="20117" x="9590088" y="4413250"/>
          <p14:tracePt t="20121" x="9590088" y="4418013"/>
          <p14:tracePt t="20121" x="9590088" y="4424363"/>
          <p14:tracePt t="20124" x="9583738" y="4424363"/>
          <p14:tracePt t="20124" x="9583738" y="4429125"/>
          <p14:tracePt t="20128" x="9583738" y="4435475"/>
          <p14:tracePt t="20129" x="9578975" y="4435475"/>
          <p14:tracePt t="20131" x="9578975" y="4446588"/>
          <p14:tracePt t="20134" x="9578975" y="4451350"/>
          <p14:tracePt t="20137" x="9572625" y="4457700"/>
          <p14:tracePt t="20140" x="9572625" y="4464050"/>
          <p14:tracePt t="20141" x="9572625" y="4468813"/>
          <p14:tracePt t="20142" x="9566275" y="4468813"/>
          <p14:tracePt t="20143" x="9566275" y="4475163"/>
          <p14:tracePt t="20146" x="9566275" y="4479925"/>
          <p14:tracePt t="20149" x="9566275" y="4486275"/>
          <p14:tracePt t="20150" x="9566275" y="4491038"/>
          <p14:tracePt t="20151" x="9561513" y="4491038"/>
          <p14:tracePt t="20151" x="9561513" y="4497388"/>
          <p14:tracePt t="20155" x="9561513" y="4502150"/>
          <p14:tracePt t="20158" x="9561513" y="4508500"/>
          <p14:tracePt t="20160" x="9561513" y="4513263"/>
          <p14:tracePt t="20162" x="9561513" y="4519613"/>
          <p14:tracePt t="20165" x="9561513" y="4524375"/>
          <p14:tracePt t="20168" x="9561513" y="4530725"/>
          <p14:tracePt t="20170" x="9561513" y="4537075"/>
          <p14:tracePt t="20172" x="9561513" y="4541838"/>
          <p14:tracePt t="20175" x="9561513" y="4548188"/>
          <p14:tracePt t="20177" x="9561513" y="4552950"/>
          <p14:tracePt t="20180" x="9561513" y="4559300"/>
          <p14:tracePt t="20183" x="9561513" y="4564063"/>
          <p14:tracePt t="20184" x="9561513" y="4570413"/>
          <p14:tracePt t="20187" x="9561513" y="4575175"/>
          <p14:tracePt t="20188" x="9566275" y="4575175"/>
          <p14:tracePt t="20190" x="9566275" y="4581525"/>
          <p14:tracePt t="20191" x="9566275" y="4586288"/>
          <p14:tracePt t="20192" x="9572625" y="4586288"/>
          <p14:tracePt t="20194" x="9572625" y="4592638"/>
          <p14:tracePt t="20197" x="9578975" y="4598988"/>
          <p14:tracePt t="20200" x="9578975" y="4603750"/>
          <p14:tracePt t="20200" x="9583738" y="4610100"/>
          <p14:tracePt t="20204" x="9583738" y="4614863"/>
          <p14:tracePt t="20205" x="9590088" y="4614863"/>
          <p14:tracePt t="20205" x="9594850" y="4614863"/>
          <p14:tracePt t="20206" x="9594850" y="4621213"/>
          <p14:tracePt t="20210" x="9601200" y="4625975"/>
          <p14:tracePt t="20212" x="9601200" y="4632325"/>
          <p14:tracePt t="20213" x="9605963" y="4632325"/>
          <p14:tracePt t="20214" x="9605963" y="4637088"/>
          <p14:tracePt t="20216" x="9612313" y="4637088"/>
          <p14:tracePt t="20217" x="9617075" y="4637088"/>
          <p14:tracePt t="20218" x="9617075" y="4643438"/>
          <p14:tracePt t="20219" x="9623425" y="4643438"/>
          <p14:tracePt t="20221" x="9623425" y="4648200"/>
          <p14:tracePt t="20222" x="9628188" y="4654550"/>
          <p14:tracePt t="20224" x="9634538" y="4654550"/>
          <p14:tracePt t="20225" x="9639300" y="4654550"/>
          <p14:tracePt t="20226" x="9639300" y="4659313"/>
          <p14:tracePt t="20227" x="9645650" y="4659313"/>
          <p14:tracePt t="20229" x="9652000" y="4665663"/>
          <p14:tracePt t="20231" x="9656763" y="4665663"/>
          <p14:tracePt t="20232" x="9663113" y="4672013"/>
          <p14:tracePt t="20233" x="9667875" y="4672013"/>
          <p14:tracePt t="20233" x="9667875" y="4676775"/>
          <p14:tracePt t="20234" x="9674225" y="4676775"/>
          <p14:tracePt t="20236" x="9678988" y="4676775"/>
          <p14:tracePt t="20238" x="9685338" y="4683125"/>
          <p14:tracePt t="20238" x="9690100" y="4683125"/>
          <p14:tracePt t="20241" x="9701213" y="4687888"/>
          <p14:tracePt t="20242" x="9707563" y="4694238"/>
          <p14:tracePt t="20243" x="9713913" y="4694238"/>
          <p14:tracePt t="20245" x="9718675" y="4694238"/>
          <p14:tracePt t="20246" x="9725025" y="4694238"/>
          <p14:tracePt t="20247" x="9729788" y="4699000"/>
          <p14:tracePt t="20247" x="9736138" y="4699000"/>
          <p14:tracePt t="20248" x="9740900" y="4699000"/>
          <p14:tracePt t="20249" x="9747250" y="4699000"/>
          <p14:tracePt t="20250" x="9752013" y="4705350"/>
          <p14:tracePt t="20252" x="9758363" y="4710113"/>
          <p14:tracePt t="20253" x="9763125" y="4710113"/>
          <p14:tracePt t="20254" x="9769475" y="4710113"/>
          <p14:tracePt t="20255" x="9774238" y="4710113"/>
          <p14:tracePt t="20257" x="9780588" y="4716463"/>
          <p14:tracePt t="20258" x="9786938" y="4716463"/>
          <p14:tracePt t="20260" x="9802813" y="4721225"/>
          <p14:tracePt t="20261" x="9809163" y="4721225"/>
          <p14:tracePt t="20262" x="9813925" y="4721225"/>
          <p14:tracePt t="20263" x="9820275" y="4727575"/>
          <p14:tracePt t="20264" x="9825038" y="4727575"/>
          <p14:tracePt t="20266" x="9836150" y="4727575"/>
          <p14:tracePt t="20267" x="9847263" y="4727575"/>
          <p14:tracePt t="20268" x="9847263" y="4733925"/>
          <p14:tracePt t="20269" x="9859963" y="4733925"/>
          <p14:tracePt t="20269" x="9864725" y="4733925"/>
          <p14:tracePt t="20272" x="9871075" y="4733925"/>
          <p14:tracePt t="20273" x="9875838" y="4733925"/>
          <p14:tracePt t="20274" x="9886950" y="4738688"/>
          <p14:tracePt t="20274" x="9898063" y="4738688"/>
          <p14:tracePt t="20275" x="9904413" y="4738688"/>
          <p14:tracePt t="20276" x="9909175" y="4745038"/>
          <p14:tracePt t="20278" x="9915525" y="4745038"/>
          <p14:tracePt t="20280" x="9932988" y="4745038"/>
          <p14:tracePt t="20281" x="9937750" y="4745038"/>
          <p14:tracePt t="20282" x="9944100" y="4745038"/>
          <p14:tracePt t="20282" x="9948863" y="4745038"/>
          <p14:tracePt t="20284" x="9955213" y="4749800"/>
          <p14:tracePt t="20284" x="9966325" y="4749800"/>
          <p14:tracePt t="20286" x="9971088" y="4749800"/>
          <p14:tracePt t="20287" x="9977438" y="4749800"/>
          <p14:tracePt t="20288" x="9982200" y="4756150"/>
          <p14:tracePt t="20289" x="9994900" y="4756150"/>
          <p14:tracePt t="20290" x="10006013" y="4756150"/>
          <p14:tracePt t="20292" x="10021888" y="4756150"/>
          <p14:tracePt t="20293" x="10028238" y="4756150"/>
          <p14:tracePt t="20295" x="10044113" y="4756150"/>
          <p14:tracePt t="20296" x="10055225" y="4756150"/>
          <p14:tracePt t="20296" x="10061575" y="4760913"/>
          <p14:tracePt t="20298" x="10067925" y="4760913"/>
          <p14:tracePt t="20298" x="10079038" y="4760913"/>
          <p14:tracePt t="20300" x="10090150" y="4760913"/>
          <p14:tracePt t="20302" x="10101263" y="4767263"/>
          <p14:tracePt t="20303" x="10106025" y="4767263"/>
          <p14:tracePt t="20304" x="10112375" y="4767263"/>
          <p14:tracePt t="20305" x="10123488" y="4767263"/>
          <p14:tracePt t="20306" x="10129838" y="4767263"/>
          <p14:tracePt t="20307" x="10134600" y="4767263"/>
          <p14:tracePt t="20308" x="10145713" y="4767263"/>
          <p14:tracePt t="20309" x="10163175" y="4767263"/>
          <p14:tracePt t="20310" x="10167938" y="4767263"/>
          <p14:tracePt t="20311" x="10174288" y="4767263"/>
          <p14:tracePt t="20312" x="10185400" y="4767263"/>
          <p14:tracePt t="20313" x="10196513" y="4772025"/>
          <p14:tracePt t="20315" x="10207625" y="4772025"/>
          <p14:tracePt t="20316" x="10218738" y="4772025"/>
          <p14:tracePt t="20317" x="10225088" y="4772025"/>
          <p14:tracePt t="20318" x="10240963" y="4772025"/>
          <p14:tracePt t="20319" x="10247313" y="4778375"/>
          <p14:tracePt t="20319" x="10258425" y="4778375"/>
          <p14:tracePt t="20320" x="10269538" y="4778375"/>
          <p14:tracePt t="20323" x="10280650" y="4778375"/>
          <p14:tracePt t="20323" x="10287000" y="4778375"/>
          <p14:tracePt t="20324" x="10291763" y="4778375"/>
          <p14:tracePt t="20325" x="10302875" y="4778375"/>
          <p14:tracePt t="20326" x="10320338" y="4783138"/>
          <p14:tracePt t="20329" x="10337800" y="4783138"/>
          <p14:tracePt t="20330" x="10342563" y="4783138"/>
          <p14:tracePt t="20330" x="10348913" y="4783138"/>
          <p14:tracePt t="20332" x="10360025" y="4783138"/>
          <p14:tracePt t="20332" x="10375900" y="4783138"/>
          <p14:tracePt t="20333" x="10382250" y="4783138"/>
          <p14:tracePt t="20335" x="10387013" y="4783138"/>
          <p14:tracePt t="20335" x="10398125" y="4783138"/>
          <p14:tracePt t="20336" x="10404475" y="4783138"/>
          <p14:tracePt t="20337" x="10415588" y="4783138"/>
          <p14:tracePt t="20338" x="10426700" y="4783138"/>
          <p14:tracePt t="20339" x="10437813" y="4783138"/>
          <p14:tracePt t="20340" x="10444163" y="4789488"/>
          <p14:tracePt t="20343" x="10460038" y="4789488"/>
          <p14:tracePt t="20344" x="10477500" y="4789488"/>
          <p14:tracePt t="20345" x="10483850" y="4789488"/>
          <p14:tracePt t="20345" x="10488613" y="4789488"/>
          <p14:tracePt t="20347" x="10499725" y="4789488"/>
          <p14:tracePt t="20347" x="10506075" y="4789488"/>
          <p14:tracePt t="20349" x="10517188" y="4789488"/>
          <p14:tracePt t="20350" x="10528300" y="4794250"/>
          <p14:tracePt t="20351" x="10539413" y="4794250"/>
          <p14:tracePt t="20352" x="10545763" y="4794250"/>
          <p14:tracePt t="20352" x="10556875" y="4794250"/>
          <p14:tracePt t="20353" x="10561638" y="4794250"/>
          <p14:tracePt t="20355" x="10572750" y="4794250"/>
          <p14:tracePt t="20356" x="10579100" y="4794250"/>
          <p14:tracePt t="20357" x="10594975" y="4794250"/>
          <p14:tracePt t="20358" x="10601325" y="4794250"/>
          <p14:tracePt t="20359" x="10606088" y="4794250"/>
          <p14:tracePt t="20360" x="10623550" y="4794250"/>
          <p14:tracePt t="20361" x="10629900" y="4794250"/>
          <p14:tracePt t="20362" x="10641013" y="4794250"/>
          <p14:tracePt t="20364" x="10656888" y="4794250"/>
          <p14:tracePt t="20365" x="10668000" y="4794250"/>
          <p14:tracePt t="20366" x="10674350" y="4794250"/>
          <p14:tracePt t="20367" x="10691813" y="4794250"/>
          <p14:tracePt t="20368" x="10696575" y="4794250"/>
          <p14:tracePt t="20369" x="10702925" y="4794250"/>
          <p14:tracePt t="20370" x="10718800" y="4794250"/>
          <p14:tracePt t="20371" x="10725150" y="4794250"/>
          <p14:tracePt t="20371" x="10736263" y="4794250"/>
          <p14:tracePt t="20372" x="10747375" y="4794250"/>
          <p14:tracePt t="20374" x="10764838" y="4794250"/>
          <p14:tracePt t="20376" x="10775950" y="4794250"/>
          <p14:tracePt t="20377" x="10780713" y="4794250"/>
          <p14:tracePt t="20378" x="10791825" y="4794250"/>
          <p14:tracePt t="20379" x="10809288" y="4794250"/>
          <p14:tracePt t="20379" x="10815638" y="4794250"/>
          <p14:tracePt t="20381" x="10826750" y="4794250"/>
          <p14:tracePt t="20382" x="10831513" y="4794250"/>
          <p14:tracePt t="20383" x="10837863" y="4794250"/>
          <p14:tracePt t="20384" x="10848975" y="4794250"/>
          <p14:tracePt t="20385" x="10860088" y="4794250"/>
          <p14:tracePt t="20386" x="10871200" y="4794250"/>
          <p14:tracePt t="20387" x="10875963" y="4794250"/>
          <p14:tracePt t="20388" x="10888663" y="4794250"/>
          <p14:tracePt t="20389" x="10893425" y="4794250"/>
          <p14:tracePt t="20390" x="10904538" y="4794250"/>
          <p14:tracePt t="20391" x="10910888" y="4794250"/>
          <p14:tracePt t="20392" x="10922000" y="4794250"/>
          <p14:tracePt t="20393" x="10937875" y="4794250"/>
          <p14:tracePt t="20393" x="10944225" y="4794250"/>
          <p14:tracePt t="20394" x="10955338" y="4794250"/>
          <p14:tracePt t="20396" x="10961688" y="4794250"/>
          <p14:tracePt t="20397" x="10966450" y="4794250"/>
          <p14:tracePt t="20398" x="10977563" y="4794250"/>
          <p14:tracePt t="20399" x="10988675" y="4794250"/>
          <p14:tracePt t="20401" x="10999788" y="4794250"/>
          <p14:tracePt t="20402" x="11010900" y="4794250"/>
          <p14:tracePt t="20404" x="11023600" y="4794250"/>
          <p14:tracePt t="20405" x="11039475" y="4789488"/>
          <p14:tracePt t="20406" x="11045825" y="4789488"/>
          <p14:tracePt t="20407" x="11050588" y="4789488"/>
          <p14:tracePt t="20408" x="11061700" y="4789488"/>
          <p14:tracePt t="20409" x="11068050" y="4789488"/>
          <p14:tracePt t="20410" x="11072813" y="4789488"/>
          <p14:tracePt t="20412" x="11096625" y="4783138"/>
          <p14:tracePt t="20413" x="11101388" y="4783138"/>
          <p14:tracePt t="20414" x="11107738" y="4783138"/>
          <p14:tracePt t="20415" x="11118850" y="4778375"/>
          <p14:tracePt t="20416" x="11123613" y="4778375"/>
          <p14:tracePt t="20417" x="11129963" y="4778375"/>
          <p14:tracePt t="20418" x="11141075" y="4778375"/>
          <p14:tracePt t="20419" x="11145838" y="4778375"/>
          <p14:tracePt t="20420" x="11156950" y="4772025"/>
          <p14:tracePt t="20421" x="11169650" y="4767263"/>
          <p14:tracePt t="20422" x="11174413" y="4767263"/>
          <p14:tracePt t="20423" x="11180763" y="4767263"/>
          <p14:tracePt t="20425" x="11196638" y="4767263"/>
          <p14:tracePt t="20427" x="11202988" y="4760913"/>
          <p14:tracePt t="20428" x="11214100" y="4760913"/>
          <p14:tracePt t="20428" x="11218863" y="4756150"/>
          <p14:tracePt t="20429" x="11225213" y="4756150"/>
          <p14:tracePt t="20432" x="11236325" y="4756150"/>
          <p14:tracePt t="20432" x="11242675" y="4756150"/>
          <p14:tracePt t="20433" x="11247438" y="4749800"/>
          <p14:tracePt t="20434" x="11258550" y="4745038"/>
          <p14:tracePt t="20435" x="11264900" y="4745038"/>
          <p14:tracePt t="20436" x="11269663" y="4745038"/>
          <p14:tracePt t="20437" x="11276013" y="4745038"/>
          <p14:tracePt t="20439" x="11280775" y="4738688"/>
          <p14:tracePt t="20440" x="11287125" y="4738688"/>
          <p14:tracePt t="20440" x="11291888" y="4733925"/>
          <p14:tracePt t="20441" x="11304588" y="4733925"/>
          <p14:tracePt t="20442" x="11309350" y="4733925"/>
          <p14:tracePt t="20443" x="11315700" y="4733925"/>
          <p14:tracePt t="20444" x="11320463" y="4727575"/>
          <p14:tracePt t="20447" x="11326813" y="4727575"/>
          <p14:tracePt t="20448" x="11337925" y="4721225"/>
          <p14:tracePt t="20449" x="11342688" y="4721225"/>
          <p14:tracePt t="20450" x="11349038" y="4716463"/>
          <p14:tracePt t="20451" x="11353800" y="4716463"/>
          <p14:tracePt t="20453" x="11360150" y="4716463"/>
          <p14:tracePt t="20454" x="11371263" y="4710113"/>
          <p14:tracePt t="20455" x="11371263" y="4705350"/>
          <p14:tracePt t="20456" x="11377613" y="4705350"/>
          <p14:tracePt t="20458" x="11388725" y="4705350"/>
          <p14:tracePt t="20460" x="11399838" y="4699000"/>
          <p14:tracePt t="20462" x="11410950" y="4699000"/>
          <p14:tracePt t="20462" x="11410950" y="4694238"/>
          <p14:tracePt t="20463" x="11415713" y="4687888"/>
          <p14:tracePt t="20464" x="11426825" y="4687888"/>
          <p14:tracePt t="20467" x="11433175" y="4683125"/>
          <p14:tracePt t="20469" x="11439525" y="4683125"/>
          <p14:tracePt t="20470" x="11444288" y="4676775"/>
          <p14:tracePt t="20472" x="11450638" y="4676775"/>
          <p14:tracePt t="20472" x="11450638" y="4672013"/>
          <p14:tracePt t="20474" x="11455400" y="4672013"/>
          <p14:tracePt t="20475" x="11461750" y="4672013"/>
          <p14:tracePt t="20475" x="11466513" y="4672013"/>
          <p14:tracePt t="20477" x="11466513" y="4665663"/>
          <p14:tracePt t="20477" x="11472863" y="4665663"/>
          <p14:tracePt t="20478" x="11472863" y="4659313"/>
          <p14:tracePt t="20480" x="11477625" y="4659313"/>
          <p14:tracePt t="20482" x="11483975" y="4659313"/>
          <p14:tracePt t="20483" x="11488738" y="4654550"/>
          <p14:tracePt t="20484" x="11495088" y="4654550"/>
          <p14:tracePt t="20485" x="11495088" y="4648200"/>
          <p14:tracePt t="20487" x="11499850" y="4643438"/>
          <p14:tracePt t="20489" x="11506200" y="4643438"/>
          <p14:tracePt t="20491" x="11512550" y="4637088"/>
          <p14:tracePt t="20494" x="11517313" y="4632325"/>
          <p14:tracePt t="20496" x="11523663" y="4632325"/>
          <p14:tracePt t="20497" x="11523663" y="4625975"/>
          <p14:tracePt t="20499" x="11528425" y="4621213"/>
          <p14:tracePt t="20502" x="11528425" y="4614863"/>
          <p14:tracePt t="20503" x="11534775" y="4614863"/>
          <p14:tracePt t="20504" x="11539538" y="4614863"/>
          <p14:tracePt t="20505" x="11539538" y="4610100"/>
          <p14:tracePt t="20508" x="11545888" y="4603750"/>
          <p14:tracePt t="20510" x="11545888" y="4598988"/>
          <p14:tracePt t="20513" x="11550650" y="4592638"/>
          <p14:tracePt t="20517" x="11550650" y="4586288"/>
          <p14:tracePt t="20519" x="11557000" y="4581525"/>
          <p14:tracePt t="20522" x="11557000" y="4575175"/>
          <p14:tracePt t="20522" x="11561763" y="4575175"/>
          <p14:tracePt t="20524" x="11561763" y="4570413"/>
          <p14:tracePt t="20527" x="11561763" y="4564063"/>
          <p14:tracePt t="20531" x="11568113" y="4559300"/>
          <p14:tracePt t="20533" x="11568113" y="4552950"/>
          <p14:tracePt t="20536" x="11568113" y="4548188"/>
          <p14:tracePt t="20539" x="11568113" y="4541838"/>
          <p14:tracePt t="20542" x="11568113" y="4537075"/>
          <p14:tracePt t="20544" x="11568113" y="4530725"/>
          <p14:tracePt t="20547" x="11568113" y="4524375"/>
          <p14:tracePt t="20549" x="11574463" y="4524375"/>
          <p14:tracePt t="20550" x="11574463" y="4519613"/>
          <p14:tracePt t="20553" x="11574463" y="4513263"/>
          <p14:tracePt t="20554" x="11574463" y="4508500"/>
          <p14:tracePt t="20558" x="11574463" y="4502150"/>
          <p14:tracePt t="20561" x="11574463" y="4497388"/>
          <p14:tracePt t="20564" x="11574463" y="4491038"/>
          <p14:tracePt t="20565" x="11574463" y="4486275"/>
          <p14:tracePt t="20566" x="11574463" y="4479925"/>
          <p14:tracePt t="20570" x="11574463" y="4475163"/>
          <p14:tracePt t="20573" x="11574463" y="4468813"/>
          <p14:tracePt t="20575" x="11574463" y="4464050"/>
          <p14:tracePt t="20577" x="11574463" y="4457700"/>
          <p14:tracePt t="20579" x="11574463" y="4451350"/>
          <p14:tracePt t="20582" x="11574463" y="4446588"/>
          <p14:tracePt t="20583" x="11574463" y="4440238"/>
          <p14:tracePt t="20586" x="11574463" y="4435475"/>
          <p14:tracePt t="20587" x="11568113" y="4435475"/>
          <p14:tracePt t="20589" x="11568113" y="4429125"/>
          <p14:tracePt t="20593" x="11568113" y="4418013"/>
          <p14:tracePt t="20594" x="11561763" y="4418013"/>
          <p14:tracePt t="20595" x="11561763" y="4413250"/>
          <p14:tracePt t="20597" x="11557000" y="4413250"/>
          <p14:tracePt t="20598" x="11557000" y="4406900"/>
          <p14:tracePt t="20600" x="11557000" y="4402138"/>
          <p14:tracePt t="20601" x="11557000" y="4395788"/>
          <p14:tracePt t="20602" x="11550650" y="4395788"/>
          <p14:tracePt t="20603" x="11550650" y="4391025"/>
          <p14:tracePt t="20604" x="11545888" y="4391025"/>
          <p14:tracePt t="20606" x="11545888" y="4384675"/>
          <p14:tracePt t="20607" x="11545888" y="4378325"/>
          <p14:tracePt t="20608" x="11539538" y="4378325"/>
          <p14:tracePt t="20611" x="11534775" y="4373563"/>
          <p14:tracePt t="20611" x="11534775" y="4367213"/>
          <p14:tracePt t="20613" x="11528425" y="4367213"/>
          <p14:tracePt t="20614" x="11528425" y="4362450"/>
          <p14:tracePt t="20615" x="11523663" y="4362450"/>
          <p14:tracePt t="20616" x="11523663" y="4356100"/>
          <p14:tracePt t="20619" x="11517313" y="4351338"/>
          <p14:tracePt t="20621" x="11517313" y="4344988"/>
          <p14:tracePt t="20621" x="11512550" y="4344988"/>
          <p14:tracePt t="20622" x="11506200" y="4340225"/>
          <p14:tracePt t="20624" x="11499850" y="4340225"/>
          <p14:tracePt t="20625" x="11499850" y="4333875"/>
          <p14:tracePt t="20627" x="11495088" y="4333875"/>
          <p14:tracePt t="20628" x="11495088" y="4329113"/>
          <p14:tracePt t="20629" x="11488738" y="4322763"/>
          <p14:tracePt t="20629" x="11483975" y="4322763"/>
          <p14:tracePt t="20632" x="11477625" y="4316413"/>
          <p14:tracePt t="20634" x="11472863" y="4316413"/>
          <p14:tracePt t="20635" x="11472863" y="4311650"/>
          <p14:tracePt t="20636" x="11466513" y="4311650"/>
          <p14:tracePt t="20637" x="11461750" y="4305300"/>
          <p14:tracePt t="20638" x="11455400" y="4305300"/>
          <p14:tracePt t="20639" x="11455400" y="4300538"/>
          <p14:tracePt t="20640" x="11450638" y="4300538"/>
          <p14:tracePt t="20641" x="11444288" y="4300538"/>
          <p14:tracePt t="20642" x="11444288" y="4294188"/>
          <p14:tracePt t="20642" x="11439525" y="4294188"/>
          <p14:tracePt t="20643" x="11433175" y="4289425"/>
          <p14:tracePt t="20644" x="11426825" y="4289425"/>
          <p14:tracePt t="20645" x="11426825" y="4283075"/>
          <p14:tracePt t="20648" x="11415713" y="4283075"/>
          <p14:tracePt t="20649" x="11410950" y="4278313"/>
          <p14:tracePt t="20651" x="11404600" y="4278313"/>
          <p14:tracePt t="20652" x="11393488" y="4271963"/>
          <p14:tracePt t="20652" x="11393488" y="4267200"/>
          <p14:tracePt t="20654" x="11388725" y="4267200"/>
          <p14:tracePt t="20656" x="11382375" y="4267200"/>
          <p14:tracePt t="20656" x="11371263" y="4260850"/>
          <p14:tracePt t="20657" x="11366500" y="4260850"/>
          <p14:tracePt t="20659" x="11360150" y="4260850"/>
          <p14:tracePt t="20662" x="11349038" y="4249738"/>
          <p14:tracePt t="20664" x="11337925" y="4249738"/>
          <p14:tracePt t="20664" x="11331575" y="4243388"/>
          <p14:tracePt t="20665" x="11326813" y="4243388"/>
          <p14:tracePt t="20666" x="11315700" y="4238625"/>
          <p14:tracePt t="20668" x="11309350" y="4238625"/>
          <p14:tracePt t="20669" x="11304588" y="4238625"/>
          <p14:tracePt t="20671" x="11298238" y="4238625"/>
          <p14:tracePt t="20672" x="11287125" y="4232275"/>
          <p14:tracePt t="20673" x="11280775" y="4232275"/>
          <p14:tracePt t="20674" x="11276013" y="4227513"/>
          <p14:tracePt t="20676" x="11269663" y="4227513"/>
          <p14:tracePt t="20677" x="11258550" y="4227513"/>
          <p14:tracePt t="20678" x="11258550" y="4221163"/>
          <p14:tracePt t="20679" x="11247438" y="4221163"/>
          <p14:tracePt t="20680" x="11242675" y="4221163"/>
          <p14:tracePt t="20681" x="11236325" y="4221163"/>
          <p14:tracePt t="20682" x="11231563" y="4221163"/>
          <p14:tracePt t="20683" x="11218863" y="4216400"/>
          <p14:tracePt t="20684" x="11207750" y="4216400"/>
          <p14:tracePt t="20685" x="11207750" y="4210050"/>
          <p14:tracePt t="20686" x="11202988" y="4210050"/>
          <p14:tracePt t="20687" x="11185525" y="4210050"/>
          <p14:tracePt t="20689" x="11180763" y="4210050"/>
          <p14:tracePt t="20690" x="11169650" y="4210050"/>
          <p14:tracePt t="20691" x="11156950" y="4205288"/>
          <p14:tracePt t="20692" x="11141075" y="4205288"/>
          <p14:tracePt t="20693" x="11134725" y="4198938"/>
          <p14:tracePt t="20694" x="11129963" y="4198938"/>
          <p14:tracePt t="20696" x="11118850" y="4198938"/>
          <p14:tracePt t="20697" x="11107738" y="4198938"/>
          <p14:tracePt t="20698" x="11101388" y="4198938"/>
          <p14:tracePt t="20698" x="11096625" y="4198938"/>
          <p14:tracePt t="20700" x="11083925" y="4198938"/>
          <p14:tracePt t="20700" x="11079163" y="4194175"/>
          <p14:tracePt t="20701" x="11072813" y="4194175"/>
          <p14:tracePt t="20703" x="11068050" y="4194175"/>
          <p14:tracePt t="20703" x="11050588" y="4194175"/>
          <p14:tracePt t="20704" x="11045825" y="4194175"/>
          <p14:tracePt t="20705" x="11045825" y="4187825"/>
          <p14:tracePt t="20706" x="11034713" y="4187825"/>
          <p14:tracePt t="20707" x="11017250" y="4187825"/>
          <p14:tracePt t="20708" x="11006138" y="4187825"/>
          <p14:tracePt t="20711" x="10995025" y="4187825"/>
          <p14:tracePt t="20712" x="10983913" y="4187825"/>
          <p14:tracePt t="20713" x="10972800" y="4187825"/>
          <p14:tracePt t="20713" x="10961688" y="4187825"/>
          <p14:tracePt t="20716" x="10948988" y="4187825"/>
          <p14:tracePt t="20717" x="10937875" y="4187825"/>
          <p14:tracePt t="20718" x="10933113" y="4187825"/>
          <p14:tracePt t="20719" x="10915650" y="4181475"/>
          <p14:tracePt t="20720" x="10904538" y="4181475"/>
          <p14:tracePt t="20720" x="10893425" y="4181475"/>
          <p14:tracePt t="20723" x="10882313" y="4181475"/>
          <p14:tracePt t="20724" x="10864850" y="4181475"/>
          <p14:tracePt t="20725" x="10853738" y="4181475"/>
          <p14:tracePt t="20726" x="10848975" y="4181475"/>
          <p14:tracePt t="20727" x="10837863" y="4181475"/>
          <p14:tracePt t="20728" x="10831513" y="4181475"/>
          <p14:tracePt t="20729" x="10820400" y="4181475"/>
          <p14:tracePt t="20730" x="10809288" y="4181475"/>
          <p14:tracePt t="20732" x="10780713" y="4181475"/>
          <p14:tracePt t="20733" x="10775950" y="4181475"/>
          <p14:tracePt t="20734" x="10764838" y="4181475"/>
          <p14:tracePt t="20735" x="10758488" y="4181475"/>
          <p14:tracePt t="20736" x="10747375" y="4181475"/>
          <p14:tracePt t="20737" x="10736263" y="4181475"/>
          <p14:tracePt t="20738" x="10725150" y="4181475"/>
          <p14:tracePt t="20738" x="10714038" y="4181475"/>
          <p14:tracePt t="20739" x="10702925" y="4181475"/>
          <p14:tracePt t="20741" x="10691813" y="4181475"/>
          <p14:tracePt t="20741" x="10680700" y="4181475"/>
          <p14:tracePt t="20742" x="10663238" y="4181475"/>
          <p14:tracePt t="20745" x="10652125" y="4181475"/>
          <p14:tracePt t="20746" x="10641013" y="4181475"/>
          <p14:tracePt t="20747" x="10629900" y="4181475"/>
          <p14:tracePt t="20748" x="10612438" y="4181475"/>
          <p14:tracePt t="20749" x="10601325" y="4181475"/>
          <p14:tracePt t="20750" x="10590213" y="4181475"/>
          <p14:tracePt t="20751" x="10583863" y="4181475"/>
          <p14:tracePt t="20752" x="10572750" y="4181475"/>
          <p14:tracePt t="20753" x="10561638" y="4181475"/>
          <p14:tracePt t="20754" x="10545763" y="4181475"/>
          <p14:tracePt t="20755" x="10539413" y="4181475"/>
          <p14:tracePt t="20756" x="10528300" y="4181475"/>
          <p14:tracePt t="20757" x="10517188" y="4181475"/>
          <p14:tracePt t="20758" x="10506075" y="4181475"/>
          <p14:tracePt t="20760" x="10483850" y="4181475"/>
          <p14:tracePt t="20761" x="10466388" y="4181475"/>
          <p14:tracePt t="20762" x="10460038" y="4181475"/>
          <p14:tracePt t="20762" x="10448925" y="4181475"/>
          <p14:tracePt t="20764" x="10433050" y="4181475"/>
          <p14:tracePt t="20765" x="10426700" y="4181475"/>
          <p14:tracePt t="20766" x="10421938" y="4181475"/>
          <p14:tracePt t="20767" x="10404475" y="4181475"/>
          <p14:tracePt t="20768" x="10393363" y="4181475"/>
          <p14:tracePt t="20769" x="10382250" y="4181475"/>
          <p14:tracePt t="20769" x="10371138" y="4181475"/>
          <p14:tracePt t="20771" x="10360025" y="4181475"/>
          <p14:tracePt t="20772" x="10353675" y="4181475"/>
          <p14:tracePt t="20773" x="10337800" y="4181475"/>
          <p14:tracePt t="20774" x="10325100" y="4181475"/>
          <p14:tracePt t="20775" x="10320338" y="4181475"/>
          <p14:tracePt t="20776" x="10309225" y="4181475"/>
          <p14:tracePt t="20777" x="10298113" y="4181475"/>
          <p14:tracePt t="20778" x="10287000" y="4181475"/>
          <p14:tracePt t="20780" x="10264775" y="4181475"/>
          <p14:tracePt t="20781" x="10252075" y="4181475"/>
          <p14:tracePt t="20782" x="10247313" y="4181475"/>
          <p14:tracePt t="20783" x="10229850" y="4181475"/>
          <p14:tracePt t="20784" x="10218738" y="4181475"/>
          <p14:tracePt t="20785" x="10213975" y="4181475"/>
          <p14:tracePt t="20786" x="10196513" y="4181475"/>
          <p14:tracePt t="20787" x="10190163" y="4181475"/>
          <p14:tracePt t="20787" x="10179050" y="4187825"/>
          <p14:tracePt t="20788" x="10167938" y="4187825"/>
          <p14:tracePt t="20790" x="10156825" y="4187825"/>
          <p14:tracePt t="20791" x="10152063" y="4187825"/>
          <p14:tracePt t="20792" x="10134600" y="4187825"/>
          <p14:tracePt t="20794" x="10112375" y="4194175"/>
          <p14:tracePt t="20794" x="10106025" y="4194175"/>
          <p14:tracePt t="20795" x="10090150" y="4194175"/>
          <p14:tracePt t="20796" x="10083800" y="4194175"/>
          <p14:tracePt t="20797" x="10079038" y="4194175"/>
          <p14:tracePt t="20798" x="10061575" y="4198938"/>
          <p14:tracePt t="20800" x="10050463" y="4198938"/>
          <p14:tracePt t="20801" x="10044113" y="4198938"/>
          <p14:tracePt t="20801" x="10039350" y="4198938"/>
          <p14:tracePt t="20802" x="10021888" y="4198938"/>
          <p14:tracePt t="20803" x="10010775" y="4198938"/>
          <p14:tracePt t="20804" x="10006013" y="4198938"/>
          <p14:tracePt t="20805" x="9988550" y="4198938"/>
          <p14:tracePt t="20807" x="9988550" y="4205288"/>
          <p14:tracePt t="20808" x="9971088" y="4205288"/>
          <p14:tracePt t="20808" x="9959975" y="4205288"/>
          <p14:tracePt t="20810" x="9955213" y="4210050"/>
          <p14:tracePt t="20811" x="9937750" y="4210050"/>
          <p14:tracePt t="20812" x="9926638" y="4210050"/>
          <p14:tracePt t="20815" x="9915525" y="4210050"/>
          <p14:tracePt t="20816" x="9904413" y="4216400"/>
          <p14:tracePt t="20817" x="9893300" y="4216400"/>
          <p14:tracePt t="20819" x="9875838" y="4221163"/>
          <p14:tracePt t="20820" x="9871075" y="4221163"/>
          <p14:tracePt t="20821" x="9864725" y="4221163"/>
          <p14:tracePt t="20822" x="9853613" y="4221163"/>
          <p14:tracePt t="20824" x="9842500" y="4221163"/>
          <p14:tracePt t="20825" x="9831388" y="4227513"/>
          <p14:tracePt t="20825" x="9825038" y="4227513"/>
          <p14:tracePt t="20826" x="9820275" y="4232275"/>
          <p14:tracePt t="20828" x="9809163" y="4232275"/>
          <p14:tracePt t="20830" x="9802813" y="4232275"/>
          <p14:tracePt t="20830" x="9791700" y="4238625"/>
          <p14:tracePt t="20831" x="9786938" y="4238625"/>
          <p14:tracePt t="20832" x="9774238" y="4243388"/>
          <p14:tracePt t="20833" x="9769475" y="4243388"/>
          <p14:tracePt t="20837" x="9763125" y="4243388"/>
          <p14:tracePt t="20837" x="9752013" y="4243388"/>
          <p14:tracePt t="20839" x="9747250" y="4249738"/>
          <p14:tracePt t="20841" x="9740900" y="4249738"/>
          <p14:tracePt t="20842" x="9736138" y="4249738"/>
          <p14:tracePt t="20843" x="9725025" y="4256088"/>
          <p14:tracePt t="20845" x="9718675" y="4260850"/>
          <p14:tracePt t="20845" x="9713913" y="4260850"/>
          <p14:tracePt t="20846" x="9707563" y="4260850"/>
          <p14:tracePt t="20847" x="9707563" y="4267200"/>
          <p14:tracePt t="20849" x="9701213" y="4271963"/>
          <p14:tracePt t="20850" x="9696450" y="4271963"/>
          <p14:tracePt t="20851" x="9685338" y="4271963"/>
          <p14:tracePt t="20852" x="9685338" y="4278313"/>
          <p14:tracePt t="20853" x="9678988" y="4278313"/>
          <p14:tracePt t="20855" x="9674225" y="4283075"/>
          <p14:tracePt t="20857" x="9667875" y="4283075"/>
          <p14:tracePt t="20859" x="9663113" y="4289425"/>
          <p14:tracePt t="20861" x="9656763" y="4294188"/>
          <p14:tracePt t="20863" x="9652000" y="4294188"/>
          <p14:tracePt t="20864" x="9645650" y="4300538"/>
          <p14:tracePt t="20867" x="9639300" y="4305300"/>
          <p14:tracePt t="20869" x="9634538" y="4305300"/>
          <p14:tracePt t="20869" x="9634538" y="4311650"/>
          <p14:tracePt t="20871" x="9628188" y="4311650"/>
          <p14:tracePt t="20872" x="9623425" y="4316413"/>
          <p14:tracePt t="20875" x="9617075" y="4322763"/>
          <p14:tracePt t="20878" x="9612313" y="4329113"/>
          <p14:tracePt t="20881" x="9612313" y="4333875"/>
          <p14:tracePt t="20881" x="9605963" y="4333875"/>
          <p14:tracePt t="20883" x="9605963" y="4340225"/>
          <p14:tracePt t="20885" x="9601200" y="4344988"/>
          <p14:tracePt t="20887" x="9594850" y="4344988"/>
          <p14:tracePt t="20888" x="9594850" y="4351338"/>
          <p14:tracePt t="20891" x="9590088" y="4356100"/>
          <p14:tracePt t="20893" x="9590088" y="4362450"/>
          <p14:tracePt t="20894" x="9583738" y="4367213"/>
          <p14:tracePt t="20897" x="9578975" y="4373563"/>
          <p14:tracePt t="20900" x="9578975" y="4378325"/>
          <p14:tracePt t="20901" x="9578975" y="4384675"/>
          <p14:tracePt t="20903" x="9572625" y="4391025"/>
          <p14:tracePt t="20914" x="9566275" y="4418013"/>
          <p14:tracePt t="20915" x="9561513" y="4424363"/>
          <p14:tracePt t="20917" x="9561513" y="4429125"/>
          <p14:tracePt t="20918" x="9561513" y="4435475"/>
          <p14:tracePt t="20919" x="9555163" y="4435475"/>
          <p14:tracePt t="20919" x="9555163" y="4440238"/>
          <p14:tracePt t="20920" x="9555163" y="4446588"/>
          <p14:tracePt t="20923" x="9555163" y="4451350"/>
          <p14:tracePt t="20926" x="9555163" y="4457700"/>
          <p14:tracePt t="20927" x="9555163" y="4464050"/>
          <p14:tracePt t="20928" x="9555163" y="4468813"/>
          <p14:tracePt t="20929" x="9550400" y="4468813"/>
          <p14:tracePt t="20930" x="9550400" y="4475163"/>
          <p14:tracePt t="20932" x="9550400" y="4479925"/>
          <p14:tracePt t="20932" x="9550400" y="4486275"/>
          <p14:tracePt t="20933" x="9550400" y="4491038"/>
          <p14:tracePt t="20935" x="9550400" y="4497388"/>
          <p14:tracePt t="20938" x="9550400" y="4502150"/>
          <p14:tracePt t="20940" x="9550400" y="4508500"/>
          <p14:tracePt t="20941" x="9550400" y="4513263"/>
          <p14:tracePt t="20942" x="9550400" y="4519613"/>
          <p14:tracePt t="20943" x="9550400" y="4524375"/>
          <p14:tracePt t="20944" x="9550400" y="4530725"/>
          <p14:tracePt t="20947" x="9550400" y="4537075"/>
          <p14:tracePt t="20949" x="9550400" y="4541838"/>
          <p14:tracePt t="20951" x="9550400" y="4548188"/>
          <p14:tracePt t="20952" x="9550400" y="4552950"/>
          <p14:tracePt t="20953" x="9550400" y="4559300"/>
          <p14:tracePt t="20955" x="9550400" y="4564063"/>
          <p14:tracePt t="20955" x="9550400" y="4570413"/>
          <p14:tracePt t="20956" x="9550400" y="4575175"/>
          <p14:tracePt t="20958" x="9550400" y="4581525"/>
          <p14:tracePt t="20960" x="9550400" y="4586288"/>
          <p14:tracePt t="20961" x="9550400" y="4592638"/>
          <p14:tracePt t="20962" x="9550400" y="4598988"/>
          <p14:tracePt t="20965" x="9550400" y="4603750"/>
          <p14:tracePt t="20966" x="9550400" y="4610100"/>
          <p14:tracePt t="20967" x="9550400" y="4614863"/>
          <p14:tracePt t="20969" x="9550400" y="4621213"/>
          <p14:tracePt t="20970" x="9550400" y="4625975"/>
          <p14:tracePt t="20972" x="9550400" y="4632325"/>
          <p14:tracePt t="20974" x="9550400" y="4637088"/>
          <p14:tracePt t="20975" x="9550400" y="4643438"/>
          <p14:tracePt t="20976" x="9550400" y="4648200"/>
          <p14:tracePt t="20978" x="9550400" y="4654550"/>
          <p14:tracePt t="20979" x="9550400" y="4659313"/>
          <p14:tracePt t="20981" x="9555163" y="4665663"/>
          <p14:tracePt t="20983" x="9555163" y="4672013"/>
          <p14:tracePt t="20984" x="9555163" y="4676775"/>
          <p14:tracePt t="20986" x="9555163" y="4683125"/>
          <p14:tracePt t="20988" x="9561513" y="4687888"/>
          <p14:tracePt t="20990" x="9561513" y="4694238"/>
          <p14:tracePt t="20991" x="9561513" y="4699000"/>
          <p14:tracePt t="20993" x="9566275" y="4705350"/>
          <p14:tracePt t="20993" x="9566275" y="4710113"/>
          <p14:tracePt t="20995" x="9566275" y="4716463"/>
          <p14:tracePt t="20996" x="9566275" y="4721225"/>
          <p14:tracePt t="20998" x="9566275" y="4727575"/>
          <p14:tracePt t="20999" x="9572625" y="4727575"/>
          <p14:tracePt t="21000" x="9572625" y="4733925"/>
          <p14:tracePt t="21001" x="9578975" y="4738688"/>
          <p14:tracePt t="21003" x="9578975" y="4745038"/>
          <p14:tracePt t="21005" x="9578975" y="4749800"/>
          <p14:tracePt t="21006" x="9583738" y="4749800"/>
          <p14:tracePt t="21007" x="9583738" y="4760913"/>
          <p14:tracePt t="21009" x="9590088" y="4767263"/>
          <p14:tracePt t="21011" x="9590088" y="4772025"/>
          <p14:tracePt t="21012" x="9590088" y="4778375"/>
          <p14:tracePt t="21013" x="9594850" y="4778375"/>
          <p14:tracePt t="21013" x="9594850" y="4783138"/>
          <p14:tracePt t="21016" x="9601200" y="4789488"/>
          <p14:tracePt t="21019" x="9605963" y="4800600"/>
          <p14:tracePt t="21020" x="9605963" y="4806950"/>
          <p14:tracePt t="21023" x="9612313" y="4806950"/>
          <p14:tracePt t="21024" x="9612313" y="4811713"/>
          <p14:tracePt t="21025" x="9617075" y="4818063"/>
          <p14:tracePt t="21027" x="9617075" y="4822825"/>
          <p14:tracePt t="21031" x="9623425" y="4829175"/>
          <p14:tracePt t="21033" x="9623425" y="4833938"/>
          <p14:tracePt t="21036" x="9628188" y="4840288"/>
          <p14:tracePt t="21038" x="9628188" y="4845050"/>
          <p14:tracePt t="21039" x="9634538" y="4851400"/>
          <p14:tracePt t="21044" x="9639300" y="4856163"/>
          <p14:tracePt t="21047" x="9639300" y="4862513"/>
          <p14:tracePt t="21048" x="9645650" y="4862513"/>
          <p14:tracePt t="21049" x="9645650" y="4867275"/>
          <p14:tracePt t="21052" x="9645650" y="4873625"/>
          <p14:tracePt t="21053" x="9652000" y="4873625"/>
          <p14:tracePt t="21057" x="9652000" y="4879975"/>
          <p14:tracePt t="21058" x="9656763" y="4879975"/>
          <p14:tracePt t="21061" x="9656763" y="4884738"/>
          <p14:tracePt t="21061" x="9663113" y="4884738"/>
          <p14:tracePt t="21063" x="9663113" y="4891088"/>
          <p14:tracePt t="21065" x="9667875" y="4891088"/>
          <p14:tracePt t="21068" x="9667875" y="4895850"/>
          <p14:tracePt t="21068" x="9674225" y="4895850"/>
          <p14:tracePt t="21072" x="9674225" y="4902200"/>
          <p14:tracePt t="21074" x="9678988" y="4902200"/>
          <p14:tracePt t="21076" x="9685338" y="4906963"/>
          <p14:tracePt t="21079" x="9690100" y="4913313"/>
          <p14:tracePt t="21083" x="9696450" y="4913313"/>
          <p14:tracePt t="21085" x="9696450" y="4918075"/>
          <p14:tracePt t="21087" x="9701213" y="4918075"/>
          <p14:tracePt t="21091" x="9701213" y="4924425"/>
          <p14:tracePt t="21093" x="9707563" y="4924425"/>
          <p14:tracePt t="21094" x="9713913" y="4924425"/>
          <p14:tracePt t="21098" x="9713913" y="4929188"/>
          <p14:tracePt t="21099" x="9718675" y="4929188"/>
          <p14:tracePt t="21102" x="9718675" y="4935538"/>
          <p14:tracePt t="21104" x="9725025" y="4935538"/>
          <p14:tracePt t="21108" x="9729788" y="4935538"/>
          <p14:tracePt t="21110" x="9729788" y="4941888"/>
          <p14:tracePt t="21111" x="9736138" y="4941888"/>
          <p14:tracePt t="21115" x="9740900" y="4941888"/>
          <p14:tracePt t="21119" x="9740900" y="4946650"/>
          <p14:tracePt t="21121" x="9747250" y="4946650"/>
          <p14:tracePt t="21126" x="9752013" y="4946650"/>
          <p14:tracePt t="21129" x="9758363" y="4946650"/>
          <p14:tracePt t="21131" x="9758363" y="4953000"/>
          <p14:tracePt t="21134" x="9763125" y="4953000"/>
          <p14:tracePt t="21138" x="9763125" y="4957763"/>
          <p14:tracePt t="21140" x="9769475" y="4957763"/>
          <p14:tracePt t="21147" x="9774238" y="4957763"/>
          <p14:tracePt t="21151" x="9780588" y="4957763"/>
          <p14:tracePt t="21156" x="9780588" y="4964113"/>
          <p14:tracePt t="21158" x="9786938" y="4964113"/>
          <p14:tracePt t="21167" x="9791700" y="4964113"/>
          <p14:tracePt t="21176" x="9798050" y="4964113"/>
          <p14:tracePt t="21180" x="9802813" y="4964113"/>
          <p14:tracePt t="21186" x="9802813" y="4968875"/>
          <p14:tracePt t="21190" x="9809163" y="4968875"/>
          <p14:tracePt t="21201" x="9813925" y="4968875"/>
          <p14:tracePt t="21213" x="9820275" y="4968875"/>
          <p14:tracePt t="21228" x="9825038" y="4968875"/>
          <p14:tracePt t="21238" x="9831388" y="4968875"/>
          <p14:tracePt t="21270" x="9836150" y="4968875"/>
          <p14:tracePt t="21291" x="9836150" y="4975225"/>
          <p14:tracePt t="21295" x="9842500" y="4975225"/>
          <p14:tracePt t="21325" x="9847263" y="4975225"/>
          <p14:tracePt t="21329" x="9847263" y="4979988"/>
          <p14:tracePt t="21354" x="9853613" y="4979988"/>
          <p14:tracePt t="21380" x="9853613" y="4986338"/>
          <p14:tracePt t="21384" x="9859963" y="4986338"/>
          <p14:tracePt t="21406" x="9859963" y="4991100"/>
          <p14:tracePt t="21412" x="9864725" y="4991100"/>
          <p14:tracePt t="21421" x="9864725" y="4997450"/>
          <p14:tracePt t="21426" x="9864725" y="5002213"/>
          <p14:tracePt t="21433" x="9871075" y="5002213"/>
          <p14:tracePt t="21434" x="9871075" y="5008563"/>
          <p14:tracePt t="21440" x="9875838" y="5008563"/>
          <p14:tracePt t="21441" x="9875838" y="5014913"/>
          <p14:tracePt t="21448" x="9875838" y="5019675"/>
          <p14:tracePt t="21451" x="9882188" y="5019675"/>
          <p14:tracePt t="21453" x="9882188" y="5026025"/>
          <p14:tracePt t="21456" x="9882188" y="5030788"/>
          <p14:tracePt t="21462" x="9886950" y="5037138"/>
          <p14:tracePt t="21469" x="9886950" y="5041900"/>
          <p14:tracePt t="21470" x="9893300" y="5041900"/>
          <p14:tracePt t="21474" x="9898063" y="5041900"/>
          <p14:tracePt t="21474" x="9898063" y="5048250"/>
          <p14:tracePt t="21478" x="9898063" y="5053013"/>
          <p14:tracePt t="21482" x="9904413" y="5053013"/>
          <p14:tracePt t="21484" x="9904413" y="5059363"/>
          <p14:tracePt t="21490" x="9909175" y="5059363"/>
          <p14:tracePt t="21491" x="9909175" y="5064125"/>
          <p14:tracePt t="21497" x="9915525" y="5064125"/>
          <p14:tracePt t="21498" x="9915525" y="5070475"/>
          <p14:tracePt t="21501" x="9921875" y="5076825"/>
          <p14:tracePt t="21507" x="9926638" y="5076825"/>
          <p14:tracePt t="21510" x="9926638" y="5081588"/>
          <p14:tracePt t="21514" x="9932988" y="5081588"/>
          <p14:tracePt t="21516" x="9932988" y="5087938"/>
          <p14:tracePt t="21519" x="9937750" y="5087938"/>
          <p14:tracePt t="21522" x="9944100" y="5087938"/>
          <p14:tracePt t="21524" x="9944100" y="5092700"/>
          <p14:tracePt t="21528" x="9948863" y="5099050"/>
          <p14:tracePt t="21533" x="9955213" y="5099050"/>
          <p14:tracePt t="21537" x="9955213" y="5103813"/>
          <p14:tracePt t="21538" x="9959975" y="5103813"/>
          <p14:tracePt t="21541" x="9966325" y="5103813"/>
          <p14:tracePt t="21546" x="9971088" y="5103813"/>
          <p14:tracePt t="21547" x="9971088" y="5110163"/>
          <p14:tracePt t="21550" x="9977438" y="5110163"/>
          <p14:tracePt t="21555" x="9982200" y="5110163"/>
          <p14:tracePt t="21557" x="9988550" y="5114925"/>
          <p14:tracePt t="21562" x="9994900" y="5114925"/>
          <p14:tracePt t="21565" x="9994900" y="5121275"/>
          <p14:tracePt t="21567" x="9999663" y="5121275"/>
          <p14:tracePt t="21572" x="10006013" y="5121275"/>
          <p14:tracePt t="21576" x="10010775" y="5126038"/>
          <p14:tracePt t="21579" x="10017125" y="5126038"/>
          <p14:tracePt t="21583" x="10021888" y="5126038"/>
          <p14:tracePt t="21587" x="10028238" y="5126038"/>
          <p14:tracePt t="21589" x="10028238" y="5132388"/>
          <p14:tracePt t="21592" x="10033000" y="5132388"/>
          <p14:tracePt t="21594" x="10039350" y="5132388"/>
          <p14:tracePt t="21599" x="10044113" y="5132388"/>
          <p14:tracePt t="21603" x="10044113" y="5137150"/>
          <p14:tracePt t="21604" x="10050463" y="5137150"/>
          <p14:tracePt t="21609" x="10055225" y="5137150"/>
          <p14:tracePt t="21610" x="10055225" y="5143500"/>
          <p14:tracePt t="21611" x="10061575" y="5143500"/>
          <p14:tracePt t="21616" x="10067925" y="5143500"/>
          <p14:tracePt t="21620" x="10072688" y="5143500"/>
          <p14:tracePt t="21622" x="10072688" y="5149850"/>
          <p14:tracePt t="21625" x="10079038" y="5149850"/>
          <p14:tracePt t="21628" x="10083800" y="5149850"/>
          <p14:tracePt t="21632" x="10090150" y="5149850"/>
          <p14:tracePt t="21633" x="10090150" y="5154613"/>
          <p14:tracePt t="21638" x="10094913" y="5154613"/>
          <p14:tracePt t="21643" x="10101263" y="5154613"/>
          <p14:tracePt t="21645" x="10101263" y="5160963"/>
          <p14:tracePt t="21646" x="10106025" y="5160963"/>
          <p14:tracePt t="21650" x="10106025" y="5165725"/>
          <p14:tracePt t="21651" x="10112375" y="5165725"/>
          <p14:tracePt t="21657" x="10117138" y="5165725"/>
          <p14:tracePt t="21661" x="10123488" y="5165725"/>
          <p14:tracePt t="21662" x="10123488" y="5172075"/>
          <p14:tracePt t="21664" x="10129838" y="5172075"/>
          <p14:tracePt t="21670" x="10134600" y="5172075"/>
          <p14:tracePt t="21672" x="10134600" y="5176838"/>
          <p14:tracePt t="21675" x="10140950" y="5176838"/>
          <p14:tracePt t="21680" x="10145713" y="5176838"/>
          <p14:tracePt t="21681" x="10152063" y="5176838"/>
          <p14:tracePt t="21682" x="10152063" y="5183188"/>
          <p14:tracePt t="21686" x="10156825" y="5183188"/>
          <p14:tracePt t="21692" x="10163175" y="5187950"/>
          <p14:tracePt t="21697" x="10167938" y="5194300"/>
          <p14:tracePt t="21698" x="10174288" y="5194300"/>
          <p14:tracePt t="21702" x="10179050" y="5194300"/>
          <p14:tracePt t="21705" x="10179050" y="5199063"/>
          <p14:tracePt t="21705" x="10185400" y="5199063"/>
          <p14:tracePt t="21711" x="10190163" y="5199063"/>
          <p14:tracePt t="21714" x="10190163" y="5205413"/>
          <p14:tracePt t="21715" x="10196513" y="5205413"/>
          <p14:tracePt t="21717" x="10202863" y="5205413"/>
          <p14:tracePt t="21721" x="10207625" y="5205413"/>
          <p14:tracePt t="21725" x="10207625" y="5210175"/>
          <p14:tracePt t="21727" x="10213975" y="5210175"/>
          <p14:tracePt t="21731" x="10213975" y="5216525"/>
          <p14:tracePt t="21732" x="10218738" y="5216525"/>
          <p14:tracePt t="21734" x="10225088" y="5216525"/>
          <p14:tracePt t="21739" x="10229850" y="5216525"/>
          <p14:tracePt t="21744" x="10236200" y="5222875"/>
          <p14:tracePt t="21750" x="10240963" y="5222875"/>
          <p14:tracePt t="21752" x="10247313" y="5222875"/>
          <p14:tracePt t="21758" x="10252075" y="5222875"/>
          <p14:tracePt t="21762" x="10258425" y="5227638"/>
          <p14:tracePt t="21767" x="10264775" y="5227638"/>
          <p14:tracePt t="21770" x="10269538" y="5227638"/>
          <p14:tracePt t="21775" x="10275888" y="5227638"/>
          <p14:tracePt t="21780" x="10280650" y="5227638"/>
          <p14:tracePt t="21781" x="10280650" y="5233988"/>
          <p14:tracePt t="21785" x="10287000" y="5233988"/>
          <p14:tracePt t="21787" x="10291763" y="5233988"/>
          <p14:tracePt t="21790" x="10291763" y="5238750"/>
          <p14:tracePt t="21792" x="10298113" y="5238750"/>
          <p14:tracePt t="21796" x="10302875" y="5238750"/>
          <p14:tracePt t="21801" x="10309225" y="5238750"/>
          <p14:tracePt t="21802" x="10313988" y="5238750"/>
          <p14:tracePt t="21804" x="10313988" y="5245100"/>
          <p14:tracePt t="21806" x="10320338" y="5245100"/>
          <p14:tracePt t="21809" x="10325100" y="5245100"/>
          <p14:tracePt t="21815" x="10337800" y="5245100"/>
          <p14:tracePt t="21818" x="10342563" y="5245100"/>
          <p14:tracePt t="21820" x="10342563" y="5249863"/>
          <p14:tracePt t="21822" x="10348913" y="5249863"/>
          <p14:tracePt t="21825" x="10353675" y="5249863"/>
          <p14:tracePt t="21829" x="10364788" y="5249863"/>
          <p14:tracePt t="21831" x="10371138" y="5249863"/>
          <p14:tracePt t="21832" x="10371138" y="5256213"/>
          <p14:tracePt t="21833" x="10375900" y="5256213"/>
          <p14:tracePt t="21835" x="10382250" y="5256213"/>
          <p14:tracePt t="21838" x="10387013" y="5256213"/>
          <p14:tracePt t="21841" x="10393363" y="5256213"/>
          <p14:tracePt t="21843" x="10393363" y="5260975"/>
          <p14:tracePt t="21844" x="10398125" y="5260975"/>
          <p14:tracePt t="21845" x="10404475" y="5260975"/>
          <p14:tracePt t="21847" x="10410825" y="5260975"/>
          <p14:tracePt t="21850" x="10415588" y="5260975"/>
          <p14:tracePt t="21852" x="10421938" y="5260975"/>
          <p14:tracePt t="21852" x="10426700" y="5260975"/>
          <p14:tracePt t="21855" x="10433050" y="5260975"/>
          <p14:tracePt t="21857" x="10437813" y="5260975"/>
          <p14:tracePt t="21859" x="10444163" y="5260975"/>
          <p14:tracePt t="21861" x="10448925" y="5260975"/>
          <p14:tracePt t="21862" x="10455275" y="5260975"/>
          <p14:tracePt t="21864" x="10460038" y="5260975"/>
          <p14:tracePt t="21866" x="10466388" y="5260975"/>
          <p14:tracePt t="21866" x="10472738" y="5260975"/>
          <p14:tracePt t="21867" x="10477500" y="5260975"/>
          <p14:tracePt t="21870" x="10483850" y="5260975"/>
          <p14:tracePt t="21872" x="10488613" y="5260975"/>
          <p14:tracePt t="21872" x="10494963" y="5260975"/>
          <p14:tracePt t="21875" x="10499725" y="5260975"/>
          <p14:tracePt t="21877" x="10506075" y="5260975"/>
          <p14:tracePt t="21879" x="10510838" y="5260975"/>
          <p14:tracePt t="21880" x="10517188" y="5260975"/>
          <p14:tracePt t="21881" x="10521950" y="5260975"/>
          <p14:tracePt t="21882" x="10528300" y="5260975"/>
          <p14:tracePt t="21885" x="10539413" y="5260975"/>
          <p14:tracePt t="21886" x="10545763" y="5260975"/>
          <p14:tracePt t="21888" x="10550525" y="5260975"/>
          <p14:tracePt t="21889" x="10556875" y="5260975"/>
          <p14:tracePt t="21891" x="10561638" y="5260975"/>
          <p14:tracePt t="21892" x="10567988" y="5260975"/>
          <p14:tracePt t="21895" x="10579100" y="5260975"/>
          <p14:tracePt t="21896" x="10583863" y="5260975"/>
          <p14:tracePt t="21898" x="10590213" y="5260975"/>
          <p14:tracePt t="21899" x="10594975" y="5260975"/>
          <p14:tracePt t="21899" x="10601325" y="5260975"/>
          <p14:tracePt t="21900" x="10606088" y="5260975"/>
          <p14:tracePt t="21901" x="10612438" y="5260975"/>
          <p14:tracePt t="21913" x="10656888" y="5260975"/>
          <p14:tracePt t="21914" x="10668000" y="5260975"/>
          <p14:tracePt t="21915" x="10674350" y="5260975"/>
          <p14:tracePt t="21916" x="10680700" y="5260975"/>
          <p14:tracePt t="21917" x="10685463" y="5260975"/>
          <p14:tracePt t="21919" x="10696575" y="5260975"/>
          <p14:tracePt t="21920" x="10702925" y="5260975"/>
          <p14:tracePt t="21922" x="10714038" y="5260975"/>
          <p14:tracePt t="21924" x="10725150" y="5256213"/>
          <p14:tracePt t="21927" x="10741025" y="5256213"/>
          <p14:tracePt t="21929" x="10747375" y="5256213"/>
          <p14:tracePt t="21930" x="10753725" y="5256213"/>
          <p14:tracePt t="21931" x="10758488" y="5256213"/>
          <p14:tracePt t="21932" x="10769600" y="5256213"/>
          <p14:tracePt t="21934" x="10775950" y="5256213"/>
          <p14:tracePt t="21935" x="10780713" y="5256213"/>
          <p14:tracePt t="21936" x="10787063" y="5256213"/>
          <p14:tracePt t="21937" x="10791825" y="5249863"/>
          <p14:tracePt t="21939" x="10802938" y="5249863"/>
          <p14:tracePt t="21940" x="10815638" y="5249863"/>
          <p14:tracePt t="21942" x="10820400" y="5245100"/>
          <p14:tracePt t="21943" x="10831513" y="5245100"/>
          <p14:tracePt t="21945" x="10842625" y="5245100"/>
          <p14:tracePt t="21947" x="10848975" y="5245100"/>
          <p14:tracePt t="21948" x="10860088" y="5245100"/>
          <p14:tracePt t="21949" x="10864850" y="5245100"/>
          <p14:tracePt t="21949" x="10871200" y="5238750"/>
          <p14:tracePt t="21950" x="10875963" y="5238750"/>
          <p14:tracePt t="21953" x="10888663" y="5238750"/>
          <p14:tracePt t="21953" x="10893425" y="5238750"/>
          <p14:tracePt t="21955" x="10904538" y="5238750"/>
          <p14:tracePt t="21958" x="10910888" y="5233988"/>
          <p14:tracePt t="21958" x="10922000" y="5233988"/>
          <p14:tracePt t="21961" x="10933113" y="5227638"/>
          <p14:tracePt t="21962" x="10937875" y="5227638"/>
          <p14:tracePt t="21963" x="10944225" y="5227638"/>
          <p14:tracePt t="21964" x="10948988" y="5227638"/>
          <p14:tracePt t="21965" x="10955338" y="5227638"/>
          <p14:tracePt t="21966" x="10961688" y="5227638"/>
          <p14:tracePt t="21967" x="10966450" y="5227638"/>
          <p14:tracePt t="21968" x="10972800" y="5222875"/>
          <p14:tracePt t="21969" x="10983913" y="5222875"/>
          <p14:tracePt t="21970" x="10988675" y="5222875"/>
          <p14:tracePt t="21971" x="10995025" y="5222875"/>
          <p14:tracePt t="21973" x="11006138" y="5216525"/>
          <p14:tracePt t="21974" x="11010900" y="5216525"/>
          <p14:tracePt t="21976" x="11017250" y="5210175"/>
          <p14:tracePt t="21977" x="11023600" y="5210175"/>
          <p14:tracePt t="21978" x="11034713" y="5210175"/>
          <p14:tracePt t="21979" x="11045825" y="5210175"/>
          <p14:tracePt t="21982" x="11056938" y="5205413"/>
          <p14:tracePt t="21983" x="11061700" y="5199063"/>
          <p14:tracePt t="21984" x="11072813" y="5199063"/>
          <p14:tracePt t="21986" x="11083925" y="5199063"/>
          <p14:tracePt t="21986" x="11090275" y="5199063"/>
          <p14:tracePt t="21987" x="11096625" y="5194300"/>
          <p14:tracePt t="21988" x="11101388" y="5194300"/>
          <p14:tracePt t="21989" x="11107738" y="5194300"/>
          <p14:tracePt t="21990" x="11112500" y="5187950"/>
          <p14:tracePt t="21991" x="11118850" y="5187950"/>
          <p14:tracePt t="21993" x="11129963" y="5187950"/>
          <p14:tracePt t="21996" x="11152188" y="5183188"/>
          <p14:tracePt t="21997" x="11156950" y="5176838"/>
          <p14:tracePt t="21999" x="11169650" y="5176838"/>
          <p14:tracePt t="22000" x="11174413" y="5176838"/>
          <p14:tracePt t="22002" x="11180763" y="5172075"/>
          <p14:tracePt t="22002" x="11196638" y="5172075"/>
          <p14:tracePt t="22005" x="11202988" y="5172075"/>
          <p14:tracePt t="22005" x="11207750" y="5172075"/>
          <p14:tracePt t="22006" x="11214100" y="5165725"/>
          <p14:tracePt t="22008" x="11225213" y="5160963"/>
          <p14:tracePt t="22010" x="11242675" y="5160963"/>
          <p14:tracePt t="22012" x="11247438" y="5160963"/>
          <p14:tracePt t="22012" x="11258550" y="5154613"/>
          <p14:tracePt t="22013" x="11269663" y="5149850"/>
          <p14:tracePt t="22014" x="11276013" y="5149850"/>
          <p14:tracePt t="22017" x="11280775" y="5149850"/>
          <p14:tracePt t="22018" x="11287125" y="5149850"/>
          <p14:tracePt t="22019" x="11291888" y="5143500"/>
          <p14:tracePt t="22020" x="11298238" y="5143500"/>
          <p14:tracePt t="22021" x="11304588" y="5143500"/>
          <p14:tracePt t="22022" x="11315700" y="5137150"/>
          <p14:tracePt t="22023" x="11320463" y="5137150"/>
          <p14:tracePt t="22024" x="11326813" y="5137150"/>
          <p14:tracePt t="22025" x="11331575" y="5132388"/>
          <p14:tracePt t="22026" x="11337925" y="5132388"/>
          <p14:tracePt t="22027" x="11349038" y="5126038"/>
          <p14:tracePt t="22029" x="11353800" y="5126038"/>
          <p14:tracePt t="22030" x="11366500" y="5126038"/>
          <p14:tracePt t="22030" x="11371263" y="5126038"/>
          <p14:tracePt t="22032" x="11371263" y="5121275"/>
          <p14:tracePt t="22033" x="11382375" y="5121275"/>
          <p14:tracePt t="22033" x="11388725" y="5121275"/>
          <p14:tracePt t="22035" x="11393488" y="5114925"/>
          <p14:tracePt t="22037" x="11399838" y="5114925"/>
          <p14:tracePt t="22037" x="11404600" y="5110163"/>
          <p14:tracePt t="22038" x="11415713" y="5110163"/>
          <p14:tracePt t="22041" x="11422063" y="5110163"/>
          <p14:tracePt t="22043" x="11433175" y="5103813"/>
          <p14:tracePt t="22044" x="11439525" y="5103813"/>
          <p14:tracePt t="22044" x="11439525" y="5099050"/>
          <p14:tracePt t="22045" x="11444288" y="5099050"/>
          <p14:tracePt t="22046" x="11450638" y="5099050"/>
          <p14:tracePt t="22047" x="11455400" y="5099050"/>
          <p14:tracePt t="22048" x="11461750" y="5092700"/>
          <p14:tracePt t="22049" x="11466513" y="5092700"/>
          <p14:tracePt t="22050" x="11472863" y="5092700"/>
          <p14:tracePt t="22053" x="11477625" y="5087938"/>
          <p14:tracePt t="22053" x="11483975" y="5087938"/>
          <p14:tracePt t="22056" x="11495088" y="5081588"/>
          <p14:tracePt t="22058" x="11499850" y="5081588"/>
          <p14:tracePt t="22059" x="11506200" y="5081588"/>
          <p14:tracePt t="22060" x="11506200" y="5076825"/>
          <p14:tracePt t="22060" x="11517313" y="5076825"/>
          <p14:tracePt t="22064" x="11523663" y="5070475"/>
          <p14:tracePt t="22066" x="11534775" y="5064125"/>
          <p14:tracePt t="22068" x="11539538" y="5064125"/>
          <p14:tracePt t="22070" x="11545888" y="5059363"/>
          <p14:tracePt t="22072" x="11550650" y="5059363"/>
          <p14:tracePt t="22073" x="11557000" y="5059363"/>
          <p14:tracePt t="22074" x="11557000" y="5053013"/>
          <p14:tracePt t="22075" x="11561763" y="5053013"/>
          <p14:tracePt t="22077" x="11568113" y="5053013"/>
          <p14:tracePt t="22079" x="11568113" y="5048250"/>
          <p14:tracePt t="22080" x="11574463" y="5048250"/>
          <p14:tracePt t="22081" x="11579225" y="5041900"/>
          <p14:tracePt t="22084" x="11585575" y="5041900"/>
          <p14:tracePt t="22085" x="11585575" y="5037138"/>
          <p14:tracePt t="22085" x="11590338" y="5037138"/>
          <p14:tracePt t="22089" x="11596688" y="5030788"/>
          <p14:tracePt t="22091" x="11601450" y="5030788"/>
          <p14:tracePt t="22092" x="11601450" y="5026025"/>
          <p14:tracePt t="22095" x="11607800" y="5019675"/>
          <p14:tracePt t="22099" x="11612563" y="5014913"/>
          <p14:tracePt t="22103" x="11612563" y="5008563"/>
          <p14:tracePt t="22105" x="11618913" y="5008563"/>
          <p14:tracePt t="22108" x="11618913" y="5002213"/>
          <p14:tracePt t="22108" x="11623675" y="5002213"/>
          <p14:tracePt t="22109" x="11623675" y="4997450"/>
          <p14:tracePt t="22114" x="11623675" y="4991100"/>
          <p14:tracePt t="22118" x="11630025" y="4991100"/>
          <p14:tracePt t="22119" x="11630025" y="4986338"/>
          <p14:tracePt t="22123" x="11630025" y="4979988"/>
          <p14:tracePt t="22128" x="11630025" y="4975225"/>
          <p14:tracePt t="22130" x="11630025" y="4968875"/>
          <p14:tracePt t="22135" x="11630025" y="4964113"/>
          <p14:tracePt t="22139" x="11630025" y="4957763"/>
          <p14:tracePt t="22143" x="11630025" y="4953000"/>
          <p14:tracePt t="22145" x="11630025" y="4946650"/>
          <p14:tracePt t="22149" x="11630025" y="4941888"/>
          <p14:tracePt t="22153" x="11630025" y="4935538"/>
          <p14:tracePt t="22157" x="11630025" y="4929188"/>
          <p14:tracePt t="22159" x="11630025" y="4924425"/>
          <p14:tracePt t="22163" x="11630025" y="4918075"/>
          <p14:tracePt t="22166" x="11623675" y="4918075"/>
          <p14:tracePt t="22167" x="11623675" y="4913313"/>
          <p14:tracePt t="22169" x="11618913" y="4913313"/>
          <p14:tracePt t="22170" x="11618913" y="4906963"/>
          <p14:tracePt t="22172" x="11618913" y="4902200"/>
          <p14:tracePt t="22174" x="11612563" y="4902200"/>
          <p14:tracePt t="22177" x="11612563" y="4895850"/>
          <p14:tracePt t="22179" x="11607800" y="4895850"/>
          <p14:tracePt t="22180" x="11607800" y="4891088"/>
          <p14:tracePt t="22183" x="11601450" y="4884738"/>
          <p14:tracePt t="22185" x="11596688" y="4879975"/>
          <p14:tracePt t="22188" x="11590338" y="4879975"/>
          <p14:tracePt t="22189" x="11590338" y="4873625"/>
          <p14:tracePt t="22191" x="11585575" y="4873625"/>
          <p14:tracePt t="22192" x="11585575" y="4867275"/>
          <p14:tracePt t="22194" x="11579225" y="4867275"/>
          <p14:tracePt t="22194" x="11574463" y="4862513"/>
          <p14:tracePt t="22197" x="11568113" y="4856163"/>
          <p14:tracePt t="22200" x="11561763" y="4856163"/>
          <p14:tracePt t="22201" x="11561763" y="4851400"/>
          <p14:tracePt t="22202" x="11557000" y="4851400"/>
          <p14:tracePt t="22203" x="11550650" y="4851400"/>
          <p14:tracePt t="22204" x="11550650" y="4845050"/>
          <p14:tracePt t="22205" x="11545888" y="4845050"/>
          <p14:tracePt t="22208" x="11539538" y="4840288"/>
          <p14:tracePt t="22211" x="11528425" y="4833938"/>
          <p14:tracePt t="22212" x="11523663" y="4833938"/>
          <p14:tracePt t="22213" x="11517313" y="4829175"/>
          <p14:tracePt t="22214" x="11512550" y="4829175"/>
          <p14:tracePt t="22216" x="11506200" y="4822825"/>
          <p14:tracePt t="22217" x="11499850" y="4822825"/>
          <p14:tracePt t="22218" x="11495088" y="4822825"/>
          <p14:tracePt t="22220" x="11488738" y="4818063"/>
          <p14:tracePt t="22222" x="11483975" y="4811713"/>
          <p14:tracePt t="22223" x="11477625" y="4811713"/>
          <p14:tracePt t="22224" x="11472863" y="4811713"/>
          <p14:tracePt t="22225" x="11466513" y="4811713"/>
          <p14:tracePt t="22226" x="11461750" y="4806950"/>
          <p14:tracePt t="22228" x="11455400" y="4806950"/>
          <p14:tracePt t="22230" x="11444288" y="4806950"/>
          <p14:tracePt t="22232" x="11433175" y="4800600"/>
          <p14:tracePt t="22233" x="11426825" y="4794250"/>
          <p14:tracePt t="22235" x="11415713" y="4794250"/>
          <p14:tracePt t="22236" x="11410950" y="4794250"/>
          <p14:tracePt t="22237" x="11404600" y="4794250"/>
          <p14:tracePt t="22238" x="11399838" y="4789488"/>
          <p14:tracePt t="22240" x="11388725" y="4783138"/>
          <p14:tracePt t="22241" x="11382375" y="4783138"/>
          <p14:tracePt t="22242" x="11377613" y="4783138"/>
          <p14:tracePt t="22244" x="11371263" y="4783138"/>
          <p14:tracePt t="22246" x="11353800" y="4778375"/>
          <p14:tracePt t="22247" x="11349038" y="4778375"/>
          <p14:tracePt t="22248" x="11337925" y="4772025"/>
          <p14:tracePt t="22250" x="11331575" y="4772025"/>
          <p14:tracePt t="22250" x="11326813" y="4772025"/>
          <p14:tracePt t="22252" x="11309350" y="4772025"/>
          <p14:tracePt t="22253" x="11304588" y="4772025"/>
          <p14:tracePt t="22253" x="11304588" y="4767263"/>
          <p14:tracePt t="22255" x="11298238" y="4767263"/>
          <p14:tracePt t="22256" x="11287125" y="4767263"/>
          <p14:tracePt t="22257" x="11280775" y="4767263"/>
          <p14:tracePt t="22258" x="11276013" y="4760913"/>
          <p14:tracePt t="22260" x="11258550" y="4760913"/>
          <p14:tracePt t="22261" x="11253788" y="4760913"/>
          <p14:tracePt t="22262" x="11242675" y="4760913"/>
          <p14:tracePt t="22263" x="11236325" y="4760913"/>
          <p14:tracePt t="22264" x="11231563" y="4760913"/>
          <p14:tracePt t="22265" x="11225213" y="4760913"/>
          <p14:tracePt t="22266" x="11207750" y="4756150"/>
          <p14:tracePt t="22267" x="11202988" y="4756150"/>
          <p14:tracePt t="22269" x="11191875" y="4756150"/>
          <p14:tracePt t="22270" x="11180763" y="4749800"/>
          <p14:tracePt t="22271" x="11174413" y="4749800"/>
          <p14:tracePt t="22272" x="11169650" y="4749800"/>
          <p14:tracePt t="22273" x="11156950" y="4749800"/>
          <p14:tracePt t="22273" x="11152188" y="4749800"/>
          <p14:tracePt t="22275" x="11145838" y="4749800"/>
          <p14:tracePt t="22276" x="11141075" y="4749800"/>
          <p14:tracePt t="22277" x="11129963" y="4745038"/>
          <p14:tracePt t="22278" x="11123613" y="4745038"/>
          <p14:tracePt t="22279" x="11118850" y="4745038"/>
          <p14:tracePt t="22281" x="11101388" y="4745038"/>
          <p14:tracePt t="22282" x="11090275" y="4745038"/>
          <p14:tracePt t="22283" x="11083925" y="4745038"/>
          <p14:tracePt t="22284" x="11072813" y="4745038"/>
          <p14:tracePt t="22285" x="11068050" y="4745038"/>
          <p14:tracePt t="22286" x="11061700" y="4745038"/>
          <p14:tracePt t="22287" x="11050588" y="4745038"/>
          <p14:tracePt t="22287" x="11045825" y="4745038"/>
          <p14:tracePt t="22288" x="11028363" y="4745038"/>
          <p14:tracePt t="22289" x="11023600" y="4745038"/>
          <p14:tracePt t="22290" x="11017250" y="4745038"/>
          <p14:tracePt t="22291" x="11006138" y="4745038"/>
          <p14:tracePt t="22293" x="10999788" y="4745038"/>
          <p14:tracePt t="22294" x="10983913" y="4745038"/>
          <p14:tracePt t="22296" x="10972800" y="4745038"/>
          <p14:tracePt t="22297" x="10955338" y="4745038"/>
          <p14:tracePt t="22297" x="10948988" y="4745038"/>
          <p14:tracePt t="22298" x="10944225" y="4745038"/>
          <p14:tracePt t="22299" x="10933113" y="4745038"/>
          <p14:tracePt t="22301" x="10926763" y="4745038"/>
          <p14:tracePt t="22301" x="10922000" y="4738688"/>
          <p14:tracePt t="22302" x="10910888" y="4738688"/>
          <p14:tracePt t="22303" x="10899775" y="4738688"/>
          <p14:tracePt t="22304" x="10888663" y="4738688"/>
          <p14:tracePt t="22306" x="10882313" y="4738688"/>
          <p14:tracePt t="22307" x="10875963" y="4738688"/>
          <p14:tracePt t="22308" x="10864850" y="4738688"/>
          <p14:tracePt t="22309" x="10848975" y="4738688"/>
          <p14:tracePt t="22309" x="10842625" y="4738688"/>
          <p14:tracePt t="22312" x="10826750" y="4738688"/>
          <p14:tracePt t="22312" x="10815638" y="4738688"/>
          <p14:tracePt t="22314" x="10809288" y="4738688"/>
          <p14:tracePt t="22316" x="10791825" y="4738688"/>
          <p14:tracePt t="22317" x="10780713" y="4738688"/>
          <p14:tracePt t="22317" x="10769600" y="4738688"/>
          <p14:tracePt t="22319" x="10764838" y="4738688"/>
          <p14:tracePt t="22320" x="10758488" y="4738688"/>
          <p14:tracePt t="22321" x="10747375" y="4738688"/>
          <p14:tracePt t="22322" x="10736263" y="4738688"/>
          <p14:tracePt t="22323" x="10725150" y="4738688"/>
          <p14:tracePt t="22324" x="10718800" y="4738688"/>
          <p14:tracePt t="22325" x="10707688" y="4738688"/>
          <p14:tracePt t="22326" x="10696575" y="4738688"/>
          <p14:tracePt t="22327" x="10685463" y="4738688"/>
          <p14:tracePt t="22330" x="10663238" y="4738688"/>
          <p14:tracePt t="22331" x="10652125" y="4738688"/>
          <p14:tracePt t="22332" x="10641013" y="4738688"/>
          <p14:tracePt t="22333" x="10634663" y="4738688"/>
          <p14:tracePt t="22334" x="10623550" y="4738688"/>
          <p14:tracePt t="22335" x="10618788" y="4738688"/>
          <p14:tracePt t="22336" x="10606088" y="4738688"/>
          <p14:tracePt t="22337" x="10594975" y="4738688"/>
          <p14:tracePt t="22338" x="10583863" y="4738688"/>
          <p14:tracePt t="22338" x="10572750" y="4738688"/>
          <p14:tracePt t="22339" x="10567988" y="4738688"/>
          <p14:tracePt t="22340" x="10556875" y="4738688"/>
          <p14:tracePt t="22343" x="10539413" y="4738688"/>
          <p14:tracePt t="22343" x="10528300" y="4738688"/>
          <p14:tracePt t="22344" x="10521950" y="4738688"/>
          <p14:tracePt t="22345" x="10510838" y="4738688"/>
          <p14:tracePt t="22346" x="10499725" y="4738688"/>
          <p14:tracePt t="22347" x="10494963" y="4738688"/>
          <p14:tracePt t="22349" x="10488613" y="4738688"/>
          <p14:tracePt t="22349" x="10477500" y="4738688"/>
          <p14:tracePt t="22350" x="10460038" y="4738688"/>
          <p14:tracePt t="22351" x="10455275" y="4738688"/>
          <p14:tracePt t="22352" x="10444163" y="4738688"/>
          <p14:tracePt t="22353" x="10437813" y="4738688"/>
          <p14:tracePt t="22354" x="10433050" y="4738688"/>
          <p14:tracePt t="22356" x="10415588" y="4738688"/>
          <p14:tracePt t="22356" x="10410825" y="4738688"/>
          <p14:tracePt t="22358" x="10398125" y="4738688"/>
          <p14:tracePt t="22358" x="10393363" y="4738688"/>
          <p14:tracePt t="22359" x="10382250" y="4738688"/>
          <p14:tracePt t="22360" x="10371138" y="4738688"/>
          <p14:tracePt t="22361" x="10364788" y="4738688"/>
          <p14:tracePt t="22363" x="10360025" y="4738688"/>
          <p14:tracePt t="22364" x="10348913" y="4738688"/>
          <p14:tracePt t="22364" x="10337800" y="4738688"/>
          <p14:tracePt t="22365" x="10325100" y="4738688"/>
          <p14:tracePt t="22368" x="10313988" y="4738688"/>
          <p14:tracePt t="22369" x="10302875" y="4738688"/>
          <p14:tracePt t="22370" x="10298113" y="4738688"/>
          <p14:tracePt t="22371" x="10280650" y="4733925"/>
          <p14:tracePt t="22373" x="10269538" y="4733925"/>
          <p14:tracePt t="22374" x="10264775" y="4733925"/>
          <p14:tracePt t="22375" x="10247313" y="4733925"/>
          <p14:tracePt t="22378" x="10225088" y="4733925"/>
          <p14:tracePt t="22379" x="10218738" y="4733925"/>
          <p14:tracePt t="22380" x="10207625" y="4733925"/>
          <p14:tracePt t="22381" x="10196513" y="4733925"/>
          <p14:tracePt t="22382" x="10190163" y="4733925"/>
          <p14:tracePt t="22383" x="10185400" y="4733925"/>
          <p14:tracePt t="22385" x="10167938" y="4733925"/>
          <p14:tracePt t="22387" x="10156825" y="4733925"/>
          <p14:tracePt t="22388" x="10152063" y="4733925"/>
          <p14:tracePt t="22389" x="10145713" y="4733925"/>
          <p14:tracePt t="22390" x="10134600" y="4733925"/>
          <p14:tracePt t="22390" x="10123488" y="4733925"/>
          <p14:tracePt t="22392" x="10117138" y="4733925"/>
          <p14:tracePt t="22393" x="10106025" y="4733925"/>
          <p14:tracePt t="22393" x="10101263" y="4733925"/>
          <p14:tracePt t="22395" x="10090150" y="4733925"/>
          <p14:tracePt t="22396" x="10079038" y="4733925"/>
          <p14:tracePt t="22399" x="10067925" y="4733925"/>
          <p14:tracePt t="22400" x="10061575" y="4733925"/>
          <p14:tracePt t="22401" x="10050463" y="4733925"/>
          <p14:tracePt t="22401" x="10044113" y="4733925"/>
          <p14:tracePt t="22402" x="10039350" y="4733925"/>
          <p14:tracePt t="22403" x="10033000" y="4733925"/>
          <p14:tracePt t="22405" x="10021888" y="4733925"/>
          <p14:tracePt t="22406" x="10017125" y="4733925"/>
          <p14:tracePt t="22408" x="10006013" y="4733925"/>
          <p14:tracePt t="22408" x="9999663" y="4733925"/>
          <p14:tracePt t="22409" x="9994900" y="4733925"/>
          <p14:tracePt t="22410" x="9988550" y="4733925"/>
          <p14:tracePt t="22412" x="9982200" y="4733925"/>
          <p14:tracePt t="22413" x="9977438" y="4733925"/>
          <p14:tracePt t="22413" x="9971088" y="4733925"/>
          <p14:tracePt t="22414" x="9959975" y="4733925"/>
          <p14:tracePt t="22415" x="9955213" y="4733925"/>
          <p14:tracePt t="22416" x="9948863" y="4733925"/>
          <p14:tracePt t="22417" x="9944100" y="4733925"/>
          <p14:tracePt t="22419" x="9937750" y="4738688"/>
          <p14:tracePt t="22421" x="9926638" y="4738688"/>
          <p14:tracePt t="22422" x="9921875" y="4738688"/>
          <p14:tracePt t="22424" x="9909175" y="4738688"/>
          <p14:tracePt t="22427" x="9898063" y="4745038"/>
          <p14:tracePt t="22428" x="9893300" y="4745038"/>
          <p14:tracePt t="22429" x="9886950" y="4745038"/>
          <p14:tracePt t="22431" x="9882188" y="4749800"/>
          <p14:tracePt t="22432" x="9875838" y="4749800"/>
          <p14:tracePt t="22433" x="9871075" y="4749800"/>
          <p14:tracePt t="22435" x="9864725" y="4749800"/>
          <p14:tracePt t="22436" x="9859963" y="4749800"/>
          <p14:tracePt t="22437" x="9853613" y="4749800"/>
          <p14:tracePt t="22438" x="9847263" y="4756150"/>
          <p14:tracePt t="22440" x="9842500" y="4756150"/>
          <p14:tracePt t="22442" x="9836150" y="4756150"/>
          <p14:tracePt t="22443" x="9825038" y="4756150"/>
          <p14:tracePt t="22444" x="9825038" y="4760913"/>
          <p14:tracePt t="22444" x="9820275" y="4760913"/>
          <p14:tracePt t="22447" x="9820275" y="4767263"/>
          <p14:tracePt t="22448" x="9809163" y="4767263"/>
          <p14:tracePt t="22449" x="9802813" y="4767263"/>
          <p14:tracePt t="22452" x="9798050" y="4772025"/>
          <p14:tracePt t="22453" x="9791700" y="4772025"/>
          <p14:tracePt t="22455" x="9786938" y="4772025"/>
          <p14:tracePt t="22456" x="9780588" y="4778375"/>
          <p14:tracePt t="22459" x="9774238" y="4783138"/>
          <p14:tracePt t="22461" x="9769475" y="4783138"/>
          <p14:tracePt t="22462" x="9763125" y="4783138"/>
          <p14:tracePt t="22463" x="9758363" y="4789488"/>
          <p14:tracePt t="22467" x="9752013" y="4789488"/>
          <p14:tracePt t="22468" x="9747250" y="4794250"/>
          <p14:tracePt t="22469" x="9740900" y="4794250"/>
          <p14:tracePt t="22472" x="9736138" y="4800600"/>
          <p14:tracePt t="22476" x="9729788" y="4806950"/>
          <p14:tracePt t="22476" x="9725025" y="4806950"/>
          <p14:tracePt t="22480" x="9725025" y="4811713"/>
          <p14:tracePt t="22482" x="9718675" y="4811713"/>
          <p14:tracePt t="22484" x="9713913" y="4818063"/>
          <p14:tracePt t="22487" x="9707563" y="4818063"/>
          <p14:tracePt t="22488" x="9707563" y="4822825"/>
          <p14:tracePt t="22489" x="9701213" y="4822825"/>
          <p14:tracePt t="22492" x="9696450" y="4829175"/>
          <p14:tracePt t="22494" x="9696450" y="4833938"/>
          <p14:tracePt t="22497" x="9690100" y="4833938"/>
          <p14:tracePt t="22499" x="9690100" y="4840288"/>
          <p14:tracePt t="22501" x="9685338" y="4840288"/>
          <p14:tracePt t="22503" x="9678988" y="4845050"/>
          <p14:tracePt t="22507" x="9674225" y="4851400"/>
          <p14:tracePt t="22509" x="9674225" y="4856163"/>
          <p14:tracePt t="22511" x="9667875" y="4856163"/>
          <p14:tracePt t="22512" x="9667875" y="4862513"/>
          <p14:tracePt t="22516" x="9663113" y="4862513"/>
          <p14:tracePt t="22517" x="9663113" y="4867275"/>
          <p14:tracePt t="22518" x="9656763" y="4867275"/>
          <p14:tracePt t="22521" x="9656763" y="4873625"/>
          <p14:tracePt t="22523" x="9652000" y="4879975"/>
          <p14:tracePt t="22527" x="9652000" y="4884738"/>
          <p14:tracePt t="22531" x="9645650" y="4891088"/>
          <p14:tracePt t="22535" x="9645650" y="4895850"/>
          <p14:tracePt t="22537" x="9645650" y="4902200"/>
          <p14:tracePt t="22540" x="9639300" y="4906963"/>
          <p14:tracePt t="22544" x="9639300" y="4913313"/>
          <p14:tracePt t="22547" x="9639300" y="4918075"/>
          <p14:tracePt t="22548" x="9639300" y="4924425"/>
          <p14:tracePt t="22552" x="9639300" y="4929188"/>
          <p14:tracePt t="22555" x="9639300" y="4935538"/>
          <p14:tracePt t="22559" x="9639300" y="4941888"/>
          <p14:tracePt t="22560" x="9639300" y="4946650"/>
          <p14:tracePt t="22564" x="9639300" y="4953000"/>
          <p14:tracePt t="22567" x="9639300" y="4957763"/>
          <p14:tracePt t="22570" x="9639300" y="4964113"/>
          <p14:tracePt t="22571" x="9639300" y="4968875"/>
          <p14:tracePt t="22574" x="9639300" y="4975225"/>
          <p14:tracePt t="22580" x="9639300" y="4979988"/>
          <p14:tracePt t="22581" x="9639300" y="4986338"/>
          <p14:tracePt t="22582" x="9645650" y="4986338"/>
          <p14:tracePt t="22583" x="9645650" y="4991100"/>
          <p14:tracePt t="22586" x="9645650" y="4997450"/>
          <p14:tracePt t="22589" x="9652000" y="5002213"/>
          <p14:tracePt t="22594" x="9652000" y="5008563"/>
          <p14:tracePt t="22595" x="9652000" y="5014913"/>
          <p14:tracePt t="22596" x="9656763" y="5014913"/>
          <p14:tracePt t="22596" x="9656763" y="5019675"/>
          <p14:tracePt t="22599" x="9663113" y="5019675"/>
          <p14:tracePt t="22601" x="9663113" y="5026025"/>
          <p14:tracePt t="22605" x="9667875" y="5030788"/>
          <p14:tracePt t="22608" x="9667875" y="5037138"/>
          <p14:tracePt t="22610" x="9674225" y="5041900"/>
          <p14:tracePt t="22614" x="9678988" y="5048250"/>
          <p14:tracePt t="22615" x="9685338" y="5048250"/>
          <p14:tracePt t="22618" x="9685338" y="5053013"/>
          <p14:tracePt t="22618" x="9690100" y="5053013"/>
          <p14:tracePt t="22621" x="9690100" y="5059363"/>
          <p14:tracePt t="22622" x="9696450" y="5059363"/>
          <p14:tracePt t="22623" x="9696450" y="5064125"/>
          <p14:tracePt t="22626" x="9701213" y="5070475"/>
          <p14:tracePt t="22628" x="9707563" y="5070475"/>
          <p14:tracePt t="22630" x="9713913" y="5070475"/>
          <p14:tracePt t="22631" x="9713913" y="5076825"/>
          <p14:tracePt t="22632" x="9718675" y="5076825"/>
          <p14:tracePt t="22634" x="9718675" y="5081588"/>
          <p14:tracePt t="22635" x="9725025" y="5081588"/>
          <p14:tracePt t="22636" x="9729788" y="5087938"/>
          <p14:tracePt t="22638" x="9736138" y="5087938"/>
          <p14:tracePt t="22640" x="9736138" y="5092700"/>
          <p14:tracePt t="22641" x="9740900" y="5092700"/>
          <p14:tracePt t="22643" x="9747250" y="5092700"/>
          <p14:tracePt t="22644" x="9752013" y="5092700"/>
          <p14:tracePt t="22645" x="9752013" y="5099050"/>
          <p14:tracePt t="22646" x="9758363" y="5099050"/>
          <p14:tracePt t="22649" x="9763125" y="5099050"/>
          <p14:tracePt t="22650" x="9769475" y="5103813"/>
          <p14:tracePt t="22651" x="9774238" y="5103813"/>
          <p14:tracePt t="22652" x="9774238" y="5110163"/>
          <p14:tracePt t="22653" x="9780588" y="5110163"/>
          <p14:tracePt t="22655" x="9786938" y="5110163"/>
          <p14:tracePt t="22655" x="9791700" y="5114925"/>
          <p14:tracePt t="22657" x="9798050" y="5114925"/>
          <p14:tracePt t="22659" x="9802813" y="5114925"/>
          <p14:tracePt t="22661" x="9809163" y="5121275"/>
          <p14:tracePt t="22663" x="9820275" y="5121275"/>
          <p14:tracePt t="22664" x="9825038" y="5126038"/>
          <p14:tracePt t="22664" x="9831388" y="5126038"/>
          <p14:tracePt t="22666" x="9842500" y="5126038"/>
          <p14:tracePt t="22669" x="9847263" y="5132388"/>
          <p14:tracePt t="22669" x="9853613" y="5132388"/>
          <p14:tracePt t="22670" x="9859963" y="5132388"/>
          <p14:tracePt t="22671" x="9864725" y="5132388"/>
          <p14:tracePt t="22673" x="9871075" y="5132388"/>
          <p14:tracePt t="22673" x="9875838" y="5137150"/>
          <p14:tracePt t="22676" x="9882188" y="5137150"/>
          <p14:tracePt t="22677" x="9893300" y="5143500"/>
          <p14:tracePt t="22678" x="9898063" y="5143500"/>
          <p14:tracePt t="22680" x="9904413" y="5143500"/>
          <p14:tracePt t="22681" x="9915525" y="5143500"/>
          <p14:tracePt t="22682" x="9921875" y="5143500"/>
          <p14:tracePt t="22682" x="9926638" y="5149850"/>
          <p14:tracePt t="22685" x="9937750" y="5149850"/>
          <p14:tracePt t="22686" x="9944100" y="5149850"/>
          <p14:tracePt t="22687" x="9948863" y="5154613"/>
          <p14:tracePt t="22688" x="9959975" y="5154613"/>
          <p14:tracePt t="22689" x="9966325" y="5154613"/>
          <p14:tracePt t="22690" x="9971088" y="5154613"/>
          <p14:tracePt t="22691" x="9977438" y="5154613"/>
          <p14:tracePt t="22692" x="9988550" y="5154613"/>
          <p14:tracePt t="22693" x="9994900" y="5154613"/>
          <p14:tracePt t="22694" x="9999663" y="5160963"/>
          <p14:tracePt t="22695" x="10006013" y="5160963"/>
          <p14:tracePt t="22696" x="10017125" y="5160963"/>
          <p14:tracePt t="22698" x="10028238" y="5165725"/>
          <p14:tracePt t="22699" x="10033000" y="5165725"/>
          <p14:tracePt t="22701" x="10044113" y="5165725"/>
          <p14:tracePt t="22702" x="10055225" y="5165725"/>
          <p14:tracePt t="22703" x="10061575" y="5165725"/>
          <p14:tracePt t="22704" x="10067925" y="5165725"/>
          <p14:tracePt t="22705" x="10072688" y="5165725"/>
          <p14:tracePt t="22705" x="10083800" y="5165725"/>
          <p14:tracePt t="22706" x="10094913" y="5165725"/>
          <p14:tracePt t="22708" x="10101263" y="5172075"/>
          <p14:tracePt t="22708" x="10112375" y="5172075"/>
          <p14:tracePt t="22711" x="10123488" y="5172075"/>
          <p14:tracePt t="22712" x="10129838" y="5172075"/>
          <p14:tracePt t="22712" x="10140950" y="5172075"/>
          <p14:tracePt t="22713" x="10156825" y="5176838"/>
          <p14:tracePt t="22715" x="10163175" y="5176838"/>
          <p14:tracePt t="22717" x="10179050" y="5176838"/>
          <p14:tracePt t="22717" x="10190163" y="5176838"/>
          <p14:tracePt t="22719" x="10202863" y="5176838"/>
          <p14:tracePt t="22720" x="10213975" y="5176838"/>
          <p14:tracePt t="22721" x="10225088" y="5176838"/>
          <p14:tracePt t="22722" x="10236200" y="5176838"/>
          <p14:tracePt t="22725" x="10247313" y="5176838"/>
          <p14:tracePt t="22725" x="10258425" y="5176838"/>
          <p14:tracePt t="22726" x="10275888" y="5176838"/>
          <p14:tracePt t="22728" x="10291763" y="5183188"/>
          <p14:tracePt t="22729" x="10302875" y="5183188"/>
          <p14:tracePt t="22731" x="10320338" y="5183188"/>
          <p14:tracePt t="22732" x="10325100" y="5183188"/>
          <p14:tracePt t="22734" x="10331450" y="5183188"/>
          <p14:tracePt t="22735" x="10348913" y="5183188"/>
          <p14:tracePt t="22736" x="10353675" y="5183188"/>
          <p14:tracePt t="22737" x="10371138" y="5183188"/>
          <p14:tracePt t="22738" x="10371138" y="5187950"/>
          <p14:tracePt t="22739" x="10382250" y="5187950"/>
          <p14:tracePt t="22740" x="10398125" y="5187950"/>
          <p14:tracePt t="22741" x="10404475" y="5187950"/>
          <p14:tracePt t="22742" x="10410825" y="5187950"/>
          <p14:tracePt t="22743" x="10415588" y="5187950"/>
          <p14:tracePt t="22744" x="10437813" y="5187950"/>
          <p14:tracePt t="22746" x="10455275" y="5187950"/>
          <p14:tracePt t="22747" x="10466388" y="5187950"/>
          <p14:tracePt t="22748" x="10483850" y="5187950"/>
          <p14:tracePt t="22749" x="10488613" y="5187950"/>
          <p14:tracePt t="22751" x="10499725" y="5187950"/>
          <p14:tracePt t="22752" x="10517188" y="5187950"/>
          <p14:tracePt t="22753" x="10528300" y="5187950"/>
          <p14:tracePt t="22754" x="10533063" y="5187950"/>
          <p14:tracePt t="22755" x="10539413" y="5187950"/>
          <p14:tracePt t="22756" x="10545763" y="5187950"/>
          <p14:tracePt t="22757" x="10561638" y="5187950"/>
          <p14:tracePt t="22758" x="10579100" y="5187950"/>
          <p14:tracePt t="22760" x="10583863" y="5187950"/>
          <p14:tracePt t="22761" x="10594975" y="5187950"/>
          <p14:tracePt t="22762" x="10606088" y="5187950"/>
          <p14:tracePt t="22763" x="10623550" y="5187950"/>
          <p14:tracePt t="22764" x="10629900" y="5187950"/>
          <p14:tracePt t="22766" x="10641013" y="5187950"/>
          <p14:tracePt t="22766" x="10656888" y="5187950"/>
          <p14:tracePt t="22767" x="10663238" y="5187950"/>
          <p14:tracePt t="22768" x="10680700" y="5187950"/>
          <p14:tracePt t="22770" x="10691813" y="5187950"/>
          <p14:tracePt t="22772" x="10702925" y="5187950"/>
          <p14:tracePt t="22772" x="10714038" y="5187950"/>
          <p14:tracePt t="22775" x="10725150" y="5187950"/>
          <p14:tracePt t="22775" x="10729913" y="5187950"/>
          <p14:tracePt t="22776" x="10747375" y="5187950"/>
          <p14:tracePt t="22778" x="10758488" y="5187950"/>
          <p14:tracePt t="22780" x="10764838" y="5187950"/>
          <p14:tracePt t="22781" x="10780713" y="5187950"/>
          <p14:tracePt t="22781" x="10787063" y="5187950"/>
          <p14:tracePt t="22782" x="10798175" y="5187950"/>
          <p14:tracePt t="22783" x="10802938" y="5187950"/>
          <p14:tracePt t="22785" x="10809288" y="5187950"/>
          <p14:tracePt t="22785" x="10820400" y="5187950"/>
          <p14:tracePt t="22787" x="10831513" y="5187950"/>
          <p14:tracePt t="22788" x="10837863" y="5187950"/>
          <p14:tracePt t="22789" x="10842625" y="5187950"/>
          <p14:tracePt t="22790" x="10853738" y="5187950"/>
          <p14:tracePt t="22790" x="10860088" y="5187950"/>
          <p14:tracePt t="22793" x="10871200" y="5187950"/>
          <p14:tracePt t="22795" x="10888663" y="5187950"/>
          <p14:tracePt t="22796" x="10899775" y="5187950"/>
          <p14:tracePt t="22797" x="10904538" y="5187950"/>
          <p14:tracePt t="22798" x="10910888" y="5187950"/>
          <p14:tracePt t="22799" x="10922000" y="5187950"/>
          <p14:tracePt t="22800" x="10926763" y="5187950"/>
          <p14:tracePt t="22801" x="10933113" y="5187950"/>
          <p14:tracePt t="22802" x="10944225" y="5187950"/>
          <p14:tracePt t="22803" x="10948988" y="5187950"/>
          <p14:tracePt t="22805" x="10961688" y="5187950"/>
          <p14:tracePt t="22806" x="10972800" y="5187950"/>
          <p14:tracePt t="22807" x="10977563" y="5187950"/>
          <p14:tracePt t="22809" x="10988675" y="5187950"/>
          <p14:tracePt t="22809" x="10999788" y="5187950"/>
          <p14:tracePt t="22812" x="11006138" y="5187950"/>
          <p14:tracePt t="22812" x="11017250" y="5187950"/>
          <p14:tracePt t="22814" x="11023600" y="5187950"/>
          <p14:tracePt t="22815" x="11034713" y="5187950"/>
          <p14:tracePt t="22816" x="11039475" y="5187950"/>
          <p14:tracePt t="22817" x="11050588" y="5187950"/>
          <p14:tracePt t="22819" x="11056938" y="5187950"/>
          <p14:tracePt t="22820" x="11068050" y="5187950"/>
          <p14:tracePt t="22822" x="11079163" y="5187950"/>
          <p14:tracePt t="22822" x="11090275" y="5187950"/>
          <p14:tracePt t="22825" x="11096625" y="5187950"/>
          <p14:tracePt t="22826" x="11101388" y="5183188"/>
          <p14:tracePt t="22827" x="11112500" y="5183188"/>
          <p14:tracePt t="22829" x="11118850" y="5183188"/>
          <p14:tracePt t="22830" x="11129963" y="5183188"/>
          <p14:tracePt t="22831" x="11134725" y="5183188"/>
          <p14:tracePt t="22832" x="11141075" y="5183188"/>
          <p14:tracePt t="22832" x="11145838" y="5183188"/>
          <p14:tracePt t="22834" x="11152188" y="5183188"/>
          <p14:tracePt t="22836" x="11163300" y="5183188"/>
          <p14:tracePt t="22837" x="11169650" y="5183188"/>
          <p14:tracePt t="22837" x="11180763" y="5183188"/>
          <p14:tracePt t="22839" x="11185525" y="5183188"/>
          <p14:tracePt t="22840" x="11191875" y="5183188"/>
          <p14:tracePt t="22841" x="11191875" y="5176838"/>
          <p14:tracePt t="22843" x="11202988" y="5176838"/>
          <p14:tracePt t="22844" x="11207750" y="5176838"/>
          <p14:tracePt t="22845" x="11218863" y="5176838"/>
          <p14:tracePt t="22847" x="11225213" y="5176838"/>
          <p14:tracePt t="22848" x="11231563" y="5176838"/>
          <p14:tracePt t="22849" x="11236325" y="5176838"/>
          <p14:tracePt t="22850" x="11242675" y="5176838"/>
          <p14:tracePt t="22852" x="11253788" y="5172075"/>
          <p14:tracePt t="22854" x="11258550" y="5172075"/>
          <p14:tracePt t="22856" x="11269663" y="5165725"/>
          <p14:tracePt t="22857" x="11276013" y="5165725"/>
          <p14:tracePt t="22858" x="11280775" y="5165725"/>
          <p14:tracePt t="22860" x="11287125" y="5165725"/>
          <p14:tracePt t="22861" x="11291888" y="5165725"/>
          <p14:tracePt t="22864" x="11304588" y="5160963"/>
          <p14:tracePt t="22865" x="11309350" y="5160963"/>
          <p14:tracePt t="22867" x="11315700" y="5160963"/>
          <p14:tracePt t="22868" x="11320463" y="5160963"/>
          <p14:tracePt t="22868" x="11326813" y="5154613"/>
          <p14:tracePt t="22870" x="11331575" y="5154613"/>
          <p14:tracePt t="22872" x="11337925" y="5154613"/>
          <p14:tracePt t="22872" x="11342688" y="5154613"/>
          <p14:tracePt t="22873" x="11342688" y="5149850"/>
          <p14:tracePt t="22874" x="11349038" y="5149850"/>
          <p14:tracePt t="22876" x="11353800" y="5149850"/>
          <p14:tracePt t="22877" x="11360150" y="5143500"/>
          <p14:tracePt t="22878" x="11366500" y="5143500"/>
          <p14:tracePt t="22880" x="11371263" y="5143500"/>
          <p14:tracePt t="22882" x="11377613" y="5143500"/>
          <p14:tracePt t="22883" x="11382375" y="5137150"/>
          <p14:tracePt t="22884" x="11388725" y="5137150"/>
          <p14:tracePt t="22886" x="11393488" y="5137150"/>
          <p14:tracePt t="22887" x="11399838" y="5132388"/>
          <p14:tracePt t="22888" x="11404600" y="5132388"/>
          <p14:tracePt t="22889" x="11404600" y="5126038"/>
          <p14:tracePt t="22890" x="11410950" y="5126038"/>
          <p14:tracePt t="22892" x="11415713" y="5126038"/>
          <p14:tracePt t="22894" x="11422063" y="5121275"/>
          <p14:tracePt t="22896" x="11426825" y="5121275"/>
          <p14:tracePt t="22897" x="11433175" y="5121275"/>
          <p14:tracePt t="22899" x="11439525" y="5114925"/>
          <p14:tracePt t="22901" x="11444288" y="5114925"/>
          <p14:tracePt t="22903" x="11450638" y="5110163"/>
          <p14:tracePt t="22905" x="11455400" y="5103813"/>
          <p14:tracePt t="22913" x="11483975" y="5099050"/>
          <p14:tracePt t="22914" x="11483975" y="5092700"/>
          <p14:tracePt t="22916" x="11488738" y="5087938"/>
          <p14:tracePt t="22917" x="11495088" y="5087938"/>
          <p14:tracePt t="22920" x="11499850" y="5087938"/>
          <p14:tracePt t="22920" x="11499850" y="5081588"/>
          <p14:tracePt t="22921" x="11506200" y="5081588"/>
          <p14:tracePt t="22923" x="11512550" y="5081588"/>
          <p14:tracePt t="22925" x="11512550" y="5076825"/>
          <p14:tracePt t="22926" x="11517313" y="5076825"/>
          <p14:tracePt t="22929" x="11523663" y="5070475"/>
          <p14:tracePt t="22930" x="11528425" y="5070475"/>
          <p14:tracePt t="22934" x="11528425" y="5064125"/>
          <p14:tracePt t="22935" x="11534775" y="5064125"/>
          <p14:tracePt t="22935" x="11539538" y="5059363"/>
          <p14:tracePt t="22940" x="11545888" y="5059363"/>
          <p14:tracePt t="22941" x="11545888" y="5053013"/>
          <p14:tracePt t="22944" x="11550650" y="5053013"/>
          <p14:tracePt t="22945" x="11550650" y="5048250"/>
          <p14:tracePt t="22948" x="11557000" y="5048250"/>
          <p14:tracePt t="22950" x="11561763" y="5041900"/>
          <p14:tracePt t="22953" x="11561763" y="5037138"/>
          <p14:tracePt t="22954" x="11568113" y="5037138"/>
          <p14:tracePt t="22958" x="11568113" y="5030788"/>
          <p14:tracePt t="22960" x="11574463" y="5030788"/>
          <p14:tracePt t="22962" x="11574463" y="5026025"/>
          <p14:tracePt t="22966" x="11579225" y="5026025"/>
          <p14:tracePt t="22968" x="11579225" y="5019675"/>
          <p14:tracePt t="22969" x="11585575" y="5019675"/>
          <p14:tracePt t="22970" x="11585575" y="5014913"/>
          <p14:tracePt t="22976" x="11585575" y="5008563"/>
          <p14:tracePt t="22982" x="11590338" y="5002213"/>
          <p14:tracePt t="22986" x="11590338" y="4997450"/>
          <p14:tracePt t="22989" x="11590338" y="4991100"/>
          <p14:tracePt t="22994" x="11590338" y="4986338"/>
          <p14:tracePt t="22999" x="11590338" y="4979988"/>
          <p14:tracePt t="23004" x="11590338" y="4975225"/>
          <p14:tracePt t="23007" x="11590338" y="4968875"/>
          <p14:tracePt t="23011" x="11590338" y="4964113"/>
          <p14:tracePt t="23016" x="11590338" y="4957763"/>
          <p14:tracePt t="23020" x="11590338" y="4953000"/>
          <p14:tracePt t="23022" x="11590338" y="4946650"/>
          <p14:tracePt t="23026" x="11590338" y="4941888"/>
          <p14:tracePt t="23030" x="11590338" y="4935538"/>
          <p14:tracePt t="23033" x="11585575" y="4929188"/>
          <p14:tracePt t="23034" x="11585575" y="4924425"/>
          <p14:tracePt t="23038" x="11579225" y="4918075"/>
          <p14:tracePt t="23042" x="11579225" y="4913313"/>
          <p14:tracePt t="23046" x="11574463" y="4906963"/>
          <p14:tracePt t="23048" x="11574463" y="4902200"/>
          <p14:tracePt t="23051" x="11574463" y="4895850"/>
          <p14:tracePt t="23052" x="11568113" y="4895850"/>
          <p14:tracePt t="23055" x="11568113" y="4891088"/>
          <p14:tracePt t="23058" x="11561763" y="4884738"/>
          <p14:tracePt t="23060" x="11557000" y="4884738"/>
          <p14:tracePt t="23062" x="11557000" y="4879975"/>
          <p14:tracePt t="23062" x="11557000" y="4873625"/>
          <p14:tracePt t="23065" x="11550650" y="4873625"/>
          <p14:tracePt t="23067" x="11550650" y="4867275"/>
          <p14:tracePt t="23068" x="11545888" y="4867275"/>
          <p14:tracePt t="23071" x="11545888" y="4862513"/>
          <p14:tracePt t="23073" x="11539538" y="4856163"/>
          <p14:tracePt t="23074" x="11534775" y="4856163"/>
          <p14:tracePt t="23074" x="11534775" y="4851400"/>
          <p14:tracePt t="23076" x="11528425" y="4851400"/>
          <p14:tracePt t="23079" x="11528425" y="4845050"/>
          <p14:tracePt t="23080" x="11523663" y="4845050"/>
          <p14:tracePt t="23081" x="11523663" y="4840288"/>
          <p14:tracePt t="23082" x="11517313" y="4840288"/>
          <p14:tracePt t="23084" x="11512550" y="4833938"/>
          <p14:tracePt t="23086" x="11506200" y="4833938"/>
          <p14:tracePt t="23087" x="11506200" y="4829175"/>
          <p14:tracePt t="23088" x="11499850" y="4829175"/>
          <p14:tracePt t="23089" x="11495088" y="4829175"/>
          <p14:tracePt t="23090" x="11495088" y="4822825"/>
          <p14:tracePt t="23093" x="11488738" y="4818063"/>
          <p14:tracePt t="23094" x="11483975" y="4818063"/>
          <p14:tracePt t="23095" x="11477625" y="4811713"/>
          <p14:tracePt t="23096" x="11472863" y="4811713"/>
          <p14:tracePt t="23099" x="11466513" y="4806950"/>
          <p14:tracePt t="23101" x="11461750" y="4806950"/>
          <p14:tracePt t="23102" x="11450638" y="4800600"/>
          <p14:tracePt t="23104" x="11444288" y="4794250"/>
          <p14:tracePt t="23105" x="11439525" y="4794250"/>
          <p14:tracePt t="23106" x="11433175" y="4794250"/>
          <p14:tracePt t="23108" x="11426825" y="4789488"/>
          <p14:tracePt t="23109" x="11422063" y="4789488"/>
          <p14:tracePt t="23109" x="11415713" y="4783138"/>
          <p14:tracePt t="23111" x="11410950" y="4783138"/>
          <p14:tracePt t="23114" x="11399838" y="4778375"/>
          <p14:tracePt t="23115" x="11393488" y="4778375"/>
          <p14:tracePt t="23116" x="11388725" y="4778375"/>
          <p14:tracePt t="23116" x="11377613" y="4772025"/>
          <p14:tracePt t="23117" x="11371263" y="4767263"/>
          <p14:tracePt t="23119" x="11366500" y="4767263"/>
          <p14:tracePt t="23121" x="11353800" y="4767263"/>
          <p14:tracePt t="23122" x="11349038" y="4767263"/>
          <p14:tracePt t="23123" x="11349038" y="4760913"/>
          <p14:tracePt t="23124" x="11337925" y="4756150"/>
          <p14:tracePt t="23125" x="11331575" y="4756150"/>
          <p14:tracePt t="23126" x="11326813" y="4756150"/>
          <p14:tracePt t="23128" x="11309350" y="4756150"/>
          <p14:tracePt t="23130" x="11304588" y="4749800"/>
          <p14:tracePt t="23131" x="11298238" y="4749800"/>
          <p14:tracePt t="23132" x="11287125" y="4745038"/>
          <p14:tracePt t="23133" x="11280775" y="4745038"/>
          <p14:tracePt t="23134" x="11276013" y="4745038"/>
          <p14:tracePt t="23135" x="11264900" y="4745038"/>
          <p14:tracePt t="23136" x="11258550" y="4745038"/>
          <p14:tracePt t="23137" x="11253788" y="4738688"/>
          <p14:tracePt t="23138" x="11242675" y="4738688"/>
          <p14:tracePt t="23139" x="11236325" y="4738688"/>
          <p14:tracePt t="23140" x="11231563" y="4733925"/>
          <p14:tracePt t="23141" x="11218863" y="4733925"/>
          <p14:tracePt t="23142" x="11214100" y="4733925"/>
          <p14:tracePt t="23143" x="11207750" y="4733925"/>
          <p14:tracePt t="23144" x="11196638" y="4733925"/>
          <p14:tracePt t="23144" x="11185525" y="4733925"/>
          <p14:tracePt t="23145" x="11180763" y="4733925"/>
          <p14:tracePt t="23146" x="11174413" y="4733925"/>
          <p14:tracePt t="23149" x="11156950" y="4727575"/>
          <p14:tracePt t="23151" x="11145838" y="4727575"/>
          <p14:tracePt t="23152" x="11134725" y="4727575"/>
          <p14:tracePt t="23152" x="11118850" y="4721225"/>
          <p14:tracePt t="23155" x="11101388" y="4721225"/>
          <p14:tracePt t="23155" x="11096625" y="4721225"/>
          <p14:tracePt t="23156" x="11083925" y="4721225"/>
          <p14:tracePt t="23157" x="11079163" y="4721225"/>
          <p14:tracePt t="23159" x="11068050" y="4721225"/>
          <p14:tracePt t="23159" x="11061700" y="4721225"/>
          <p14:tracePt t="23162" x="11050588" y="4721225"/>
          <p14:tracePt t="23163" x="11034713" y="4721225"/>
          <p14:tracePt t="23164" x="11023600" y="4721225"/>
          <p14:tracePt t="23165" x="11017250" y="4721225"/>
          <p14:tracePt t="23165" x="11010900" y="4721225"/>
          <p14:tracePt t="23166" x="11006138" y="4721225"/>
          <p14:tracePt t="23168" x="10988675" y="4721225"/>
          <p14:tracePt t="23168" x="10977563" y="4716463"/>
          <p14:tracePt t="23170" x="10972800" y="4716463"/>
          <p14:tracePt t="23171" x="10966450" y="4716463"/>
          <p14:tracePt t="23172" x="10955338" y="4716463"/>
          <p14:tracePt t="23173" x="10944225" y="4716463"/>
          <p14:tracePt t="23174" x="10933113" y="4716463"/>
          <p14:tracePt t="23175" x="10926763" y="4716463"/>
          <p14:tracePt t="23177" x="10904538" y="4716463"/>
          <p14:tracePt t="23178" x="10893425" y="4716463"/>
          <p14:tracePt t="23179" x="10882313" y="4716463"/>
          <p14:tracePt t="23180" x="10875963" y="4716463"/>
          <p14:tracePt t="23181" x="10864850" y="4716463"/>
          <p14:tracePt t="23182" x="10860088" y="4716463"/>
          <p14:tracePt t="23183" x="10848975" y="4716463"/>
          <p14:tracePt t="23184" x="10837863" y="4716463"/>
          <p14:tracePt t="23185" x="10826750" y="4716463"/>
          <p14:tracePt t="23186" x="10820400" y="4710113"/>
          <p14:tracePt t="23187" x="10802938" y="4710113"/>
          <p14:tracePt t="23188" x="10798175" y="4710113"/>
          <p14:tracePt t="23188" x="10787063" y="4710113"/>
          <p14:tracePt t="23190" x="10775950" y="4710113"/>
          <p14:tracePt t="23190" x="10764838" y="4710113"/>
          <p14:tracePt t="23192" x="10753725" y="4710113"/>
          <p14:tracePt t="23192" x="10741025" y="4710113"/>
          <p14:tracePt t="23193" x="10729913" y="4710113"/>
          <p14:tracePt t="23194" x="10718800" y="4710113"/>
          <p14:tracePt t="23197" x="10707688" y="4710113"/>
          <p14:tracePt t="23198" x="10691813" y="4710113"/>
          <p14:tracePt t="23198" x="10680700" y="4710113"/>
          <p14:tracePt t="23199" x="10663238" y="4710113"/>
          <p14:tracePt t="23200" x="10656888" y="4710113"/>
          <p14:tracePt t="23201" x="10645775" y="4710113"/>
          <p14:tracePt t="23202" x="10634663" y="4710113"/>
          <p14:tracePt t="23204" x="10629900" y="4710113"/>
          <p14:tracePt t="23204" x="10618788" y="4710113"/>
          <p14:tracePt t="23205" x="10606088" y="4710113"/>
          <p14:tracePt t="23206" x="10594975" y="4710113"/>
          <p14:tracePt t="23207" x="10583863" y="4710113"/>
          <p14:tracePt t="23208" x="10567988" y="4710113"/>
          <p14:tracePt t="23209" x="10561638" y="4710113"/>
          <p14:tracePt t="23211" x="10545763" y="4710113"/>
          <p14:tracePt t="23213" x="10533063" y="4710113"/>
          <p14:tracePt t="23213" x="10521950" y="4710113"/>
          <p14:tracePt t="23214" x="10510838" y="4710113"/>
          <p14:tracePt t="23215" x="10499725" y="4710113"/>
          <p14:tracePt t="23216" x="10488613" y="4710113"/>
          <p14:tracePt t="23217" x="10477500" y="4710113"/>
          <p14:tracePt t="23219" x="10466388" y="4710113"/>
          <p14:tracePt t="23220" x="10448925" y="4710113"/>
          <p14:tracePt t="23222" x="10437813" y="4710113"/>
          <p14:tracePt t="23223" x="10426700" y="4710113"/>
          <p14:tracePt t="23224" x="10410825" y="4710113"/>
          <p14:tracePt t="23224" x="10398125" y="4710113"/>
          <p14:tracePt t="23226" x="10393363" y="4710113"/>
          <p14:tracePt t="23227" x="10382250" y="4710113"/>
          <p14:tracePt t="23228" x="10375900" y="4710113"/>
          <p14:tracePt t="23229" x="10364788" y="4710113"/>
          <p14:tracePt t="23230" x="10353675" y="4710113"/>
          <p14:tracePt t="23233" x="10320338" y="4710113"/>
          <p14:tracePt t="23234" x="10313988" y="4710113"/>
          <p14:tracePt t="23235" x="10302875" y="4710113"/>
          <p14:tracePt t="23236" x="10291763" y="4710113"/>
          <p14:tracePt t="23237" x="10287000" y="4710113"/>
          <p14:tracePt t="23238" x="10275888" y="4710113"/>
          <p14:tracePt t="23239" x="10269538" y="4710113"/>
          <p14:tracePt t="23239" x="10258425" y="4710113"/>
          <p14:tracePt t="23241" x="10252075" y="4710113"/>
          <p14:tracePt t="23242" x="10240963" y="4710113"/>
          <p14:tracePt t="23243" x="10236200" y="4710113"/>
          <p14:tracePt t="23243" x="10225088" y="4710113"/>
          <p14:tracePt t="23246" x="10202863" y="4710113"/>
          <p14:tracePt t="23247" x="10196513" y="4710113"/>
          <p14:tracePt t="23247" x="10190163" y="4710113"/>
          <p14:tracePt t="23248" x="10179050" y="4710113"/>
          <p14:tracePt t="23250" x="10167938" y="4710113"/>
          <p14:tracePt t="23252" x="10156825" y="4710113"/>
          <p14:tracePt t="23252" x="10152063" y="4716463"/>
          <p14:tracePt t="23253" x="10145713" y="4716463"/>
          <p14:tracePt t="23254" x="10134600" y="4716463"/>
          <p14:tracePt t="23255" x="10129838" y="4716463"/>
          <p14:tracePt t="23258" x="10117138" y="4716463"/>
          <p14:tracePt t="23259" x="10106025" y="4721225"/>
          <p14:tracePt t="23261" x="10090150" y="4721225"/>
          <p14:tracePt t="23262" x="10083800" y="4721225"/>
          <p14:tracePt t="23262" x="10079038" y="4721225"/>
          <p14:tracePt t="23264" x="10067925" y="4721225"/>
          <p14:tracePt t="23265" x="10061575" y="4721225"/>
          <p14:tracePt t="23267" x="10050463" y="4721225"/>
          <p14:tracePt t="23269" x="10039350" y="4727575"/>
          <p14:tracePt t="23270" x="10033000" y="4727575"/>
          <p14:tracePt t="23271" x="10028238" y="4727575"/>
          <p14:tracePt t="23272" x="10021888" y="4727575"/>
          <p14:tracePt t="23273" x="10017125" y="4727575"/>
          <p14:tracePt t="23274" x="10010775" y="4727575"/>
          <p14:tracePt t="23275" x="10006013" y="4733925"/>
          <p14:tracePt t="23276" x="9999663" y="4733925"/>
          <p14:tracePt t="23278" x="9988550" y="4733925"/>
          <p14:tracePt t="23279" x="9982200" y="4733925"/>
          <p14:tracePt t="23281" x="9966325" y="4733925"/>
          <p14:tracePt t="23283" x="9959975" y="4738688"/>
          <p14:tracePt t="23284" x="9955213" y="4738688"/>
          <p14:tracePt t="23286" x="9944100" y="4738688"/>
          <p14:tracePt t="23287" x="9937750" y="4745038"/>
          <p14:tracePt t="23288" x="9932988" y="4745038"/>
          <p14:tracePt t="23290" x="9921875" y="4745038"/>
          <p14:tracePt t="23292" x="9915525" y="4745038"/>
          <p14:tracePt t="23293" x="9909175" y="4745038"/>
          <p14:tracePt t="23295" x="9898063" y="4745038"/>
          <p14:tracePt t="23296" x="9898063" y="4749800"/>
          <p14:tracePt t="23297" x="9893300" y="4749800"/>
          <p14:tracePt t="23298" x="9886950" y="4749800"/>
          <p14:tracePt t="23299" x="9882188" y="4749800"/>
          <p14:tracePt t="23301" x="9875838" y="4749800"/>
          <p14:tracePt t="23302" x="9871075" y="4749800"/>
          <p14:tracePt t="23303" x="9864725" y="4749800"/>
          <p14:tracePt t="23304" x="9864725" y="4756150"/>
          <p14:tracePt t="23305" x="9859963" y="4756150"/>
          <p14:tracePt t="23307" x="9853613" y="4756150"/>
          <p14:tracePt t="23309" x="9842500" y="4756150"/>
          <p14:tracePt t="23311" x="9836150" y="4756150"/>
          <p14:tracePt t="23312" x="9836150" y="4760913"/>
          <p14:tracePt t="23314" x="9825038" y="4760913"/>
          <p14:tracePt t="23317" x="9820275" y="4767263"/>
          <p14:tracePt t="23318" x="9813925" y="4767263"/>
          <p14:tracePt t="23320" x="9809163" y="4767263"/>
          <p14:tracePt t="23321" x="9802813" y="4767263"/>
          <p14:tracePt t="23323" x="9802813" y="4772025"/>
          <p14:tracePt t="23324" x="9798050" y="4772025"/>
          <p14:tracePt t="23326" x="9791700" y="4772025"/>
          <p14:tracePt t="23328" x="9786938" y="4772025"/>
          <p14:tracePt t="23330" x="9780588" y="4778375"/>
          <p14:tracePt t="23332" x="9774238" y="4778375"/>
          <p14:tracePt t="23335" x="9769475" y="4778375"/>
          <p14:tracePt t="23336" x="9769475" y="4783138"/>
          <p14:tracePt t="23337" x="9763125" y="4783138"/>
          <p14:tracePt t="23338" x="9758363" y="4783138"/>
          <p14:tracePt t="23338" x="9758363" y="4789488"/>
          <p14:tracePt t="23342" x="9752013" y="4789488"/>
          <p14:tracePt t="23344" x="9747250" y="4789488"/>
          <p14:tracePt t="23346" x="9747250" y="4794250"/>
          <p14:tracePt t="23347" x="9740900" y="4794250"/>
          <p14:tracePt t="23348" x="9736138" y="4794250"/>
          <p14:tracePt t="23351" x="9729788" y="4800600"/>
          <p14:tracePt t="23354" x="9725025" y="4800600"/>
          <p14:tracePt t="23357" x="9718675" y="4800600"/>
          <p14:tracePt t="23358" x="9713913" y="4806950"/>
          <p14:tracePt t="23360" x="9713913" y="4811713"/>
          <p14:tracePt t="23361" x="9707563" y="4811713"/>
          <p14:tracePt t="23364" x="9701213" y="4811713"/>
          <p14:tracePt t="23365" x="9701213" y="4818063"/>
          <p14:tracePt t="23367" x="9696450" y="4818063"/>
          <p14:tracePt t="23368" x="9690100" y="4818063"/>
          <p14:tracePt t="23371" x="9690100" y="4822825"/>
          <p14:tracePt t="23372" x="9685338" y="4822825"/>
          <p14:tracePt t="23375" x="9678988" y="4822825"/>
          <p14:tracePt t="23376" x="9678988" y="4829175"/>
          <p14:tracePt t="23378" x="9674225" y="4833938"/>
          <p14:tracePt t="23381" x="9667875" y="4833938"/>
          <p14:tracePt t="23386" x="9663113" y="4840288"/>
          <p14:tracePt t="23387" x="9656763" y="4840288"/>
          <p14:tracePt t="23389" x="9656763" y="4845050"/>
          <p14:tracePt t="23392" x="9652000" y="4845050"/>
          <p14:tracePt t="23393" x="9652000" y="4851400"/>
          <p14:tracePt t="23396" x="9652000" y="4856163"/>
          <p14:tracePt t="23397" x="9645650" y="4856163"/>
          <p14:tracePt t="23400" x="9639300" y="4862513"/>
          <p14:tracePt t="23405" x="9639300" y="4867275"/>
          <p14:tracePt t="23407" x="9634538" y="4867275"/>
          <p14:tracePt t="23409" x="9634538" y="4873625"/>
          <p14:tracePt t="23412" x="9634538" y="4879975"/>
          <p14:tracePt t="23417" x="9634538" y="4884738"/>
          <p14:tracePt t="23418" x="9628188" y="4884738"/>
          <p14:tracePt t="23422" x="9628188" y="4891088"/>
          <p14:tracePt t="23427" x="9628188" y="4895850"/>
          <p14:tracePt t="23429" x="9628188" y="4902200"/>
          <p14:tracePt t="23434" x="9628188" y="4906963"/>
          <p14:tracePt t="23438" x="9628188" y="4913313"/>
          <p14:tracePt t="23443" x="9628188" y="4918075"/>
          <p14:tracePt t="23445" x="9628188" y="4924425"/>
          <p14:tracePt t="23449" x="9628188" y="4929188"/>
          <p14:tracePt t="23453" x="9628188" y="4935538"/>
          <p14:tracePt t="23458" x="9628188" y="4941888"/>
          <p14:tracePt t="23462" x="9628188" y="4946650"/>
          <p14:tracePt t="23463" x="9628188" y="4953000"/>
          <p14:tracePt t="23469" x="9628188" y="4957763"/>
          <p14:tracePt t="23473" x="9628188" y="4964113"/>
          <p14:tracePt t="23477" x="9628188" y="4968875"/>
          <p14:tracePt t="23477" x="9634538" y="4968875"/>
          <p14:tracePt t="23478" x="9634538" y="4975225"/>
          <p14:tracePt t="23483" x="9634538" y="4979988"/>
          <p14:tracePt t="23485" x="9639300" y="4986338"/>
          <p14:tracePt t="23489" x="9645650" y="4986338"/>
          <p14:tracePt t="23489" x="9645650" y="4991100"/>
          <p14:tracePt t="23491" x="9645650" y="4997450"/>
          <p14:tracePt t="23496" x="9652000" y="5002213"/>
          <p14:tracePt t="23498" x="9652000" y="5008563"/>
          <p14:tracePt t="23500" x="9656763" y="5008563"/>
          <p14:tracePt t="23502" x="9656763" y="5014913"/>
          <p14:tracePt t="23503" x="9656763" y="5019675"/>
          <p14:tracePt t="23505" x="9663113" y="5019675"/>
          <p14:tracePt t="23507" x="9667875" y="5026025"/>
          <p14:tracePt t="23510" x="9667875" y="5030788"/>
          <p14:tracePt t="23511" x="9674225" y="5030788"/>
          <p14:tracePt t="23513" x="9674225" y="5037138"/>
          <p14:tracePt t="23515" x="9678988" y="5041900"/>
          <p14:tracePt t="23518" x="9685338" y="5048250"/>
          <p14:tracePt t="23522" x="9690100" y="5053013"/>
          <p14:tracePt t="23523" x="9696450" y="5053013"/>
          <p14:tracePt t="23525" x="9696450" y="5059363"/>
          <p14:tracePt t="23525" x="9701213" y="5064125"/>
          <p14:tracePt t="23528" x="9707563" y="5070475"/>
          <p14:tracePt t="23532" x="9713913" y="5070475"/>
          <p14:tracePt t="23532" x="9718675" y="5076825"/>
          <p14:tracePt t="23535" x="9725025" y="5081588"/>
          <p14:tracePt t="23537" x="9725025" y="5087938"/>
          <p14:tracePt t="23537" x="9729788" y="5087938"/>
          <p14:tracePt t="23539" x="9736138" y="5092700"/>
          <p14:tracePt t="23541" x="9740900" y="5092700"/>
          <p14:tracePt t="23543" x="9747250" y="5099050"/>
          <p14:tracePt t="23545" x="9752013" y="5099050"/>
          <p14:tracePt t="23546" x="9752013" y="5103813"/>
          <p14:tracePt t="23546" x="9758363" y="5103813"/>
          <p14:tracePt t="23548" x="9763125" y="5103813"/>
          <p14:tracePt t="23549" x="9763125" y="5110163"/>
          <p14:tracePt t="23550" x="9769475" y="5110163"/>
          <p14:tracePt t="23550" x="9769475" y="5114925"/>
          <p14:tracePt t="23552" x="9774238" y="5114925"/>
          <p14:tracePt t="23554" x="9780588" y="5114925"/>
          <p14:tracePt t="23555" x="9786938" y="5121275"/>
          <p14:tracePt t="23557" x="9791700" y="5121275"/>
          <p14:tracePt t="23558" x="9798050" y="5126038"/>
          <p14:tracePt t="23559" x="9802813" y="5132388"/>
          <p14:tracePt t="23561" x="9809163" y="5132388"/>
          <p14:tracePt t="23563" x="9813925" y="5137150"/>
          <p14:tracePt t="23564" x="9820275" y="5137150"/>
          <p14:tracePt t="23566" x="9825038" y="5143500"/>
          <p14:tracePt t="23567" x="9831388" y="5143500"/>
          <p14:tracePt t="23569" x="9836150" y="5143500"/>
          <p14:tracePt t="23569" x="9847263" y="5149850"/>
          <p14:tracePt t="23571" x="9847263" y="5154613"/>
          <p14:tracePt t="23572" x="9853613" y="5154613"/>
          <p14:tracePt t="23574" x="9864725" y="5154613"/>
          <p14:tracePt t="23575" x="9864725" y="5160963"/>
          <p14:tracePt t="23576" x="9871075" y="5160963"/>
          <p14:tracePt t="23577" x="9875838" y="5160963"/>
          <p14:tracePt t="23578" x="9882188" y="5160963"/>
          <p14:tracePt t="23581" x="9893300" y="5172075"/>
          <p14:tracePt t="23581" x="9898063" y="5172075"/>
          <p14:tracePt t="23584" x="9909175" y="5172075"/>
          <p14:tracePt t="23585" x="9915525" y="5176838"/>
          <p14:tracePt t="23586" x="9921875" y="5176838"/>
          <p14:tracePt t="23587" x="9926638" y="5176838"/>
          <p14:tracePt t="23588" x="9932988" y="5183188"/>
          <p14:tracePt t="23591" x="9944100" y="5183188"/>
          <p14:tracePt t="23592" x="9948863" y="5183188"/>
          <p14:tracePt t="23594" x="9966325" y="5187950"/>
          <p14:tracePt t="23595" x="9971088" y="5194300"/>
          <p14:tracePt t="23596" x="9977438" y="5194300"/>
          <p14:tracePt t="23598" x="9982200" y="5194300"/>
          <p14:tracePt t="23599" x="9994900" y="5194300"/>
          <p14:tracePt t="23600" x="9994900" y="5199063"/>
          <p14:tracePt t="23601" x="9999663" y="5199063"/>
          <p14:tracePt t="23602" x="10006013" y="5199063"/>
          <p14:tracePt t="23603" x="10010775" y="5205413"/>
          <p14:tracePt t="23604" x="10017125" y="5205413"/>
          <p14:tracePt t="23605" x="10028238" y="5205413"/>
          <p14:tracePt t="23607" x="10033000" y="5205413"/>
          <p14:tracePt t="23607" x="10039350" y="5205413"/>
          <p14:tracePt t="23608" x="10044113" y="5210175"/>
          <p14:tracePt t="23610" x="10055225" y="5210175"/>
          <p14:tracePt t="23610" x="10061575" y="5210175"/>
          <p14:tracePt t="23612" x="10067925" y="5210175"/>
          <p14:tracePt t="23614" x="10083800" y="5216525"/>
          <p14:tracePt t="23616" x="10094913" y="5216525"/>
          <p14:tracePt t="23616" x="10106025" y="5216525"/>
          <p14:tracePt t="23619" x="10117138" y="5222875"/>
          <p14:tracePt t="23620" x="10123488" y="5222875"/>
          <p14:tracePt t="23622" x="10134600" y="5222875"/>
          <p14:tracePt t="23622" x="10145713" y="5227638"/>
          <p14:tracePt t="23624" x="10156825" y="5227638"/>
          <p14:tracePt t="23626" x="10163175" y="5227638"/>
          <p14:tracePt t="23628" x="10185400" y="5227638"/>
          <p14:tracePt t="23629" x="10190163" y="5227638"/>
          <p14:tracePt t="23630" x="10196513" y="5227638"/>
          <p14:tracePt t="23631" x="10202863" y="5227638"/>
          <p14:tracePt t="23632" x="10207625" y="5227638"/>
          <p14:tracePt t="23632" x="10213975" y="5227638"/>
          <p14:tracePt t="23634" x="10225088" y="5227638"/>
          <p14:tracePt t="23635" x="10229850" y="5227638"/>
          <p14:tracePt t="23636" x="10236200" y="5233988"/>
          <p14:tracePt t="23637" x="10240963" y="5233988"/>
          <p14:tracePt t="23638" x="10252075" y="5233988"/>
          <p14:tracePt t="23639" x="10258425" y="5233988"/>
          <p14:tracePt t="23640" x="10269538" y="5233988"/>
          <p14:tracePt t="23641" x="10275888" y="5233988"/>
          <p14:tracePt t="23642" x="10280650" y="5233988"/>
          <p14:tracePt t="23643" x="10287000" y="5233988"/>
          <p14:tracePt t="23644" x="10298113" y="5233988"/>
          <p14:tracePt t="23645" x="10302875" y="5233988"/>
          <p14:tracePt t="23646" x="10309225" y="5233988"/>
          <p14:tracePt t="23647" x="10320338" y="5233988"/>
          <p14:tracePt t="23649" x="10337800" y="5233988"/>
          <p14:tracePt t="23651" x="10348913" y="5233988"/>
          <p14:tracePt t="23652" x="10360025" y="5233988"/>
          <p14:tracePt t="23654" x="10371138" y="5233988"/>
          <p14:tracePt t="23655" x="10375900" y="5233988"/>
          <p14:tracePt t="23656" x="10387013" y="5233988"/>
          <p14:tracePt t="23657" x="10393363" y="5233988"/>
          <p14:tracePt t="23658" x="10398125" y="5233988"/>
          <p14:tracePt t="23659" x="10410825" y="5233988"/>
          <p14:tracePt t="23660" x="10415588" y="5233988"/>
          <p14:tracePt t="23660" x="10421938" y="5233988"/>
          <p14:tracePt t="23663" x="10444163" y="5233988"/>
          <p14:tracePt t="23664" x="10448925" y="5233988"/>
          <p14:tracePt t="23666" x="10460038" y="5233988"/>
          <p14:tracePt t="23666" x="10472738" y="5233988"/>
          <p14:tracePt t="23668" x="10477500" y="5233988"/>
          <p14:tracePt t="23668" x="10483850" y="5233988"/>
          <p14:tracePt t="23670" x="10494963" y="5233988"/>
          <p14:tracePt t="23671" x="10499725" y="5233988"/>
          <p14:tracePt t="23672" x="10517188" y="5233988"/>
          <p14:tracePt t="23674" x="10528300" y="5233988"/>
          <p14:tracePt t="23675" x="10533063" y="5233988"/>
          <p14:tracePt t="23676" x="10539413" y="5233988"/>
          <p14:tracePt t="23677" x="10550525" y="5233988"/>
          <p14:tracePt t="23678" x="10561638" y="5233988"/>
          <p14:tracePt t="23680" x="10567988" y="5233988"/>
          <p14:tracePt t="23681" x="10572750" y="5233988"/>
          <p14:tracePt t="23682" x="10583863" y="5233988"/>
          <p14:tracePt t="23683" x="10590213" y="5233988"/>
          <p14:tracePt t="23684" x="10601325" y="5233988"/>
          <p14:tracePt t="23685" x="10606088" y="5233988"/>
          <p14:tracePt t="23686" x="10612438" y="5233988"/>
          <p14:tracePt t="23687" x="10618788" y="5233988"/>
          <p14:tracePt t="23688" x="10629900" y="5233988"/>
          <p14:tracePt t="23689" x="10645775" y="5227638"/>
          <p14:tracePt t="23690" x="10652125" y="5227638"/>
          <p14:tracePt t="23692" x="10663238" y="5227638"/>
          <p14:tracePt t="23693" x="10674350" y="5227638"/>
          <p14:tracePt t="23694" x="10685463" y="5227638"/>
          <p14:tracePt t="23695" x="10691813" y="5227638"/>
          <p14:tracePt t="23696" x="10696575" y="5222875"/>
          <p14:tracePt t="23699" x="10718800" y="5222875"/>
          <p14:tracePt t="23699" x="10725150" y="5222875"/>
          <p14:tracePt t="23701" x="10736263" y="5222875"/>
          <p14:tracePt t="23702" x="10747375" y="5216525"/>
          <p14:tracePt t="23703" x="10753725" y="5216525"/>
          <p14:tracePt t="23704" x="10758488" y="5216525"/>
          <p14:tracePt t="23705" x="10769600" y="5216525"/>
          <p14:tracePt t="23706" x="10775950" y="5216525"/>
          <p14:tracePt t="23707" x="10780713" y="5216525"/>
          <p14:tracePt t="23708" x="10791825" y="5216525"/>
          <p14:tracePt t="23708" x="10798175" y="5216525"/>
          <p14:tracePt t="23710" x="10802938" y="5216525"/>
          <p14:tracePt t="23712" x="10820400" y="5216525"/>
          <p14:tracePt t="23712" x="10826750" y="5216525"/>
          <p14:tracePt t="23714" x="10831513" y="5210175"/>
          <p14:tracePt t="23714" x="10848975" y="5210175"/>
          <p14:tracePt t="23717" x="10853738" y="5210175"/>
          <p14:tracePt t="23718" x="10864850" y="5210175"/>
          <p14:tracePt t="23719" x="10875963" y="5205413"/>
          <p14:tracePt t="23720" x="10882313" y="5205413"/>
          <p14:tracePt t="23721" x="10888663" y="5205413"/>
          <p14:tracePt t="23722" x="10893425" y="5205413"/>
          <p14:tracePt t="23723" x="10899775" y="5205413"/>
          <p14:tracePt t="23724" x="10910888" y="5205413"/>
          <p14:tracePt t="23725" x="10922000" y="5205413"/>
          <p14:tracePt t="23727" x="10933113" y="5205413"/>
          <p14:tracePt t="23727" x="10937875" y="5199063"/>
          <p14:tracePt t="23729" x="10944225" y="5199063"/>
          <p14:tracePt t="23730" x="10955338" y="5199063"/>
          <p14:tracePt t="23731" x="10961688" y="5199063"/>
          <p14:tracePt t="23732" x="10961688" y="5194300"/>
          <p14:tracePt t="23733" x="10972800" y="5194300"/>
          <p14:tracePt t="23734" x="10977563" y="5194300"/>
          <p14:tracePt t="23735" x="10988675" y="5194300"/>
          <p14:tracePt t="23736" x="10995025" y="5194300"/>
          <p14:tracePt t="23737" x="10999788" y="5194300"/>
          <p14:tracePt t="23738" x="11010900" y="5194300"/>
          <p14:tracePt t="23740" x="11017250" y="5194300"/>
          <p14:tracePt t="23741" x="11023600" y="5187950"/>
          <p14:tracePt t="23742" x="11028363" y="5187950"/>
          <p14:tracePt t="23743" x="11034713" y="5187950"/>
          <p14:tracePt t="23744" x="11045825" y="5183188"/>
          <p14:tracePt t="23746" x="11056938" y="5183188"/>
          <p14:tracePt t="23747" x="11061700" y="5183188"/>
          <p14:tracePt t="23748" x="11068050" y="5183188"/>
          <p14:tracePt t="23749" x="11072813" y="5183188"/>
          <p14:tracePt t="23750" x="11079163" y="5183188"/>
          <p14:tracePt t="23751" x="11083925" y="5183188"/>
          <p14:tracePt t="23752" x="11096625" y="5176838"/>
          <p14:tracePt t="23753" x="11101388" y="5176838"/>
          <p14:tracePt t="23754" x="11107738" y="5176838"/>
          <p14:tracePt t="23755" x="11112500" y="5172075"/>
          <p14:tracePt t="23757" x="11118850" y="5172075"/>
          <p14:tracePt t="23757" x="11129963" y="5172075"/>
          <p14:tracePt t="23760" x="11134725" y="5172075"/>
          <p14:tracePt t="23761" x="11141075" y="5172075"/>
          <p14:tracePt t="23762" x="11145838" y="5165725"/>
          <p14:tracePt t="23763" x="11163300" y="5165725"/>
          <p14:tracePt t="23765" x="11169650" y="5165725"/>
          <p14:tracePt t="23766" x="11174413" y="5165725"/>
          <p14:tracePt t="23767" x="11180763" y="5165725"/>
          <p14:tracePt t="23767" x="11185525" y="5160963"/>
          <p14:tracePt t="23768" x="11191875" y="5160963"/>
          <p14:tracePt t="23769" x="11196638" y="5160963"/>
          <p14:tracePt t="23770" x="11202988" y="5154613"/>
          <p14:tracePt t="23773" x="11214100" y="5154613"/>
          <p14:tracePt t="23774" x="11218863" y="5154613"/>
          <p14:tracePt t="23774" x="11225213" y="5154613"/>
          <p14:tracePt t="23776" x="11231563" y="5149850"/>
          <p14:tracePt t="23776" x="11236325" y="5149850"/>
          <p14:tracePt t="23777" x="11242675" y="5149850"/>
          <p14:tracePt t="23778" x="11247438" y="5149850"/>
          <p14:tracePt t="23781" x="11258550" y="5143500"/>
          <p14:tracePt t="23782" x="11264900" y="5137150"/>
          <p14:tracePt t="23784" x="11269663" y="5137150"/>
          <p14:tracePt t="23784" x="11276013" y="5137150"/>
          <p14:tracePt t="23786" x="11280775" y="5137150"/>
          <p14:tracePt t="23787" x="11287125" y="5137150"/>
          <p14:tracePt t="23788" x="11291888" y="5132388"/>
          <p14:tracePt t="23789" x="11298238" y="5132388"/>
          <p14:tracePt t="23791" x="11304588" y="5132388"/>
          <p14:tracePt t="23792" x="11309350" y="5126038"/>
          <p14:tracePt t="23793" x="11315700" y="5126038"/>
          <p14:tracePt t="23795" x="11326813" y="5121275"/>
          <p14:tracePt t="23796" x="11331575" y="5121275"/>
          <p14:tracePt t="23798" x="11337925" y="5121275"/>
          <p14:tracePt t="23799" x="11342688" y="5114925"/>
          <p14:tracePt t="23800" x="11349038" y="5114925"/>
          <p14:tracePt t="23801" x="11353800" y="5114925"/>
          <p14:tracePt t="23802" x="11360150" y="5114925"/>
          <p14:tracePt t="23804" x="11360150" y="5110163"/>
          <p14:tracePt t="23804" x="11371263" y="5110163"/>
          <p14:tracePt t="23805" x="11377613" y="5103813"/>
          <p14:tracePt t="23808" x="11382375" y="5103813"/>
          <p14:tracePt t="23808" x="11388725" y="5099050"/>
          <p14:tracePt t="23810" x="11393488" y="5099050"/>
          <p14:tracePt t="23812" x="11399838" y="5092700"/>
          <p14:tracePt t="23812" x="11404600" y="5092700"/>
          <p14:tracePt t="23815" x="11410950" y="5092700"/>
          <p14:tracePt t="23816" x="11410950" y="5087938"/>
          <p14:tracePt t="23817" x="11415713" y="5087938"/>
          <p14:tracePt t="23818" x="11422063" y="5087938"/>
          <p14:tracePt t="23819" x="11426825" y="5087938"/>
          <p14:tracePt t="23820" x="11426825" y="5081588"/>
          <p14:tracePt t="23821" x="11433175" y="5081588"/>
          <p14:tracePt t="23823" x="11444288" y="5076825"/>
          <p14:tracePt t="23825" x="11450638" y="5076825"/>
          <p14:tracePt t="23825" x="11450638" y="5070475"/>
          <p14:tracePt t="23828" x="11455400" y="5070475"/>
          <p14:tracePt t="23829" x="11461750" y="5070475"/>
          <p14:tracePt t="23829" x="11466513" y="5064125"/>
          <p14:tracePt t="23832" x="11472863" y="5064125"/>
          <p14:tracePt t="23833" x="11477625" y="5059363"/>
          <p14:tracePt t="23835" x="11483975" y="5053013"/>
          <p14:tracePt t="23837" x="11488738" y="5053013"/>
          <p14:tracePt t="23840" x="11495088" y="5048250"/>
          <p14:tracePt t="23842" x="11499850" y="5048250"/>
          <p14:tracePt t="23844" x="11506200" y="5041900"/>
          <p14:tracePt t="23845" x="11512550" y="5041900"/>
          <p14:tracePt t="23848" x="11512550" y="5037138"/>
          <p14:tracePt t="23849" x="11517313" y="5037138"/>
          <p14:tracePt t="23851" x="11523663" y="5037138"/>
          <p14:tracePt t="23852" x="11528425" y="5030788"/>
          <p14:tracePt t="23853" x="11528425" y="5026025"/>
          <p14:tracePt t="23854" x="11534775" y="5026025"/>
          <p14:tracePt t="23858" x="11539538" y="5026025"/>
          <p14:tracePt t="23859" x="11539538" y="5019675"/>
          <p14:tracePt t="23861" x="11545888" y="5019675"/>
          <p14:tracePt t="23862" x="11550650" y="5019675"/>
          <p14:tracePt t="23863" x="11550650" y="5014913"/>
          <p14:tracePt t="23866" x="11557000" y="5014913"/>
          <p14:tracePt t="23866" x="11557000" y="5008563"/>
          <p14:tracePt t="23870" x="11561763" y="5002213"/>
          <p14:tracePt t="23875" x="11568113" y="4997450"/>
          <p14:tracePt t="23878" x="11574463" y="4997450"/>
          <p14:tracePt t="23880" x="11574463" y="4991100"/>
          <p14:tracePt t="23883" x="11579225" y="4991100"/>
          <p14:tracePt t="23885" x="11579225" y="4986338"/>
          <p14:tracePt t="23888" x="11579225" y="4979988"/>
          <p14:tracePt t="23891" x="11585575" y="4979988"/>
          <p14:tracePt t="23894" x="11585575" y="4975225"/>
          <p14:tracePt t="23899" x="11585575" y="4968875"/>
          <p14:tracePt t="23901" x="11590338" y="4968875"/>
          <p14:tracePt t="23914" x="11596688" y="4957763"/>
          <p14:tracePt t="23915" x="11596688" y="4953000"/>
          <p14:tracePt t="23922" x="11596688" y="4946650"/>
          <p14:tracePt t="23928" x="11596688" y="4941888"/>
          <p14:tracePt t="23932" x="11596688" y="4935538"/>
          <p14:tracePt t="23937" x="11596688" y="4929188"/>
          <p14:tracePt t="23943" x="11596688" y="4924425"/>
          <p14:tracePt t="23949" x="11596688" y="4918075"/>
          <p14:tracePt t="23950" x="11596688" y="4913313"/>
          <p14:tracePt t="23951" x="11590338" y="4913313"/>
          <p14:tracePt t="23956" x="11590338" y="4906963"/>
          <p14:tracePt t="23960" x="11585575" y="4902200"/>
          <p14:tracePt t="23965" x="11585575" y="4895850"/>
          <p14:tracePt t="23965" x="11579225" y="4895850"/>
          <p14:tracePt t="23967" x="11579225" y="4891088"/>
          <p14:tracePt t="23971" x="11579225" y="4884738"/>
          <p14:tracePt t="23972" x="11574463" y="4884738"/>
          <p14:tracePt t="23974" x="11568113" y="4884738"/>
          <p14:tracePt t="23975" x="11568113" y="4879975"/>
          <p14:tracePt t="23978" x="11561763" y="4879975"/>
          <p14:tracePt t="23978" x="11561763" y="4873625"/>
          <p14:tracePt t="23981" x="11561763" y="4867275"/>
          <p14:tracePt t="23982" x="11557000" y="4867275"/>
          <p14:tracePt t="23984" x="11557000" y="4862513"/>
          <p14:tracePt t="23985" x="11550650" y="4862513"/>
          <p14:tracePt t="23986" x="11545888" y="4856163"/>
          <p14:tracePt t="23987" x="11539538" y="4856163"/>
          <p14:tracePt t="23990" x="11539538" y="4851400"/>
          <p14:tracePt t="23991" x="11534775" y="4851400"/>
          <p14:tracePt t="23991" x="11528425" y="4845050"/>
          <p14:tracePt t="23993" x="11523663" y="4845050"/>
          <p14:tracePt t="23996" x="11523663" y="4840288"/>
          <p14:tracePt t="23997" x="11517313" y="4840288"/>
          <p14:tracePt t="23998" x="11512550" y="4833938"/>
          <p14:tracePt t="23998" x="11506200" y="4833938"/>
          <p14:tracePt t="23999" x="11506200" y="4829175"/>
          <p14:tracePt t="24000" x="11499850" y="4829175"/>
          <p14:tracePt t="24003" x="11495088" y="4829175"/>
          <p14:tracePt t="24004" x="11495088" y="4822825"/>
          <p14:tracePt t="24005" x="11488738" y="4822825"/>
          <p14:tracePt t="24006" x="11483975" y="4822825"/>
          <p14:tracePt t="24006" x="11477625" y="4818063"/>
          <p14:tracePt t="24010" x="11466513" y="4818063"/>
          <p14:tracePt t="24012" x="11461750" y="4811713"/>
          <p14:tracePt t="24013" x="11455400" y="4811713"/>
          <p14:tracePt t="24014" x="11450638" y="4806950"/>
          <p14:tracePt t="24015" x="11444288" y="4806950"/>
          <p14:tracePt t="24017" x="11433175" y="4800600"/>
          <p14:tracePt t="24018" x="11426825" y="4800600"/>
          <p14:tracePt t="24020" x="11422063" y="4800600"/>
          <p14:tracePt t="24021" x="11415713" y="4800600"/>
          <p14:tracePt t="24022" x="11410950" y="4794250"/>
          <p14:tracePt t="24024" x="11399838" y="4789488"/>
          <p14:tracePt t="24025" x="11393488" y="4789488"/>
          <p14:tracePt t="24026" x="11388725" y="4789488"/>
          <p14:tracePt t="24026" x="11382375" y="4789488"/>
          <p14:tracePt t="24027" x="11377613" y="4783138"/>
          <p14:tracePt t="24028" x="11371263" y="4783138"/>
          <p14:tracePt t="24031" x="11360150" y="4778375"/>
          <p14:tracePt t="24032" x="11353800" y="4778375"/>
          <p14:tracePt t="24032" x="11342688" y="4778375"/>
          <p14:tracePt t="24033" x="11337925" y="4778375"/>
          <p14:tracePt t="24035" x="11326813" y="4772025"/>
          <p14:tracePt t="24036" x="11315700" y="4772025"/>
          <p14:tracePt t="24037" x="11309350" y="4772025"/>
          <p14:tracePt t="24038" x="11309350" y="4767263"/>
          <p14:tracePt t="24039" x="11298238" y="4767263"/>
          <p14:tracePt t="24041" x="11291888" y="4767263"/>
          <p14:tracePt t="24042" x="11276013" y="4767263"/>
          <p14:tracePt t="24044" x="11269663" y="4767263"/>
          <p14:tracePt t="24045" x="11264900" y="4767263"/>
          <p14:tracePt t="24046" x="11258550" y="4760913"/>
          <p14:tracePt t="24047" x="11247438" y="4760913"/>
          <p14:tracePt t="24047" x="11242675" y="4760913"/>
          <p14:tracePt t="24048" x="11236325" y="4756150"/>
          <p14:tracePt t="24049" x="11231563" y="4756150"/>
          <p14:tracePt t="24051" x="11218863" y="4756150"/>
          <p14:tracePt t="24052" x="11214100" y="4756150"/>
          <p14:tracePt t="24053" x="11207750" y="4756150"/>
          <p14:tracePt t="24053" x="11191875" y="4756150"/>
          <p14:tracePt t="24054" x="11185525" y="4756150"/>
          <p14:tracePt t="24057" x="11174413" y="4756150"/>
          <p14:tracePt t="24058" x="11156950" y="4749800"/>
          <p14:tracePt t="24059" x="11152188" y="4749800"/>
          <p14:tracePt t="24061" x="11141075" y="4749800"/>
          <p14:tracePt t="24062" x="11129963" y="4749800"/>
          <p14:tracePt t="24064" x="11118850" y="4745038"/>
          <p14:tracePt t="24066" x="11096625" y="4745038"/>
          <p14:tracePt t="24068" x="11079163" y="4745038"/>
          <p14:tracePt t="24069" x="11072813" y="4745038"/>
          <p14:tracePt t="24070" x="11068050" y="4745038"/>
          <p14:tracePt t="24070" x="11061700" y="4745038"/>
          <p14:tracePt t="24072" x="11045825" y="4745038"/>
          <p14:tracePt t="24072" x="11034713" y="4745038"/>
          <p14:tracePt t="24073" x="11028363" y="4745038"/>
          <p14:tracePt t="24074" x="11023600" y="4745038"/>
          <p14:tracePt t="24075" x="11010900" y="4745038"/>
          <p14:tracePt t="24076" x="11006138" y="4745038"/>
          <p14:tracePt t="24077" x="10995025" y="4745038"/>
          <p14:tracePt t="24079" x="10983913" y="4745038"/>
          <p14:tracePt t="24080" x="10977563" y="4745038"/>
          <p14:tracePt t="24081" x="10972800" y="4745038"/>
          <p14:tracePt t="24081" x="10961688" y="4745038"/>
          <p14:tracePt t="24082" x="10944225" y="4745038"/>
          <p14:tracePt t="24083" x="10933113" y="4745038"/>
          <p14:tracePt t="24084" x="10926763" y="4745038"/>
          <p14:tracePt t="24086" x="10922000" y="4745038"/>
          <p14:tracePt t="24087" x="10910888" y="4745038"/>
          <p14:tracePt t="24087" x="10899775" y="4745038"/>
          <p14:tracePt t="24088" x="10888663" y="4738688"/>
          <p14:tracePt t="24089" x="10882313" y="4738688"/>
          <p14:tracePt t="24091" x="10864850" y="4738688"/>
          <p14:tracePt t="24093" x="10853738" y="4738688"/>
          <p14:tracePt t="24094" x="10837863" y="4738688"/>
          <p14:tracePt t="24094" x="10826750" y="4738688"/>
          <p14:tracePt t="24095" x="10820400" y="4738688"/>
          <p14:tracePt t="24097" x="10802938" y="4738688"/>
          <p14:tracePt t="24097" x="10791825" y="4738688"/>
          <p14:tracePt t="24100" x="10780713" y="4738688"/>
          <p14:tracePt t="24101" x="10769600" y="4738688"/>
          <p14:tracePt t="24102" x="10758488" y="4738688"/>
          <p14:tracePt t="24103" x="10741025" y="4738688"/>
          <p14:tracePt t="24103" x="10736263" y="4738688"/>
          <p14:tracePt t="24104" x="10725150" y="4738688"/>
          <p14:tracePt t="24106" x="10707688" y="4738688"/>
          <p14:tracePt t="24107" x="10702925" y="4738688"/>
          <p14:tracePt t="24108" x="10691813" y="4738688"/>
          <p14:tracePt t="24109" x="10680700" y="4738688"/>
          <p14:tracePt t="24110" x="10668000" y="4738688"/>
          <p14:tracePt t="24111" x="10656888" y="4738688"/>
          <p14:tracePt t="24112" x="10645775" y="4738688"/>
          <p14:tracePt t="24114" x="10623550" y="4733925"/>
          <p14:tracePt t="24115" x="10612438" y="4733925"/>
          <p14:tracePt t="24116" x="10594975" y="4733925"/>
          <p14:tracePt t="24118" x="10583863" y="4733925"/>
          <p14:tracePt t="24119" x="10572750" y="4733925"/>
          <p14:tracePt t="24120" x="10561638" y="4733925"/>
          <p14:tracePt t="24121" x="10545763" y="4733925"/>
          <p14:tracePt t="24122" x="10533063" y="4733925"/>
          <p14:tracePt t="24122" x="10521950" y="4733925"/>
          <p14:tracePt t="24123" x="10510838" y="4733925"/>
          <p14:tracePt t="24124" x="10499725" y="4733925"/>
          <p14:tracePt t="24125" x="10488613" y="4733925"/>
          <p14:tracePt t="24128" x="10460038" y="4733925"/>
          <p14:tracePt t="24129" x="10448925" y="4733925"/>
          <p14:tracePt t="24129" x="10437813" y="4733925"/>
          <p14:tracePt t="24130" x="10426700" y="4733925"/>
          <p14:tracePt t="24131" x="10415588" y="4733925"/>
          <p14:tracePt t="24132" x="10404475" y="4733925"/>
          <p14:tracePt t="24134" x="10398125" y="4733925"/>
          <p14:tracePt t="24135" x="10387013" y="4733925"/>
          <p14:tracePt t="24135" x="10375900" y="4733925"/>
          <p14:tracePt t="24136" x="10364788" y="4733925"/>
          <p14:tracePt t="24137" x="10348913" y="4727575"/>
          <p14:tracePt t="24138" x="10337800" y="4727575"/>
          <p14:tracePt t="24139" x="10325100" y="4727575"/>
          <p14:tracePt t="24141" x="10313988" y="4727575"/>
          <p14:tracePt t="24141" x="10298113" y="4727575"/>
          <p14:tracePt t="24143" x="10287000" y="4727575"/>
          <p14:tracePt t="24143" x="10280650" y="4727575"/>
          <p14:tracePt t="24145" x="10269538" y="4727575"/>
          <p14:tracePt t="24146" x="10258425" y="4727575"/>
          <p14:tracePt t="24147" x="10247313" y="4727575"/>
          <p14:tracePt t="24150" x="10213975" y="4727575"/>
          <p14:tracePt t="24151" x="10202863" y="4727575"/>
          <p14:tracePt t="24152" x="10190163" y="4727575"/>
          <p14:tracePt t="24153" x="10179050" y="4727575"/>
          <p14:tracePt t="24154" x="10167938" y="4727575"/>
          <p14:tracePt t="24155" x="10152063" y="4727575"/>
          <p14:tracePt t="24156" x="10145713" y="4727575"/>
          <p14:tracePt t="24157" x="10134600" y="4727575"/>
          <p14:tracePt t="24158" x="10129838" y="4727575"/>
          <p14:tracePt t="24159" x="10123488" y="4727575"/>
          <p14:tracePt t="24159" x="10106025" y="4727575"/>
          <p14:tracePt t="24161" x="10090150" y="4727575"/>
          <p14:tracePt t="24163" x="10072688" y="4727575"/>
          <p14:tracePt t="24164" x="10061575" y="4727575"/>
          <p14:tracePt t="24165" x="10055225" y="4727575"/>
          <p14:tracePt t="24165" x="10044113" y="4727575"/>
          <p14:tracePt t="24166" x="10033000" y="4727575"/>
          <p14:tracePt t="24168" x="10021888" y="4727575"/>
          <p14:tracePt t="24169" x="10017125" y="4727575"/>
          <p14:tracePt t="24170" x="10006013" y="4727575"/>
          <p14:tracePt t="24170" x="9999663" y="4727575"/>
          <p14:tracePt t="24172" x="9988550" y="4727575"/>
          <p14:tracePt t="24172" x="9977438" y="4727575"/>
          <p14:tracePt t="24173" x="9966325" y="4727575"/>
          <p14:tracePt t="24174" x="9959975" y="4727575"/>
          <p14:tracePt t="24176" x="9948863" y="4727575"/>
          <p14:tracePt t="24177" x="9944100" y="4727575"/>
          <p14:tracePt t="24177" x="9937750" y="4727575"/>
          <p14:tracePt t="24178" x="9926638" y="4727575"/>
          <p14:tracePt t="24179" x="9921875" y="4727575"/>
          <p14:tracePt t="24180" x="9909175" y="4727575"/>
          <p14:tracePt t="24181" x="9904413" y="4727575"/>
          <p14:tracePt t="24183" x="9898063" y="4727575"/>
          <p14:tracePt t="24183" x="9886950" y="4727575"/>
          <p14:tracePt t="24184" x="9875838" y="4727575"/>
          <p14:tracePt t="24185" x="9875838" y="4733925"/>
          <p14:tracePt t="24186" x="9864725" y="4733925"/>
          <p14:tracePt t="24187" x="9859963" y="4733925"/>
          <p14:tracePt t="24188" x="9853613" y="4733925"/>
          <p14:tracePt t="24190" x="9842500" y="4733925"/>
          <p14:tracePt t="24191" x="9836150" y="4733925"/>
          <p14:tracePt t="24192" x="9831388" y="4733925"/>
          <p14:tracePt t="24192" x="9825038" y="4733925"/>
          <p14:tracePt t="24194" x="9820275" y="4733925"/>
          <p14:tracePt t="24195" x="9813925" y="4733925"/>
          <p14:tracePt t="24196" x="9802813" y="4733925"/>
          <p14:tracePt t="24198" x="9791700" y="4738688"/>
          <p14:tracePt t="24199" x="9786938" y="4738688"/>
          <p14:tracePt t="24201" x="9774238" y="4738688"/>
          <p14:tracePt t="24203" x="9769475" y="4738688"/>
          <p14:tracePt t="24204" x="9758363" y="4745038"/>
          <p14:tracePt t="24205" x="9752013" y="4745038"/>
          <p14:tracePt t="24206" x="9747250" y="4745038"/>
          <p14:tracePt t="24208" x="9740900" y="4745038"/>
          <p14:tracePt t="24209" x="9736138" y="4745038"/>
          <p14:tracePt t="24209" x="9729788" y="4745038"/>
          <p14:tracePt t="24212" x="9718675" y="4749800"/>
          <p14:tracePt t="24212" x="9713913" y="4749800"/>
          <p14:tracePt t="24214" x="9707563" y="4749800"/>
          <p14:tracePt t="24217" x="9696450" y="4749800"/>
          <p14:tracePt t="24219" x="9690100" y="4756150"/>
          <p14:tracePt t="24220" x="9685338" y="4756150"/>
          <p14:tracePt t="24222" x="9678988" y="4760913"/>
          <p14:tracePt t="24224" x="9674225" y="4760913"/>
          <p14:tracePt t="24225" x="9667875" y="4760913"/>
          <p14:tracePt t="24227" x="9663113" y="4760913"/>
          <p14:tracePt t="24228" x="9656763" y="4760913"/>
          <p14:tracePt t="24228" x="9656763" y="4767263"/>
          <p14:tracePt t="24231" x="9652000" y="4767263"/>
          <p14:tracePt t="24233" x="9639300" y="4767263"/>
          <p14:tracePt t="24234" x="9639300" y="4772025"/>
          <p14:tracePt t="24235" x="9634538" y="4772025"/>
          <p14:tracePt t="24238" x="9628188" y="4772025"/>
          <p14:tracePt t="24240" x="9628188" y="4778375"/>
          <p14:tracePt t="24241" x="9623425" y="4778375"/>
          <p14:tracePt t="24243" x="9617075" y="4778375"/>
          <p14:tracePt t="24244" x="9612313" y="4778375"/>
          <p14:tracePt t="24245" x="9612313" y="4783138"/>
          <p14:tracePt t="24247" x="9605963" y="4789488"/>
          <p14:tracePt t="24249" x="9601200" y="4789488"/>
          <p14:tracePt t="24252" x="9594850" y="4789488"/>
          <p14:tracePt t="24253" x="9594850" y="4794250"/>
          <p14:tracePt t="24254" x="9590088" y="4794250"/>
          <p14:tracePt t="24257" x="9583738" y="4794250"/>
          <p14:tracePt t="24258" x="9583738" y="4800600"/>
          <p14:tracePt t="24260" x="9578975" y="4800600"/>
          <p14:tracePt t="24262" x="9572625" y="4806950"/>
          <p14:tracePt t="24263" x="9566275" y="4811713"/>
          <p14:tracePt t="24267" x="9561513" y="4811713"/>
          <p14:tracePt t="24268" x="9561513" y="4818063"/>
          <p14:tracePt t="24269" x="9555163" y="4818063"/>
          <p14:tracePt t="24272" x="9555163" y="4822825"/>
          <p14:tracePt t="24273" x="9550400" y="4822825"/>
          <p14:tracePt t="24275" x="9544050" y="4822825"/>
          <p14:tracePt t="24277" x="9544050" y="4829175"/>
          <p14:tracePt t="24278" x="9544050" y="4833938"/>
          <p14:tracePt t="24280" x="9539288" y="4833938"/>
          <p14:tracePt t="24283" x="9539288" y="4840288"/>
          <p14:tracePt t="24283" x="9532938" y="4840288"/>
          <p14:tracePt t="24285" x="9532938" y="4845050"/>
          <p14:tracePt t="24288" x="9528175" y="4845050"/>
          <p14:tracePt t="24290" x="9521825" y="4851400"/>
          <p14:tracePt t="24292" x="9521825" y="4856163"/>
          <p14:tracePt t="24296" x="9517063" y="4862513"/>
          <p14:tracePt t="24299" x="9517063" y="4867275"/>
          <p14:tracePt t="24301" x="9510713" y="4867275"/>
          <p14:tracePt t="24303" x="9510713" y="4873625"/>
          <p14:tracePt t="24304" x="9510713" y="4879975"/>
          <p14:tracePt t="24307" x="9504363" y="4879975"/>
          <p14:tracePt t="24308" x="9504363" y="4884738"/>
          <p14:tracePt t="24311" x="9499600" y="4891088"/>
          <p14:tracePt t="24316" x="9499600" y="4902200"/>
          <p14:tracePt t="24320" x="9493250" y="4906963"/>
          <p14:tracePt t="24323" x="9493250" y="4913313"/>
          <p14:tracePt t="24326" x="9493250" y="4918075"/>
          <p14:tracePt t="24327" x="9493250" y="4924425"/>
          <p14:tracePt t="24330" x="9493250" y="4929188"/>
          <p14:tracePt t="24332" x="9488488" y="4929188"/>
          <p14:tracePt t="24332" x="9488488" y="4935538"/>
          <p14:tracePt t="24335" x="9488488" y="4941888"/>
          <p14:tracePt t="24338" x="9488488" y="4946650"/>
          <p14:tracePt t="24340" x="9488488" y="4953000"/>
          <p14:tracePt t="24343" x="9488488" y="4957763"/>
          <p14:tracePt t="24345" x="9488488" y="4964113"/>
          <p14:tracePt t="24347" x="9488488" y="4968875"/>
          <p14:tracePt t="24349" x="9488488" y="4975225"/>
          <p14:tracePt t="24350" x="9488488" y="4979988"/>
          <p14:tracePt t="24353" x="9488488" y="4986338"/>
          <p14:tracePt t="24358" x="9488488" y="4991100"/>
          <p14:tracePt t="24358" x="9488488" y="4997450"/>
          <p14:tracePt t="24362" x="9488488" y="5002213"/>
          <p14:tracePt t="24364" x="9488488" y="5008563"/>
          <p14:tracePt t="24367" x="9488488" y="5014913"/>
          <p14:tracePt t="24367" x="9488488" y="5019675"/>
          <p14:tracePt t="24371" x="9488488" y="5026025"/>
          <p14:tracePt t="24373" x="9488488" y="5030788"/>
          <p14:tracePt t="24376" x="9488488" y="5037138"/>
          <p14:tracePt t="24378" x="9488488" y="5041900"/>
          <p14:tracePt t="24381" x="9488488" y="5048250"/>
          <p14:tracePt t="24383" x="9488488" y="5053013"/>
          <p14:tracePt t="24386" x="9488488" y="5059363"/>
          <p14:tracePt t="24387" x="9493250" y="5059363"/>
          <p14:tracePt t="24388" x="9493250" y="5064125"/>
          <p14:tracePt t="24391" x="9493250" y="5070475"/>
          <p14:tracePt t="24394" x="9493250" y="5076825"/>
          <p14:tracePt t="24394" x="9499600" y="5076825"/>
          <p14:tracePt t="24396" x="9499600" y="5081588"/>
          <p14:tracePt t="24399" x="9504363" y="5087938"/>
          <p14:tracePt t="24401" x="9504363" y="5092700"/>
          <p14:tracePt t="24405" x="9510713" y="5099050"/>
          <p14:tracePt t="24408" x="9510713" y="5103813"/>
          <p14:tracePt t="24409" x="9517063" y="5110163"/>
          <p14:tracePt t="24413" x="9517063" y="5114925"/>
          <p14:tracePt t="24415" x="9521825" y="5114925"/>
          <p14:tracePt t="24415" x="9521825" y="5121275"/>
          <p14:tracePt t="24417" x="9528175" y="5121275"/>
          <p14:tracePt t="24420" x="9528175" y="5126038"/>
          <p14:tracePt t="24422" x="9532938" y="5126038"/>
          <p14:tracePt t="24423" x="9532938" y="5132388"/>
          <p14:tracePt t="24425" x="9532938" y="5137150"/>
          <p14:tracePt t="24427" x="9539288" y="5137150"/>
          <p14:tracePt t="24428" x="9539288" y="5143500"/>
          <p14:tracePt t="24430" x="9544050" y="5143500"/>
          <p14:tracePt t="24431" x="9544050" y="5149850"/>
          <p14:tracePt t="24432" x="9550400" y="5149850"/>
          <p14:tracePt t="24435" x="9550400" y="5154613"/>
          <p14:tracePt t="24436" x="9555163" y="5154613"/>
          <p14:tracePt t="24437" x="9555163" y="5160963"/>
          <p14:tracePt t="24439" x="9561513" y="5160963"/>
          <p14:tracePt t="24440" x="9561513" y="5165725"/>
          <p14:tracePt t="24442" x="9566275" y="5165725"/>
          <p14:tracePt t="24442" x="9566275" y="5172075"/>
          <p14:tracePt t="24443" x="9572625" y="5172075"/>
          <p14:tracePt t="24448" x="9578975" y="5172075"/>
          <p14:tracePt t="24449" x="9578975" y="5176838"/>
          <p14:tracePt t="24450" x="9583738" y="5183188"/>
          <p14:tracePt t="24455" x="9590088" y="5187950"/>
          <p14:tracePt t="24455" x="9594850" y="5187950"/>
          <p14:tracePt t="24458" x="9601200" y="5194300"/>
          <p14:tracePt t="24462" x="9605963" y="5194300"/>
          <p14:tracePt t="24463" x="9605963" y="5199063"/>
          <p14:tracePt t="24463" x="9612313" y="5199063"/>
          <p14:tracePt t="24464" x="9617075" y="5205413"/>
          <p14:tracePt t="24468" x="9623425" y="5205413"/>
          <p14:tracePt t="24470" x="9623425" y="5210175"/>
          <p14:tracePt t="24471" x="9628188" y="5210175"/>
          <p14:tracePt t="24474" x="9634538" y="5216525"/>
          <p14:tracePt t="24477" x="9639300" y="5216525"/>
          <p14:tracePt t="24477" x="9645650" y="5222875"/>
          <p14:tracePt t="24481" x="9652000" y="5227638"/>
          <p14:tracePt t="24483" x="9656763" y="5227638"/>
          <p14:tracePt t="24485" x="9656763" y="5233988"/>
          <p14:tracePt t="24485" x="9663113" y="5233988"/>
          <p14:tracePt t="24486" x="9667875" y="5233988"/>
          <p14:tracePt t="24490" x="9674225" y="5238750"/>
          <p14:tracePt t="24492" x="9678988" y="5238750"/>
          <p14:tracePt t="24495" x="9685338" y="5245100"/>
          <p14:tracePt t="24496" x="9690100" y="5245100"/>
          <p14:tracePt t="24497" x="9690100" y="5249863"/>
          <p14:tracePt t="24499" x="9696450" y="5249863"/>
          <p14:tracePt t="24502" x="9701213" y="5249863"/>
          <p14:tracePt t="24503" x="9707563" y="5256213"/>
          <p14:tracePt t="24506" x="9713913" y="5256213"/>
          <p14:tracePt t="24510" x="9718675" y="5260975"/>
          <p14:tracePt t="24512" x="9725025" y="5260975"/>
          <p14:tracePt t="24513" x="9729788" y="5260975"/>
          <p14:tracePt t="24516" x="9736138" y="5267325"/>
          <p14:tracePt t="24518" x="9740900" y="5267325"/>
          <p14:tracePt t="24519" x="9740900" y="5272088"/>
          <p14:tracePt t="24521" x="9747250" y="5272088"/>
          <p14:tracePt t="24522" x="9752013" y="5272088"/>
          <p14:tracePt t="24525" x="9758363" y="5272088"/>
          <p14:tracePt t="24526" x="9758363" y="5278438"/>
          <p14:tracePt t="24527" x="9763125" y="5278438"/>
          <p14:tracePt t="24531" x="9769475" y="5278438"/>
          <p14:tracePt t="24533" x="9774238" y="5278438"/>
          <p14:tracePt t="24534" x="9780588" y="5278438"/>
          <p14:tracePt t="24534" x="9780588" y="5284788"/>
          <p14:tracePt t="24535" x="9786938" y="5284788"/>
          <p14:tracePt t="24539" x="9791700" y="5284788"/>
          <p14:tracePt t="24540" x="9798050" y="5284788"/>
          <p14:tracePt t="24541" x="9802813" y="5284788"/>
          <p14:tracePt t="24544" x="9809163" y="5284788"/>
          <p14:tracePt t="24547" x="9813925" y="5289550"/>
          <p14:tracePt t="24548" x="9820275" y="5289550"/>
          <p14:tracePt t="24550" x="9825038" y="5289550"/>
          <p14:tracePt t="24552" x="9831388" y="5295900"/>
          <p14:tracePt t="24553" x="9836150" y="5295900"/>
          <p14:tracePt t="24555" x="9842500" y="5295900"/>
          <p14:tracePt t="24557" x="9847263" y="5295900"/>
          <p14:tracePt t="24560" x="9853613" y="5295900"/>
          <p14:tracePt t="24562" x="9859963" y="5295900"/>
          <p14:tracePt t="24564" x="9864725" y="5295900"/>
          <p14:tracePt t="24566" x="9871075" y="5295900"/>
          <p14:tracePt t="24567" x="9875838" y="5295900"/>
          <p14:tracePt t="24569" x="9882188" y="5295900"/>
          <p14:tracePt t="24571" x="9886950" y="5295900"/>
          <p14:tracePt t="24572" x="9893300" y="5295900"/>
          <p14:tracePt t="24574" x="9898063" y="5295900"/>
          <p14:tracePt t="24575" x="9904413" y="5295900"/>
          <p14:tracePt t="24575" x="9909175" y="5295900"/>
          <p14:tracePt t="24577" x="9915525" y="5300663"/>
          <p14:tracePt t="24580" x="9921875" y="5300663"/>
          <p14:tracePt t="24581" x="9926638" y="5300663"/>
          <p14:tracePt t="24582" x="9932988" y="5300663"/>
          <p14:tracePt t="24584" x="9937750" y="5300663"/>
          <p14:tracePt t="24586" x="9944100" y="5300663"/>
          <p14:tracePt t="24587" x="9948863" y="5300663"/>
          <p14:tracePt t="24589" x="9955213" y="5300663"/>
          <p14:tracePt t="24590" x="9959975" y="5300663"/>
          <p14:tracePt t="24592" x="9971088" y="5300663"/>
          <p14:tracePt t="24594" x="9977438" y="5300663"/>
          <p14:tracePt t="24596" x="9982200" y="5300663"/>
          <p14:tracePt t="24596" x="9988550" y="5300663"/>
          <p14:tracePt t="24598" x="9994900" y="5300663"/>
          <p14:tracePt t="24600" x="9999663" y="5300663"/>
          <p14:tracePt t="24600" x="10006013" y="5300663"/>
          <p14:tracePt t="24602" x="10010775" y="5300663"/>
          <p14:tracePt t="24603" x="10017125" y="5300663"/>
          <p14:tracePt t="24605" x="10021888" y="5300663"/>
          <p14:tracePt t="24606" x="10028238" y="5300663"/>
          <p14:tracePt t="24608" x="10033000" y="5300663"/>
          <p14:tracePt t="24609" x="10039350" y="5300663"/>
          <p14:tracePt t="24610" x="10044113" y="5300663"/>
          <p14:tracePt t="24611" x="10050463" y="5300663"/>
          <p14:tracePt t="24612" x="10055225" y="5300663"/>
          <p14:tracePt t="24613" x="10061575" y="5300663"/>
          <p14:tracePt t="24615" x="10072688" y="5300663"/>
          <p14:tracePt t="24616" x="10079038" y="5300663"/>
          <p14:tracePt t="24618" x="10083800" y="5300663"/>
          <p14:tracePt t="24619" x="10094913" y="5300663"/>
          <p14:tracePt t="24621" x="10101263" y="5300663"/>
          <p14:tracePt t="24622" x="10106025" y="5300663"/>
          <p14:tracePt t="24623" x="10112375" y="5300663"/>
          <p14:tracePt t="24624" x="10117138" y="5300663"/>
          <p14:tracePt t="24625" x="10123488" y="5300663"/>
          <p14:tracePt t="24626" x="10129838" y="5300663"/>
          <p14:tracePt t="24628" x="10140950" y="5300663"/>
          <p14:tracePt t="24628" x="10145713" y="5300663"/>
          <p14:tracePt t="24630" x="10156825" y="5300663"/>
          <p14:tracePt t="24631" x="10163175" y="5300663"/>
          <p14:tracePt t="24632" x="10167938" y="5300663"/>
          <p14:tracePt t="24635" x="10174288" y="5300663"/>
          <p14:tracePt t="24636" x="10185400" y="5300663"/>
          <p14:tracePt t="24636" x="10190163" y="5300663"/>
          <p14:tracePt t="24637" x="10196513" y="5295900"/>
          <p14:tracePt t="24639" x="10207625" y="5295900"/>
          <p14:tracePt t="24641" x="10213975" y="5295900"/>
          <p14:tracePt t="24642" x="10218738" y="5295900"/>
          <p14:tracePt t="24642" x="10225088" y="5295900"/>
          <p14:tracePt t="24643" x="10236200" y="5295900"/>
          <p14:tracePt t="24645" x="10240963" y="5295900"/>
          <p14:tracePt t="24646" x="10247313" y="5289550"/>
          <p14:tracePt t="24649" x="10258425" y="5289550"/>
          <p14:tracePt t="24650" x="10264775" y="5289550"/>
          <p14:tracePt t="24650" x="10269538" y="5289550"/>
          <p14:tracePt t="24652" x="10280650" y="5289550"/>
          <p14:tracePt t="24653" x="10287000" y="5289550"/>
          <p14:tracePt t="24655" x="10298113" y="5289550"/>
          <p14:tracePt t="24657" x="10309225" y="5289550"/>
          <p14:tracePt t="24659" x="10313988" y="5289550"/>
          <p14:tracePt t="24659" x="10320338" y="5284788"/>
          <p14:tracePt t="24661" x="10325100" y="5284788"/>
          <p14:tracePt t="24663" x="10342563" y="5284788"/>
          <p14:tracePt t="24664" x="10348913" y="5284788"/>
          <p14:tracePt t="24666" x="10353675" y="5278438"/>
          <p14:tracePt t="24667" x="10364788" y="5278438"/>
          <p14:tracePt t="24668" x="10371138" y="5278438"/>
          <p14:tracePt t="24669" x="10375900" y="5278438"/>
          <p14:tracePt t="24670" x="10387013" y="5278438"/>
          <p14:tracePt t="24672" x="10393363" y="5278438"/>
          <p14:tracePt t="24673" x="10398125" y="5278438"/>
          <p14:tracePt t="24674" x="10404475" y="5278438"/>
          <p14:tracePt t="24675" x="10410825" y="5278438"/>
          <p14:tracePt t="24677" x="10426700" y="5272088"/>
          <p14:tracePt t="24677" x="10433050" y="5272088"/>
          <p14:tracePt t="24679" x="10437813" y="5272088"/>
          <p14:tracePt t="24680" x="10448925" y="5272088"/>
          <p14:tracePt t="24683" x="10455275" y="5272088"/>
          <p14:tracePt t="24683" x="10466388" y="5272088"/>
          <p14:tracePt t="24685" x="10477500" y="5272088"/>
          <p14:tracePt t="24685" x="10477500" y="5267325"/>
          <p14:tracePt t="24686" x="10488613" y="5267325"/>
          <p14:tracePt t="24687" x="10494963" y="5267325"/>
          <p14:tracePt t="24688" x="10499725" y="5267325"/>
          <p14:tracePt t="24690" x="10506075" y="5267325"/>
          <p14:tracePt t="24690" x="10517188" y="5260975"/>
          <p14:tracePt t="24692" x="10521950" y="5260975"/>
          <p14:tracePt t="24694" x="10533063" y="5260975"/>
          <p14:tracePt t="24695" x="10545763" y="5260975"/>
          <p14:tracePt t="24697" x="10556875" y="5260975"/>
          <p14:tracePt t="24698" x="10561638" y="5260975"/>
          <p14:tracePt t="24699" x="10567988" y="5260975"/>
          <p14:tracePt t="24699" x="10572750" y="5260975"/>
          <p14:tracePt t="24700" x="10583863" y="5256213"/>
          <p14:tracePt t="24701" x="10590213" y="5256213"/>
          <p14:tracePt t="24702" x="10601325" y="5256213"/>
          <p14:tracePt t="24704" x="10606088" y="5256213"/>
          <p14:tracePt t="24705" x="10612438" y="5249863"/>
          <p14:tracePt t="24706" x="10623550" y="5249863"/>
          <p14:tracePt t="24708" x="10634663" y="5249863"/>
          <p14:tracePt t="24708" x="10641013" y="5249863"/>
          <p14:tracePt t="24710" x="10645775" y="5249863"/>
          <p14:tracePt t="24711" x="10656888" y="5249863"/>
          <p14:tracePt t="24713" x="10668000" y="5249863"/>
          <p14:tracePt t="24714" x="10680700" y="5249863"/>
          <p14:tracePt t="24715" x="10685463" y="5249863"/>
          <p14:tracePt t="24716" x="10696575" y="5245100"/>
          <p14:tracePt t="24718" x="10714038" y="5245100"/>
          <p14:tracePt t="24719" x="10725150" y="5245100"/>
          <p14:tracePt t="24720" x="10736263" y="5238750"/>
          <p14:tracePt t="24722" x="10741025" y="5238750"/>
          <p14:tracePt t="24722" x="10747375" y="5238750"/>
          <p14:tracePt t="24723" x="10758488" y="5238750"/>
          <p14:tracePt t="24725" x="10764838" y="5238750"/>
          <p14:tracePt t="24726" x="10769600" y="5238750"/>
          <p14:tracePt t="24726" x="10780713" y="5238750"/>
          <p14:tracePt t="24727" x="10791825" y="5238750"/>
          <p14:tracePt t="24728" x="10798175" y="5238750"/>
          <p14:tracePt t="24730" x="10802938" y="5238750"/>
          <p14:tracePt t="24730" x="10815638" y="5238750"/>
          <p14:tracePt t="24732" x="10820400" y="5233988"/>
          <p14:tracePt t="24733" x="10837863" y="5233988"/>
          <p14:tracePt t="24734" x="10842625" y="5233988"/>
          <p14:tracePt t="24735" x="10848975" y="5233988"/>
          <p14:tracePt t="24735" x="10860088" y="5227638"/>
          <p14:tracePt t="24737" x="10871200" y="5227638"/>
          <p14:tracePt t="24739" x="10882313" y="5227638"/>
          <p14:tracePt t="24740" x="10893425" y="5227638"/>
          <p14:tracePt t="24742" x="10904538" y="5227638"/>
          <p14:tracePt t="24742" x="10915650" y="5227638"/>
          <p14:tracePt t="24744" x="10926763" y="5222875"/>
          <p14:tracePt t="24746" x="10937875" y="5222875"/>
          <p14:tracePt t="24747" x="10955338" y="5222875"/>
          <p14:tracePt t="24747" x="10966450" y="5216525"/>
          <p14:tracePt t="24750" x="10977563" y="5216525"/>
          <p14:tracePt t="24751" x="10988675" y="5216525"/>
          <p14:tracePt t="24752" x="10999788" y="5216525"/>
          <p14:tracePt t="24754" x="11010900" y="5210175"/>
          <p14:tracePt t="24755" x="11023600" y="5210175"/>
          <p14:tracePt t="24756" x="11034713" y="5210175"/>
          <p14:tracePt t="24758" x="11045825" y="5205413"/>
          <p14:tracePt t="24760" x="11068050" y="5205413"/>
          <p14:tracePt t="24762" x="11079163" y="5205413"/>
          <p14:tracePt t="24763" x="11090275" y="5199063"/>
          <p14:tracePt t="24763" x="11101388" y="5199063"/>
          <p14:tracePt t="24764" x="11107738" y="5199063"/>
          <p14:tracePt t="24766" x="11118850" y="5194300"/>
          <p14:tracePt t="24766" x="11123613" y="5194300"/>
          <p14:tracePt t="24767" x="11129963" y="5194300"/>
          <p14:tracePt t="24768" x="11141075" y="5194300"/>
          <p14:tracePt t="24769" x="11145838" y="5194300"/>
          <p14:tracePt t="24770" x="11156950" y="5187950"/>
          <p14:tracePt t="24771" x="11163300" y="5187950"/>
          <p14:tracePt t="24773" x="11174413" y="5183188"/>
          <p14:tracePt t="24774" x="11180763" y="5183188"/>
          <p14:tracePt t="24775" x="11185525" y="5183188"/>
          <p14:tracePt t="24776" x="11196638" y="5176838"/>
          <p14:tracePt t="24777" x="11202988" y="5176838"/>
          <p14:tracePt t="24779" x="11214100" y="5176838"/>
          <p14:tracePt t="24781" x="11225213" y="5172075"/>
          <p14:tracePt t="24783" x="11247438" y="5172075"/>
          <p14:tracePt t="24785" x="11264900" y="5165725"/>
          <p14:tracePt t="24787" x="11276013" y="5160963"/>
          <p14:tracePt t="24788" x="11287125" y="5160963"/>
          <p14:tracePt t="24790" x="11298238" y="5160963"/>
          <p14:tracePt t="24790" x="11309350" y="5154613"/>
          <p14:tracePt t="24791" x="11309350" y="5149850"/>
          <p14:tracePt t="24793" x="11315700" y="5149850"/>
          <p14:tracePt t="24795" x="11326813" y="5149850"/>
          <p14:tracePt t="24796" x="11337925" y="5143500"/>
          <p14:tracePt t="24797" x="11349038" y="5143500"/>
          <p14:tracePt t="24798" x="11353800" y="5143500"/>
          <p14:tracePt t="24800" x="11360150" y="5137150"/>
          <p14:tracePt t="24801" x="11371263" y="5132388"/>
          <p14:tracePt t="24802" x="11377613" y="5132388"/>
          <p14:tracePt t="24803" x="11382375" y="5132388"/>
          <p14:tracePt t="24805" x="11388725" y="5132388"/>
          <p14:tracePt t="24806" x="11399838" y="5126038"/>
          <p14:tracePt t="24808" x="11404600" y="5121275"/>
          <p14:tracePt t="24809" x="11410950" y="5121275"/>
          <p14:tracePt t="24810" x="11415713" y="5121275"/>
          <p14:tracePt t="24811" x="11422063" y="5114925"/>
          <p14:tracePt t="24812" x="11426825" y="5114925"/>
          <p14:tracePt t="24813" x="11433175" y="5114925"/>
          <p14:tracePt t="24815" x="11439525" y="5110163"/>
          <p14:tracePt t="24816" x="11444288" y="5103813"/>
          <p14:tracePt t="24817" x="11450638" y="5103813"/>
          <p14:tracePt t="24818" x="11455400" y="5103813"/>
          <p14:tracePt t="24821" x="11466513" y="5099050"/>
          <p14:tracePt t="24823" x="11472863" y="5099050"/>
          <p14:tracePt t="24824" x="11477625" y="5092700"/>
          <p14:tracePt t="24827" x="11483975" y="5087938"/>
          <p14:tracePt t="24827" x="11488738" y="5087938"/>
          <p14:tracePt t="24830" x="11495088" y="5081588"/>
          <p14:tracePt t="24832" x="11499850" y="5081588"/>
          <p14:tracePt t="24833" x="11499850" y="5076825"/>
          <p14:tracePt t="24834" x="11506200" y="5076825"/>
          <p14:tracePt t="24836" x="11512550" y="5076825"/>
          <p14:tracePt t="24837" x="11517313" y="5076825"/>
          <p14:tracePt t="24838" x="11517313" y="5070475"/>
          <p14:tracePt t="24839" x="11517313" y="5064125"/>
          <p14:tracePt t="24841" x="11523663" y="5064125"/>
          <p14:tracePt t="24843" x="11528425" y="5064125"/>
          <p14:tracePt t="24844" x="11528425" y="5059363"/>
          <p14:tracePt t="24845" x="11534775" y="5059363"/>
          <p14:tracePt t="24848" x="11539538" y="5059363"/>
          <p14:tracePt t="24849" x="11539538" y="5053013"/>
          <p14:tracePt t="24852" x="11545888" y="5053013"/>
          <p14:tracePt t="24854" x="11545888" y="5048250"/>
          <p14:tracePt t="24857" x="11550650" y="5041900"/>
          <p14:tracePt t="24859" x="11557000" y="5041900"/>
          <p14:tracePt t="24862" x="11557000" y="5037138"/>
          <p14:tracePt t="24866" x="11561763" y="5037138"/>
          <p14:tracePt t="24867" x="11561763" y="5030788"/>
          <p14:tracePt t="24873" x="11561763" y="5026025"/>
          <p14:tracePt t="24873" x="11568113" y="5026025"/>
          <p14:tracePt t="24875" x="11568113" y="5019675"/>
          <p14:tracePt t="24881" x="11568113" y="5014913"/>
          <p14:tracePt t="24887" x="11568113" y="5008563"/>
          <p14:tracePt t="24893" x="11568113" y="5002213"/>
          <p14:tracePt t="24895" x="11568113" y="4997450"/>
          <p14:tracePt t="24900" x="11568113" y="4991100"/>
          <p14:tracePt t="24913" x="11568113" y="4979988"/>
          <p14:tracePt t="24915" x="11568113" y="4975225"/>
          <p14:tracePt t="24918" x="11568113" y="4968875"/>
          <p14:tracePt t="24923" x="11568113" y="4964113"/>
          <p14:tracePt t="24928" x="11568113" y="4957763"/>
          <p14:tracePt t="24934" x="11568113" y="4953000"/>
          <p14:tracePt t="24937" x="11568113" y="4946650"/>
          <p14:tracePt t="24943" x="11568113" y="4941888"/>
          <p14:tracePt t="24949" x="11568113" y="4935538"/>
          <p14:tracePt t="24957" x="11568113" y="4929188"/>
          <p14:tracePt t="24960" x="11568113" y="4924425"/>
          <p14:tracePt t="24968" x="11568113" y="4918075"/>
          <p14:tracePt t="24976" x="11568113" y="4913313"/>
          <p14:tracePt t="24983" x="11568113" y="4906963"/>
          <p14:tracePt t="24984" x="11561763" y="4906963"/>
          <p14:tracePt t="24987" x="11561763" y="4902200"/>
          <p14:tracePt t="24996" x="11561763" y="4895850"/>
          <p14:tracePt t="25003" x="11561763" y="4891088"/>
          <p14:tracePt t="25003" x="11557000" y="4891088"/>
          <p14:tracePt t="25010" x="11557000" y="4884738"/>
          <p14:tracePt t="25011" x="11550650" y="4884738"/>
          <p14:tracePt t="25012" x="11550650" y="4879975"/>
          <p14:tracePt t="25019" x="11550650" y="4873625"/>
          <p14:tracePt t="25020" x="11545888" y="4873625"/>
          <p14:tracePt t="25024" x="11545888" y="4867275"/>
          <p14:tracePt t="25025" x="11539538" y="4867275"/>
          <p14:tracePt t="25028" x="11539538" y="4862513"/>
          <p14:tracePt t="25032" x="11534775" y="4856163"/>
          <p14:tracePt t="25034" x="11528425" y="4856163"/>
          <p14:tracePt t="25036" x="11528425" y="4851400"/>
          <p14:tracePt t="25037" x="11523663" y="4851400"/>
          <p14:tracePt t="25041" x="11517313" y="4845050"/>
          <p14:tracePt t="25045" x="11506200" y="4840288"/>
          <p14:tracePt t="25046" x="11506200" y="4833938"/>
          <p14:tracePt t="25047" x="11499850" y="4833938"/>
          <p14:tracePt t="25049" x="11495088" y="4833938"/>
          <p14:tracePt t="25051" x="11495088" y="4829175"/>
          <p14:tracePt t="25052" x="11488738" y="4829175"/>
          <p14:tracePt t="25053" x="11483975" y="4829175"/>
          <p14:tracePt t="25054" x="11483975" y="4822825"/>
          <p14:tracePt t="25055" x="11477625" y="4822825"/>
          <p14:tracePt t="25056" x="11472863" y="4822825"/>
          <p14:tracePt t="25059" x="11466513" y="4818063"/>
          <p14:tracePt t="25059" x="11461750" y="4818063"/>
          <p14:tracePt t="25061" x="11455400" y="4818063"/>
          <p14:tracePt t="25062" x="11455400" y="4811713"/>
          <p14:tracePt t="25063" x="11450638" y="4811713"/>
          <p14:tracePt t="25065" x="11439525" y="4806950"/>
          <p14:tracePt t="25068" x="11433175" y="4806950"/>
          <p14:tracePt t="25070" x="11422063" y="4800600"/>
          <p14:tracePt t="25072" x="11415713" y="4800600"/>
          <p14:tracePt t="25073" x="11404600" y="4794250"/>
          <p14:tracePt t="25076" x="11393488" y="4794250"/>
          <p14:tracePt t="25078" x="11388725" y="4794250"/>
          <p14:tracePt t="25080" x="11382375" y="4789488"/>
          <p14:tracePt t="25081" x="11377613" y="4789488"/>
          <p14:tracePt t="25082" x="11371263" y="4789488"/>
          <p14:tracePt t="25083" x="11360150" y="4789488"/>
          <p14:tracePt t="25085" x="11353800" y="4789488"/>
          <p14:tracePt t="25086" x="11349038" y="4789488"/>
          <p14:tracePt t="25087" x="11342688" y="4783138"/>
          <p14:tracePt t="25088" x="11337925" y="4783138"/>
          <p14:tracePt t="25090" x="11331575" y="4783138"/>
          <p14:tracePt t="25091" x="11326813" y="4778375"/>
          <p14:tracePt t="25092" x="11320463" y="4778375"/>
          <p14:tracePt t="25093" x="11309350" y="4778375"/>
          <p14:tracePt t="25095" x="11304588" y="4778375"/>
          <p14:tracePt t="25096" x="11298238" y="4778375"/>
          <p14:tracePt t="25097" x="11291888" y="4778375"/>
          <p14:tracePt t="25097" x="11280775" y="4778375"/>
          <p14:tracePt t="25099" x="11276013" y="4778375"/>
          <p14:tracePt t="25100" x="11269663" y="4778375"/>
          <p14:tracePt t="25100" x="11264900" y="4778375"/>
          <p14:tracePt t="25103" x="11258550" y="4778375"/>
          <p14:tracePt t="25104" x="11247438" y="4778375"/>
          <p14:tracePt t="25104" x="11242675" y="4778375"/>
          <p14:tracePt t="25106" x="11236325" y="4778375"/>
          <p14:tracePt t="25107" x="11225213" y="4772025"/>
          <p14:tracePt t="25108" x="11218863" y="4772025"/>
          <p14:tracePt t="25108" x="11214100" y="4772025"/>
          <p14:tracePt t="25109" x="11202988" y="4772025"/>
          <p14:tracePt t="25111" x="11196638" y="4772025"/>
          <p14:tracePt t="25112" x="11185525" y="4772025"/>
          <p14:tracePt t="25114" x="11180763" y="4772025"/>
          <p14:tracePt t="25115" x="11174413" y="4772025"/>
          <p14:tracePt t="25115" x="11169650" y="4772025"/>
          <p14:tracePt t="25118" x="11156950" y="4772025"/>
          <p14:tracePt t="25119" x="11152188" y="4772025"/>
          <p14:tracePt t="25119" x="11145838" y="4772025"/>
          <p14:tracePt t="25121" x="11141075" y="4772025"/>
          <p14:tracePt t="25122" x="11129963" y="4772025"/>
          <p14:tracePt t="25123" x="11123613" y="4772025"/>
          <p14:tracePt t="25124" x="11118850" y="4772025"/>
          <p14:tracePt t="25125" x="11112500" y="4772025"/>
          <p14:tracePt t="25125" x="11101388" y="4772025"/>
          <p14:tracePt t="25127" x="11096625" y="4772025"/>
          <p14:tracePt t="25128" x="11090275" y="4772025"/>
          <p14:tracePt t="25129" x="11079163" y="4772025"/>
          <p14:tracePt t="25130" x="11068050" y="4772025"/>
          <p14:tracePt t="25132" x="11056938" y="4772025"/>
          <p14:tracePt t="25133" x="11050588" y="4772025"/>
          <p14:tracePt t="25134" x="11045825" y="4772025"/>
          <p14:tracePt t="25135" x="11034713" y="4772025"/>
          <p14:tracePt t="25136" x="11028363" y="4772025"/>
          <p14:tracePt t="25137" x="11017250" y="4772025"/>
          <p14:tracePt t="25138" x="11010900" y="4772025"/>
          <p14:tracePt t="25139" x="11006138" y="4772025"/>
          <p14:tracePt t="25140" x="10999788" y="4772025"/>
          <p14:tracePt t="25141" x="10988675" y="4772025"/>
          <p14:tracePt t="25142" x="10983913" y="4772025"/>
          <p14:tracePt t="25142" x="10977563" y="4772025"/>
          <p14:tracePt t="25144" x="10966450" y="4772025"/>
          <p14:tracePt t="25145" x="10955338" y="4772025"/>
          <p14:tracePt t="25146" x="10944225" y="4772025"/>
          <p14:tracePt t="25149" x="10933113" y="4772025"/>
          <p14:tracePt t="25150" x="10922000" y="4772025"/>
          <p14:tracePt t="25150" x="10915650" y="4772025"/>
          <p14:tracePt t="25152" x="10899775" y="4772025"/>
          <p14:tracePt t="25153" x="10882313" y="4772025"/>
          <p14:tracePt t="25155" x="10875963" y="4772025"/>
          <p14:tracePt t="25155" x="10860088" y="4772025"/>
          <p14:tracePt t="25158" x="10848975" y="4772025"/>
          <p14:tracePt t="25158" x="10842625" y="4772025"/>
          <p14:tracePt t="25159" x="10837863" y="4772025"/>
          <p14:tracePt t="25160" x="10826750" y="4772025"/>
          <p14:tracePt t="25163" x="10802938" y="4772025"/>
          <p14:tracePt t="25164" x="10798175" y="4772025"/>
          <p14:tracePt t="25165" x="10787063" y="4772025"/>
          <p14:tracePt t="25165" x="10780713" y="4772025"/>
          <p14:tracePt t="25166" x="10775950" y="4772025"/>
          <p14:tracePt t="25167" x="10769600" y="4772025"/>
          <p14:tracePt t="25169" x="10758488" y="4772025"/>
          <p14:tracePt t="25170" x="10753725" y="4772025"/>
          <p14:tracePt t="25171" x="10736263" y="4772025"/>
          <p14:tracePt t="25172" x="10725150" y="4772025"/>
          <p14:tracePt t="25173" x="10718800" y="4772025"/>
          <p14:tracePt t="25174" x="10707688" y="4772025"/>
          <p14:tracePt t="25175" x="10702925" y="4772025"/>
          <p14:tracePt t="25177" x="10691813" y="4772025"/>
          <p14:tracePt t="25178" x="10674350" y="4772025"/>
          <p14:tracePt t="25179" x="10663238" y="4772025"/>
          <p14:tracePt t="25181" x="10645775" y="4772025"/>
          <p14:tracePt t="25182" x="10641013" y="4772025"/>
          <p14:tracePt t="25183" x="10634663" y="4772025"/>
          <p14:tracePt t="25184" x="10623550" y="4772025"/>
          <p14:tracePt t="25185" x="10612438" y="4772025"/>
          <p14:tracePt t="25186" x="10601325" y="4772025"/>
          <p14:tracePt t="25187" x="10594975" y="4772025"/>
          <p14:tracePt t="25188" x="10590213" y="4772025"/>
          <p14:tracePt t="25189" x="10572750" y="4772025"/>
          <p14:tracePt t="25191" x="10561638" y="4772025"/>
          <p14:tracePt t="25192" x="10556875" y="4772025"/>
          <p14:tracePt t="25193" x="10539413" y="4772025"/>
          <p14:tracePt t="25195" x="10528300" y="4772025"/>
          <p14:tracePt t="25196" x="10521950" y="4772025"/>
          <p14:tracePt t="25198" x="10499725" y="4772025"/>
          <p14:tracePt t="25200" x="10488613" y="4772025"/>
          <p14:tracePt t="25200" x="10477500" y="4772025"/>
          <p14:tracePt t="25201" x="10472738" y="4772025"/>
          <p14:tracePt t="25203" x="10460038" y="4772025"/>
          <p14:tracePt t="25203" x="10455275" y="4778375"/>
          <p14:tracePt t="25205" x="10448925" y="4778375"/>
          <p14:tracePt t="25206" x="10437813" y="4778375"/>
          <p14:tracePt t="25207" x="10433050" y="4778375"/>
          <p14:tracePt t="25208" x="10426700" y="4778375"/>
          <p14:tracePt t="25209" x="10415588" y="4778375"/>
          <p14:tracePt t="25210" x="10410825" y="4783138"/>
          <p14:tracePt t="25212" x="10398125" y="4783138"/>
          <p14:tracePt t="25213" x="10387013" y="4783138"/>
          <p14:tracePt t="25215" x="10382250" y="4783138"/>
          <p14:tracePt t="25216" x="10375900" y="4783138"/>
          <p14:tracePt t="25217" x="10360025" y="4783138"/>
          <p14:tracePt t="25219" x="10353675" y="4783138"/>
          <p14:tracePt t="25220" x="10348913" y="4789488"/>
          <p14:tracePt t="25221" x="10342563" y="4789488"/>
          <p14:tracePt t="25222" x="10331450" y="4789488"/>
          <p14:tracePt t="25224" x="10320338" y="4789488"/>
          <p14:tracePt t="25225" x="10309225" y="4794250"/>
          <p14:tracePt t="25227" x="10298113" y="4794250"/>
          <p14:tracePt t="25228" x="10291763" y="4794250"/>
          <p14:tracePt t="25230" x="10287000" y="4794250"/>
          <p14:tracePt t="25231" x="10280650" y="4794250"/>
          <p14:tracePt t="25233" x="10269538" y="4794250"/>
          <p14:tracePt t="25234" x="10264775" y="4794250"/>
          <p14:tracePt t="25235" x="10264775" y="4800600"/>
          <p14:tracePt t="25236" x="10252075" y="4800600"/>
          <p14:tracePt t="25237" x="10247313" y="4800600"/>
          <p14:tracePt t="25239" x="10240963" y="4800600"/>
          <p14:tracePt t="25240" x="10236200" y="4800600"/>
          <p14:tracePt t="25241" x="10229850" y="4800600"/>
          <p14:tracePt t="25242" x="10225088" y="4800600"/>
          <p14:tracePt t="25243" x="10218738" y="4806950"/>
          <p14:tracePt t="25244" x="10213975" y="4806950"/>
          <p14:tracePt t="25247" x="10202863" y="4806950"/>
          <p14:tracePt t="25249" x="10196513" y="4811713"/>
          <p14:tracePt t="25250" x="10190163" y="4811713"/>
          <p14:tracePt t="25250" x="10185400" y="4811713"/>
          <p14:tracePt t="25253" x="10179050" y="4811713"/>
          <p14:tracePt t="25255" x="10174288" y="4811713"/>
          <p14:tracePt t="25257" x="10167938" y="4811713"/>
          <p14:tracePt t="25258" x="10163175" y="4818063"/>
          <p14:tracePt t="25260" x="10156825" y="4818063"/>
          <p14:tracePt t="25263" x="10152063" y="4818063"/>
          <p14:tracePt t="25265" x="10145713" y="4818063"/>
          <p14:tracePt t="25267" x="10140950" y="4818063"/>
          <p14:tracePt t="25270" x="10134600" y="4822825"/>
          <p14:tracePt t="25273" x="10129838" y="4822825"/>
          <p14:tracePt t="25276" x="10129838" y="4829175"/>
          <p14:tracePt t="25278" x="10123488" y="4829175"/>
          <p14:tracePt t="25281" x="10117138" y="4829175"/>
          <p14:tracePt t="25291" x="10112375" y="4829175"/>
          <p14:tracePt t="25292" x="10112375" y="4833938"/>
          <p14:tracePt t="25338" x="10112375" y="4840288"/>
          <p14:tracePt t="25355" x="10106025" y="4845050"/>
          <p14:tracePt t="25361" x="10106025" y="4851400"/>
          <p14:tracePt t="25370" x="10106025" y="4856163"/>
          <p14:tracePt t="25377" x="10106025" y="4862513"/>
          <p14:tracePt t="25384" x="10106025" y="4867275"/>
          <p14:tracePt t="25386" x="10106025" y="4873625"/>
          <p14:tracePt t="25392" x="10106025" y="4879975"/>
          <p14:tracePt t="25397" x="10106025" y="4884738"/>
          <p14:tracePt t="25402" x="10106025" y="4891088"/>
          <p14:tracePt t="25402" x="10112375" y="4891088"/>
          <p14:tracePt t="25407" x="10112375" y="4895850"/>
          <p14:tracePt t="25409" x="10112375" y="4902200"/>
          <p14:tracePt t="25414" x="10112375" y="4906963"/>
          <p14:tracePt t="25415" x="10117138" y="4906963"/>
          <p14:tracePt t="25418" x="10117138" y="4913313"/>
          <p14:tracePt t="25420" x="10123488" y="4913313"/>
          <p14:tracePt t="25423" x="10123488" y="4918075"/>
          <p14:tracePt t="25424" x="10123488" y="4924425"/>
          <p14:tracePt t="25428" x="10123488" y="4929188"/>
          <p14:tracePt t="25429" x="10129838" y="4929188"/>
          <p14:tracePt t="25432" x="10129838" y="4935538"/>
          <p14:tracePt t="25435" x="10129838" y="4941888"/>
          <p14:tracePt t="25435" x="10129838" y="4946650"/>
          <p14:tracePt t="25436" x="10134600" y="4946650"/>
          <p14:tracePt t="25440" x="10134600" y="4953000"/>
          <p14:tracePt t="25442" x="10134600" y="4957763"/>
          <p14:tracePt t="25443" x="10140950" y="4957763"/>
          <p14:tracePt t="25445" x="10140950" y="4964113"/>
          <p14:tracePt t="25448" x="10145713" y="4968875"/>
          <p14:tracePt t="25450" x="10145713" y="4975225"/>
          <p14:tracePt t="25452" x="10152063" y="4979988"/>
          <p14:tracePt t="25456" x="10152063" y="4986338"/>
          <p14:tracePt t="25457" x="10152063" y="4991100"/>
          <p14:tracePt t="25458" x="10156825" y="4997450"/>
          <p14:tracePt t="25462" x="10156825" y="5002213"/>
          <p14:tracePt t="25464" x="10163175" y="5008563"/>
          <p14:tracePt t="25465" x="10163175" y="5014913"/>
          <p14:tracePt t="25467" x="10167938" y="5019675"/>
          <p14:tracePt t="25470" x="10167938" y="5026025"/>
          <p14:tracePt t="25472" x="10174288" y="5030788"/>
          <p14:tracePt t="25473" x="10174288" y="5037138"/>
          <p14:tracePt t="25474" x="10174288" y="5041900"/>
          <p14:tracePt t="25477" x="10179050" y="5048250"/>
          <p14:tracePt t="25478" x="10179050" y="5053013"/>
          <p14:tracePt t="25479" x="10179050" y="5059363"/>
          <p14:tracePt t="25482" x="10179050" y="5064125"/>
          <p14:tracePt t="25483" x="10185400" y="5064125"/>
          <p14:tracePt t="25484" x="10185400" y="5070475"/>
          <p14:tracePt t="25485" x="10190163" y="5070475"/>
          <p14:tracePt t="25485" x="10190163" y="5076825"/>
          <p14:tracePt t="25488" x="10190163" y="5081588"/>
          <p14:tracePt t="25489" x="10190163" y="5087938"/>
          <p14:tracePt t="25491" x="10196513" y="5092700"/>
          <p14:tracePt t="25493" x="10196513" y="5103813"/>
          <p14:tracePt t="25495" x="10196513" y="5110163"/>
          <p14:tracePt t="25497" x="10202863" y="5114925"/>
          <p14:tracePt t="25499" x="10202863" y="5121275"/>
          <p14:tracePt t="25500" x="10202863" y="5126038"/>
          <p14:tracePt t="25502" x="10202863" y="5132388"/>
          <p14:tracePt t="25504" x="10207625" y="5137150"/>
          <p14:tracePt t="25506" x="10213975" y="5143500"/>
          <p14:tracePt t="25507" x="10213975" y="5149850"/>
          <p14:tracePt t="25509" x="10213975" y="5154613"/>
          <p14:tracePt t="25511" x="10213975" y="5160963"/>
          <p14:tracePt t="25512" x="10218738" y="5165725"/>
          <p14:tracePt t="25513" x="10218738" y="5172075"/>
          <p14:tracePt t="25515" x="10218738" y="5176838"/>
          <p14:tracePt t="25517" x="10218738" y="5183188"/>
          <p14:tracePt t="25518" x="10225088" y="5187950"/>
          <p14:tracePt t="25519" x="10225088" y="5194300"/>
          <p14:tracePt t="25521" x="10225088" y="5199063"/>
          <p14:tracePt t="25522" x="10225088" y="5205413"/>
          <p14:tracePt t="25524" x="10225088" y="5210175"/>
          <p14:tracePt t="25525" x="10229850" y="5210175"/>
          <p14:tracePt t="25526" x="10229850" y="5216525"/>
          <p14:tracePt t="25528" x="10236200" y="5222875"/>
          <p14:tracePt t="25529" x="10236200" y="5227638"/>
          <p14:tracePt t="25531" x="10236200" y="5233988"/>
          <p14:tracePt t="25533" x="10236200" y="5238750"/>
          <p14:tracePt t="25535" x="10240963" y="5245100"/>
          <p14:tracePt t="25536" x="10240963" y="5249863"/>
          <p14:tracePt t="25539" x="10240963" y="5256213"/>
          <p14:tracePt t="25542" x="10247313" y="5260975"/>
          <p14:tracePt t="25543" x="10247313" y="5267325"/>
          <p14:tracePt t="25545" x="10247313" y="5272088"/>
          <p14:tracePt t="25546" x="10252075" y="5272088"/>
          <p14:tracePt t="25548" x="10252075" y="5278438"/>
          <p14:tracePt t="25552" x="10252075" y="5284788"/>
          <p14:tracePt t="25555" x="10258425" y="5284788"/>
          <p14:tracePt t="25556" x="10258425" y="5289550"/>
          <p14:tracePt t="25558" x="10258425" y="5295900"/>
          <p14:tracePt t="25563" x="10264775" y="5295900"/>
          <p14:tracePt t="25564" x="10264775" y="5300663"/>
          <p14:tracePt t="25572" x="10264775" y="5307013"/>
          <p14:tracePt t="25576" x="10269538" y="5307013"/>
          <p14:tracePt t="25596" x="10275888" y="5307013"/>
          <p14:tracePt t="25614" x="10275888" y="5311775"/>
          <p14:tracePt t="25626" x="10280650" y="5311775"/>
          <p14:tracePt t="25633" x="10280650" y="5318125"/>
          <p14:tracePt t="25644" x="10287000" y="5318125"/>
          <p14:tracePt t="25656" x="10291763" y="5318125"/>
          <p14:tracePt t="25658" x="10291763" y="5322888"/>
          <p14:tracePt t="25665" x="10298113" y="5322888"/>
          <p14:tracePt t="25669" x="10302875" y="5322888"/>
          <p14:tracePt t="25675" x="10309225" y="5322888"/>
          <p14:tracePt t="25680" x="10313988" y="5322888"/>
          <p14:tracePt t="25683" x="10313988" y="5329238"/>
          <p14:tracePt t="25685" x="10320338" y="5329238"/>
          <p14:tracePt t="25686" x="10325100" y="5329238"/>
          <p14:tracePt t="25691" x="10331450" y="5329238"/>
          <p14:tracePt t="25695" x="10337800" y="5329238"/>
          <p14:tracePt t="25698" x="10342563" y="5329238"/>
          <p14:tracePt t="25699" x="10348913" y="5329238"/>
          <p14:tracePt t="25704" x="10353675" y="5329238"/>
          <p14:tracePt t="25707" x="10360025" y="5329238"/>
          <p14:tracePt t="25708" x="10360025" y="5334000"/>
          <p14:tracePt t="25711" x="10364788" y="5334000"/>
          <p14:tracePt t="25713" x="10371138" y="5334000"/>
          <p14:tracePt t="25717" x="10375900" y="5334000"/>
          <p14:tracePt t="25720" x="10382250" y="5334000"/>
          <p14:tracePt t="25724" x="10387013" y="5334000"/>
          <p14:tracePt t="25725" x="10393363" y="5334000"/>
          <p14:tracePt t="25726" x="10393363" y="5340350"/>
          <p14:tracePt t="25729" x="10398125" y="5340350"/>
          <p14:tracePt t="25733" x="10404475" y="5340350"/>
          <p14:tracePt t="25738" x="10410825" y="5340350"/>
          <p14:tracePt t="25741" x="10415588" y="5340350"/>
          <p14:tracePt t="25746" x="10421938" y="5340350"/>
          <p14:tracePt t="25752" x="10426700" y="5340350"/>
          <p14:tracePt t="25760" x="10433050" y="5340350"/>
          <p14:tracePt t="25764" x="10437813" y="5340350"/>
          <p14:tracePt t="25773" x="10444163" y="5340350"/>
          <p14:tracePt t="25784" x="10448925" y="5340350"/>
          <p14:tracePt t="25784" x="10448925" y="5334000"/>
          <p14:tracePt t="25795" x="10455275" y="5334000"/>
          <p14:tracePt t="25805" x="10460038" y="5329238"/>
          <p14:tracePt t="25809" x="10466388" y="5329238"/>
          <p14:tracePt t="25818" x="10472738" y="5329238"/>
          <p14:tracePt t="25825" x="10477500" y="5329238"/>
          <p14:tracePt t="25831" x="10483850" y="5329238"/>
          <p14:tracePt t="25833" x="10488613" y="5329238"/>
          <p14:tracePt t="25837" x="10494963" y="5329238"/>
          <p14:tracePt t="25842" x="10499725" y="5329238"/>
          <p14:tracePt t="25845" x="10506075" y="5329238"/>
          <p14:tracePt t="25847" x="10510838" y="5329238"/>
          <p14:tracePt t="25851" x="10517188" y="5329238"/>
          <p14:tracePt t="25854" x="10521950" y="5329238"/>
          <p14:tracePt t="25857" x="10528300" y="5329238"/>
          <p14:tracePt t="25859" x="10533063" y="5329238"/>
          <p14:tracePt t="25862" x="10539413" y="5329238"/>
          <p14:tracePt t="25865" x="10545763" y="5329238"/>
          <p14:tracePt t="25867" x="10550525" y="5329238"/>
          <p14:tracePt t="25868" x="10556875" y="5329238"/>
          <p14:tracePt t="25872" x="10561638" y="5329238"/>
          <p14:tracePt t="25875" x="10567988" y="5329238"/>
          <p14:tracePt t="25879" x="10579100" y="5329238"/>
          <p14:tracePt t="25883" x="10583863" y="5329238"/>
          <p14:tracePt t="25886" x="10590213" y="5329238"/>
          <p14:tracePt t="25890" x="10594975" y="5329238"/>
          <p14:tracePt t="25892" x="10601325" y="5329238"/>
          <p14:tracePt t="25896" x="10606088" y="5329238"/>
          <p14:tracePt t="25901" x="10612438" y="5329238"/>
          <p14:tracePt t="25915" x="10623550" y="5329238"/>
          <p14:tracePt t="26005" x="10629900" y="5329238"/>
          <p14:tracePt t="26015" x="10634663" y="5329238"/>
          <p14:tracePt t="26022" x="10641013" y="5329238"/>
          <p14:tracePt t="26029" x="10645775" y="5329238"/>
          <p14:tracePt t="26033" x="10652125" y="5329238"/>
          <p14:tracePt t="26033" x="10652125" y="5334000"/>
          <p14:tracePt t="26039" x="10656888" y="5334000"/>
          <p14:tracePt t="26045" x="10663238" y="5334000"/>
          <p14:tracePt t="26052" x="10668000" y="5334000"/>
          <p14:tracePt t="26056" x="10674350" y="5334000"/>
          <p14:tracePt t="26064" x="10680700" y="5340350"/>
          <p14:tracePt t="26072" x="10685463" y="5340350"/>
          <p14:tracePt t="26082" x="10691813" y="5340350"/>
          <p14:tracePt t="26089" x="10696575" y="5340350"/>
          <p14:tracePt t="26106" x="10702925" y="5340350"/>
          <p14:tracePt t="26124" x="10702925" y="5334000"/>
          <p14:tracePt t="26130" x="10707688" y="5334000"/>
          <p14:tracePt t="26143" x="10707688" y="5329238"/>
          <p14:tracePt t="26146" x="10714038" y="5329238"/>
          <p14:tracePt t="26153" x="10718800" y="5329238"/>
          <p14:tracePt t="26157" x="10718800" y="5322888"/>
          <p14:tracePt t="26166" x="10725150" y="5322888"/>
          <p14:tracePt t="26169" x="10725150" y="5318125"/>
          <p14:tracePt t="26175" x="10725150" y="5311775"/>
          <p14:tracePt t="26177" x="10729913" y="5311775"/>
          <p14:tracePt t="26187" x="10729913" y="5307013"/>
          <p14:tracePt t="26190" x="10736263" y="5307013"/>
          <p14:tracePt t="26198" x="10741025" y="5307013"/>
          <p14:tracePt t="26201" x="10741025" y="5300663"/>
          <p14:tracePt t="26223" x="10741025" y="5295900"/>
          <p14:tracePt t="26229" x="10747375" y="5295900"/>
          <p14:tracePt t="26293" x="10747375" y="5289550"/>
          <p14:tracePt t="26335" x="10747375" y="5284788"/>
          <p14:tracePt t="26348" x="10741025" y="5284788"/>
          <p14:tracePt t="26356" x="10736263" y="5284788"/>
          <p14:tracePt t="26358" x="10736263" y="5278438"/>
          <p14:tracePt t="26369" x="10729913" y="5278438"/>
          <p14:tracePt t="26374" x="10729913" y="5272088"/>
          <p14:tracePt t="26380" x="10725150" y="5272088"/>
          <p14:tracePt t="26381" x="10725150" y="5267325"/>
          <p14:tracePt t="26389" x="10718800" y="5267325"/>
          <p14:tracePt t="26393" x="10714038" y="5267325"/>
          <p14:tracePt t="26395" x="10714038" y="5260975"/>
          <p14:tracePt t="26400" x="10707688" y="5260975"/>
          <p14:tracePt t="26407" x="10702925" y="5256213"/>
          <p14:tracePt t="26414" x="10696575" y="5256213"/>
          <p14:tracePt t="26417" x="10691813" y="5256213"/>
          <p14:tracePt t="26422" x="10691813" y="5249863"/>
          <p14:tracePt t="26425" x="10685463" y="5249863"/>
          <p14:tracePt t="26432" x="10685463" y="5245100"/>
          <p14:tracePt t="26435" x="10680700" y="5245100"/>
          <p14:tracePt t="26445" x="10674350" y="5245100"/>
          <p14:tracePt t="26450" x="10668000" y="5245100"/>
          <p14:tracePt t="26456" x="10668000" y="5238750"/>
          <p14:tracePt t="26460" x="10663238" y="5238750"/>
          <p14:tracePt t="26468" x="10656888" y="5238750"/>
          <p14:tracePt t="26473" x="10656888" y="5233988"/>
          <p14:tracePt t="26475" x="10652125" y="5233988"/>
          <p14:tracePt t="26478" x="10645775" y="5233988"/>
          <p14:tracePt t="26485" x="10641013" y="5233988"/>
          <p14:tracePt t="26487" x="10641013" y="5227638"/>
          <p14:tracePt t="26490" x="10634663" y="5227638"/>
          <p14:tracePt t="26494" x="10629900" y="5227638"/>
          <p14:tracePt t="26497" x="10629900" y="5222875"/>
          <p14:tracePt t="26499" x="10623550" y="5222875"/>
          <p14:tracePt t="26500" x="10618788" y="5222875"/>
          <p14:tracePt t="26502" x="10618788" y="5216525"/>
          <p14:tracePt t="26504" x="10612438" y="5216525"/>
          <p14:tracePt t="26508" x="10606088" y="5216525"/>
          <p14:tracePt t="26512" x="10601325" y="5216525"/>
          <p14:tracePt t="26512" x="10601325" y="5210175"/>
          <p14:tracePt t="26513" x="10594975" y="5210175"/>
          <p14:tracePt t="26518" x="10590213" y="5210175"/>
          <p14:tracePt t="26520" x="10583863" y="5210175"/>
          <p14:tracePt t="26523" x="10579100" y="5210175"/>
          <p14:tracePt t="26524" x="10579100" y="5205413"/>
          <p14:tracePt t="26525" x="10572750" y="5205413"/>
          <p14:tracePt t="26528" x="10567988" y="5205413"/>
          <p14:tracePt t="26531" x="10561638" y="5205413"/>
          <p14:tracePt t="26535" x="10556875" y="5205413"/>
          <p14:tracePt t="26536" x="10550525" y="5205413"/>
          <p14:tracePt t="26538" x="10545763" y="5205413"/>
          <p14:tracePt t="26541" x="10539413" y="5199063"/>
          <p14:tracePt t="26544" x="10533063" y="5199063"/>
          <p14:tracePt t="26546" x="10528300" y="5199063"/>
          <p14:tracePt t="26548" x="10521950" y="5199063"/>
          <p14:tracePt t="26552" x="10517188" y="5199063"/>
          <p14:tracePt t="26555" x="10510838" y="5199063"/>
          <p14:tracePt t="26555" x="10506075" y="5199063"/>
          <p14:tracePt t="26559" x="10499725" y="5199063"/>
          <p14:tracePt t="26561" x="10494963" y="5199063"/>
          <p14:tracePt t="26566" x="10488613" y="5199063"/>
          <p14:tracePt t="26567" x="10483850" y="5199063"/>
          <p14:tracePt t="26568" x="10477500" y="5199063"/>
          <p14:tracePt t="26570" x="10472738" y="5199063"/>
          <p14:tracePt t="26574" x="10466388" y="5199063"/>
          <p14:tracePt t="26576" x="10460038" y="5199063"/>
          <p14:tracePt t="26577" x="10455275" y="5199063"/>
          <p14:tracePt t="26581" x="10448925" y="5199063"/>
          <p14:tracePt t="26584" x="10444163" y="5199063"/>
          <p14:tracePt t="26585" x="10437813" y="5199063"/>
          <p14:tracePt t="26587" x="10433050" y="5199063"/>
          <p14:tracePt t="26590" x="10426700" y="5199063"/>
          <p14:tracePt t="26592" x="10421938" y="5199063"/>
          <p14:tracePt t="26594" x="10415588" y="5199063"/>
          <p14:tracePt t="26595" x="10410825" y="5199063"/>
          <p14:tracePt t="26598" x="10404475" y="5199063"/>
          <p14:tracePt t="26600" x="10398125" y="5199063"/>
          <p14:tracePt t="26602" x="10393363" y="5199063"/>
          <p14:tracePt t="26603" x="10387013" y="5205413"/>
          <p14:tracePt t="26606" x="10382250" y="5205413"/>
          <p14:tracePt t="26609" x="10375900" y="5205413"/>
          <p14:tracePt t="26610" x="10371138" y="5205413"/>
          <p14:tracePt t="26613" x="10364788" y="5205413"/>
          <p14:tracePt t="26615" x="10360025" y="5205413"/>
          <p14:tracePt t="26616" x="10360025" y="5210175"/>
          <p14:tracePt t="26617" x="10353675" y="5210175"/>
          <p14:tracePt t="26619" x="10348913" y="5210175"/>
          <p14:tracePt t="26620" x="10342563" y="5210175"/>
          <p14:tracePt t="26624" x="10337800" y="5210175"/>
          <p14:tracePt t="26625" x="10331450" y="5216525"/>
          <p14:tracePt t="26629" x="10325100" y="5216525"/>
          <p14:tracePt t="26629" x="10320338" y="5222875"/>
          <p14:tracePt t="26633" x="10313988" y="5222875"/>
          <p14:tracePt t="26635" x="10309225" y="5222875"/>
          <p14:tracePt t="26636" x="10302875" y="5222875"/>
          <p14:tracePt t="26638" x="10302875" y="5227638"/>
          <p14:tracePt t="26639" x="10298113" y="5227638"/>
          <p14:tracePt t="26642" x="10291763" y="5227638"/>
          <p14:tracePt t="26644" x="10287000" y="5233988"/>
          <p14:tracePt t="26646" x="10280650" y="5233988"/>
          <p14:tracePt t="26650" x="10275888" y="5233988"/>
          <p14:tracePt t="26652" x="10275888" y="5238750"/>
          <p14:tracePt t="26653" x="10269538" y="5238750"/>
          <p14:tracePt t="26654" x="10269538" y="5245100"/>
          <p14:tracePt t="26657" x="10264775" y="5245100"/>
          <p14:tracePt t="26658" x="10258425" y="5245100"/>
          <p14:tracePt t="26659" x="10258425" y="5249863"/>
          <p14:tracePt t="26661" x="10252075" y="5249863"/>
          <p14:tracePt t="26666" x="10247313" y="5256213"/>
          <p14:tracePt t="26669" x="10240963" y="5256213"/>
          <p14:tracePt t="26671" x="10236200" y="5256213"/>
          <p14:tracePt t="26672" x="10236200" y="5260975"/>
          <p14:tracePt t="26674" x="10236200" y="5267325"/>
          <p14:tracePt t="26675" x="10229850" y="5267325"/>
          <p14:tracePt t="26679" x="10225088" y="5267325"/>
          <p14:tracePt t="26680" x="10225088" y="5272088"/>
          <p14:tracePt t="26683" x="10218738" y="5272088"/>
          <p14:tracePt t="26685" x="10218738" y="5278438"/>
          <p14:tracePt t="26686" x="10213975" y="5278438"/>
          <p14:tracePt t="26689" x="10207625" y="5284788"/>
          <p14:tracePt t="26691" x="10207625" y="5289550"/>
          <p14:tracePt t="26691" x="10202863" y="5289550"/>
          <p14:tracePt t="26695" x="10196513" y="5295900"/>
          <p14:tracePt t="26700" x="10196513" y="5300663"/>
          <p14:tracePt t="26702" x="10190163" y="5300663"/>
          <p14:tracePt t="26704" x="10185400" y="5300663"/>
          <p14:tracePt t="26705" x="10185400" y="5307013"/>
          <p14:tracePt t="26709" x="10179050" y="5311775"/>
          <p14:tracePt t="26712" x="10179050" y="5318125"/>
          <p14:tracePt t="26716" x="10174288" y="5322888"/>
          <p14:tracePt t="26720" x="10174288" y="5329238"/>
          <p14:tracePt t="26722" x="10167938" y="5329238"/>
          <p14:tracePt t="26723" x="10167938" y="5334000"/>
          <p14:tracePt t="26725" x="10167938" y="5340350"/>
          <p14:tracePt t="26725" x="10163175" y="5340350"/>
          <p14:tracePt t="26730" x="10163175" y="5345113"/>
          <p14:tracePt t="26733" x="10163175" y="5351463"/>
          <p14:tracePt t="26737" x="10163175" y="5357813"/>
          <p14:tracePt t="26737" x="10156825" y="5362575"/>
          <p14:tracePt t="26742" x="10156825" y="5368925"/>
          <p14:tracePt t="26745" x="10156825" y="5373688"/>
          <p14:tracePt t="26749" x="10156825" y="5380038"/>
          <p14:tracePt t="26750" x="10156825" y="5384800"/>
          <p14:tracePt t="26754" x="10156825" y="5391150"/>
          <p14:tracePt t="26757" x="10156825" y="5395913"/>
          <p14:tracePt t="26759" x="10156825" y="5402263"/>
          <p14:tracePt t="26761" x="10156825" y="5407025"/>
          <p14:tracePt t="26764" x="10156825" y="5413375"/>
          <p14:tracePt t="26767" x="10156825" y="5419725"/>
          <p14:tracePt t="26770" x="10156825" y="5424488"/>
          <p14:tracePt t="26770" x="10156825" y="5430838"/>
          <p14:tracePt t="26774" x="10156825" y="5435600"/>
          <p14:tracePt t="26777" x="10156825" y="5441950"/>
          <p14:tracePt t="26780" x="10156825" y="5446713"/>
          <p14:tracePt t="26782" x="10156825" y="5453063"/>
          <p14:tracePt t="26783" x="10163175" y="5457825"/>
          <p14:tracePt t="26786" x="10167938" y="5464175"/>
          <p14:tracePt t="26789" x="10167938" y="5468938"/>
          <p14:tracePt t="26790" x="10167938" y="5475288"/>
          <p14:tracePt t="26792" x="10174288" y="5475288"/>
          <p14:tracePt t="26793" x="10174288" y="5480050"/>
          <p14:tracePt t="26796" x="10174288" y="5486400"/>
          <p14:tracePt t="26797" x="10179050" y="5492750"/>
          <p14:tracePt t="26800" x="10179050" y="5497513"/>
          <p14:tracePt t="26802" x="10185400" y="5503863"/>
          <p14:tracePt t="26805" x="10190163" y="5508625"/>
          <p14:tracePt t="26808" x="10190163" y="5514975"/>
          <p14:tracePt t="26810" x="10196513" y="5514975"/>
          <p14:tracePt t="26811" x="10196513" y="5519738"/>
          <p14:tracePt t="26812" x="10196513" y="5526088"/>
          <p14:tracePt t="26816" x="10202863" y="5530850"/>
          <p14:tracePt t="26819" x="10207625" y="5537200"/>
          <p14:tracePt t="26821" x="10213975" y="5537200"/>
          <p14:tracePt t="26822" x="10213975" y="5541963"/>
          <p14:tracePt t="26824" x="10213975" y="5548313"/>
          <p14:tracePt t="26825" x="10218738" y="5548313"/>
          <p14:tracePt t="26827" x="10218738" y="5553075"/>
          <p14:tracePt t="26830" x="10225088" y="5559425"/>
          <p14:tracePt t="26833" x="10229850" y="5565775"/>
          <p14:tracePt t="26835" x="10229850" y="5570538"/>
          <p14:tracePt t="26837" x="10236200" y="5570538"/>
          <p14:tracePt t="26838" x="10240963" y="5570538"/>
          <p14:tracePt t="26839" x="10240963" y="5576888"/>
          <p14:tracePt t="26842" x="10247313" y="5581650"/>
          <p14:tracePt t="26844" x="10252075" y="5581650"/>
          <p14:tracePt t="26846" x="10252075" y="5588000"/>
          <p14:tracePt t="26847" x="10258425" y="5592763"/>
          <p14:tracePt t="26849" x="10264775" y="5592763"/>
          <p14:tracePt t="26851" x="10264775" y="5599113"/>
          <p14:tracePt t="26852" x="10269538" y="5599113"/>
          <p14:tracePt t="26853" x="10269538" y="5603875"/>
          <p14:tracePt t="26855" x="10275888" y="5603875"/>
          <p14:tracePt t="26858" x="10280650" y="5610225"/>
          <p14:tracePt t="26858" x="10287000" y="5610225"/>
          <p14:tracePt t="26860" x="10287000" y="5614988"/>
          <p14:tracePt t="26861" x="10291763" y="5614988"/>
          <p14:tracePt t="26865" x="10298113" y="5621338"/>
          <p14:tracePt t="26866" x="10302875" y="5621338"/>
          <p14:tracePt t="26868" x="10309225" y="5627688"/>
          <p14:tracePt t="26870" x="10313988" y="5627688"/>
          <p14:tracePt t="26871" x="10313988" y="5632450"/>
          <p14:tracePt t="26872" x="10320338" y="5632450"/>
          <p14:tracePt t="26873" x="10320338" y="5638800"/>
          <p14:tracePt t="26875" x="10325100" y="5638800"/>
          <p14:tracePt t="26876" x="10331450" y="5638800"/>
          <p14:tracePt t="26879" x="10337800" y="5643563"/>
          <p14:tracePt t="26882" x="10342563" y="5643563"/>
          <p14:tracePt t="26883" x="10348913" y="5649913"/>
          <p14:tracePt t="26884" x="10353675" y="5649913"/>
          <p14:tracePt t="26887" x="10360025" y="5649913"/>
          <p14:tracePt t="26888" x="10360025" y="5654675"/>
          <p14:tracePt t="26888" x="10364788" y="5654675"/>
          <p14:tracePt t="26890" x="10371138" y="5654675"/>
          <p14:tracePt t="26892" x="10375900" y="5661025"/>
          <p14:tracePt t="26893" x="10382250" y="5661025"/>
          <p14:tracePt t="26894" x="10382250" y="5665788"/>
          <p14:tracePt t="26895" x="10387013" y="5665788"/>
          <p14:tracePt t="26897" x="10393363" y="5665788"/>
          <p14:tracePt t="26899" x="10398125" y="5665788"/>
          <p14:tracePt t="26901" x="10404475" y="5672138"/>
          <p14:tracePt t="26902" x="10410825" y="5672138"/>
          <p14:tracePt t="26903" x="10415588" y="5672138"/>
          <p14:tracePt t="26904" x="10421938" y="5672138"/>
          <p14:tracePt t="26914" x="10455275" y="5683250"/>
          <p14:tracePt t="26916" x="10460038" y="5683250"/>
          <p14:tracePt t="26918" x="10472738" y="5683250"/>
          <p14:tracePt t="26919" x="10472738" y="5688013"/>
          <p14:tracePt t="26920" x="10477500" y="5688013"/>
          <p14:tracePt t="26920" x="10483850" y="5688013"/>
          <p14:tracePt t="26922" x="10488613" y="5688013"/>
          <p14:tracePt t="26924" x="10494963" y="5688013"/>
          <p14:tracePt t="26925" x="10499725" y="5688013"/>
          <p14:tracePt t="26928" x="10510838" y="5688013"/>
          <p14:tracePt t="26929" x="10517188" y="5688013"/>
          <p14:tracePt t="26931" x="10521950" y="5694363"/>
          <p14:tracePt t="26932" x="10528300" y="5694363"/>
          <p14:tracePt t="26933" x="10533063" y="5694363"/>
          <p14:tracePt t="26934" x="10539413" y="5694363"/>
          <p14:tracePt t="26935" x="10545763" y="5694363"/>
          <p14:tracePt t="26936" x="10550525" y="5694363"/>
          <p14:tracePt t="26939" x="10556875" y="5694363"/>
          <p14:tracePt t="26940" x="10561638" y="5694363"/>
          <p14:tracePt t="26941" x="10567988" y="5694363"/>
          <p14:tracePt t="26941" x="10572750" y="5694363"/>
          <p14:tracePt t="26943" x="10579100" y="5694363"/>
          <p14:tracePt t="26944" x="10583863" y="5694363"/>
          <p14:tracePt t="26946" x="10594975" y="5694363"/>
          <p14:tracePt t="26948" x="10601325" y="5694363"/>
          <p14:tracePt t="26950" x="10606088" y="5694363"/>
          <p14:tracePt t="26951" x="10612438" y="5694363"/>
          <p14:tracePt t="26952" x="10618788" y="5694363"/>
          <p14:tracePt t="26953" x="10623550" y="5694363"/>
          <p14:tracePt t="26954" x="10629900" y="5694363"/>
          <p14:tracePt t="26955" x="10634663" y="5694363"/>
          <p14:tracePt t="26956" x="10641013" y="5694363"/>
          <p14:tracePt t="26958" x="10645775" y="5694363"/>
          <p14:tracePt t="26959" x="10652125" y="5694363"/>
          <p14:tracePt t="26962" x="10663238" y="5694363"/>
          <p14:tracePt t="26963" x="10668000" y="5694363"/>
          <p14:tracePt t="26964" x="10674350" y="5694363"/>
          <p14:tracePt t="26965" x="10680700" y="5694363"/>
          <p14:tracePt t="26966" x="10685463" y="5694363"/>
          <p14:tracePt t="26967" x="10691813" y="5694363"/>
          <p14:tracePt t="26969" x="10696575" y="5694363"/>
          <p14:tracePt t="26970" x="10702925" y="5694363"/>
          <p14:tracePt t="26971" x="10707688" y="5694363"/>
          <p14:tracePt t="26973" x="10714038" y="5694363"/>
          <p14:tracePt t="26974" x="10718800" y="5694363"/>
          <p14:tracePt t="26975" x="10725150" y="5694363"/>
          <p14:tracePt t="26977" x="10729913" y="5694363"/>
          <p14:tracePt t="26978" x="10736263" y="5694363"/>
          <p14:tracePt t="26978" x="10741025" y="5694363"/>
          <p14:tracePt t="26979" x="10747375" y="5694363"/>
          <p14:tracePt t="26980" x="10753725" y="5694363"/>
          <p14:tracePt t="26983" x="10758488" y="5694363"/>
          <p14:tracePt t="26984" x="10764838" y="5694363"/>
          <p14:tracePt t="26985" x="10769600" y="5694363"/>
          <p14:tracePt t="26986" x="10775950" y="5694363"/>
          <p14:tracePt t="26988" x="10780713" y="5694363"/>
          <p14:tracePt t="26989" x="10787063" y="5688013"/>
          <p14:tracePt t="26990" x="10791825" y="5688013"/>
          <p14:tracePt t="26992" x="10798175" y="5688013"/>
          <p14:tracePt t="26993" x="10802938" y="5683250"/>
          <p14:tracePt t="26994" x="10809288" y="5683250"/>
          <p14:tracePt t="26995" x="10815638" y="5683250"/>
          <p14:tracePt t="26997" x="10826750" y="5683250"/>
          <p14:tracePt t="26999" x="10831513" y="5683250"/>
          <p14:tracePt t="27000" x="10831513" y="5676900"/>
          <p14:tracePt t="27000" x="10837863" y="5676900"/>
          <p14:tracePt t="27001" x="10842625" y="5676900"/>
          <p14:tracePt t="27002" x="10848975" y="5676900"/>
          <p14:tracePt t="27004" x="10853738" y="5676900"/>
          <p14:tracePt t="27005" x="10860088" y="5676900"/>
          <p14:tracePt t="27006" x="10864850" y="5672138"/>
          <p14:tracePt t="27008" x="10871200" y="5672138"/>
          <p14:tracePt t="27010" x="10875963" y="5665788"/>
          <p14:tracePt t="27011" x="10882313" y="5665788"/>
          <p14:tracePt t="27011" x="10888663" y="5665788"/>
          <p14:tracePt t="27012" x="10893425" y="5665788"/>
          <p14:tracePt t="27014" x="10893425" y="5661025"/>
          <p14:tracePt t="27015" x="10899775" y="5661025"/>
          <p14:tracePt t="27017" x="10904538" y="5661025"/>
          <p14:tracePt t="27018" x="10910888" y="5661025"/>
          <p14:tracePt t="27018" x="10915650" y="5661025"/>
          <p14:tracePt t="27020" x="10922000" y="5654675"/>
          <p14:tracePt t="27022" x="10933113" y="5654675"/>
          <p14:tracePt t="27024" x="10933113" y="5649913"/>
          <p14:tracePt t="27025" x="10937875" y="5649913"/>
          <p14:tracePt t="27026" x="10944225" y="5643563"/>
          <p14:tracePt t="27027" x="10948988" y="5643563"/>
          <p14:tracePt t="27028" x="10955338" y="5643563"/>
          <p14:tracePt t="27032" x="10966450" y="5638800"/>
          <p14:tracePt t="27034" x="10972800" y="5638800"/>
          <p14:tracePt t="27034" x="10972800" y="5632450"/>
          <p14:tracePt t="27036" x="10977563" y="5627688"/>
          <p14:tracePt t="27037" x="10983913" y="5627688"/>
          <p14:tracePt t="27038" x="10988675" y="5627688"/>
          <p14:tracePt t="27040" x="10995025" y="5621338"/>
          <p14:tracePt t="27042" x="10999788" y="5621338"/>
          <p14:tracePt t="27044" x="10999788" y="5614988"/>
          <p14:tracePt t="27046" x="11010900" y="5614988"/>
          <p14:tracePt t="27047" x="11010900" y="5610225"/>
          <p14:tracePt t="27048" x="11017250" y="5610225"/>
          <p14:tracePt t="27050" x="11017250" y="5603875"/>
          <p14:tracePt t="27051" x="11023600" y="5603875"/>
          <p14:tracePt t="27053" x="11028363" y="5599113"/>
          <p14:tracePt t="27053" x="11034713" y="5599113"/>
          <p14:tracePt t="27057" x="11039475" y="5592763"/>
          <p14:tracePt t="27060" x="11045825" y="5588000"/>
          <p14:tracePt t="27062" x="11045825" y="5581650"/>
          <p14:tracePt t="27062" x="11050588" y="5581650"/>
          <p14:tracePt t="27063" x="11056938" y="5581650"/>
          <p14:tracePt t="27064" x="11056938" y="5576888"/>
          <p14:tracePt t="27068" x="11061700" y="5576888"/>
          <p14:tracePt t="27068" x="11061700" y="5570538"/>
          <p14:tracePt t="27072" x="11068050" y="5565775"/>
          <p14:tracePt t="27074" x="11068050" y="5559425"/>
          <p14:tracePt t="27077" x="11072813" y="5559425"/>
          <p14:tracePt t="27077" x="11072813" y="5553075"/>
          <p14:tracePt t="27082" x="11072813" y="5548313"/>
          <p14:tracePt t="27084" x="11079163" y="5548313"/>
          <p14:tracePt t="27085" x="11079163" y="5541963"/>
          <p14:tracePt t="27087" x="11083925" y="5537200"/>
          <p14:tracePt t="27090" x="11083925" y="5530850"/>
          <p14:tracePt t="27094" x="11083925" y="5526088"/>
          <p14:tracePt t="27097" x="11083925" y="5519738"/>
          <p14:tracePt t="27098" x="11090275" y="5514975"/>
          <p14:tracePt t="27101" x="11090275" y="5508625"/>
          <p14:tracePt t="27104" x="11090275" y="5503863"/>
          <p14:tracePt t="27107" x="11090275" y="5497513"/>
          <p14:tracePt t="27109" x="11090275" y="5492750"/>
          <p14:tracePt t="27113" x="11090275" y="5486400"/>
          <p14:tracePt t="27116" x="11090275" y="5480050"/>
          <p14:tracePt t="27119" x="11090275" y="5475288"/>
          <p14:tracePt t="27119" x="11090275" y="5468938"/>
          <p14:tracePt t="27123" x="11090275" y="5464175"/>
          <p14:tracePt t="27126" x="11090275" y="5457825"/>
          <p14:tracePt t="27129" x="11090275" y="5453063"/>
          <p14:tracePt t="27129" x="11090275" y="5446713"/>
          <p14:tracePt t="27133" x="11090275" y="5441950"/>
          <p14:tracePt t="27136" x="11090275" y="5435600"/>
          <p14:tracePt t="27138" x="11090275" y="5430838"/>
          <p14:tracePt t="27139" x="11083925" y="5430838"/>
          <p14:tracePt t="27141" x="11083925" y="5424488"/>
          <p14:tracePt t="27143" x="11083925" y="5419725"/>
          <p14:tracePt t="27145" x="11079163" y="5419725"/>
          <p14:tracePt t="27146" x="11079163" y="5413375"/>
          <p14:tracePt t="27150" x="11079163" y="5407025"/>
          <p14:tracePt t="27153" x="11072813" y="5402263"/>
          <p14:tracePt t="27153" x="11072813" y="5395913"/>
          <p14:tracePt t="27158" x="11072813" y="5391150"/>
          <p14:tracePt t="27158" x="11068050" y="5391150"/>
          <p14:tracePt t="27160" x="11068050" y="5384800"/>
          <p14:tracePt t="27164" x="11061700" y="5380038"/>
          <p14:tracePt t="27165" x="11061700" y="5373688"/>
          <p14:tracePt t="27168" x="11061700" y="5368925"/>
          <p14:tracePt t="27169" x="11056938" y="5368925"/>
          <p14:tracePt t="27171" x="11050588" y="5362575"/>
          <p14:tracePt t="27175" x="11045825" y="5357813"/>
          <p14:tracePt t="27176" x="11045825" y="5351463"/>
          <p14:tracePt t="27179" x="11039475" y="5345113"/>
          <p14:tracePt t="27182" x="11034713" y="5340350"/>
          <p14:tracePt t="27184" x="11028363" y="5340350"/>
          <p14:tracePt t="27184" x="11028363" y="5334000"/>
          <p14:tracePt t="27185" x="11023600" y="5334000"/>
          <p14:tracePt t="27186" x="11023600" y="5329238"/>
          <p14:tracePt t="27190" x="11010900" y="5322888"/>
          <p14:tracePt t="27193" x="11006138" y="5318125"/>
          <p14:tracePt t="27195" x="10999788" y="5311775"/>
          <p14:tracePt t="27197" x="10999788" y="5307013"/>
          <p14:tracePt t="27198" x="10995025" y="5307013"/>
          <p14:tracePt t="27198" x="10988675" y="5307013"/>
          <p14:tracePt t="27201" x="10988675" y="5300663"/>
          <p14:tracePt t="27201" x="10983913" y="5300663"/>
          <p14:tracePt t="27204" x="10977563" y="5295900"/>
          <p14:tracePt t="27205" x="10972800" y="5295900"/>
          <p14:tracePt t="27206" x="10966450" y="5289550"/>
          <p14:tracePt t="27208" x="10961688" y="5284788"/>
          <p14:tracePt t="27212" x="10955338" y="5278438"/>
          <p14:tracePt t="27213" x="10948988" y="5278438"/>
          <p14:tracePt t="27214" x="10944225" y="5278438"/>
          <p14:tracePt t="27216" x="10937875" y="5272088"/>
          <p14:tracePt t="27218" x="10933113" y="5272088"/>
          <p14:tracePt t="27219" x="10926763" y="5267325"/>
          <p14:tracePt t="27220" x="10922000" y="5267325"/>
          <p14:tracePt t="27221" x="10922000" y="5260975"/>
          <p14:tracePt t="27222" x="10915650" y="5260975"/>
          <p14:tracePt t="27224" x="10910888" y="5260975"/>
          <p14:tracePt t="27225" x="10910888" y="5256213"/>
          <p14:tracePt t="27226" x="10899775" y="5256213"/>
          <p14:tracePt t="27227" x="10893425" y="5256213"/>
          <p14:tracePt t="27228" x="10888663" y="5249863"/>
          <p14:tracePt t="27230" x="10882313" y="5245100"/>
          <p14:tracePt t="27233" x="10871200" y="5245100"/>
          <p14:tracePt t="27235" x="10864850" y="5238750"/>
          <p14:tracePt t="27235" x="10860088" y="5238750"/>
          <p14:tracePt t="27238" x="10853738" y="5238750"/>
          <p14:tracePt t="27239" x="10848975" y="5233988"/>
          <p14:tracePt t="27239" x="10837863" y="5233988"/>
          <p14:tracePt t="27240" x="10837863" y="5227638"/>
          <p14:tracePt t="27241" x="10831513" y="5227638"/>
          <p14:tracePt t="27242" x="10826750" y="5227638"/>
          <p14:tracePt t="27243" x="10820400" y="5227638"/>
          <p14:tracePt t="27246" x="10802938" y="5222875"/>
          <p14:tracePt t="27249" x="10791825" y="5216525"/>
          <p14:tracePt t="27250" x="10787063" y="5216525"/>
          <p14:tracePt t="27251" x="10780713" y="5216525"/>
          <p14:tracePt t="27253" x="10775950" y="5210175"/>
          <p14:tracePt t="27254" x="10764838" y="5210175"/>
          <p14:tracePt t="27258" x="10753725" y="5210175"/>
          <p14:tracePt t="27258" x="10747375" y="5210175"/>
          <p14:tracePt t="27260" x="10741025" y="5210175"/>
          <p14:tracePt t="27261" x="10736263" y="5205413"/>
          <p14:tracePt t="27263" x="10729913" y="5205413"/>
          <p14:tracePt t="27264" x="10725150" y="5205413"/>
          <p14:tracePt t="27265" x="10718800" y="5199063"/>
          <p14:tracePt t="27267" x="10714038" y="5199063"/>
          <p14:tracePt t="27267" x="10702925" y="5199063"/>
          <p14:tracePt t="27270" x="10696575" y="5199063"/>
          <p14:tracePt t="27271" x="10691813" y="5199063"/>
          <p14:tracePt t="27272" x="10685463" y="5194300"/>
          <p14:tracePt t="27273" x="10674350" y="5194300"/>
          <p14:tracePt t="27275" x="10668000" y="5194300"/>
          <p14:tracePt t="27276" x="10663238" y="5194300"/>
          <p14:tracePt t="27277" x="10656888" y="5194300"/>
          <p14:tracePt t="27278" x="10652125" y="5194300"/>
          <p14:tracePt t="27279" x="10645775" y="5194300"/>
          <p14:tracePt t="27280" x="10641013" y="5194300"/>
          <p14:tracePt t="27282" x="10634663" y="5187950"/>
          <p14:tracePt t="27283" x="10623550" y="5187950"/>
          <p14:tracePt t="27285" x="10612438" y="5187950"/>
          <p14:tracePt t="27287" x="10606088" y="5187950"/>
          <p14:tracePt t="27289" x="10594975" y="5183188"/>
          <p14:tracePt t="27290" x="10590213" y="5183188"/>
          <p14:tracePt t="27291" x="10583863" y="5183188"/>
          <p14:tracePt t="27292" x="10579100" y="5183188"/>
          <p14:tracePt t="27294" x="10572750" y="5183188"/>
          <p14:tracePt t="27295" x="10561638" y="5183188"/>
          <p14:tracePt t="27297" x="10550525" y="5183188"/>
          <p14:tracePt t="27299" x="10545763" y="5183188"/>
          <p14:tracePt t="27301" x="10533063" y="5183188"/>
          <p14:tracePt t="27303" x="10528300" y="5183188"/>
          <p14:tracePt t="27305" x="10517188" y="5183188"/>
          <p14:tracePt t="27307" x="10506075" y="5183188"/>
          <p14:tracePt t="27309" x="10499725" y="5183188"/>
          <p14:tracePt t="27311" x="10494963" y="5183188"/>
          <p14:tracePt t="27312" x="10488613" y="5183188"/>
          <p14:tracePt t="27313" x="10483850" y="5183188"/>
          <p14:tracePt t="27315" x="10472738" y="5183188"/>
          <p14:tracePt t="27317" x="10466388" y="5183188"/>
          <p14:tracePt t="27318" x="10460038" y="5183188"/>
          <p14:tracePt t="27320" x="10455275" y="5183188"/>
          <p14:tracePt t="27321" x="10448925" y="5183188"/>
          <p14:tracePt t="27323" x="10444163" y="5183188"/>
          <p14:tracePt t="27324" x="10437813" y="5183188"/>
          <p14:tracePt t="27326" x="10433050" y="5183188"/>
          <p14:tracePt t="27327" x="10426700" y="5183188"/>
          <p14:tracePt t="27330" x="10421938" y="5183188"/>
          <p14:tracePt t="27331" x="10415588" y="5183188"/>
          <p14:tracePt t="27333" x="10410825" y="5183188"/>
          <p14:tracePt t="27333" x="10404475" y="5183188"/>
          <p14:tracePt t="27336" x="10398125" y="5183188"/>
          <p14:tracePt t="27339" x="10393363" y="5183188"/>
          <p14:tracePt t="27341" x="10387013" y="5183188"/>
          <p14:tracePt t="27342" x="10382250" y="5183188"/>
          <p14:tracePt t="27344" x="10375900" y="5183188"/>
          <p14:tracePt t="27347" x="10371138" y="5183188"/>
          <p14:tracePt t="27348" x="10364788" y="5183188"/>
          <p14:tracePt t="27350" x="10360025" y="5183188"/>
          <p14:tracePt t="27353" x="10353675" y="5183188"/>
          <p14:tracePt t="27356" x="10348913" y="5183188"/>
          <p14:tracePt t="27358" x="10342563" y="5183188"/>
          <p14:tracePt t="27360" x="10337800" y="5183188"/>
          <p14:tracePt t="27362" x="10331450" y="5187950"/>
          <p14:tracePt t="27365" x="10325100" y="5187950"/>
          <p14:tracePt t="27368" x="10320338" y="5187950"/>
          <p14:tracePt t="27368" x="10313988" y="5187950"/>
          <p14:tracePt t="27370" x="10313988" y="5194300"/>
          <p14:tracePt t="27372" x="10309225" y="5194300"/>
          <p14:tracePt t="27374" x="10309225" y="5199063"/>
          <p14:tracePt t="27374" x="10302875" y="5199063"/>
          <p14:tracePt t="27379" x="10298113" y="5199063"/>
          <p14:tracePt t="27381" x="10298113" y="5205413"/>
          <p14:tracePt t="27382" x="10291763" y="5205413"/>
          <p14:tracePt t="27382" x="10287000" y="5205413"/>
          <p14:tracePt t="27386" x="10280650" y="5210175"/>
          <p14:tracePt t="27390" x="10275888" y="5210175"/>
          <p14:tracePt t="27391" x="10275888" y="5216525"/>
          <p14:tracePt t="27394" x="10269538" y="5222875"/>
          <p14:tracePt t="27396" x="10264775" y="5222875"/>
          <p14:tracePt t="27398" x="10264775" y="5227638"/>
          <p14:tracePt t="27401" x="10258425" y="5227638"/>
          <p14:tracePt t="27402" x="10258425" y="5233988"/>
          <p14:tracePt t="27403" x="10252075" y="5233988"/>
          <p14:tracePt t="27407" x="10247313" y="5238750"/>
          <p14:tracePt t="27409" x="10240963" y="5245100"/>
          <p14:tracePt t="27412" x="10240963" y="5249863"/>
          <p14:tracePt t="27414" x="10236200" y="5249863"/>
          <p14:tracePt t="27415" x="10236200" y="5256213"/>
          <p14:tracePt t="27417" x="10229850" y="5256213"/>
          <p14:tracePt t="27417" x="10229850" y="5260975"/>
          <p14:tracePt t="27420" x="10229850" y="5267325"/>
          <p14:tracePt t="27421" x="10225088" y="5267325"/>
          <p14:tracePt t="27422" x="10218738" y="5272088"/>
          <p14:tracePt t="27428" x="10213975" y="5278438"/>
          <p14:tracePt t="27430" x="10213975" y="5284788"/>
          <p14:tracePt t="27431" x="10213975" y="5289550"/>
          <p14:tracePt t="27434" x="10207625" y="5295900"/>
          <p14:tracePt t="27437" x="10207625" y="5300663"/>
          <p14:tracePt t="27440" x="10207625" y="5307013"/>
          <p14:tracePt t="27441" x="10202863" y="5307013"/>
          <p14:tracePt t="27442" x="10202863" y="5311775"/>
          <p14:tracePt t="27445" x="10202863" y="5318125"/>
          <p14:tracePt t="27446" x="10196513" y="5318125"/>
          <p14:tracePt t="27448" x="10196513" y="5322888"/>
          <p14:tracePt t="27450" x="10196513" y="5329238"/>
          <p14:tracePt t="27452" x="10196513" y="5334000"/>
          <p14:tracePt t="27453" x="10196513" y="5340350"/>
          <p14:tracePt t="27456" x="10196513" y="5345113"/>
          <p14:tracePt t="27459" x="10196513" y="5351463"/>
          <p14:tracePt t="27459" x="10190163" y="5351463"/>
          <p14:tracePt t="27462" x="10190163" y="5357813"/>
          <p14:tracePt t="27463" x="10190163" y="5362575"/>
          <p14:tracePt t="27466" x="10190163" y="5368925"/>
          <p14:tracePt t="27468" x="10190163" y="5373688"/>
          <p14:tracePt t="27471" x="10190163" y="5380038"/>
          <p14:tracePt t="27471" x="10190163" y="5384800"/>
          <p14:tracePt t="27473" x="10190163" y="5391150"/>
          <p14:tracePt t="27477" x="10190163" y="5395913"/>
          <p14:tracePt t="27479" x="10190163" y="5402263"/>
          <p14:tracePt t="27481" x="10190163" y="5407025"/>
          <p14:tracePt t="27483" x="10190163" y="5413375"/>
          <p14:tracePt t="27486" x="10190163" y="5419725"/>
          <p14:tracePt t="27488" x="10190163" y="5424488"/>
          <p14:tracePt t="27490" x="10190163" y="5430838"/>
          <p14:tracePt t="27492" x="10190163" y="5435600"/>
          <p14:tracePt t="27495" x="10190163" y="5441950"/>
          <p14:tracePt t="27497" x="10196513" y="5441950"/>
          <p14:tracePt t="27497" x="10196513" y="5446713"/>
          <p14:tracePt t="27499" x="10196513" y="5453063"/>
          <p14:tracePt t="27500" x="10202863" y="5453063"/>
          <p14:tracePt t="27502" x="10202863" y="5457825"/>
          <p14:tracePt t="27505" x="10202863" y="5464175"/>
          <p14:tracePt t="27506" x="10207625" y="5464175"/>
          <p14:tracePt t="27508" x="10207625" y="5468938"/>
          <p14:tracePt t="27508" x="10207625" y="5475288"/>
          <p14:tracePt t="27512" x="10213975" y="5480050"/>
          <p14:tracePt t="27514" x="10213975" y="5486400"/>
          <p14:tracePt t="27516" x="10218738" y="5486400"/>
          <p14:tracePt t="27517" x="10225088" y="5492750"/>
          <p14:tracePt t="27520" x="10225088" y="5497513"/>
          <p14:tracePt t="27521" x="10229850" y="5503863"/>
          <p14:tracePt t="27525" x="10229850" y="5508625"/>
          <p14:tracePt t="27527" x="10236200" y="5508625"/>
          <p14:tracePt t="27528" x="10236200" y="5514975"/>
          <p14:tracePt t="27530" x="10240963" y="5514975"/>
          <p14:tracePt t="27532" x="10247313" y="5519738"/>
          <p14:tracePt t="27533" x="10247313" y="5526088"/>
          <p14:tracePt t="27536" x="10252075" y="5526088"/>
          <p14:tracePt t="27537" x="10252075" y="5530850"/>
          <p14:tracePt t="27540" x="10258425" y="5537200"/>
          <p14:tracePt t="27543" x="10264775" y="5537200"/>
          <p14:tracePt t="27543" x="10269538" y="5541963"/>
          <p14:tracePt t="27546" x="10269538" y="5548313"/>
          <p14:tracePt t="27548" x="10275888" y="5548313"/>
          <p14:tracePt t="27550" x="10280650" y="5553075"/>
          <p14:tracePt t="27553" x="10287000" y="5559425"/>
          <p14:tracePt t="27554" x="10291763" y="5559425"/>
          <p14:tracePt t="27556" x="10298113" y="5559425"/>
          <p14:tracePt t="27558" x="10298113" y="5565775"/>
          <p14:tracePt t="27559" x="10302875" y="5570538"/>
          <p14:tracePt t="27562" x="10309225" y="5570538"/>
          <p14:tracePt t="27565" x="10313988" y="5576888"/>
          <p14:tracePt t="27567" x="10320338" y="5576888"/>
          <p14:tracePt t="27569" x="10325100" y="5581650"/>
          <p14:tracePt t="27570" x="10331450" y="5581650"/>
          <p14:tracePt t="27572" x="10337800" y="5581650"/>
          <p14:tracePt t="27574" x="10342563" y="5588000"/>
          <p14:tracePt t="27575" x="10348913" y="5588000"/>
          <p14:tracePt t="27575" x="10353675" y="5592763"/>
          <p14:tracePt t="27578" x="10360025" y="5592763"/>
          <p14:tracePt t="27581" x="10364788" y="5599113"/>
          <p14:tracePt t="27582" x="10371138" y="5599113"/>
          <p14:tracePt t="27584" x="10375900" y="5599113"/>
          <p14:tracePt t="27586" x="10382250" y="5599113"/>
          <p14:tracePt t="27587" x="10393363" y="5603875"/>
          <p14:tracePt t="27590" x="10404475" y="5610225"/>
          <p14:tracePt t="27592" x="10410825" y="5610225"/>
          <p14:tracePt t="27594" x="10415588" y="5610225"/>
          <p14:tracePt t="27595" x="10421938" y="5610225"/>
          <p14:tracePt t="27596" x="10426700" y="5614988"/>
          <p14:tracePt t="27597" x="10437813" y="5614988"/>
          <p14:tracePt t="27598" x="10444163" y="5621338"/>
          <p14:tracePt t="27600" x="10448925" y="5621338"/>
          <p14:tracePt t="27602" x="10455275" y="5621338"/>
          <p14:tracePt t="27602" x="10460038" y="5621338"/>
          <p14:tracePt t="27605" x="10466388" y="5621338"/>
          <p14:tracePt t="27606" x="10472738" y="5621338"/>
          <p14:tracePt t="27607" x="10477500" y="5621338"/>
          <p14:tracePt t="27607" x="10477500" y="5627688"/>
          <p14:tracePt t="27608" x="10488613" y="5627688"/>
          <p14:tracePt t="27609" x="10494963" y="5627688"/>
          <p14:tracePt t="27612" x="10499725" y="5627688"/>
          <p14:tracePt t="27612" x="10506075" y="5627688"/>
          <p14:tracePt t="27615" x="10510838" y="5627688"/>
          <p14:tracePt t="27616" x="10521950" y="5627688"/>
          <p14:tracePt t="27616" x="10528300" y="5627688"/>
          <p14:tracePt t="27618" x="10539413" y="5632450"/>
          <p14:tracePt t="27621" x="10545763" y="5632450"/>
          <p14:tracePt t="27622" x="10556875" y="5632450"/>
          <p14:tracePt t="27624" x="10567988" y="5632450"/>
          <p14:tracePt t="27626" x="10572750" y="5632450"/>
          <p14:tracePt t="27627" x="10579100" y="5632450"/>
          <p14:tracePt t="27629" x="10583863" y="5632450"/>
          <p14:tracePt t="27630" x="10590213" y="5632450"/>
          <p14:tracePt t="27631" x="10601325" y="5632450"/>
          <p14:tracePt t="27633" x="10606088" y="5632450"/>
          <p14:tracePt t="27633" x="10612438" y="5632450"/>
          <p14:tracePt t="27635" x="10618788" y="5632450"/>
          <p14:tracePt t="27636" x="10629900" y="5632450"/>
          <p14:tracePt t="27637" x="10634663" y="5632450"/>
          <p14:tracePt t="27639" x="10645775" y="5632450"/>
          <p14:tracePt t="27641" x="10652125" y="5632450"/>
          <p14:tracePt t="27642" x="10663238" y="5632450"/>
          <p14:tracePt t="27643" x="10668000" y="5632450"/>
          <p14:tracePt t="27644" x="10674350" y="5632450"/>
          <p14:tracePt t="27645" x="10680700" y="5632450"/>
          <p14:tracePt t="27646" x="10685463" y="5632450"/>
          <p14:tracePt t="27650" x="10696575" y="5632450"/>
          <p14:tracePt t="27651" x="10702925" y="5632450"/>
          <p14:tracePt t="27651" x="10718800" y="5632450"/>
          <p14:tracePt t="27652" x="10725150" y="5632450"/>
          <p14:tracePt t="27654" x="10736263" y="5632450"/>
          <p14:tracePt t="27656" x="10741025" y="5632450"/>
          <p14:tracePt t="27658" x="10753725" y="5632450"/>
          <p14:tracePt t="27659" x="10753725" y="5627688"/>
          <p14:tracePt t="27660" x="10758488" y="5627688"/>
          <p14:tracePt t="27661" x="10764838" y="5627688"/>
          <p14:tracePt t="27662" x="10769600" y="5627688"/>
          <p14:tracePt t="27664" x="10780713" y="5627688"/>
          <p14:tracePt t="27665" x="10787063" y="5627688"/>
          <p14:tracePt t="27666" x="10791825" y="5627688"/>
          <p14:tracePt t="27667" x="10791825" y="5621338"/>
          <p14:tracePt t="27668" x="10802938" y="5621338"/>
          <p14:tracePt t="27669" x="10809288" y="5621338"/>
          <p14:tracePt t="27671" x="10820400" y="5621338"/>
          <p14:tracePt t="27672" x="10826750" y="5614988"/>
          <p14:tracePt t="27673" x="10831513" y="5614988"/>
          <p14:tracePt t="27674" x="10837863" y="5614988"/>
          <p14:tracePt t="27675" x="10837863" y="5610225"/>
          <p14:tracePt t="27676" x="10842625" y="5610225"/>
          <p14:tracePt t="27677" x="10853738" y="5610225"/>
          <p14:tracePt t="27678" x="10860088" y="5610225"/>
          <p14:tracePt t="27679" x="10860088" y="5603875"/>
          <p14:tracePt t="27681" x="10871200" y="5603875"/>
          <p14:tracePt t="27683" x="10875963" y="5599113"/>
          <p14:tracePt t="27684" x="10882313" y="5599113"/>
          <p14:tracePt t="27686" x="10888663" y="5599113"/>
          <p14:tracePt t="27686" x="10893425" y="5592763"/>
          <p14:tracePt t="27687" x="10899775" y="5592763"/>
          <p14:tracePt t="27688" x="10904538" y="5592763"/>
          <p14:tracePt t="27691" x="10915650" y="5588000"/>
          <p14:tracePt t="27692" x="10922000" y="5588000"/>
          <p14:tracePt t="27695" x="10926763" y="5581650"/>
          <p14:tracePt t="27696" x="10933113" y="5576888"/>
          <p14:tracePt t="27698" x="10937875" y="5576888"/>
          <p14:tracePt t="27700" x="10944225" y="5576888"/>
          <p14:tracePt t="27702" x="10948988" y="5570538"/>
          <p14:tracePt t="27704" x="10961688" y="5570538"/>
          <p14:tracePt t="27705" x="10961688" y="5565775"/>
          <p14:tracePt t="27706" x="10966450" y="5565775"/>
          <p14:tracePt t="27707" x="10966450" y="5559425"/>
          <p14:tracePt t="27708" x="10972800" y="5559425"/>
          <p14:tracePt t="27709" x="10977563" y="5559425"/>
          <p14:tracePt t="27712" x="10983913" y="5553075"/>
          <p14:tracePt t="27714" x="10988675" y="5553075"/>
          <p14:tracePt t="27715" x="10988675" y="5548313"/>
          <p14:tracePt t="27717" x="10995025" y="5548313"/>
          <p14:tracePt t="27719" x="10999788" y="5541963"/>
          <p14:tracePt t="27721" x="11006138" y="5537200"/>
          <p14:tracePt t="27723" x="11010900" y="5537200"/>
          <p14:tracePt t="27723" x="11010900" y="5530850"/>
          <p14:tracePt t="27726" x="11017250" y="5530850"/>
          <p14:tracePt t="27728" x="11023600" y="5530850"/>
          <p14:tracePt t="27728" x="11023600" y="5526088"/>
          <p14:tracePt t="27730" x="11028363" y="5526088"/>
          <p14:tracePt t="27733" x="11028363" y="5519738"/>
          <p14:tracePt t="27734" x="11028363" y="5514975"/>
          <p14:tracePt t="27734" x="11034713" y="5514975"/>
          <p14:tracePt t="27739" x="11039475" y="5508625"/>
          <p14:tracePt t="27741" x="11045825" y="5503863"/>
          <p14:tracePt t="27747" x="11045825" y="5497513"/>
          <p14:tracePt t="27748" x="11050588" y="5492750"/>
          <p14:tracePt t="27750" x="11050588" y="5486400"/>
          <p14:tracePt t="27755" x="11050588" y="5480050"/>
          <p14:tracePt t="27756" x="11056938" y="5480050"/>
          <p14:tracePt t="27758" x="11056938" y="5475288"/>
          <p14:tracePt t="27761" x="11056938" y="5468938"/>
          <p14:tracePt t="27762" x="11056938" y="5464175"/>
          <p14:tracePt t="27765" x="11056938" y="5457825"/>
          <p14:tracePt t="27769" x="11056938" y="5453063"/>
          <p14:tracePt t="27769" x="11061700" y="5453063"/>
          <p14:tracePt t="27771" x="11061700" y="5446713"/>
          <p14:tracePt t="27772" x="11061700" y="5441950"/>
          <p14:tracePt t="27776" x="11061700" y="5435600"/>
          <p14:tracePt t="27779" x="11061700" y="5430838"/>
          <p14:tracePt t="27782" x="11061700" y="5419725"/>
          <p14:tracePt t="27785" x="11061700" y="5413375"/>
          <p14:tracePt t="27788" x="11061700" y="5407025"/>
          <p14:tracePt t="27791" x="11061700" y="5402263"/>
          <p14:tracePt t="27792" x="11061700" y="5395913"/>
          <p14:tracePt t="27796" x="11061700" y="5391150"/>
          <p14:tracePt t="27797" x="11061700" y="5384800"/>
          <p14:tracePt t="27800" x="11061700" y="5380038"/>
          <p14:tracePt t="27802" x="11061700" y="5373688"/>
          <p14:tracePt t="27804" x="11061700" y="5368925"/>
          <p14:tracePt t="27806" x="11061700" y="5362575"/>
          <p14:tracePt t="27807" x="11056938" y="5362575"/>
          <p14:tracePt t="27809" x="11056938" y="5357813"/>
          <p14:tracePt t="27810" x="11056938" y="5351463"/>
          <p14:tracePt t="27813" x="11056938" y="5345113"/>
          <p14:tracePt t="27817" x="11050588" y="5340350"/>
          <p14:tracePt t="27819" x="11050588" y="5334000"/>
          <p14:tracePt t="27820" x="11050588" y="5329238"/>
          <p14:tracePt t="27823" x="11050588" y="5322888"/>
          <p14:tracePt t="27824" x="11045825" y="5322888"/>
          <p14:tracePt t="27826" x="11045825" y="5318125"/>
          <p14:tracePt t="27827" x="11039475" y="5318125"/>
          <p14:tracePt t="27829" x="11039475" y="5311775"/>
          <p14:tracePt t="27830" x="11039475" y="5307013"/>
          <p14:tracePt t="27834" x="11034713" y="5300663"/>
          <p14:tracePt t="27837" x="11034713" y="5295900"/>
          <p14:tracePt t="27840" x="11028363" y="5289550"/>
          <p14:tracePt t="27844" x="11023600" y="5278438"/>
          <p14:tracePt t="27846" x="11017250" y="5278438"/>
          <p14:tracePt t="27847" x="11017250" y="5272088"/>
          <p14:tracePt t="27851" x="11010900" y="5267325"/>
          <p14:tracePt t="27854" x="11010900" y="5260975"/>
          <p14:tracePt t="27856" x="11006138" y="5256213"/>
          <p14:tracePt t="27859" x="11006138" y="5249863"/>
          <p14:tracePt t="27860" x="10999788" y="5249863"/>
          <p14:tracePt t="27862" x="10995025" y="5249863"/>
          <p14:tracePt t="27863" x="10995025" y="5245100"/>
          <p14:tracePt t="27865" x="10988675" y="5245100"/>
          <p14:tracePt t="27866" x="10988675" y="5238750"/>
          <p14:tracePt t="27868" x="10988675" y="5233988"/>
          <p14:tracePt t="27869" x="10983913" y="5233988"/>
          <p14:tracePt t="27872" x="10977563" y="5227638"/>
          <p14:tracePt t="27874" x="10972800" y="5227638"/>
          <p14:tracePt t="27875" x="10972800" y="5222875"/>
          <p14:tracePt t="27877" x="10966450" y="5222875"/>
          <p14:tracePt t="27879" x="10966450" y="5216525"/>
          <p14:tracePt t="27880" x="10961688" y="5216525"/>
          <p14:tracePt t="27881" x="10961688" y="5210175"/>
          <p14:tracePt t="27884" x="10955338" y="5210175"/>
          <p14:tracePt t="27886" x="10948988" y="5205413"/>
          <p14:tracePt t="27889" x="10944225" y="5205413"/>
          <p14:tracePt t="27892" x="10944225" y="5199063"/>
          <p14:tracePt t="27893" x="10937875" y="5199063"/>
          <p14:tracePt t="27896" x="10933113" y="5199063"/>
          <p14:tracePt t="27897" x="10933113" y="5194300"/>
          <p14:tracePt t="27898" x="10926763" y="5194300"/>
          <p14:tracePt t="27900" x="10926763" y="5187950"/>
          <p14:tracePt t="27901" x="10922000" y="5187950"/>
          <p14:tracePt t="27904" x="10915650" y="5187950"/>
          <p14:tracePt t="27906" x="10915650" y="5183188"/>
          <p14:tracePt t="27907" x="10910888" y="5183188"/>
          <p14:tracePt t="27910" x="10904538" y="5183188"/>
          <p14:tracePt t="27912" x="10899775" y="5183188"/>
          <p14:tracePt t="27914" x="10899775" y="5176838"/>
          <p14:tracePt t="27915" x="10893425" y="5176838"/>
          <p14:tracePt t="27919" x="10888663" y="5176838"/>
          <p14:tracePt t="27921" x="10888663" y="5172075"/>
          <p14:tracePt t="27922" x="10882313" y="5172075"/>
          <p14:tracePt t="27923" x="10875963" y="5172075"/>
          <p14:tracePt t="27926" x="10871200" y="5165725"/>
          <p14:tracePt t="27930" x="10864850" y="5165725"/>
          <p14:tracePt t="27933" x="10860088" y="5165725"/>
          <p14:tracePt t="27934" x="10853738" y="5165725"/>
          <p14:tracePt t="27935" x="10853738" y="5160963"/>
          <p14:tracePt t="27936" x="10848975" y="5160963"/>
          <p14:tracePt t="27938" x="10842625" y="5160963"/>
          <p14:tracePt t="27942" x="10837863" y="5160963"/>
          <p14:tracePt t="27943" x="10831513" y="5160963"/>
          <p14:tracePt t="27946" x="10826750" y="5160963"/>
          <p14:tracePt t="27949" x="10820400" y="5154613"/>
          <p14:tracePt t="27952" x="10815638" y="5154613"/>
          <p14:tracePt t="27952" x="10809288" y="5154613"/>
          <p14:tracePt t="27956" x="10802938" y="5154613"/>
          <p14:tracePt t="27958" x="10798175" y="5154613"/>
          <p14:tracePt t="27961" x="10791825" y="5154613"/>
          <p14:tracePt t="27963" x="10787063" y="5154613"/>
          <p14:tracePt t="27966" x="10780713" y="5154613"/>
          <p14:tracePt t="27969" x="10775950" y="5154613"/>
          <p14:tracePt t="27970" x="10769600" y="5154613"/>
          <p14:tracePt t="27972" x="10764838" y="5154613"/>
          <p14:tracePt t="27976" x="10758488" y="5149850"/>
          <p14:tracePt t="27984" x="10747375" y="5149850"/>
          <p14:tracePt t="27985" x="10741025" y="5149850"/>
          <p14:tracePt t="27985" x="10736263" y="5149850"/>
          <p14:tracePt t="27989" x="10729913" y="5149850"/>
          <p14:tracePt t="27992" x="10725150" y="5149850"/>
          <p14:tracePt t="27994" x="10718800" y="5149850"/>
          <p14:tracePt t="27995" x="10714038" y="5149850"/>
          <p14:tracePt t="27998" x="10707688" y="5149850"/>
          <p14:tracePt t="28002" x="10702925" y="5149850"/>
          <p14:tracePt t="28005" x="10696575" y="5149850"/>
          <p14:tracePt t="28005" x="10691813" y="5149850"/>
          <p14:tracePt t="28009" x="10685463" y="5149850"/>
          <p14:tracePt t="28012" x="10674350" y="5149850"/>
          <p14:tracePt t="28014" x="10668000" y="5149850"/>
          <p14:tracePt t="28018" x="10663238" y="5149850"/>
          <p14:tracePt t="28020" x="10656888" y="5149850"/>
          <p14:tracePt t="28023" x="10652125" y="5149850"/>
          <p14:tracePt t="28024" x="10645775" y="5149850"/>
          <p14:tracePt t="28027" x="10641013" y="5149850"/>
          <p14:tracePt t="28032" x="10629900" y="5149850"/>
          <p14:tracePt t="28034" x="10623550" y="5149850"/>
          <p14:tracePt t="28037" x="10618788" y="5149850"/>
          <p14:tracePt t="28040" x="10612438" y="5149850"/>
          <p14:tracePt t="28041" x="10606088" y="5149850"/>
          <p14:tracePt t="28043" x="10601325" y="5149850"/>
          <p14:tracePt t="28046" x="10594975" y="5149850"/>
          <p14:tracePt t="28049" x="10590213" y="5149850"/>
          <p14:tracePt t="28051" x="10583863" y="5149850"/>
          <p14:tracePt t="28054" x="10579100" y="5149850"/>
          <p14:tracePt t="28056" x="10572750" y="5149850"/>
          <p14:tracePt t="28060" x="10567988" y="5149850"/>
          <p14:tracePt t="28063" x="10561638" y="5149850"/>
          <p14:tracePt t="28065" x="10556875" y="5149850"/>
          <p14:tracePt t="28069" x="10550525" y="5149850"/>
          <p14:tracePt t="28073" x="10545763" y="5149850"/>
          <p14:tracePt t="28076" x="10539413" y="5149850"/>
          <p14:tracePt t="28078" x="10533063" y="5149850"/>
          <p14:tracePt t="28083" x="10528300" y="5149850"/>
          <p14:tracePt t="28084" x="10528300" y="5154613"/>
          <p14:tracePt t="28088" x="10521950" y="5154613"/>
          <p14:tracePt t="28092" x="10517188" y="5154613"/>
          <p14:tracePt t="28094" x="10510838" y="5154613"/>
          <p14:tracePt t="28098" x="10506075" y="5160963"/>
          <p14:tracePt t="28102" x="10499725" y="5160963"/>
          <p14:tracePt t="28106" x="10494963" y="5160963"/>
          <p14:tracePt t="28108" x="10488613" y="5160963"/>
          <p14:tracePt t="28109" x="10488613" y="5165725"/>
          <p14:tracePt t="28112" x="10483850" y="5165725"/>
          <p14:tracePt t="28115" x="10483850" y="5172075"/>
          <p14:tracePt t="28116" x="10477500" y="5172075"/>
          <p14:tracePt t="28119" x="10472738" y="5172075"/>
          <p14:tracePt t="28122" x="10466388" y="5172075"/>
          <p14:tracePt t="28123" x="10466388" y="5176838"/>
          <p14:tracePt t="28125" x="10460038" y="5176838"/>
          <p14:tracePt t="28130" x="10455275" y="5176838"/>
          <p14:tracePt t="28132" x="10455275" y="5183188"/>
          <p14:tracePt t="28133" x="10448925" y="5183188"/>
          <p14:tracePt t="28135" x="10444163" y="5183188"/>
          <p14:tracePt t="28137" x="10444163" y="5187950"/>
          <p14:tracePt t="28138" x="10437813" y="5187950"/>
          <p14:tracePt t="28141" x="10437813" y="5194300"/>
          <p14:tracePt t="28143" x="10433050" y="5194300"/>
          <p14:tracePt t="28146" x="10426700" y="5194300"/>
          <p14:tracePt t="28147" x="10421938" y="5199063"/>
          <p14:tracePt t="28151" x="10415588" y="5199063"/>
          <p14:tracePt t="28152" x="10415588" y="5205413"/>
          <p14:tracePt t="28153" x="10410825" y="5205413"/>
          <p14:tracePt t="28157" x="10404475" y="5210175"/>
          <p14:tracePt t="28160" x="10398125" y="5216525"/>
          <p14:tracePt t="28163" x="10393363" y="5216525"/>
          <p14:tracePt t="28164" x="10393363" y="5222875"/>
          <p14:tracePt t="28167" x="10387013" y="5222875"/>
          <p14:tracePt t="28168" x="10387013" y="5227638"/>
          <p14:tracePt t="28171" x="10382250" y="5227638"/>
          <p14:tracePt t="28173" x="10382250" y="5233988"/>
          <p14:tracePt t="28175" x="10375900" y="5238750"/>
          <p14:tracePt t="28178" x="10371138" y="5238750"/>
          <p14:tracePt t="28179" x="10371138" y="5245100"/>
          <p14:tracePt t="28181" x="10364788" y="5245100"/>
          <p14:tracePt t="28183" x="10364788" y="5249863"/>
          <p14:tracePt t="28185" x="10360025" y="5249863"/>
          <p14:tracePt t="28187" x="10360025" y="5256213"/>
          <p14:tracePt t="28189" x="10353675" y="5260975"/>
          <p14:tracePt t="28192" x="10348913" y="5260975"/>
          <p14:tracePt t="28193" x="10348913" y="5267325"/>
          <p14:tracePt t="28196" x="10342563" y="5267325"/>
          <p14:tracePt t="28197" x="10342563" y="5272088"/>
          <p14:tracePt t="28200" x="10342563" y="5278438"/>
          <p14:tracePt t="28200" x="10337800" y="5278438"/>
          <p14:tracePt t="28201" x="10337800" y="5284788"/>
          <p14:tracePt t="28206" x="10331450" y="5289550"/>
          <p14:tracePt t="28208" x="10325100" y="5289550"/>
          <p14:tracePt t="28209" x="10325100" y="5295900"/>
          <p14:tracePt t="28213" x="10320338" y="5295900"/>
          <p14:tracePt t="28214" x="10320338" y="5300663"/>
          <p14:tracePt t="28218" x="10313988" y="5307013"/>
          <p14:tracePt t="28220" x="10313988" y="5311775"/>
          <p14:tracePt t="28223" x="10309225" y="5311775"/>
          <p14:tracePt t="28224" x="10309225" y="5318125"/>
          <p14:tracePt t="28226" x="10302875" y="5318125"/>
          <p14:tracePt t="28228" x="10302875" y="5322888"/>
          <p14:tracePt t="28233" x="10298113" y="5334000"/>
          <p14:tracePt t="28237" x="10291763" y="5340350"/>
          <p14:tracePt t="28241" x="10291763" y="5345113"/>
          <p14:tracePt t="28245" x="10287000" y="5345113"/>
          <p14:tracePt t="28246" x="10287000" y="5351463"/>
          <p14:tracePt t="28247" x="10280650" y="5357813"/>
          <p14:tracePt t="28253" x="10280650" y="5362575"/>
          <p14:tracePt t="28257" x="10275888" y="5368925"/>
          <p14:tracePt t="28260" x="10275888" y="5373688"/>
          <p14:tracePt t="28262" x="10275888" y="5380038"/>
          <p14:tracePt t="28265" x="10269538" y="5380038"/>
          <p14:tracePt t="28267" x="10269538" y="5384800"/>
          <p14:tracePt t="28271" x="10269538" y="5391150"/>
          <p14:tracePt t="28275" x="10269538" y="5395913"/>
          <p14:tracePt t="28277" x="10269538" y="5402263"/>
          <p14:tracePt t="28279" x="10264775" y="5402263"/>
          <p14:tracePt t="28282" x="10264775" y="5407025"/>
          <p14:tracePt t="28285" x="10264775" y="5413375"/>
          <p14:tracePt t="28289" x="10264775" y="5419725"/>
          <p14:tracePt t="28290" x="10258425" y="5419725"/>
          <p14:tracePt t="28291" x="10258425" y="5424488"/>
          <p14:tracePt t="28295" x="10258425" y="5430838"/>
          <p14:tracePt t="28299" x="10258425" y="5435600"/>
          <p14:tracePt t="28303" x="10258425" y="5441950"/>
          <p14:tracePt t="28304" x="10258425" y="5446713"/>
          <p14:tracePt t="28308" x="10258425" y="5453063"/>
          <p14:tracePt t="28312" x="10258425" y="5457825"/>
          <p14:tracePt t="28316" x="10258425" y="5464175"/>
          <p14:tracePt t="28318" x="10258425" y="5468938"/>
          <p14:tracePt t="28322" x="10258425" y="5475288"/>
          <p14:tracePt t="28326" x="10258425" y="5480050"/>
          <p14:tracePt t="28329" x="10264775" y="5480050"/>
          <p14:tracePt t="28330" x="10264775" y="5486400"/>
          <p14:tracePt t="28335" x="10264775" y="5492750"/>
          <p14:tracePt t="28337" x="10264775" y="5497513"/>
          <p14:tracePt t="28337" x="10269538" y="5497513"/>
          <p14:tracePt t="28341" x="10269538" y="5503863"/>
          <p14:tracePt t="28345" x="10269538" y="5508625"/>
          <p14:tracePt t="28346" x="10275888" y="5508625"/>
          <p14:tracePt t="28347" x="10275888" y="5514975"/>
          <p14:tracePt t="28351" x="10275888" y="5519738"/>
          <p14:tracePt t="28351" x="10280650" y="5519738"/>
          <p14:tracePt t="28355" x="10287000" y="5526088"/>
          <p14:tracePt t="28358" x="10287000" y="5530850"/>
          <p14:tracePt t="28360" x="10291763" y="5530850"/>
          <p14:tracePt t="28362" x="10291763" y="5537200"/>
          <p14:tracePt t="28365" x="10298113" y="5541963"/>
          <p14:tracePt t="28368" x="10298113" y="5548313"/>
          <p14:tracePt t="28369" x="10302875" y="5548313"/>
          <p14:tracePt t="28371" x="10309225" y="5548313"/>
          <p14:tracePt t="28373" x="10309225" y="5553075"/>
          <p14:tracePt t="28375" x="10313988" y="5553075"/>
          <p14:tracePt t="28376" x="10313988" y="5559425"/>
          <p14:tracePt t="28379" x="10320338" y="5565775"/>
          <p14:tracePt t="28382" x="10325100" y="5565775"/>
          <p14:tracePt t="28384" x="10331450" y="5570538"/>
          <p14:tracePt t="28387" x="10337800" y="5570538"/>
          <p14:tracePt t="28387" x="10337800" y="5576888"/>
          <p14:tracePt t="28390" x="10342563" y="5576888"/>
          <p14:tracePt t="28392" x="10342563" y="5581650"/>
          <p14:tracePt t="28393" x="10348913" y="5581650"/>
          <p14:tracePt t="28395" x="10353675" y="5588000"/>
          <p14:tracePt t="28398" x="10360025" y="5588000"/>
          <p14:tracePt t="28399" x="10360025" y="5592763"/>
          <p14:tracePt t="28401" x="10364788" y="5592763"/>
          <p14:tracePt t="28404" x="10371138" y="5592763"/>
          <p14:tracePt t="28406" x="10375900" y="5599113"/>
          <p14:tracePt t="28409" x="10382250" y="5599113"/>
          <p14:tracePt t="28412" x="10387013" y="5603875"/>
          <p14:tracePt t="28414" x="10393363" y="5603875"/>
          <p14:tracePt t="28415" x="10393363" y="5610225"/>
          <p14:tracePt t="28417" x="10398125" y="5610225"/>
          <p14:tracePt t="28418" x="10404475" y="5610225"/>
          <p14:tracePt t="28422" x="10410825" y="5610225"/>
          <p14:tracePt t="28422" x="10410825" y="5614988"/>
          <p14:tracePt t="28423" x="10415588" y="5614988"/>
          <p14:tracePt t="28427" x="10421938" y="5614988"/>
          <p14:tracePt t="28428" x="10426700" y="5614988"/>
          <p14:tracePt t="28428" x="10426700" y="5621338"/>
          <p14:tracePt t="28430" x="10433050" y="5621338"/>
          <p14:tracePt t="28432" x="10437813" y="5621338"/>
          <p14:tracePt t="28435" x="10444163" y="5621338"/>
          <p14:tracePt t="28435" x="10448925" y="5621338"/>
          <p14:tracePt t="28436" x="10448925" y="5627688"/>
          <p14:tracePt t="28438" x="10455275" y="5627688"/>
          <p14:tracePt t="28441" x="10455275" y="5632450"/>
          <p14:tracePt t="28442" x="10460038" y="5632450"/>
          <p14:tracePt t="28443" x="10466388" y="5632450"/>
          <p14:tracePt t="28446" x="10472738" y="5632450"/>
          <p14:tracePt t="28447" x="10477500" y="5632450"/>
          <p14:tracePt t="28449" x="10477500" y="5638800"/>
          <p14:tracePt t="28450" x="10483850" y="5638800"/>
          <p14:tracePt t="28452" x="10488613" y="5638800"/>
          <p14:tracePt t="28454" x="10494963" y="5638800"/>
          <p14:tracePt t="28456" x="10499725" y="5638800"/>
          <p14:tracePt t="28458" x="10506075" y="5638800"/>
          <p14:tracePt t="28460" x="10510838" y="5643563"/>
          <p14:tracePt t="28462" x="10517188" y="5643563"/>
          <p14:tracePt t="28464" x="10521950" y="5643563"/>
          <p14:tracePt t="28466" x="10528300" y="5643563"/>
          <p14:tracePt t="28468" x="10533063" y="5643563"/>
          <p14:tracePt t="28468" x="10539413" y="5643563"/>
          <p14:tracePt t="28472" x="10545763" y="5643563"/>
          <p14:tracePt t="28473" x="10545763" y="5649913"/>
          <p14:tracePt t="28473" x="10550525" y="5649913"/>
          <p14:tracePt t="28476" x="10556875" y="5649913"/>
          <p14:tracePt t="28476" x="10561638" y="5649913"/>
          <p14:tracePt t="28479" x="10567988" y="5649913"/>
          <p14:tracePt t="28483" x="10579100" y="5649913"/>
          <p14:tracePt t="28484" x="10583863" y="5649913"/>
          <p14:tracePt t="28485" x="10590213" y="5649913"/>
          <p14:tracePt t="28489" x="10594975" y="5649913"/>
          <p14:tracePt t="28490" x="10601325" y="5649913"/>
          <p14:tracePt t="28491" x="10606088" y="5649913"/>
          <p14:tracePt t="28494" x="10612438" y="5649913"/>
          <p14:tracePt t="28497" x="10623550" y="5649913"/>
          <p14:tracePt t="28499" x="10629900" y="5649913"/>
          <p14:tracePt t="28500" x="10641013" y="5649913"/>
          <p14:tracePt t="28503" x="10645775" y="5649913"/>
          <p14:tracePt t="28505" x="10652125" y="5649913"/>
          <p14:tracePt t="28507" x="10656888" y="5649913"/>
          <p14:tracePt t="28508" x="10663238" y="5649913"/>
          <p14:tracePt t="28511" x="10668000" y="5649913"/>
          <p14:tracePt t="28512" x="10674350" y="5649913"/>
          <p14:tracePt t="28514" x="10680700" y="5649913"/>
          <p14:tracePt t="28515" x="10685463" y="5649913"/>
          <p14:tracePt t="28516" x="10691813" y="5649913"/>
          <p14:tracePt t="28518" x="10696575" y="5649913"/>
          <p14:tracePt t="28520" x="10702925" y="5649913"/>
          <p14:tracePt t="28521" x="10707688" y="5649913"/>
          <p14:tracePt t="28523" x="10714038" y="5649913"/>
          <p14:tracePt t="28524" x="10718800" y="5649913"/>
          <p14:tracePt t="28525" x="10725150" y="5649913"/>
          <p14:tracePt t="28527" x="10729913" y="5649913"/>
          <p14:tracePt t="28528" x="10736263" y="5649913"/>
          <p14:tracePt t="28529" x="10741025" y="5649913"/>
          <p14:tracePt t="28532" x="10747375" y="5649913"/>
          <p14:tracePt t="28533" x="10753725" y="5649913"/>
          <p14:tracePt t="28534" x="10758488" y="5649913"/>
          <p14:tracePt t="28535" x="10764838" y="5649913"/>
          <p14:tracePt t="28538" x="10769600" y="5649913"/>
          <p14:tracePt t="28539" x="10775950" y="5649913"/>
          <p14:tracePt t="28540" x="10780713" y="5649913"/>
          <p14:tracePt t="28542" x="10787063" y="5649913"/>
          <p14:tracePt t="28542" x="10787063" y="5643563"/>
          <p14:tracePt t="28544" x="10791825" y="5643563"/>
          <p14:tracePt t="28546" x="10802938" y="5643563"/>
          <p14:tracePt t="28548" x="10809288" y="5643563"/>
          <p14:tracePt t="28550" x="10815638" y="5643563"/>
          <p14:tracePt t="28551" x="10820400" y="5638800"/>
          <p14:tracePt t="28553" x="10826750" y="5638800"/>
          <p14:tracePt t="28554" x="10831513" y="5632450"/>
          <p14:tracePt t="28554" x="10837863" y="5632450"/>
          <p14:tracePt t="28557" x="10842625" y="5632450"/>
          <p14:tracePt t="28559" x="10848975" y="5632450"/>
          <p14:tracePt t="28560" x="10848975" y="5627688"/>
          <p14:tracePt t="28561" x="10853738" y="5627688"/>
          <p14:tracePt t="28562" x="10860088" y="5627688"/>
          <p14:tracePt t="28564" x="10864850" y="5627688"/>
          <p14:tracePt t="28565" x="10871200" y="5621338"/>
          <p14:tracePt t="28568" x="10875963" y="5621338"/>
          <p14:tracePt t="28569" x="10882313" y="5621338"/>
          <p14:tracePt t="28569" x="10882313" y="5614988"/>
          <p14:tracePt t="28571" x="10888663" y="5614988"/>
          <p14:tracePt t="28571" x="10893425" y="5610225"/>
          <p14:tracePt t="28574" x="10899775" y="5610225"/>
          <p14:tracePt t="28575" x="10904538" y="5610225"/>
          <p14:tracePt t="28577" x="10904538" y="5603875"/>
          <p14:tracePt t="28578" x="10915650" y="5603875"/>
          <p14:tracePt t="28581" x="10922000" y="5599113"/>
          <p14:tracePt t="28582" x="10926763" y="5592763"/>
          <p14:tracePt t="28584" x="10933113" y="5592763"/>
          <p14:tracePt t="28584" x="10937875" y="5592763"/>
          <p14:tracePt t="28586" x="10937875" y="5588000"/>
          <p14:tracePt t="28588" x="10944225" y="5588000"/>
          <p14:tracePt t="28590" x="10948988" y="5581650"/>
          <p14:tracePt t="28592" x="10955338" y="5581650"/>
          <p14:tracePt t="28593" x="10961688" y="5581650"/>
          <p14:tracePt t="28595" x="10961688" y="5576888"/>
          <p14:tracePt t="28596" x="10966450" y="5570538"/>
          <p14:tracePt t="28598" x="10972800" y="5570538"/>
          <p14:tracePt t="28599" x="10972800" y="5565775"/>
          <p14:tracePt t="28600" x="10977563" y="5565775"/>
          <p14:tracePt t="28602" x="10983913" y="5559425"/>
          <p14:tracePt t="28604" x="10988675" y="5559425"/>
          <p14:tracePt t="28606" x="10995025" y="5553075"/>
          <p14:tracePt t="28607" x="10995025" y="5548313"/>
          <p14:tracePt t="28609" x="10999788" y="5548313"/>
          <p14:tracePt t="28610" x="11006138" y="5548313"/>
          <p14:tracePt t="28611" x="11006138" y="5541963"/>
          <p14:tracePt t="28613" x="11010900" y="5541963"/>
          <p14:tracePt t="28617" x="11017250" y="5530850"/>
          <p14:tracePt t="28618" x="11023600" y="5530850"/>
          <p14:tracePt t="28619" x="11023600" y="5526088"/>
          <p14:tracePt t="28622" x="11028363" y="5519738"/>
          <p14:tracePt t="28623" x="11034713" y="5519738"/>
          <p14:tracePt t="28625" x="11034713" y="5514975"/>
          <p14:tracePt t="28626" x="11039475" y="5514975"/>
          <p14:tracePt t="28629" x="11039475" y="5508625"/>
          <p14:tracePt t="28630" x="11045825" y="5503863"/>
          <p14:tracePt t="28633" x="11050588" y="5497513"/>
          <p14:tracePt t="28634" x="11056938" y="5497513"/>
          <p14:tracePt t="28636" x="11056938" y="5492750"/>
          <p14:tracePt t="28638" x="11061700" y="5492750"/>
          <p14:tracePt t="28639" x="11061700" y="5486400"/>
          <p14:tracePt t="28641" x="11061700" y="5480050"/>
          <p14:tracePt t="28642" x="11068050" y="5480050"/>
          <p14:tracePt t="28644" x="11068050" y="5475288"/>
          <p14:tracePt t="28646" x="11072813" y="5475288"/>
          <p14:tracePt t="28647" x="11072813" y="5468938"/>
          <p14:tracePt t="28648" x="11079163" y="5468938"/>
          <p14:tracePt t="28650" x="11079163" y="5464175"/>
          <p14:tracePt t="28653" x="11083925" y="5457825"/>
          <p14:tracePt t="28655" x="11083925" y="5453063"/>
          <p14:tracePt t="28658" x="11083925" y="5446713"/>
          <p14:tracePt t="28660" x="11090275" y="5446713"/>
          <p14:tracePt t="28661" x="11090275" y="5441950"/>
          <p14:tracePt t="28664" x="11090275" y="5435600"/>
          <p14:tracePt t="28666" x="11096625" y="5430838"/>
          <p14:tracePt t="28669" x="11096625" y="5424488"/>
          <p14:tracePt t="28670" x="11101388" y="5424488"/>
          <p14:tracePt t="28671" x="11101388" y="5419725"/>
          <p14:tracePt t="28675" x="11101388" y="5413375"/>
          <p14:tracePt t="28678" x="11101388" y="5407025"/>
          <p14:tracePt t="28680" x="11101388" y="5402263"/>
          <p14:tracePt t="28682" x="11107738" y="5402263"/>
          <p14:tracePt t="28683" x="11107738" y="5395913"/>
          <p14:tracePt t="28686" x="11107738" y="5391150"/>
          <p14:tracePt t="28687" x="11107738" y="5384800"/>
          <p14:tracePt t="28691" x="11107738" y="5380038"/>
          <p14:tracePt t="28694" x="11107738" y="5373688"/>
          <p14:tracePt t="28697" x="11107738" y="5368925"/>
          <p14:tracePt t="28699" x="11107738" y="5362575"/>
          <p14:tracePt t="28702" x="11107738" y="5357813"/>
          <p14:tracePt t="28705" x="11107738" y="5351463"/>
          <p14:tracePt t="28709" x="11107738" y="5345113"/>
          <p14:tracePt t="28709" x="11107738" y="5340350"/>
          <p14:tracePt t="28713" x="11107738" y="5334000"/>
          <p14:tracePt t="28716" x="11107738" y="5329238"/>
          <p14:tracePt t="28718" x="11107738" y="5322888"/>
          <p14:tracePt t="28720" x="11107738" y="5318125"/>
          <p14:tracePt t="28723" x="11107738" y="5311775"/>
          <p14:tracePt t="28726" x="11107738" y="5307013"/>
          <p14:tracePt t="28727" x="11101388" y="5307013"/>
          <p14:tracePt t="28729" x="11101388" y="5300663"/>
          <p14:tracePt t="28730" x="11101388" y="5295900"/>
          <p14:tracePt t="28731" x="11096625" y="5295900"/>
          <p14:tracePt t="28733" x="11096625" y="5289550"/>
          <p14:tracePt t="28735" x="11096625" y="5284788"/>
          <p14:tracePt t="28735" x="11090275" y="5284788"/>
          <p14:tracePt t="28737" x="11090275" y="5278438"/>
          <p14:tracePt t="28741" x="11083925" y="5272088"/>
          <p14:tracePt t="28741" x="11083925" y="5267325"/>
          <p14:tracePt t="28744" x="11083925" y="5260975"/>
          <p14:tracePt t="28747" x="11079163" y="5260975"/>
          <p14:tracePt t="28748" x="11072813" y="5256213"/>
          <p14:tracePt t="28750" x="11072813" y="5249863"/>
          <p14:tracePt t="28751" x="11068050" y="5249863"/>
          <p14:tracePt t="28751" x="11068050" y="5245100"/>
          <p14:tracePt t="28753" x="11061700" y="5238750"/>
          <p14:tracePt t="28757" x="11056938" y="5233988"/>
          <p14:tracePt t="28758" x="11050588" y="5233988"/>
          <p14:tracePt t="28761" x="11050588" y="5222875"/>
          <p14:tracePt t="28762" x="11045825" y="5222875"/>
          <p14:tracePt t="28765" x="11039475" y="5216525"/>
          <p14:tracePt t="28768" x="11034713" y="5210175"/>
          <p14:tracePt t="28769" x="11028363" y="5210175"/>
          <p14:tracePt t="28771" x="11023600" y="5205413"/>
          <p14:tracePt t="28772" x="11023600" y="5199063"/>
          <p14:tracePt t="28774" x="11017250" y="5199063"/>
          <p14:tracePt t="28776" x="11017250" y="5194300"/>
          <p14:tracePt t="28777" x="11006138" y="5194300"/>
          <p14:tracePt t="28778" x="11006138" y="5187950"/>
          <p14:tracePt t="28779" x="10999788" y="5187950"/>
          <p14:tracePt t="28782" x="10995025" y="5187950"/>
          <p14:tracePt t="28783" x="10995025" y="5183188"/>
          <p14:tracePt t="28784" x="10988675" y="5183188"/>
          <p14:tracePt t="28784" x="10983913" y="5176838"/>
          <p14:tracePt t="28787" x="10977563" y="5176838"/>
          <p14:tracePt t="28788" x="10977563" y="5172075"/>
          <p14:tracePt t="28789" x="10972800" y="5172075"/>
          <p14:tracePt t="28790" x="10966450" y="5172075"/>
          <p14:tracePt t="28792" x="10961688" y="5165725"/>
          <p14:tracePt t="28793" x="10955338" y="5165725"/>
          <p14:tracePt t="28795" x="10948988" y="5160963"/>
          <p14:tracePt t="28797" x="10944225" y="5160963"/>
          <p14:tracePt t="28798" x="10937875" y="5160963"/>
          <p14:tracePt t="28800" x="10933113" y="5160963"/>
          <p14:tracePt t="28802" x="10933113" y="5154613"/>
          <p14:tracePt t="28803" x="10926763" y="5154613"/>
          <p14:tracePt t="28803" x="10922000" y="5154613"/>
          <p14:tracePt t="28805" x="10915650" y="5154613"/>
          <p14:tracePt t="28808" x="10910888" y="5154613"/>
          <p14:tracePt t="28810" x="10904538" y="5154613"/>
          <p14:tracePt t="28811" x="10899775" y="5149850"/>
          <p14:tracePt t="28813" x="10893425" y="5149850"/>
          <p14:tracePt t="28815" x="10888663" y="5149850"/>
          <p14:tracePt t="28818" x="10875963" y="5149850"/>
          <p14:tracePt t="28820" x="10871200" y="5149850"/>
          <p14:tracePt t="28821" x="10864850" y="5149850"/>
          <p14:tracePt t="28822" x="10860088" y="5149850"/>
          <p14:tracePt t="28824" x="10853738" y="5149850"/>
          <p14:tracePt t="28826" x="10848975" y="5149850"/>
          <p14:tracePt t="28828" x="10842625" y="5149850"/>
          <p14:tracePt t="28829" x="10837863" y="5149850"/>
          <p14:tracePt t="28831" x="10831513" y="5149850"/>
          <p14:tracePt t="28832" x="10826750" y="5149850"/>
          <p14:tracePt t="28833" x="10820400" y="5149850"/>
          <p14:tracePt t="28834" x="10815638" y="5149850"/>
          <p14:tracePt t="28836" x="10809288" y="5149850"/>
          <p14:tracePt t="28837" x="10802938" y="5149850"/>
          <p14:tracePt t="28838" x="10798175" y="5149850"/>
          <p14:tracePt t="28840" x="10791825" y="5149850"/>
          <p14:tracePt t="28842" x="10787063" y="5149850"/>
          <p14:tracePt t="28843" x="10780713" y="5149850"/>
          <p14:tracePt t="28845" x="10769600" y="5149850"/>
          <p14:tracePt t="28847" x="10764838" y="5149850"/>
          <p14:tracePt t="28848" x="10758488" y="5149850"/>
          <p14:tracePt t="28850" x="10747375" y="5149850"/>
          <p14:tracePt t="28852" x="10741025" y="5149850"/>
          <p14:tracePt t="28853" x="10736263" y="5149850"/>
          <p14:tracePt t="28855" x="10729913" y="5149850"/>
          <p14:tracePt t="28855" x="10725150" y="5149850"/>
          <p14:tracePt t="28857" x="10718800" y="5149850"/>
          <p14:tracePt t="28858" x="10714038" y="5149850"/>
          <p14:tracePt t="28858" x="10707688" y="5149850"/>
          <p14:tracePt t="28860" x="10707688" y="5154613"/>
          <p14:tracePt t="28860" x="10702925" y="5154613"/>
          <p14:tracePt t="28861" x="10696575" y="5154613"/>
          <p14:tracePt t="28862" x="10691813" y="5154613"/>
          <p14:tracePt t="28866" x="10685463" y="5154613"/>
          <p14:tracePt t="28867" x="10674350" y="5160963"/>
          <p14:tracePt t="28868" x="10668000" y="5160963"/>
          <p14:tracePt t="28869" x="10663238" y="5160963"/>
          <p14:tracePt t="28871" x="10663238" y="5165725"/>
          <p14:tracePt t="28871" x="10656888" y="5165725"/>
          <p14:tracePt t="28872" x="10652125" y="5165725"/>
          <p14:tracePt t="28874" x="10645775" y="5165725"/>
          <p14:tracePt t="28875" x="10641013" y="5165725"/>
          <p14:tracePt t="28876" x="10629900" y="5172075"/>
          <p14:tracePt t="28879" x="10623550" y="5172075"/>
          <p14:tracePt t="28881" x="10618788" y="5176838"/>
          <p14:tracePt t="28882" x="10612438" y="5176838"/>
          <p14:tracePt t="28883" x="10606088" y="5176838"/>
          <p14:tracePt t="28885" x="10601325" y="5176838"/>
          <p14:tracePt t="28886" x="10601325" y="5183188"/>
          <p14:tracePt t="28887" x="10590213" y="5183188"/>
          <p14:tracePt t="28889" x="10583863" y="5183188"/>
          <p14:tracePt t="28890" x="10579100" y="5187950"/>
          <p14:tracePt t="28893" x="10567988" y="5187950"/>
          <p14:tracePt t="28894" x="10561638" y="5187950"/>
          <p14:tracePt t="28895" x="10561638" y="5194300"/>
          <p14:tracePt t="28896" x="10556875" y="5194300"/>
          <p14:tracePt t="28898" x="10550525" y="5199063"/>
          <p14:tracePt t="28901" x="10539413" y="5205413"/>
          <p14:tracePt t="28902" x="10533063" y="5205413"/>
          <p14:tracePt t="28904" x="10528300" y="5205413"/>
          <p14:tracePt t="28915" x="10494963" y="5222875"/>
          <p14:tracePt t="28916" x="10488613" y="5227638"/>
          <p14:tracePt t="28918" x="10483850" y="5227638"/>
          <p14:tracePt t="28918" x="10483850" y="5233988"/>
          <p14:tracePt t="28920" x="10477500" y="5233988"/>
          <p14:tracePt t="28921" x="10472738" y="5238750"/>
          <p14:tracePt t="28923" x="10466388" y="5238750"/>
          <p14:tracePt t="28923" x="10466388" y="5245100"/>
          <p14:tracePt t="28925" x="10460038" y="5245100"/>
          <p14:tracePt t="28928" x="10455275" y="5249863"/>
          <p14:tracePt t="28929" x="10448925" y="5249863"/>
          <p14:tracePt t="28929" x="10448925" y="5256213"/>
          <p14:tracePt t="28931" x="10444163" y="5256213"/>
          <p14:tracePt t="28933" x="10444163" y="5260975"/>
          <p14:tracePt t="28934" x="10437813" y="5260975"/>
          <p14:tracePt t="28935" x="10437813" y="5267325"/>
          <p14:tracePt t="28936" x="10433050" y="5267325"/>
          <p14:tracePt t="28937" x="10426700" y="5267325"/>
          <p14:tracePt t="28938" x="10426700" y="5272088"/>
          <p14:tracePt t="28940" x="10421938" y="5272088"/>
          <p14:tracePt t="28941" x="10421938" y="5278438"/>
          <p14:tracePt t="28943" x="10415588" y="5278438"/>
          <p14:tracePt t="28945" x="10415588" y="5284788"/>
          <p14:tracePt t="28946" x="10410825" y="5289550"/>
          <p14:tracePt t="28947" x="10404475" y="5289550"/>
          <p14:tracePt t="28948" x="10404475" y="5295900"/>
          <p14:tracePt t="28950" x="10398125" y="5295900"/>
          <p14:tracePt t="28950" x="10398125" y="5300663"/>
          <p14:tracePt t="28953" x="10393363" y="5300663"/>
          <p14:tracePt t="28953" x="10393363" y="5307013"/>
          <p14:tracePt t="28956" x="10387013" y="5311775"/>
          <p14:tracePt t="28958" x="10387013" y="5318125"/>
          <p14:tracePt t="28959" x="10382250" y="5318125"/>
          <p14:tracePt t="28960" x="10375900" y="5318125"/>
          <p14:tracePt t="28962" x="10375900" y="5322888"/>
          <p14:tracePt t="28964" x="10371138" y="5329238"/>
          <p14:tracePt t="28966" x="10371138" y="5334000"/>
          <p14:tracePt t="28968" x="10364788" y="5334000"/>
          <p14:tracePt t="28969" x="10364788" y="5340350"/>
          <p14:tracePt t="28970" x="10364788" y="5345113"/>
          <p14:tracePt t="28971" x="10360025" y="5345113"/>
          <p14:tracePt t="28972" x="10360025" y="5351463"/>
          <p14:tracePt t="28973" x="10353675" y="5351463"/>
          <p14:tracePt t="28975" x="10353675" y="5357813"/>
          <p14:tracePt t="28978" x="10353675" y="5362575"/>
          <p14:tracePt t="28980" x="10348913" y="5368925"/>
          <p14:tracePt t="28984" x="10348913" y="5380038"/>
          <p14:tracePt t="28986" x="10342563" y="5380038"/>
          <p14:tracePt t="28987" x="10342563" y="5384800"/>
          <p14:tracePt t="28990" x="10342563" y="5391150"/>
          <p14:tracePt t="28992" x="10342563" y="5395913"/>
          <p14:tracePt t="28994" x="10337800" y="5402263"/>
          <p14:tracePt t="28997" x="10337800" y="5407025"/>
          <p14:tracePt t="28999" x="10331450" y="5413375"/>
          <p14:tracePt t="29000" x="10331450" y="5419725"/>
          <p14:tracePt t="29002" x="10331450" y="5424488"/>
          <p14:tracePt t="29004" x="10331450" y="5430838"/>
          <p14:tracePt t="29007" x="10331450" y="5435600"/>
          <p14:tracePt t="29011" x="10331450" y="5446713"/>
          <p14:tracePt t="29014" x="10331450" y="5453063"/>
          <p14:tracePt t="29015" x="10331450" y="5457825"/>
          <p14:tracePt t="29019" x="10331450" y="5464175"/>
          <p14:tracePt t="29019" x="10331450" y="5468938"/>
          <p14:tracePt t="29022" x="10331450" y="5475288"/>
          <p14:tracePt t="29025" x="10331450" y="5480050"/>
          <p14:tracePt t="29028" x="10331450" y="5486400"/>
          <p14:tracePt t="29028" x="10331450" y="5492750"/>
          <p14:tracePt t="29032" x="10331450" y="5497513"/>
          <p14:tracePt t="29034" x="10331450" y="5503863"/>
          <p14:tracePt t="29037" x="10331450" y="5508625"/>
          <p14:tracePt t="29039" x="10331450" y="5514975"/>
          <p14:tracePt t="29041" x="10331450" y="5519738"/>
          <p14:tracePt t="29044" x="10331450" y="5526088"/>
          <p14:tracePt t="29048" x="10331450" y="5537200"/>
          <p14:tracePt t="29051" x="10331450" y="5541963"/>
          <p14:tracePt t="29054" x="10331450" y="5548313"/>
          <p14:tracePt t="29054" x="10337800" y="5548313"/>
          <p14:tracePt t="29058" x="10337800" y="5553075"/>
          <p14:tracePt t="29059" x="10337800" y="5559425"/>
          <p14:tracePt t="29062" x="10337800" y="5565775"/>
          <p14:tracePt t="29064" x="10342563" y="5565775"/>
          <p14:tracePt t="29066" x="10342563" y="5570538"/>
          <p14:tracePt t="29069" x="10342563" y="5576888"/>
          <p14:tracePt t="29071" x="10342563" y="5581650"/>
          <p14:tracePt t="29073" x="10348913" y="5581650"/>
          <p14:tracePt t="29075" x="10348913" y="5588000"/>
          <p14:tracePt t="29079" x="10348913" y="5592763"/>
          <p14:tracePt t="29080" x="10353675" y="5592763"/>
          <p14:tracePt t="29083" x="10353675" y="5599113"/>
          <p14:tracePt t="29084" x="10360025" y="5599113"/>
          <p14:tracePt t="29085" x="10360025" y="5603875"/>
          <p14:tracePt t="29089" x="10360025" y="5610225"/>
          <p14:tracePt t="29091" x="10364788" y="5610225"/>
          <p14:tracePt t="29093" x="10364788" y="5614988"/>
          <p14:tracePt t="29098" x="10371138" y="5614988"/>
          <p14:tracePt t="29099" x="10371138" y="5621338"/>
          <p14:tracePt t="29103" x="10371138" y="5627688"/>
          <p14:tracePt t="29104" x="10375900" y="5627688"/>
          <p14:tracePt t="29104" x="10375900" y="5632450"/>
          <p14:tracePt t="29105" x="10382250" y="5632450"/>
          <p14:tracePt t="29110" x="10382250" y="5638800"/>
          <p14:tracePt t="29111" x="10387013" y="5638800"/>
          <p14:tracePt t="29115" x="10387013" y="5643563"/>
          <p14:tracePt t="29117" x="10393363" y="5643563"/>
          <p14:tracePt t="29119" x="10393363" y="5649913"/>
          <p14:tracePt t="29120" x="10398125" y="5649913"/>
          <p14:tracePt t="29122" x="10398125" y="5654675"/>
          <p14:tracePt t="29125" x="10404475" y="5654675"/>
          <p14:tracePt t="29129" x="10410825" y="5661025"/>
          <p14:tracePt t="29132" x="10415588" y="5661025"/>
          <p14:tracePt t="29134" x="10415588" y="5665788"/>
          <p14:tracePt t="29136" x="10421938" y="5665788"/>
          <p14:tracePt t="29139" x="10421938" y="5672138"/>
          <p14:tracePt t="29140" x="10426700" y="5672138"/>
          <p14:tracePt t="29142" x="10433050" y="5676900"/>
          <p14:tracePt t="29145" x="10437813" y="5676900"/>
          <p14:tracePt t="29148" x="10437813" y="5683250"/>
          <p14:tracePt t="29150" x="10444163" y="5683250"/>
          <p14:tracePt t="29152" x="10448925" y="5683250"/>
          <p14:tracePt t="29153" x="10455275" y="5683250"/>
          <p14:tracePt t="29156" x="10455275" y="5688013"/>
          <p14:tracePt t="29157" x="10460038" y="5688013"/>
          <p14:tracePt t="29159" x="10466388" y="5688013"/>
          <p14:tracePt t="29163" x="10472738" y="5694363"/>
          <p14:tracePt t="29165" x="10477500" y="5694363"/>
          <p14:tracePt t="29168" x="10483850" y="5700713"/>
          <p14:tracePt t="29171" x="10488613" y="5700713"/>
          <p14:tracePt t="29173" x="10494963" y="5700713"/>
          <p14:tracePt t="29175" x="10499725" y="5700713"/>
          <p14:tracePt t="29178" x="10506075" y="5700713"/>
          <p14:tracePt t="29178" x="10506075" y="5705475"/>
          <p14:tracePt t="29181" x="10510838" y="5705475"/>
          <p14:tracePt t="29184" x="10517188" y="5705475"/>
          <p14:tracePt t="29186" x="10521950" y="5705475"/>
          <p14:tracePt t="29189" x="10528300" y="5705475"/>
          <p14:tracePt t="29193" x="10533063" y="5705475"/>
          <p14:tracePt t="29195" x="10539413" y="5705475"/>
          <p14:tracePt t="29198" x="10545763" y="5711825"/>
          <p14:tracePt t="29202" x="10550525" y="5711825"/>
          <p14:tracePt t="29206" x="10556875" y="5711825"/>
          <p14:tracePt t="29209" x="10561638" y="5711825"/>
          <p14:tracePt t="29210" x="10567988" y="5711825"/>
          <p14:tracePt t="29216" x="10572750" y="5711825"/>
          <p14:tracePt t="29220" x="10579100" y="5711825"/>
          <p14:tracePt t="29225" x="10583863" y="5711825"/>
          <p14:tracePt t="29230" x="10590213" y="5711825"/>
          <p14:tracePt t="29233" x="10594975" y="5711825"/>
          <p14:tracePt t="29238" x="10601325" y="5711825"/>
          <p14:tracePt t="29245" x="10606088" y="5711825"/>
          <p14:tracePt t="29254" x="10612438" y="5711825"/>
          <p14:tracePt t="29261" x="10618788" y="5711825"/>
          <p14:tracePt t="29437" x="10618788" y="5705475"/>
          <p14:tracePt t="29458" x="10618788" y="5700713"/>
          <p14:tracePt t="29469" x="10618788" y="5694363"/>
          <p14:tracePt t="29490" x="10618788" y="5688013"/>
          <p14:tracePt t="29504" x="10618788" y="5683250"/>
          <p14:tracePt t="29513" x="10618788" y="5676900"/>
          <p14:tracePt t="29517" x="10618788" y="5672138"/>
          <p14:tracePt t="29518" x="10612438" y="5672138"/>
          <p14:tracePt t="29525" x="10612438" y="5665788"/>
          <p14:tracePt t="29525" x="10606088" y="5665788"/>
          <p14:tracePt t="29529" x="10606088" y="5661025"/>
          <p14:tracePt t="29532" x="10601325" y="5661025"/>
          <p14:tracePt t="29537" x="10601325" y="5654675"/>
          <p14:tracePt t="29538" x="10594975" y="5654675"/>
          <p14:tracePt t="29539" x="10594975" y="5649913"/>
          <p14:tracePt t="29540" x="10590213" y="5649913"/>
          <p14:tracePt t="29545" x="10583863" y="5643563"/>
          <p14:tracePt t="29550" x="10579100" y="5643563"/>
          <p14:tracePt t="29550" x="10579100" y="5638800"/>
          <p14:tracePt t="29554" x="10572750" y="5638800"/>
          <p14:tracePt t="29556" x="10572750" y="5632450"/>
          <p14:tracePt t="29558" x="10567988" y="5632450"/>
          <p14:tracePt t="29560" x="10561638" y="5627688"/>
          <p14:tracePt t="29564" x="10556875" y="5627688"/>
          <p14:tracePt t="29565" x="10556875" y="5621338"/>
          <p14:tracePt t="29569" x="10550525" y="5621338"/>
          <p14:tracePt t="29571" x="10550525" y="5614988"/>
          <p14:tracePt t="29573" x="10545763" y="5614988"/>
          <p14:tracePt t="29574" x="10539413" y="5614988"/>
          <p14:tracePt t="29577" x="10539413" y="5610225"/>
          <p14:tracePt t="29577" x="10533063" y="5610225"/>
          <p14:tracePt t="29581" x="10528300" y="5610225"/>
          <p14:tracePt t="29583" x="10528300" y="5603875"/>
          <p14:tracePt t="29585" x="10521950" y="5603875"/>
          <p14:tracePt t="29586" x="10521950" y="5599113"/>
          <p14:tracePt t="29586" x="10517188" y="5599113"/>
          <p14:tracePt t="29589" x="10510838" y="5599113"/>
          <p14:tracePt t="29590" x="10510838" y="5592763"/>
          <p14:tracePt t="29592" x="10506075" y="5592763"/>
          <p14:tracePt t="29595" x="10499725" y="5588000"/>
          <p14:tracePt t="29597" x="10494963" y="5588000"/>
          <p14:tracePt t="29598" x="10488613" y="5581650"/>
          <p14:tracePt t="29602" x="10483850" y="5576888"/>
          <p14:tracePt t="29603" x="10477500" y="5576888"/>
          <p14:tracePt t="29605" x="10472738" y="5570538"/>
          <p14:tracePt t="29607" x="10466388" y="5570538"/>
          <p14:tracePt t="29608" x="10466388" y="5565775"/>
          <p14:tracePt t="29609" x="10460038" y="5565775"/>
          <p14:tracePt t="29611" x="10455275" y="5559425"/>
          <p14:tracePt t="29613" x="10448925" y="5553075"/>
          <p14:tracePt t="29614" x="10444163" y="5553075"/>
          <p14:tracePt t="29616" x="10437813" y="5548313"/>
          <p14:tracePt t="29618" x="10433050" y="5548313"/>
          <p14:tracePt t="29618" x="10426700" y="5541963"/>
          <p14:tracePt t="29620" x="10421938" y="5541963"/>
          <p14:tracePt t="29622" x="10415588" y="5530850"/>
          <p14:tracePt t="29623" x="10410825" y="5530850"/>
          <p14:tracePt t="29624" x="10404475" y="5526088"/>
          <p14:tracePt t="29625" x="10398125" y="5526088"/>
          <p14:tracePt t="29628" x="10393363" y="5519738"/>
          <p14:tracePt t="29629" x="10382250" y="5508625"/>
          <p14:tracePt t="29630" x="10371138" y="5508625"/>
          <p14:tracePt t="29632" x="10371138" y="5503863"/>
          <p14:tracePt t="29633" x="10364788" y="5497513"/>
          <p14:tracePt t="29635" x="10353675" y="5492750"/>
          <p14:tracePt t="29636" x="10348913" y="5492750"/>
          <p14:tracePt t="29637" x="10342563" y="5486400"/>
          <p14:tracePt t="29638" x="10337800" y="5480050"/>
          <p14:tracePt t="29640" x="10325100" y="5475288"/>
          <p14:tracePt t="29643" x="10320338" y="5468938"/>
          <p14:tracePt t="29643" x="10313988" y="5464175"/>
          <p14:tracePt t="29646" x="10309225" y="5457825"/>
          <p14:tracePt t="29647" x="10302875" y="5457825"/>
          <p14:tracePt t="29647" x="10298113" y="5453063"/>
          <p14:tracePt t="29650" x="10287000" y="5446713"/>
          <p14:tracePt t="29651" x="10280650" y="5441950"/>
          <p14:tracePt t="29652" x="10275888" y="5441950"/>
          <p14:tracePt t="29653" x="10269538" y="5430838"/>
          <p14:tracePt t="29655" x="10264775" y="5430838"/>
          <p14:tracePt t="29656" x="10258425" y="5424488"/>
          <p14:tracePt t="29656" x="10252075" y="5419725"/>
          <p14:tracePt t="29658" x="10247313" y="5419725"/>
          <p14:tracePt t="29659" x="10247313" y="5413375"/>
          <p14:tracePt t="29660" x="10240963" y="5413375"/>
          <p14:tracePt t="29661" x="10236200" y="5407025"/>
          <p14:tracePt t="29662" x="10229850" y="5402263"/>
          <p14:tracePt t="29664" x="10218738" y="5391150"/>
          <p14:tracePt t="29665" x="10213975" y="5391150"/>
          <p14:tracePt t="29666" x="10207625" y="5384800"/>
          <p14:tracePt t="29667" x="10202863" y="5384800"/>
          <p14:tracePt t="29668" x="10202863" y="5380038"/>
          <p14:tracePt t="29669" x="10196513" y="5380038"/>
          <p14:tracePt t="29670" x="10190163" y="5373688"/>
          <p14:tracePt t="29671" x="10185400" y="5368925"/>
          <p14:tracePt t="29671" x="10179050" y="5368925"/>
          <p14:tracePt t="29672" x="10174288" y="5357813"/>
          <p14:tracePt t="29673" x="10167938" y="5357813"/>
          <p14:tracePt t="29675" x="10163175" y="5345113"/>
          <p14:tracePt t="29677" x="10152063" y="5340350"/>
          <p14:tracePt t="29679" x="10145713" y="5334000"/>
          <p14:tracePt t="29680" x="10145713" y="5329238"/>
          <p14:tracePt t="29681" x="10140950" y="5329238"/>
          <p14:tracePt t="29681" x="10129838" y="5318125"/>
          <p14:tracePt t="29682" x="10123488" y="5318125"/>
          <p14:tracePt t="29684" x="10123488" y="5311775"/>
          <p14:tracePt t="29685" x="10117138" y="5311775"/>
          <p14:tracePt t="29685" x="10112375" y="5300663"/>
          <p14:tracePt t="29686" x="10106025" y="5300663"/>
          <p14:tracePt t="29687" x="10106025" y="5295900"/>
          <p14:tracePt t="29688" x="10090150" y="5289550"/>
          <p14:tracePt t="29690" x="10090150" y="5278438"/>
          <p14:tracePt t="29692" x="10079038" y="5278438"/>
          <p14:tracePt t="29692" x="10072688" y="5272088"/>
          <p14:tracePt t="29693" x="10067925" y="5260975"/>
          <p14:tracePt t="29696" x="10061575" y="5256213"/>
          <p14:tracePt t="29698" x="10055225" y="5249863"/>
          <p14:tracePt t="29699" x="10050463" y="5245100"/>
          <p14:tracePt t="29700" x="10044113" y="5238750"/>
          <p14:tracePt t="29701" x="10039350" y="5233988"/>
          <p14:tracePt t="29702" x="10033000" y="5227638"/>
          <p14:tracePt t="29703" x="10028238" y="5227638"/>
          <p14:tracePt t="29703" x="10028238" y="5222875"/>
          <p14:tracePt t="29704" x="10021888" y="5222875"/>
          <p14:tracePt t="29706" x="10017125" y="5210175"/>
          <p14:tracePt t="29708" x="10010775" y="5205413"/>
          <p14:tracePt t="29709" x="10006013" y="5205413"/>
          <p14:tracePt t="29710" x="10006013" y="5199063"/>
          <p14:tracePt t="29711" x="9999663" y="5194300"/>
          <p14:tracePt t="29713" x="9994900" y="5187950"/>
          <p14:tracePt t="29714" x="9988550" y="5183188"/>
          <p14:tracePt t="29715" x="9988550" y="5176838"/>
          <p14:tracePt t="29716" x="9982200" y="5172075"/>
          <p14:tracePt t="29717" x="9977438" y="5172075"/>
          <p14:tracePt t="29718" x="9971088" y="5160963"/>
          <p14:tracePt t="29719" x="9966325" y="5154613"/>
          <p14:tracePt t="29720" x="9959975" y="5149850"/>
          <p14:tracePt t="29722" x="9955213" y="5143500"/>
          <p14:tracePt t="29722" x="9948863" y="5137150"/>
          <p14:tracePt t="29723" x="9948863" y="5132388"/>
          <p14:tracePt t="29726" x="9944100" y="5121275"/>
          <p14:tracePt t="29727" x="9937750" y="5114925"/>
          <p14:tracePt t="29728" x="9937750" y="5110163"/>
          <p14:tracePt t="29729" x="9932988" y="5103813"/>
          <p14:tracePt t="29730" x="9926638" y="5103813"/>
          <p14:tracePt t="29731" x="9926638" y="5099050"/>
          <p14:tracePt t="29733" x="9921875" y="5092700"/>
          <p14:tracePt t="29734" x="9921875" y="5087938"/>
          <p14:tracePt t="29735" x="9915525" y="5081588"/>
          <p14:tracePt t="29736" x="9909175" y="5076825"/>
          <p14:tracePt t="29737" x="9909175" y="5070475"/>
          <p14:tracePt t="29738" x="9904413" y="5064125"/>
          <p14:tracePt t="29740" x="9904413" y="5053013"/>
          <p14:tracePt t="29740" x="9898063" y="5053013"/>
          <p14:tracePt t="29742" x="9893300" y="5041900"/>
          <p14:tracePt t="29742" x="9893300" y="5037138"/>
          <p14:tracePt t="29744" x="9886950" y="5030788"/>
          <p14:tracePt t="29746" x="9882188" y="5026025"/>
          <p14:tracePt t="29748" x="9875838" y="5014913"/>
          <p14:tracePt t="29749" x="9871075" y="5002213"/>
          <p14:tracePt t="29750" x="9871075" y="4997450"/>
          <p14:tracePt t="29751" x="9864725" y="4986338"/>
          <p14:tracePt t="29753" x="9859963" y="4979988"/>
          <p14:tracePt t="29754" x="9859963" y="4975225"/>
          <p14:tracePt t="29754" x="9853613" y="4975225"/>
          <p14:tracePt t="29755" x="9853613" y="4964113"/>
          <p14:tracePt t="29757" x="9853613" y="4957763"/>
          <p14:tracePt t="29758" x="9847263" y="4953000"/>
          <p14:tracePt t="29759" x="9842500" y="4941888"/>
          <p14:tracePt t="29761" x="9836150" y="4929188"/>
          <p14:tracePt t="29762" x="9831388" y="4924425"/>
          <p14:tracePt t="29763" x="9831388" y="4918075"/>
          <p14:tracePt t="29764" x="9825038" y="4906963"/>
          <p14:tracePt t="29765" x="9820275" y="4902200"/>
          <p14:tracePt t="29766" x="9820275" y="4895850"/>
          <p14:tracePt t="29767" x="9813925" y="4884738"/>
          <p14:tracePt t="29768" x="9809163" y="4879975"/>
          <p14:tracePt t="29769" x="9809163" y="4873625"/>
          <p14:tracePt t="29770" x="9809163" y="4867275"/>
          <p14:tracePt t="29771" x="9802813" y="4862513"/>
          <p14:tracePt t="29771" x="9798050" y="4851400"/>
          <p14:tracePt t="29774" x="9798050" y="4845050"/>
          <p14:tracePt t="29775" x="9791700" y="4840288"/>
          <p14:tracePt t="29775" x="9791700" y="4829175"/>
          <p14:tracePt t="29777" x="9786938" y="4818063"/>
          <p14:tracePt t="29777" x="9780588" y="4818063"/>
          <p14:tracePt t="29778" x="9780588" y="4811713"/>
          <p14:tracePt t="29779" x="9780588" y="4800600"/>
          <p14:tracePt t="29782" x="9774238" y="4789488"/>
          <p14:tracePt t="29783" x="9769475" y="4778375"/>
          <p14:tracePt t="29784" x="9769475" y="4772025"/>
          <p14:tracePt t="29784" x="9763125" y="4767263"/>
          <p14:tracePt t="29785" x="9758363" y="4760913"/>
          <p14:tracePt t="29787" x="9758363" y="4749800"/>
          <p14:tracePt t="29788" x="9752013" y="4745038"/>
          <p14:tracePt t="29788" x="9752013" y="4738688"/>
          <p14:tracePt t="29789" x="9747250" y="4733925"/>
          <p14:tracePt t="29790" x="9747250" y="4721225"/>
          <p14:tracePt t="29791" x="9740900" y="4710113"/>
          <p14:tracePt t="29793" x="9736138" y="4694238"/>
          <p14:tracePt t="29796" x="9736138" y="4683125"/>
          <p14:tracePt t="29797" x="9729788" y="4672013"/>
          <p14:tracePt t="29798" x="9725025" y="4665663"/>
          <p14:tracePt t="29798" x="9725025" y="4659313"/>
          <p14:tracePt t="29799" x="9725025" y="4648200"/>
          <p14:tracePt t="29800" x="9718675" y="4643438"/>
          <p14:tracePt t="29802" x="9713913" y="4637088"/>
          <p14:tracePt t="29802" x="9713913" y="4632325"/>
          <p14:tracePt t="29804" x="9713913" y="4621213"/>
          <p14:tracePt t="29805" x="9707563" y="4614863"/>
          <p14:tracePt t="29806" x="9707563" y="4610100"/>
          <p14:tracePt t="29807" x="9701213" y="4598988"/>
          <p14:tracePt t="29808" x="9701213" y="4592638"/>
          <p14:tracePt t="29809" x="9701213" y="4581525"/>
          <p14:tracePt t="29810" x="9696450" y="4581525"/>
          <p14:tracePt t="29811" x="9690100" y="4564063"/>
          <p14:tracePt t="29813" x="9690100" y="4559300"/>
          <p14:tracePt t="29814" x="9690100" y="4548188"/>
          <p14:tracePt t="29814" x="9685338" y="4541838"/>
          <p14:tracePt t="29816" x="9678988" y="4524375"/>
          <p14:tracePt t="29818" x="9678988" y="4519613"/>
          <p14:tracePt t="29819" x="9678988" y="4508500"/>
          <p14:tracePt t="29819" x="9674225" y="4502150"/>
          <p14:tracePt t="29821" x="9674225" y="4497388"/>
          <p14:tracePt t="29822" x="9667875" y="4486275"/>
          <p14:tracePt t="29823" x="9667875" y="4479925"/>
          <p14:tracePt t="29824" x="9667875" y="4475163"/>
          <p14:tracePt t="29825" x="9663113" y="4464050"/>
          <p14:tracePt t="29826" x="9663113" y="4451350"/>
          <p14:tracePt t="29827" x="9656763" y="4446588"/>
          <p14:tracePt t="29828" x="9656763" y="4440238"/>
          <p14:tracePt t="29829" x="9656763" y="4429125"/>
          <p14:tracePt t="29831" x="9652000" y="4424363"/>
          <p14:tracePt t="29832" x="9645650" y="4413250"/>
          <p14:tracePt t="29833" x="9645650" y="4402138"/>
          <p14:tracePt t="29834" x="9645650" y="4395788"/>
          <p14:tracePt t="29835" x="9645650" y="4384675"/>
          <p14:tracePt t="29836" x="9639300" y="4378325"/>
          <p14:tracePt t="29836" x="9639300" y="4373563"/>
          <p14:tracePt t="29838" x="9634538" y="4362450"/>
          <p14:tracePt t="29838" x="9634538" y="4356100"/>
          <p14:tracePt t="29839" x="9634538" y="4344988"/>
          <p14:tracePt t="29840" x="9634538" y="4333875"/>
          <p14:tracePt t="29842" x="9628188" y="4329113"/>
          <p14:tracePt t="29843" x="9628188" y="4322763"/>
          <p14:tracePt t="29845" x="9623425" y="4305300"/>
          <p14:tracePt t="29847" x="9623425" y="4294188"/>
          <p14:tracePt t="29848" x="9617075" y="4283075"/>
          <p14:tracePt t="29849" x="9617075" y="4278313"/>
          <p14:tracePt t="29850" x="9612313" y="4267200"/>
          <p14:tracePt t="29851" x="9612313" y="4260850"/>
          <p14:tracePt t="29852" x="9612313" y="4256088"/>
          <p14:tracePt t="29852" x="9612313" y="4249738"/>
          <p14:tracePt t="29854" x="9605963" y="4243388"/>
          <p14:tracePt t="29855" x="9605963" y="4232275"/>
          <p14:tracePt t="29855" x="9605963" y="4227513"/>
          <p14:tracePt t="29857" x="9605963" y="4221163"/>
          <p14:tracePt t="29858" x="9601200" y="4210050"/>
          <p14:tracePt t="29859" x="9594850" y="4198938"/>
          <p14:tracePt t="29861" x="9594850" y="4187825"/>
          <p14:tracePt t="29862" x="9594850" y="4176713"/>
          <p14:tracePt t="29864" x="9590088" y="4170363"/>
          <p14:tracePt t="29866" x="9583738" y="4154488"/>
          <p14:tracePt t="29867" x="9583738" y="4148138"/>
          <p14:tracePt t="29868" x="9583738" y="4137025"/>
          <p14:tracePt t="29869" x="9583738" y="4132263"/>
          <p14:tracePt t="29869" x="9578975" y="4121150"/>
          <p14:tracePt t="29870" x="9578975" y="4114800"/>
          <p14:tracePt t="29872" x="9572625" y="4108450"/>
          <p14:tracePt t="29872" x="9572625" y="4097338"/>
          <p14:tracePt t="29873" x="9572625" y="4092575"/>
          <p14:tracePt t="29875" x="9572625" y="4086225"/>
          <p14:tracePt t="29875" x="9566275" y="4075113"/>
          <p14:tracePt t="29876" x="9561513" y="4070350"/>
          <p14:tracePt t="29877" x="9561513" y="4064000"/>
          <p14:tracePt t="29879" x="9561513" y="4052888"/>
          <p14:tracePt t="29880" x="9561513" y="4048125"/>
          <p14:tracePt t="29881" x="9555163" y="4035425"/>
          <p14:tracePt t="29883" x="9555163" y="4030663"/>
          <p14:tracePt t="29883" x="9550400" y="4024313"/>
          <p14:tracePt t="29885" x="9550400" y="4019550"/>
          <p14:tracePt t="29886" x="9550400" y="4008438"/>
          <p14:tracePt t="29886" x="9544050" y="4002088"/>
          <p14:tracePt t="29887" x="9544050" y="3997325"/>
          <p14:tracePt t="29888" x="9544050" y="3990975"/>
          <p14:tracePt t="29889" x="9539288" y="3979863"/>
          <p14:tracePt t="29890" x="9539288" y="3973513"/>
          <p14:tracePt t="29892" x="9539288" y="3968750"/>
          <p14:tracePt t="29893" x="9532938" y="3962400"/>
          <p14:tracePt t="29894" x="9532938" y="3957638"/>
          <p14:tracePt t="29895" x="9528175" y="3946525"/>
          <p14:tracePt t="29895" x="9528175" y="3940175"/>
          <p14:tracePt t="29896" x="9528175" y="3935413"/>
          <p14:tracePt t="29897" x="9521825" y="3917950"/>
          <p14:tracePt t="29899" x="9517063" y="3913188"/>
          <p14:tracePt t="29901" x="9517063" y="3900488"/>
          <p14:tracePt t="29903" x="9517063" y="3889375"/>
          <p14:tracePt t="29903" x="9510713" y="3884613"/>
          <p14:tracePt t="29916" x="9482138" y="3805238"/>
          <p14:tracePt t="29918" x="9477375" y="3794125"/>
          <p14:tracePt t="29919" x="9477375" y="3783013"/>
          <p14:tracePt t="29921" x="9471025" y="3778250"/>
          <p14:tracePt t="29922" x="9471025" y="3771900"/>
          <p14:tracePt t="29922" x="9466263" y="3765550"/>
          <p14:tracePt t="29923" x="9466263" y="3754438"/>
          <p14:tracePt t="29924" x="9466263" y="3749675"/>
          <p14:tracePt t="29925" x="9459913" y="3743325"/>
          <p14:tracePt t="29928" x="9455150" y="3727450"/>
          <p14:tracePt t="29929" x="9455150" y="3721100"/>
          <p14:tracePt t="29931" x="9448800" y="3709988"/>
          <p14:tracePt t="29932" x="9444038" y="3698875"/>
          <p14:tracePt t="29934" x="9437688" y="3687763"/>
          <p14:tracePt t="29935" x="9437688" y="3681413"/>
          <p14:tracePt t="29936" x="9431338" y="3676650"/>
          <p14:tracePt t="29938" x="9431338" y="3670300"/>
          <p14:tracePt t="29939" x="9426575" y="3654425"/>
          <p14:tracePt t="29939" x="9420225" y="3654425"/>
          <p14:tracePt t="29940" x="9420225" y="3648075"/>
          <p14:tracePt t="29941" x="9420225" y="3636963"/>
          <p14:tracePt t="29942" x="9415463" y="3636963"/>
          <p14:tracePt t="29943" x="9415463" y="3630613"/>
          <p14:tracePt t="29944" x="9415463" y="3625850"/>
          <p14:tracePt t="29945" x="9409113" y="3619500"/>
          <p14:tracePt t="29946" x="9404350" y="3614738"/>
          <p14:tracePt t="29949" x="9404350" y="3603625"/>
          <p14:tracePt t="29950" x="9398000" y="3592513"/>
          <p14:tracePt t="29951" x="9393238" y="3586163"/>
          <p14:tracePt t="29952" x="9393238" y="3581400"/>
          <p14:tracePt t="29953" x="9386888" y="3581400"/>
          <p14:tracePt t="29954" x="9386888" y="3570288"/>
          <p14:tracePt t="29955" x="9386888" y="3563938"/>
          <p14:tracePt t="29956" x="9382125" y="3563938"/>
          <p14:tracePt t="29957" x="9382125" y="3557588"/>
          <p14:tracePt t="29958" x="9375775" y="3552825"/>
          <p14:tracePt t="29959" x="9375775" y="3541713"/>
          <p14:tracePt t="29960" x="9371013" y="3541713"/>
          <p14:tracePt t="29961" x="9371013" y="3535363"/>
          <p14:tracePt t="29963" x="9364663" y="3524250"/>
          <p14:tracePt t="29964" x="9358313" y="3519488"/>
          <p14:tracePt t="29965" x="9358313" y="3513138"/>
          <p14:tracePt t="29966" x="9358313" y="3508375"/>
          <p14:tracePt t="29967" x="9353550" y="3508375"/>
          <p14:tracePt t="29968" x="9353550" y="3502025"/>
          <p14:tracePt t="29969" x="9347200" y="3490913"/>
          <p14:tracePt t="29970" x="9342438" y="3479800"/>
          <p14:tracePt t="29972" x="9342438" y="3473450"/>
          <p14:tracePt t="29973" x="9336088" y="3468688"/>
          <p14:tracePt t="29975" x="9331325" y="3462338"/>
          <p14:tracePt t="29976" x="9331325" y="3457575"/>
          <p14:tracePt t="29977" x="9324975" y="3451225"/>
          <p14:tracePt t="29978" x="9320213" y="3446463"/>
          <p14:tracePt t="29980" x="9320213" y="3435350"/>
          <p14:tracePt t="29980" x="9313863" y="3429000"/>
          <p14:tracePt t="29981" x="9313863" y="3422650"/>
          <p14:tracePt t="29983" x="9309100" y="3422650"/>
          <p14:tracePt t="29983" x="9309100" y="3417888"/>
          <p14:tracePt t="29984" x="9302750" y="3411538"/>
          <p14:tracePt t="29985" x="9302750" y="3406775"/>
          <p14:tracePt t="29986" x="9302750" y="3400425"/>
          <p14:tracePt t="29987" x="9296400" y="3395663"/>
          <p14:tracePt t="29988" x="9296400" y="3389313"/>
          <p14:tracePt t="29991" x="9291638" y="3384550"/>
          <p14:tracePt t="29992" x="9285288" y="3378200"/>
          <p14:tracePt t="29993" x="9285288" y="3367088"/>
          <p14:tracePt t="29994" x="9280525" y="3362325"/>
          <p14:tracePt t="29997" x="9280525" y="3355975"/>
          <p14:tracePt t="29998" x="9274175" y="3349625"/>
          <p14:tracePt t="29999" x="9269413" y="3344863"/>
          <p14:tracePt t="30000" x="9269413" y="3338513"/>
          <p14:tracePt t="30001" x="9269413" y="3333750"/>
          <p14:tracePt t="30002" x="9263063" y="3327400"/>
          <p14:tracePt t="30004" x="9263063" y="3322638"/>
          <p14:tracePt t="30005" x="9258300" y="3316288"/>
          <p14:tracePt t="30006" x="9251950" y="3311525"/>
          <p14:tracePt t="30008" x="9251950" y="3305175"/>
          <p14:tracePt t="30012" x="9247188" y="3287713"/>
          <p14:tracePt t="30013" x="9240838" y="3282950"/>
          <p14:tracePt t="30014" x="9236075" y="3276600"/>
          <p14:tracePt t="30015" x="9236075" y="3271838"/>
          <p14:tracePt t="30017" x="9229725" y="3265488"/>
          <p14:tracePt t="30019" x="9229725" y="3260725"/>
          <p14:tracePt t="30020" x="9229725" y="3254375"/>
          <p14:tracePt t="30021" x="9223375" y="3254375"/>
          <p14:tracePt t="30021" x="9223375" y="3249613"/>
          <p14:tracePt t="30022" x="9223375" y="3243263"/>
          <p14:tracePt t="30024" x="9218613" y="3238500"/>
          <p14:tracePt t="30026" x="9212263" y="3232150"/>
          <p14:tracePt t="30027" x="9212263" y="3221038"/>
          <p14:tracePt t="30028" x="9207500" y="3221038"/>
          <p14:tracePt t="30029" x="9207500" y="3214688"/>
          <p14:tracePt t="30032" x="9201150" y="3203575"/>
          <p14:tracePt t="30033" x="9201150" y="3198813"/>
          <p14:tracePt t="30034" x="9196388" y="3198813"/>
          <p14:tracePt t="30035" x="9196388" y="3187700"/>
          <p14:tracePt t="30038" x="9190038" y="3187700"/>
          <p14:tracePt t="30038" x="9190038" y="3181350"/>
          <p14:tracePt t="30039" x="9190038" y="3176588"/>
          <p14:tracePt t="30040" x="9185275" y="3170238"/>
          <p14:tracePt t="30042" x="9178925" y="3165475"/>
          <p14:tracePt t="30046" x="9178925" y="3159125"/>
          <p14:tracePt t="30047" x="9174163" y="3148013"/>
          <p14:tracePt t="30048" x="9174163" y="3141663"/>
          <p14:tracePt t="30050" x="9167813" y="3141663"/>
          <p14:tracePt t="30051" x="9167813" y="3136900"/>
          <p14:tracePt t="30053" x="9167813" y="3130550"/>
          <p14:tracePt t="30054" x="9163050" y="3125788"/>
          <p14:tracePt t="30056" x="9156700" y="3119438"/>
          <p14:tracePt t="30057" x="9156700" y="3114675"/>
          <p14:tracePt t="30058" x="9150350" y="3108325"/>
          <p14:tracePt t="30060" x="9150350" y="3103563"/>
          <p14:tracePt t="30062" x="9145588" y="3097213"/>
          <p14:tracePt t="30064" x="9145588" y="3092450"/>
          <p14:tracePt t="30065" x="9145588" y="3086100"/>
          <p14:tracePt t="30066" x="9139238" y="3086100"/>
          <p14:tracePt t="30067" x="9139238" y="3079750"/>
          <p14:tracePt t="30068" x="9134475" y="3074988"/>
          <p14:tracePt t="30068" x="9134475" y="3068638"/>
          <p14:tracePt t="30069" x="9128125" y="3068638"/>
          <p14:tracePt t="30071" x="9128125" y="3063875"/>
          <p14:tracePt t="30073" x="9123363" y="3063875"/>
          <p14:tracePt t="30073" x="9123363" y="3057525"/>
          <p14:tracePt t="30075" x="9117013" y="3057525"/>
          <p14:tracePt t="30076" x="9117013" y="3052763"/>
          <p14:tracePt t="30077" x="9117013" y="3046413"/>
          <p14:tracePt t="30077" x="9112250" y="3046413"/>
          <p14:tracePt t="30079" x="9112250" y="3041650"/>
          <p14:tracePt t="30081" x="9105900" y="3035300"/>
          <p14:tracePt t="30082" x="9105900" y="3030538"/>
          <p14:tracePt t="30084" x="9101138" y="3024188"/>
          <p14:tracePt t="30084" x="9094788" y="3024188"/>
          <p14:tracePt t="30085" x="9094788" y="3019425"/>
          <p14:tracePt t="30088" x="9088438" y="3013075"/>
          <p14:tracePt t="30091" x="9083675" y="3006725"/>
          <p14:tracePt t="30092" x="9083675" y="3001963"/>
          <p14:tracePt t="30095" x="9077325" y="2995613"/>
          <p14:tracePt t="30096" x="9072563" y="2995613"/>
          <p14:tracePt t="30097" x="9072563" y="2990850"/>
          <p14:tracePt t="30098" x="9066213" y="2984500"/>
          <p14:tracePt t="30099" x="9066213" y="2979738"/>
          <p14:tracePt t="30100" x="9061450" y="2979738"/>
          <p14:tracePt t="30101" x="9055100" y="2979738"/>
          <p14:tracePt t="30102" x="9055100" y="2973388"/>
          <p14:tracePt t="30104" x="9050338" y="2968625"/>
          <p14:tracePt t="30106" x="9050338" y="2962275"/>
          <p14:tracePt t="30106" x="9043988" y="2962275"/>
          <p14:tracePt t="30108" x="9043988" y="2957513"/>
          <p14:tracePt t="30109" x="9039225" y="2957513"/>
          <p14:tracePt t="30109" x="9039225" y="2951163"/>
          <p14:tracePt t="30110" x="9032875" y="2951163"/>
          <p14:tracePt t="30111" x="9028113" y="2944813"/>
          <p14:tracePt t="30114" x="9028113" y="2940050"/>
          <p14:tracePt t="30115" x="9021763" y="2940050"/>
          <p14:tracePt t="30116" x="9021763" y="2933700"/>
          <p14:tracePt t="30118" x="9015413" y="2933700"/>
          <p14:tracePt t="30119" x="9015413" y="2928938"/>
          <p14:tracePt t="30120" x="9010650" y="2928938"/>
          <p14:tracePt t="30121" x="9004300" y="2928938"/>
          <p14:tracePt t="30122" x="9004300" y="2922588"/>
          <p14:tracePt t="30122" x="9004300" y="2917825"/>
          <p14:tracePt t="30123" x="8999538" y="2917825"/>
          <p14:tracePt t="30125" x="8999538" y="2911475"/>
          <p14:tracePt t="30126" x="8993188" y="2911475"/>
          <p14:tracePt t="30127" x="8993188" y="2906713"/>
          <p14:tracePt t="30129" x="8988425" y="2906713"/>
          <p14:tracePt t="30130" x="8982075" y="2906713"/>
          <p14:tracePt t="30131" x="8982075" y="2900363"/>
          <p14:tracePt t="30133" x="8977313" y="2895600"/>
          <p14:tracePt t="30135" x="8970963" y="2889250"/>
          <p14:tracePt t="30138" x="8966200" y="2884488"/>
          <p14:tracePt t="30138" x="8959850" y="2884488"/>
          <p14:tracePt t="30141" x="8959850" y="2878138"/>
          <p14:tracePt t="30144" x="8948738" y="2871788"/>
          <p14:tracePt t="30145" x="8948738" y="2867025"/>
          <p14:tracePt t="30146" x="8942388" y="2867025"/>
          <p14:tracePt t="30147" x="8937625" y="2867025"/>
          <p14:tracePt t="30148" x="8937625" y="2860675"/>
          <p14:tracePt t="30150" x="8931275" y="2855913"/>
          <p14:tracePt t="30153" x="8926513" y="2849563"/>
          <p14:tracePt t="30154" x="8920163" y="2849563"/>
          <p14:tracePt t="30155" x="8920163" y="2844800"/>
          <p14:tracePt t="30156" x="8915400" y="2844800"/>
          <p14:tracePt t="30158" x="8909050" y="2838450"/>
          <p14:tracePt t="30159" x="8904288" y="2838450"/>
          <p14:tracePt t="30160" x="8897938" y="2833688"/>
          <p14:tracePt t="30161" x="8897938" y="2827338"/>
          <p14:tracePt t="30164" x="8893175" y="2827338"/>
          <p14:tracePt t="30166" x="8886825" y="2822575"/>
          <p14:tracePt t="30168" x="8880475" y="2822575"/>
          <p14:tracePt t="30168" x="8875713" y="2816225"/>
          <p14:tracePt t="30171" x="8869363" y="2816225"/>
          <p14:tracePt t="30171" x="8869363" y="2809875"/>
          <p14:tracePt t="30172" x="8864600" y="2805113"/>
          <p14:tracePt t="30176" x="8858250" y="2805113"/>
          <p14:tracePt t="30179" x="8847138" y="2798763"/>
          <p14:tracePt t="30180" x="8847138" y="2794000"/>
          <p14:tracePt t="30181" x="8842375" y="2794000"/>
          <p14:tracePt t="30183" x="8836025" y="2787650"/>
          <p14:tracePt t="30184" x="8831263" y="2787650"/>
          <p14:tracePt t="30185" x="8831263" y="2782888"/>
          <p14:tracePt t="30186" x="8824913" y="2782888"/>
          <p14:tracePt t="30188" x="8820150" y="2782888"/>
          <p14:tracePt t="30188" x="8813800" y="2776538"/>
          <p14:tracePt t="30191" x="8807450" y="2776538"/>
          <p14:tracePt t="30192" x="8802688" y="2771775"/>
          <p14:tracePt t="30194" x="8796338" y="2771775"/>
          <p14:tracePt t="30195" x="8791575" y="2771775"/>
          <p14:tracePt t="30196" x="8791575" y="2765425"/>
          <p14:tracePt t="30197" x="8785225" y="2765425"/>
          <p14:tracePt t="30199" x="8780463" y="2760663"/>
          <p14:tracePt t="30201" x="8774113" y="2760663"/>
          <p14:tracePt t="30202" x="8769350" y="2760663"/>
          <p14:tracePt t="30203" x="8763000" y="2754313"/>
          <p14:tracePt t="30204" x="8758238" y="2754313"/>
          <p14:tracePt t="30206" x="8751888" y="2754313"/>
          <p14:tracePt t="30206" x="8751888" y="2749550"/>
          <p14:tracePt t="30207" x="8745538" y="2749550"/>
          <p14:tracePt t="30210" x="8734425" y="2743200"/>
          <p14:tracePt t="30212" x="8729663" y="2743200"/>
          <p14:tracePt t="30214" x="8723313" y="2743200"/>
          <p14:tracePt t="30214" x="8723313" y="2736850"/>
          <p14:tracePt t="30215" x="8712200" y="2736850"/>
          <p14:tracePt t="30218" x="8707438" y="2736850"/>
          <p14:tracePt t="30219" x="8701088" y="2736850"/>
          <p14:tracePt t="30219" x="8696325" y="2736850"/>
          <p14:tracePt t="30220" x="8689975" y="2732088"/>
          <p14:tracePt t="30223" x="8685213" y="2732088"/>
          <p14:tracePt t="30225" x="8672513" y="2725738"/>
          <p14:tracePt t="30226" x="8667750" y="2725738"/>
          <p14:tracePt t="30229" x="8656638" y="2725738"/>
          <p14:tracePt t="30230" x="8650288" y="2725738"/>
          <p14:tracePt t="30231" x="8645525" y="2725738"/>
          <p14:tracePt t="30233" x="8639175" y="2720975"/>
          <p14:tracePt t="30234" x="8634413" y="2720975"/>
          <p14:tracePt t="30235" x="8628063" y="2720975"/>
          <p14:tracePt t="30236" x="8623300" y="2720975"/>
          <p14:tracePt t="30237" x="8616950" y="2720975"/>
          <p14:tracePt t="30239" x="8612188" y="2720975"/>
          <p14:tracePt t="30240" x="8605838" y="2720975"/>
          <p14:tracePt t="30241" x="8594725" y="2720975"/>
          <p14:tracePt t="30243" x="8588375" y="2720975"/>
          <p14:tracePt t="30243" x="8583613" y="2720975"/>
          <p14:tracePt t="30244" x="8577263" y="2720975"/>
          <p14:tracePt t="30247" x="8572500" y="2720975"/>
          <p14:tracePt t="30248" x="8561388" y="2720975"/>
          <p14:tracePt t="30249" x="8555038" y="2720975"/>
          <p14:tracePt t="30250" x="8550275" y="2720975"/>
          <p14:tracePt t="30251" x="8543925" y="2720975"/>
          <p14:tracePt t="30254" x="8537575" y="2720975"/>
          <p14:tracePt t="30254" x="8526463" y="2720975"/>
          <p14:tracePt t="30255" x="8521700" y="2720975"/>
          <p14:tracePt t="30257" x="8515350" y="2720975"/>
          <p14:tracePt t="30258" x="8510588" y="2720975"/>
          <p14:tracePt t="30259" x="8499475" y="2720975"/>
          <p14:tracePt t="30261" x="8493125" y="2720975"/>
          <p14:tracePt t="30262" x="8488363" y="2720975"/>
          <p14:tracePt t="30264" x="8482013" y="2720975"/>
          <p14:tracePt t="30264" x="8470900" y="2720975"/>
          <p14:tracePt t="30266" x="8464550" y="2720975"/>
          <p14:tracePt t="30267" x="8453438" y="2720975"/>
          <p14:tracePt t="30269" x="8448675" y="2720975"/>
          <p14:tracePt t="30270" x="8442325" y="2720975"/>
          <p14:tracePt t="30271" x="8437563" y="2720975"/>
          <p14:tracePt t="30273" x="8431213" y="2720975"/>
          <p14:tracePt t="30274" x="8426450" y="2725738"/>
          <p14:tracePt t="30275" x="8420100" y="2725738"/>
          <p14:tracePt t="30275" x="8415338" y="2725738"/>
          <p14:tracePt t="30276" x="8408988" y="2732088"/>
          <p14:tracePt t="30277" x="8402638" y="2732088"/>
          <p14:tracePt t="30278" x="8397875" y="2732088"/>
          <p14:tracePt t="30279" x="8391525" y="2732088"/>
          <p14:tracePt t="30282" x="8380413" y="2736850"/>
          <p14:tracePt t="30283" x="8375650" y="2743200"/>
          <p14:tracePt t="30285" x="8369300" y="2743200"/>
          <p14:tracePt t="30286" x="8358188" y="2743200"/>
          <p14:tracePt t="30287" x="8358188" y="2749550"/>
          <p14:tracePt t="30288" x="8353425" y="2749550"/>
          <p14:tracePt t="30289" x="8342313" y="2749550"/>
          <p14:tracePt t="30290" x="8335963" y="2754313"/>
          <p14:tracePt t="30292" x="8324850" y="2760663"/>
          <p14:tracePt t="30292" x="8318500" y="2760663"/>
          <p14:tracePt t="30293" x="8313738" y="2760663"/>
          <p14:tracePt t="30296" x="8307388" y="2765425"/>
          <p14:tracePt t="30297" x="8296275" y="2771775"/>
          <p14:tracePt t="30297" x="8291513" y="2771775"/>
          <p14:tracePt t="30298" x="8285163" y="2776538"/>
          <p14:tracePt t="30299" x="8280400" y="2776538"/>
          <p14:tracePt t="30300" x="8274050" y="2782888"/>
          <p14:tracePt t="30302" x="8269288" y="2782888"/>
          <p14:tracePt t="30302" x="8256588" y="2787650"/>
          <p14:tracePt t="30304" x="8251825" y="2787650"/>
          <p14:tracePt t="30304" x="8245475" y="2794000"/>
          <p14:tracePt t="30305" x="8240713" y="2798763"/>
          <p14:tracePt t="30306" x="8234363" y="2798763"/>
          <p14:tracePt t="30308" x="8229600" y="2805113"/>
          <p14:tracePt t="30310" x="8218488" y="2809875"/>
          <p14:tracePt t="30310" x="8207375" y="2816225"/>
          <p14:tracePt t="30312" x="8201025" y="2822575"/>
          <p14:tracePt t="30313" x="8194675" y="2822575"/>
          <p14:tracePt t="30313" x="8183563" y="2827338"/>
          <p14:tracePt t="30316" x="8178800" y="2833688"/>
          <p14:tracePt t="30317" x="8172450" y="2838450"/>
          <p14:tracePt t="30317" x="8167688" y="2838450"/>
          <p14:tracePt t="30318" x="8161338" y="2844800"/>
          <p14:tracePt t="30319" x="8156575" y="2849563"/>
          <p14:tracePt t="30321" x="8150225" y="2849563"/>
          <p14:tracePt t="30322" x="8139113" y="2855913"/>
          <p14:tracePt t="30324" x="8128000" y="2860675"/>
          <p14:tracePt t="30325" x="8121650" y="2867025"/>
          <p14:tracePt t="30326" x="8116888" y="2871788"/>
          <p14:tracePt t="30327" x="8110538" y="2878138"/>
          <p14:tracePt t="30327" x="8105775" y="2878138"/>
          <p14:tracePt t="30329" x="8099425" y="2884488"/>
          <p14:tracePt t="30331" x="8088313" y="2895600"/>
          <p14:tracePt t="30332" x="8077200" y="2900363"/>
          <p14:tracePt t="30334" x="8066088" y="2906713"/>
          <p14:tracePt t="30335" x="8061325" y="2911475"/>
          <p14:tracePt t="30336" x="8061325" y="2917825"/>
          <p14:tracePt t="30337" x="8048625" y="2922588"/>
          <p14:tracePt t="30338" x="8043863" y="2928938"/>
          <p14:tracePt t="30339" x="8037513" y="2928938"/>
          <p14:tracePt t="30340" x="8032750" y="2933700"/>
          <p14:tracePt t="30341" x="8026400" y="2940050"/>
          <p14:tracePt t="30342" x="8021638" y="2944813"/>
          <p14:tracePt t="30342" x="8021638" y="2951163"/>
          <p14:tracePt t="30344" x="8010525" y="2951163"/>
          <p14:tracePt t="30345" x="8010525" y="2962275"/>
          <p14:tracePt t="30345" x="7993063" y="2968625"/>
          <p14:tracePt t="30347" x="7993063" y="2979738"/>
          <p14:tracePt t="30348" x="7986713" y="2979738"/>
          <p14:tracePt t="30348" x="7981950" y="2990850"/>
          <p14:tracePt t="30349" x="7970838" y="2990850"/>
          <p14:tracePt t="30351" x="7970838" y="2995613"/>
          <p14:tracePt t="30352" x="7964488" y="3001963"/>
          <p14:tracePt t="30352" x="7959725" y="3013075"/>
          <p14:tracePt t="30355" x="7948613" y="3024188"/>
          <p14:tracePt t="30356" x="7942263" y="3035300"/>
          <p14:tracePt t="30357" x="7937500" y="3035300"/>
          <p14:tracePt t="30357" x="7931150" y="3041650"/>
          <p14:tracePt t="30359" x="7926388" y="3052763"/>
          <p14:tracePt t="30359" x="7920038" y="3057525"/>
          <p14:tracePt t="30362" x="7913688" y="3068638"/>
          <p14:tracePt t="30362" x="7908925" y="3074988"/>
          <p14:tracePt t="30363" x="7897813" y="3086100"/>
          <p14:tracePt t="30366" x="7891463" y="3097213"/>
          <p14:tracePt t="30367" x="7886700" y="3108325"/>
          <p14:tracePt t="30368" x="7875588" y="3119438"/>
          <p14:tracePt t="30369" x="7869238" y="3130550"/>
          <p14:tracePt t="30370" x="7864475" y="3136900"/>
          <p14:tracePt t="30373" x="7858125" y="3148013"/>
          <p14:tracePt t="30374" x="7853363" y="3152775"/>
          <p14:tracePt t="30375" x="7847013" y="3165475"/>
          <p14:tracePt t="30376" x="7840663" y="3165475"/>
          <p14:tracePt t="30377" x="7835900" y="3176588"/>
          <p14:tracePt t="30378" x="7829550" y="3187700"/>
          <p14:tracePt t="30380" x="7824788" y="3203575"/>
          <p14:tracePt t="30381" x="7818438" y="3209925"/>
          <p14:tracePt t="30382" x="7807325" y="3221038"/>
          <p14:tracePt t="30384" x="7802563" y="3227388"/>
          <p14:tracePt t="30386" x="7791450" y="3249613"/>
          <p14:tracePt t="30387" x="7785100" y="3260725"/>
          <p14:tracePt t="30389" x="7778750" y="3271838"/>
          <p14:tracePt t="30390" x="7767638" y="3287713"/>
          <p14:tracePt t="30391" x="7767638" y="3294063"/>
          <p14:tracePt t="30391" x="7762875" y="3300413"/>
          <p14:tracePt t="30393" x="7756525" y="3305175"/>
          <p14:tracePt t="30393" x="7756525" y="3316288"/>
          <p14:tracePt t="30395" x="7745413" y="3327400"/>
          <p14:tracePt t="30396" x="7740650" y="3333750"/>
          <p14:tracePt t="30396" x="7740650" y="3338513"/>
          <p14:tracePt t="30397" x="7734300" y="3349625"/>
          <p14:tracePt t="30399" x="7734300" y="3355975"/>
          <p14:tracePt t="30399" x="7723188" y="3367088"/>
          <p14:tracePt t="30400" x="7723188" y="3378200"/>
          <p14:tracePt t="30401" x="7718425" y="3384550"/>
          <p14:tracePt t="30402" x="7705725" y="3395663"/>
          <p14:tracePt t="30403" x="7705725" y="3400425"/>
          <p14:tracePt t="30404" x="7700963" y="3411538"/>
          <p14:tracePt t="30406" x="7694613" y="3422650"/>
          <p14:tracePt t="30407" x="7694613" y="3429000"/>
          <p14:tracePt t="30407" x="7689850" y="3440113"/>
          <p14:tracePt t="30408" x="7683500" y="3446463"/>
          <p14:tracePt t="30409" x="7683500" y="3457575"/>
          <p14:tracePt t="30410" x="7672388" y="3473450"/>
          <p14:tracePt t="30411" x="7667625" y="3479800"/>
          <p14:tracePt t="30414" x="7667625" y="3490913"/>
          <p14:tracePt t="30415" x="7661275" y="3502025"/>
          <p14:tracePt t="30416" x="7650163" y="3513138"/>
          <p14:tracePt t="30417" x="7650163" y="3524250"/>
          <p14:tracePt t="30417" x="7643813" y="3535363"/>
          <p14:tracePt t="30420" x="7639050" y="3546475"/>
          <p14:tracePt t="30421" x="7632700" y="3563938"/>
          <p14:tracePt t="30422" x="7627938" y="3575050"/>
          <p14:tracePt t="30423" x="7627938" y="3581400"/>
          <p14:tracePt t="30424" x="7621588" y="3597275"/>
          <p14:tracePt t="30425" x="7616825" y="3608388"/>
          <p14:tracePt t="30426" x="7616825" y="3614738"/>
          <p14:tracePt t="30428" x="7610475" y="3636963"/>
          <p14:tracePt t="30429" x="7605713" y="3648075"/>
          <p14:tracePt t="30430" x="7599363" y="3659188"/>
          <p14:tracePt t="30432" x="7599363" y="3670300"/>
          <p14:tracePt t="30432" x="7594600" y="3687763"/>
          <p14:tracePt t="30434" x="7588250" y="3698875"/>
          <p14:tracePt t="30435" x="7583488" y="3709988"/>
          <p14:tracePt t="30435" x="7583488" y="3721100"/>
          <p14:tracePt t="30437" x="7577138" y="3732213"/>
          <p14:tracePt t="30437" x="7577138" y="3738563"/>
          <p14:tracePt t="30438" x="7570788" y="3749675"/>
          <p14:tracePt t="30439" x="7566025" y="3760788"/>
          <p14:tracePt t="30441" x="7566025" y="3771900"/>
          <p14:tracePt t="30442" x="7566025" y="3783013"/>
          <p14:tracePt t="30442" x="7559675" y="3794125"/>
          <p14:tracePt t="30443" x="7559675" y="3805238"/>
          <p14:tracePt t="30444" x="7554913" y="3811588"/>
          <p14:tracePt t="30446" x="7554913" y="3827463"/>
          <p14:tracePt t="30446" x="7554913" y="3838575"/>
          <p14:tracePt t="30448" x="7548563" y="3856038"/>
          <p14:tracePt t="30450" x="7543800" y="3873500"/>
          <p14:tracePt t="30451" x="7543800" y="3884613"/>
          <p14:tracePt t="30451" x="7537450" y="3889375"/>
          <p14:tracePt t="30452" x="7537450" y="3906838"/>
          <p14:tracePt t="30453" x="7537450" y="3917950"/>
          <p14:tracePt t="30455" x="7537450" y="3924300"/>
          <p14:tracePt t="30455" x="7532688" y="3940175"/>
          <p14:tracePt t="30456" x="7532688" y="3957638"/>
          <p14:tracePt t="30457" x="7532688" y="3962400"/>
          <p14:tracePt t="30458" x="7526338" y="3979863"/>
          <p14:tracePt t="30459" x="7526338" y="3986213"/>
          <p14:tracePt t="30461" x="7521575" y="4002088"/>
          <p14:tracePt t="30463" x="7521575" y="4024313"/>
          <p14:tracePt t="30464" x="7521575" y="4041775"/>
          <p14:tracePt t="30465" x="7521575" y="4048125"/>
          <p14:tracePt t="30466" x="7521575" y="4052888"/>
          <p14:tracePt t="30467" x="7521575" y="4075113"/>
          <p14:tracePt t="30468" x="7521575" y="4086225"/>
          <p14:tracePt t="30468" x="7515225" y="4092575"/>
          <p14:tracePt t="30470" x="7515225" y="4103688"/>
          <p14:tracePt t="30471" x="7515225" y="4121150"/>
          <p14:tracePt t="30472" x="7515225" y="4132263"/>
          <p14:tracePt t="30473" x="7515225" y="4143375"/>
          <p14:tracePt t="30474" x="7515225" y="4159250"/>
          <p14:tracePt t="30475" x="7515225" y="4170363"/>
          <p14:tracePt t="30477" x="7515225" y="4198938"/>
          <p14:tracePt t="30478" x="7515225" y="4205288"/>
          <p14:tracePt t="30479" x="7515225" y="4221163"/>
          <p14:tracePt t="30480" x="7515225" y="4232275"/>
          <p14:tracePt t="30481" x="7515225" y="4243388"/>
          <p14:tracePt t="30482" x="7515225" y="4256088"/>
          <p14:tracePt t="30483" x="7515225" y="4267200"/>
          <p14:tracePt t="30483" x="7515225" y="4289425"/>
          <p14:tracePt t="30486" x="7515225" y="4305300"/>
          <p14:tracePt t="30486" x="7515225" y="4316413"/>
          <p14:tracePt t="30487" x="7515225" y="4329113"/>
          <p14:tracePt t="30488" x="7515225" y="4344988"/>
          <p14:tracePt t="30490" x="7515225" y="4356100"/>
          <p14:tracePt t="30490" x="7515225" y="4373563"/>
          <p14:tracePt t="30492" x="7515225" y="4384675"/>
          <p14:tracePt t="30493" x="7515225" y="4395788"/>
          <p14:tracePt t="30493" x="7521575" y="4413250"/>
          <p14:tracePt t="30494" x="7521575" y="4424363"/>
          <p14:tracePt t="30496" x="7526338" y="4435475"/>
          <p14:tracePt t="30497" x="7526338" y="4446588"/>
          <p14:tracePt t="30498" x="7532688" y="4464050"/>
          <p14:tracePt t="30498" x="7532688" y="4479925"/>
          <p14:tracePt t="30499" x="7532688" y="4491038"/>
          <p14:tracePt t="30500" x="7537450" y="4502150"/>
          <p14:tracePt t="30501" x="7537450" y="4519613"/>
          <p14:tracePt t="30503" x="7543800" y="4530725"/>
          <p14:tracePt t="30504" x="7543800" y="4541838"/>
          <p14:tracePt t="30504" x="7548563" y="4552950"/>
          <p14:tracePt t="30505" x="7548563" y="4570413"/>
          <p14:tracePt t="30506" x="7548563" y="4586288"/>
          <p14:tracePt t="30507" x="7554913" y="4598988"/>
          <p14:tracePt t="30508" x="7559675" y="4610100"/>
          <p14:tracePt t="30510" x="7566025" y="4621213"/>
          <p14:tracePt t="30512" x="7566025" y="4648200"/>
          <p14:tracePt t="30512" x="7570788" y="4665663"/>
          <p14:tracePt t="30514" x="7577138" y="4676775"/>
          <p14:tracePt t="30515" x="7583488" y="4687888"/>
          <p14:tracePt t="30516" x="7583488" y="4699000"/>
          <p14:tracePt t="30517" x="7583488" y="4716463"/>
          <p14:tracePt t="30518" x="7588250" y="4727575"/>
          <p14:tracePt t="30519" x="7594600" y="4745038"/>
          <p14:tracePt t="30520" x="7594600" y="4756150"/>
          <p14:tracePt t="30521" x="7599363" y="4767263"/>
          <p14:tracePt t="30522" x="7599363" y="4778375"/>
          <p14:tracePt t="30523" x="7605713" y="4789488"/>
          <p14:tracePt t="30524" x="7610475" y="4806950"/>
          <p14:tracePt t="30525" x="7610475" y="4822825"/>
          <p14:tracePt t="30526" x="7616825" y="4829175"/>
          <p14:tracePt t="30527" x="7621588" y="4845050"/>
          <p14:tracePt t="30528" x="7627938" y="4856163"/>
          <p14:tracePt t="30529" x="7627938" y="4867275"/>
          <p14:tracePt t="30530" x="7632700" y="4884738"/>
          <p14:tracePt t="30533" x="7643813" y="4924425"/>
          <p14:tracePt t="30533" x="7650163" y="4935538"/>
          <p14:tracePt t="30535" x="7656513" y="4953000"/>
          <p14:tracePt t="30535" x="7661275" y="4964113"/>
          <p14:tracePt t="30536" x="7661275" y="4975225"/>
          <p14:tracePt t="30538" x="7667625" y="4986338"/>
          <p14:tracePt t="30538" x="7672388" y="4997450"/>
          <p14:tracePt t="30539" x="7672388" y="5008563"/>
          <p14:tracePt t="30540" x="7678738" y="5030788"/>
          <p14:tracePt t="30541" x="7683500" y="5037138"/>
          <p14:tracePt t="30542" x="7689850" y="5053013"/>
          <p14:tracePt t="30543" x="7689850" y="5059363"/>
          <p14:tracePt t="30546" x="7700963" y="5092700"/>
          <p14:tracePt t="30547" x="7705725" y="5103813"/>
          <p14:tracePt t="30547" x="7705725" y="5114925"/>
          <p14:tracePt t="30549" x="7712075" y="5126038"/>
          <p14:tracePt t="30550" x="7718425" y="5137150"/>
          <p14:tracePt t="30550" x="7723188" y="5154613"/>
          <p14:tracePt t="30552" x="7723188" y="5165725"/>
          <p14:tracePt t="30553" x="7729538" y="5176838"/>
          <p14:tracePt t="30554" x="7734300" y="5187950"/>
          <p14:tracePt t="30555" x="7734300" y="5199063"/>
          <p14:tracePt t="30556" x="7740650" y="5216525"/>
          <p14:tracePt t="30556" x="7745413" y="5222875"/>
          <p14:tracePt t="30557" x="7751763" y="5238750"/>
          <p14:tracePt t="30560" x="7756525" y="5256213"/>
          <p14:tracePt t="30560" x="7762875" y="5260975"/>
          <p14:tracePt t="30562" x="7762875" y="5278438"/>
          <p14:tracePt t="30563" x="7767638" y="5289550"/>
          <p14:tracePt t="30564" x="7773988" y="5307013"/>
          <p14:tracePt t="30565" x="7778750" y="5318125"/>
          <p14:tracePt t="30566" x="7785100" y="5329238"/>
          <p14:tracePt t="30567" x="7791450" y="5340350"/>
          <p14:tracePt t="30567" x="7796213" y="5351463"/>
          <p14:tracePt t="30569" x="7796213" y="5368925"/>
          <p14:tracePt t="30569" x="7802563" y="5373688"/>
          <p14:tracePt t="30571" x="7807325" y="5384800"/>
          <p14:tracePt t="30572" x="7813675" y="5395913"/>
          <p14:tracePt t="30573" x="7813675" y="5402263"/>
          <p14:tracePt t="30574" x="7818438" y="5413375"/>
          <p14:tracePt t="30575" x="7824788" y="5424488"/>
          <p14:tracePt t="30576" x="7829550" y="5435600"/>
          <p14:tracePt t="30577" x="7835900" y="5453063"/>
          <p14:tracePt t="30578" x="7840663" y="5464175"/>
          <p14:tracePt t="30579" x="7847013" y="5475288"/>
          <p14:tracePt t="30581" x="7853363" y="5497513"/>
          <p14:tracePt t="30583" x="7869238" y="5514975"/>
          <p14:tracePt t="30584" x="7869238" y="5526088"/>
          <p14:tracePt t="30585" x="7875588" y="5530850"/>
          <p14:tracePt t="30586" x="7880350" y="5541963"/>
          <p14:tracePt t="30587" x="7886700" y="5553075"/>
          <p14:tracePt t="30588" x="7891463" y="5570538"/>
          <p14:tracePt t="30589" x="7897813" y="5581650"/>
          <p14:tracePt t="30589" x="7897813" y="5588000"/>
          <p14:tracePt t="30590" x="7908925" y="5599113"/>
          <p14:tracePt t="30591" x="7913688" y="5614988"/>
          <p14:tracePt t="30594" x="7920038" y="5627688"/>
          <p14:tracePt t="30595" x="7926388" y="5638800"/>
          <p14:tracePt t="30595" x="7931150" y="5649913"/>
          <p14:tracePt t="30597" x="7937500" y="5654675"/>
          <p14:tracePt t="30597" x="7942263" y="5665788"/>
          <p14:tracePt t="30598" x="7948613" y="5683250"/>
          <p14:tracePt t="30599" x="7953375" y="5683250"/>
          <p14:tracePt t="30600" x="7953375" y="5694363"/>
          <p14:tracePt t="30601" x="7964488" y="5705475"/>
          <p14:tracePt t="30602" x="7964488" y="5716588"/>
          <p14:tracePt t="30603" x="7970838" y="5727700"/>
          <p14:tracePt t="30604" x="7975600" y="5727700"/>
          <p14:tracePt t="30605" x="7981950" y="5738813"/>
          <p14:tracePt t="30606" x="7986713" y="5749925"/>
          <p14:tracePt t="30607" x="7993063" y="5762625"/>
          <p14:tracePt t="30608" x="7999413" y="5773738"/>
          <p14:tracePt t="30609" x="8004175" y="5784850"/>
          <p14:tracePt t="30611" x="8015288" y="5795963"/>
          <p14:tracePt t="30612" x="8021638" y="5807075"/>
          <p14:tracePt t="30614" x="8026400" y="5818188"/>
          <p14:tracePt t="30616" x="8037513" y="5835650"/>
          <p14:tracePt t="30617" x="8043863" y="5846763"/>
          <p14:tracePt t="30618" x="8048625" y="5851525"/>
          <p14:tracePt t="30619" x="8054975" y="5862638"/>
          <p14:tracePt t="30620" x="8061325" y="5873750"/>
          <p14:tracePt t="30621" x="8066088" y="5880100"/>
          <p14:tracePt t="30621" x="8072438" y="5884863"/>
          <p14:tracePt t="30623" x="8072438" y="5895975"/>
          <p14:tracePt t="30623" x="8083550" y="5908675"/>
          <p14:tracePt t="30625" x="8088313" y="5913438"/>
          <p14:tracePt t="30625" x="8094663" y="5924550"/>
          <p14:tracePt t="30626" x="8099425" y="5924550"/>
          <p14:tracePt t="30628" x="8105775" y="5930900"/>
          <p14:tracePt t="30629" x="8110538" y="5946775"/>
          <p14:tracePt t="30630" x="8116888" y="5953125"/>
          <p14:tracePt t="30630" x="8116888" y="5957888"/>
          <p14:tracePt t="30632" x="8121650" y="5964238"/>
          <p14:tracePt t="30633" x="8134350" y="5975350"/>
          <p14:tracePt t="30633" x="8134350" y="5981700"/>
          <p14:tracePt t="30635" x="8145463" y="5986463"/>
          <p14:tracePt t="30636" x="8150225" y="5997575"/>
          <p14:tracePt t="30636" x="8150225" y="6003925"/>
          <p14:tracePt t="30637" x="8161338" y="6008688"/>
          <p14:tracePt t="30638" x="8167688" y="6026150"/>
          <p14:tracePt t="30639" x="8178800" y="6026150"/>
          <p14:tracePt t="30640" x="8178800" y="6037263"/>
          <p14:tracePt t="30642" x="8183563" y="6037263"/>
          <p14:tracePt t="30643" x="8189913" y="6048375"/>
          <p14:tracePt t="30644" x="8194675" y="6054725"/>
          <p14:tracePt t="30645" x="8201025" y="6059488"/>
          <p14:tracePt t="30645" x="8207375" y="6065838"/>
          <p14:tracePt t="30646" x="8212138" y="6070600"/>
          <p14:tracePt t="30647" x="8218488" y="6081713"/>
          <p14:tracePt t="30649" x="8229600" y="6092825"/>
          <p14:tracePt t="30650" x="8240713" y="6105525"/>
          <p14:tracePt t="30652" x="8245475" y="6110288"/>
          <p14:tracePt t="30653" x="8251825" y="6116638"/>
          <p14:tracePt t="30655" x="8262938" y="6127750"/>
          <p14:tracePt t="30657" x="8269288" y="6132513"/>
          <p14:tracePt t="30657" x="8274050" y="6138863"/>
          <p14:tracePt t="30659" x="8285163" y="6143625"/>
          <p14:tracePt t="30661" x="8296275" y="6161088"/>
          <p14:tracePt t="30664" x="8313738" y="6172200"/>
          <p14:tracePt t="30665" x="8318500" y="6178550"/>
          <p14:tracePt t="30666" x="8324850" y="6183313"/>
          <p14:tracePt t="30668" x="8329613" y="6189663"/>
          <p14:tracePt t="30669" x="8335963" y="6189663"/>
          <p14:tracePt t="30670" x="8342313" y="6200775"/>
          <p14:tracePt t="30672" x="8358188" y="6205538"/>
          <p14:tracePt t="30672" x="8358188" y="6211888"/>
          <p14:tracePt t="30674" x="8369300" y="6211888"/>
          <p14:tracePt t="30675" x="8375650" y="6216650"/>
          <p14:tracePt t="30676" x="8380413" y="6223000"/>
          <p14:tracePt t="30678" x="8386763" y="6223000"/>
          <p14:tracePt t="30679" x="8391525" y="6227763"/>
          <p14:tracePt t="30680" x="8402638" y="6234113"/>
          <p14:tracePt t="30681" x="8408988" y="6234113"/>
          <p14:tracePt t="30682" x="8415338" y="6238875"/>
          <p14:tracePt t="30684" x="8420100" y="6238875"/>
          <p14:tracePt t="30685" x="8426450" y="6245225"/>
          <p14:tracePt t="30685" x="8437563" y="6251575"/>
          <p14:tracePt t="30687" x="8442325" y="6251575"/>
          <p14:tracePt t="30687" x="8448675" y="6251575"/>
          <p14:tracePt t="30688" x="8453438" y="6256338"/>
          <p14:tracePt t="30689" x="8459788" y="6256338"/>
          <p14:tracePt t="30690" x="8464550" y="6256338"/>
          <p14:tracePt t="30692" x="8470900" y="6256338"/>
          <p14:tracePt t="30692" x="8470900" y="6262688"/>
          <p14:tracePt t="30693" x="8482013" y="6262688"/>
          <p14:tracePt t="30696" x="8488363" y="6267450"/>
          <p14:tracePt t="30696" x="8499475" y="6267450"/>
          <p14:tracePt t="30698" x="8504238" y="6267450"/>
          <p14:tracePt t="30700" x="8521700" y="6267450"/>
          <p14:tracePt t="30702" x="8526463" y="6267450"/>
          <p14:tracePt t="30703" x="8532813" y="6267450"/>
          <p14:tracePt t="30703" x="8537575" y="6267450"/>
          <p14:tracePt t="30705" x="8550275" y="6267450"/>
          <p14:tracePt t="30707" x="8561388" y="6267450"/>
          <p14:tracePt t="30709" x="8566150" y="6267450"/>
          <p14:tracePt t="30710" x="8577263" y="6267450"/>
          <p14:tracePt t="30713" x="8588375" y="6267450"/>
          <p14:tracePt t="30714" x="8599488" y="6267450"/>
          <p14:tracePt t="30715" x="8605838" y="6267450"/>
          <p14:tracePt t="30716" x="8612188" y="6267450"/>
          <p14:tracePt t="30717" x="8616950" y="6267450"/>
          <p14:tracePt t="30719" x="8628063" y="6267450"/>
          <p14:tracePt t="30720" x="8639175" y="6267450"/>
          <p14:tracePt t="30721" x="8650288" y="6262688"/>
          <p14:tracePt t="30722" x="8656638" y="6262688"/>
          <p14:tracePt t="30724" x="8667750" y="6262688"/>
          <p14:tracePt t="30726" x="8678863" y="6256338"/>
          <p14:tracePt t="30728" x="8689975" y="6256338"/>
          <p14:tracePt t="30728" x="8689975" y="6251575"/>
          <p14:tracePt t="30729" x="8696325" y="6251575"/>
          <p14:tracePt t="30730" x="8707438" y="6245225"/>
          <p14:tracePt t="30731" x="8712200" y="6245225"/>
          <p14:tracePt t="30733" x="8718550" y="6238875"/>
          <p14:tracePt t="30733" x="8723313" y="6234113"/>
          <p14:tracePt t="30735" x="8734425" y="6227763"/>
          <p14:tracePt t="30736" x="8745538" y="6227763"/>
          <p14:tracePt t="30739" x="8758238" y="6223000"/>
          <p14:tracePt t="30740" x="8763000" y="6216650"/>
          <p14:tracePt t="30742" x="8774113" y="6211888"/>
          <p14:tracePt t="30742" x="8785225" y="6205538"/>
          <p14:tracePt t="30744" x="8796338" y="6200775"/>
          <p14:tracePt t="30746" x="8802688" y="6194425"/>
          <p14:tracePt t="30748" x="8813800" y="6189663"/>
          <p14:tracePt t="30749" x="8824913" y="6183313"/>
          <p14:tracePt t="30750" x="8824913" y="6178550"/>
          <p14:tracePt t="30751" x="8836025" y="6172200"/>
          <p14:tracePt t="30752" x="8842375" y="6165850"/>
          <p14:tracePt t="30754" x="8853488" y="6161088"/>
          <p14:tracePt t="30755" x="8864600" y="6154738"/>
          <p14:tracePt t="30755" x="8869363" y="6143625"/>
          <p14:tracePt t="30758" x="8886825" y="6138863"/>
          <p14:tracePt t="30759" x="8893175" y="6127750"/>
          <p14:tracePt t="30760" x="8897938" y="6127750"/>
          <p14:tracePt t="30762" x="8915400" y="6116638"/>
          <p14:tracePt t="30763" x="8920163" y="6105525"/>
          <p14:tracePt t="30764" x="8931275" y="6099175"/>
          <p14:tracePt t="30765" x="8931275" y="6092825"/>
          <p14:tracePt t="30766" x="8942388" y="6092825"/>
          <p14:tracePt t="30767" x="8948738" y="6081713"/>
          <p14:tracePt t="30768" x="8959850" y="6070600"/>
          <p14:tracePt t="30769" x="8966200" y="6065838"/>
          <p14:tracePt t="30769" x="8970963" y="6065838"/>
          <p14:tracePt t="30770" x="8982075" y="6054725"/>
          <p14:tracePt t="30771" x="8988425" y="6048375"/>
          <p14:tracePt t="30772" x="8993188" y="6043613"/>
          <p14:tracePt t="30773" x="9004300" y="6030913"/>
          <p14:tracePt t="30775" x="9010650" y="6026150"/>
          <p14:tracePt t="30775" x="9021763" y="6019800"/>
          <p14:tracePt t="30776" x="9021763" y="6015038"/>
          <p14:tracePt t="30777" x="9028113" y="6008688"/>
          <p14:tracePt t="30778" x="9039225" y="5997575"/>
          <p14:tracePt t="30779" x="9043988" y="5992813"/>
          <p14:tracePt t="30780" x="9061450" y="5981700"/>
          <p14:tracePt t="30782" x="9066213" y="5970588"/>
          <p14:tracePt t="30783" x="9072563" y="5970588"/>
          <p14:tracePt t="30783" x="9083675" y="5957888"/>
          <p14:tracePt t="30785" x="9083675" y="5953125"/>
          <p14:tracePt t="30785" x="9088438" y="5946775"/>
          <p14:tracePt t="30786" x="9105900" y="5930900"/>
          <p14:tracePt t="30787" x="9112250" y="5919788"/>
          <p14:tracePt t="30789" x="9123363" y="5913438"/>
          <p14:tracePt t="30789" x="9123363" y="5908675"/>
          <p14:tracePt t="30790" x="9134475" y="5902325"/>
          <p14:tracePt t="30792" x="9139238" y="5891213"/>
          <p14:tracePt t="30792" x="9145588" y="5880100"/>
          <p14:tracePt t="30793" x="9156700" y="5873750"/>
          <p14:tracePt t="30796" x="9174163" y="5851525"/>
          <p14:tracePt t="30797" x="9178925" y="5840413"/>
          <p14:tracePt t="30797" x="9190038" y="5829300"/>
          <p14:tracePt t="30799" x="9196388" y="5818188"/>
          <p14:tracePt t="30800" x="9207500" y="5811838"/>
          <p14:tracePt t="30801" x="9218613" y="5795963"/>
          <p14:tracePt t="30802" x="9223375" y="5789613"/>
          <p14:tracePt t="30802" x="9229725" y="5778500"/>
          <p14:tracePt t="30804" x="9240838" y="5767388"/>
          <p14:tracePt t="30805" x="9247188" y="5756275"/>
          <p14:tracePt t="30806" x="9251950" y="5749925"/>
          <p14:tracePt t="30807" x="9269413" y="5722938"/>
          <p14:tracePt t="30808" x="9274175" y="5716588"/>
          <p14:tracePt t="30810" x="9291638" y="5694363"/>
          <p14:tracePt t="30811" x="9302750" y="5683250"/>
          <p14:tracePt t="30812" x="9309100" y="5672138"/>
          <p14:tracePt t="30813" x="9313863" y="5661025"/>
          <p14:tracePt t="30814" x="9324975" y="5643563"/>
          <p14:tracePt t="30814" x="9336088" y="5632450"/>
          <p14:tracePt t="30816" x="9342438" y="5621338"/>
          <p14:tracePt t="30817" x="9347200" y="5610225"/>
          <p14:tracePt t="30817" x="9358313" y="5599113"/>
          <p14:tracePt t="30818" x="9364663" y="5588000"/>
          <p14:tracePt t="30819" x="9375775" y="5570538"/>
          <p14:tracePt t="30821" x="9382125" y="5559425"/>
          <p14:tracePt t="30822" x="9393238" y="5541963"/>
          <p14:tracePt t="30823" x="9398000" y="5530850"/>
          <p14:tracePt t="30824" x="9409113" y="5514975"/>
          <p14:tracePt t="30825" x="9409113" y="5508625"/>
          <p14:tracePt t="30826" x="9420225" y="5492750"/>
          <p14:tracePt t="30827" x="9426575" y="5480050"/>
          <p14:tracePt t="30828" x="9431338" y="5468938"/>
          <p14:tracePt t="30828" x="9448800" y="5453063"/>
          <p14:tracePt t="30831" x="9459913" y="5424488"/>
          <p14:tracePt t="30831" x="9466263" y="5413375"/>
          <p14:tracePt t="30832" x="9477375" y="5395913"/>
          <p14:tracePt t="30834" x="9482138" y="5380038"/>
          <p14:tracePt t="30835" x="9493250" y="5362575"/>
          <p14:tracePt t="30835" x="9499600" y="5351463"/>
          <p14:tracePt t="30837" x="9504363" y="5340350"/>
          <p14:tracePt t="30838" x="9517063" y="5322888"/>
          <p14:tracePt t="30839" x="9521825" y="5307013"/>
          <p14:tracePt t="30840" x="9528175" y="5295900"/>
          <p14:tracePt t="30841" x="9539288" y="5284788"/>
          <p14:tracePt t="30842" x="9544050" y="5260975"/>
          <p14:tracePt t="30843" x="9555163" y="5245100"/>
          <p14:tracePt t="30846" x="9572625" y="5210175"/>
          <p14:tracePt t="30847" x="9578975" y="5194300"/>
          <p14:tracePt t="30848" x="9594850" y="5172075"/>
          <p14:tracePt t="30849" x="9601200" y="5154613"/>
          <p14:tracePt t="30850" x="9605963" y="5143500"/>
          <p14:tracePt t="30852" x="9617075" y="5114925"/>
          <p14:tracePt t="30852" x="9628188" y="5092700"/>
          <p14:tracePt t="30854" x="9634538" y="5081588"/>
          <p14:tracePt t="30855" x="9645650" y="5064125"/>
          <p14:tracePt t="30856" x="9652000" y="5053013"/>
          <p14:tracePt t="30857" x="9652000" y="5041900"/>
          <p14:tracePt t="30858" x="9667875" y="5019675"/>
          <p14:tracePt t="30859" x="9674225" y="5008563"/>
          <p14:tracePt t="30860" x="9678988" y="4991100"/>
          <p14:tracePt t="30861" x="9690100" y="4975225"/>
          <p14:tracePt t="30862" x="9696450" y="4964113"/>
          <p14:tracePt t="30863" x="9701213" y="4941888"/>
          <p14:tracePt t="30864" x="9713913" y="4929188"/>
          <p14:tracePt t="30866" x="9725025" y="4895850"/>
          <p14:tracePt t="30867" x="9729788" y="4884738"/>
          <p14:tracePt t="30867" x="9736138" y="4873625"/>
          <p14:tracePt t="30869" x="9747250" y="4851400"/>
          <p14:tracePt t="30869" x="9752013" y="4840288"/>
          <p14:tracePt t="30870" x="9758363" y="4818063"/>
          <p14:tracePt t="30872" x="9763125" y="4806950"/>
          <p14:tracePt t="30872" x="9769475" y="4794250"/>
          <p14:tracePt t="30874" x="9774238" y="4783138"/>
          <p14:tracePt t="30874" x="9780588" y="4760913"/>
          <p14:tracePt t="30875" x="9791700" y="4745038"/>
          <p14:tracePt t="30876" x="9798050" y="4733925"/>
          <p14:tracePt t="30877" x="9802813" y="4710113"/>
          <p14:tracePt t="30879" x="9809163" y="4699000"/>
          <p14:tracePt t="30880" x="9813925" y="4687888"/>
          <p14:tracePt t="30881" x="9820275" y="4676775"/>
          <p14:tracePt t="30882" x="9825038" y="4654550"/>
          <p14:tracePt t="30883" x="9831388" y="4648200"/>
          <p14:tracePt t="30884" x="9836150" y="4632325"/>
          <p14:tracePt t="30885" x="9836150" y="4614863"/>
          <p14:tracePt t="30886" x="9842500" y="4598988"/>
          <p14:tracePt t="30886" x="9853613" y="4586288"/>
          <p14:tracePt t="30887" x="9853613" y="4570413"/>
          <p14:tracePt t="30888" x="9859963" y="4559300"/>
          <p14:tracePt t="30889" x="9859963" y="4548188"/>
          <p14:tracePt t="30890" x="9864725" y="4530725"/>
          <p14:tracePt t="30891" x="9875838" y="4502150"/>
          <p14:tracePt t="30893" x="9875838" y="4491038"/>
          <p14:tracePt t="30893" x="9875838" y="4479925"/>
          <p14:tracePt t="30895" x="9886950" y="4464050"/>
          <p14:tracePt t="30896" x="9886950" y="4457700"/>
          <p14:tracePt t="30897" x="9893300" y="4440238"/>
          <p14:tracePt t="30898" x="9893300" y="4424363"/>
          <p14:tracePt t="30899" x="9898063" y="4406900"/>
          <p14:tracePt t="30900" x="9898063" y="4391025"/>
          <p14:tracePt t="30900" x="9904413" y="4384675"/>
          <p14:tracePt t="30901" x="9909175" y="4367213"/>
          <p14:tracePt t="30903" x="9909175" y="4351338"/>
          <p14:tracePt t="30916" x="9932988" y="4170363"/>
          <p14:tracePt t="30917" x="9932988" y="4159250"/>
          <p14:tracePt t="30918" x="9932988" y="4143375"/>
          <p14:tracePt t="30919" x="9937750" y="4125913"/>
          <p14:tracePt t="30920" x="9937750" y="4121150"/>
          <p14:tracePt t="30921" x="9937750" y="4108450"/>
          <p14:tracePt t="30921" x="9937750" y="4092575"/>
          <p14:tracePt t="30922" x="9937750" y="4075113"/>
          <p14:tracePt t="30923" x="9937750" y="4064000"/>
          <p14:tracePt t="30925" x="9937750" y="4041775"/>
          <p14:tracePt t="30925" x="9937750" y="4035425"/>
          <p14:tracePt t="30928" x="9937750" y="4008438"/>
          <p14:tracePt t="30929" x="9937750" y="3990975"/>
          <p14:tracePt t="30929" x="9937750" y="3979863"/>
          <p14:tracePt t="30931" x="9937750" y="3968750"/>
          <p14:tracePt t="30931" x="9937750" y="3951288"/>
          <p14:tracePt t="30932" x="9937750" y="3940175"/>
          <p14:tracePt t="30934" x="9937750" y="3935413"/>
          <p14:tracePt t="30934" x="9937750" y="3917950"/>
          <p14:tracePt t="30935" x="9937750" y="3913188"/>
          <p14:tracePt t="30936" x="9937750" y="3900488"/>
          <p14:tracePt t="30937" x="9932988" y="3884613"/>
          <p14:tracePt t="30938" x="9932988" y="3873500"/>
          <p14:tracePt t="30939" x="9932988" y="3856038"/>
          <p14:tracePt t="30941" x="9932988" y="3844925"/>
          <p14:tracePt t="30942" x="9932988" y="3827463"/>
          <p14:tracePt t="30942" x="9926638" y="3805238"/>
          <p14:tracePt t="30943" x="9926638" y="3800475"/>
          <p14:tracePt t="30945" x="9921875" y="3783013"/>
          <p14:tracePt t="30945" x="9921875" y="3778250"/>
          <p14:tracePt t="30946" x="9915525" y="3760788"/>
          <p14:tracePt t="30949" x="9915525" y="3738563"/>
          <p14:tracePt t="30950" x="9915525" y="3727450"/>
          <p14:tracePt t="30951" x="9909175" y="3709988"/>
          <p14:tracePt t="30952" x="9904413" y="3698875"/>
          <p14:tracePt t="30952" x="9904413" y="3687763"/>
          <p14:tracePt t="30953" x="9898063" y="3670300"/>
          <p14:tracePt t="30955" x="9898063" y="3654425"/>
          <p14:tracePt t="30956" x="9898063" y="3648075"/>
          <p14:tracePt t="30957" x="9893300" y="3636963"/>
          <p14:tracePt t="30958" x="9886950" y="3619500"/>
          <p14:tracePt t="30959" x="9886950" y="3614738"/>
          <p14:tracePt t="30960" x="9882188" y="3597275"/>
          <p14:tracePt t="30961" x="9882188" y="3586163"/>
          <p14:tracePt t="30963" x="9871075" y="3563938"/>
          <p14:tracePt t="30964" x="9871075" y="3552825"/>
          <p14:tracePt t="30965" x="9871075" y="3541713"/>
          <p14:tracePt t="30966" x="9864725" y="3530600"/>
          <p14:tracePt t="30967" x="9859963" y="3519488"/>
          <p14:tracePt t="30968" x="9853613" y="3502025"/>
          <p14:tracePt t="30969" x="9853613" y="3495675"/>
          <p14:tracePt t="30969" x="9847263" y="3484563"/>
          <p14:tracePt t="30970" x="9847263" y="3473450"/>
          <p14:tracePt t="30971" x="9842500" y="3457575"/>
          <p14:tracePt t="30972" x="9842500" y="3451225"/>
          <p14:tracePt t="30973" x="9831388" y="3435350"/>
          <p14:tracePt t="30974" x="9831388" y="3417888"/>
          <p14:tracePt t="30976" x="9825038" y="3411538"/>
          <p14:tracePt t="30977" x="9825038" y="3400425"/>
          <p14:tracePt t="30978" x="9820275" y="3395663"/>
          <p14:tracePt t="30978" x="9813925" y="3384550"/>
          <p14:tracePt t="30979" x="9813925" y="3373438"/>
          <p14:tracePt t="30980" x="9809163" y="3362325"/>
          <p14:tracePt t="30981" x="9802813" y="3349625"/>
          <p14:tracePt t="30983" x="9798050" y="3338513"/>
          <p14:tracePt t="30983" x="9798050" y="3327400"/>
          <p14:tracePt t="30986" x="9786938" y="3316288"/>
          <p14:tracePt t="30986" x="9786938" y="3300413"/>
          <p14:tracePt t="30987" x="9780588" y="3287713"/>
          <p14:tracePt t="30988" x="9774238" y="3276600"/>
          <p14:tracePt t="30990" x="9774238" y="3271838"/>
          <p14:tracePt t="30990" x="9769475" y="3265488"/>
          <p14:tracePt t="30991" x="9763125" y="3254375"/>
          <p14:tracePt t="30992" x="9763125" y="3243263"/>
          <p14:tracePt t="30993" x="9758363" y="3232150"/>
          <p14:tracePt t="30994" x="9752013" y="3221038"/>
          <p14:tracePt t="30997" x="9747250" y="3209925"/>
          <p14:tracePt t="30998" x="9740900" y="3198813"/>
          <p14:tracePt t="30999" x="9736138" y="3181350"/>
          <p14:tracePt t="31001" x="9729788" y="3176588"/>
          <p14:tracePt t="31002" x="9729788" y="3159125"/>
          <p14:tracePt t="31002" x="9718675" y="3148013"/>
          <p14:tracePt t="31004" x="9713913" y="3141663"/>
          <p14:tracePt t="31004" x="9713913" y="3130550"/>
          <p14:tracePt t="31006" x="9707563" y="3125788"/>
          <p14:tracePt t="31007" x="9701213" y="3119438"/>
          <p14:tracePt t="31008" x="9701213" y="3108325"/>
          <p14:tracePt t="31009" x="9690100" y="3092450"/>
          <p14:tracePt t="31010" x="9685338" y="3086100"/>
          <p14:tracePt t="31012" x="9678988" y="3068638"/>
          <p14:tracePt t="31013" x="9674225" y="3063875"/>
          <p14:tracePt t="31014" x="9674225" y="3057525"/>
          <p14:tracePt t="31015" x="9663113" y="3041650"/>
          <p14:tracePt t="31016" x="9663113" y="3035300"/>
          <p14:tracePt t="31017" x="9656763" y="3030538"/>
          <p14:tracePt t="31018" x="9652000" y="3024188"/>
          <p14:tracePt t="31019" x="9652000" y="3019425"/>
          <p14:tracePt t="31020" x="9639300" y="3006725"/>
          <p14:tracePt t="31020" x="9639300" y="3001963"/>
          <p14:tracePt t="31021" x="9634538" y="2990850"/>
          <p14:tracePt t="31022" x="9628188" y="2984500"/>
          <p14:tracePt t="31023" x="9623425" y="2973388"/>
          <p14:tracePt t="31025" x="9617075" y="2973388"/>
          <p14:tracePt t="31025" x="9612313" y="2962275"/>
          <p14:tracePt t="31026" x="9605963" y="2951163"/>
          <p14:tracePt t="31027" x="9601200" y="2944813"/>
          <p14:tracePt t="31028" x="9601200" y="2940050"/>
          <p14:tracePt t="31029" x="9594850" y="2928938"/>
          <p14:tracePt t="31031" x="9583738" y="2922588"/>
          <p14:tracePt t="31032" x="9583738" y="2911475"/>
          <p14:tracePt t="31033" x="9578975" y="2911475"/>
          <p14:tracePt t="31034" x="9572625" y="2906713"/>
          <p14:tracePt t="31035" x="9561513" y="2889250"/>
          <p14:tracePt t="31035" x="9555163" y="2884488"/>
          <p14:tracePt t="31038" x="9550400" y="2871788"/>
          <p14:tracePt t="31039" x="9539288" y="2867025"/>
          <p14:tracePt t="31039" x="9532938" y="2855913"/>
          <p14:tracePt t="31042" x="9521825" y="2844800"/>
          <p14:tracePt t="31043" x="9517063" y="2833688"/>
          <p14:tracePt t="31043" x="9510713" y="2827338"/>
          <p14:tracePt t="31046" x="9499600" y="2816225"/>
          <p14:tracePt t="31047" x="9488488" y="2805113"/>
          <p14:tracePt t="31049" x="9482138" y="2798763"/>
          <p14:tracePt t="31049" x="9477375" y="2794000"/>
          <p14:tracePt t="31051" x="9466263" y="2782888"/>
          <p14:tracePt t="31052" x="9459913" y="2776538"/>
          <p14:tracePt t="31053" x="9455150" y="2771775"/>
          <p14:tracePt t="31054" x="9448800" y="2765425"/>
          <p14:tracePt t="31055" x="9444038" y="2760663"/>
          <p14:tracePt t="31056" x="9431338" y="2749550"/>
          <p14:tracePt t="31057" x="9420225" y="2736850"/>
          <p14:tracePt t="31060" x="9404350" y="2725738"/>
          <p14:tracePt t="31062" x="9398000" y="2714625"/>
          <p14:tracePt t="31062" x="9386888" y="2714625"/>
          <p14:tracePt t="31063" x="9382125" y="2703513"/>
          <p14:tracePt t="31064" x="9375775" y="2703513"/>
          <p14:tracePt t="31066" x="9364663" y="2692400"/>
          <p14:tracePt t="31067" x="9353550" y="2681288"/>
          <p14:tracePt t="31068" x="9347200" y="2681288"/>
          <p14:tracePt t="31069" x="9342438" y="2676525"/>
          <p14:tracePt t="31071" x="9331325" y="2670175"/>
          <p14:tracePt t="31073" x="9324975" y="2663825"/>
          <p14:tracePt t="31073" x="9313863" y="2659063"/>
          <p14:tracePt t="31075" x="9302750" y="2647950"/>
          <p14:tracePt t="31075" x="9296400" y="2647950"/>
          <p14:tracePt t="31077" x="9285288" y="2641600"/>
          <p14:tracePt t="31077" x="9280525" y="2636838"/>
          <p14:tracePt t="31078" x="9274175" y="2630488"/>
          <p14:tracePt t="31081" x="9263063" y="2625725"/>
          <p14:tracePt t="31082" x="9258300" y="2619375"/>
          <p14:tracePt t="31083" x="9247188" y="2614613"/>
          <p14:tracePt t="31084" x="9240838" y="2614613"/>
          <p14:tracePt t="31085" x="9229725" y="2608263"/>
          <p14:tracePt t="31087" x="9207500" y="2597150"/>
          <p14:tracePt t="31088" x="9201150" y="2597150"/>
          <p14:tracePt t="31088" x="9196388" y="2590800"/>
          <p14:tracePt t="31090" x="9185275" y="2586038"/>
          <p14:tracePt t="31091" x="9178925" y="2586038"/>
          <p14:tracePt t="31092" x="9174163" y="2586038"/>
          <p14:tracePt t="31093" x="9163050" y="2579688"/>
          <p14:tracePt t="31095" x="9150350" y="2574925"/>
          <p14:tracePt t="31096" x="9139238" y="2574925"/>
          <p14:tracePt t="31097" x="9128125" y="2563813"/>
          <p14:tracePt t="31098" x="9117013" y="2563813"/>
          <p14:tracePt t="31099" x="9112250" y="2563813"/>
          <p14:tracePt t="31100" x="9105900" y="2563813"/>
          <p14:tracePt t="31101" x="9101138" y="2557463"/>
          <p14:tracePt t="31102" x="9088438" y="2557463"/>
          <p14:tracePt t="31103" x="9072563" y="2552700"/>
          <p14:tracePt t="31105" x="9066213" y="2552700"/>
          <p14:tracePt t="31106" x="9055100" y="2546350"/>
          <p14:tracePt t="31107" x="9039225" y="2546350"/>
          <p14:tracePt t="31107" x="9032875" y="2541588"/>
          <p14:tracePt t="31110" x="9021763" y="2541588"/>
          <p14:tracePt t="31110" x="9010650" y="2541588"/>
          <p14:tracePt t="31111" x="9004300" y="2541588"/>
          <p14:tracePt t="31112" x="8993188" y="2541588"/>
          <p14:tracePt t="31113" x="8988425" y="2535238"/>
          <p14:tracePt t="31115" x="8982075" y="2535238"/>
          <p14:tracePt t="31116" x="8966200" y="2535238"/>
          <p14:tracePt t="31117" x="8959850" y="2535238"/>
          <p14:tracePt t="31118" x="8948738" y="2528888"/>
          <p14:tracePt t="31118" x="8942388" y="2528888"/>
          <p14:tracePt t="31119" x="8937625" y="2528888"/>
          <p14:tracePt t="31121" x="8926513" y="2528888"/>
          <p14:tracePt t="31122" x="8915400" y="2528888"/>
          <p14:tracePt t="31122" x="8909050" y="2528888"/>
          <p14:tracePt t="31123" x="8904288" y="2528888"/>
          <p14:tracePt t="31124" x="8886825" y="2528888"/>
          <p14:tracePt t="31125" x="8880475" y="2528888"/>
          <p14:tracePt t="31127" x="8869363" y="2528888"/>
          <p14:tracePt t="31128" x="8864600" y="2528888"/>
          <p14:tracePt t="31129" x="8858250" y="2528888"/>
          <p14:tracePt t="31130" x="8847138" y="2528888"/>
          <p14:tracePt t="31130" x="8842375" y="2528888"/>
          <p14:tracePt t="31131" x="8824913" y="2528888"/>
          <p14:tracePt t="31132" x="8820150" y="2528888"/>
          <p14:tracePt t="31134" x="8813800" y="2528888"/>
          <p14:tracePt t="31135" x="8796338" y="2528888"/>
          <p14:tracePt t="31136" x="8791575" y="2528888"/>
          <p14:tracePt t="31137" x="8780463" y="2528888"/>
          <p14:tracePt t="31138" x="8774113" y="2528888"/>
          <p14:tracePt t="31139" x="8763000" y="2535238"/>
          <p14:tracePt t="31139" x="8758238" y="2535238"/>
          <p14:tracePt t="31140" x="8745538" y="2535238"/>
          <p14:tracePt t="31142" x="8734425" y="2535238"/>
          <p14:tracePt t="31143" x="8723313" y="2541588"/>
          <p14:tracePt t="31145" x="8712200" y="2541588"/>
          <p14:tracePt t="31146" x="8696325" y="2546350"/>
          <p14:tracePt t="31147" x="8689975" y="2552700"/>
          <p14:tracePt t="31148" x="8678863" y="2552700"/>
          <p14:tracePt t="31149" x="8672513" y="2552700"/>
          <p14:tracePt t="31150" x="8656638" y="2557463"/>
          <p14:tracePt t="31151" x="8650288" y="2557463"/>
          <p14:tracePt t="31152" x="8639175" y="2563813"/>
          <p14:tracePt t="31153" x="8634413" y="2563813"/>
          <p14:tracePt t="31154" x="8628063" y="2563813"/>
          <p14:tracePt t="31155" x="8605838" y="2568575"/>
          <p14:tracePt t="31156" x="8599488" y="2574925"/>
          <p14:tracePt t="31158" x="8577263" y="2574925"/>
          <p14:tracePt t="31159" x="8572500" y="2579688"/>
          <p14:tracePt t="31160" x="8566150" y="2586038"/>
          <p14:tracePt t="31160" x="8555038" y="2586038"/>
          <p14:tracePt t="31161" x="8537575" y="2590800"/>
          <p14:tracePt t="31163" x="8526463" y="2597150"/>
          <p14:tracePt t="31164" x="8510588" y="2601913"/>
          <p14:tracePt t="31166" x="8504238" y="2601913"/>
          <p14:tracePt t="31167" x="8493125" y="2608263"/>
          <p14:tracePt t="31167" x="8488363" y="2614613"/>
          <p14:tracePt t="31168" x="8470900" y="2619375"/>
          <p14:tracePt t="31170" x="8459788" y="2625725"/>
          <p14:tracePt t="31171" x="8453438" y="2630488"/>
          <p14:tracePt t="31171" x="8442325" y="2630488"/>
          <p14:tracePt t="31172" x="8437563" y="2636838"/>
          <p14:tracePt t="31174" x="8426450" y="2641600"/>
          <p14:tracePt t="31175" x="8415338" y="2641600"/>
          <p14:tracePt t="31176" x="8402638" y="2652713"/>
          <p14:tracePt t="31178" x="8386763" y="2659063"/>
          <p14:tracePt t="31179" x="8386763" y="2663825"/>
          <p14:tracePt t="31180" x="8375650" y="2663825"/>
          <p14:tracePt t="31181" x="8358188" y="2676525"/>
          <p14:tracePt t="31182" x="8353425" y="2681288"/>
          <p14:tracePt t="31182" x="8342313" y="2687638"/>
          <p14:tracePt t="31184" x="8329613" y="2698750"/>
          <p14:tracePt t="31185" x="8324850" y="2698750"/>
          <p14:tracePt t="31186" x="8318500" y="2703513"/>
          <p14:tracePt t="31187" x="8307388" y="2709863"/>
          <p14:tracePt t="31188" x="8302625" y="2720975"/>
          <p14:tracePt t="31189" x="8291513" y="2720975"/>
          <p14:tracePt t="31189" x="8280400" y="2732088"/>
          <p14:tracePt t="31191" x="8269288" y="2736850"/>
          <p14:tracePt t="31192" x="8262938" y="2743200"/>
          <p14:tracePt t="31193" x="8251825" y="2749550"/>
          <p14:tracePt t="31194" x="8251825" y="2754313"/>
          <p14:tracePt t="31195" x="8245475" y="2760663"/>
          <p14:tracePt t="31195" x="8234363" y="2765425"/>
          <p14:tracePt t="31197" x="8223250" y="2776538"/>
          <p14:tracePt t="31199" x="8207375" y="2794000"/>
          <p14:tracePt t="31200" x="8201025" y="2798763"/>
          <p14:tracePt t="31201" x="8189913" y="2809875"/>
          <p14:tracePt t="31203" x="8178800" y="2816225"/>
          <p14:tracePt t="31204" x="8167688" y="2833688"/>
          <p14:tracePt t="31205" x="8161338" y="2838450"/>
          <p14:tracePt t="31206" x="8150225" y="2849563"/>
          <p14:tracePt t="31207" x="8145463" y="2855913"/>
          <p14:tracePt t="31208" x="8134350" y="2860675"/>
          <p14:tracePt t="31208" x="8128000" y="2878138"/>
          <p14:tracePt t="31210" x="8116888" y="2884488"/>
          <p14:tracePt t="31210" x="8110538" y="2895600"/>
          <p14:tracePt t="31213" x="8099425" y="2906713"/>
          <p14:tracePt t="31214" x="8094663" y="2911475"/>
          <p14:tracePt t="31214" x="8083550" y="2928938"/>
          <p14:tracePt t="31216" x="8077200" y="2933700"/>
          <p14:tracePt t="31217" x="8066088" y="2944813"/>
          <p14:tracePt t="31217" x="8061325" y="2957513"/>
          <p14:tracePt t="31218" x="8048625" y="2968625"/>
          <p14:tracePt t="31219" x="8043863" y="2973388"/>
          <p14:tracePt t="31220" x="8032750" y="2990850"/>
          <p14:tracePt t="31221" x="8026400" y="2995613"/>
          <p14:tracePt t="31222" x="8021638" y="3006725"/>
          <p14:tracePt t="31223" x="8015288" y="3024188"/>
          <p14:tracePt t="31224" x="8004175" y="3024188"/>
          <p14:tracePt t="31227" x="7993063" y="3052763"/>
          <p14:tracePt t="31227" x="7986713" y="3063875"/>
          <p14:tracePt t="31229" x="7975600" y="3068638"/>
          <p14:tracePt t="31230" x="7975600" y="3086100"/>
          <p14:tracePt t="31230" x="7964488" y="3097213"/>
          <p14:tracePt t="31232" x="7959725" y="3103563"/>
          <p14:tracePt t="31233" x="7948613" y="3119438"/>
          <p14:tracePt t="31234" x="7942263" y="3136900"/>
          <p14:tracePt t="31235" x="7937500" y="3148013"/>
          <p14:tracePt t="31236" x="7926388" y="3159125"/>
          <p14:tracePt t="31237" x="7920038" y="3170238"/>
          <p14:tracePt t="31238" x="7913688" y="3181350"/>
          <p14:tracePt t="31239" x="7908925" y="3192463"/>
          <p14:tracePt t="31240" x="7902575" y="3203575"/>
          <p14:tracePt t="31241" x="7891463" y="3214688"/>
          <p14:tracePt t="31242" x="7891463" y="3232150"/>
          <p14:tracePt t="31243" x="7880350" y="3238500"/>
          <p14:tracePt t="31244" x="7875588" y="3260725"/>
          <p14:tracePt t="31245" x="7864475" y="3276600"/>
          <p14:tracePt t="31245" x="7858125" y="3287713"/>
          <p14:tracePt t="31247" x="7853363" y="3305175"/>
          <p14:tracePt t="31248" x="7840663" y="3316288"/>
          <p14:tracePt t="31249" x="7840663" y="3327400"/>
          <p14:tracePt t="31249" x="7835900" y="3344863"/>
          <p14:tracePt t="31251" x="7824788" y="3355975"/>
          <p14:tracePt t="31251" x="7818438" y="3378200"/>
          <p14:tracePt t="31252" x="7813675" y="3389313"/>
          <p14:tracePt t="31254" x="7802563" y="3400425"/>
          <p14:tracePt t="31254" x="7802563" y="3417888"/>
          <p14:tracePt t="31255" x="7791450" y="3435350"/>
          <p14:tracePt t="31256" x="7785100" y="3446463"/>
          <p14:tracePt t="31257" x="7785100" y="3457575"/>
          <p14:tracePt t="31258" x="7773988" y="3479800"/>
          <p14:tracePt t="31259" x="7767638" y="3495675"/>
          <p14:tracePt t="31261" x="7762875" y="3513138"/>
          <p14:tracePt t="31261" x="7756525" y="3524250"/>
          <p14:tracePt t="31262" x="7751763" y="3535363"/>
          <p14:tracePt t="31264" x="7745413" y="3557588"/>
          <p14:tracePt t="31265" x="7740650" y="3570288"/>
          <p14:tracePt t="31266" x="7729538" y="3592513"/>
          <p14:tracePt t="31267" x="7729538" y="3603625"/>
          <p14:tracePt t="31268" x="7723188" y="3614738"/>
          <p14:tracePt t="31269" x="7712075" y="3636963"/>
          <p14:tracePt t="31269" x="7705725" y="3648075"/>
          <p14:tracePt t="31271" x="7705725" y="3676650"/>
          <p14:tracePt t="31271" x="7700963" y="3681413"/>
          <p14:tracePt t="31272" x="7694613" y="3698875"/>
          <p14:tracePt t="31273" x="7683500" y="3727450"/>
          <p14:tracePt t="31275" x="7683500" y="3743325"/>
          <p14:tracePt t="31276" x="7678738" y="3754438"/>
          <p14:tracePt t="31277" x="7672388" y="3765550"/>
          <p14:tracePt t="31278" x="7667625" y="3783013"/>
          <p14:tracePt t="31279" x="7667625" y="3800475"/>
          <p14:tracePt t="31280" x="7656513" y="3827463"/>
          <p14:tracePt t="31281" x="7650163" y="3838575"/>
          <p14:tracePt t="31283" x="7639050" y="3873500"/>
          <p14:tracePt t="31284" x="7639050" y="3884613"/>
          <p14:tracePt t="31285" x="7632700" y="3906838"/>
          <p14:tracePt t="31286" x="7627938" y="3924300"/>
          <p14:tracePt t="31287" x="7621588" y="3940175"/>
          <p14:tracePt t="31289" x="7621588" y="3968750"/>
          <p14:tracePt t="31290" x="7616825" y="3997325"/>
          <p14:tracePt t="31291" x="7610475" y="4013200"/>
          <p14:tracePt t="31292" x="7605713" y="4019550"/>
          <p14:tracePt t="31293" x="7605713" y="4035425"/>
          <p14:tracePt t="31294" x="7605713" y="4052888"/>
          <p14:tracePt t="31298" x="7588250" y="4121150"/>
          <p14:tracePt t="31299" x="7588250" y="4137025"/>
          <p14:tracePt t="31300" x="7583488" y="4159250"/>
          <p14:tracePt t="31301" x="7583488" y="4176713"/>
          <p14:tracePt t="31302" x="7583488" y="4194175"/>
          <p14:tracePt t="31303" x="7583488" y="4210050"/>
          <p14:tracePt t="31304" x="7583488" y="4227513"/>
          <p14:tracePt t="31305" x="7583488" y="4243388"/>
          <p14:tracePt t="31306" x="7577138" y="4260850"/>
          <p14:tracePt t="31307" x="7577138" y="4278313"/>
          <p14:tracePt t="31308" x="7577138" y="4289425"/>
          <p14:tracePt t="31310" x="7577138" y="4322763"/>
          <p14:tracePt t="31311" x="7577138" y="4333875"/>
          <p14:tracePt t="31312" x="7577138" y="4351338"/>
          <p14:tracePt t="31313" x="7577138" y="4373563"/>
          <p14:tracePt t="31314" x="7577138" y="4391025"/>
          <p14:tracePt t="31314" x="7577138" y="4395788"/>
          <p14:tracePt t="31316" x="7577138" y="4418013"/>
          <p14:tracePt t="31317" x="7577138" y="4429125"/>
          <p14:tracePt t="31318" x="7577138" y="4440238"/>
          <p14:tracePt t="31319" x="7577138" y="4457700"/>
          <p14:tracePt t="31320" x="7577138" y="4479925"/>
          <p14:tracePt t="31321" x="7577138" y="4497388"/>
          <p14:tracePt t="31322" x="7577138" y="4508500"/>
          <p14:tracePt t="31323" x="7577138" y="4530725"/>
          <p14:tracePt t="31324" x="7577138" y="4548188"/>
          <p14:tracePt t="31325" x="7583488" y="4559300"/>
          <p14:tracePt t="31325" x="7583488" y="4575175"/>
          <p14:tracePt t="31326" x="7588250" y="4586288"/>
          <p14:tracePt t="31328" x="7594600" y="4603750"/>
          <p14:tracePt t="31329" x="7594600" y="4621213"/>
          <p14:tracePt t="31331" x="7599363" y="4648200"/>
          <p14:tracePt t="31332" x="7599363" y="4659313"/>
          <p14:tracePt t="31333" x="7605713" y="4676775"/>
          <p14:tracePt t="31334" x="7616825" y="4699000"/>
          <p14:tracePt t="31334" x="7621588" y="4716463"/>
          <p14:tracePt t="31335" x="7621588" y="4727575"/>
          <p14:tracePt t="31337" x="7627938" y="4745038"/>
          <p14:tracePt t="31338" x="7632700" y="4760913"/>
          <p14:tracePt t="31339" x="7639050" y="4767263"/>
          <p14:tracePt t="31340" x="7639050" y="4783138"/>
          <p14:tracePt t="31341" x="7643813" y="4800600"/>
          <p14:tracePt t="31342" x="7656513" y="4822825"/>
          <p14:tracePt t="31343" x="7661275" y="4833938"/>
          <p14:tracePt t="31345" x="7667625" y="4862513"/>
          <p14:tracePt t="31346" x="7672388" y="4879975"/>
          <p14:tracePt t="31347" x="7678738" y="4891088"/>
          <p14:tracePt t="31348" x="7683500" y="4902200"/>
          <p14:tracePt t="31349" x="7689850" y="4913313"/>
          <p14:tracePt t="31350" x="7700963" y="4935538"/>
          <p14:tracePt t="31351" x="7705725" y="4953000"/>
          <p14:tracePt t="31352" x="7712075" y="4968875"/>
          <p14:tracePt t="31352" x="7718425" y="4975225"/>
          <p14:tracePt t="31353" x="7729538" y="4986338"/>
          <p14:tracePt t="31354" x="7729538" y="5002213"/>
          <p14:tracePt t="31355" x="7740650" y="5014913"/>
          <p14:tracePt t="31356" x="7751763" y="5037138"/>
          <p14:tracePt t="31357" x="7756525" y="5048250"/>
          <p14:tracePt t="31359" x="7762875" y="5059363"/>
          <p14:tracePt t="31360" x="7773988" y="5076825"/>
          <p14:tracePt t="31361" x="7785100" y="5087938"/>
          <p14:tracePt t="31362" x="7785100" y="5099050"/>
          <p14:tracePt t="31363" x="7796213" y="5114925"/>
          <p14:tracePt t="31364" x="7802563" y="5121275"/>
          <p14:tracePt t="31366" x="7818438" y="5154613"/>
          <p14:tracePt t="31367" x="7829550" y="5165725"/>
          <p14:tracePt t="31367" x="7835900" y="5176838"/>
          <p14:tracePt t="31369" x="7847013" y="5183188"/>
          <p14:tracePt t="31370" x="7853363" y="5199063"/>
          <p14:tracePt t="31372" x="7875588" y="5227638"/>
          <p14:tracePt t="31373" x="7886700" y="5238750"/>
          <p14:tracePt t="31374" x="7891463" y="5249863"/>
          <p14:tracePt t="31374" x="7902575" y="5260975"/>
          <p14:tracePt t="31376" x="7908925" y="5272088"/>
          <p14:tracePt t="31377" x="7920038" y="5284788"/>
          <p14:tracePt t="31378" x="7926388" y="5295900"/>
          <p14:tracePt t="31380" x="7942263" y="5318125"/>
          <p14:tracePt t="31381" x="7953375" y="5322888"/>
          <p14:tracePt t="31382" x="7964488" y="5334000"/>
          <p14:tracePt t="31384" x="7993063" y="5362575"/>
          <p14:tracePt t="31386" x="8010525" y="5384800"/>
          <p14:tracePt t="31387" x="8021638" y="5391150"/>
          <p14:tracePt t="31388" x="8026400" y="5402263"/>
          <p14:tracePt t="31389" x="8043863" y="5413375"/>
          <p14:tracePt t="31390" x="8054975" y="5424488"/>
          <p14:tracePt t="31391" x="8054975" y="5430838"/>
          <p14:tracePt t="31392" x="8066088" y="5441950"/>
          <p14:tracePt t="31394" x="8088313" y="5457825"/>
          <p14:tracePt t="31395" x="8099425" y="5468938"/>
          <p14:tracePt t="31396" x="8110538" y="5475288"/>
          <p14:tracePt t="31397" x="8121650" y="5486400"/>
          <p14:tracePt t="31399" x="8145463" y="5508625"/>
          <p14:tracePt t="31400" x="8156575" y="5519738"/>
          <p14:tracePt t="31401" x="8167688" y="5526088"/>
          <p14:tracePt t="31402" x="8178800" y="5537200"/>
          <p14:tracePt t="31403" x="8189913" y="5541963"/>
          <p14:tracePt t="31404" x="8201025" y="5553075"/>
          <p14:tracePt t="31405" x="8212138" y="5559425"/>
          <p14:tracePt t="31406" x="8229600" y="5565775"/>
          <p14:tracePt t="31407" x="8234363" y="5576888"/>
          <p14:tracePt t="31408" x="8245475" y="5581650"/>
          <p14:tracePt t="31409" x="8256588" y="5588000"/>
          <p14:tracePt t="31410" x="8269288" y="5599113"/>
          <p14:tracePt t="31411" x="8274050" y="5603875"/>
          <p14:tracePt t="31412" x="8291513" y="5610225"/>
          <p14:tracePt t="31413" x="8302625" y="5614988"/>
          <p14:tracePt t="31415" x="8318500" y="5627688"/>
          <p14:tracePt t="31416" x="8335963" y="5638800"/>
          <p14:tracePt t="31417" x="8353425" y="5643563"/>
          <p14:tracePt t="31418" x="8358188" y="5649913"/>
          <p14:tracePt t="31419" x="8375650" y="5661025"/>
          <p14:tracePt t="31420" x="8380413" y="5661025"/>
          <p14:tracePt t="31421" x="8402638" y="5672138"/>
          <p14:tracePt t="31422" x="8420100" y="5683250"/>
          <p14:tracePt t="31423" x="8431213" y="5688013"/>
          <p14:tracePt t="31425" x="8448675" y="5694363"/>
          <p14:tracePt t="31425" x="8459788" y="5700713"/>
          <p14:tracePt t="31428" x="8477250" y="5711825"/>
          <p14:tracePt t="31429" x="8493125" y="5716588"/>
          <p14:tracePt t="31430" x="8504238" y="5722938"/>
          <p14:tracePt t="31431" x="8515350" y="5727700"/>
          <p14:tracePt t="31432" x="8526463" y="5734050"/>
          <p14:tracePt t="31433" x="8537575" y="5734050"/>
          <p14:tracePt t="31434" x="8555038" y="5738813"/>
          <p14:tracePt t="31434" x="8561388" y="5745163"/>
          <p14:tracePt t="31436" x="8577263" y="5749925"/>
          <p14:tracePt t="31436" x="8583613" y="5749925"/>
          <p14:tracePt t="31438" x="8594725" y="5756275"/>
          <p14:tracePt t="31438" x="8612188" y="5762625"/>
          <p14:tracePt t="31439" x="8616950" y="5762625"/>
          <p14:tracePt t="31441" x="8634413" y="5767388"/>
          <p14:tracePt t="31442" x="8645525" y="5773738"/>
          <p14:tracePt t="31442" x="8661400" y="5778500"/>
          <p14:tracePt t="31443" x="8667750" y="5778500"/>
          <p14:tracePt t="31444" x="8685213" y="5784850"/>
          <p14:tracePt t="31446" x="8689975" y="5784850"/>
          <p14:tracePt t="31447" x="8701088" y="5789613"/>
          <p14:tracePt t="31449" x="8723313" y="5789613"/>
          <p14:tracePt t="31450" x="8734425" y="5795963"/>
          <p14:tracePt t="31451" x="8745538" y="5800725"/>
          <p14:tracePt t="31452" x="8758238" y="5800725"/>
          <p14:tracePt t="31453" x="8769350" y="5807075"/>
          <p14:tracePt t="31454" x="8785225" y="5807075"/>
          <p14:tracePt t="31455" x="8796338" y="5807075"/>
          <p14:tracePt t="31456" x="8802688" y="5807075"/>
          <p14:tracePt t="31457" x="8807450" y="5811838"/>
          <p14:tracePt t="31458" x="8824913" y="5811838"/>
          <p14:tracePt t="31459" x="8836025" y="5818188"/>
          <p14:tracePt t="31460" x="8847138" y="5818188"/>
          <p14:tracePt t="31461" x="8858250" y="5818188"/>
          <p14:tracePt t="31464" x="8897938" y="5818188"/>
          <p14:tracePt t="31465" x="8904288" y="5818188"/>
          <p14:tracePt t="31466" x="8915400" y="5822950"/>
          <p14:tracePt t="31467" x="8920163" y="5822950"/>
          <p14:tracePt t="31468" x="8931275" y="5822950"/>
          <p14:tracePt t="31469" x="8942388" y="5822950"/>
          <p14:tracePt t="31470" x="8953500" y="5829300"/>
          <p14:tracePt t="31471" x="8959850" y="5829300"/>
          <p14:tracePt t="31471" x="8970963" y="5829300"/>
          <p14:tracePt t="31472" x="8977313" y="5829300"/>
          <p14:tracePt t="31473" x="8988425" y="5829300"/>
          <p14:tracePt t="31475" x="8999538" y="5829300"/>
          <p14:tracePt t="31476" x="9021763" y="5829300"/>
          <p14:tracePt t="31478" x="9028113" y="5829300"/>
          <p14:tracePt t="31478" x="9039225" y="5829300"/>
          <p14:tracePt t="31479" x="9050338" y="5829300"/>
          <p14:tracePt t="31480" x="9055100" y="5829300"/>
          <p14:tracePt t="31482" x="9066213" y="5829300"/>
          <p14:tracePt t="31482" x="9072563" y="5829300"/>
          <p14:tracePt t="31483" x="9083675" y="5829300"/>
          <p14:tracePt t="31484" x="9094788" y="5829300"/>
          <p14:tracePt t="31485" x="9105900" y="5829300"/>
          <p14:tracePt t="31487" x="9117013" y="5829300"/>
          <p14:tracePt t="31488" x="9128125" y="5829300"/>
          <p14:tracePt t="31489" x="9139238" y="5829300"/>
          <p14:tracePt t="31490" x="9145588" y="5829300"/>
          <p14:tracePt t="31491" x="9156700" y="5829300"/>
          <p14:tracePt t="31492" x="9163050" y="5829300"/>
          <p14:tracePt t="31493" x="9167813" y="5829300"/>
          <p14:tracePt t="31494" x="9178925" y="5829300"/>
          <p14:tracePt t="31495" x="9185275" y="5829300"/>
          <p14:tracePt t="31497" x="9190038" y="5829300"/>
          <p14:tracePt t="31498" x="9201150" y="5822950"/>
          <p14:tracePt t="31498" x="9207500" y="5822950"/>
          <p14:tracePt t="31500" x="9218613" y="5822950"/>
          <p14:tracePt t="31502" x="9229725" y="5822950"/>
          <p14:tracePt t="31504" x="9247188" y="5818188"/>
          <p14:tracePt t="31506" x="9251950" y="5818188"/>
          <p14:tracePt t="31507" x="9269413" y="5811838"/>
          <p14:tracePt t="31508" x="9274175" y="5811838"/>
          <p14:tracePt t="31509" x="9280525" y="5811838"/>
          <p14:tracePt t="31510" x="9285288" y="5807075"/>
          <p14:tracePt t="31511" x="9296400" y="5807075"/>
          <p14:tracePt t="31512" x="9302750" y="5807075"/>
          <p14:tracePt t="31513" x="9309100" y="5807075"/>
          <p14:tracePt t="31514" x="9320213" y="5800725"/>
          <p14:tracePt t="31515" x="9320213" y="5795963"/>
          <p14:tracePt t="31516" x="9324975" y="5795963"/>
          <p14:tracePt t="31518" x="9336088" y="5795963"/>
          <p14:tracePt t="31519" x="9342438" y="5789613"/>
          <p14:tracePt t="31520" x="9347200" y="5784850"/>
          <p14:tracePt t="31521" x="9353550" y="5784850"/>
          <p14:tracePt t="31524" x="9358313" y="5778500"/>
          <p14:tracePt t="31525" x="9371013" y="5778500"/>
          <p14:tracePt t="31525" x="9375775" y="5773738"/>
          <p14:tracePt t="31526" x="9382125" y="5773738"/>
          <p14:tracePt t="31527" x="9382125" y="5767388"/>
          <p14:tracePt t="31528" x="9386888" y="5767388"/>
          <p14:tracePt t="31529" x="9393238" y="5762625"/>
          <p14:tracePt t="31531" x="9398000" y="5762625"/>
          <p14:tracePt t="31532" x="9398000" y="5756275"/>
          <p14:tracePt t="31533" x="9404350" y="5756275"/>
          <p14:tracePt t="31534" x="9404350" y="5749925"/>
          <p14:tracePt t="31535" x="9415463" y="5745163"/>
          <p14:tracePt t="31537" x="9420225" y="5738813"/>
          <p14:tracePt t="31539" x="9426575" y="5734050"/>
          <p14:tracePt t="31540" x="9431338" y="5734050"/>
          <p14:tracePt t="31541" x="9431338" y="5727700"/>
          <p14:tracePt t="31542" x="9437688" y="5727700"/>
          <p14:tracePt t="31543" x="9444038" y="5716588"/>
          <p14:tracePt t="31544" x="9448800" y="5716588"/>
          <p14:tracePt t="31545" x="9448800" y="5711825"/>
          <p14:tracePt t="31547" x="9455150" y="5705475"/>
          <p14:tracePt t="31548" x="9459913" y="5700713"/>
          <p14:tracePt t="31549" x="9459913" y="5694363"/>
          <p14:tracePt t="31550" x="9466263" y="5688013"/>
          <p14:tracePt t="31551" x="9466263" y="5683250"/>
          <p14:tracePt t="31552" x="9471025" y="5683250"/>
          <p14:tracePt t="31553" x="9471025" y="5676900"/>
          <p14:tracePt t="31554" x="9477375" y="5665788"/>
          <p14:tracePt t="31556" x="9482138" y="5661025"/>
          <p14:tracePt t="31558" x="9482138" y="5649913"/>
          <p14:tracePt t="31561" x="9488488" y="5638800"/>
          <p14:tracePt t="31562" x="9493250" y="5632450"/>
          <p14:tracePt t="31563" x="9499600" y="5621338"/>
          <p14:tracePt t="31564" x="9499600" y="5614988"/>
          <p14:tracePt t="31565" x="9499600" y="5610225"/>
          <p14:tracePt t="31566" x="9499600" y="5603875"/>
          <p14:tracePt t="31567" x="9504363" y="5603875"/>
          <p14:tracePt t="31568" x="9504363" y="5592763"/>
          <p14:tracePt t="31568" x="9504363" y="5588000"/>
          <p14:tracePt t="31569" x="9510713" y="5581650"/>
          <p14:tracePt t="31571" x="9510713" y="5576888"/>
          <p14:tracePt t="31572" x="9517063" y="5565775"/>
          <p14:tracePt t="31574" x="9517063" y="5553075"/>
          <p14:tracePt t="31575" x="9517063" y="5541963"/>
          <p14:tracePt t="31576" x="9521825" y="5537200"/>
          <p14:tracePt t="31576" x="9521825" y="5530850"/>
          <p14:tracePt t="31578" x="9528175" y="5526088"/>
          <p14:tracePt t="31579" x="9528175" y="5514975"/>
          <p14:tracePt t="31581" x="9528175" y="5503863"/>
          <p14:tracePt t="31582" x="9532938" y="5486400"/>
          <p14:tracePt t="31583" x="9539288" y="5475288"/>
          <p14:tracePt t="31585" x="9544050" y="5464175"/>
          <p14:tracePt t="31586" x="9544050" y="5453063"/>
          <p14:tracePt t="31587" x="9544050" y="5441950"/>
          <p14:tracePt t="31588" x="9544050" y="5435600"/>
          <p14:tracePt t="31588" x="9550400" y="5430838"/>
          <p14:tracePt t="31590" x="9555163" y="5419725"/>
          <p14:tracePt t="31590" x="9555163" y="5413375"/>
          <p14:tracePt t="31592" x="9555163" y="5395913"/>
          <p14:tracePt t="31593" x="9561513" y="5384800"/>
          <p14:tracePt t="31595" x="9561513" y="5368925"/>
          <p14:tracePt t="31596" x="9566275" y="5357813"/>
          <p14:tracePt t="31597" x="9572625" y="5351463"/>
          <p14:tracePt t="31598" x="9572625" y="5334000"/>
          <p14:tracePt t="31600" x="9578975" y="5322888"/>
          <p14:tracePt t="31601" x="9583738" y="5311775"/>
          <p14:tracePt t="31602" x="9583738" y="5300663"/>
          <p14:tracePt t="31603" x="9583738" y="5284788"/>
          <p14:tracePt t="31604" x="9583738" y="5278438"/>
          <p14:tracePt t="31605" x="9590088" y="5272088"/>
          <p14:tracePt t="31606" x="9594850" y="5256213"/>
          <p14:tracePt t="31607" x="9601200" y="5245100"/>
          <p14:tracePt t="31608" x="9601200" y="5238750"/>
          <p14:tracePt t="31609" x="9601200" y="5233988"/>
          <p14:tracePt t="31610" x="9605963" y="5216525"/>
          <p14:tracePt t="31611" x="9605963" y="5199063"/>
          <p14:tracePt t="31612" x="9612313" y="5194300"/>
          <p14:tracePt t="31613" x="9612313" y="5183188"/>
          <p14:tracePt t="31614" x="9612313" y="5172075"/>
          <p14:tracePt t="31616" x="9623425" y="5137150"/>
          <p14:tracePt t="31617" x="9628188" y="5132388"/>
          <p14:tracePt t="31618" x="9628188" y="5121275"/>
          <p14:tracePt t="31619" x="9628188" y="5110163"/>
          <p14:tracePt t="31620" x="9634538" y="5092700"/>
          <p14:tracePt t="31621" x="9639300" y="5081588"/>
          <p14:tracePt t="31623" x="9639300" y="5064125"/>
          <p14:tracePt t="31623" x="9639300" y="5053013"/>
          <p14:tracePt t="31624" x="9645650" y="5037138"/>
          <p14:tracePt t="31626" x="9652000" y="5026025"/>
          <p14:tracePt t="31626" x="9656763" y="5008563"/>
          <p14:tracePt t="31627" x="9656763" y="4997450"/>
          <p14:tracePt t="31629" x="9656763" y="4986338"/>
          <p14:tracePt t="31630" x="9663113" y="4975225"/>
          <p14:tracePt t="31631" x="9667875" y="4957763"/>
          <p14:tracePt t="31631" x="9674225" y="4946650"/>
          <p14:tracePt t="31632" x="9674225" y="4929188"/>
          <p14:tracePt t="31634" x="9674225" y="4918075"/>
          <p14:tracePt t="31635" x="9678988" y="4906963"/>
          <p14:tracePt t="31636" x="9685338" y="4895850"/>
          <p14:tracePt t="31637" x="9685338" y="4879975"/>
          <p14:tracePt t="31637" x="9690100" y="4862513"/>
          <p14:tracePt t="31638" x="9690100" y="4851400"/>
          <p14:tracePt t="31640" x="9696450" y="4840288"/>
          <p14:tracePt t="31640" x="9696450" y="4829175"/>
          <p14:tracePt t="31641" x="9701213" y="4811713"/>
          <p14:tracePt t="31643" x="9707563" y="4800600"/>
          <p14:tracePt t="31644" x="9707563" y="4789488"/>
          <p14:tracePt t="31645" x="9707563" y="4772025"/>
          <p14:tracePt t="31645" x="9713913" y="4760913"/>
          <p14:tracePt t="31646" x="9713913" y="4745038"/>
          <p14:tracePt t="31647" x="9718675" y="4733925"/>
          <p14:tracePt t="31648" x="9718675" y="4721225"/>
          <p14:tracePt t="31650" x="9718675" y="4710113"/>
          <p14:tracePt t="31651" x="9725025" y="4694238"/>
          <p14:tracePt t="31652" x="9729788" y="4665663"/>
          <p14:tracePt t="31653" x="9736138" y="4654550"/>
          <p14:tracePt t="31653" x="9736138" y="4643438"/>
          <p14:tracePt t="31654" x="9740900" y="4625975"/>
          <p14:tracePt t="31656" x="9740900" y="4610100"/>
          <p14:tracePt t="31657" x="9740900" y="4598988"/>
          <p14:tracePt t="31658" x="9747250" y="4581525"/>
          <p14:tracePt t="31659" x="9747250" y="4570413"/>
          <p14:tracePt t="31660" x="9752013" y="4552950"/>
          <p14:tracePt t="31661" x="9752013" y="4541838"/>
          <p14:tracePt t="31662" x="9758363" y="4519613"/>
          <p14:tracePt t="31663" x="9758363" y="4508500"/>
          <p14:tracePt t="31665" x="9763125" y="4475163"/>
          <p14:tracePt t="31666" x="9763125" y="4464050"/>
          <p14:tracePt t="31667" x="9769475" y="4446588"/>
          <p14:tracePt t="31668" x="9769475" y="4429125"/>
          <p14:tracePt t="31669" x="9774238" y="4418013"/>
          <p14:tracePt t="31670" x="9774238" y="4395788"/>
          <p14:tracePt t="31671" x="9774238" y="4378325"/>
          <p14:tracePt t="31671" x="9774238" y="4367213"/>
          <p14:tracePt t="31672" x="9780588" y="4351338"/>
          <p14:tracePt t="31673" x="9780588" y="4340225"/>
          <p14:tracePt t="31674" x="9786938" y="4322763"/>
          <p14:tracePt t="31675" x="9786938" y="4311650"/>
          <p14:tracePt t="31676" x="9791700" y="4294188"/>
          <p14:tracePt t="31678" x="9791700" y="4267200"/>
          <p14:tracePt t="31679" x="9791700" y="4256088"/>
          <p14:tracePt t="31680" x="9791700" y="4238625"/>
          <p14:tracePt t="31680" x="9791700" y="4221163"/>
          <p14:tracePt t="31682" x="9798050" y="4210050"/>
          <p14:tracePt t="31683" x="9798050" y="4198938"/>
          <p14:tracePt t="31684" x="9798050" y="4187825"/>
          <p14:tracePt t="31684" x="9802813" y="4170363"/>
          <p14:tracePt t="31685" x="9802813" y="4143375"/>
          <p14:tracePt t="31686" x="9802813" y="4132263"/>
          <p14:tracePt t="31688" x="9809163" y="4114800"/>
          <p14:tracePt t="31689" x="9809163" y="4097338"/>
          <p14:tracePt t="31690" x="9809163" y="4086225"/>
          <p14:tracePt t="31691" x="9809163" y="4070350"/>
          <p14:tracePt t="31692" x="9809163" y="4059238"/>
          <p14:tracePt t="31693" x="9809163" y="4048125"/>
          <p14:tracePt t="31694" x="9809163" y="4035425"/>
          <p14:tracePt t="31695" x="9809163" y="4008438"/>
          <p14:tracePt t="31696" x="9813925" y="3990975"/>
          <p14:tracePt t="31697" x="9813925" y="3979863"/>
          <p14:tracePt t="31699" x="9813925" y="3946525"/>
          <p14:tracePt t="31700" x="9813925" y="3935413"/>
          <p14:tracePt t="31700" x="9813925" y="3917950"/>
          <p14:tracePt t="31702" x="9813925" y="3906838"/>
          <p14:tracePt t="31703" x="9813925" y="3895725"/>
          <p14:tracePt t="31704" x="9813925" y="3884613"/>
          <p14:tracePt t="31705" x="9813925" y="3867150"/>
          <p14:tracePt t="31705" x="9813925" y="3856038"/>
          <p14:tracePt t="31706" x="9813925" y="3838575"/>
          <p14:tracePt t="31708" x="9813925" y="3811588"/>
          <p14:tracePt t="31709" x="9813925" y="3800475"/>
          <p14:tracePt t="31710" x="9813925" y="3789363"/>
          <p14:tracePt t="31711" x="9813925" y="3778250"/>
          <p14:tracePt t="31713" x="9813925" y="3749675"/>
          <p14:tracePt t="31714" x="9813925" y="3738563"/>
          <p14:tracePt t="31715" x="9813925" y="3727450"/>
          <p14:tracePt t="31716" x="9813925" y="3709988"/>
          <p14:tracePt t="31717" x="9813925" y="3692525"/>
          <p14:tracePt t="31718" x="9813925" y="3681413"/>
          <p14:tracePt t="31719" x="9813925" y="3665538"/>
          <p14:tracePt t="31720" x="9813925" y="3654425"/>
          <p14:tracePt t="31721" x="9813925" y="3643313"/>
          <p14:tracePt t="31722" x="9813925" y="3630613"/>
          <p14:tracePt t="31723" x="9813925" y="3614738"/>
          <p14:tracePt t="31724" x="9813925" y="3603625"/>
          <p14:tracePt t="31724" x="9809163" y="3586163"/>
          <p14:tracePt t="31727" x="9802813" y="3557588"/>
          <p14:tracePt t="31727" x="9798050" y="3546475"/>
          <p14:tracePt t="31728" x="9798050" y="3541713"/>
          <p14:tracePt t="31729" x="9798050" y="3535363"/>
          <p14:tracePt t="31730" x="9798050" y="3519488"/>
          <p14:tracePt t="31732" x="9791700" y="3502025"/>
          <p14:tracePt t="31732" x="9791700" y="3490913"/>
          <p14:tracePt t="31733" x="9786938" y="3479800"/>
          <p14:tracePt t="31734" x="9780588" y="3468688"/>
          <p14:tracePt t="31735" x="9780588" y="3457575"/>
          <p14:tracePt t="31736" x="9780588" y="3440113"/>
          <p14:tracePt t="31737" x="9774238" y="3422650"/>
          <p14:tracePt t="31738" x="9769475" y="3417888"/>
          <p14:tracePt t="31739" x="9763125" y="3406775"/>
          <p14:tracePt t="31740" x="9763125" y="3395663"/>
          <p14:tracePt t="31741" x="9758363" y="3378200"/>
          <p14:tracePt t="31743" x="9752013" y="3367088"/>
          <p14:tracePt t="31743" x="9752013" y="3355975"/>
          <p14:tracePt t="31744" x="9747250" y="3349625"/>
          <p14:tracePt t="31745" x="9740900" y="3338513"/>
          <p14:tracePt t="31748" x="9736138" y="3316288"/>
          <p14:tracePt t="31749" x="9725025" y="3305175"/>
          <p14:tracePt t="31749" x="9725025" y="3294063"/>
          <p14:tracePt t="31750" x="9718675" y="3276600"/>
          <p14:tracePt t="31751" x="9713913" y="3265488"/>
          <p14:tracePt t="31752" x="9713913" y="3260725"/>
          <p14:tracePt t="31754" x="9701213" y="3249613"/>
          <p14:tracePt t="31755" x="9696450" y="3232150"/>
          <p14:tracePt t="31756" x="9690100" y="3227388"/>
          <p14:tracePt t="31757" x="9685338" y="3221038"/>
          <p14:tracePt t="31758" x="9685338" y="3209925"/>
          <p14:tracePt t="31759" x="9674225" y="3198813"/>
          <p14:tracePt t="31760" x="9667875" y="3187700"/>
          <p14:tracePt t="31761" x="9652000" y="3165475"/>
          <p14:tracePt t="31763" x="9645650" y="3152775"/>
          <p14:tracePt t="31763" x="9639300" y="3148013"/>
          <p14:tracePt t="31765" x="9634538" y="3136900"/>
          <p14:tracePt t="31765" x="9628188" y="3125788"/>
          <p14:tracePt t="31768" x="9612313" y="3108325"/>
          <p14:tracePt t="31768" x="9612313" y="3103563"/>
          <p14:tracePt t="31769" x="9605963" y="3097213"/>
          <p14:tracePt t="31770" x="9594850" y="3086100"/>
          <p14:tracePt t="31771" x="9590088" y="3068638"/>
          <p14:tracePt t="31772" x="9578975" y="3063875"/>
          <p14:tracePt t="31773" x="9572625" y="3057525"/>
          <p14:tracePt t="31775" x="9566275" y="3046413"/>
          <p14:tracePt t="31775" x="9555163" y="3035300"/>
          <p14:tracePt t="31776" x="9544050" y="3024188"/>
          <p14:tracePt t="31778" x="9532938" y="3019425"/>
          <p14:tracePt t="31779" x="9521825" y="3001963"/>
          <p14:tracePt t="31782" x="9510713" y="2990850"/>
          <p14:tracePt t="31782" x="9504363" y="2979738"/>
          <p14:tracePt t="31783" x="9493250" y="2979738"/>
          <p14:tracePt t="31785" x="9488488" y="2968625"/>
          <p14:tracePt t="31786" x="9477375" y="2962275"/>
          <p14:tracePt t="31787" x="9466263" y="2951163"/>
          <p14:tracePt t="31789" x="9455150" y="2940050"/>
          <p14:tracePt t="31789" x="9444038" y="2933700"/>
          <p14:tracePt t="31790" x="9437688" y="2928938"/>
          <p14:tracePt t="31792" x="9431338" y="2922588"/>
          <p14:tracePt t="31792" x="9415463" y="2911475"/>
          <p14:tracePt t="31795" x="9409113" y="2900363"/>
          <p14:tracePt t="31796" x="9393238" y="2900363"/>
          <p14:tracePt t="31797" x="9386888" y="2889250"/>
          <p14:tracePt t="31798" x="9382125" y="2889250"/>
          <p14:tracePt t="31799" x="9364663" y="2878138"/>
          <p14:tracePt t="31801" x="9353550" y="2871788"/>
          <p14:tracePt t="31802" x="9342438" y="2860675"/>
          <p14:tracePt t="31803" x="9336088" y="2860675"/>
          <p14:tracePt t="31804" x="9324975" y="2855913"/>
          <p14:tracePt t="31805" x="9313863" y="2849563"/>
          <p14:tracePt t="31806" x="9309100" y="2849563"/>
          <p14:tracePt t="31807" x="9302750" y="2838450"/>
          <p14:tracePt t="31808" x="9291638" y="2838450"/>
          <p14:tracePt t="31811" x="9263063" y="2822575"/>
          <p14:tracePt t="31812" x="9258300" y="2822575"/>
          <p14:tracePt t="31813" x="9240838" y="2816225"/>
          <p14:tracePt t="31814" x="9236075" y="2809875"/>
          <p14:tracePt t="31815" x="9229725" y="2809875"/>
          <p14:tracePt t="31815" x="9218613" y="2805113"/>
          <p14:tracePt t="31817" x="9207500" y="2798763"/>
          <p14:tracePt t="31817" x="9196388" y="2798763"/>
          <p14:tracePt t="31818" x="9190038" y="2798763"/>
          <p14:tracePt t="31819" x="9174163" y="2787650"/>
          <p14:tracePt t="31820" x="9167813" y="2787650"/>
          <p14:tracePt t="31822" x="9156700" y="2782888"/>
          <p14:tracePt t="31823" x="9145588" y="2782888"/>
          <p14:tracePt t="31824" x="9139238" y="2776538"/>
          <p14:tracePt t="31825" x="9128125" y="2776538"/>
          <p14:tracePt t="31826" x="9112250" y="2771775"/>
          <p14:tracePt t="31827" x="9105900" y="2765425"/>
          <p14:tracePt t="31827" x="9094788" y="2765425"/>
          <p14:tracePt t="31828" x="9088438" y="2765425"/>
          <p14:tracePt t="31831" x="9066213" y="2760663"/>
          <p14:tracePt t="31832" x="9050338" y="2754313"/>
          <p14:tracePt t="31833" x="9043988" y="2754313"/>
          <p14:tracePt t="31834" x="9032875" y="2754313"/>
          <p14:tracePt t="31834" x="9015413" y="2749550"/>
          <p14:tracePt t="31835" x="9004300" y="2749550"/>
          <p14:tracePt t="31837" x="8999538" y="2743200"/>
          <p14:tracePt t="31837" x="8988425" y="2743200"/>
          <p14:tracePt t="31839" x="8977313" y="2736850"/>
          <p14:tracePt t="31840" x="8959850" y="2736850"/>
          <p14:tracePt t="31842" x="8942388" y="2736850"/>
          <p14:tracePt t="31843" x="8931275" y="2736850"/>
          <p14:tracePt t="31846" x="8893175" y="2732088"/>
          <p14:tracePt t="31847" x="8880475" y="2732088"/>
          <p14:tracePt t="31849" x="8847138" y="2725738"/>
          <p14:tracePt t="31850" x="8836025" y="2725738"/>
          <p14:tracePt t="31851" x="8820150" y="2725738"/>
          <p14:tracePt t="31852" x="8813800" y="2725738"/>
          <p14:tracePt t="31853" x="8796338" y="2720975"/>
          <p14:tracePt t="31853" x="8791575" y="2720975"/>
          <p14:tracePt t="31855" x="8774113" y="2720975"/>
          <p14:tracePt t="31856" x="8763000" y="2720975"/>
          <p14:tracePt t="31857" x="8751888" y="2720975"/>
          <p14:tracePt t="31858" x="8734425" y="2720975"/>
          <p14:tracePt t="31858" x="8718550" y="2720975"/>
          <p14:tracePt t="31860" x="8712200" y="2720975"/>
          <p14:tracePt t="31861" x="8696325" y="2720975"/>
          <p14:tracePt t="31862" x="8689975" y="2720975"/>
          <p14:tracePt t="31863" x="8667750" y="2720975"/>
          <p14:tracePt t="31864" x="8661400" y="2720975"/>
          <p14:tracePt t="31867" x="8616950" y="2720975"/>
          <p14:tracePt t="31868" x="8599488" y="2720975"/>
          <p14:tracePt t="31869" x="8594725" y="2720975"/>
          <p14:tracePt t="31870" x="8577263" y="2720975"/>
          <p14:tracePt t="31871" x="8572500" y="2720975"/>
          <p14:tracePt t="31871" x="8555038" y="2720975"/>
          <p14:tracePt t="31872" x="8543925" y="2720975"/>
          <p14:tracePt t="31873" x="8526463" y="2720975"/>
          <p14:tracePt t="31875" x="8515350" y="2720975"/>
          <p14:tracePt t="31875" x="8504238" y="2720975"/>
          <p14:tracePt t="31876" x="8493125" y="2720975"/>
          <p14:tracePt t="31877" x="8482013" y="2720975"/>
          <p14:tracePt t="31879" x="8470900" y="2720975"/>
          <p14:tracePt t="31880" x="8453438" y="2720975"/>
          <p14:tracePt t="31880" x="8442325" y="2720975"/>
          <p14:tracePt t="31881" x="8437563" y="2720975"/>
          <p14:tracePt t="31882" x="8420100" y="2720975"/>
          <p14:tracePt t="31884" x="8408988" y="2725738"/>
          <p14:tracePt t="31885" x="8402638" y="2725738"/>
          <p14:tracePt t="31885" x="8386763" y="2732088"/>
          <p14:tracePt t="31886" x="8380413" y="2732088"/>
          <p14:tracePt t="31887" x="8369300" y="2732088"/>
          <p14:tracePt t="31889" x="8358188" y="2732088"/>
          <p14:tracePt t="31889" x="8347075" y="2732088"/>
          <p14:tracePt t="31890" x="8342313" y="2736850"/>
          <p14:tracePt t="31892" x="8335963" y="2736850"/>
          <p14:tracePt t="31894" x="8313738" y="2743200"/>
          <p14:tracePt t="31894" x="8302625" y="2749550"/>
          <p14:tracePt t="31895" x="8291513" y="2749550"/>
          <p14:tracePt t="31897" x="8280400" y="2749550"/>
          <p14:tracePt t="31898" x="8269288" y="2754313"/>
          <p14:tracePt t="31900" x="8256588" y="2760663"/>
          <p14:tracePt t="31901" x="8251825" y="2760663"/>
          <p14:tracePt t="31902" x="8245475" y="2760663"/>
          <p14:tracePt t="31903" x="8240713" y="2765425"/>
          <p14:tracePt t="31916" x="8150225" y="2794000"/>
          <p14:tracePt t="31917" x="8145463" y="2794000"/>
          <p14:tracePt t="31919" x="8139113" y="2798763"/>
          <p14:tracePt t="31920" x="8128000" y="2798763"/>
          <p14:tracePt t="31922" x="8121650" y="2805113"/>
          <p14:tracePt t="31923" x="8110538" y="2805113"/>
          <p14:tracePt t="31924" x="8110538" y="2809875"/>
          <p14:tracePt t="31925" x="8105775" y="2809875"/>
          <p14:tracePt t="31926" x="8099425" y="2816225"/>
          <p14:tracePt t="31928" x="8094663" y="2816225"/>
          <p14:tracePt t="31929" x="8088313" y="2816225"/>
          <p14:tracePt t="31930" x="8083550" y="2822575"/>
          <p14:tracePt t="31932" x="8077200" y="2822575"/>
          <p14:tracePt t="31934" x="8072438" y="2827338"/>
          <p14:tracePt t="31935" x="8066088" y="2833688"/>
          <p14:tracePt t="31937" x="8061325" y="2833688"/>
          <p14:tracePt t="31939" x="8054975" y="2838450"/>
          <p14:tracePt t="31942" x="8048625" y="2838450"/>
          <p14:tracePt t="31945" x="8043863" y="2844800"/>
          <p14:tracePt t="31947" x="8037513" y="2844800"/>
          <p14:tracePt t="31948" x="8037513" y="2849563"/>
          <p14:tracePt t="31952" x="8032750" y="2849563"/>
          <p14:tracePt t="31954" x="8032750" y="2855913"/>
          <p14:tracePt t="31958" x="8026400" y="2855913"/>
          <p14:tracePt t="31964" x="8026400" y="2860675"/>
          <p14:tracePt t="32096" x="8026400" y="2855913"/>
          <p14:tracePt t="32097" x="8021638" y="2855913"/>
          <p14:tracePt t="32101" x="8015288" y="2849563"/>
          <p14:tracePt t="32103" x="8015288" y="2844800"/>
          <p14:tracePt t="32106" x="8010525" y="2844800"/>
          <p14:tracePt t="32108" x="8010525" y="2838450"/>
          <p14:tracePt t="32111" x="8004175" y="2833688"/>
          <p14:tracePt t="32113" x="8004175" y="2827338"/>
          <p14:tracePt t="32116" x="7993063" y="2822575"/>
          <p14:tracePt t="32118" x="7986713" y="2816225"/>
          <p14:tracePt t="32121" x="7981950" y="2809875"/>
          <p14:tracePt t="32124" x="7975600" y="2805113"/>
          <p14:tracePt t="32125" x="7970838" y="2798763"/>
          <p14:tracePt t="32126" x="7964488" y="2798763"/>
          <p14:tracePt t="32127" x="7964488" y="2794000"/>
          <p14:tracePt t="32127" x="7959725" y="2794000"/>
          <p14:tracePt t="32130" x="7953375" y="2782888"/>
          <p14:tracePt t="32131" x="7948613" y="2782888"/>
          <p14:tracePt t="32132" x="7948613" y="2776538"/>
          <p14:tracePt t="32133" x="7937500" y="2771775"/>
          <p14:tracePt t="32135" x="7931150" y="2765425"/>
          <p14:tracePt t="32137" x="7920038" y="2760663"/>
          <p14:tracePt t="32138" x="7913688" y="2754313"/>
          <p14:tracePt t="32139" x="7908925" y="2749550"/>
          <p14:tracePt t="32141" x="7902575" y="2743200"/>
          <p14:tracePt t="32143" x="7891463" y="2736850"/>
          <p14:tracePt t="32144" x="7880350" y="2725738"/>
          <p14:tracePt t="32146" x="7875588" y="2725738"/>
          <p14:tracePt t="32146" x="7864475" y="2714625"/>
          <p14:tracePt t="32147" x="7858125" y="2709863"/>
          <p14:tracePt t="32149" x="7847013" y="2703513"/>
          <p14:tracePt t="32150" x="7840663" y="2703513"/>
          <p14:tracePt t="32151" x="7835900" y="2698750"/>
          <p14:tracePt t="32152" x="7829550" y="2692400"/>
          <p14:tracePt t="32152" x="7818438" y="2681288"/>
          <p14:tracePt t="32153" x="7807325" y="2681288"/>
          <p14:tracePt t="32154" x="7802563" y="2676525"/>
          <p14:tracePt t="32155" x="7802563" y="2670175"/>
          <p14:tracePt t="32156" x="7791450" y="2663825"/>
          <p14:tracePt t="32158" x="7773988" y="2652713"/>
          <p14:tracePt t="32160" x="7756525" y="2647950"/>
          <p14:tracePt t="32160" x="7751763" y="2641600"/>
          <p14:tracePt t="32161" x="7740650" y="2636838"/>
          <p14:tracePt t="32163" x="7734300" y="2630488"/>
          <p14:tracePt t="32164" x="7712075" y="2619375"/>
          <p14:tracePt t="32166" x="7700963" y="2608263"/>
          <p14:tracePt t="32167" x="7689850" y="2601913"/>
          <p14:tracePt t="32168" x="7678738" y="2597150"/>
          <p14:tracePt t="32169" x="7667625" y="2590800"/>
          <p14:tracePt t="32169" x="7656513" y="2579688"/>
          <p14:tracePt t="32171" x="7643813" y="2574925"/>
          <p14:tracePt t="32172" x="7632700" y="2568575"/>
          <p14:tracePt t="32173" x="7621588" y="2557463"/>
          <p14:tracePt t="32174" x="7610475" y="2557463"/>
          <p14:tracePt t="32175" x="7594600" y="2541588"/>
          <p14:tracePt t="32176" x="7577138" y="2535238"/>
          <p14:tracePt t="32177" x="7566025" y="2528888"/>
          <p14:tracePt t="32179" x="7543800" y="2513013"/>
          <p14:tracePt t="32180" x="7532688" y="2506663"/>
          <p14:tracePt t="32181" x="7521575" y="2501900"/>
          <p14:tracePt t="32182" x="7497763" y="2490788"/>
          <p14:tracePt t="32183" x="7486650" y="2484438"/>
          <p14:tracePt t="32184" x="7470775" y="2473325"/>
          <p14:tracePt t="32185" x="7459663" y="2466975"/>
          <p14:tracePt t="32186" x="7448550" y="2462213"/>
          <p14:tracePt t="32187" x="7431088" y="2451100"/>
          <p14:tracePt t="32188" x="7419975" y="2444750"/>
          <p14:tracePt t="32189" x="7391400" y="2433638"/>
          <p14:tracePt t="32190" x="7380288" y="2428875"/>
          <p14:tracePt t="32191" x="7369175" y="2417763"/>
          <p14:tracePt t="32192" x="7351713" y="2411413"/>
          <p14:tracePt t="32192" x="7329488" y="2400300"/>
          <p14:tracePt t="32193" x="7313613" y="2393950"/>
          <p14:tracePt t="32195" x="7302500" y="2389188"/>
          <p14:tracePt t="32196" x="7285038" y="2378075"/>
          <p14:tracePt t="32197" x="7267575" y="2366963"/>
          <p14:tracePt t="32199" x="7234238" y="2349500"/>
          <p14:tracePt t="32200" x="7212013" y="2344738"/>
          <p14:tracePt t="32201" x="7189788" y="2333625"/>
          <p14:tracePt t="32202" x="7172325" y="2320925"/>
          <p14:tracePt t="32202" x="7154863" y="2316163"/>
          <p14:tracePt t="32203" x="7132638" y="2305050"/>
          <p14:tracePt t="32205" x="7110413" y="2293938"/>
          <p14:tracePt t="32205" x="7092950" y="2282825"/>
          <p14:tracePt t="32206" x="7077075" y="2276475"/>
          <p14:tracePt t="32207" x="7059613" y="2271713"/>
          <p14:tracePt t="32208" x="7026275" y="2254250"/>
          <p14:tracePt t="32209" x="7008813" y="2247900"/>
          <p14:tracePt t="32210" x="6997700" y="2236788"/>
          <p14:tracePt t="32213" x="6946900" y="2220913"/>
          <p14:tracePt t="32214" x="6931025" y="2209800"/>
          <p14:tracePt t="32214" x="6902450" y="2198688"/>
          <p14:tracePt t="32216" x="6884988" y="2192338"/>
          <p14:tracePt t="32217" x="6851650" y="2174875"/>
          <p14:tracePt t="32217" x="6835775" y="2170113"/>
          <p14:tracePt t="32219" x="6807200" y="2152650"/>
          <p14:tracePt t="32219" x="6789738" y="2147888"/>
          <p14:tracePt t="32220" x="6756400" y="2130425"/>
          <p14:tracePt t="32221" x="6734175" y="2124075"/>
          <p14:tracePt t="32222" x="6716713" y="2112963"/>
          <p14:tracePt t="32223" x="6683375" y="2101850"/>
          <p14:tracePt t="32224" x="6665913" y="2090738"/>
          <p14:tracePt t="32227" x="6604000" y="2068513"/>
          <p14:tracePt t="32228" x="6588125" y="2063750"/>
          <p14:tracePt t="32229" x="6554788" y="2046288"/>
          <p14:tracePt t="32230" x="6530975" y="2035175"/>
          <p14:tracePt t="32231" x="6497638" y="2024063"/>
          <p14:tracePt t="32232" x="6481763" y="2012950"/>
          <p14:tracePt t="32233" x="6446838" y="2006600"/>
          <p14:tracePt t="32233" x="6413500" y="1990725"/>
          <p14:tracePt t="32234" x="6384925" y="1978025"/>
          <p14:tracePt t="32235" x="6357938" y="1966913"/>
          <p14:tracePt t="32237" x="6323013" y="1951038"/>
          <p14:tracePt t="32238" x="6307138" y="1944688"/>
          <p14:tracePt t="32239" x="6278563" y="1928813"/>
          <p14:tracePt t="32240" x="6245225" y="1916113"/>
          <p14:tracePt t="32241" x="6211888" y="1905000"/>
          <p14:tracePt t="32242" x="6183313" y="1900238"/>
          <p14:tracePt t="32243" x="6149975" y="1882775"/>
          <p14:tracePt t="32244" x="6121400" y="1871663"/>
          <p14:tracePt t="32245" x="6088063" y="1860550"/>
          <p14:tracePt t="32246" x="6042025" y="1843088"/>
          <p14:tracePt t="32248" x="5986463" y="1820863"/>
          <p14:tracePt t="32249" x="5953125" y="1804988"/>
          <p14:tracePt t="32250" x="5918200" y="1793875"/>
          <p14:tracePt t="32251" x="5884863" y="1781175"/>
          <p14:tracePt t="32252" x="5857875" y="1770063"/>
          <p14:tracePt t="32253" x="5811838" y="1754188"/>
          <p14:tracePt t="32253" x="5783263" y="1743075"/>
          <p14:tracePt t="32255" x="5749925" y="1725613"/>
          <p14:tracePt t="32256" x="5716588" y="1714500"/>
          <p14:tracePt t="32256" x="5676900" y="1697038"/>
          <p14:tracePt t="32257" x="5643563" y="1685925"/>
          <p14:tracePt t="32258" x="5610225" y="1681163"/>
          <p14:tracePt t="32259" x="5570538" y="1658938"/>
          <p14:tracePt t="32261" x="5508625" y="1641475"/>
          <p14:tracePt t="32262" x="5457825" y="1619250"/>
          <p14:tracePt t="32264" x="5435600" y="1612900"/>
          <p14:tracePt t="32265" x="5402263" y="1601788"/>
          <p14:tracePt t="32265" x="5356225" y="1585913"/>
          <p14:tracePt t="32266" x="5322888" y="1573213"/>
          <p14:tracePt t="32267" x="5283200" y="1557338"/>
          <p14:tracePt t="32268" x="5249863" y="1546225"/>
          <p14:tracePt t="32269" x="5205413" y="1528763"/>
          <p14:tracePt t="32270" x="5172075" y="1517650"/>
          <p14:tracePt t="32271" x="5132388" y="1500188"/>
          <p14:tracePt t="32272" x="5081588" y="1477963"/>
          <p14:tracePt t="32273" x="5048250" y="1466850"/>
          <p14:tracePt t="32275" x="5008563" y="1455738"/>
          <p14:tracePt t="32275" x="4979988" y="1444625"/>
          <p14:tracePt t="32276" x="4929188" y="1427163"/>
          <p14:tracePt t="32277" x="4895850" y="1422400"/>
          <p14:tracePt t="32278" x="4851400" y="1400175"/>
          <p14:tracePt t="32279" x="4805363" y="1382713"/>
          <p14:tracePt t="32280" x="4778375" y="1371600"/>
          <p14:tracePt t="32282" x="4732338" y="1354138"/>
          <p14:tracePt t="32283" x="4699000" y="1343025"/>
          <p14:tracePt t="32284" x="4654550" y="1327150"/>
          <p14:tracePt t="32285" x="4614863" y="1316038"/>
          <p14:tracePt t="32286" x="4581525" y="1304925"/>
          <p14:tracePt t="32287" x="4530725" y="1287463"/>
          <p14:tracePt t="32288" x="4486275" y="1270000"/>
          <p14:tracePt t="32289" x="4457700" y="1258888"/>
          <p14:tracePt t="32290" x="4413250" y="1243013"/>
          <p14:tracePt t="32291" x="4367213" y="1225550"/>
          <p14:tracePt t="32292" x="4316413" y="1214438"/>
          <p14:tracePt t="32293" x="4294188" y="1203325"/>
          <p14:tracePt t="32294" x="4243388" y="1185863"/>
          <p14:tracePt t="32295" x="4198938" y="1169988"/>
          <p14:tracePt t="32297" x="4081463" y="1123950"/>
          <p14:tracePt t="32299" x="4030663" y="1101725"/>
          <p14:tracePt t="32300" x="3984625" y="1090613"/>
          <p14:tracePt t="32301" x="3951288" y="1073150"/>
          <p14:tracePt t="32302" x="3911600" y="1062038"/>
          <p14:tracePt t="32304" x="3827463" y="1028700"/>
          <p14:tracePt t="32305" x="3776663" y="1011238"/>
          <p14:tracePt t="32306" x="3743325" y="1000125"/>
          <p14:tracePt t="32307" x="3698875" y="984250"/>
          <p14:tracePt t="32308" x="3659188" y="973138"/>
          <p14:tracePt t="32311" x="3541713" y="927100"/>
          <p14:tracePt t="32312" x="3490913" y="911225"/>
          <p14:tracePt t="32313" x="3451225" y="893763"/>
          <p14:tracePt t="32314" x="3406775" y="871538"/>
          <p14:tracePt t="32315" x="3355975" y="860425"/>
          <p14:tracePt t="32316" x="3311525" y="842963"/>
          <p14:tracePt t="32317" x="3271838" y="827088"/>
          <p14:tracePt t="32318" x="3238500" y="814388"/>
          <p14:tracePt t="32319" x="3192463" y="798513"/>
          <p14:tracePt t="32319" x="3152775" y="781050"/>
          <p14:tracePt t="32321" x="3103563" y="765175"/>
          <p14:tracePt t="32321" x="3057525" y="752475"/>
          <p14:tracePt t="32323" x="3017838" y="736600"/>
          <p14:tracePt t="32324" x="2984500" y="719138"/>
          <p14:tracePt t="32325" x="2940050" y="708025"/>
          <p14:tracePt t="32326" x="2895600" y="692150"/>
          <p14:tracePt t="32326" x="2849563" y="674688"/>
          <p14:tracePt t="32328" x="2805113" y="652463"/>
          <p14:tracePt t="32328" x="2754313" y="635000"/>
          <p14:tracePt t="32331" x="2681288" y="606425"/>
          <p14:tracePt t="32332" x="2636838" y="590550"/>
          <p14:tracePt t="32333" x="2597150" y="573088"/>
          <p14:tracePt t="32334" x="2563813" y="561975"/>
          <p14:tracePt t="32335" x="2517775" y="544513"/>
          <p14:tracePt t="32336" x="2473325" y="528638"/>
          <p14:tracePt t="32337" x="2428875" y="511175"/>
          <p14:tracePt t="32338" x="2393950" y="500063"/>
          <p14:tracePt t="32339" x="2349500" y="484188"/>
          <p14:tracePt t="32340" x="2309813" y="466725"/>
          <p14:tracePt t="32341" x="2276475" y="449263"/>
          <p14:tracePt t="32342" x="2236788" y="433388"/>
          <p14:tracePt t="32342" x="2185988" y="415925"/>
          <p14:tracePt t="32345" x="2112963" y="387350"/>
          <p14:tracePt t="32346" x="2068513" y="365125"/>
          <p14:tracePt t="32347" x="2035175" y="354013"/>
          <p14:tracePt t="32348" x="1995488" y="336550"/>
          <p14:tracePt t="32349" x="1962150" y="320675"/>
          <p14:tracePt t="32351" x="1889125" y="292100"/>
          <p14:tracePt t="32352" x="1843088" y="276225"/>
          <p14:tracePt t="32352" x="1816100" y="269875"/>
          <p14:tracePt t="32354" x="1770063" y="241300"/>
          <p14:tracePt t="32355" x="1736725" y="230188"/>
          <p14:tracePt t="32356" x="1697038" y="214313"/>
          <p14:tracePt t="32357" x="1663700" y="196850"/>
          <p14:tracePt t="32358" x="1630363" y="185738"/>
          <p14:tracePt t="32359" x="1590675" y="163513"/>
          <p14:tracePt t="32360" x="1557338" y="152400"/>
          <p14:tracePt t="32361" x="1524000" y="134938"/>
          <p14:tracePt t="32362" x="1484313" y="117475"/>
          <p14:tracePt t="32363" x="1450975" y="101600"/>
          <p14:tracePt t="32364" x="1427163" y="95250"/>
          <p14:tracePt t="32366" x="1349375" y="55563"/>
          <p14:tracePt t="32367" x="1316038" y="39688"/>
          <p14:tracePt t="32368" x="1287463" y="33338"/>
          <p14:tracePt t="32369" x="1254125" y="17463"/>
          <p14:tracePt t="32371" x="1219200" y="0"/>
        </p14:tracePtLst>
      </p14:laserTraceLst>
    </p:ext>
  </p:extLs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42DE1E1F-C97F-5B40-A796-FC340C20CFC2}"/>
              </a:ext>
            </a:extLst>
          </p:cNvPr>
          <p:cNvSpPr>
            <a:spLocks noGrp="1"/>
          </p:cNvSpPr>
          <p:nvPr>
            <p:ph type="title"/>
          </p:nvPr>
        </p:nvSpPr>
        <p:spPr/>
        <p:txBody>
          <a:bodyPr/>
          <a:lstStyle/>
          <a:p>
            <a:r>
              <a:rPr lang="en-US"/>
              <a:t>Outline</a:t>
            </a:r>
          </a:p>
        </p:txBody>
      </p:sp>
      <p:sp>
        <p:nvSpPr>
          <p:cNvPr id="11" name="Content Placeholder 10">
            <a:extLst>
              <a:ext uri="{FF2B5EF4-FFF2-40B4-BE49-F238E27FC236}">
                <a16:creationId xmlns:a16="http://schemas.microsoft.com/office/drawing/2014/main" id="{7B85F007-B764-45D0-95CE-6F57AF66F10C}"/>
              </a:ext>
            </a:extLst>
          </p:cNvPr>
          <p:cNvSpPr>
            <a:spLocks noGrp="1"/>
          </p:cNvSpPr>
          <p:nvPr>
            <p:ph idx="1"/>
          </p:nvPr>
        </p:nvSpPr>
        <p:spPr>
          <a:xfrm>
            <a:off x="1097280" y="1845733"/>
            <a:ext cx="10058400" cy="4410687"/>
          </a:xfrm>
        </p:spPr>
        <p:txBody>
          <a:bodyPr vert="horz" lIns="0" tIns="45720" rIns="0" bIns="45720" rtlCol="0" anchor="t">
            <a:normAutofit fontScale="92500" lnSpcReduction="20000"/>
          </a:bodyPr>
          <a:lstStyle/>
          <a:p>
            <a:pPr marL="514350" indent="-514350">
              <a:buFont typeface="+mj-lt"/>
              <a:buAutoNum type="arabicPeriod"/>
            </a:pPr>
            <a:r>
              <a:rPr lang="en-US" sz="2000"/>
              <a:t>Project Introduction/Statement</a:t>
            </a:r>
          </a:p>
          <a:p>
            <a:pPr marL="514350" indent="-514350">
              <a:buFont typeface="+mj-lt"/>
              <a:buAutoNum type="arabicPeriod"/>
            </a:pPr>
            <a:r>
              <a:rPr lang="en-US" sz="2000"/>
              <a:t>Dam Design</a:t>
            </a:r>
            <a:endParaRPr lang="en-US" sz="2000">
              <a:cs typeface="Calibri"/>
            </a:endParaRPr>
          </a:p>
          <a:p>
            <a:pPr marL="514350" indent="-514350">
              <a:buFont typeface="+mj-lt"/>
              <a:buAutoNum type="arabicPeriod"/>
            </a:pPr>
            <a:r>
              <a:rPr lang="en-US" sz="2000"/>
              <a:t>Spillway</a:t>
            </a:r>
            <a:endParaRPr lang="en-US" sz="2000">
              <a:cs typeface="Calibri"/>
            </a:endParaRPr>
          </a:p>
          <a:p>
            <a:pPr marL="514350" indent="-514350">
              <a:buFont typeface="+mj-lt"/>
              <a:buAutoNum type="arabicPeriod"/>
            </a:pPr>
            <a:r>
              <a:rPr lang="en-US" sz="2000"/>
              <a:t>Outlet Works</a:t>
            </a:r>
            <a:endParaRPr lang="en-US" sz="2000">
              <a:cs typeface="Calibri"/>
            </a:endParaRPr>
          </a:p>
          <a:p>
            <a:pPr marL="514350" indent="-514350">
              <a:buAutoNum type="arabicPeriod"/>
            </a:pPr>
            <a:r>
              <a:rPr lang="en-US">
                <a:ea typeface="+mn-lt"/>
                <a:cs typeface="+mn-lt"/>
              </a:rPr>
              <a:t>Pipeline</a:t>
            </a:r>
          </a:p>
          <a:p>
            <a:pPr marL="514350" indent="-514350">
              <a:buFont typeface="+mj-lt"/>
              <a:buAutoNum type="arabicPeriod"/>
            </a:pPr>
            <a:r>
              <a:rPr lang="en-US"/>
              <a:t>Pumps</a:t>
            </a:r>
            <a:endParaRPr lang="en-US">
              <a:cs typeface="Calibri"/>
            </a:endParaRPr>
          </a:p>
          <a:p>
            <a:pPr marL="514350" indent="-514350">
              <a:buFont typeface="+mj-lt"/>
              <a:buAutoNum type="arabicPeriod"/>
            </a:pPr>
            <a:r>
              <a:rPr lang="en-US"/>
              <a:t>Water Tank</a:t>
            </a:r>
            <a:endParaRPr lang="en-US">
              <a:cs typeface="Calibri"/>
            </a:endParaRPr>
          </a:p>
          <a:p>
            <a:pPr marL="514350" indent="-514350">
              <a:buFont typeface="+mj-lt"/>
              <a:buAutoNum type="arabicPeriod"/>
            </a:pPr>
            <a:r>
              <a:rPr lang="en-US"/>
              <a:t>Roadway</a:t>
            </a:r>
            <a:endParaRPr lang="en-US">
              <a:cs typeface="Calibri"/>
            </a:endParaRPr>
          </a:p>
          <a:p>
            <a:pPr marL="514350" indent="-514350">
              <a:buFont typeface="+mj-lt"/>
              <a:buAutoNum type="arabicPeriod"/>
            </a:pPr>
            <a:r>
              <a:rPr lang="en-US" sz="2400" b="1" u="sng"/>
              <a:t>Environmental, Sustainability, and Constructability</a:t>
            </a:r>
            <a:endParaRPr lang="en-US" sz="2400" b="1" u="sng">
              <a:cs typeface="Calibri"/>
            </a:endParaRPr>
          </a:p>
          <a:p>
            <a:pPr marL="514350" indent="-514350">
              <a:buFont typeface="+mj-lt"/>
              <a:buAutoNum type="arabicPeriod"/>
            </a:pPr>
            <a:r>
              <a:rPr lang="en-US"/>
              <a:t>Cost Estimate</a:t>
            </a:r>
            <a:endParaRPr lang="en-US">
              <a:cs typeface="Calibri"/>
            </a:endParaRPr>
          </a:p>
          <a:p>
            <a:pPr marL="514350" indent="-514350">
              <a:buFont typeface="+mj-lt"/>
              <a:buAutoNum type="arabicPeriod"/>
            </a:pPr>
            <a:r>
              <a:rPr lang="en-US"/>
              <a:t>Summary</a:t>
            </a:r>
            <a:endParaRPr lang="en-US">
              <a:cs typeface="Calibri"/>
            </a:endParaRPr>
          </a:p>
          <a:p>
            <a:endParaRPr lang="en-US"/>
          </a:p>
        </p:txBody>
      </p:sp>
      <p:sp>
        <p:nvSpPr>
          <p:cNvPr id="6" name="Footer Placeholder 5">
            <a:extLst>
              <a:ext uri="{FF2B5EF4-FFF2-40B4-BE49-F238E27FC236}">
                <a16:creationId xmlns:a16="http://schemas.microsoft.com/office/drawing/2014/main" id="{FFEBA4C4-FD09-4E4B-B3BB-3D3EAD2DDA33}"/>
              </a:ext>
            </a:extLst>
          </p:cNvPr>
          <p:cNvSpPr>
            <a:spLocks noGrp="1"/>
          </p:cNvSpPr>
          <p:nvPr>
            <p:ph type="ftr" sz="quarter" idx="11"/>
          </p:nvPr>
        </p:nvSpPr>
        <p:spPr/>
        <p:txBody>
          <a:bodyPr/>
          <a:lstStyle/>
          <a:p>
            <a:r>
              <a:rPr lang="en-US"/>
              <a:t>Speaker: </a:t>
            </a:r>
            <a:r>
              <a:rPr lang="en-US" err="1"/>
              <a:t>cesar</a:t>
            </a:r>
            <a:r>
              <a:rPr lang="en-US"/>
              <a:t> </a:t>
            </a:r>
            <a:r>
              <a:rPr lang="en-US" err="1"/>
              <a:t>rauda</a:t>
            </a:r>
            <a:endParaRPr lang="en-US"/>
          </a:p>
        </p:txBody>
      </p:sp>
      <p:sp>
        <p:nvSpPr>
          <p:cNvPr id="2" name="Slide Number Placeholder 1">
            <a:extLst>
              <a:ext uri="{FF2B5EF4-FFF2-40B4-BE49-F238E27FC236}">
                <a16:creationId xmlns:a16="http://schemas.microsoft.com/office/drawing/2014/main" id="{92A4716D-00E6-4865-A814-74860D251268}"/>
              </a:ext>
            </a:extLst>
          </p:cNvPr>
          <p:cNvSpPr>
            <a:spLocks noGrp="1"/>
          </p:cNvSpPr>
          <p:nvPr>
            <p:ph type="sldNum" sz="quarter" idx="12"/>
          </p:nvPr>
        </p:nvSpPr>
        <p:spPr/>
        <p:txBody>
          <a:bodyPr/>
          <a:lstStyle/>
          <a:p>
            <a:fld id="{D57F1E4F-1CFF-5643-939E-217C01CDF565}" type="slidenum">
              <a:rPr lang="en-US" smtClean="0"/>
              <a:pPr/>
              <a:t>67</a:t>
            </a:fld>
            <a:endParaRPr lang="en-US"/>
          </a:p>
        </p:txBody>
      </p:sp>
      <p:pic>
        <p:nvPicPr>
          <p:cNvPr id="3" name="Audio 2">
            <a:hlinkClick r:id="" action="ppaction://media"/>
            <a:extLst>
              <a:ext uri="{FF2B5EF4-FFF2-40B4-BE49-F238E27FC236}">
                <a16:creationId xmlns:a16="http://schemas.microsoft.com/office/drawing/2014/main" id="{CF9B8CB3-4639-49AB-850B-F4B5C6E886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7" name="Picture 6" descr="Text, logo&#10;&#10;Description automatically generated">
            <a:extLst>
              <a:ext uri="{FF2B5EF4-FFF2-40B4-BE49-F238E27FC236}">
                <a16:creationId xmlns:a16="http://schemas.microsoft.com/office/drawing/2014/main" id="{67D7EBC0-853F-454D-84E1-B1177EC6DC48}"/>
              </a:ext>
            </a:extLst>
          </p:cNvPr>
          <p:cNvPicPr>
            <a:picLocks noChangeAspect="1"/>
          </p:cNvPicPr>
          <p:nvPr/>
        </p:nvPicPr>
        <p:blipFill>
          <a:blip r:embed="rId6"/>
          <a:stretch>
            <a:fillRect/>
          </a:stretch>
        </p:blipFill>
        <p:spPr>
          <a:xfrm>
            <a:off x="9383889" y="2947647"/>
            <a:ext cx="1771791" cy="2206858"/>
          </a:xfrm>
          <a:prstGeom prst="rect">
            <a:avLst/>
          </a:prstGeom>
        </p:spPr>
      </p:pic>
    </p:spTree>
    <p:extLst>
      <p:ext uri="{BB962C8B-B14F-4D97-AF65-F5344CB8AC3E}">
        <p14:creationId xmlns:p14="http://schemas.microsoft.com/office/powerpoint/2010/main" val="1364448515"/>
      </p:ext>
    </p:extLst>
  </p:cSld>
  <p:clrMapOvr>
    <a:masterClrMapping/>
  </p:clrMapOvr>
  <mc:AlternateContent xmlns:mc="http://schemas.openxmlformats.org/markup-compatibility/2006">
    <mc:Choice xmlns:p14="http://schemas.microsoft.com/office/powerpoint/2010/main" Requires="p14">
      <p:transition spd="slow" p14:dur="2000" advTm="6906"/>
    </mc:Choice>
    <mc:Fallback>
      <p:transition spd="slow" advTm="6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66667"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9A19BBDB-70BD-418A-B330-894A97070711}"/>
              </a:ext>
            </a:extLst>
          </p:cNvPr>
          <p:cNvSpPr>
            <a:spLocks noGrp="1"/>
          </p:cNvSpPr>
          <p:nvPr>
            <p:ph type="ftr" sz="quarter" idx="11"/>
          </p:nvPr>
        </p:nvSpPr>
        <p:spPr/>
        <p:txBody>
          <a:bodyPr/>
          <a:lstStyle/>
          <a:p>
            <a:r>
              <a:rPr lang="en-US"/>
              <a:t>Speaker: Grand Ho</a:t>
            </a:r>
          </a:p>
        </p:txBody>
      </p:sp>
      <p:sp>
        <p:nvSpPr>
          <p:cNvPr id="2" name="Slide Number Placeholder 1">
            <a:extLst>
              <a:ext uri="{FF2B5EF4-FFF2-40B4-BE49-F238E27FC236}">
                <a16:creationId xmlns:a16="http://schemas.microsoft.com/office/drawing/2014/main" id="{CAD7D34E-F029-4FBD-8D21-45D62415C066}"/>
              </a:ext>
            </a:extLst>
          </p:cNvPr>
          <p:cNvSpPr>
            <a:spLocks noGrp="1"/>
          </p:cNvSpPr>
          <p:nvPr>
            <p:ph type="sldNum" sz="quarter" idx="12"/>
          </p:nvPr>
        </p:nvSpPr>
        <p:spPr/>
        <p:txBody>
          <a:bodyPr/>
          <a:lstStyle/>
          <a:p>
            <a:fld id="{D57F1E4F-1CFF-5643-939E-217C01CDF565}" type="slidenum">
              <a:rPr lang="en-US" smtClean="0"/>
              <a:pPr/>
              <a:t>68</a:t>
            </a:fld>
            <a:endParaRPr lang="en-US"/>
          </a:p>
        </p:txBody>
      </p:sp>
      <p:sp>
        <p:nvSpPr>
          <p:cNvPr id="7" name="TextBox 6">
            <a:extLst>
              <a:ext uri="{FF2B5EF4-FFF2-40B4-BE49-F238E27FC236}">
                <a16:creationId xmlns:a16="http://schemas.microsoft.com/office/drawing/2014/main" id="{40608D76-A69F-48E8-B544-5D0954BD42E7}"/>
              </a:ext>
            </a:extLst>
          </p:cNvPr>
          <p:cNvSpPr txBox="1"/>
          <p:nvPr/>
        </p:nvSpPr>
        <p:spPr>
          <a:xfrm>
            <a:off x="1327810" y="80682"/>
            <a:ext cx="9062284" cy="646331"/>
          </a:xfrm>
          <a:prstGeom prst="rect">
            <a:avLst/>
          </a:prstGeom>
          <a:noFill/>
        </p:spPr>
        <p:txBody>
          <a:bodyPr wrap="square" lIns="91440" tIns="45720" rIns="91440" bIns="45720" anchor="t">
            <a:spAutoFit/>
          </a:bodyPr>
          <a:lstStyle/>
          <a:p>
            <a:r>
              <a:rPr lang="en-US" sz="3600">
                <a:solidFill>
                  <a:schemeClr val="tx1">
                    <a:lumMod val="75000"/>
                    <a:lumOff val="25000"/>
                  </a:schemeClr>
                </a:solidFill>
              </a:rPr>
              <a:t>Environmental – CEQA Checklist</a:t>
            </a:r>
            <a:endParaRPr lang="en-US" sz="3600">
              <a:solidFill>
                <a:schemeClr val="tx1">
                  <a:lumMod val="75000"/>
                  <a:lumOff val="25000"/>
                </a:schemeClr>
              </a:solidFill>
              <a:cs typeface="Calibri"/>
            </a:endParaRPr>
          </a:p>
        </p:txBody>
      </p:sp>
      <p:cxnSp>
        <p:nvCxnSpPr>
          <p:cNvPr id="16" name="Straight Connector 15">
            <a:extLst>
              <a:ext uri="{FF2B5EF4-FFF2-40B4-BE49-F238E27FC236}">
                <a16:creationId xmlns:a16="http://schemas.microsoft.com/office/drawing/2014/main" id="{1FDEA767-57E7-4F0A-8D1B-EED535D9EEB7}"/>
              </a:ext>
            </a:extLst>
          </p:cNvPr>
          <p:cNvCxnSpPr>
            <a:cxnSpLocks/>
          </p:cNvCxnSpPr>
          <p:nvPr/>
        </p:nvCxnSpPr>
        <p:spPr>
          <a:xfrm flipH="1">
            <a:off x="1331668" y="769441"/>
            <a:ext cx="5244153"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8EE9357-DF05-4566-AB7A-5FEFB1965AF2}"/>
              </a:ext>
            </a:extLst>
          </p:cNvPr>
          <p:cNvSpPr txBox="1"/>
          <p:nvPr/>
        </p:nvSpPr>
        <p:spPr>
          <a:xfrm>
            <a:off x="2770554" y="992554"/>
            <a:ext cx="665089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Environmental Factors Potentially Affected:</a:t>
            </a:r>
          </a:p>
        </p:txBody>
      </p:sp>
      <p:pic>
        <p:nvPicPr>
          <p:cNvPr id="3" name="Picture 5" descr="Graphical user interface, application&#10;&#10;Description automatically generated">
            <a:extLst>
              <a:ext uri="{FF2B5EF4-FFF2-40B4-BE49-F238E27FC236}">
                <a16:creationId xmlns:a16="http://schemas.microsoft.com/office/drawing/2014/main" id="{B100695A-F7D0-485F-81C9-E346F890BF46}"/>
              </a:ext>
            </a:extLst>
          </p:cNvPr>
          <p:cNvPicPr>
            <a:picLocks noChangeAspect="1"/>
          </p:cNvPicPr>
          <p:nvPr/>
        </p:nvPicPr>
        <p:blipFill>
          <a:blip r:embed="rId4"/>
          <a:stretch>
            <a:fillRect/>
          </a:stretch>
        </p:blipFill>
        <p:spPr>
          <a:xfrm>
            <a:off x="1039906" y="1803076"/>
            <a:ext cx="10112188" cy="3915234"/>
          </a:xfrm>
          <a:prstGeom prst="rect">
            <a:avLst/>
          </a:prstGeom>
        </p:spPr>
      </p:pic>
      <p:pic>
        <p:nvPicPr>
          <p:cNvPr id="13" name="Recorded Sound">
            <a:hlinkClick r:id="" action="ppaction://media"/>
            <a:extLst>
              <a:ext uri="{FF2B5EF4-FFF2-40B4-BE49-F238E27FC236}">
                <a16:creationId xmlns:a16="http://schemas.microsoft.com/office/drawing/2014/main" id="{84905795-B650-4EEE-AB9B-5723739A6C37}"/>
              </a:ext>
            </a:extLst>
          </p:cNvPr>
          <p:cNvPicPr>
            <a:picLocks noChangeAspect="1"/>
          </p:cNvPicPr>
          <p:nvPr>
            <a:audioFile r:link="rId1"/>
            <p:extLst>
              <p:ext uri="{DAA4B4D4-6D71-4841-9C94-3DE7FCFB9230}">
                <p14:media xmlns:p14="http://schemas.microsoft.com/office/powerpoint/2010/main" r:embed="rId2">
                  <p14:trim end="89.3038"/>
                </p14:media>
              </p:ext>
            </p:extLst>
          </p:nvPr>
        </p:nvPicPr>
        <p:blipFill>
          <a:blip r:embed="rId5"/>
          <a:stretch>
            <a:fillRect/>
          </a:stretch>
        </p:blipFill>
        <p:spPr>
          <a:xfrm>
            <a:off x="11507201" y="6072678"/>
            <a:ext cx="609600" cy="609600"/>
          </a:xfrm>
          <a:prstGeom prst="rect">
            <a:avLst/>
          </a:prstGeom>
        </p:spPr>
      </p:pic>
    </p:spTree>
    <p:extLst>
      <p:ext uri="{BB962C8B-B14F-4D97-AF65-F5344CB8AC3E}">
        <p14:creationId xmlns:p14="http://schemas.microsoft.com/office/powerpoint/2010/main" val="2678602189"/>
      </p:ext>
    </p:extLst>
  </p:cSld>
  <p:clrMapOvr>
    <a:masterClrMapping/>
  </p:clrMapOvr>
  <mc:AlternateContent xmlns:mc="http://schemas.openxmlformats.org/markup-compatibility/2006">
    <mc:Choice xmlns:p14="http://schemas.microsoft.com/office/powerpoint/2010/main" Requires="p14">
      <p:transition spd="slow" p14:dur="2000" advTm="38000"/>
    </mc:Choice>
    <mc:Fallback>
      <p:transition spd="slow" advTm="3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527"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5152">
                <p:cTn id="7" fill="hold" display="0">
                  <p:stCondLst>
                    <p:cond delay="indefinite"/>
                  </p:stCondLst>
                  <p:endCondLst>
                    <p:cond evt="onStopAudio" delay="0">
                      <p:tgtEl>
                        <p:sldTgt/>
                      </p:tgtEl>
                    </p:cond>
                  </p:endCondLst>
                </p:cTn>
                <p:tgtEl>
                  <p:spTgt spid="13"/>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9A19BBDB-70BD-418A-B330-894A97070711}"/>
              </a:ext>
            </a:extLst>
          </p:cNvPr>
          <p:cNvSpPr>
            <a:spLocks noGrp="1"/>
          </p:cNvSpPr>
          <p:nvPr>
            <p:ph type="ftr" sz="quarter" idx="11"/>
          </p:nvPr>
        </p:nvSpPr>
        <p:spPr>
          <a:xfrm>
            <a:off x="3583955" y="6499715"/>
            <a:ext cx="4822804" cy="365126"/>
          </a:xfrm>
        </p:spPr>
        <p:txBody>
          <a:bodyPr/>
          <a:lstStyle/>
          <a:p>
            <a:r>
              <a:rPr lang="en-US"/>
              <a:t>Speaker:  Amine </a:t>
            </a:r>
            <a:r>
              <a:rPr lang="en-US" err="1"/>
              <a:t>Mouajib</a:t>
            </a:r>
          </a:p>
        </p:txBody>
      </p:sp>
      <p:sp>
        <p:nvSpPr>
          <p:cNvPr id="2" name="Slide Number Placeholder 1">
            <a:extLst>
              <a:ext uri="{FF2B5EF4-FFF2-40B4-BE49-F238E27FC236}">
                <a16:creationId xmlns:a16="http://schemas.microsoft.com/office/drawing/2014/main" id="{CAD7D34E-F029-4FBD-8D21-45D62415C066}"/>
              </a:ext>
            </a:extLst>
          </p:cNvPr>
          <p:cNvSpPr>
            <a:spLocks noGrp="1"/>
          </p:cNvSpPr>
          <p:nvPr>
            <p:ph type="sldNum" sz="quarter" idx="12"/>
          </p:nvPr>
        </p:nvSpPr>
        <p:spPr/>
        <p:txBody>
          <a:bodyPr/>
          <a:lstStyle/>
          <a:p>
            <a:fld id="{D57F1E4F-1CFF-5643-939E-217C01CDF565}" type="slidenum">
              <a:rPr lang="en-US" smtClean="0"/>
              <a:pPr/>
              <a:t>69</a:t>
            </a:fld>
            <a:endParaRPr lang="en-US"/>
          </a:p>
        </p:txBody>
      </p:sp>
      <p:sp>
        <p:nvSpPr>
          <p:cNvPr id="7" name="TextBox 6">
            <a:extLst>
              <a:ext uri="{FF2B5EF4-FFF2-40B4-BE49-F238E27FC236}">
                <a16:creationId xmlns:a16="http://schemas.microsoft.com/office/drawing/2014/main" id="{40608D76-A69F-48E8-B544-5D0954BD42E7}"/>
              </a:ext>
            </a:extLst>
          </p:cNvPr>
          <p:cNvSpPr txBox="1"/>
          <p:nvPr/>
        </p:nvSpPr>
        <p:spPr>
          <a:xfrm>
            <a:off x="198418" y="243968"/>
            <a:ext cx="12110283" cy="461665"/>
          </a:xfrm>
          <a:prstGeom prst="rect">
            <a:avLst/>
          </a:prstGeom>
          <a:noFill/>
        </p:spPr>
        <p:txBody>
          <a:bodyPr wrap="square" lIns="91440" tIns="45720" rIns="91440" bIns="45720" anchor="t">
            <a:spAutoFit/>
          </a:bodyPr>
          <a:lstStyle/>
          <a:p>
            <a:r>
              <a:rPr lang="en-US" sz="2400">
                <a:solidFill>
                  <a:schemeClr val="tx1">
                    <a:lumMod val="75000"/>
                    <a:lumOff val="25000"/>
                  </a:schemeClr>
                </a:solidFill>
              </a:rPr>
              <a:t>Environmental – Construction Mitigation, Emergency Planning, and Federal Regulations.</a:t>
            </a:r>
            <a:endParaRPr lang="en-US" sz="2400">
              <a:solidFill>
                <a:schemeClr val="tx1">
                  <a:lumMod val="75000"/>
                  <a:lumOff val="25000"/>
                </a:schemeClr>
              </a:solidFill>
              <a:cs typeface="Calibri"/>
            </a:endParaRPr>
          </a:p>
        </p:txBody>
      </p:sp>
      <p:cxnSp>
        <p:nvCxnSpPr>
          <p:cNvPr id="16" name="Straight Connector 15">
            <a:extLst>
              <a:ext uri="{FF2B5EF4-FFF2-40B4-BE49-F238E27FC236}">
                <a16:creationId xmlns:a16="http://schemas.microsoft.com/office/drawing/2014/main" id="{1FDEA767-57E7-4F0A-8D1B-EED535D9EEB7}"/>
              </a:ext>
            </a:extLst>
          </p:cNvPr>
          <p:cNvCxnSpPr>
            <a:cxnSpLocks/>
          </p:cNvCxnSpPr>
          <p:nvPr/>
        </p:nvCxnSpPr>
        <p:spPr>
          <a:xfrm flipH="1">
            <a:off x="1331668" y="769441"/>
            <a:ext cx="5244153"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B03B0E3-9095-4F65-93A2-C087B010E4EA}"/>
              </a:ext>
            </a:extLst>
          </p:cNvPr>
          <p:cNvSpPr txBox="1"/>
          <p:nvPr/>
        </p:nvSpPr>
        <p:spPr>
          <a:xfrm>
            <a:off x="1458392" y="5763024"/>
            <a:ext cx="907366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a:p>
            <a:r>
              <a:rPr lang="en-US">
                <a:ea typeface="+mn-lt"/>
                <a:cs typeface="+mn-lt"/>
              </a:rPr>
              <a:t>       </a:t>
            </a:r>
            <a:r>
              <a:rPr lang="en-US" sz="1200">
                <a:ea typeface="+mn-lt"/>
                <a:cs typeface="+mn-lt"/>
              </a:rPr>
              <a:t>Sample</a:t>
            </a:r>
            <a:r>
              <a:rPr lang="en-US">
                <a:ea typeface="+mn-lt"/>
                <a:cs typeface="+mn-lt"/>
              </a:rPr>
              <a:t>: </a:t>
            </a:r>
            <a:r>
              <a:rPr lang="en-US" sz="1400">
                <a:ea typeface="+mn-lt"/>
                <a:cs typeface="+mn-lt"/>
                <a:hlinkClick r:id="rId4"/>
              </a:rPr>
              <a:t>www.tinyurl</a:t>
            </a:r>
            <a:r>
              <a:rPr lang="en-US">
                <a:ea typeface="+mn-lt"/>
                <a:cs typeface="+mn-lt"/>
                <a:hlinkClick r:id="rId4"/>
              </a:rPr>
              <a:t>.</a:t>
            </a:r>
            <a:r>
              <a:rPr lang="en-US" sz="1400">
                <a:ea typeface="+mn-lt"/>
                <a:cs typeface="+mn-lt"/>
                <a:hlinkClick r:id="rId4"/>
              </a:rPr>
              <a:t>com/group2EAPsample</a:t>
            </a:r>
            <a:endParaRPr lang="en-US" sz="1400"/>
          </a:p>
          <a:p>
            <a:endParaRPr lang="en-US">
              <a:cs typeface="Calibri"/>
            </a:endParaRPr>
          </a:p>
        </p:txBody>
      </p:sp>
      <p:pic>
        <p:nvPicPr>
          <p:cNvPr id="10" name="Picture 10" descr="Text&#10;&#10;Description automatically generated">
            <a:extLst>
              <a:ext uri="{FF2B5EF4-FFF2-40B4-BE49-F238E27FC236}">
                <a16:creationId xmlns:a16="http://schemas.microsoft.com/office/drawing/2014/main" id="{A8FD6A41-2B14-471B-A47F-856E5B8C51EB}"/>
              </a:ext>
            </a:extLst>
          </p:cNvPr>
          <p:cNvPicPr>
            <a:picLocks noChangeAspect="1"/>
          </p:cNvPicPr>
          <p:nvPr/>
        </p:nvPicPr>
        <p:blipFill>
          <a:blip r:embed="rId5"/>
          <a:stretch>
            <a:fillRect/>
          </a:stretch>
        </p:blipFill>
        <p:spPr>
          <a:xfrm>
            <a:off x="615043" y="825042"/>
            <a:ext cx="6512378" cy="5262345"/>
          </a:xfrm>
          <a:prstGeom prst="rect">
            <a:avLst/>
          </a:prstGeom>
        </p:spPr>
      </p:pic>
      <p:pic>
        <p:nvPicPr>
          <p:cNvPr id="4" name="Wilco Apartments 3">
            <a:hlinkClick r:id="" action="ppaction://media"/>
            <a:extLst>
              <a:ext uri="{FF2B5EF4-FFF2-40B4-BE49-F238E27FC236}">
                <a16:creationId xmlns:a16="http://schemas.microsoft.com/office/drawing/2014/main" id="{8CC8FD75-22B2-42C1-88C6-3FE5608DB5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12260" y="5569650"/>
            <a:ext cx="730250" cy="730250"/>
          </a:xfrm>
          <a:prstGeom prst="rect">
            <a:avLst/>
          </a:prstGeom>
        </p:spPr>
      </p:pic>
    </p:spTree>
    <p:extLst>
      <p:ext uri="{BB962C8B-B14F-4D97-AF65-F5344CB8AC3E}">
        <p14:creationId xmlns:p14="http://schemas.microsoft.com/office/powerpoint/2010/main" val="657896587"/>
      </p:ext>
    </p:extLst>
  </p:cSld>
  <p:clrMapOvr>
    <a:masterClrMapping/>
  </p:clrMapOvr>
  <mc:AlternateContent xmlns:mc="http://schemas.openxmlformats.org/markup-compatibility/2006">
    <mc:Choice xmlns:p14="http://schemas.microsoft.com/office/powerpoint/2010/main" Requires="p14">
      <p:transition spd="slow" p14:dur="2000" advTm="88000"/>
    </mc:Choice>
    <mc:Fallback>
      <p:transition spd="slow" advTm="8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5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3636">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9A19BBDB-70BD-418A-B330-894A97070711}"/>
              </a:ext>
            </a:extLst>
          </p:cNvPr>
          <p:cNvSpPr>
            <a:spLocks noGrp="1"/>
          </p:cNvSpPr>
          <p:nvPr>
            <p:ph type="ftr" sz="quarter" idx="11"/>
          </p:nvPr>
        </p:nvSpPr>
        <p:spPr/>
        <p:txBody>
          <a:bodyPr/>
          <a:lstStyle/>
          <a:p>
            <a:r>
              <a:rPr lang="en-US"/>
              <a:t>Speaker: Cesar </a:t>
            </a:r>
            <a:r>
              <a:rPr lang="en-US" err="1"/>
              <a:t>rauda</a:t>
            </a:r>
            <a:endParaRPr lang="en-US"/>
          </a:p>
        </p:txBody>
      </p:sp>
      <p:sp>
        <p:nvSpPr>
          <p:cNvPr id="2" name="Slide Number Placeholder 1">
            <a:extLst>
              <a:ext uri="{FF2B5EF4-FFF2-40B4-BE49-F238E27FC236}">
                <a16:creationId xmlns:a16="http://schemas.microsoft.com/office/drawing/2014/main" id="{CAD7D34E-F029-4FBD-8D21-45D62415C066}"/>
              </a:ext>
            </a:extLst>
          </p:cNvPr>
          <p:cNvSpPr>
            <a:spLocks noGrp="1"/>
          </p:cNvSpPr>
          <p:nvPr>
            <p:ph type="sldNum" sz="quarter" idx="12"/>
          </p:nvPr>
        </p:nvSpPr>
        <p:spPr/>
        <p:txBody>
          <a:bodyPr/>
          <a:lstStyle/>
          <a:p>
            <a:fld id="{D57F1E4F-1CFF-5643-939E-217C01CDF565}" type="slidenum">
              <a:rPr lang="en-US" smtClean="0"/>
              <a:pPr/>
              <a:t>7</a:t>
            </a:fld>
            <a:endParaRPr lang="en-US"/>
          </a:p>
        </p:txBody>
      </p:sp>
      <p:sp>
        <p:nvSpPr>
          <p:cNvPr id="7" name="TextBox 6">
            <a:extLst>
              <a:ext uri="{FF2B5EF4-FFF2-40B4-BE49-F238E27FC236}">
                <a16:creationId xmlns:a16="http://schemas.microsoft.com/office/drawing/2014/main" id="{40608D76-A69F-48E8-B544-5D0954BD42E7}"/>
              </a:ext>
            </a:extLst>
          </p:cNvPr>
          <p:cNvSpPr txBox="1"/>
          <p:nvPr/>
        </p:nvSpPr>
        <p:spPr>
          <a:xfrm>
            <a:off x="1229199" y="0"/>
            <a:ext cx="9388494" cy="769441"/>
          </a:xfrm>
          <a:prstGeom prst="rect">
            <a:avLst/>
          </a:prstGeom>
          <a:noFill/>
        </p:spPr>
        <p:txBody>
          <a:bodyPr wrap="square" lIns="91440" tIns="45720" rIns="91440" bIns="45720" anchor="t">
            <a:spAutoFit/>
          </a:bodyPr>
          <a:lstStyle/>
          <a:p>
            <a:r>
              <a:rPr lang="en-US" sz="4400">
                <a:solidFill>
                  <a:schemeClr val="tx1">
                    <a:lumMod val="75000"/>
                    <a:lumOff val="25000"/>
                  </a:schemeClr>
                </a:solidFill>
                <a:cs typeface="Calibri"/>
              </a:rPr>
              <a:t>Dam Design: Location</a:t>
            </a:r>
          </a:p>
        </p:txBody>
      </p:sp>
      <p:cxnSp>
        <p:nvCxnSpPr>
          <p:cNvPr id="16" name="Straight Connector 15">
            <a:extLst>
              <a:ext uri="{FF2B5EF4-FFF2-40B4-BE49-F238E27FC236}">
                <a16:creationId xmlns:a16="http://schemas.microsoft.com/office/drawing/2014/main" id="{1FDEA767-57E7-4F0A-8D1B-EED535D9EEB7}"/>
              </a:ext>
            </a:extLst>
          </p:cNvPr>
          <p:cNvCxnSpPr>
            <a:cxnSpLocks/>
          </p:cNvCxnSpPr>
          <p:nvPr/>
        </p:nvCxnSpPr>
        <p:spPr>
          <a:xfrm flipH="1">
            <a:off x="1331668" y="769441"/>
            <a:ext cx="5244153"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Content Placeholder 4">
            <a:extLst>
              <a:ext uri="{FF2B5EF4-FFF2-40B4-BE49-F238E27FC236}">
                <a16:creationId xmlns:a16="http://schemas.microsoft.com/office/drawing/2014/main" id="{A85273CA-1A12-4750-A41B-AFE6ED185759}"/>
              </a:ext>
            </a:extLst>
          </p:cNvPr>
          <p:cNvSpPr txBox="1">
            <a:spLocks/>
          </p:cNvSpPr>
          <p:nvPr/>
        </p:nvSpPr>
        <p:spPr>
          <a:xfrm>
            <a:off x="6391348" y="1089889"/>
            <a:ext cx="4764332" cy="4993935"/>
          </a:xfrm>
          <a:prstGeom prst="rect">
            <a:avLst/>
          </a:prstGeom>
        </p:spPr>
        <p:txBody>
          <a:bodyPr vert="horz" lIns="0" tIns="45720" rIns="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85000"/>
                    <a:lumOff val="1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800" kern="1200">
                <a:solidFill>
                  <a:schemeClr val="tx1">
                    <a:lumMod val="85000"/>
                    <a:lumOff val="1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Tx/>
              <a:buNone/>
            </a:pPr>
            <a:endParaRPr lang="en-US">
              <a:cs typeface="Calibri"/>
            </a:endParaRPr>
          </a:p>
          <a:p>
            <a:pPr>
              <a:buClrTx/>
              <a:buFont typeface="Arial" panose="020B0604020202020204" pitchFamily="34" charset="0"/>
              <a:buChar char="•"/>
            </a:pPr>
            <a:endParaRPr lang="en-US">
              <a:cs typeface="Calibri"/>
            </a:endParaRPr>
          </a:p>
          <a:p>
            <a:pPr marL="457200" indent="-457200">
              <a:buFont typeface="+mj-lt"/>
              <a:buAutoNum type="arabicPeriod"/>
            </a:pPr>
            <a:endParaRPr lang="en-US" u="sng">
              <a:cs typeface="Calibri"/>
            </a:endParaRPr>
          </a:p>
        </p:txBody>
      </p:sp>
      <p:pic>
        <p:nvPicPr>
          <p:cNvPr id="15" name="Picture 14">
            <a:extLst>
              <a:ext uri="{FF2B5EF4-FFF2-40B4-BE49-F238E27FC236}">
                <a16:creationId xmlns:a16="http://schemas.microsoft.com/office/drawing/2014/main" id="{8D998BFD-D92F-4D30-8F80-9115301584D8}"/>
              </a:ext>
            </a:extLst>
          </p:cNvPr>
          <p:cNvPicPr>
            <a:picLocks noChangeAspect="1"/>
          </p:cNvPicPr>
          <p:nvPr/>
        </p:nvPicPr>
        <p:blipFill>
          <a:blip r:embed="rId4"/>
          <a:stretch>
            <a:fillRect/>
          </a:stretch>
        </p:blipFill>
        <p:spPr>
          <a:xfrm>
            <a:off x="4237643" y="1671770"/>
            <a:ext cx="6384489" cy="3007760"/>
          </a:xfrm>
          <a:prstGeom prst="rect">
            <a:avLst/>
          </a:prstGeom>
        </p:spPr>
      </p:pic>
      <p:pic>
        <p:nvPicPr>
          <p:cNvPr id="10" name="Picture 9">
            <a:extLst>
              <a:ext uri="{FF2B5EF4-FFF2-40B4-BE49-F238E27FC236}">
                <a16:creationId xmlns:a16="http://schemas.microsoft.com/office/drawing/2014/main" id="{1267C2E2-47D1-40D2-93AC-02AF8A0A7F54}"/>
              </a:ext>
            </a:extLst>
          </p:cNvPr>
          <p:cNvPicPr>
            <a:picLocks noChangeAspect="1"/>
          </p:cNvPicPr>
          <p:nvPr/>
        </p:nvPicPr>
        <p:blipFill>
          <a:blip r:embed="rId5"/>
          <a:stretch>
            <a:fillRect/>
          </a:stretch>
        </p:blipFill>
        <p:spPr>
          <a:xfrm>
            <a:off x="1455955" y="939802"/>
            <a:ext cx="9161738" cy="3774659"/>
          </a:xfrm>
          <a:prstGeom prst="rect">
            <a:avLst/>
          </a:prstGeom>
        </p:spPr>
      </p:pic>
      <p:cxnSp>
        <p:nvCxnSpPr>
          <p:cNvPr id="21" name="Straight Arrow Connector 20">
            <a:extLst>
              <a:ext uri="{FF2B5EF4-FFF2-40B4-BE49-F238E27FC236}">
                <a16:creationId xmlns:a16="http://schemas.microsoft.com/office/drawing/2014/main" id="{43BC8514-53C6-4DF6-83B0-DCD6932F5EAB}"/>
              </a:ext>
            </a:extLst>
          </p:cNvPr>
          <p:cNvCxnSpPr>
            <a:cxnSpLocks/>
          </p:cNvCxnSpPr>
          <p:nvPr/>
        </p:nvCxnSpPr>
        <p:spPr>
          <a:xfrm flipH="1">
            <a:off x="2104119" y="3539736"/>
            <a:ext cx="271650" cy="65460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A0E0D30-3AC0-46E1-B548-D9C355133E4C}"/>
              </a:ext>
            </a:extLst>
          </p:cNvPr>
          <p:cNvCxnSpPr>
            <a:cxnSpLocks/>
          </p:cNvCxnSpPr>
          <p:nvPr/>
        </p:nvCxnSpPr>
        <p:spPr>
          <a:xfrm>
            <a:off x="3840895" y="2243401"/>
            <a:ext cx="603682" cy="36984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3FB213E-BC10-4431-908E-2E3060B95971}"/>
              </a:ext>
            </a:extLst>
          </p:cNvPr>
          <p:cNvCxnSpPr>
            <a:cxnSpLocks/>
          </p:cNvCxnSpPr>
          <p:nvPr/>
        </p:nvCxnSpPr>
        <p:spPr>
          <a:xfrm flipH="1">
            <a:off x="4948577" y="2912571"/>
            <a:ext cx="301234" cy="21791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ABB0947-B67D-4C26-813F-EB6EE633F3A6}"/>
              </a:ext>
            </a:extLst>
          </p:cNvPr>
          <p:cNvCxnSpPr>
            <a:cxnSpLocks/>
            <a:stCxn id="18" idx="1"/>
          </p:cNvCxnSpPr>
          <p:nvPr/>
        </p:nvCxnSpPr>
        <p:spPr>
          <a:xfrm flipH="1" flipV="1">
            <a:off x="4570837" y="3689534"/>
            <a:ext cx="586620" cy="8881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4A7BAB9B-F559-47EC-8767-9DDF4545A409}"/>
              </a:ext>
            </a:extLst>
          </p:cNvPr>
          <p:cNvCxnSpPr>
            <a:cxnSpLocks/>
          </p:cNvCxnSpPr>
          <p:nvPr/>
        </p:nvCxnSpPr>
        <p:spPr>
          <a:xfrm>
            <a:off x="9716232" y="1464385"/>
            <a:ext cx="764967"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4B4625C1-EA46-4526-A913-AE14DFB14729}"/>
              </a:ext>
            </a:extLst>
          </p:cNvPr>
          <p:cNvSpPr/>
          <p:nvPr/>
        </p:nvSpPr>
        <p:spPr>
          <a:xfrm>
            <a:off x="4570837" y="3010774"/>
            <a:ext cx="426797" cy="36933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FD9C6F1-5D3C-43BA-AC26-DB306648D528}"/>
              </a:ext>
            </a:extLst>
          </p:cNvPr>
          <p:cNvSpPr txBox="1"/>
          <p:nvPr/>
        </p:nvSpPr>
        <p:spPr>
          <a:xfrm>
            <a:off x="3021890" y="1874069"/>
            <a:ext cx="1788054"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a:t>Eagle Canyon Rd.</a:t>
            </a:r>
          </a:p>
        </p:txBody>
      </p:sp>
      <p:sp>
        <p:nvSpPr>
          <p:cNvPr id="18" name="TextBox 17">
            <a:extLst>
              <a:ext uri="{FF2B5EF4-FFF2-40B4-BE49-F238E27FC236}">
                <a16:creationId xmlns:a16="http://schemas.microsoft.com/office/drawing/2014/main" id="{1B2C5EA6-6325-465D-BAC3-C4AE85B34801}"/>
              </a:ext>
            </a:extLst>
          </p:cNvPr>
          <p:cNvSpPr txBox="1"/>
          <p:nvPr/>
        </p:nvSpPr>
        <p:spPr>
          <a:xfrm>
            <a:off x="5157457" y="3593682"/>
            <a:ext cx="1211870"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err="1"/>
              <a:t>Cajalco</a:t>
            </a:r>
            <a:r>
              <a:rPr lang="en-US"/>
              <a:t> Rd.</a:t>
            </a:r>
          </a:p>
        </p:txBody>
      </p:sp>
      <p:sp>
        <p:nvSpPr>
          <p:cNvPr id="17" name="TextBox 16">
            <a:extLst>
              <a:ext uri="{FF2B5EF4-FFF2-40B4-BE49-F238E27FC236}">
                <a16:creationId xmlns:a16="http://schemas.microsoft.com/office/drawing/2014/main" id="{DD79FFC4-27D4-40C3-B666-54105E7B9EBC}"/>
              </a:ext>
            </a:extLst>
          </p:cNvPr>
          <p:cNvSpPr txBox="1"/>
          <p:nvPr/>
        </p:nvSpPr>
        <p:spPr>
          <a:xfrm>
            <a:off x="1694852" y="3170404"/>
            <a:ext cx="92942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a:t>15 Frwy</a:t>
            </a:r>
          </a:p>
        </p:txBody>
      </p:sp>
      <p:sp>
        <p:nvSpPr>
          <p:cNvPr id="20" name="TextBox 19">
            <a:extLst>
              <a:ext uri="{FF2B5EF4-FFF2-40B4-BE49-F238E27FC236}">
                <a16:creationId xmlns:a16="http://schemas.microsoft.com/office/drawing/2014/main" id="{DF036A7A-F324-4B9A-9D57-50659A804580}"/>
              </a:ext>
            </a:extLst>
          </p:cNvPr>
          <p:cNvSpPr txBox="1"/>
          <p:nvPr/>
        </p:nvSpPr>
        <p:spPr>
          <a:xfrm>
            <a:off x="5157457" y="2507834"/>
            <a:ext cx="1383584"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a:t>Site Location</a:t>
            </a:r>
          </a:p>
        </p:txBody>
      </p:sp>
      <p:sp>
        <p:nvSpPr>
          <p:cNvPr id="11" name="TextBox 10">
            <a:extLst>
              <a:ext uri="{FF2B5EF4-FFF2-40B4-BE49-F238E27FC236}">
                <a16:creationId xmlns:a16="http://schemas.microsoft.com/office/drawing/2014/main" id="{650B86D2-DC46-4F7A-BE7A-983007532A50}"/>
              </a:ext>
            </a:extLst>
          </p:cNvPr>
          <p:cNvSpPr txBox="1"/>
          <p:nvPr/>
        </p:nvSpPr>
        <p:spPr>
          <a:xfrm>
            <a:off x="8186582" y="1224844"/>
            <a:ext cx="1529650"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a:t>Lake Mathews</a:t>
            </a:r>
          </a:p>
        </p:txBody>
      </p:sp>
      <p:cxnSp>
        <p:nvCxnSpPr>
          <p:cNvPr id="23" name="Straight Arrow Connector 22">
            <a:extLst>
              <a:ext uri="{FF2B5EF4-FFF2-40B4-BE49-F238E27FC236}">
                <a16:creationId xmlns:a16="http://schemas.microsoft.com/office/drawing/2014/main" id="{DD0A5517-2875-4747-91DC-117AB7FA1F60}"/>
              </a:ext>
            </a:extLst>
          </p:cNvPr>
          <p:cNvCxnSpPr>
            <a:cxnSpLocks/>
          </p:cNvCxnSpPr>
          <p:nvPr/>
        </p:nvCxnSpPr>
        <p:spPr>
          <a:xfrm flipV="1">
            <a:off x="1694852" y="939802"/>
            <a:ext cx="0" cy="37090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94E89B3-726D-4C4D-976E-62DEBA3A5B5A}"/>
              </a:ext>
            </a:extLst>
          </p:cNvPr>
          <p:cNvSpPr txBox="1"/>
          <p:nvPr/>
        </p:nvSpPr>
        <p:spPr>
          <a:xfrm>
            <a:off x="1527979" y="1224844"/>
            <a:ext cx="33374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a:t>N</a:t>
            </a:r>
          </a:p>
        </p:txBody>
      </p:sp>
      <p:sp>
        <p:nvSpPr>
          <p:cNvPr id="25" name="Content Placeholder 7">
            <a:extLst>
              <a:ext uri="{FF2B5EF4-FFF2-40B4-BE49-F238E27FC236}">
                <a16:creationId xmlns:a16="http://schemas.microsoft.com/office/drawing/2014/main" id="{D63F12D6-DBCC-4BE5-8B27-606E6E2D89BC}"/>
              </a:ext>
            </a:extLst>
          </p:cNvPr>
          <p:cNvSpPr txBox="1">
            <a:spLocks/>
          </p:cNvSpPr>
          <p:nvPr/>
        </p:nvSpPr>
        <p:spPr>
          <a:xfrm>
            <a:off x="1229199" y="4783630"/>
            <a:ext cx="4937760" cy="1714650"/>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85000"/>
                    <a:lumOff val="1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800" kern="1200">
                <a:solidFill>
                  <a:schemeClr val="tx1">
                    <a:lumMod val="85000"/>
                    <a:lumOff val="1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lnSpc>
                <a:spcPct val="150000"/>
              </a:lnSpc>
              <a:buClrTx/>
              <a:buFont typeface="Arial" panose="020B0604020202020204" pitchFamily="34" charset="0"/>
              <a:buChar char="•"/>
            </a:pPr>
            <a:r>
              <a:rPr lang="en-US" sz="2000">
                <a:cs typeface="Calibri"/>
              </a:rPr>
              <a:t>Geotechnical Reports in project location:</a:t>
            </a:r>
          </a:p>
          <a:p>
            <a:pPr lvl="2">
              <a:lnSpc>
                <a:spcPct val="150000"/>
              </a:lnSpc>
              <a:buClrTx/>
            </a:pPr>
            <a:r>
              <a:rPr lang="en-US" sz="1800">
                <a:cs typeface="Calibri"/>
              </a:rPr>
              <a:t>States top layer (10’) composed of Clay soil</a:t>
            </a:r>
          </a:p>
          <a:p>
            <a:pPr lvl="2">
              <a:lnSpc>
                <a:spcPct val="150000"/>
              </a:lnSpc>
              <a:buClrTx/>
            </a:pPr>
            <a:r>
              <a:rPr lang="en-US" sz="1800">
                <a:cs typeface="Calibri"/>
              </a:rPr>
              <a:t>Bottom Layer composed of 90% Granite</a:t>
            </a:r>
          </a:p>
          <a:p>
            <a:endParaRPr lang="en-US"/>
          </a:p>
        </p:txBody>
      </p:sp>
      <p:pic>
        <p:nvPicPr>
          <p:cNvPr id="6" name="Audio 5">
            <a:hlinkClick r:id="" action="ppaction://media"/>
            <a:extLst>
              <a:ext uri="{FF2B5EF4-FFF2-40B4-BE49-F238E27FC236}">
                <a16:creationId xmlns:a16="http://schemas.microsoft.com/office/drawing/2014/main" id="{3ACA614E-8779-4A3A-A2FD-D8389BE39C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09153533"/>
      </p:ext>
    </p:extLst>
  </p:cSld>
  <p:clrMapOvr>
    <a:masterClrMapping/>
  </p:clrMapOvr>
  <mc:AlternateContent xmlns:mc="http://schemas.openxmlformats.org/markup-compatibility/2006">
    <mc:Choice xmlns:p14="http://schemas.microsoft.com/office/powerpoint/2010/main" Requires="p14">
      <p:transition spd="slow" p14:dur="2000" advTm="35489"/>
    </mc:Choice>
    <mc:Fallback>
      <p:transition spd="slow" advTm="35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A350B-1C52-425C-A051-490583545702}"/>
              </a:ext>
            </a:extLst>
          </p:cNvPr>
          <p:cNvSpPr>
            <a:spLocks noGrp="1"/>
          </p:cNvSpPr>
          <p:nvPr>
            <p:ph type="title"/>
          </p:nvPr>
        </p:nvSpPr>
        <p:spPr/>
        <p:txBody>
          <a:bodyPr>
            <a:normAutofit/>
          </a:bodyPr>
          <a:lstStyle/>
          <a:p>
            <a:r>
              <a:rPr lang="en-US" sz="4800">
                <a:solidFill>
                  <a:schemeClr val="tx1">
                    <a:lumMod val="75000"/>
                    <a:lumOff val="25000"/>
                  </a:schemeClr>
                </a:solidFill>
              </a:rPr>
              <a:t>Sustainability-</a:t>
            </a:r>
            <a:r>
              <a:rPr lang="en-US" sz="6000">
                <a:solidFill>
                  <a:schemeClr val="tx1">
                    <a:lumMod val="75000"/>
                    <a:lumOff val="25000"/>
                  </a:schemeClr>
                </a:solidFill>
              </a:rPr>
              <a:t> </a:t>
            </a:r>
            <a:r>
              <a:rPr lang="en-US" sz="4800">
                <a:solidFill>
                  <a:schemeClr val="tx1">
                    <a:lumMod val="75000"/>
                    <a:lumOff val="25000"/>
                  </a:schemeClr>
                </a:solidFill>
              </a:rPr>
              <a:t>Life Cycle Assessment</a:t>
            </a:r>
            <a:endParaRPr lang="en-US"/>
          </a:p>
        </p:txBody>
      </p:sp>
      <p:sp>
        <p:nvSpPr>
          <p:cNvPr id="3" name="Content Placeholder 2">
            <a:extLst>
              <a:ext uri="{FF2B5EF4-FFF2-40B4-BE49-F238E27FC236}">
                <a16:creationId xmlns:a16="http://schemas.microsoft.com/office/drawing/2014/main" id="{E90512F4-57A1-4DDA-B62F-D23D63BD8D37}"/>
              </a:ext>
            </a:extLst>
          </p:cNvPr>
          <p:cNvSpPr>
            <a:spLocks noGrp="1"/>
          </p:cNvSpPr>
          <p:nvPr>
            <p:ph sz="half" idx="2"/>
          </p:nvPr>
        </p:nvSpPr>
        <p:spPr/>
        <p:txBody>
          <a:bodyPr vert="horz" lIns="0" tIns="45720" rIns="0" bIns="45720" rtlCol="0" anchor="t">
            <a:normAutofit/>
          </a:bodyPr>
          <a:lstStyle/>
          <a:p>
            <a:pPr marL="383540" lvl="1"/>
            <a:r>
              <a:rPr lang="en-US" sz="2000"/>
              <a:t>Cement</a:t>
            </a:r>
            <a:endParaRPr lang="en-US" sz="2000">
              <a:cs typeface="Calibri"/>
            </a:endParaRPr>
          </a:p>
          <a:p>
            <a:pPr marL="383540" lvl="1"/>
            <a:r>
              <a:rPr lang="en-US" sz="2000"/>
              <a:t>Sand</a:t>
            </a:r>
            <a:endParaRPr lang="en-US" sz="2000">
              <a:cs typeface="Calibri"/>
            </a:endParaRPr>
          </a:p>
          <a:p>
            <a:pPr marL="383540" lvl="1"/>
            <a:r>
              <a:rPr lang="en-US" sz="2000"/>
              <a:t>Aggregate</a:t>
            </a:r>
            <a:endParaRPr lang="en-US" sz="2000">
              <a:cs typeface="Calibri"/>
            </a:endParaRPr>
          </a:p>
          <a:p>
            <a:pPr marL="383540" lvl="1"/>
            <a:r>
              <a:rPr lang="en-US" sz="2000"/>
              <a:t>Fly Ash </a:t>
            </a:r>
          </a:p>
          <a:p>
            <a:pPr lvl="1"/>
            <a:r>
              <a:rPr lang="en-US" sz="2000"/>
              <a:t>Rock </a:t>
            </a:r>
            <a:endParaRPr lang="en-US" sz="2000">
              <a:cs typeface="Calibri"/>
            </a:endParaRPr>
          </a:p>
          <a:p>
            <a:pPr marL="566420" lvl="2">
              <a:buFont typeface="Wingdings" panose="05000000000000000000" pitchFamily="2" charset="2"/>
              <a:buChar char="§"/>
            </a:pPr>
            <a:r>
              <a:rPr lang="en-US" sz="2000"/>
              <a:t>Diesel</a:t>
            </a:r>
            <a:endParaRPr lang="en-US" sz="2000">
              <a:cs typeface="Calibri"/>
            </a:endParaRPr>
          </a:p>
          <a:p>
            <a:pPr marL="566420" lvl="2">
              <a:buFont typeface="Wingdings" panose="05000000000000000000" pitchFamily="2" charset="2"/>
              <a:buChar char="§"/>
            </a:pPr>
            <a:r>
              <a:rPr lang="en-US" sz="2000"/>
              <a:t>Gasoline</a:t>
            </a:r>
            <a:endParaRPr lang="en-US" sz="2000">
              <a:cs typeface="Calibri"/>
            </a:endParaRPr>
          </a:p>
          <a:p>
            <a:endParaRPr lang="en-US"/>
          </a:p>
        </p:txBody>
      </p:sp>
      <p:sp>
        <p:nvSpPr>
          <p:cNvPr id="4" name="Content Placeholder 3">
            <a:extLst>
              <a:ext uri="{FF2B5EF4-FFF2-40B4-BE49-F238E27FC236}">
                <a16:creationId xmlns:a16="http://schemas.microsoft.com/office/drawing/2014/main" id="{50D6CE7A-9587-4C04-8B3A-457AD7875656}"/>
              </a:ext>
            </a:extLst>
          </p:cNvPr>
          <p:cNvSpPr>
            <a:spLocks noGrp="1"/>
          </p:cNvSpPr>
          <p:nvPr>
            <p:ph sz="quarter" idx="4"/>
          </p:nvPr>
        </p:nvSpPr>
        <p:spPr>
          <a:xfrm>
            <a:off x="6108329" y="2291630"/>
            <a:ext cx="4937760" cy="3378200"/>
          </a:xfrm>
        </p:spPr>
        <p:txBody>
          <a:bodyPr vert="horz" lIns="0" tIns="45720" rIns="0" bIns="45720" rtlCol="0" anchor="t">
            <a:normAutofit/>
          </a:bodyPr>
          <a:lstStyle/>
          <a:p>
            <a:pPr>
              <a:buFont typeface="Wingdings" panose="05000000000000000000" pitchFamily="2" charset="2"/>
              <a:buChar char="Ø"/>
            </a:pPr>
            <a:r>
              <a:rPr lang="en-US"/>
              <a:t>Hauling Materials</a:t>
            </a:r>
            <a:endParaRPr lang="en-US">
              <a:cs typeface="Calibri"/>
            </a:endParaRPr>
          </a:p>
          <a:p>
            <a:pPr marL="566420" lvl="2">
              <a:buFont typeface="Wingdings" panose="05000000000000000000" pitchFamily="2" charset="2"/>
              <a:buChar char="§"/>
            </a:pPr>
            <a:r>
              <a:rPr lang="en-US" sz="2000"/>
              <a:t>Distance</a:t>
            </a:r>
            <a:endParaRPr lang="en-US" sz="2000">
              <a:cs typeface="Calibri"/>
            </a:endParaRPr>
          </a:p>
          <a:p>
            <a:pPr marL="566420" lvl="2">
              <a:buFont typeface="Wingdings" panose="05000000000000000000" pitchFamily="2" charset="2"/>
              <a:buChar char="§"/>
            </a:pPr>
            <a:r>
              <a:rPr lang="en-US" sz="2000"/>
              <a:t>Load of the vehicle + Material</a:t>
            </a:r>
            <a:endParaRPr lang="en-US" sz="2000">
              <a:cs typeface="Calibri"/>
            </a:endParaRPr>
          </a:p>
          <a:p>
            <a:pPr marL="566420" lvl="2">
              <a:buFont typeface="Wingdings" panose="05000000000000000000" pitchFamily="2" charset="2"/>
              <a:buChar char="§"/>
            </a:pPr>
            <a:r>
              <a:rPr lang="en-US" sz="2000"/>
              <a:t>Gasoline </a:t>
            </a:r>
            <a:endParaRPr lang="en-US" sz="2000">
              <a:cs typeface="Calibri"/>
            </a:endParaRPr>
          </a:p>
        </p:txBody>
      </p:sp>
      <p:sp>
        <p:nvSpPr>
          <p:cNvPr id="5" name="Footer Placeholder 4">
            <a:extLst>
              <a:ext uri="{FF2B5EF4-FFF2-40B4-BE49-F238E27FC236}">
                <a16:creationId xmlns:a16="http://schemas.microsoft.com/office/drawing/2014/main" id="{BBC5A39B-7268-4398-BDB8-80B45C2F77CE}"/>
              </a:ext>
            </a:extLst>
          </p:cNvPr>
          <p:cNvSpPr>
            <a:spLocks noGrp="1"/>
          </p:cNvSpPr>
          <p:nvPr>
            <p:ph type="ftr" sz="quarter" idx="11"/>
          </p:nvPr>
        </p:nvSpPr>
        <p:spPr/>
        <p:txBody>
          <a:bodyPr/>
          <a:lstStyle/>
          <a:p>
            <a:r>
              <a:rPr lang="en-US"/>
              <a:t>SPEAKER: SAGUN BHATTARAI</a:t>
            </a:r>
          </a:p>
        </p:txBody>
      </p:sp>
      <p:sp>
        <p:nvSpPr>
          <p:cNvPr id="6" name="Slide Number Placeholder 5">
            <a:extLst>
              <a:ext uri="{FF2B5EF4-FFF2-40B4-BE49-F238E27FC236}">
                <a16:creationId xmlns:a16="http://schemas.microsoft.com/office/drawing/2014/main" id="{C1133159-D841-4795-89F5-7AF5284535E9}"/>
              </a:ext>
            </a:extLst>
          </p:cNvPr>
          <p:cNvSpPr>
            <a:spLocks noGrp="1"/>
          </p:cNvSpPr>
          <p:nvPr>
            <p:ph type="sldNum" sz="quarter" idx="12"/>
          </p:nvPr>
        </p:nvSpPr>
        <p:spPr/>
        <p:txBody>
          <a:bodyPr/>
          <a:lstStyle/>
          <a:p>
            <a:fld id="{D57F1E4F-1CFF-5643-939E-217C01CDF565}" type="slidenum">
              <a:rPr lang="en-US" smtClean="0"/>
              <a:pPr/>
              <a:t>70</a:t>
            </a:fld>
            <a:endParaRPr lang="en-US"/>
          </a:p>
        </p:txBody>
      </p:sp>
      <p:sp>
        <p:nvSpPr>
          <p:cNvPr id="7" name="Content Placeholder 6">
            <a:extLst>
              <a:ext uri="{FF2B5EF4-FFF2-40B4-BE49-F238E27FC236}">
                <a16:creationId xmlns:a16="http://schemas.microsoft.com/office/drawing/2014/main" id="{7D62A977-E3CB-4844-923C-7D865335A7E2}"/>
              </a:ext>
            </a:extLst>
          </p:cNvPr>
          <p:cNvSpPr>
            <a:spLocks noGrp="1"/>
          </p:cNvSpPr>
          <p:nvPr>
            <p:ph sz="half" idx="13"/>
          </p:nvPr>
        </p:nvSpPr>
        <p:spPr/>
        <p:txBody>
          <a:bodyPr/>
          <a:lstStyle/>
          <a:p>
            <a:r>
              <a:rPr lang="en-US" b="1"/>
              <a:t>Material Production</a:t>
            </a:r>
          </a:p>
        </p:txBody>
      </p:sp>
      <p:sp>
        <p:nvSpPr>
          <p:cNvPr id="8" name="Content Placeholder 7">
            <a:extLst>
              <a:ext uri="{FF2B5EF4-FFF2-40B4-BE49-F238E27FC236}">
                <a16:creationId xmlns:a16="http://schemas.microsoft.com/office/drawing/2014/main" id="{545E38C7-9357-4BFF-AB9A-BB0A065D79A7}"/>
              </a:ext>
            </a:extLst>
          </p:cNvPr>
          <p:cNvSpPr>
            <a:spLocks noGrp="1"/>
          </p:cNvSpPr>
          <p:nvPr>
            <p:ph sz="half" idx="14"/>
          </p:nvPr>
        </p:nvSpPr>
        <p:spPr/>
        <p:txBody>
          <a:bodyPr/>
          <a:lstStyle/>
          <a:p>
            <a:r>
              <a:rPr lang="en-US" b="1"/>
              <a:t>Transportation of Construction Materials</a:t>
            </a:r>
          </a:p>
        </p:txBody>
      </p:sp>
      <p:pic>
        <p:nvPicPr>
          <p:cNvPr id="13" name="Audio 12">
            <a:hlinkClick r:id="" action="ppaction://media"/>
            <a:extLst>
              <a:ext uri="{FF2B5EF4-FFF2-40B4-BE49-F238E27FC236}">
                <a16:creationId xmlns:a16="http://schemas.microsoft.com/office/drawing/2014/main" id="{CD49C152-3787-40F1-A2B3-28E4B3B4C0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178613542"/>
      </p:ext>
    </p:extLst>
  </p:cSld>
  <p:clrMapOvr>
    <a:masterClrMapping/>
  </p:clrMapOvr>
  <mc:AlternateContent xmlns:mc="http://schemas.openxmlformats.org/markup-compatibility/2006">
    <mc:Choice xmlns:p14="http://schemas.microsoft.com/office/powerpoint/2010/main" Requires="p14">
      <p:transition spd="slow" p14:dur="2000" advTm="49545"/>
    </mc:Choice>
    <mc:Fallback>
      <p:transition spd="slow" advTm="49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A350B-1C52-425C-A051-490583545702}"/>
              </a:ext>
            </a:extLst>
          </p:cNvPr>
          <p:cNvSpPr>
            <a:spLocks noGrp="1"/>
          </p:cNvSpPr>
          <p:nvPr>
            <p:ph type="title"/>
          </p:nvPr>
        </p:nvSpPr>
        <p:spPr/>
        <p:txBody>
          <a:bodyPr>
            <a:normAutofit/>
          </a:bodyPr>
          <a:lstStyle/>
          <a:p>
            <a:r>
              <a:rPr lang="en-US" sz="4800">
                <a:solidFill>
                  <a:schemeClr val="tx1">
                    <a:lumMod val="75000"/>
                    <a:lumOff val="25000"/>
                  </a:schemeClr>
                </a:solidFill>
              </a:rPr>
              <a:t>Sustainability-</a:t>
            </a:r>
            <a:r>
              <a:rPr lang="en-US" sz="6000">
                <a:solidFill>
                  <a:schemeClr val="tx1">
                    <a:lumMod val="75000"/>
                    <a:lumOff val="25000"/>
                  </a:schemeClr>
                </a:solidFill>
              </a:rPr>
              <a:t> </a:t>
            </a:r>
            <a:r>
              <a:rPr lang="en-US" sz="4800">
                <a:solidFill>
                  <a:schemeClr val="tx1">
                    <a:lumMod val="75000"/>
                    <a:lumOff val="25000"/>
                  </a:schemeClr>
                </a:solidFill>
              </a:rPr>
              <a:t>Life Cycle Assessment</a:t>
            </a:r>
            <a:endParaRPr lang="en-US"/>
          </a:p>
        </p:txBody>
      </p:sp>
      <p:sp>
        <p:nvSpPr>
          <p:cNvPr id="3" name="Content Placeholder 2">
            <a:extLst>
              <a:ext uri="{FF2B5EF4-FFF2-40B4-BE49-F238E27FC236}">
                <a16:creationId xmlns:a16="http://schemas.microsoft.com/office/drawing/2014/main" id="{E90512F4-57A1-4DDA-B62F-D23D63BD8D37}"/>
              </a:ext>
            </a:extLst>
          </p:cNvPr>
          <p:cNvSpPr>
            <a:spLocks noGrp="1"/>
          </p:cNvSpPr>
          <p:nvPr>
            <p:ph sz="half" idx="2"/>
          </p:nvPr>
        </p:nvSpPr>
        <p:spPr/>
        <p:txBody>
          <a:bodyPr vert="horz" lIns="0" tIns="45720" rIns="0" bIns="45720" rtlCol="0" anchor="t">
            <a:normAutofit/>
          </a:bodyPr>
          <a:lstStyle/>
          <a:p>
            <a:pPr marL="383540" lvl="1">
              <a:buFont typeface="Wingdings,Sans-Serif" panose="05000000000000000000" pitchFamily="2" charset="2"/>
            </a:pPr>
            <a:r>
              <a:rPr lang="en-US" sz="2000">
                <a:ea typeface="+mn-lt"/>
                <a:cs typeface="+mn-lt"/>
              </a:rPr>
              <a:t>Excavation</a:t>
            </a:r>
            <a:endParaRPr lang="en-US" sz="2000">
              <a:cs typeface="Calibri" panose="020F0502020204030204"/>
            </a:endParaRPr>
          </a:p>
          <a:p>
            <a:pPr marL="383540" lvl="1">
              <a:buFont typeface="Wingdings,Sans-Serif" panose="05000000000000000000" pitchFamily="2" charset="2"/>
            </a:pPr>
            <a:r>
              <a:rPr lang="en-US" sz="2000">
                <a:ea typeface="+mn-lt"/>
                <a:cs typeface="+mn-lt"/>
              </a:rPr>
              <a:t>Mixing</a:t>
            </a:r>
          </a:p>
          <a:p>
            <a:pPr marL="383540" lvl="1">
              <a:buFont typeface="Wingdings,Sans-Serif" panose="05000000000000000000" pitchFamily="2" charset="2"/>
            </a:pPr>
            <a:r>
              <a:rPr lang="en-US" sz="2000">
                <a:ea typeface="+mn-lt"/>
                <a:cs typeface="+mn-lt"/>
              </a:rPr>
              <a:t>Pouring</a:t>
            </a:r>
          </a:p>
          <a:p>
            <a:pPr marL="383540" lvl="1">
              <a:buFont typeface="Wingdings,Sans-Serif" panose="05000000000000000000" pitchFamily="2" charset="2"/>
            </a:pPr>
            <a:r>
              <a:rPr lang="en-US" sz="2000">
                <a:ea typeface="+mn-lt"/>
                <a:cs typeface="+mn-lt"/>
              </a:rPr>
              <a:t>Curing</a:t>
            </a:r>
          </a:p>
          <a:p>
            <a:pPr marL="566420" lvl="2">
              <a:buFont typeface="Wingdings,Sans-Serif" panose="05000000000000000000" pitchFamily="2" charset="2"/>
              <a:buChar char="§"/>
            </a:pPr>
            <a:r>
              <a:rPr lang="en-US" sz="2000">
                <a:ea typeface="+mn-lt"/>
                <a:cs typeface="+mn-lt"/>
              </a:rPr>
              <a:t>Diesel</a:t>
            </a:r>
          </a:p>
          <a:p>
            <a:pPr marL="566420" lvl="2">
              <a:buFont typeface="Wingdings,Sans-Serif" panose="05000000000000000000" pitchFamily="2" charset="2"/>
              <a:buChar char="§"/>
            </a:pPr>
            <a:r>
              <a:rPr lang="en-US" sz="2000">
                <a:ea typeface="+mn-lt"/>
                <a:cs typeface="+mn-lt"/>
              </a:rPr>
              <a:t>Electricity</a:t>
            </a:r>
          </a:p>
          <a:p>
            <a:pPr marL="566420" lvl="2">
              <a:buFont typeface="Wingdings,Sans-Serif" panose="05000000000000000000" pitchFamily="2" charset="2"/>
              <a:buChar char="§"/>
            </a:pPr>
            <a:r>
              <a:rPr lang="en-US" sz="2000">
                <a:ea typeface="+mn-lt"/>
                <a:cs typeface="+mn-lt"/>
              </a:rPr>
              <a:t>Gasoline</a:t>
            </a:r>
          </a:p>
          <a:p>
            <a:endParaRPr lang="en-US"/>
          </a:p>
        </p:txBody>
      </p:sp>
      <p:sp>
        <p:nvSpPr>
          <p:cNvPr id="4" name="Content Placeholder 3">
            <a:extLst>
              <a:ext uri="{FF2B5EF4-FFF2-40B4-BE49-F238E27FC236}">
                <a16:creationId xmlns:a16="http://schemas.microsoft.com/office/drawing/2014/main" id="{50D6CE7A-9587-4C04-8B3A-457AD7875656}"/>
              </a:ext>
            </a:extLst>
          </p:cNvPr>
          <p:cNvSpPr>
            <a:spLocks noGrp="1"/>
          </p:cNvSpPr>
          <p:nvPr>
            <p:ph sz="quarter" idx="4"/>
          </p:nvPr>
        </p:nvSpPr>
        <p:spPr>
          <a:xfrm>
            <a:off x="6108329" y="2291630"/>
            <a:ext cx="4937760" cy="3378200"/>
          </a:xfrm>
        </p:spPr>
        <p:txBody>
          <a:bodyPr vert="horz" lIns="0" tIns="45720" rIns="0" bIns="45720" rtlCol="0" anchor="t">
            <a:normAutofit/>
          </a:bodyPr>
          <a:lstStyle/>
          <a:p>
            <a:pPr marL="285750" indent="-285750">
              <a:lnSpc>
                <a:spcPct val="100000"/>
              </a:lnSpc>
              <a:spcBef>
                <a:spcPts val="0"/>
              </a:spcBef>
              <a:spcAft>
                <a:spcPts val="0"/>
              </a:spcAft>
              <a:buFont typeface="Wingdings,Sans-Serif" panose="05000000000000000000" pitchFamily="2" charset="2"/>
              <a:buChar char="Ø"/>
            </a:pPr>
            <a:r>
              <a:rPr lang="en-US">
                <a:ea typeface="+mn-lt"/>
                <a:cs typeface="+mn-lt"/>
              </a:rPr>
              <a:t>Operation &amp; Maintenance</a:t>
            </a:r>
          </a:p>
          <a:p>
            <a:pPr marL="742950" lvl="1" indent="-285750">
              <a:lnSpc>
                <a:spcPct val="100000"/>
              </a:lnSpc>
              <a:spcBef>
                <a:spcPts val="0"/>
              </a:spcBef>
              <a:spcAft>
                <a:spcPts val="0"/>
              </a:spcAft>
              <a:buFont typeface="Wingdings,Sans-Serif" panose="05000000000000000000" pitchFamily="2" charset="2"/>
              <a:buChar char="q"/>
            </a:pPr>
            <a:r>
              <a:rPr lang="en-US" sz="2000">
                <a:ea typeface="+mn-lt"/>
                <a:cs typeface="+mn-lt"/>
              </a:rPr>
              <a:t>Road Repair</a:t>
            </a:r>
          </a:p>
          <a:p>
            <a:pPr marL="742950" lvl="1" indent="-285750">
              <a:lnSpc>
                <a:spcPct val="100000"/>
              </a:lnSpc>
              <a:spcBef>
                <a:spcPts val="0"/>
              </a:spcBef>
              <a:spcAft>
                <a:spcPts val="0"/>
              </a:spcAft>
              <a:buFont typeface="Wingdings,Sans-Serif" panose="05000000000000000000" pitchFamily="2" charset="2"/>
              <a:buChar char="q"/>
            </a:pPr>
            <a:r>
              <a:rPr lang="en-US" sz="2000">
                <a:ea typeface="+mn-lt"/>
                <a:cs typeface="+mn-lt"/>
              </a:rPr>
              <a:t>Spillway Maintenance</a:t>
            </a:r>
          </a:p>
          <a:p>
            <a:pPr marL="742950" lvl="1" indent="-285750">
              <a:lnSpc>
                <a:spcPct val="100000"/>
              </a:lnSpc>
              <a:spcBef>
                <a:spcPts val="0"/>
              </a:spcBef>
              <a:spcAft>
                <a:spcPts val="0"/>
              </a:spcAft>
              <a:buFont typeface="Wingdings,Sans-Serif" panose="05000000000000000000" pitchFamily="2" charset="2"/>
              <a:buChar char="q"/>
            </a:pPr>
            <a:r>
              <a:rPr lang="en-US" sz="2000">
                <a:ea typeface="+mn-lt"/>
                <a:cs typeface="+mn-lt"/>
              </a:rPr>
              <a:t>Dam Maintenance</a:t>
            </a:r>
          </a:p>
          <a:p>
            <a:pPr marL="1200150" lvl="2" indent="-285750">
              <a:lnSpc>
                <a:spcPct val="100000"/>
              </a:lnSpc>
              <a:spcBef>
                <a:spcPts val="0"/>
              </a:spcBef>
              <a:spcAft>
                <a:spcPts val="0"/>
              </a:spcAft>
              <a:buFont typeface="Wingdings,Sans-Serif" panose="05000000000000000000" pitchFamily="2" charset="2"/>
              <a:buChar char="§"/>
            </a:pPr>
            <a:r>
              <a:rPr lang="en-US" sz="2000">
                <a:ea typeface="+mn-lt"/>
                <a:cs typeface="+mn-lt"/>
              </a:rPr>
              <a:t>Diesel</a:t>
            </a:r>
          </a:p>
          <a:p>
            <a:pPr marL="1200150" lvl="2" indent="-285750">
              <a:lnSpc>
                <a:spcPct val="100000"/>
              </a:lnSpc>
              <a:spcBef>
                <a:spcPts val="0"/>
              </a:spcBef>
              <a:spcAft>
                <a:spcPts val="0"/>
              </a:spcAft>
              <a:buFont typeface="Wingdings,Sans-Serif" panose="05000000000000000000" pitchFamily="2" charset="2"/>
              <a:buChar char="§"/>
            </a:pPr>
            <a:r>
              <a:rPr lang="en-US" sz="2000">
                <a:ea typeface="+mn-lt"/>
                <a:cs typeface="+mn-lt"/>
              </a:rPr>
              <a:t>Gasoline</a:t>
            </a:r>
          </a:p>
          <a:p>
            <a:pPr marL="1200150" lvl="2" indent="-285750">
              <a:lnSpc>
                <a:spcPct val="100000"/>
              </a:lnSpc>
              <a:spcBef>
                <a:spcPts val="0"/>
              </a:spcBef>
              <a:spcAft>
                <a:spcPts val="0"/>
              </a:spcAft>
              <a:buFont typeface="Wingdings,Sans-Serif" panose="05000000000000000000" pitchFamily="2" charset="2"/>
              <a:buChar char="§"/>
            </a:pPr>
            <a:r>
              <a:rPr lang="en-US" sz="2000">
                <a:ea typeface="+mn-lt"/>
                <a:cs typeface="+mn-lt"/>
              </a:rPr>
              <a:t>Electricity</a:t>
            </a:r>
          </a:p>
          <a:p>
            <a:pPr marL="1200150" lvl="2" indent="-285750">
              <a:lnSpc>
                <a:spcPct val="100000"/>
              </a:lnSpc>
              <a:spcBef>
                <a:spcPts val="0"/>
              </a:spcBef>
              <a:spcAft>
                <a:spcPts val="0"/>
              </a:spcAft>
              <a:buFont typeface="Wingdings,Sans-Serif" panose="05000000000000000000" pitchFamily="2" charset="2"/>
              <a:buChar char="§"/>
            </a:pPr>
            <a:r>
              <a:rPr lang="en-US" sz="2000">
                <a:ea typeface="+mn-lt"/>
                <a:cs typeface="+mn-lt"/>
              </a:rPr>
              <a:t>Materials</a:t>
            </a:r>
            <a:endParaRPr lang="en-US"/>
          </a:p>
        </p:txBody>
      </p:sp>
      <p:sp>
        <p:nvSpPr>
          <p:cNvPr id="5" name="Footer Placeholder 4">
            <a:extLst>
              <a:ext uri="{FF2B5EF4-FFF2-40B4-BE49-F238E27FC236}">
                <a16:creationId xmlns:a16="http://schemas.microsoft.com/office/drawing/2014/main" id="{BBC5A39B-7268-4398-BDB8-80B45C2F77CE}"/>
              </a:ext>
            </a:extLst>
          </p:cNvPr>
          <p:cNvSpPr>
            <a:spLocks noGrp="1"/>
          </p:cNvSpPr>
          <p:nvPr>
            <p:ph type="ftr" sz="quarter" idx="11"/>
          </p:nvPr>
        </p:nvSpPr>
        <p:spPr/>
        <p:txBody>
          <a:bodyPr/>
          <a:lstStyle/>
          <a:p>
            <a:r>
              <a:rPr lang="en-US"/>
              <a:t>SPEAKER: Sagun BHATTARAI</a:t>
            </a:r>
          </a:p>
        </p:txBody>
      </p:sp>
      <p:sp>
        <p:nvSpPr>
          <p:cNvPr id="6" name="Slide Number Placeholder 5">
            <a:extLst>
              <a:ext uri="{FF2B5EF4-FFF2-40B4-BE49-F238E27FC236}">
                <a16:creationId xmlns:a16="http://schemas.microsoft.com/office/drawing/2014/main" id="{C1133159-D841-4795-89F5-7AF5284535E9}"/>
              </a:ext>
            </a:extLst>
          </p:cNvPr>
          <p:cNvSpPr>
            <a:spLocks noGrp="1"/>
          </p:cNvSpPr>
          <p:nvPr>
            <p:ph type="sldNum" sz="quarter" idx="12"/>
          </p:nvPr>
        </p:nvSpPr>
        <p:spPr/>
        <p:txBody>
          <a:bodyPr/>
          <a:lstStyle/>
          <a:p>
            <a:fld id="{D57F1E4F-1CFF-5643-939E-217C01CDF565}" type="slidenum">
              <a:rPr lang="en-US" smtClean="0"/>
              <a:pPr/>
              <a:t>71</a:t>
            </a:fld>
            <a:endParaRPr lang="en-US"/>
          </a:p>
        </p:txBody>
      </p:sp>
      <p:sp>
        <p:nvSpPr>
          <p:cNvPr id="7" name="Content Placeholder 6">
            <a:extLst>
              <a:ext uri="{FF2B5EF4-FFF2-40B4-BE49-F238E27FC236}">
                <a16:creationId xmlns:a16="http://schemas.microsoft.com/office/drawing/2014/main" id="{7D62A977-E3CB-4844-923C-7D865335A7E2}"/>
              </a:ext>
            </a:extLst>
          </p:cNvPr>
          <p:cNvSpPr>
            <a:spLocks noGrp="1"/>
          </p:cNvSpPr>
          <p:nvPr>
            <p:ph sz="half" idx="13"/>
          </p:nvPr>
        </p:nvSpPr>
        <p:spPr/>
        <p:txBody>
          <a:bodyPr vert="horz" lIns="0" tIns="45720" rIns="0" bIns="45720" rtlCol="0" anchor="t">
            <a:normAutofit/>
          </a:bodyPr>
          <a:lstStyle/>
          <a:p>
            <a:r>
              <a:rPr lang="en-US" b="1"/>
              <a:t>Construction</a:t>
            </a:r>
          </a:p>
        </p:txBody>
      </p:sp>
      <p:sp>
        <p:nvSpPr>
          <p:cNvPr id="8" name="Content Placeholder 7">
            <a:extLst>
              <a:ext uri="{FF2B5EF4-FFF2-40B4-BE49-F238E27FC236}">
                <a16:creationId xmlns:a16="http://schemas.microsoft.com/office/drawing/2014/main" id="{545E38C7-9357-4BFF-AB9A-BB0A065D79A7}"/>
              </a:ext>
            </a:extLst>
          </p:cNvPr>
          <p:cNvSpPr>
            <a:spLocks noGrp="1"/>
          </p:cNvSpPr>
          <p:nvPr>
            <p:ph sz="half" idx="14"/>
          </p:nvPr>
        </p:nvSpPr>
        <p:spPr/>
        <p:txBody>
          <a:bodyPr vert="horz" lIns="0" tIns="45720" rIns="0" bIns="45720" rtlCol="0" anchor="t">
            <a:normAutofit/>
          </a:bodyPr>
          <a:lstStyle/>
          <a:p>
            <a:pPr marL="1071245" lvl="6" indent="0">
              <a:buNone/>
            </a:pPr>
            <a:r>
              <a:rPr lang="en-US" sz="2000" b="1">
                <a:solidFill>
                  <a:srgbClr val="262626"/>
                </a:solidFill>
              </a:rPr>
              <a:t>Use</a:t>
            </a:r>
            <a:endParaRPr lang="en-US" sz="2000">
              <a:solidFill>
                <a:srgbClr val="262626"/>
              </a:solidFill>
              <a:cs typeface="Calibri"/>
            </a:endParaRPr>
          </a:p>
        </p:txBody>
      </p:sp>
      <p:pic>
        <p:nvPicPr>
          <p:cNvPr id="11" name="Audio 10">
            <a:hlinkClick r:id="" action="ppaction://media"/>
            <a:extLst>
              <a:ext uri="{FF2B5EF4-FFF2-40B4-BE49-F238E27FC236}">
                <a16:creationId xmlns:a16="http://schemas.microsoft.com/office/drawing/2014/main" id="{587338EB-0C41-4CE0-BC56-B66F5F48CD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08749" y="6498492"/>
            <a:ext cx="304800" cy="304800"/>
          </a:xfrm>
          <a:prstGeom prst="rect">
            <a:avLst/>
          </a:prstGeom>
        </p:spPr>
      </p:pic>
    </p:spTree>
    <p:extLst>
      <p:ext uri="{BB962C8B-B14F-4D97-AF65-F5344CB8AC3E}">
        <p14:creationId xmlns:p14="http://schemas.microsoft.com/office/powerpoint/2010/main" val="1573151987"/>
      </p:ext>
    </p:extLst>
  </p:cSld>
  <p:clrMapOvr>
    <a:masterClrMapping/>
  </p:clrMapOvr>
  <mc:AlternateContent xmlns:mc="http://schemas.openxmlformats.org/markup-compatibility/2006">
    <mc:Choice xmlns:p14="http://schemas.microsoft.com/office/powerpoint/2010/main" Requires="p14">
      <p:transition spd="slow" p14:dur="2000" advTm="34750"/>
    </mc:Choice>
    <mc:Fallback>
      <p:transition spd="slow" advTm="34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Diagram&#10;&#10;Description automatically generated">
            <a:extLst>
              <a:ext uri="{FF2B5EF4-FFF2-40B4-BE49-F238E27FC236}">
                <a16:creationId xmlns:a16="http://schemas.microsoft.com/office/drawing/2014/main" id="{11A4E171-E158-44F1-885B-E9BD3B913012}"/>
              </a:ext>
            </a:extLst>
          </p:cNvPr>
          <p:cNvPicPr>
            <a:picLocks noChangeAspect="1"/>
          </p:cNvPicPr>
          <p:nvPr/>
        </p:nvPicPr>
        <p:blipFill>
          <a:blip r:embed="rId5"/>
          <a:stretch>
            <a:fillRect/>
          </a:stretch>
        </p:blipFill>
        <p:spPr>
          <a:xfrm>
            <a:off x="9894175" y="918341"/>
            <a:ext cx="2211114" cy="1474076"/>
          </a:xfrm>
          <a:prstGeom prst="rect">
            <a:avLst/>
          </a:prstGeom>
        </p:spPr>
      </p:pic>
      <p:sp>
        <p:nvSpPr>
          <p:cNvPr id="9" name="Footer Placeholder 8">
            <a:extLst>
              <a:ext uri="{FF2B5EF4-FFF2-40B4-BE49-F238E27FC236}">
                <a16:creationId xmlns:a16="http://schemas.microsoft.com/office/drawing/2014/main" id="{9A19BBDB-70BD-418A-B330-894A97070711}"/>
              </a:ext>
            </a:extLst>
          </p:cNvPr>
          <p:cNvSpPr>
            <a:spLocks noGrp="1"/>
          </p:cNvSpPr>
          <p:nvPr>
            <p:ph type="ftr" sz="quarter" idx="11"/>
          </p:nvPr>
        </p:nvSpPr>
        <p:spPr/>
        <p:txBody>
          <a:bodyPr/>
          <a:lstStyle/>
          <a:p>
            <a:r>
              <a:rPr lang="en-US"/>
              <a:t>Speaker: Hector Sepulveda</a:t>
            </a:r>
          </a:p>
        </p:txBody>
      </p:sp>
      <p:sp>
        <p:nvSpPr>
          <p:cNvPr id="2" name="Slide Number Placeholder 1">
            <a:extLst>
              <a:ext uri="{FF2B5EF4-FFF2-40B4-BE49-F238E27FC236}">
                <a16:creationId xmlns:a16="http://schemas.microsoft.com/office/drawing/2014/main" id="{CAD7D34E-F029-4FBD-8D21-45D62415C066}"/>
              </a:ext>
            </a:extLst>
          </p:cNvPr>
          <p:cNvSpPr>
            <a:spLocks noGrp="1"/>
          </p:cNvSpPr>
          <p:nvPr>
            <p:ph type="sldNum" sz="quarter" idx="12"/>
          </p:nvPr>
        </p:nvSpPr>
        <p:spPr/>
        <p:txBody>
          <a:bodyPr/>
          <a:lstStyle/>
          <a:p>
            <a:fld id="{D57F1E4F-1CFF-5643-939E-217C01CDF565}" type="slidenum">
              <a:rPr lang="en-US" smtClean="0"/>
              <a:pPr/>
              <a:t>72</a:t>
            </a:fld>
            <a:endParaRPr lang="en-US"/>
          </a:p>
        </p:txBody>
      </p:sp>
      <p:sp>
        <p:nvSpPr>
          <p:cNvPr id="7" name="TextBox 6">
            <a:extLst>
              <a:ext uri="{FF2B5EF4-FFF2-40B4-BE49-F238E27FC236}">
                <a16:creationId xmlns:a16="http://schemas.microsoft.com/office/drawing/2014/main" id="{40608D76-A69F-48E8-B544-5D0954BD42E7}"/>
              </a:ext>
            </a:extLst>
          </p:cNvPr>
          <p:cNvSpPr txBox="1"/>
          <p:nvPr/>
        </p:nvSpPr>
        <p:spPr>
          <a:xfrm>
            <a:off x="1229198" y="0"/>
            <a:ext cx="9062284" cy="769441"/>
          </a:xfrm>
          <a:prstGeom prst="rect">
            <a:avLst/>
          </a:prstGeom>
          <a:noFill/>
        </p:spPr>
        <p:txBody>
          <a:bodyPr wrap="square" lIns="91440" tIns="45720" rIns="91440" bIns="45720" anchor="t">
            <a:spAutoFit/>
          </a:bodyPr>
          <a:lstStyle/>
          <a:p>
            <a:r>
              <a:rPr lang="en-US" sz="3600">
                <a:solidFill>
                  <a:schemeClr val="tx1">
                    <a:lumMod val="75000"/>
                    <a:lumOff val="25000"/>
                  </a:schemeClr>
                </a:solidFill>
              </a:rPr>
              <a:t>Sustainability-</a:t>
            </a:r>
            <a:r>
              <a:rPr lang="en-US" sz="4400">
                <a:solidFill>
                  <a:schemeClr val="tx1">
                    <a:lumMod val="75000"/>
                    <a:lumOff val="25000"/>
                  </a:schemeClr>
                </a:solidFill>
              </a:rPr>
              <a:t> </a:t>
            </a:r>
            <a:r>
              <a:rPr lang="en-US" sz="3600">
                <a:solidFill>
                  <a:schemeClr val="tx1">
                    <a:lumMod val="75000"/>
                    <a:lumOff val="25000"/>
                  </a:schemeClr>
                </a:solidFill>
              </a:rPr>
              <a:t>Climate Change/Adaptation</a:t>
            </a:r>
            <a:endParaRPr lang="en-US" sz="3600">
              <a:solidFill>
                <a:schemeClr val="tx1">
                  <a:lumMod val="75000"/>
                  <a:lumOff val="25000"/>
                </a:schemeClr>
              </a:solidFill>
              <a:cs typeface="Calibri"/>
            </a:endParaRPr>
          </a:p>
        </p:txBody>
      </p:sp>
      <p:cxnSp>
        <p:nvCxnSpPr>
          <p:cNvPr id="16" name="Straight Connector 15">
            <a:extLst>
              <a:ext uri="{FF2B5EF4-FFF2-40B4-BE49-F238E27FC236}">
                <a16:creationId xmlns:a16="http://schemas.microsoft.com/office/drawing/2014/main" id="{1FDEA767-57E7-4F0A-8D1B-EED535D9EEB7}"/>
              </a:ext>
            </a:extLst>
          </p:cNvPr>
          <p:cNvCxnSpPr>
            <a:cxnSpLocks/>
          </p:cNvCxnSpPr>
          <p:nvPr/>
        </p:nvCxnSpPr>
        <p:spPr>
          <a:xfrm flipH="1">
            <a:off x="1331668" y="769441"/>
            <a:ext cx="5244153"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42BBE05-6B8E-4223-AD14-8235C777474B}"/>
              </a:ext>
            </a:extLst>
          </p:cNvPr>
          <p:cNvSpPr txBox="1"/>
          <p:nvPr/>
        </p:nvSpPr>
        <p:spPr>
          <a:xfrm>
            <a:off x="1033522" y="996004"/>
            <a:ext cx="4293271" cy="21698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cs typeface="Calibri" panose="020F0502020204030204"/>
              </a:rPr>
              <a:t>Sustainable Practices:</a:t>
            </a:r>
          </a:p>
          <a:p>
            <a:pPr marL="742950" lvl="1" indent="-285750">
              <a:buFont typeface="Wingdings"/>
              <a:buChar char="q"/>
            </a:pPr>
            <a:r>
              <a:rPr lang="en-US">
                <a:cs typeface="Calibri" panose="020F0502020204030204"/>
              </a:rPr>
              <a:t>Air Quality – reduce carbon emissions </a:t>
            </a:r>
          </a:p>
          <a:p>
            <a:pPr marL="742950" lvl="1" indent="-285750">
              <a:buFont typeface="Wingdings"/>
              <a:buChar char="q"/>
            </a:pPr>
            <a:r>
              <a:rPr lang="en-US">
                <a:cs typeface="Calibri" panose="020F0502020204030204"/>
              </a:rPr>
              <a:t>Recycle Material – reuse composite material</a:t>
            </a:r>
          </a:p>
          <a:p>
            <a:pPr lvl="1"/>
            <a:endParaRPr lang="en-US">
              <a:cs typeface="Calibri" panose="020F0502020204030204"/>
            </a:endParaRPr>
          </a:p>
          <a:p>
            <a:pPr marL="285750" indent="-285750">
              <a:buFont typeface="Wingdings"/>
              <a:buChar char="§"/>
            </a:pPr>
            <a:endParaRPr lang="en-US">
              <a:cs typeface="Calibri" panose="020F0502020204030204"/>
            </a:endParaRPr>
          </a:p>
        </p:txBody>
      </p:sp>
      <p:sp>
        <p:nvSpPr>
          <p:cNvPr id="10" name="TextBox 9">
            <a:extLst>
              <a:ext uri="{FF2B5EF4-FFF2-40B4-BE49-F238E27FC236}">
                <a16:creationId xmlns:a16="http://schemas.microsoft.com/office/drawing/2014/main" id="{97B9F792-CF24-473D-85CD-BA59A7A5DB08}"/>
              </a:ext>
            </a:extLst>
          </p:cNvPr>
          <p:cNvSpPr txBox="1"/>
          <p:nvPr/>
        </p:nvSpPr>
        <p:spPr>
          <a:xfrm>
            <a:off x="5632237" y="994252"/>
            <a:ext cx="4865976" cy="16158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t>Adaptation Planning:</a:t>
            </a:r>
            <a:endParaRPr lang="en-US">
              <a:cs typeface="Calibri" panose="020F0502020204030204"/>
            </a:endParaRPr>
          </a:p>
          <a:p>
            <a:pPr marL="742950" lvl="1" indent="-285750">
              <a:buFont typeface="Wingdings"/>
              <a:buChar char="q"/>
            </a:pPr>
            <a:r>
              <a:rPr lang="en-US">
                <a:cs typeface="Calibri" panose="020F0502020204030204"/>
              </a:rPr>
              <a:t>Taking actions to reduce the negative impacts of climate change </a:t>
            </a:r>
          </a:p>
          <a:p>
            <a:pPr marL="742950" lvl="1" indent="-285750">
              <a:buFont typeface="Wingdings"/>
              <a:buChar char="q"/>
            </a:pPr>
            <a:r>
              <a:rPr lang="en-US">
                <a:cs typeface="Calibri" panose="020F0502020204030204"/>
              </a:rPr>
              <a:t>Climate Protection</a:t>
            </a:r>
          </a:p>
          <a:p>
            <a:pPr marL="285750" indent="-285750">
              <a:buFont typeface="Arial" panose="020B0604020202020204" pitchFamily="34" charset="0"/>
              <a:buChar char="•"/>
            </a:pPr>
            <a:endParaRPr lang="en-US">
              <a:cs typeface="Calibri" panose="020F0502020204030204"/>
            </a:endParaRPr>
          </a:p>
        </p:txBody>
      </p:sp>
      <p:pic>
        <p:nvPicPr>
          <p:cNvPr id="12" name="Picture 12" descr="A picture containing sky, outdoor, transport, power shovel&#10;&#10;Description automatically generated">
            <a:extLst>
              <a:ext uri="{FF2B5EF4-FFF2-40B4-BE49-F238E27FC236}">
                <a16:creationId xmlns:a16="http://schemas.microsoft.com/office/drawing/2014/main" id="{56324490-737D-496F-8CE2-B42C4805897C}"/>
              </a:ext>
            </a:extLst>
          </p:cNvPr>
          <p:cNvPicPr>
            <a:picLocks noChangeAspect="1"/>
          </p:cNvPicPr>
          <p:nvPr/>
        </p:nvPicPr>
        <p:blipFill>
          <a:blip r:embed="rId6"/>
          <a:stretch>
            <a:fillRect/>
          </a:stretch>
        </p:blipFill>
        <p:spPr>
          <a:xfrm>
            <a:off x="4634736" y="2783790"/>
            <a:ext cx="7258515" cy="3424030"/>
          </a:xfrm>
          <a:prstGeom prst="rect">
            <a:avLst/>
          </a:prstGeom>
        </p:spPr>
      </p:pic>
      <p:pic>
        <p:nvPicPr>
          <p:cNvPr id="11" name="Picture 12" descr="Chart&#10;&#10;Description automatically generated">
            <a:extLst>
              <a:ext uri="{FF2B5EF4-FFF2-40B4-BE49-F238E27FC236}">
                <a16:creationId xmlns:a16="http://schemas.microsoft.com/office/drawing/2014/main" id="{947A298E-7F60-47C4-AAA2-A8C4AB67C708}"/>
              </a:ext>
            </a:extLst>
          </p:cNvPr>
          <p:cNvPicPr>
            <a:picLocks noChangeAspect="1"/>
          </p:cNvPicPr>
          <p:nvPr/>
        </p:nvPicPr>
        <p:blipFill>
          <a:blip r:embed="rId7"/>
          <a:stretch>
            <a:fillRect/>
          </a:stretch>
        </p:blipFill>
        <p:spPr>
          <a:xfrm>
            <a:off x="316624" y="2784420"/>
            <a:ext cx="4313181" cy="3417503"/>
          </a:xfrm>
          <a:prstGeom prst="rect">
            <a:avLst/>
          </a:prstGeom>
        </p:spPr>
      </p:pic>
      <p:pic>
        <p:nvPicPr>
          <p:cNvPr id="5" name="Audio Recording May 5, 2021 at 12:31:39 AM" descr="Audio Recording May 5, 2021 at 12:31:39 AM">
            <a:hlinkClick r:id="" action="ppaction://media"/>
            <a:extLst>
              <a:ext uri="{FF2B5EF4-FFF2-40B4-BE49-F238E27FC236}">
                <a16:creationId xmlns:a16="http://schemas.microsoft.com/office/drawing/2014/main" id="{92EE5F94-7A5A-8A47-B486-DF9DC1568C5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93001" y="6231318"/>
            <a:ext cx="624062" cy="624062"/>
          </a:xfrm>
          <a:prstGeom prst="rect">
            <a:avLst/>
          </a:prstGeom>
        </p:spPr>
      </p:pic>
    </p:spTree>
    <p:extLst>
      <p:ext uri="{BB962C8B-B14F-4D97-AF65-F5344CB8AC3E}">
        <p14:creationId xmlns:p14="http://schemas.microsoft.com/office/powerpoint/2010/main" val="1342483746"/>
      </p:ext>
    </p:extLst>
  </p:cSld>
  <p:clrMapOvr>
    <a:masterClrMapping/>
  </p:clrMapOvr>
  <mc:AlternateContent xmlns:mc="http://schemas.openxmlformats.org/markup-compatibility/2006">
    <mc:Choice xmlns:p14="http://schemas.microsoft.com/office/powerpoint/2010/main" Requires="p14">
      <p:transition spd="slow" p14:dur="2000" advTm="44000"/>
    </mc:Choice>
    <mc:Fallback>
      <p:transition spd="slow" advTm="4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7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5455">
                <p:cTn id="7" fill="hold" display="0">
                  <p:stCondLst>
                    <p:cond delay="indefinite"/>
                  </p:stCondLst>
                  <p:endCondLst>
                    <p:cond evt="onStopAudio" delay="0">
                      <p:tgtEl>
                        <p:sldTgt/>
                      </p:tgtEl>
                    </p:cond>
                  </p:endCondLst>
                </p:cTn>
                <p:tgtEl>
                  <p:spTgt spid="5"/>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9A19BBDB-70BD-418A-B330-894A97070711}"/>
              </a:ext>
            </a:extLst>
          </p:cNvPr>
          <p:cNvSpPr>
            <a:spLocks noGrp="1"/>
          </p:cNvSpPr>
          <p:nvPr>
            <p:ph type="ftr" sz="quarter" idx="11"/>
          </p:nvPr>
        </p:nvSpPr>
        <p:spPr/>
        <p:txBody>
          <a:bodyPr/>
          <a:lstStyle/>
          <a:p>
            <a:r>
              <a:rPr lang="en-US"/>
              <a:t>Speaker: JONATHAN CASTILLO</a:t>
            </a:r>
          </a:p>
        </p:txBody>
      </p:sp>
      <p:sp>
        <p:nvSpPr>
          <p:cNvPr id="2" name="Slide Number Placeholder 1">
            <a:extLst>
              <a:ext uri="{FF2B5EF4-FFF2-40B4-BE49-F238E27FC236}">
                <a16:creationId xmlns:a16="http://schemas.microsoft.com/office/drawing/2014/main" id="{CAD7D34E-F029-4FBD-8D21-45D62415C066}"/>
              </a:ext>
            </a:extLst>
          </p:cNvPr>
          <p:cNvSpPr>
            <a:spLocks noGrp="1"/>
          </p:cNvSpPr>
          <p:nvPr>
            <p:ph type="sldNum" sz="quarter" idx="12"/>
          </p:nvPr>
        </p:nvSpPr>
        <p:spPr/>
        <p:txBody>
          <a:bodyPr/>
          <a:lstStyle/>
          <a:p>
            <a:fld id="{D57F1E4F-1CFF-5643-939E-217C01CDF565}" type="slidenum">
              <a:rPr lang="en-US" smtClean="0"/>
              <a:pPr/>
              <a:t>73</a:t>
            </a:fld>
            <a:endParaRPr lang="en-US"/>
          </a:p>
        </p:txBody>
      </p:sp>
      <p:sp>
        <p:nvSpPr>
          <p:cNvPr id="7" name="TextBox 6">
            <a:extLst>
              <a:ext uri="{FF2B5EF4-FFF2-40B4-BE49-F238E27FC236}">
                <a16:creationId xmlns:a16="http://schemas.microsoft.com/office/drawing/2014/main" id="{40608D76-A69F-48E8-B544-5D0954BD42E7}"/>
              </a:ext>
            </a:extLst>
          </p:cNvPr>
          <p:cNvSpPr txBox="1"/>
          <p:nvPr/>
        </p:nvSpPr>
        <p:spPr>
          <a:xfrm>
            <a:off x="1229198" y="0"/>
            <a:ext cx="9062284" cy="769441"/>
          </a:xfrm>
          <a:prstGeom prst="rect">
            <a:avLst/>
          </a:prstGeom>
          <a:noFill/>
        </p:spPr>
        <p:txBody>
          <a:bodyPr wrap="square" lIns="91440" tIns="45720" rIns="91440" bIns="45720" anchor="t">
            <a:spAutoFit/>
          </a:bodyPr>
          <a:lstStyle/>
          <a:p>
            <a:r>
              <a:rPr lang="en-US" sz="3600">
                <a:solidFill>
                  <a:schemeClr val="tx1">
                    <a:lumMod val="75000"/>
                    <a:lumOff val="25000"/>
                  </a:schemeClr>
                </a:solidFill>
              </a:rPr>
              <a:t>Sustainability-</a:t>
            </a:r>
            <a:r>
              <a:rPr lang="en-US" sz="4400">
                <a:solidFill>
                  <a:schemeClr val="tx1">
                    <a:lumMod val="75000"/>
                    <a:lumOff val="25000"/>
                  </a:schemeClr>
                </a:solidFill>
              </a:rPr>
              <a:t> </a:t>
            </a:r>
            <a:r>
              <a:rPr lang="en-US" sz="3600">
                <a:solidFill>
                  <a:schemeClr val="tx1">
                    <a:lumMod val="75000"/>
                    <a:lumOff val="25000"/>
                  </a:schemeClr>
                </a:solidFill>
              </a:rPr>
              <a:t>Other Future Risks</a:t>
            </a:r>
            <a:endParaRPr lang="en-US" sz="3600">
              <a:solidFill>
                <a:schemeClr val="tx1">
                  <a:lumMod val="75000"/>
                  <a:lumOff val="25000"/>
                </a:schemeClr>
              </a:solidFill>
              <a:cs typeface="Calibri"/>
            </a:endParaRPr>
          </a:p>
        </p:txBody>
      </p:sp>
      <p:cxnSp>
        <p:nvCxnSpPr>
          <p:cNvPr id="16" name="Straight Connector 15">
            <a:extLst>
              <a:ext uri="{FF2B5EF4-FFF2-40B4-BE49-F238E27FC236}">
                <a16:creationId xmlns:a16="http://schemas.microsoft.com/office/drawing/2014/main" id="{1FDEA767-57E7-4F0A-8D1B-EED535D9EEB7}"/>
              </a:ext>
            </a:extLst>
          </p:cNvPr>
          <p:cNvCxnSpPr>
            <a:cxnSpLocks/>
          </p:cNvCxnSpPr>
          <p:nvPr/>
        </p:nvCxnSpPr>
        <p:spPr>
          <a:xfrm flipH="1">
            <a:off x="1331668" y="769441"/>
            <a:ext cx="5244153"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Recording (2)">
            <a:hlinkClick r:id="" action="ppaction://media"/>
            <a:extLst>
              <a:ext uri="{FF2B5EF4-FFF2-40B4-BE49-F238E27FC236}">
                <a16:creationId xmlns:a16="http://schemas.microsoft.com/office/drawing/2014/main" id="{52730077-317E-48D3-A4D7-4081907DD2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29176" y="5819600"/>
            <a:ext cx="542360" cy="437977"/>
          </a:xfrm>
          <a:prstGeom prst="rect">
            <a:avLst/>
          </a:prstGeom>
        </p:spPr>
      </p:pic>
      <p:pic>
        <p:nvPicPr>
          <p:cNvPr id="4" name="Picture 5">
            <a:extLst>
              <a:ext uri="{FF2B5EF4-FFF2-40B4-BE49-F238E27FC236}">
                <a16:creationId xmlns:a16="http://schemas.microsoft.com/office/drawing/2014/main" id="{7FE05FE5-0629-4CE6-8377-7FF68B51CB8F}"/>
              </a:ext>
            </a:extLst>
          </p:cNvPr>
          <p:cNvPicPr>
            <a:picLocks noChangeAspect="1"/>
          </p:cNvPicPr>
          <p:nvPr/>
        </p:nvPicPr>
        <p:blipFill>
          <a:blip r:embed="rId5"/>
          <a:stretch>
            <a:fillRect/>
          </a:stretch>
        </p:blipFill>
        <p:spPr>
          <a:xfrm>
            <a:off x="6086475" y="3419475"/>
            <a:ext cx="19050" cy="19050"/>
          </a:xfrm>
          <a:prstGeom prst="rect">
            <a:avLst/>
          </a:prstGeom>
        </p:spPr>
      </p:pic>
      <p:pic>
        <p:nvPicPr>
          <p:cNvPr id="6" name="Picture 9">
            <a:extLst>
              <a:ext uri="{FF2B5EF4-FFF2-40B4-BE49-F238E27FC236}">
                <a16:creationId xmlns:a16="http://schemas.microsoft.com/office/drawing/2014/main" id="{F2CE3E59-6D94-4489-947A-6DEF07C12346}"/>
              </a:ext>
            </a:extLst>
          </p:cNvPr>
          <p:cNvPicPr>
            <a:picLocks noChangeAspect="1"/>
          </p:cNvPicPr>
          <p:nvPr/>
        </p:nvPicPr>
        <p:blipFill>
          <a:blip r:embed="rId5"/>
          <a:stretch>
            <a:fillRect/>
          </a:stretch>
        </p:blipFill>
        <p:spPr>
          <a:xfrm>
            <a:off x="6086475" y="3419475"/>
            <a:ext cx="19050" cy="19050"/>
          </a:xfrm>
          <a:prstGeom prst="rect">
            <a:avLst/>
          </a:prstGeom>
        </p:spPr>
      </p:pic>
      <p:pic>
        <p:nvPicPr>
          <p:cNvPr id="10" name="Picture 10">
            <a:extLst>
              <a:ext uri="{FF2B5EF4-FFF2-40B4-BE49-F238E27FC236}">
                <a16:creationId xmlns:a16="http://schemas.microsoft.com/office/drawing/2014/main" id="{AF1F0655-33F5-4EAD-8207-3DCFEF4A64F6}"/>
              </a:ext>
            </a:extLst>
          </p:cNvPr>
          <p:cNvPicPr>
            <a:picLocks noChangeAspect="1"/>
          </p:cNvPicPr>
          <p:nvPr/>
        </p:nvPicPr>
        <p:blipFill>
          <a:blip r:embed="rId5"/>
          <a:stretch>
            <a:fillRect/>
          </a:stretch>
        </p:blipFill>
        <p:spPr>
          <a:xfrm>
            <a:off x="6086475" y="3419475"/>
            <a:ext cx="19050" cy="19050"/>
          </a:xfrm>
          <a:prstGeom prst="rect">
            <a:avLst/>
          </a:prstGeom>
        </p:spPr>
      </p:pic>
      <p:pic>
        <p:nvPicPr>
          <p:cNvPr id="13" name="Picture 13" descr="Map&#10;&#10;Description automatically generated">
            <a:extLst>
              <a:ext uri="{FF2B5EF4-FFF2-40B4-BE49-F238E27FC236}">
                <a16:creationId xmlns:a16="http://schemas.microsoft.com/office/drawing/2014/main" id="{A88DE193-E7DA-4DD2-8FB5-CF16176B4207}"/>
              </a:ext>
            </a:extLst>
          </p:cNvPr>
          <p:cNvPicPr>
            <a:picLocks noChangeAspect="1"/>
          </p:cNvPicPr>
          <p:nvPr/>
        </p:nvPicPr>
        <p:blipFill>
          <a:blip r:embed="rId6"/>
          <a:stretch>
            <a:fillRect/>
          </a:stretch>
        </p:blipFill>
        <p:spPr>
          <a:xfrm>
            <a:off x="3301551" y="835058"/>
            <a:ext cx="5218014" cy="5484591"/>
          </a:xfrm>
          <a:prstGeom prst="rect">
            <a:avLst/>
          </a:prstGeom>
        </p:spPr>
      </p:pic>
    </p:spTree>
    <p:extLst>
      <p:ext uri="{BB962C8B-B14F-4D97-AF65-F5344CB8AC3E}">
        <p14:creationId xmlns:p14="http://schemas.microsoft.com/office/powerpoint/2010/main" val="2977950536"/>
      </p:ext>
    </p:extLst>
  </p:cSld>
  <p:clrMapOvr>
    <a:masterClrMapping/>
  </p:clrMapOvr>
  <mc:AlternateContent xmlns:mc="http://schemas.openxmlformats.org/markup-compatibility/2006">
    <mc:Choice xmlns:p14="http://schemas.microsoft.com/office/powerpoint/2010/main" Requires="p14">
      <p:transition spd="slow" p14:dur="2000" advTm="41000"/>
    </mc:Choice>
    <mc:Fallback>
      <p:transition spd="slow" advTm="4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29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8"/>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4E3CAE-7737-B144-A7D5-23A751752C80}"/>
              </a:ext>
            </a:extLst>
          </p:cNvPr>
          <p:cNvSpPr>
            <a:spLocks noGrp="1"/>
          </p:cNvSpPr>
          <p:nvPr>
            <p:ph type="title"/>
          </p:nvPr>
        </p:nvSpPr>
        <p:spPr>
          <a:xfrm>
            <a:off x="1097280" y="143803"/>
            <a:ext cx="10058400" cy="1450757"/>
          </a:xfrm>
        </p:spPr>
        <p:txBody>
          <a:bodyPr vert="horz" lIns="91440" tIns="45720" rIns="91440" bIns="45720" rtlCol="0" anchor="b">
            <a:normAutofit/>
          </a:bodyPr>
          <a:lstStyle/>
          <a:p>
            <a:r>
              <a:rPr lang="en-US" sz="3600">
                <a:solidFill>
                  <a:schemeClr val="tx1">
                    <a:lumMod val="85000"/>
                    <a:lumOff val="15000"/>
                  </a:schemeClr>
                </a:solidFill>
              </a:rPr>
              <a:t>Constructability</a:t>
            </a:r>
          </a:p>
        </p:txBody>
      </p:sp>
      <p:sp>
        <p:nvSpPr>
          <p:cNvPr id="2" name="Footer Placeholder 1">
            <a:extLst>
              <a:ext uri="{FF2B5EF4-FFF2-40B4-BE49-F238E27FC236}">
                <a16:creationId xmlns:a16="http://schemas.microsoft.com/office/drawing/2014/main" id="{0ACBBE68-283B-C048-8B1F-274BF293A554}"/>
              </a:ext>
            </a:extLst>
          </p:cNvPr>
          <p:cNvSpPr>
            <a:spLocks noGrp="1"/>
          </p:cNvSpPr>
          <p:nvPr>
            <p:ph type="ftr" sz="quarter" idx="11"/>
          </p:nvPr>
        </p:nvSpPr>
        <p:spPr/>
        <p:txBody>
          <a:bodyPr vert="horz" lIns="91440" tIns="45720" rIns="91440" bIns="45720" rtlCol="0" anchor="ctr">
            <a:noAutofit/>
          </a:bodyPr>
          <a:lstStyle/>
          <a:p>
            <a:pPr defTabSz="914400">
              <a:spcAft>
                <a:spcPts val="600"/>
              </a:spcAft>
            </a:pPr>
            <a:r>
              <a:rPr lang="en-US" kern="1200" cap="all" baseline="0">
                <a:solidFill>
                  <a:schemeClr val="tx1"/>
                </a:solidFill>
                <a:latin typeface="+mn-lt"/>
                <a:ea typeface="+mn-ea"/>
                <a:cs typeface="+mn-cs"/>
              </a:rPr>
              <a:t>SPEAKER: </a:t>
            </a:r>
            <a:r>
              <a:rPr lang="en-US">
                <a:solidFill>
                  <a:schemeClr val="tx1"/>
                </a:solidFill>
              </a:rPr>
              <a:t>Martha De La Cruz </a:t>
            </a:r>
            <a:endParaRPr lang="en-US" kern="1200" cap="all" baseline="0">
              <a:solidFill>
                <a:schemeClr val="tx1"/>
              </a:solidFill>
              <a:latin typeface="+mn-lt"/>
              <a:ea typeface="+mn-ea"/>
              <a:cs typeface="+mn-cs"/>
            </a:endParaRPr>
          </a:p>
        </p:txBody>
      </p:sp>
      <p:sp>
        <p:nvSpPr>
          <p:cNvPr id="3" name="Slide Number Placeholder 2">
            <a:extLst>
              <a:ext uri="{FF2B5EF4-FFF2-40B4-BE49-F238E27FC236}">
                <a16:creationId xmlns:a16="http://schemas.microsoft.com/office/drawing/2014/main" id="{A7347CC9-F66F-8C41-B4ED-3D0BF5F0E0B0}"/>
              </a:ext>
            </a:extLst>
          </p:cNvPr>
          <p:cNvSpPr>
            <a:spLocks noGrp="1"/>
          </p:cNvSpPr>
          <p:nvPr>
            <p:ph type="sldNum" sz="quarter" idx="12"/>
          </p:nvPr>
        </p:nvSpPr>
        <p:spPr/>
        <p:txBody>
          <a:bodyPr vert="horz" lIns="91440" tIns="45720" rIns="91440" bIns="45720" rtlCol="0" anchor="ctr">
            <a:noAutofit/>
          </a:bodyPr>
          <a:lstStyle/>
          <a:p>
            <a:pPr defTabSz="914400">
              <a:spcAft>
                <a:spcPts val="600"/>
              </a:spcAft>
            </a:pPr>
            <a:fld id="{D57F1E4F-1CFF-5643-939E-217C01CDF565}" type="slidenum">
              <a:rPr lang="en-US">
                <a:solidFill>
                  <a:schemeClr val="tx1"/>
                </a:solidFill>
              </a:rPr>
              <a:pPr defTabSz="914400">
                <a:spcAft>
                  <a:spcPts val="600"/>
                </a:spcAft>
              </a:pPr>
              <a:t>74</a:t>
            </a:fld>
            <a:endParaRPr lang="en-US">
              <a:solidFill>
                <a:schemeClr val="tx1"/>
              </a:solidFill>
            </a:endParaRPr>
          </a:p>
        </p:txBody>
      </p:sp>
      <p:sp>
        <p:nvSpPr>
          <p:cNvPr id="33" name="TextBox 32">
            <a:extLst>
              <a:ext uri="{FF2B5EF4-FFF2-40B4-BE49-F238E27FC236}">
                <a16:creationId xmlns:a16="http://schemas.microsoft.com/office/drawing/2014/main" id="{414962DE-43CF-C044-845E-457463403407}"/>
              </a:ext>
            </a:extLst>
          </p:cNvPr>
          <p:cNvSpPr txBox="1"/>
          <p:nvPr/>
        </p:nvSpPr>
        <p:spPr>
          <a:xfrm>
            <a:off x="642789" y="2002643"/>
            <a:ext cx="5667411" cy="4524315"/>
          </a:xfrm>
          <a:prstGeom prst="rect">
            <a:avLst/>
          </a:prstGeom>
          <a:noFill/>
        </p:spPr>
        <p:txBody>
          <a:bodyPr wrap="square" lIns="91440" tIns="45720" rIns="91440" bIns="45720" rtlCol="0" anchor="t">
            <a:spAutoFit/>
          </a:bodyPr>
          <a:lstStyle/>
          <a:p>
            <a:pPr>
              <a:lnSpc>
                <a:spcPct val="150000"/>
              </a:lnSpc>
            </a:pPr>
            <a:r>
              <a:rPr lang="en-US" dirty="0">
                <a:cs typeface="Calibri"/>
              </a:rPr>
              <a:t>Constructability is the reflection of the design documents to ensure that the major issues are addressed early in the process.</a:t>
            </a:r>
          </a:p>
          <a:p>
            <a:pPr>
              <a:lnSpc>
                <a:spcPct val="150000"/>
              </a:lnSpc>
            </a:pPr>
            <a:r>
              <a:rPr lang="en-US" dirty="0">
                <a:cs typeface="Calibri"/>
              </a:rPr>
              <a:t>	1. Concrete batch plant </a:t>
            </a:r>
          </a:p>
          <a:p>
            <a:pPr>
              <a:lnSpc>
                <a:spcPct val="150000"/>
              </a:lnSpc>
            </a:pPr>
            <a:r>
              <a:rPr lang="en-US" dirty="0">
                <a:cs typeface="Calibri"/>
              </a:rPr>
              <a:t>	2. The materials need for the concrete plant </a:t>
            </a:r>
          </a:p>
          <a:p>
            <a:pPr>
              <a:lnSpc>
                <a:spcPct val="150000"/>
              </a:lnSpc>
            </a:pPr>
            <a:r>
              <a:rPr lang="en-US" dirty="0">
                <a:cs typeface="Calibri"/>
              </a:rPr>
              <a:t>	3. Transportation</a:t>
            </a:r>
          </a:p>
          <a:p>
            <a:pPr>
              <a:lnSpc>
                <a:spcPct val="150000"/>
              </a:lnSpc>
            </a:pPr>
            <a:r>
              <a:rPr lang="en-US" dirty="0">
                <a:cs typeface="Calibri"/>
              </a:rPr>
              <a:t>         4. The contractor lay out  </a:t>
            </a:r>
          </a:p>
          <a:p>
            <a:pPr>
              <a:lnSpc>
                <a:spcPct val="150000"/>
              </a:lnSpc>
            </a:pPr>
            <a:r>
              <a:rPr lang="en-US" dirty="0">
                <a:cs typeface="Calibri"/>
              </a:rPr>
              <a:t> </a:t>
            </a:r>
          </a:p>
          <a:p>
            <a:endParaRPr lang="en-US" dirty="0">
              <a:cs typeface="Calibri"/>
            </a:endParaRPr>
          </a:p>
          <a:p>
            <a:pPr lvl="1"/>
            <a:r>
              <a:rPr lang="en-US" dirty="0">
                <a:cs typeface="Calibri"/>
              </a:rPr>
              <a:t>	</a:t>
            </a:r>
          </a:p>
          <a:p>
            <a:pPr marL="742950" lvl="1" indent="-285750">
              <a:buFont typeface="Arial" panose="020B0604020202020204" pitchFamily="34" charset="0"/>
              <a:buChar char="•"/>
            </a:pPr>
            <a:endParaRPr lang="en-US" dirty="0">
              <a:cs typeface="Calibri"/>
            </a:endParaRPr>
          </a:p>
          <a:p>
            <a:pPr marL="285750" indent="-285750">
              <a:buFont typeface="Arial" panose="020B0604020202020204" pitchFamily="34" charset="0"/>
              <a:buChar char="•"/>
            </a:pPr>
            <a:endParaRPr lang="en-US" dirty="0"/>
          </a:p>
        </p:txBody>
      </p:sp>
      <p:pic>
        <p:nvPicPr>
          <p:cNvPr id="6" name="Picture 5" descr="A picture containing building, tower&#10;&#10;Description automatically generated">
            <a:extLst>
              <a:ext uri="{FF2B5EF4-FFF2-40B4-BE49-F238E27FC236}">
                <a16:creationId xmlns:a16="http://schemas.microsoft.com/office/drawing/2014/main" id="{012A44D8-2C61-AB44-8EF7-69B1A29B9B4D}"/>
              </a:ext>
            </a:extLst>
          </p:cNvPr>
          <p:cNvPicPr>
            <a:picLocks noChangeAspect="1"/>
          </p:cNvPicPr>
          <p:nvPr/>
        </p:nvPicPr>
        <p:blipFill>
          <a:blip r:embed="rId4"/>
          <a:stretch>
            <a:fillRect/>
          </a:stretch>
        </p:blipFill>
        <p:spPr>
          <a:xfrm>
            <a:off x="7809003" y="1926649"/>
            <a:ext cx="3096794" cy="1734205"/>
          </a:xfrm>
          <a:prstGeom prst="rect">
            <a:avLst/>
          </a:prstGeom>
        </p:spPr>
      </p:pic>
      <p:pic>
        <p:nvPicPr>
          <p:cNvPr id="8" name="Picture 7">
            <a:extLst>
              <a:ext uri="{FF2B5EF4-FFF2-40B4-BE49-F238E27FC236}">
                <a16:creationId xmlns:a16="http://schemas.microsoft.com/office/drawing/2014/main" id="{7516CBFE-F0EF-B548-8C7B-880A9A403AF5}"/>
              </a:ext>
            </a:extLst>
          </p:cNvPr>
          <p:cNvPicPr>
            <a:picLocks noChangeAspect="1"/>
          </p:cNvPicPr>
          <p:nvPr/>
        </p:nvPicPr>
        <p:blipFill>
          <a:blip r:embed="rId5"/>
          <a:stretch>
            <a:fillRect/>
          </a:stretch>
        </p:blipFill>
        <p:spPr>
          <a:xfrm>
            <a:off x="6369096" y="3956815"/>
            <a:ext cx="2590638" cy="1450757"/>
          </a:xfrm>
          <a:prstGeom prst="rect">
            <a:avLst/>
          </a:prstGeom>
        </p:spPr>
      </p:pic>
      <p:pic>
        <p:nvPicPr>
          <p:cNvPr id="9" name="Picture 8">
            <a:extLst>
              <a:ext uri="{FF2B5EF4-FFF2-40B4-BE49-F238E27FC236}">
                <a16:creationId xmlns:a16="http://schemas.microsoft.com/office/drawing/2014/main" id="{81F4B878-58E8-DE40-ADFF-A13D28051D27}"/>
              </a:ext>
            </a:extLst>
          </p:cNvPr>
          <p:cNvPicPr>
            <a:picLocks noChangeAspect="1"/>
          </p:cNvPicPr>
          <p:nvPr/>
        </p:nvPicPr>
        <p:blipFill>
          <a:blip r:embed="rId6"/>
          <a:stretch>
            <a:fillRect/>
          </a:stretch>
        </p:blipFill>
        <p:spPr>
          <a:xfrm>
            <a:off x="9503174" y="4909643"/>
            <a:ext cx="1992986" cy="1257984"/>
          </a:xfrm>
          <a:prstGeom prst="rect">
            <a:avLst/>
          </a:prstGeom>
        </p:spPr>
      </p:pic>
      <p:sp>
        <p:nvSpPr>
          <p:cNvPr id="5" name="TextBox 4">
            <a:extLst>
              <a:ext uri="{FF2B5EF4-FFF2-40B4-BE49-F238E27FC236}">
                <a16:creationId xmlns:a16="http://schemas.microsoft.com/office/drawing/2014/main" id="{474BF264-013D-0942-9DA4-9998CC067D26}"/>
              </a:ext>
            </a:extLst>
          </p:cNvPr>
          <p:cNvSpPr txBox="1"/>
          <p:nvPr/>
        </p:nvSpPr>
        <p:spPr>
          <a:xfrm>
            <a:off x="3636579" y="725214"/>
            <a:ext cx="184731" cy="369332"/>
          </a:xfrm>
          <a:prstGeom prst="rect">
            <a:avLst/>
          </a:prstGeom>
          <a:noFill/>
        </p:spPr>
        <p:txBody>
          <a:bodyPr wrap="none" rtlCol="0">
            <a:spAutoFit/>
          </a:bodyPr>
          <a:lstStyle/>
          <a:p>
            <a:endParaRPr lang="en-US"/>
          </a:p>
        </p:txBody>
      </p:sp>
      <p:pic>
        <p:nvPicPr>
          <p:cNvPr id="10" name="Media1">
            <a:hlinkClick r:id="" action="ppaction://media"/>
            <a:extLst>
              <a:ext uri="{FF2B5EF4-FFF2-40B4-BE49-F238E27FC236}">
                <a16:creationId xmlns:a16="http://schemas.microsoft.com/office/drawing/2014/main" id="{528A2726-2687-4330-8BE1-BA4F12386A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44411" y="5862827"/>
            <a:ext cx="609600" cy="609600"/>
          </a:xfrm>
          <a:prstGeom prst="rect">
            <a:avLst/>
          </a:prstGeom>
        </p:spPr>
      </p:pic>
    </p:spTree>
    <p:extLst>
      <p:ext uri="{BB962C8B-B14F-4D97-AF65-F5344CB8AC3E}">
        <p14:creationId xmlns:p14="http://schemas.microsoft.com/office/powerpoint/2010/main" val="2875816057"/>
      </p:ext>
    </p:extLst>
  </p:cSld>
  <p:clrMapOvr>
    <a:masterClrMapping/>
  </p:clrMapOvr>
  <mc:AlternateContent xmlns:mc="http://schemas.openxmlformats.org/markup-compatibility/2006">
    <mc:Choice xmlns:p14="http://schemas.microsoft.com/office/powerpoint/2010/main" Requires="p14">
      <p:transition spd="slow" p14:dur="2000" advTm="73297"/>
    </mc:Choice>
    <mc:Fallback>
      <p:transition spd="slow" advTm="732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30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CC333E5-24B9-7A4A-B419-036E1885AE75}"/>
              </a:ext>
            </a:extLst>
          </p:cNvPr>
          <p:cNvSpPr>
            <a:spLocks noGrp="1"/>
          </p:cNvSpPr>
          <p:nvPr>
            <p:ph type="ftr" sz="quarter" idx="11"/>
          </p:nvPr>
        </p:nvSpPr>
        <p:spPr/>
        <p:txBody>
          <a:bodyPr/>
          <a:lstStyle/>
          <a:p>
            <a:r>
              <a:rPr lang="en-US"/>
              <a:t>SPEAKER: Carlos Perla</a:t>
            </a:r>
          </a:p>
        </p:txBody>
      </p:sp>
      <p:sp>
        <p:nvSpPr>
          <p:cNvPr id="3" name="Slide Number Placeholder 2">
            <a:extLst>
              <a:ext uri="{FF2B5EF4-FFF2-40B4-BE49-F238E27FC236}">
                <a16:creationId xmlns:a16="http://schemas.microsoft.com/office/drawing/2014/main" id="{73233A4A-540E-2149-8270-8636EB03EE6B}"/>
              </a:ext>
            </a:extLst>
          </p:cNvPr>
          <p:cNvSpPr>
            <a:spLocks noGrp="1"/>
          </p:cNvSpPr>
          <p:nvPr>
            <p:ph type="sldNum" sz="quarter" idx="12"/>
          </p:nvPr>
        </p:nvSpPr>
        <p:spPr/>
        <p:txBody>
          <a:bodyPr/>
          <a:lstStyle/>
          <a:p>
            <a:fld id="{D57F1E4F-1CFF-5643-939E-217C01CDF565}" type="slidenum">
              <a:rPr lang="en-US" smtClean="0"/>
              <a:pPr/>
              <a:t>75</a:t>
            </a:fld>
            <a:endParaRPr lang="en-US"/>
          </a:p>
        </p:txBody>
      </p:sp>
      <p:sp>
        <p:nvSpPr>
          <p:cNvPr id="4" name="Title 3">
            <a:extLst>
              <a:ext uri="{FF2B5EF4-FFF2-40B4-BE49-F238E27FC236}">
                <a16:creationId xmlns:a16="http://schemas.microsoft.com/office/drawing/2014/main" id="{6DDD6923-EDE6-493D-B6A9-F3ED06340542}"/>
              </a:ext>
            </a:extLst>
          </p:cNvPr>
          <p:cNvSpPr>
            <a:spLocks noGrp="1"/>
          </p:cNvSpPr>
          <p:nvPr>
            <p:ph type="title" idx="4294967295"/>
          </p:nvPr>
        </p:nvSpPr>
        <p:spPr>
          <a:xfrm>
            <a:off x="635652" y="-370457"/>
            <a:ext cx="10058400" cy="1449387"/>
          </a:xfrm>
        </p:spPr>
        <p:txBody>
          <a:bodyPr/>
          <a:lstStyle/>
          <a:p>
            <a:r>
              <a:rPr lang="en-US">
                <a:cs typeface="Calibri"/>
              </a:rPr>
              <a:t>Constructability </a:t>
            </a:r>
            <a:endParaRPr lang="en-US"/>
          </a:p>
        </p:txBody>
      </p:sp>
      <p:sp>
        <p:nvSpPr>
          <p:cNvPr id="5" name="Content Placeholder 4">
            <a:extLst>
              <a:ext uri="{FF2B5EF4-FFF2-40B4-BE49-F238E27FC236}">
                <a16:creationId xmlns:a16="http://schemas.microsoft.com/office/drawing/2014/main" id="{8D0087E1-3308-4908-9124-292C89E08EF8}"/>
              </a:ext>
            </a:extLst>
          </p:cNvPr>
          <p:cNvSpPr>
            <a:spLocks noGrp="1"/>
          </p:cNvSpPr>
          <p:nvPr>
            <p:ph idx="4294967295"/>
          </p:nvPr>
        </p:nvSpPr>
        <p:spPr>
          <a:xfrm>
            <a:off x="358205" y="1318317"/>
            <a:ext cx="6111875" cy="5312711"/>
          </a:xfrm>
        </p:spPr>
        <p:txBody>
          <a:bodyPr vert="horz" lIns="0" tIns="45720" rIns="0" bIns="45720" rtlCol="0" anchor="t">
            <a:normAutofit/>
          </a:bodyPr>
          <a:lstStyle/>
          <a:p>
            <a:pPr marL="0" indent="0">
              <a:buNone/>
            </a:pPr>
            <a:r>
              <a:rPr lang="en-US">
                <a:cs typeface="Calibri"/>
              </a:rPr>
              <a:t>5.  Temporary Roadways</a:t>
            </a:r>
          </a:p>
          <a:p>
            <a:pPr marL="383540" lvl="1">
              <a:buFont typeface="Arial" panose="020F0502020204030204" pitchFamily="34" charset="0"/>
              <a:buChar char="•"/>
            </a:pPr>
            <a:r>
              <a:rPr lang="en-US">
                <a:cs typeface="Calibri"/>
              </a:rPr>
              <a:t> </a:t>
            </a:r>
            <a:r>
              <a:rPr lang="en-US">
                <a:ea typeface="+mn-lt"/>
                <a:cs typeface="+mn-lt"/>
              </a:rPr>
              <a:t>All construction material will be delivered through a temporary roadways.</a:t>
            </a:r>
          </a:p>
          <a:p>
            <a:pPr marL="383540" lvl="1">
              <a:buFont typeface="Arial" panose="020F0502020204030204" pitchFamily="34" charset="0"/>
              <a:buChar char="•"/>
            </a:pPr>
            <a:r>
              <a:rPr lang="en-US">
                <a:cs typeface="Calibri"/>
              </a:rPr>
              <a:t>A permit will be required when making these temporary roadways by the Riverside Building Department.</a:t>
            </a:r>
          </a:p>
          <a:p>
            <a:pPr marL="200660" lvl="1" indent="0">
              <a:buNone/>
            </a:pPr>
            <a:endParaRPr lang="en-US">
              <a:ea typeface="+mn-lt"/>
              <a:cs typeface="+mn-lt"/>
            </a:endParaRPr>
          </a:p>
          <a:p>
            <a:pPr marL="0" indent="0">
              <a:buNone/>
            </a:pPr>
            <a:r>
              <a:rPr lang="en-US">
                <a:ea typeface="+mn-lt"/>
                <a:cs typeface="+mn-lt"/>
              </a:rPr>
              <a:t>6.    Constraints</a:t>
            </a:r>
            <a:endParaRPr lang="en-US" sz="1200">
              <a:ea typeface="+mn-lt"/>
              <a:cs typeface="+mn-lt"/>
            </a:endParaRPr>
          </a:p>
          <a:p>
            <a:pPr marL="383540" lvl="1">
              <a:buFont typeface="Arial" panose="020F0502020204030204" pitchFamily="34" charset="0"/>
              <a:buChar char="•"/>
            </a:pPr>
            <a:r>
              <a:rPr lang="en-US">
                <a:ea typeface="+mn-lt"/>
                <a:cs typeface="+mn-lt"/>
              </a:rPr>
              <a:t>Avoid anything that will impact the local community and the wildlife in a negative way. </a:t>
            </a:r>
            <a:endParaRPr lang="en-US">
              <a:cs typeface="Calibri" panose="020F0502020204030204"/>
            </a:endParaRPr>
          </a:p>
          <a:p>
            <a:pPr marL="383540" lvl="1">
              <a:buFont typeface="Arial" panose="020F0502020204030204" pitchFamily="34" charset="0"/>
              <a:buChar char="•"/>
            </a:pPr>
            <a:r>
              <a:rPr lang="en-US">
                <a:ea typeface="+mn-lt"/>
                <a:cs typeface="+mn-lt"/>
              </a:rPr>
              <a:t>Contractors are allowed to bring essential equipment to the site. </a:t>
            </a:r>
          </a:p>
          <a:p>
            <a:pPr marL="200660" lvl="1" indent="0">
              <a:buFont typeface="Arial" panose="020F0502020204030204" pitchFamily="34" charset="0"/>
              <a:buNone/>
            </a:pPr>
            <a:endParaRPr lang="en-US">
              <a:ea typeface="+mn-lt"/>
              <a:cs typeface="+mn-lt"/>
            </a:endParaRPr>
          </a:p>
          <a:p>
            <a:pPr marL="0" indent="0">
              <a:buNone/>
            </a:pPr>
            <a:r>
              <a:rPr lang="en-US">
                <a:ea typeface="+mn-lt"/>
                <a:cs typeface="+mn-lt"/>
              </a:rPr>
              <a:t>* All transportation will follow local and federal state requirements to avoid citations throughout the transportation as well as on the site.</a:t>
            </a:r>
            <a:endParaRPr lang="en-US">
              <a:cs typeface="Calibri"/>
            </a:endParaRPr>
          </a:p>
          <a:p>
            <a:pPr marL="383540" lvl="1">
              <a:buFont typeface="Arial" panose="020F0502020204030204" pitchFamily="34" charset="0"/>
              <a:buChar char="•"/>
            </a:pPr>
            <a:endParaRPr lang="en-US">
              <a:cs typeface="Calibri"/>
            </a:endParaRPr>
          </a:p>
        </p:txBody>
      </p:sp>
      <p:pic>
        <p:nvPicPr>
          <p:cNvPr id="6" name="Picture 7">
            <a:extLst>
              <a:ext uri="{FF2B5EF4-FFF2-40B4-BE49-F238E27FC236}">
                <a16:creationId xmlns:a16="http://schemas.microsoft.com/office/drawing/2014/main" id="{F2B64788-0071-4044-ADB1-2FD0F1B248FC}"/>
              </a:ext>
            </a:extLst>
          </p:cNvPr>
          <p:cNvPicPr>
            <a:picLocks noChangeAspect="1"/>
          </p:cNvPicPr>
          <p:nvPr/>
        </p:nvPicPr>
        <p:blipFill>
          <a:blip r:embed="rId4"/>
          <a:stretch>
            <a:fillRect/>
          </a:stretch>
        </p:blipFill>
        <p:spPr>
          <a:xfrm>
            <a:off x="6463323" y="3242314"/>
            <a:ext cx="5621864" cy="3134810"/>
          </a:xfrm>
          <a:prstGeom prst="rect">
            <a:avLst/>
          </a:prstGeom>
        </p:spPr>
      </p:pic>
      <p:grpSp>
        <p:nvGrpSpPr>
          <p:cNvPr id="20" name="Group 19">
            <a:extLst>
              <a:ext uri="{FF2B5EF4-FFF2-40B4-BE49-F238E27FC236}">
                <a16:creationId xmlns:a16="http://schemas.microsoft.com/office/drawing/2014/main" id="{17EEDC06-D921-421E-9185-BC03F07C5D88}"/>
              </a:ext>
            </a:extLst>
          </p:cNvPr>
          <p:cNvGrpSpPr/>
          <p:nvPr/>
        </p:nvGrpSpPr>
        <p:grpSpPr>
          <a:xfrm rot="5400000">
            <a:off x="10641466" y="2636059"/>
            <a:ext cx="470234" cy="2064475"/>
            <a:chOff x="9130492" y="2701186"/>
            <a:chExt cx="587883" cy="2145459"/>
          </a:xfrm>
        </p:grpSpPr>
        <p:sp>
          <p:nvSpPr>
            <p:cNvPr id="21" name="Rectangle 20">
              <a:extLst>
                <a:ext uri="{FF2B5EF4-FFF2-40B4-BE49-F238E27FC236}">
                  <a16:creationId xmlns:a16="http://schemas.microsoft.com/office/drawing/2014/main" id="{0314796A-4454-4EDC-AD19-CBDFB152DEF1}"/>
                </a:ext>
              </a:extLst>
            </p:cNvPr>
            <p:cNvSpPr/>
            <p:nvPr/>
          </p:nvSpPr>
          <p:spPr>
            <a:xfrm>
              <a:off x="9179532" y="4140434"/>
              <a:ext cx="538843" cy="7062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cs typeface="Calibri"/>
              </a:endParaRPr>
            </a:p>
          </p:txBody>
        </p:sp>
        <p:sp>
          <p:nvSpPr>
            <p:cNvPr id="22" name="Arrow: Up 21">
              <a:extLst>
                <a:ext uri="{FF2B5EF4-FFF2-40B4-BE49-F238E27FC236}">
                  <a16:creationId xmlns:a16="http://schemas.microsoft.com/office/drawing/2014/main" id="{AEBD9723-04B6-43AA-B8A8-B95CF9F7E1B1}"/>
                </a:ext>
              </a:extLst>
            </p:cNvPr>
            <p:cNvSpPr/>
            <p:nvPr/>
          </p:nvSpPr>
          <p:spPr>
            <a:xfrm>
              <a:off x="9242873" y="2701186"/>
              <a:ext cx="224518" cy="310243"/>
            </a:xfrm>
            <a:prstGeom prst="up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8" name="TextBox 4">
              <a:extLst>
                <a:ext uri="{FF2B5EF4-FFF2-40B4-BE49-F238E27FC236}">
                  <a16:creationId xmlns:a16="http://schemas.microsoft.com/office/drawing/2014/main" id="{7E79E5A3-4715-4C96-AB63-D81DA22D42D7}"/>
                </a:ext>
              </a:extLst>
            </p:cNvPr>
            <p:cNvSpPr txBox="1"/>
            <p:nvPr/>
          </p:nvSpPr>
          <p:spPr>
            <a:xfrm rot="16200000">
              <a:off x="9188211" y="2923826"/>
              <a:ext cx="346297" cy="461736"/>
            </a:xfrm>
            <a:prstGeom prst="rect">
              <a:avLst/>
            </a:prstGeom>
            <a:noFill/>
          </p:spPr>
          <p:txBody>
            <a:bodyPr wrap="non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a:solidFill>
                    <a:srgbClr val="FFFF00"/>
                  </a:solidFill>
                </a:rPr>
                <a:t>N</a:t>
              </a:r>
            </a:p>
          </p:txBody>
        </p:sp>
      </p:grpSp>
      <p:pic>
        <p:nvPicPr>
          <p:cNvPr id="8" name="Picture 8" descr="Map&#10;&#10;Description automatically generated">
            <a:extLst>
              <a:ext uri="{FF2B5EF4-FFF2-40B4-BE49-F238E27FC236}">
                <a16:creationId xmlns:a16="http://schemas.microsoft.com/office/drawing/2014/main" id="{8D131AC9-9EC9-442A-A9BE-0BDD4765A0A1}"/>
              </a:ext>
            </a:extLst>
          </p:cNvPr>
          <p:cNvPicPr>
            <a:picLocks noChangeAspect="1"/>
          </p:cNvPicPr>
          <p:nvPr/>
        </p:nvPicPr>
        <p:blipFill>
          <a:blip r:embed="rId5"/>
          <a:stretch>
            <a:fillRect/>
          </a:stretch>
        </p:blipFill>
        <p:spPr>
          <a:xfrm>
            <a:off x="6467764" y="355769"/>
            <a:ext cx="5491609" cy="2409880"/>
          </a:xfrm>
          <a:prstGeom prst="rect">
            <a:avLst/>
          </a:prstGeom>
        </p:spPr>
      </p:pic>
      <p:grpSp>
        <p:nvGrpSpPr>
          <p:cNvPr id="18" name="Group 17">
            <a:extLst>
              <a:ext uri="{FF2B5EF4-FFF2-40B4-BE49-F238E27FC236}">
                <a16:creationId xmlns:a16="http://schemas.microsoft.com/office/drawing/2014/main" id="{48AECCC4-8DD3-4EC6-81A8-59AE8901C6BA}"/>
              </a:ext>
            </a:extLst>
          </p:cNvPr>
          <p:cNvGrpSpPr/>
          <p:nvPr/>
        </p:nvGrpSpPr>
        <p:grpSpPr>
          <a:xfrm rot="5400000">
            <a:off x="6812232" y="-60400"/>
            <a:ext cx="733901" cy="1794699"/>
            <a:chOff x="9179532" y="2981545"/>
            <a:chExt cx="917517" cy="1865100"/>
          </a:xfrm>
        </p:grpSpPr>
        <p:sp>
          <p:nvSpPr>
            <p:cNvPr id="19" name="Rectangle 18">
              <a:extLst>
                <a:ext uri="{FF2B5EF4-FFF2-40B4-BE49-F238E27FC236}">
                  <a16:creationId xmlns:a16="http://schemas.microsoft.com/office/drawing/2014/main" id="{78317B94-B7E3-4A6B-856C-DA1AA74DE522}"/>
                </a:ext>
              </a:extLst>
            </p:cNvPr>
            <p:cNvSpPr/>
            <p:nvPr/>
          </p:nvSpPr>
          <p:spPr>
            <a:xfrm>
              <a:off x="9179532" y="4140434"/>
              <a:ext cx="538843" cy="7062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cs typeface="Calibri"/>
              </a:endParaRPr>
            </a:p>
          </p:txBody>
        </p:sp>
        <p:sp>
          <p:nvSpPr>
            <p:cNvPr id="23" name="Arrow: Up 22">
              <a:extLst>
                <a:ext uri="{FF2B5EF4-FFF2-40B4-BE49-F238E27FC236}">
                  <a16:creationId xmlns:a16="http://schemas.microsoft.com/office/drawing/2014/main" id="{E6DC85E4-6B5D-4B70-8D1A-B20C57C41548}"/>
                </a:ext>
              </a:extLst>
            </p:cNvPr>
            <p:cNvSpPr/>
            <p:nvPr/>
          </p:nvSpPr>
          <p:spPr>
            <a:xfrm rot="16200000">
              <a:off x="9351381" y="2981039"/>
              <a:ext cx="186632" cy="373222"/>
            </a:xfrm>
            <a:prstGeom prst="up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TextBox 4">
              <a:extLst>
                <a:ext uri="{FF2B5EF4-FFF2-40B4-BE49-F238E27FC236}">
                  <a16:creationId xmlns:a16="http://schemas.microsoft.com/office/drawing/2014/main" id="{4DEAA3A6-453B-4E65-A289-EFBDF2E7AF5E}"/>
                </a:ext>
              </a:extLst>
            </p:cNvPr>
            <p:cNvSpPr txBox="1"/>
            <p:nvPr/>
          </p:nvSpPr>
          <p:spPr>
            <a:xfrm rot="16200000">
              <a:off x="9693032" y="2923826"/>
              <a:ext cx="346297" cy="461736"/>
            </a:xfrm>
            <a:prstGeom prst="rect">
              <a:avLst/>
            </a:prstGeom>
            <a:noFill/>
          </p:spPr>
          <p:txBody>
            <a:bodyPr wrap="non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a:solidFill>
                    <a:srgbClr val="FFFF00"/>
                  </a:solidFill>
                </a:rPr>
                <a:t>N</a:t>
              </a:r>
            </a:p>
          </p:txBody>
        </p:sp>
      </p:grpSp>
      <p:sp>
        <p:nvSpPr>
          <p:cNvPr id="11" name="Rectangle 10">
            <a:extLst>
              <a:ext uri="{FF2B5EF4-FFF2-40B4-BE49-F238E27FC236}">
                <a16:creationId xmlns:a16="http://schemas.microsoft.com/office/drawing/2014/main" id="{A84D0DFB-604F-40A4-990F-20525953B2BB}"/>
              </a:ext>
            </a:extLst>
          </p:cNvPr>
          <p:cNvSpPr/>
          <p:nvPr/>
        </p:nvSpPr>
        <p:spPr>
          <a:xfrm>
            <a:off x="9279466" y="2235852"/>
            <a:ext cx="1777997" cy="5340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cs typeface="Calibri"/>
              </a:rPr>
              <a:t>Pathway to the work site from I-15</a:t>
            </a:r>
          </a:p>
        </p:txBody>
      </p:sp>
      <mc:AlternateContent xmlns:mc="http://schemas.openxmlformats.org/markup-compatibility/2006">
        <mc:Choice xmlns:p14="http://schemas.microsoft.com/office/powerpoint/2010/main" Requires="p14">
          <p:contentPart p14:bwMode="auto" r:id="rId6">
            <p14:nvContentPartPr>
              <p14:cNvPr id="9" name="Ink 8">
                <a:extLst>
                  <a:ext uri="{FF2B5EF4-FFF2-40B4-BE49-F238E27FC236}">
                    <a16:creationId xmlns:a16="http://schemas.microsoft.com/office/drawing/2014/main" id="{342F706C-607E-0B4C-992D-71CC4B80ACAD}"/>
                  </a:ext>
                </a:extLst>
              </p14:cNvPr>
              <p14:cNvContentPartPr/>
              <p14:nvPr/>
            </p14:nvContentPartPr>
            <p14:xfrm>
              <a:off x="7027920" y="4720860"/>
              <a:ext cx="651960" cy="451800"/>
            </p14:xfrm>
          </p:contentPart>
        </mc:Choice>
        <mc:Fallback>
          <p:pic>
            <p:nvPicPr>
              <p:cNvPr id="9" name="Ink 8">
                <a:extLst>
                  <a:ext uri="{FF2B5EF4-FFF2-40B4-BE49-F238E27FC236}">
                    <a16:creationId xmlns:a16="http://schemas.microsoft.com/office/drawing/2014/main" id="{342F706C-607E-0B4C-992D-71CC4B80ACAD}"/>
                  </a:ext>
                </a:extLst>
              </p:cNvPr>
              <p:cNvPicPr/>
              <p:nvPr/>
            </p:nvPicPr>
            <p:blipFill>
              <a:blip r:embed="rId7"/>
              <a:stretch>
                <a:fillRect/>
              </a:stretch>
            </p:blipFill>
            <p:spPr>
              <a:xfrm>
                <a:off x="7018925" y="4711867"/>
                <a:ext cx="669590" cy="469426"/>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2" name="Ink 11">
                <a:extLst>
                  <a:ext uri="{FF2B5EF4-FFF2-40B4-BE49-F238E27FC236}">
                    <a16:creationId xmlns:a16="http://schemas.microsoft.com/office/drawing/2014/main" id="{4023B0B4-6952-5544-98A5-5A94AA135CE1}"/>
                  </a:ext>
                </a:extLst>
              </p14:cNvPr>
              <p14:cNvContentPartPr/>
              <p14:nvPr/>
            </p14:nvContentPartPr>
            <p14:xfrm>
              <a:off x="10713240" y="4430340"/>
              <a:ext cx="579960" cy="509760"/>
            </p14:xfrm>
          </p:contentPart>
        </mc:Choice>
        <mc:Fallback>
          <p:pic>
            <p:nvPicPr>
              <p:cNvPr id="12" name="Ink 11">
                <a:extLst>
                  <a:ext uri="{FF2B5EF4-FFF2-40B4-BE49-F238E27FC236}">
                    <a16:creationId xmlns:a16="http://schemas.microsoft.com/office/drawing/2014/main" id="{4023B0B4-6952-5544-98A5-5A94AA135CE1}"/>
                  </a:ext>
                </a:extLst>
              </p:cNvPr>
              <p:cNvPicPr/>
              <p:nvPr/>
            </p:nvPicPr>
            <p:blipFill>
              <a:blip r:embed="rId9"/>
              <a:stretch>
                <a:fillRect/>
              </a:stretch>
            </p:blipFill>
            <p:spPr>
              <a:xfrm>
                <a:off x="10704240" y="4421340"/>
                <a:ext cx="597600" cy="527400"/>
              </a:xfrm>
              <a:prstGeom prst="rect">
                <a:avLst/>
              </a:prstGeom>
            </p:spPr>
          </p:pic>
        </mc:Fallback>
      </mc:AlternateContent>
      <p:pic>
        <p:nvPicPr>
          <p:cNvPr id="17" name="Audio 16">
            <a:hlinkClick r:id="" action="ppaction://media"/>
            <a:extLst>
              <a:ext uri="{FF2B5EF4-FFF2-40B4-BE49-F238E27FC236}">
                <a16:creationId xmlns:a16="http://schemas.microsoft.com/office/drawing/2014/main" id="{7B30F247-8EC3-D84F-86C6-C34538ADDDB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60339750"/>
      </p:ext>
    </p:extLst>
  </p:cSld>
  <p:clrMapOvr>
    <a:masterClrMapping/>
  </p:clrMapOvr>
  <mc:AlternateContent xmlns:mc="http://schemas.openxmlformats.org/markup-compatibility/2006">
    <mc:Choice xmlns:p14="http://schemas.microsoft.com/office/powerpoint/2010/main" Requires="p14">
      <p:transition spd="slow" p14:dur="2000" advTm="49847"/>
    </mc:Choice>
    <mc:Fallback>
      <p:transition spd="slow" advTm="49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42DE1E1F-C97F-5B40-A796-FC340C20CFC2}"/>
              </a:ext>
            </a:extLst>
          </p:cNvPr>
          <p:cNvSpPr>
            <a:spLocks noGrp="1"/>
          </p:cNvSpPr>
          <p:nvPr>
            <p:ph type="title"/>
          </p:nvPr>
        </p:nvSpPr>
        <p:spPr/>
        <p:txBody>
          <a:bodyPr/>
          <a:lstStyle/>
          <a:p>
            <a:r>
              <a:rPr lang="en-US"/>
              <a:t>Outline</a:t>
            </a:r>
          </a:p>
        </p:txBody>
      </p:sp>
      <p:sp>
        <p:nvSpPr>
          <p:cNvPr id="11" name="Content Placeholder 10">
            <a:extLst>
              <a:ext uri="{FF2B5EF4-FFF2-40B4-BE49-F238E27FC236}">
                <a16:creationId xmlns:a16="http://schemas.microsoft.com/office/drawing/2014/main" id="{7B85F007-B764-45D0-95CE-6F57AF66F10C}"/>
              </a:ext>
            </a:extLst>
          </p:cNvPr>
          <p:cNvSpPr>
            <a:spLocks noGrp="1"/>
          </p:cNvSpPr>
          <p:nvPr>
            <p:ph idx="1"/>
          </p:nvPr>
        </p:nvSpPr>
        <p:spPr>
          <a:xfrm>
            <a:off x="1097280" y="1845733"/>
            <a:ext cx="10058400" cy="4410687"/>
          </a:xfrm>
        </p:spPr>
        <p:txBody>
          <a:bodyPr vert="horz" lIns="0" tIns="45720" rIns="0" bIns="45720" rtlCol="0" anchor="t">
            <a:normAutofit fontScale="92500" lnSpcReduction="20000"/>
          </a:bodyPr>
          <a:lstStyle/>
          <a:p>
            <a:pPr marL="514350" indent="-514350">
              <a:buFont typeface="+mj-lt"/>
              <a:buAutoNum type="arabicPeriod"/>
            </a:pPr>
            <a:r>
              <a:rPr lang="en-US" sz="2000"/>
              <a:t>Project Introduction/Statement</a:t>
            </a:r>
          </a:p>
          <a:p>
            <a:pPr marL="514350" indent="-514350">
              <a:buFont typeface="+mj-lt"/>
              <a:buAutoNum type="arabicPeriod"/>
            </a:pPr>
            <a:r>
              <a:rPr lang="en-US" sz="2000"/>
              <a:t>Dam Design</a:t>
            </a:r>
            <a:endParaRPr lang="en-US" sz="2000">
              <a:cs typeface="Calibri"/>
            </a:endParaRPr>
          </a:p>
          <a:p>
            <a:pPr marL="514350" indent="-514350">
              <a:buFont typeface="+mj-lt"/>
              <a:buAutoNum type="arabicPeriod"/>
            </a:pPr>
            <a:r>
              <a:rPr lang="en-US" sz="2000"/>
              <a:t>Spillway</a:t>
            </a:r>
            <a:endParaRPr lang="en-US" sz="2000">
              <a:cs typeface="Calibri"/>
            </a:endParaRPr>
          </a:p>
          <a:p>
            <a:pPr marL="514350" indent="-514350">
              <a:buFont typeface="+mj-lt"/>
              <a:buAutoNum type="arabicPeriod"/>
            </a:pPr>
            <a:r>
              <a:rPr lang="en-US" sz="2000"/>
              <a:t>Outlet Works</a:t>
            </a:r>
            <a:endParaRPr lang="en-US" sz="2000">
              <a:cs typeface="Calibri"/>
            </a:endParaRPr>
          </a:p>
          <a:p>
            <a:pPr marL="514350" indent="-514350">
              <a:buAutoNum type="arabicPeriod"/>
            </a:pPr>
            <a:r>
              <a:rPr lang="en-US">
                <a:ea typeface="+mn-lt"/>
                <a:cs typeface="+mn-lt"/>
              </a:rPr>
              <a:t>Pipeline</a:t>
            </a:r>
          </a:p>
          <a:p>
            <a:pPr marL="514350" indent="-514350">
              <a:buFont typeface="+mj-lt"/>
              <a:buAutoNum type="arabicPeriod"/>
            </a:pPr>
            <a:r>
              <a:rPr lang="en-US"/>
              <a:t>Pumps</a:t>
            </a:r>
          </a:p>
          <a:p>
            <a:pPr marL="514350" indent="-514350">
              <a:buFont typeface="+mj-lt"/>
              <a:buAutoNum type="arabicPeriod"/>
            </a:pPr>
            <a:r>
              <a:rPr lang="en-US"/>
              <a:t>Water Tank</a:t>
            </a:r>
            <a:endParaRPr lang="en-US">
              <a:cs typeface="Calibri"/>
            </a:endParaRPr>
          </a:p>
          <a:p>
            <a:pPr marL="514350" indent="-514350">
              <a:buFont typeface="+mj-lt"/>
              <a:buAutoNum type="arabicPeriod"/>
            </a:pPr>
            <a:r>
              <a:rPr lang="en-US"/>
              <a:t>Roadway</a:t>
            </a:r>
            <a:endParaRPr lang="en-US">
              <a:cs typeface="Calibri"/>
            </a:endParaRPr>
          </a:p>
          <a:p>
            <a:pPr marL="514350" indent="-514350">
              <a:buFont typeface="+mj-lt"/>
              <a:buAutoNum type="arabicPeriod"/>
            </a:pPr>
            <a:r>
              <a:rPr lang="en-US"/>
              <a:t>Environmental, Sustainability, and Constructability</a:t>
            </a:r>
            <a:endParaRPr lang="en-US">
              <a:cs typeface="Calibri"/>
            </a:endParaRPr>
          </a:p>
          <a:p>
            <a:pPr marL="514350" indent="-514350">
              <a:buFont typeface="+mj-lt"/>
              <a:buAutoNum type="arabicPeriod"/>
            </a:pPr>
            <a:r>
              <a:rPr lang="en-US" sz="2400" b="1" u="sng"/>
              <a:t>Cost Estimate</a:t>
            </a:r>
            <a:endParaRPr lang="en-US" sz="2400" b="1" u="sng">
              <a:cs typeface="Calibri"/>
            </a:endParaRPr>
          </a:p>
          <a:p>
            <a:pPr marL="514350" indent="-514350">
              <a:buFont typeface="+mj-lt"/>
              <a:buAutoNum type="arabicPeriod"/>
            </a:pPr>
            <a:r>
              <a:rPr lang="en-US"/>
              <a:t>Summary</a:t>
            </a:r>
            <a:endParaRPr lang="en-US">
              <a:cs typeface="Calibri"/>
            </a:endParaRPr>
          </a:p>
          <a:p>
            <a:endParaRPr lang="en-US"/>
          </a:p>
        </p:txBody>
      </p:sp>
      <p:sp>
        <p:nvSpPr>
          <p:cNvPr id="6" name="Footer Placeholder 5">
            <a:extLst>
              <a:ext uri="{FF2B5EF4-FFF2-40B4-BE49-F238E27FC236}">
                <a16:creationId xmlns:a16="http://schemas.microsoft.com/office/drawing/2014/main" id="{FFEBA4C4-FD09-4E4B-B3BB-3D3EAD2DDA33}"/>
              </a:ext>
            </a:extLst>
          </p:cNvPr>
          <p:cNvSpPr>
            <a:spLocks noGrp="1"/>
          </p:cNvSpPr>
          <p:nvPr>
            <p:ph type="ftr" sz="quarter" idx="11"/>
          </p:nvPr>
        </p:nvSpPr>
        <p:spPr/>
        <p:txBody>
          <a:bodyPr/>
          <a:lstStyle/>
          <a:p>
            <a:r>
              <a:rPr lang="en-US"/>
              <a:t>Speaker: Cesar </a:t>
            </a:r>
            <a:r>
              <a:rPr lang="en-US" err="1"/>
              <a:t>rauda</a:t>
            </a:r>
            <a:endParaRPr lang="en-US"/>
          </a:p>
        </p:txBody>
      </p:sp>
      <p:sp>
        <p:nvSpPr>
          <p:cNvPr id="2" name="Slide Number Placeholder 1">
            <a:extLst>
              <a:ext uri="{FF2B5EF4-FFF2-40B4-BE49-F238E27FC236}">
                <a16:creationId xmlns:a16="http://schemas.microsoft.com/office/drawing/2014/main" id="{92A4716D-00E6-4865-A814-74860D251268}"/>
              </a:ext>
            </a:extLst>
          </p:cNvPr>
          <p:cNvSpPr>
            <a:spLocks noGrp="1"/>
          </p:cNvSpPr>
          <p:nvPr>
            <p:ph type="sldNum" sz="quarter" idx="12"/>
          </p:nvPr>
        </p:nvSpPr>
        <p:spPr/>
        <p:txBody>
          <a:bodyPr/>
          <a:lstStyle/>
          <a:p>
            <a:fld id="{D57F1E4F-1CFF-5643-939E-217C01CDF565}" type="slidenum">
              <a:rPr lang="en-US" smtClean="0"/>
              <a:pPr/>
              <a:t>76</a:t>
            </a:fld>
            <a:endParaRPr lang="en-US"/>
          </a:p>
        </p:txBody>
      </p:sp>
      <p:pic>
        <p:nvPicPr>
          <p:cNvPr id="4" name="Audio 3">
            <a:hlinkClick r:id="" action="ppaction://media"/>
            <a:extLst>
              <a:ext uri="{FF2B5EF4-FFF2-40B4-BE49-F238E27FC236}">
                <a16:creationId xmlns:a16="http://schemas.microsoft.com/office/drawing/2014/main" id="{9B77EAB7-5A01-441E-AD1D-041E05727B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7" name="Picture 6" descr="Text, logo&#10;&#10;Description automatically generated">
            <a:extLst>
              <a:ext uri="{FF2B5EF4-FFF2-40B4-BE49-F238E27FC236}">
                <a16:creationId xmlns:a16="http://schemas.microsoft.com/office/drawing/2014/main" id="{F8EE5DC2-B6CA-473C-B216-48E8B13FB815}"/>
              </a:ext>
            </a:extLst>
          </p:cNvPr>
          <p:cNvPicPr>
            <a:picLocks noChangeAspect="1"/>
          </p:cNvPicPr>
          <p:nvPr/>
        </p:nvPicPr>
        <p:blipFill>
          <a:blip r:embed="rId6"/>
          <a:stretch>
            <a:fillRect/>
          </a:stretch>
        </p:blipFill>
        <p:spPr>
          <a:xfrm>
            <a:off x="9383889" y="2947647"/>
            <a:ext cx="1771791" cy="2206858"/>
          </a:xfrm>
          <a:prstGeom prst="rect">
            <a:avLst/>
          </a:prstGeom>
        </p:spPr>
      </p:pic>
    </p:spTree>
    <p:extLst>
      <p:ext uri="{BB962C8B-B14F-4D97-AF65-F5344CB8AC3E}">
        <p14:creationId xmlns:p14="http://schemas.microsoft.com/office/powerpoint/2010/main" val="2897427709"/>
      </p:ext>
    </p:extLst>
  </p:cSld>
  <p:clrMapOvr>
    <a:masterClrMapping/>
  </p:clrMapOvr>
  <mc:AlternateContent xmlns:mc="http://schemas.openxmlformats.org/markup-compatibility/2006">
    <mc:Choice xmlns:p14="http://schemas.microsoft.com/office/powerpoint/2010/main" Requires="p14">
      <p:transition spd="slow" p14:dur="2000" advTm="4499"/>
    </mc:Choice>
    <mc:Fallback>
      <p:transition spd="slow" advTm="4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9A19BBDB-70BD-418A-B330-894A97070711}"/>
              </a:ext>
            </a:extLst>
          </p:cNvPr>
          <p:cNvSpPr>
            <a:spLocks noGrp="1"/>
          </p:cNvSpPr>
          <p:nvPr>
            <p:ph type="ftr" sz="quarter" idx="11"/>
          </p:nvPr>
        </p:nvSpPr>
        <p:spPr/>
        <p:txBody>
          <a:bodyPr/>
          <a:lstStyle/>
          <a:p>
            <a:r>
              <a:rPr lang="en-US"/>
              <a:t>Speaker: </a:t>
            </a:r>
            <a:r>
              <a:rPr lang="en-US" err="1"/>
              <a:t>cesar</a:t>
            </a:r>
            <a:r>
              <a:rPr lang="en-US"/>
              <a:t> </a:t>
            </a:r>
            <a:r>
              <a:rPr lang="en-US" err="1"/>
              <a:t>rauda</a:t>
            </a:r>
            <a:endParaRPr lang="en-US"/>
          </a:p>
        </p:txBody>
      </p:sp>
      <p:sp>
        <p:nvSpPr>
          <p:cNvPr id="2" name="Slide Number Placeholder 1">
            <a:extLst>
              <a:ext uri="{FF2B5EF4-FFF2-40B4-BE49-F238E27FC236}">
                <a16:creationId xmlns:a16="http://schemas.microsoft.com/office/drawing/2014/main" id="{CAD7D34E-F029-4FBD-8D21-45D62415C066}"/>
              </a:ext>
            </a:extLst>
          </p:cNvPr>
          <p:cNvSpPr>
            <a:spLocks noGrp="1"/>
          </p:cNvSpPr>
          <p:nvPr>
            <p:ph type="sldNum" sz="quarter" idx="12"/>
          </p:nvPr>
        </p:nvSpPr>
        <p:spPr/>
        <p:txBody>
          <a:bodyPr/>
          <a:lstStyle/>
          <a:p>
            <a:fld id="{D57F1E4F-1CFF-5643-939E-217C01CDF565}" type="slidenum">
              <a:rPr lang="en-US" smtClean="0"/>
              <a:pPr/>
              <a:t>77</a:t>
            </a:fld>
            <a:endParaRPr lang="en-US"/>
          </a:p>
        </p:txBody>
      </p:sp>
      <p:sp>
        <p:nvSpPr>
          <p:cNvPr id="7" name="TextBox 6">
            <a:extLst>
              <a:ext uri="{FF2B5EF4-FFF2-40B4-BE49-F238E27FC236}">
                <a16:creationId xmlns:a16="http://schemas.microsoft.com/office/drawing/2014/main" id="{40608D76-A69F-48E8-B544-5D0954BD42E7}"/>
              </a:ext>
            </a:extLst>
          </p:cNvPr>
          <p:cNvSpPr txBox="1"/>
          <p:nvPr/>
        </p:nvSpPr>
        <p:spPr>
          <a:xfrm>
            <a:off x="1229199" y="0"/>
            <a:ext cx="6172200" cy="769441"/>
          </a:xfrm>
          <a:prstGeom prst="rect">
            <a:avLst/>
          </a:prstGeom>
          <a:noFill/>
        </p:spPr>
        <p:txBody>
          <a:bodyPr wrap="square" lIns="91440" tIns="45720" rIns="91440" bIns="45720" anchor="t">
            <a:spAutoFit/>
          </a:bodyPr>
          <a:lstStyle/>
          <a:p>
            <a:r>
              <a:rPr lang="en-US" sz="4400">
                <a:solidFill>
                  <a:schemeClr val="tx1">
                    <a:lumMod val="75000"/>
                    <a:lumOff val="25000"/>
                  </a:schemeClr>
                </a:solidFill>
              </a:rPr>
              <a:t>Cost Estimate</a:t>
            </a:r>
            <a:endParaRPr lang="en-US" sz="4400">
              <a:solidFill>
                <a:schemeClr val="tx1">
                  <a:lumMod val="75000"/>
                  <a:lumOff val="25000"/>
                </a:schemeClr>
              </a:solidFill>
              <a:cs typeface="Calibri"/>
            </a:endParaRPr>
          </a:p>
        </p:txBody>
      </p:sp>
      <p:cxnSp>
        <p:nvCxnSpPr>
          <p:cNvPr id="16" name="Straight Connector 15">
            <a:extLst>
              <a:ext uri="{FF2B5EF4-FFF2-40B4-BE49-F238E27FC236}">
                <a16:creationId xmlns:a16="http://schemas.microsoft.com/office/drawing/2014/main" id="{1FDEA767-57E7-4F0A-8D1B-EED535D9EEB7}"/>
              </a:ext>
            </a:extLst>
          </p:cNvPr>
          <p:cNvCxnSpPr>
            <a:cxnSpLocks/>
          </p:cNvCxnSpPr>
          <p:nvPr/>
        </p:nvCxnSpPr>
        <p:spPr>
          <a:xfrm flipH="1">
            <a:off x="1331668" y="769441"/>
            <a:ext cx="5244153"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Content Placeholder 4">
            <a:extLst>
              <a:ext uri="{FF2B5EF4-FFF2-40B4-BE49-F238E27FC236}">
                <a16:creationId xmlns:a16="http://schemas.microsoft.com/office/drawing/2014/main" id="{63B6BEF1-7F1E-45B0-9F6C-B6C285489E97}"/>
              </a:ext>
            </a:extLst>
          </p:cNvPr>
          <p:cNvSpPr txBox="1">
            <a:spLocks/>
          </p:cNvSpPr>
          <p:nvPr/>
        </p:nvSpPr>
        <p:spPr>
          <a:xfrm>
            <a:off x="1331668" y="861135"/>
            <a:ext cx="9824012" cy="5227423"/>
          </a:xfrm>
          <a:prstGeom prst="rect">
            <a:avLst/>
          </a:prstGeom>
        </p:spPr>
        <p:txBody>
          <a:bodyPr vert="horz" lIns="0" tIns="45720" rIns="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85000"/>
                    <a:lumOff val="1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800" kern="1200">
                <a:solidFill>
                  <a:schemeClr val="tx1">
                    <a:lumMod val="85000"/>
                    <a:lumOff val="1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00000"/>
              </a:lnSpc>
              <a:buClrTx/>
              <a:buNone/>
            </a:pPr>
            <a:r>
              <a:rPr lang="en-US" sz="2400" u="sng">
                <a:cs typeface="Calibri"/>
              </a:rPr>
              <a:t>Class 5: Order of Magnitude </a:t>
            </a:r>
          </a:p>
        </p:txBody>
      </p:sp>
      <p:sp>
        <p:nvSpPr>
          <p:cNvPr id="3" name="TextBox 2">
            <a:extLst>
              <a:ext uri="{FF2B5EF4-FFF2-40B4-BE49-F238E27FC236}">
                <a16:creationId xmlns:a16="http://schemas.microsoft.com/office/drawing/2014/main" id="{2A1BFD65-8C36-4D56-B7A4-7312164D2AD7}"/>
              </a:ext>
            </a:extLst>
          </p:cNvPr>
          <p:cNvSpPr txBox="1"/>
          <p:nvPr/>
        </p:nvSpPr>
        <p:spPr>
          <a:xfrm>
            <a:off x="1331668" y="1246494"/>
            <a:ext cx="4155112" cy="584775"/>
          </a:xfrm>
          <a:prstGeom prst="rect">
            <a:avLst/>
          </a:prstGeom>
          <a:noFill/>
        </p:spPr>
        <p:txBody>
          <a:bodyPr wrap="none" rtlCol="0">
            <a:spAutoFit/>
          </a:bodyPr>
          <a:lstStyle/>
          <a:p>
            <a:pPr>
              <a:buClrTx/>
              <a:buFont typeface="Arial" panose="020B0604020202020204" pitchFamily="34" charset="0"/>
              <a:buChar char="•"/>
            </a:pPr>
            <a:r>
              <a:rPr lang="en-US">
                <a:cs typeface="Calibri"/>
              </a:rPr>
              <a:t>Expected Accuracy Range: +30% to -50%  </a:t>
            </a:r>
          </a:p>
          <a:p>
            <a:pPr>
              <a:buClrTx/>
            </a:pPr>
            <a:r>
              <a:rPr lang="en-US" sz="1400">
                <a:cs typeface="Calibri"/>
              </a:rPr>
              <a:t>  (AACE 18R-97)</a:t>
            </a:r>
            <a:endParaRPr lang="en-US" sz="1200">
              <a:cs typeface="Calibri"/>
            </a:endParaRPr>
          </a:p>
        </p:txBody>
      </p:sp>
      <p:graphicFrame>
        <p:nvGraphicFramePr>
          <p:cNvPr id="10" name="Table 9">
            <a:extLst>
              <a:ext uri="{FF2B5EF4-FFF2-40B4-BE49-F238E27FC236}">
                <a16:creationId xmlns:a16="http://schemas.microsoft.com/office/drawing/2014/main" id="{321D19AE-B451-44A9-9792-D53138DB8DAE}"/>
              </a:ext>
            </a:extLst>
          </p:cNvPr>
          <p:cNvGraphicFramePr>
            <a:graphicFrameLocks noGrp="1"/>
          </p:cNvGraphicFramePr>
          <p:nvPr>
            <p:extLst>
              <p:ext uri="{D42A27DB-BD31-4B8C-83A1-F6EECF244321}">
                <p14:modId xmlns:p14="http://schemas.microsoft.com/office/powerpoint/2010/main" val="1561975079"/>
              </p:ext>
            </p:extLst>
          </p:nvPr>
        </p:nvGraphicFramePr>
        <p:xfrm>
          <a:off x="1331668" y="1922962"/>
          <a:ext cx="4155112" cy="4424953"/>
        </p:xfrm>
        <a:graphic>
          <a:graphicData uri="http://schemas.openxmlformats.org/drawingml/2006/table">
            <a:tbl>
              <a:tblPr>
                <a:tableStyleId>{616DA210-FB5B-4158-B5E0-FEB733F419BA}</a:tableStyleId>
              </a:tblPr>
              <a:tblGrid>
                <a:gridCol w="2224390">
                  <a:extLst>
                    <a:ext uri="{9D8B030D-6E8A-4147-A177-3AD203B41FA5}">
                      <a16:colId xmlns:a16="http://schemas.microsoft.com/office/drawing/2014/main" val="2497277263"/>
                    </a:ext>
                  </a:extLst>
                </a:gridCol>
                <a:gridCol w="1930722">
                  <a:extLst>
                    <a:ext uri="{9D8B030D-6E8A-4147-A177-3AD203B41FA5}">
                      <a16:colId xmlns:a16="http://schemas.microsoft.com/office/drawing/2014/main" val="3103444948"/>
                    </a:ext>
                  </a:extLst>
                </a:gridCol>
              </a:tblGrid>
              <a:tr h="348030">
                <a:tc>
                  <a:txBody>
                    <a:bodyPr/>
                    <a:lstStyle/>
                    <a:p>
                      <a:pPr algn="ctr" fontAlgn="ctr"/>
                      <a:r>
                        <a:rPr lang="en-US" sz="1400" b="1" u="none" strike="noStrike">
                          <a:solidFill>
                            <a:srgbClr val="000000"/>
                          </a:solidFill>
                          <a:effectLst/>
                        </a:rPr>
                        <a:t>Material/Work</a:t>
                      </a:r>
                      <a:endParaRPr lang="en-US" sz="1400" b="1" i="0" u="none" strike="noStrike">
                        <a:solidFill>
                          <a:srgbClr val="000000"/>
                        </a:solidFill>
                        <a:effectLst/>
                        <a:latin typeface="Calibri" panose="020F0502020204030204" pitchFamily="34" charset="0"/>
                      </a:endParaRPr>
                    </a:p>
                  </a:txBody>
                  <a:tcPr marL="9525" marR="9525" marT="9525" marB="0"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ctr"/>
                      <a:r>
                        <a:rPr lang="en-US" sz="1400" b="1" u="none" strike="noStrike">
                          <a:solidFill>
                            <a:srgbClr val="000000"/>
                          </a:solidFill>
                          <a:effectLst/>
                        </a:rPr>
                        <a:t>Price ($)</a:t>
                      </a:r>
                      <a:endParaRPr lang="en-US" sz="1400" b="1" i="0" u="none" strike="noStrike">
                        <a:solidFill>
                          <a:srgbClr val="000000"/>
                        </a:solidFill>
                        <a:effectLst/>
                        <a:latin typeface="Calibri" panose="020F0502020204030204" pitchFamily="34" charset="0"/>
                      </a:endParaRPr>
                    </a:p>
                  </a:txBody>
                  <a:tcPr marL="9525" marR="9525" marT="9525" marB="0"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9189386"/>
                  </a:ext>
                </a:extLst>
              </a:tr>
              <a:tr h="331457">
                <a:tc>
                  <a:txBody>
                    <a:bodyPr/>
                    <a:lstStyle/>
                    <a:p>
                      <a:pPr algn="l" fontAlgn="b"/>
                      <a:r>
                        <a:rPr lang="en-US" sz="1400" b="1" i="0" u="none" strike="noStrike">
                          <a:solidFill>
                            <a:srgbClr val="000000"/>
                          </a:solidFill>
                          <a:effectLst/>
                          <a:latin typeface="Calibri" panose="020F0502020204030204" pitchFamily="34" charset="0"/>
                        </a:rPr>
                        <a:t>Concrete</a:t>
                      </a:r>
                    </a:p>
                  </a:txBody>
                  <a:tcPr marT="9525" marB="0"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noFill/>
                  </a:tcPr>
                </a:tc>
                <a:tc>
                  <a:txBody>
                    <a:bodyPr/>
                    <a:lstStyle/>
                    <a:p>
                      <a:pPr algn="r" fontAlgn="b"/>
                      <a:r>
                        <a:rPr lang="en-US" sz="1400" b="0" i="0" u="none" strike="noStrike">
                          <a:solidFill>
                            <a:srgbClr val="000000"/>
                          </a:solidFill>
                          <a:effectLst/>
                          <a:latin typeface="Calibri" panose="020F0502020204030204" pitchFamily="34" charset="0"/>
                        </a:rPr>
                        <a:t>32,325,094.91</a:t>
                      </a:r>
                    </a:p>
                  </a:txBody>
                  <a:tcPr marT="9525" marB="0"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418297291"/>
                  </a:ext>
                </a:extLst>
              </a:tr>
              <a:tr h="331457">
                <a:tc>
                  <a:txBody>
                    <a:bodyPr/>
                    <a:lstStyle/>
                    <a:p>
                      <a:pPr algn="l" fontAlgn="b"/>
                      <a:r>
                        <a:rPr lang="en-US" sz="1400" b="1" i="0" u="none" strike="noStrike">
                          <a:solidFill>
                            <a:srgbClr val="000000"/>
                          </a:solidFill>
                          <a:effectLst/>
                          <a:latin typeface="Calibri" panose="020F0502020204030204" pitchFamily="34" charset="0"/>
                        </a:rPr>
                        <a:t>Pipeline</a:t>
                      </a:r>
                    </a:p>
                  </a:txBody>
                  <a:tcPr marT="9525" marB="0" anchor="ctr">
                    <a:lnL w="19050" cap="flat" cmpd="sng" algn="ctr">
                      <a:solidFill>
                        <a:schemeClr val="tx1"/>
                      </a:solidFill>
                      <a:prstDash val="solid"/>
                      <a:round/>
                      <a:headEnd type="none" w="med" len="med"/>
                      <a:tailEnd type="none" w="med" len="med"/>
                    </a:lnL>
                    <a:noFill/>
                  </a:tcPr>
                </a:tc>
                <a:tc>
                  <a:txBody>
                    <a:bodyPr/>
                    <a:lstStyle/>
                    <a:p>
                      <a:pPr algn="r" fontAlgn="b"/>
                      <a:r>
                        <a:rPr lang="en-US" sz="1400" b="0" i="0" u="none" strike="noStrike">
                          <a:solidFill>
                            <a:srgbClr val="000000"/>
                          </a:solidFill>
                          <a:effectLst/>
                          <a:latin typeface="Calibri" panose="020F0502020204030204" pitchFamily="34" charset="0"/>
                        </a:rPr>
                        <a:t>201,458.40</a:t>
                      </a:r>
                    </a:p>
                  </a:txBody>
                  <a:tcPr marT="9525" marB="0" anchor="ctr">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982821143"/>
                  </a:ext>
                </a:extLst>
              </a:tr>
              <a:tr h="348030">
                <a:tc>
                  <a:txBody>
                    <a:bodyPr/>
                    <a:lstStyle/>
                    <a:p>
                      <a:pPr algn="l" fontAlgn="b"/>
                      <a:r>
                        <a:rPr lang="en-US" sz="1400" b="1" i="0" u="none" strike="noStrike">
                          <a:solidFill>
                            <a:srgbClr val="000000"/>
                          </a:solidFill>
                          <a:effectLst/>
                          <a:latin typeface="Calibri" panose="020F0502020204030204" pitchFamily="34" charset="0"/>
                        </a:rPr>
                        <a:t>Water Tank</a:t>
                      </a:r>
                    </a:p>
                  </a:txBody>
                  <a:tcPr marT="9525" marB="0" anchor="ctr">
                    <a:lnL w="19050" cap="flat" cmpd="sng" algn="ctr">
                      <a:solidFill>
                        <a:schemeClr val="tx1"/>
                      </a:solidFill>
                      <a:prstDash val="solid"/>
                      <a:round/>
                      <a:headEnd type="none" w="med" len="med"/>
                      <a:tailEnd type="none" w="med" len="med"/>
                    </a:lnL>
                    <a:noFill/>
                  </a:tcPr>
                </a:tc>
                <a:tc>
                  <a:txBody>
                    <a:bodyPr/>
                    <a:lstStyle/>
                    <a:p>
                      <a:pPr algn="r" fontAlgn="b"/>
                      <a:r>
                        <a:rPr lang="en-US" sz="1400" b="0" i="0" u="none" strike="noStrike">
                          <a:solidFill>
                            <a:srgbClr val="000000"/>
                          </a:solidFill>
                          <a:effectLst/>
                          <a:latin typeface="Calibri" panose="020F0502020204030204" pitchFamily="34" charset="0"/>
                        </a:rPr>
                        <a:t>3,000,000.00</a:t>
                      </a:r>
                    </a:p>
                  </a:txBody>
                  <a:tcPr marT="9525" marB="0" anchor="ctr">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39495119"/>
                  </a:ext>
                </a:extLst>
              </a:tr>
              <a:tr h="331457">
                <a:tc>
                  <a:txBody>
                    <a:bodyPr/>
                    <a:lstStyle/>
                    <a:p>
                      <a:pPr algn="l" fontAlgn="b"/>
                      <a:r>
                        <a:rPr lang="en-US" sz="1400" b="1" i="0" u="none" strike="noStrike">
                          <a:solidFill>
                            <a:srgbClr val="000000"/>
                          </a:solidFill>
                          <a:effectLst/>
                          <a:latin typeface="Calibri" panose="020F0502020204030204" pitchFamily="34" charset="0"/>
                        </a:rPr>
                        <a:t>Roadway</a:t>
                      </a:r>
                    </a:p>
                  </a:txBody>
                  <a:tcPr marT="9525" marB="0" anchor="ctr">
                    <a:lnL w="19050" cap="flat" cmpd="sng" algn="ctr">
                      <a:solidFill>
                        <a:schemeClr val="tx1"/>
                      </a:solidFill>
                      <a:prstDash val="solid"/>
                      <a:round/>
                      <a:headEnd type="none" w="med" len="med"/>
                      <a:tailEnd type="none" w="med" len="med"/>
                    </a:lnL>
                    <a:noFill/>
                  </a:tcPr>
                </a:tc>
                <a:tc>
                  <a:txBody>
                    <a:bodyPr/>
                    <a:lstStyle/>
                    <a:p>
                      <a:pPr algn="r" fontAlgn="b"/>
                      <a:r>
                        <a:rPr lang="en-US" sz="1400" b="0" i="0" u="none" strike="noStrike">
                          <a:solidFill>
                            <a:srgbClr val="000000"/>
                          </a:solidFill>
                          <a:effectLst/>
                          <a:latin typeface="Calibri" panose="020F0502020204030204" pitchFamily="34" charset="0"/>
                        </a:rPr>
                        <a:t>465,909.24</a:t>
                      </a:r>
                    </a:p>
                  </a:txBody>
                  <a:tcPr marT="9525" marB="0" anchor="ctr">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716085675"/>
                  </a:ext>
                </a:extLst>
              </a:tr>
              <a:tr h="348030">
                <a:tc>
                  <a:txBody>
                    <a:bodyPr/>
                    <a:lstStyle/>
                    <a:p>
                      <a:pPr algn="l" fontAlgn="b"/>
                      <a:r>
                        <a:rPr lang="en-US" sz="1400" b="1" i="0" u="none" strike="noStrike">
                          <a:solidFill>
                            <a:srgbClr val="000000"/>
                          </a:solidFill>
                          <a:effectLst/>
                          <a:latin typeface="Calibri" panose="020F0502020204030204" pitchFamily="34" charset="0"/>
                        </a:rPr>
                        <a:t>Earthwork</a:t>
                      </a:r>
                    </a:p>
                  </a:txBody>
                  <a:tcPr marT="9525" marB="0" anchor="ctr">
                    <a:lnL w="19050" cap="flat" cmpd="sng" algn="ctr">
                      <a:solidFill>
                        <a:schemeClr val="tx1"/>
                      </a:solidFill>
                      <a:prstDash val="solid"/>
                      <a:round/>
                      <a:headEnd type="none" w="med" len="med"/>
                      <a:tailEnd type="none" w="med" len="med"/>
                    </a:lnL>
                    <a:noFill/>
                  </a:tcPr>
                </a:tc>
                <a:tc>
                  <a:txBody>
                    <a:bodyPr/>
                    <a:lstStyle/>
                    <a:p>
                      <a:pPr algn="r" fontAlgn="b"/>
                      <a:r>
                        <a:rPr lang="en-US" sz="1400" b="0" i="0" u="none" strike="noStrike">
                          <a:solidFill>
                            <a:srgbClr val="000000"/>
                          </a:solidFill>
                          <a:effectLst/>
                          <a:latin typeface="Calibri" panose="020F0502020204030204" pitchFamily="34" charset="0"/>
                        </a:rPr>
                        <a:t>7,584,525.75</a:t>
                      </a:r>
                    </a:p>
                  </a:txBody>
                  <a:tcPr marT="9525" marB="0" anchor="ctr">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348384994"/>
                  </a:ext>
                </a:extLst>
              </a:tr>
              <a:tr h="331457">
                <a:tc>
                  <a:txBody>
                    <a:bodyPr/>
                    <a:lstStyle/>
                    <a:p>
                      <a:pPr algn="l" fontAlgn="b"/>
                      <a:r>
                        <a:rPr lang="en-US" sz="1400" b="1" i="0" u="none" strike="noStrike">
                          <a:solidFill>
                            <a:srgbClr val="000000"/>
                          </a:solidFill>
                          <a:effectLst/>
                          <a:latin typeface="Calibri" panose="020F0502020204030204" pitchFamily="34" charset="0"/>
                        </a:rPr>
                        <a:t>Pump Station</a:t>
                      </a:r>
                    </a:p>
                  </a:txBody>
                  <a:tcPr marT="9525" marB="0" anchor="ctr">
                    <a:lnL w="19050" cap="flat" cmpd="sng" algn="ctr">
                      <a:solidFill>
                        <a:schemeClr val="tx1"/>
                      </a:solidFill>
                      <a:prstDash val="solid"/>
                      <a:round/>
                      <a:headEnd type="none" w="med" len="med"/>
                      <a:tailEnd type="none" w="med" len="med"/>
                    </a:lnL>
                    <a:noFill/>
                  </a:tcPr>
                </a:tc>
                <a:tc>
                  <a:txBody>
                    <a:bodyPr/>
                    <a:lstStyle/>
                    <a:p>
                      <a:pPr algn="r" fontAlgn="b"/>
                      <a:r>
                        <a:rPr lang="en-US" sz="1400" b="0" i="0" u="none" strike="noStrike">
                          <a:solidFill>
                            <a:srgbClr val="000000"/>
                          </a:solidFill>
                          <a:effectLst/>
                          <a:latin typeface="Calibri" panose="020F0502020204030204" pitchFamily="34" charset="0"/>
                        </a:rPr>
                        <a:t>3,000,000.00</a:t>
                      </a:r>
                    </a:p>
                  </a:txBody>
                  <a:tcPr marT="9525" marB="0" anchor="ctr">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86008249"/>
                  </a:ext>
                </a:extLst>
              </a:tr>
              <a:tr h="331457">
                <a:tc>
                  <a:txBody>
                    <a:bodyPr/>
                    <a:lstStyle/>
                    <a:p>
                      <a:pPr algn="l" fontAlgn="b"/>
                      <a:r>
                        <a:rPr lang="en-US" sz="1400" b="1" i="0" u="none" strike="noStrike">
                          <a:solidFill>
                            <a:srgbClr val="000000"/>
                          </a:solidFill>
                          <a:effectLst/>
                          <a:latin typeface="Calibri" panose="020F0502020204030204" pitchFamily="34" charset="0"/>
                        </a:rPr>
                        <a:t>Retaining Wall</a:t>
                      </a:r>
                    </a:p>
                  </a:txBody>
                  <a:tcPr marT="9525" marB="0" anchor="ct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noFill/>
                  </a:tcPr>
                </a:tc>
                <a:tc>
                  <a:txBody>
                    <a:bodyPr/>
                    <a:lstStyle/>
                    <a:p>
                      <a:pPr algn="r" fontAlgn="b"/>
                      <a:r>
                        <a:rPr lang="en-US" sz="1400" b="0" i="0" u="none" strike="noStrike">
                          <a:solidFill>
                            <a:srgbClr val="000000"/>
                          </a:solidFill>
                          <a:effectLst/>
                          <a:latin typeface="Calibri" panose="020F0502020204030204" pitchFamily="34" charset="0"/>
                        </a:rPr>
                        <a:t>196000</a:t>
                      </a:r>
                    </a:p>
                  </a:txBody>
                  <a:tcPr marT="9525" marB="0" anchor="ctr">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7848828"/>
                  </a:ext>
                </a:extLst>
              </a:tr>
              <a:tr h="331457">
                <a:tc>
                  <a:txBody>
                    <a:bodyPr/>
                    <a:lstStyle/>
                    <a:p>
                      <a:pPr algn="l" fontAlgn="b"/>
                      <a:r>
                        <a:rPr lang="en-US" sz="1400" b="1" i="0" u="none" strike="noStrike">
                          <a:solidFill>
                            <a:srgbClr val="000000"/>
                          </a:solidFill>
                          <a:effectLst/>
                          <a:latin typeface="Calibri" panose="020F0502020204030204" pitchFamily="34" charset="0"/>
                        </a:rPr>
                        <a:t>Environmental (15%)</a:t>
                      </a:r>
                    </a:p>
                  </a:txBody>
                  <a:tcPr marT="9525" marB="0"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rgbClr val="8C8D86"/>
                    </a:solidFill>
                  </a:tcPr>
                </a:tc>
                <a:tc>
                  <a:txBody>
                    <a:bodyPr/>
                    <a:lstStyle/>
                    <a:p>
                      <a:pPr algn="r" fontAlgn="b"/>
                      <a:r>
                        <a:rPr lang="en-US" sz="1400" b="0" i="0" u="none" strike="noStrike">
                          <a:solidFill>
                            <a:srgbClr val="000000"/>
                          </a:solidFill>
                          <a:effectLst/>
                          <a:latin typeface="Calibri" panose="020F0502020204030204" pitchFamily="34" charset="0"/>
                        </a:rPr>
                        <a:t>7,015,948.24</a:t>
                      </a:r>
                    </a:p>
                  </a:txBody>
                  <a:tcPr marT="9525" marB="0"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548102124"/>
                  </a:ext>
                </a:extLst>
              </a:tr>
              <a:tr h="348030">
                <a:tc>
                  <a:txBody>
                    <a:bodyPr/>
                    <a:lstStyle/>
                    <a:p>
                      <a:pPr algn="l" fontAlgn="b"/>
                      <a:r>
                        <a:rPr lang="en-US" sz="1400" b="1" i="0" u="none" strike="noStrike">
                          <a:solidFill>
                            <a:srgbClr val="000000"/>
                          </a:solidFill>
                          <a:effectLst/>
                          <a:latin typeface="Calibri" panose="020F0502020204030204" pitchFamily="34" charset="0"/>
                        </a:rPr>
                        <a:t>Design (15%)</a:t>
                      </a:r>
                    </a:p>
                  </a:txBody>
                  <a:tcPr marT="9525" marB="0" anchor="ctr">
                    <a:lnL w="1905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8C8D86"/>
                    </a:solidFill>
                  </a:tcPr>
                </a:tc>
                <a:tc>
                  <a:txBody>
                    <a:bodyPr/>
                    <a:lstStyle/>
                    <a:p>
                      <a:pPr algn="r" fontAlgn="b"/>
                      <a:r>
                        <a:rPr lang="en-US" sz="1400" b="0" i="0" u="none" strike="noStrike">
                          <a:solidFill>
                            <a:srgbClr val="000000"/>
                          </a:solidFill>
                          <a:effectLst/>
                          <a:latin typeface="Calibri" panose="020F0502020204030204" pitchFamily="34" charset="0"/>
                        </a:rPr>
                        <a:t>7,015,948.24</a:t>
                      </a:r>
                    </a:p>
                  </a:txBody>
                  <a:tcPr marT="9525" marB="0" anchor="ctr">
                    <a:lnR w="1905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6805160"/>
                  </a:ext>
                </a:extLst>
              </a:tr>
              <a:tr h="348030">
                <a:tc>
                  <a:txBody>
                    <a:bodyPr/>
                    <a:lstStyle/>
                    <a:p>
                      <a:pPr algn="l" fontAlgn="b"/>
                      <a:r>
                        <a:rPr lang="en-US" sz="1400" b="1" i="0" u="none" strike="noStrike">
                          <a:solidFill>
                            <a:srgbClr val="000000"/>
                          </a:solidFill>
                          <a:effectLst/>
                          <a:latin typeface="Calibri" panose="020F0502020204030204" pitchFamily="34" charset="0"/>
                        </a:rPr>
                        <a:t>Contingency (30%)</a:t>
                      </a:r>
                    </a:p>
                  </a:txBody>
                  <a:tcPr marT="9525" marB="0" anchor="ctr">
                    <a:lnL w="1905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8C8D86"/>
                    </a:solidFill>
                  </a:tcPr>
                </a:tc>
                <a:tc>
                  <a:txBody>
                    <a:bodyPr/>
                    <a:lstStyle/>
                    <a:p>
                      <a:pPr algn="r" fontAlgn="b"/>
                      <a:r>
                        <a:rPr lang="en-US" sz="1400" b="0" i="0" u="none" strike="noStrike">
                          <a:solidFill>
                            <a:srgbClr val="000000"/>
                          </a:solidFill>
                          <a:effectLst/>
                          <a:latin typeface="Calibri" panose="020F0502020204030204" pitchFamily="34" charset="0"/>
                        </a:rPr>
                        <a:t>14,031,896.49</a:t>
                      </a:r>
                    </a:p>
                  </a:txBody>
                  <a:tcPr marT="9525" marB="0" anchor="ctr">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8960000"/>
                  </a:ext>
                </a:extLst>
              </a:tr>
              <a:tr h="696061">
                <a:tc>
                  <a:txBody>
                    <a:bodyPr/>
                    <a:lstStyle/>
                    <a:p>
                      <a:pPr algn="l" fontAlgn="b"/>
                      <a:r>
                        <a:rPr lang="en-US" sz="1400" b="1" u="none" strike="noStrike">
                          <a:solidFill>
                            <a:srgbClr val="000000"/>
                          </a:solidFill>
                          <a:effectLst/>
                        </a:rPr>
                        <a:t>Total Cost ($)</a:t>
                      </a:r>
                      <a:endParaRPr lang="en-US" sz="1400" b="1" i="0" u="none" strike="noStrike">
                        <a:solidFill>
                          <a:srgbClr val="000000"/>
                        </a:solidFill>
                        <a:effectLst/>
                        <a:latin typeface="Calibri" panose="020F0502020204030204" pitchFamily="34" charset="0"/>
                      </a:endParaRPr>
                    </a:p>
                  </a:txBody>
                  <a:tcPr marT="9525" marB="0"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7A128"/>
                    </a:solidFill>
                  </a:tcPr>
                </a:tc>
                <a:tc>
                  <a:txBody>
                    <a:bodyPr/>
                    <a:lstStyle/>
                    <a:p>
                      <a:pPr algn="r" fontAlgn="b"/>
                      <a:r>
                        <a:rPr lang="en-US" sz="1400" b="1" u="none" strike="noStrike">
                          <a:solidFill>
                            <a:srgbClr val="000000"/>
                          </a:solidFill>
                          <a:effectLst/>
                        </a:rPr>
                        <a:t>$ 74,836,781.27</a:t>
                      </a:r>
                      <a:endParaRPr lang="en-US" sz="1400" b="1" i="0" u="none" strike="noStrike">
                        <a:solidFill>
                          <a:srgbClr val="000000"/>
                        </a:solidFill>
                        <a:effectLst/>
                        <a:latin typeface="Calibri" panose="020F0502020204030204" pitchFamily="34" charset="0"/>
                      </a:endParaRPr>
                    </a:p>
                  </a:txBody>
                  <a:tcPr marT="9525" marB="0"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7A128"/>
                    </a:solidFill>
                  </a:tcPr>
                </a:tc>
                <a:extLst>
                  <a:ext uri="{0D108BD9-81ED-4DB2-BD59-A6C34878D82A}">
                    <a16:rowId xmlns:a16="http://schemas.microsoft.com/office/drawing/2014/main" val="4113817282"/>
                  </a:ext>
                </a:extLst>
              </a:tr>
            </a:tbl>
          </a:graphicData>
        </a:graphic>
      </p:graphicFrame>
      <p:graphicFrame>
        <p:nvGraphicFramePr>
          <p:cNvPr id="12" name="Chart 11">
            <a:extLst>
              <a:ext uri="{FF2B5EF4-FFF2-40B4-BE49-F238E27FC236}">
                <a16:creationId xmlns:a16="http://schemas.microsoft.com/office/drawing/2014/main" id="{1D876751-970D-47C7-A5F1-28BC7FD4F211}"/>
              </a:ext>
            </a:extLst>
          </p:cNvPr>
          <p:cNvGraphicFramePr>
            <a:graphicFrameLocks/>
          </p:cNvGraphicFramePr>
          <p:nvPr>
            <p:extLst>
              <p:ext uri="{D42A27DB-BD31-4B8C-83A1-F6EECF244321}">
                <p14:modId xmlns:p14="http://schemas.microsoft.com/office/powerpoint/2010/main" val="3425571302"/>
              </p:ext>
            </p:extLst>
          </p:nvPr>
        </p:nvGraphicFramePr>
        <p:xfrm>
          <a:off x="5717310" y="1538881"/>
          <a:ext cx="6285300" cy="4809034"/>
        </p:xfrm>
        <a:graphic>
          <a:graphicData uri="http://schemas.openxmlformats.org/drawingml/2006/chart">
            <c:chart xmlns:c="http://schemas.openxmlformats.org/drawingml/2006/chart" xmlns:r="http://schemas.openxmlformats.org/officeDocument/2006/relationships" r:id="rId4"/>
          </a:graphicData>
        </a:graphic>
      </p:graphicFrame>
      <p:pic>
        <p:nvPicPr>
          <p:cNvPr id="11" name="Audio 10">
            <a:hlinkClick r:id="" action="ppaction://media"/>
            <a:extLst>
              <a:ext uri="{FF2B5EF4-FFF2-40B4-BE49-F238E27FC236}">
                <a16:creationId xmlns:a16="http://schemas.microsoft.com/office/drawing/2014/main" id="{3FBBFE55-812A-42FD-A769-E13CF5EFC9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72641653"/>
      </p:ext>
    </p:extLst>
  </p:cSld>
  <p:clrMapOvr>
    <a:masterClrMapping/>
  </p:clrMapOvr>
  <mc:AlternateContent xmlns:mc="http://schemas.openxmlformats.org/markup-compatibility/2006">
    <mc:Choice xmlns:p14="http://schemas.microsoft.com/office/powerpoint/2010/main" Requires="p14">
      <p:transition spd="slow" p14:dur="2000" advTm="66348"/>
    </mc:Choice>
    <mc:Fallback>
      <p:transition spd="slow" advTm="66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42DE1E1F-C97F-5B40-A796-FC340C20CFC2}"/>
              </a:ext>
            </a:extLst>
          </p:cNvPr>
          <p:cNvSpPr>
            <a:spLocks noGrp="1"/>
          </p:cNvSpPr>
          <p:nvPr>
            <p:ph type="title"/>
          </p:nvPr>
        </p:nvSpPr>
        <p:spPr/>
        <p:txBody>
          <a:bodyPr/>
          <a:lstStyle/>
          <a:p>
            <a:r>
              <a:rPr lang="en-US"/>
              <a:t>Outline</a:t>
            </a:r>
          </a:p>
        </p:txBody>
      </p:sp>
      <p:sp>
        <p:nvSpPr>
          <p:cNvPr id="11" name="Content Placeholder 10">
            <a:extLst>
              <a:ext uri="{FF2B5EF4-FFF2-40B4-BE49-F238E27FC236}">
                <a16:creationId xmlns:a16="http://schemas.microsoft.com/office/drawing/2014/main" id="{7B85F007-B764-45D0-95CE-6F57AF66F10C}"/>
              </a:ext>
            </a:extLst>
          </p:cNvPr>
          <p:cNvSpPr>
            <a:spLocks noGrp="1"/>
          </p:cNvSpPr>
          <p:nvPr>
            <p:ph idx="1"/>
          </p:nvPr>
        </p:nvSpPr>
        <p:spPr>
          <a:xfrm>
            <a:off x="1097280" y="1845733"/>
            <a:ext cx="10058400" cy="4410687"/>
          </a:xfrm>
        </p:spPr>
        <p:txBody>
          <a:bodyPr vert="horz" lIns="0" tIns="45720" rIns="0" bIns="45720" rtlCol="0" anchor="t">
            <a:normAutofit fontScale="92500" lnSpcReduction="20000"/>
          </a:bodyPr>
          <a:lstStyle/>
          <a:p>
            <a:pPr marL="514350" indent="-514350">
              <a:buFont typeface="+mj-lt"/>
              <a:buAutoNum type="arabicPeriod"/>
            </a:pPr>
            <a:r>
              <a:rPr lang="en-US" sz="2000"/>
              <a:t>Project Introduction/Statement</a:t>
            </a:r>
          </a:p>
          <a:p>
            <a:pPr marL="514350" indent="-514350">
              <a:buFont typeface="+mj-lt"/>
              <a:buAutoNum type="arabicPeriod"/>
            </a:pPr>
            <a:r>
              <a:rPr lang="en-US" sz="2000"/>
              <a:t>Dam Design</a:t>
            </a:r>
            <a:endParaRPr lang="en-US" sz="2000">
              <a:cs typeface="Calibri"/>
            </a:endParaRPr>
          </a:p>
          <a:p>
            <a:pPr marL="514350" indent="-514350">
              <a:buFont typeface="+mj-lt"/>
              <a:buAutoNum type="arabicPeriod"/>
            </a:pPr>
            <a:r>
              <a:rPr lang="en-US" sz="2000"/>
              <a:t>Spillway</a:t>
            </a:r>
            <a:endParaRPr lang="en-US" sz="2000">
              <a:cs typeface="Calibri"/>
            </a:endParaRPr>
          </a:p>
          <a:p>
            <a:pPr marL="514350" indent="-514350">
              <a:buFont typeface="+mj-lt"/>
              <a:buAutoNum type="arabicPeriod"/>
            </a:pPr>
            <a:r>
              <a:rPr lang="en-US" sz="2000"/>
              <a:t>Outlet Works</a:t>
            </a:r>
            <a:endParaRPr lang="en-US" sz="2000">
              <a:cs typeface="Calibri"/>
            </a:endParaRPr>
          </a:p>
          <a:p>
            <a:pPr marL="514350" indent="-514350">
              <a:buAutoNum type="arabicPeriod"/>
            </a:pPr>
            <a:r>
              <a:rPr lang="en-US">
                <a:ea typeface="+mn-lt"/>
                <a:cs typeface="+mn-lt"/>
              </a:rPr>
              <a:t>Pipeline</a:t>
            </a:r>
          </a:p>
          <a:p>
            <a:pPr marL="514350" indent="-514350">
              <a:buFont typeface="+mj-lt"/>
              <a:buAutoNum type="arabicPeriod"/>
            </a:pPr>
            <a:r>
              <a:rPr lang="en-US"/>
              <a:t>Pumps</a:t>
            </a:r>
          </a:p>
          <a:p>
            <a:pPr marL="514350" indent="-514350">
              <a:buFont typeface="+mj-lt"/>
              <a:buAutoNum type="arabicPeriod"/>
            </a:pPr>
            <a:r>
              <a:rPr lang="en-US"/>
              <a:t>Water Tank</a:t>
            </a:r>
            <a:endParaRPr lang="en-US">
              <a:cs typeface="Calibri"/>
            </a:endParaRPr>
          </a:p>
          <a:p>
            <a:pPr marL="514350" indent="-514350">
              <a:buFont typeface="+mj-lt"/>
              <a:buAutoNum type="arabicPeriod"/>
            </a:pPr>
            <a:r>
              <a:rPr lang="en-US"/>
              <a:t>Roadway</a:t>
            </a:r>
            <a:endParaRPr lang="en-US">
              <a:cs typeface="Calibri"/>
            </a:endParaRPr>
          </a:p>
          <a:p>
            <a:pPr marL="514350" indent="-514350">
              <a:buFont typeface="+mj-lt"/>
              <a:buAutoNum type="arabicPeriod"/>
            </a:pPr>
            <a:r>
              <a:rPr lang="en-US"/>
              <a:t>Environmental, Sustainability, and Constructability</a:t>
            </a:r>
            <a:endParaRPr lang="en-US">
              <a:cs typeface="Calibri"/>
            </a:endParaRPr>
          </a:p>
          <a:p>
            <a:pPr marL="514350" indent="-514350">
              <a:buFont typeface="+mj-lt"/>
              <a:buAutoNum type="arabicPeriod"/>
            </a:pPr>
            <a:r>
              <a:rPr lang="en-US"/>
              <a:t>Cost Estimate</a:t>
            </a:r>
            <a:endParaRPr lang="en-US">
              <a:cs typeface="Calibri"/>
            </a:endParaRPr>
          </a:p>
          <a:p>
            <a:pPr marL="514350" indent="-514350">
              <a:buFont typeface="+mj-lt"/>
              <a:buAutoNum type="arabicPeriod"/>
            </a:pPr>
            <a:r>
              <a:rPr lang="en-US" sz="2400" b="1" u="sng"/>
              <a:t>Summary</a:t>
            </a:r>
            <a:endParaRPr lang="en-US" b="1" u="sng"/>
          </a:p>
          <a:p>
            <a:endParaRPr lang="en-US"/>
          </a:p>
        </p:txBody>
      </p:sp>
      <p:sp>
        <p:nvSpPr>
          <p:cNvPr id="6" name="Footer Placeholder 5">
            <a:extLst>
              <a:ext uri="{FF2B5EF4-FFF2-40B4-BE49-F238E27FC236}">
                <a16:creationId xmlns:a16="http://schemas.microsoft.com/office/drawing/2014/main" id="{FFEBA4C4-FD09-4E4B-B3BB-3D3EAD2DDA33}"/>
              </a:ext>
            </a:extLst>
          </p:cNvPr>
          <p:cNvSpPr>
            <a:spLocks noGrp="1"/>
          </p:cNvSpPr>
          <p:nvPr>
            <p:ph type="ftr" sz="quarter" idx="11"/>
          </p:nvPr>
        </p:nvSpPr>
        <p:spPr/>
        <p:txBody>
          <a:bodyPr/>
          <a:lstStyle/>
          <a:p>
            <a:r>
              <a:rPr lang="en-US"/>
              <a:t>Speaker: </a:t>
            </a:r>
            <a:r>
              <a:rPr lang="en-US" err="1"/>
              <a:t>cesar</a:t>
            </a:r>
            <a:r>
              <a:rPr lang="en-US"/>
              <a:t> </a:t>
            </a:r>
            <a:r>
              <a:rPr lang="en-US" err="1"/>
              <a:t>rauda</a:t>
            </a:r>
            <a:endParaRPr lang="en-US"/>
          </a:p>
        </p:txBody>
      </p:sp>
      <p:sp>
        <p:nvSpPr>
          <p:cNvPr id="2" name="Slide Number Placeholder 1">
            <a:extLst>
              <a:ext uri="{FF2B5EF4-FFF2-40B4-BE49-F238E27FC236}">
                <a16:creationId xmlns:a16="http://schemas.microsoft.com/office/drawing/2014/main" id="{92A4716D-00E6-4865-A814-74860D251268}"/>
              </a:ext>
            </a:extLst>
          </p:cNvPr>
          <p:cNvSpPr>
            <a:spLocks noGrp="1"/>
          </p:cNvSpPr>
          <p:nvPr>
            <p:ph type="sldNum" sz="quarter" idx="12"/>
          </p:nvPr>
        </p:nvSpPr>
        <p:spPr/>
        <p:txBody>
          <a:bodyPr/>
          <a:lstStyle/>
          <a:p>
            <a:fld id="{D57F1E4F-1CFF-5643-939E-217C01CDF565}" type="slidenum">
              <a:rPr lang="en-US" smtClean="0"/>
              <a:pPr/>
              <a:t>78</a:t>
            </a:fld>
            <a:endParaRPr lang="en-US"/>
          </a:p>
        </p:txBody>
      </p:sp>
      <p:pic>
        <p:nvPicPr>
          <p:cNvPr id="3" name="Audio 2">
            <a:hlinkClick r:id="" action="ppaction://media"/>
            <a:extLst>
              <a:ext uri="{FF2B5EF4-FFF2-40B4-BE49-F238E27FC236}">
                <a16:creationId xmlns:a16="http://schemas.microsoft.com/office/drawing/2014/main" id="{17AC0354-2B7B-4C35-982A-77BE36B230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7" name="Picture 6" descr="Text, logo&#10;&#10;Description automatically generated">
            <a:extLst>
              <a:ext uri="{FF2B5EF4-FFF2-40B4-BE49-F238E27FC236}">
                <a16:creationId xmlns:a16="http://schemas.microsoft.com/office/drawing/2014/main" id="{94B0D10C-A9F1-4625-BD25-096EC62F33FC}"/>
              </a:ext>
            </a:extLst>
          </p:cNvPr>
          <p:cNvPicPr>
            <a:picLocks noChangeAspect="1"/>
          </p:cNvPicPr>
          <p:nvPr/>
        </p:nvPicPr>
        <p:blipFill>
          <a:blip r:embed="rId6"/>
          <a:stretch>
            <a:fillRect/>
          </a:stretch>
        </p:blipFill>
        <p:spPr>
          <a:xfrm>
            <a:off x="9383889" y="2947647"/>
            <a:ext cx="1771791" cy="2206858"/>
          </a:xfrm>
          <a:prstGeom prst="rect">
            <a:avLst/>
          </a:prstGeom>
        </p:spPr>
      </p:pic>
    </p:spTree>
    <p:extLst>
      <p:ext uri="{BB962C8B-B14F-4D97-AF65-F5344CB8AC3E}">
        <p14:creationId xmlns:p14="http://schemas.microsoft.com/office/powerpoint/2010/main" val="3535704915"/>
      </p:ext>
    </p:extLst>
  </p:cSld>
  <p:clrMapOvr>
    <a:masterClrMapping/>
  </p:clrMapOvr>
  <mc:AlternateContent xmlns:mc="http://schemas.openxmlformats.org/markup-compatibility/2006">
    <mc:Choice xmlns:p14="http://schemas.microsoft.com/office/powerpoint/2010/main" Requires="p14">
      <p:transition spd="slow" p14:dur="2000" advTm="3773"/>
    </mc:Choice>
    <mc:Fallback>
      <p:transition spd="slow" advTm="3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9A19BBDB-70BD-418A-B330-894A97070711}"/>
              </a:ext>
            </a:extLst>
          </p:cNvPr>
          <p:cNvSpPr>
            <a:spLocks noGrp="1"/>
          </p:cNvSpPr>
          <p:nvPr>
            <p:ph type="ftr" sz="quarter" idx="11"/>
          </p:nvPr>
        </p:nvSpPr>
        <p:spPr/>
        <p:txBody>
          <a:bodyPr/>
          <a:lstStyle/>
          <a:p>
            <a:r>
              <a:rPr lang="en-US"/>
              <a:t>Speaker: </a:t>
            </a:r>
            <a:r>
              <a:rPr lang="en-US" err="1"/>
              <a:t>cesar</a:t>
            </a:r>
            <a:r>
              <a:rPr lang="en-US"/>
              <a:t> </a:t>
            </a:r>
            <a:r>
              <a:rPr lang="en-US" err="1"/>
              <a:t>rauda</a:t>
            </a:r>
            <a:endParaRPr lang="en-US"/>
          </a:p>
        </p:txBody>
      </p:sp>
      <p:sp>
        <p:nvSpPr>
          <p:cNvPr id="2" name="Slide Number Placeholder 1">
            <a:extLst>
              <a:ext uri="{FF2B5EF4-FFF2-40B4-BE49-F238E27FC236}">
                <a16:creationId xmlns:a16="http://schemas.microsoft.com/office/drawing/2014/main" id="{CAD7D34E-F029-4FBD-8D21-45D62415C066}"/>
              </a:ext>
            </a:extLst>
          </p:cNvPr>
          <p:cNvSpPr>
            <a:spLocks noGrp="1"/>
          </p:cNvSpPr>
          <p:nvPr>
            <p:ph type="sldNum" sz="quarter" idx="12"/>
          </p:nvPr>
        </p:nvSpPr>
        <p:spPr/>
        <p:txBody>
          <a:bodyPr/>
          <a:lstStyle/>
          <a:p>
            <a:fld id="{D57F1E4F-1CFF-5643-939E-217C01CDF565}" type="slidenum">
              <a:rPr lang="en-US" smtClean="0"/>
              <a:pPr/>
              <a:t>79</a:t>
            </a:fld>
            <a:endParaRPr lang="en-US"/>
          </a:p>
        </p:txBody>
      </p:sp>
      <p:sp>
        <p:nvSpPr>
          <p:cNvPr id="7" name="TextBox 6">
            <a:extLst>
              <a:ext uri="{FF2B5EF4-FFF2-40B4-BE49-F238E27FC236}">
                <a16:creationId xmlns:a16="http://schemas.microsoft.com/office/drawing/2014/main" id="{40608D76-A69F-48E8-B544-5D0954BD42E7}"/>
              </a:ext>
            </a:extLst>
          </p:cNvPr>
          <p:cNvSpPr txBox="1"/>
          <p:nvPr/>
        </p:nvSpPr>
        <p:spPr>
          <a:xfrm>
            <a:off x="1229199" y="0"/>
            <a:ext cx="6172200" cy="769441"/>
          </a:xfrm>
          <a:prstGeom prst="rect">
            <a:avLst/>
          </a:prstGeom>
          <a:noFill/>
        </p:spPr>
        <p:txBody>
          <a:bodyPr wrap="square" lIns="91440" tIns="45720" rIns="91440" bIns="45720" anchor="t">
            <a:spAutoFit/>
          </a:bodyPr>
          <a:lstStyle/>
          <a:p>
            <a:r>
              <a:rPr lang="en-US" sz="4400">
                <a:solidFill>
                  <a:schemeClr val="tx1">
                    <a:lumMod val="75000"/>
                    <a:lumOff val="25000"/>
                  </a:schemeClr>
                </a:solidFill>
              </a:rPr>
              <a:t>Summary</a:t>
            </a:r>
            <a:endParaRPr lang="en-US" sz="4400">
              <a:solidFill>
                <a:schemeClr val="tx1">
                  <a:lumMod val="75000"/>
                  <a:lumOff val="25000"/>
                </a:schemeClr>
              </a:solidFill>
              <a:cs typeface="Calibri"/>
            </a:endParaRPr>
          </a:p>
        </p:txBody>
      </p:sp>
      <p:cxnSp>
        <p:nvCxnSpPr>
          <p:cNvPr id="16" name="Straight Connector 15">
            <a:extLst>
              <a:ext uri="{FF2B5EF4-FFF2-40B4-BE49-F238E27FC236}">
                <a16:creationId xmlns:a16="http://schemas.microsoft.com/office/drawing/2014/main" id="{1FDEA767-57E7-4F0A-8D1B-EED535D9EEB7}"/>
              </a:ext>
            </a:extLst>
          </p:cNvPr>
          <p:cNvCxnSpPr>
            <a:cxnSpLocks/>
          </p:cNvCxnSpPr>
          <p:nvPr/>
        </p:nvCxnSpPr>
        <p:spPr>
          <a:xfrm flipH="1">
            <a:off x="1331668" y="769441"/>
            <a:ext cx="5244153"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7067B03-46FF-4120-8CF2-7FF6CA99433E}"/>
              </a:ext>
            </a:extLst>
          </p:cNvPr>
          <p:cNvSpPr txBox="1"/>
          <p:nvPr/>
        </p:nvSpPr>
        <p:spPr>
          <a:xfrm>
            <a:off x="1377482" y="872463"/>
            <a:ext cx="3879525" cy="548271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tIns="0" bIns="548640" rtlCol="0">
            <a:spAutoFit/>
          </a:bodyPr>
          <a:lstStyle/>
          <a:p>
            <a:pPr marL="342900" indent="-342900">
              <a:lnSpc>
                <a:spcPct val="150000"/>
              </a:lnSpc>
              <a:buFont typeface="+mj-lt"/>
              <a:buAutoNum type="arabicPeriod"/>
            </a:pPr>
            <a:r>
              <a:rPr lang="en-US" sz="2400">
                <a:solidFill>
                  <a:schemeClr val="tx1"/>
                </a:solidFill>
              </a:rPr>
              <a:t>Project Objective</a:t>
            </a:r>
          </a:p>
          <a:p>
            <a:pPr marL="342900" indent="-342900">
              <a:lnSpc>
                <a:spcPct val="150000"/>
              </a:lnSpc>
              <a:buFont typeface="+mj-lt"/>
              <a:buAutoNum type="arabicPeriod"/>
            </a:pPr>
            <a:r>
              <a:rPr lang="en-US" sz="2400">
                <a:solidFill>
                  <a:schemeClr val="tx1"/>
                </a:solidFill>
              </a:rPr>
              <a:t>Design</a:t>
            </a:r>
          </a:p>
          <a:p>
            <a:pPr marL="914400" lvl="1" indent="-457200">
              <a:lnSpc>
                <a:spcPct val="150000"/>
              </a:lnSpc>
              <a:buFont typeface="+mj-lt"/>
              <a:buAutoNum type="alphaLcParenR"/>
            </a:pPr>
            <a:r>
              <a:rPr lang="en-US" sz="2400">
                <a:solidFill>
                  <a:schemeClr val="tx1"/>
                </a:solidFill>
              </a:rPr>
              <a:t>Dam</a:t>
            </a:r>
          </a:p>
          <a:p>
            <a:pPr marL="914400" lvl="1" indent="-457200">
              <a:lnSpc>
                <a:spcPct val="150000"/>
              </a:lnSpc>
              <a:buFont typeface="+mj-lt"/>
              <a:buAutoNum type="alphaLcParenR"/>
            </a:pPr>
            <a:r>
              <a:rPr lang="en-US" sz="2400">
                <a:solidFill>
                  <a:schemeClr val="tx1"/>
                </a:solidFill>
              </a:rPr>
              <a:t>Incline Intake Tower</a:t>
            </a:r>
          </a:p>
          <a:p>
            <a:pPr marL="914400" lvl="1" indent="-457200">
              <a:lnSpc>
                <a:spcPct val="150000"/>
              </a:lnSpc>
              <a:buFont typeface="+mj-lt"/>
              <a:buAutoNum type="alphaLcParenR"/>
            </a:pPr>
            <a:r>
              <a:rPr lang="en-US" sz="2400">
                <a:solidFill>
                  <a:schemeClr val="tx1"/>
                </a:solidFill>
              </a:rPr>
              <a:t>Pipeline</a:t>
            </a:r>
          </a:p>
          <a:p>
            <a:pPr marL="914400" lvl="1" indent="-457200">
              <a:lnSpc>
                <a:spcPct val="150000"/>
              </a:lnSpc>
              <a:buFont typeface="+mj-lt"/>
              <a:buAutoNum type="alphaLcParenR"/>
            </a:pPr>
            <a:r>
              <a:rPr lang="en-US" sz="2400">
                <a:solidFill>
                  <a:schemeClr val="tx1"/>
                </a:solidFill>
              </a:rPr>
              <a:t>Water Tanks</a:t>
            </a:r>
          </a:p>
          <a:p>
            <a:pPr marL="914400" lvl="1" indent="-457200">
              <a:lnSpc>
                <a:spcPct val="150000"/>
              </a:lnSpc>
              <a:buFont typeface="+mj-lt"/>
              <a:buAutoNum type="alphaLcParenR"/>
            </a:pPr>
            <a:r>
              <a:rPr lang="en-US" sz="2400">
                <a:solidFill>
                  <a:schemeClr val="tx1"/>
                </a:solidFill>
              </a:rPr>
              <a:t>Access Roads</a:t>
            </a:r>
          </a:p>
          <a:p>
            <a:pPr marL="914400" lvl="1" indent="-457200">
              <a:lnSpc>
                <a:spcPct val="150000"/>
              </a:lnSpc>
              <a:buFont typeface="+mj-lt"/>
              <a:buAutoNum type="alphaLcParenR"/>
            </a:pPr>
            <a:r>
              <a:rPr lang="en-US" sz="2400">
                <a:solidFill>
                  <a:schemeClr val="tx1"/>
                </a:solidFill>
              </a:rPr>
              <a:t>CEQA/Cost Estimate</a:t>
            </a:r>
          </a:p>
          <a:p>
            <a:pPr marL="342900" indent="-342900">
              <a:lnSpc>
                <a:spcPct val="150000"/>
              </a:lnSpc>
              <a:buFont typeface="+mj-lt"/>
              <a:buAutoNum type="arabicPeriod"/>
            </a:pPr>
            <a:r>
              <a:rPr lang="en-US" sz="2400">
                <a:solidFill>
                  <a:schemeClr val="tx1"/>
                </a:solidFill>
              </a:rPr>
              <a:t>Summary</a:t>
            </a:r>
          </a:p>
        </p:txBody>
      </p:sp>
      <p:pic>
        <p:nvPicPr>
          <p:cNvPr id="10" name="Picture 9">
            <a:extLst>
              <a:ext uri="{FF2B5EF4-FFF2-40B4-BE49-F238E27FC236}">
                <a16:creationId xmlns:a16="http://schemas.microsoft.com/office/drawing/2014/main" id="{3441D612-5576-4902-950C-337B0F6CECBB}"/>
              </a:ext>
            </a:extLst>
          </p:cNvPr>
          <p:cNvPicPr>
            <a:picLocks noChangeAspect="1"/>
          </p:cNvPicPr>
          <p:nvPr/>
        </p:nvPicPr>
        <p:blipFill>
          <a:blip r:embed="rId4"/>
          <a:stretch>
            <a:fillRect/>
          </a:stretch>
        </p:blipFill>
        <p:spPr>
          <a:xfrm>
            <a:off x="6843012" y="4094219"/>
            <a:ext cx="3879525" cy="21334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3860713F-3089-4F42-A951-983FFF48F66A}"/>
              </a:ext>
            </a:extLst>
          </p:cNvPr>
          <p:cNvPicPr>
            <a:picLocks noChangeAspect="1"/>
          </p:cNvPicPr>
          <p:nvPr/>
        </p:nvPicPr>
        <p:blipFill>
          <a:blip r:embed="rId5"/>
          <a:stretch>
            <a:fillRect/>
          </a:stretch>
        </p:blipFill>
        <p:spPr>
          <a:xfrm>
            <a:off x="5803460" y="1235159"/>
            <a:ext cx="5958630" cy="27864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a:extLst>
              <a:ext uri="{FF2B5EF4-FFF2-40B4-BE49-F238E27FC236}">
                <a16:creationId xmlns:a16="http://schemas.microsoft.com/office/drawing/2014/main" id="{DD9F7E2F-8FEA-46F7-BA93-DE13C787508A}"/>
              </a:ext>
            </a:extLst>
          </p:cNvPr>
          <p:cNvSpPr txBox="1"/>
          <p:nvPr/>
        </p:nvSpPr>
        <p:spPr>
          <a:xfrm>
            <a:off x="7076046" y="3493396"/>
            <a:ext cx="1293404" cy="307777"/>
          </a:xfrm>
          <a:prstGeom prst="rect">
            <a:avLst/>
          </a:prstGeom>
          <a:solidFill>
            <a:srgbClr val="FFFFFF"/>
          </a:solidFill>
          <a:ln>
            <a:solidFill>
              <a:schemeClr val="tx1"/>
            </a:solidFill>
          </a:ln>
        </p:spPr>
        <p:txBody>
          <a:bodyPr wrap="square" rtlCol="0">
            <a:spAutoFit/>
          </a:bodyPr>
          <a:lstStyle/>
          <a:p>
            <a:r>
              <a:rPr lang="en-US" sz="1400">
                <a:solidFill>
                  <a:srgbClr val="FF0000"/>
                </a:solidFill>
              </a:rPr>
              <a:t>Concrete Dam</a:t>
            </a:r>
          </a:p>
        </p:txBody>
      </p:sp>
      <p:sp>
        <p:nvSpPr>
          <p:cNvPr id="13" name="TextBox 12">
            <a:extLst>
              <a:ext uri="{FF2B5EF4-FFF2-40B4-BE49-F238E27FC236}">
                <a16:creationId xmlns:a16="http://schemas.microsoft.com/office/drawing/2014/main" id="{357850D4-4895-496D-B96C-F231B8CBA70D}"/>
              </a:ext>
            </a:extLst>
          </p:cNvPr>
          <p:cNvSpPr txBox="1"/>
          <p:nvPr/>
        </p:nvSpPr>
        <p:spPr>
          <a:xfrm>
            <a:off x="6831256" y="2939800"/>
            <a:ext cx="1293404" cy="307777"/>
          </a:xfrm>
          <a:prstGeom prst="rect">
            <a:avLst/>
          </a:prstGeom>
          <a:solidFill>
            <a:srgbClr val="FFFFFF"/>
          </a:solidFill>
          <a:ln>
            <a:solidFill>
              <a:schemeClr val="tx1"/>
            </a:solidFill>
          </a:ln>
        </p:spPr>
        <p:txBody>
          <a:bodyPr wrap="square" rtlCol="0">
            <a:spAutoFit/>
          </a:bodyPr>
          <a:lstStyle/>
          <a:p>
            <a:r>
              <a:rPr lang="en-US" sz="1400">
                <a:solidFill>
                  <a:srgbClr val="FF0000"/>
                </a:solidFill>
              </a:rPr>
              <a:t>Intake Tower</a:t>
            </a:r>
          </a:p>
        </p:txBody>
      </p:sp>
      <p:sp>
        <p:nvSpPr>
          <p:cNvPr id="14" name="TextBox 13">
            <a:extLst>
              <a:ext uri="{FF2B5EF4-FFF2-40B4-BE49-F238E27FC236}">
                <a16:creationId xmlns:a16="http://schemas.microsoft.com/office/drawing/2014/main" id="{F06FE9C9-2330-40FD-BCAC-8C05B823858C}"/>
              </a:ext>
            </a:extLst>
          </p:cNvPr>
          <p:cNvSpPr txBox="1"/>
          <p:nvPr/>
        </p:nvSpPr>
        <p:spPr>
          <a:xfrm>
            <a:off x="8507401" y="1338781"/>
            <a:ext cx="1293404" cy="307777"/>
          </a:xfrm>
          <a:prstGeom prst="rect">
            <a:avLst/>
          </a:prstGeom>
          <a:solidFill>
            <a:srgbClr val="FFFFFF"/>
          </a:solidFill>
          <a:ln>
            <a:solidFill>
              <a:schemeClr val="tx1"/>
            </a:solidFill>
          </a:ln>
        </p:spPr>
        <p:txBody>
          <a:bodyPr wrap="square" rtlCol="0">
            <a:spAutoFit/>
          </a:bodyPr>
          <a:lstStyle/>
          <a:p>
            <a:r>
              <a:rPr lang="en-US" sz="1400">
                <a:solidFill>
                  <a:srgbClr val="FF0000"/>
                </a:solidFill>
              </a:rPr>
              <a:t>Water Tanks</a:t>
            </a:r>
          </a:p>
        </p:txBody>
      </p:sp>
      <p:sp>
        <p:nvSpPr>
          <p:cNvPr id="15" name="TextBox 14">
            <a:extLst>
              <a:ext uri="{FF2B5EF4-FFF2-40B4-BE49-F238E27FC236}">
                <a16:creationId xmlns:a16="http://schemas.microsoft.com/office/drawing/2014/main" id="{F818AA0F-7ABE-4196-8E09-6889230F44CB}"/>
              </a:ext>
            </a:extLst>
          </p:cNvPr>
          <p:cNvSpPr txBox="1"/>
          <p:nvPr/>
        </p:nvSpPr>
        <p:spPr>
          <a:xfrm>
            <a:off x="6608978" y="1646558"/>
            <a:ext cx="820929" cy="307777"/>
          </a:xfrm>
          <a:prstGeom prst="rect">
            <a:avLst/>
          </a:prstGeom>
          <a:solidFill>
            <a:srgbClr val="FFFFFF"/>
          </a:solidFill>
          <a:ln>
            <a:solidFill>
              <a:schemeClr val="tx1"/>
            </a:solidFill>
          </a:ln>
        </p:spPr>
        <p:txBody>
          <a:bodyPr wrap="square" rtlCol="0">
            <a:spAutoFit/>
          </a:bodyPr>
          <a:lstStyle/>
          <a:p>
            <a:r>
              <a:rPr lang="en-US" sz="1400">
                <a:solidFill>
                  <a:srgbClr val="FF0000"/>
                </a:solidFill>
              </a:rPr>
              <a:t>Pipeline</a:t>
            </a:r>
          </a:p>
        </p:txBody>
      </p:sp>
      <p:sp>
        <p:nvSpPr>
          <p:cNvPr id="17" name="TextBox 16">
            <a:extLst>
              <a:ext uri="{FF2B5EF4-FFF2-40B4-BE49-F238E27FC236}">
                <a16:creationId xmlns:a16="http://schemas.microsoft.com/office/drawing/2014/main" id="{21C76927-B3D9-4D8E-B1CE-4A12E85E83AB}"/>
              </a:ext>
            </a:extLst>
          </p:cNvPr>
          <p:cNvSpPr txBox="1"/>
          <p:nvPr/>
        </p:nvSpPr>
        <p:spPr>
          <a:xfrm>
            <a:off x="6795787" y="2454879"/>
            <a:ext cx="820929" cy="307777"/>
          </a:xfrm>
          <a:prstGeom prst="rect">
            <a:avLst/>
          </a:prstGeom>
          <a:solidFill>
            <a:srgbClr val="FFFFFF"/>
          </a:solidFill>
          <a:ln>
            <a:solidFill>
              <a:schemeClr val="tx1"/>
            </a:solidFill>
          </a:ln>
        </p:spPr>
        <p:txBody>
          <a:bodyPr wrap="square" rtlCol="0">
            <a:spAutoFit/>
          </a:bodyPr>
          <a:lstStyle/>
          <a:p>
            <a:r>
              <a:rPr lang="en-US" sz="1400">
                <a:solidFill>
                  <a:srgbClr val="FF0000"/>
                </a:solidFill>
              </a:rPr>
              <a:t>Road 1</a:t>
            </a:r>
          </a:p>
        </p:txBody>
      </p:sp>
      <p:sp>
        <p:nvSpPr>
          <p:cNvPr id="18" name="TextBox 17">
            <a:extLst>
              <a:ext uri="{FF2B5EF4-FFF2-40B4-BE49-F238E27FC236}">
                <a16:creationId xmlns:a16="http://schemas.microsoft.com/office/drawing/2014/main" id="{DA5EA996-0D13-4863-A1C4-8D439B3217C5}"/>
              </a:ext>
            </a:extLst>
          </p:cNvPr>
          <p:cNvSpPr txBox="1"/>
          <p:nvPr/>
        </p:nvSpPr>
        <p:spPr>
          <a:xfrm>
            <a:off x="10269280" y="2147102"/>
            <a:ext cx="820929" cy="307777"/>
          </a:xfrm>
          <a:prstGeom prst="rect">
            <a:avLst/>
          </a:prstGeom>
          <a:solidFill>
            <a:srgbClr val="FFFFFF"/>
          </a:solidFill>
          <a:ln>
            <a:solidFill>
              <a:schemeClr val="tx1"/>
            </a:solidFill>
          </a:ln>
        </p:spPr>
        <p:txBody>
          <a:bodyPr wrap="square" rtlCol="0">
            <a:spAutoFit/>
          </a:bodyPr>
          <a:lstStyle/>
          <a:p>
            <a:r>
              <a:rPr lang="en-US" sz="1400">
                <a:solidFill>
                  <a:srgbClr val="FF0000"/>
                </a:solidFill>
              </a:rPr>
              <a:t>Road 2</a:t>
            </a:r>
          </a:p>
        </p:txBody>
      </p:sp>
      <p:cxnSp>
        <p:nvCxnSpPr>
          <p:cNvPr id="19" name="Straight Arrow Connector 18">
            <a:extLst>
              <a:ext uri="{FF2B5EF4-FFF2-40B4-BE49-F238E27FC236}">
                <a16:creationId xmlns:a16="http://schemas.microsoft.com/office/drawing/2014/main" id="{BBE8B7D0-970F-49C4-8879-B5B7FF70EFF4}"/>
              </a:ext>
            </a:extLst>
          </p:cNvPr>
          <p:cNvCxnSpPr>
            <a:cxnSpLocks/>
          </p:cNvCxnSpPr>
          <p:nvPr/>
        </p:nvCxnSpPr>
        <p:spPr>
          <a:xfrm flipH="1">
            <a:off x="6648367" y="3093688"/>
            <a:ext cx="182889" cy="976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AE1D7E8-47F6-4FC0-B192-4DBEA64C8E12}"/>
              </a:ext>
            </a:extLst>
          </p:cNvPr>
          <p:cNvCxnSpPr>
            <a:cxnSpLocks/>
          </p:cNvCxnSpPr>
          <p:nvPr/>
        </p:nvCxnSpPr>
        <p:spPr>
          <a:xfrm flipH="1" flipV="1">
            <a:off x="6575822" y="2608767"/>
            <a:ext cx="219965" cy="1960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80C658E-6806-4A16-8150-87CA313BF15B}"/>
              </a:ext>
            </a:extLst>
          </p:cNvPr>
          <p:cNvCxnSpPr>
            <a:cxnSpLocks/>
          </p:cNvCxnSpPr>
          <p:nvPr/>
        </p:nvCxnSpPr>
        <p:spPr>
          <a:xfrm>
            <a:off x="9803947" y="1646558"/>
            <a:ext cx="377617" cy="18917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05EEF05-A38F-4A4F-9C13-7DE6A6F752BA}"/>
              </a:ext>
            </a:extLst>
          </p:cNvPr>
          <p:cNvCxnSpPr>
            <a:cxnSpLocks/>
          </p:cNvCxnSpPr>
          <p:nvPr/>
        </p:nvCxnSpPr>
        <p:spPr>
          <a:xfrm flipV="1">
            <a:off x="10507181" y="1952754"/>
            <a:ext cx="172563" cy="1848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9CF165E-96F2-4C8F-9D9F-571F22DB5F9F}"/>
              </a:ext>
            </a:extLst>
          </p:cNvPr>
          <p:cNvCxnSpPr>
            <a:cxnSpLocks/>
          </p:cNvCxnSpPr>
          <p:nvPr/>
        </p:nvCxnSpPr>
        <p:spPr>
          <a:xfrm>
            <a:off x="7429907" y="1885726"/>
            <a:ext cx="247190" cy="3188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E2FDDEE8-348E-49B3-B850-D4C642DC53D1}"/>
              </a:ext>
            </a:extLst>
          </p:cNvPr>
          <p:cNvCxnSpPr>
            <a:cxnSpLocks/>
          </p:cNvCxnSpPr>
          <p:nvPr/>
        </p:nvCxnSpPr>
        <p:spPr>
          <a:xfrm flipV="1">
            <a:off x="11343718" y="3429000"/>
            <a:ext cx="172563" cy="18482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27089BCD-2D9C-48A9-9D2B-0CF927B3E951}"/>
              </a:ext>
            </a:extLst>
          </p:cNvPr>
          <p:cNvSpPr txBox="1"/>
          <p:nvPr/>
        </p:nvSpPr>
        <p:spPr>
          <a:xfrm>
            <a:off x="11084273" y="3540058"/>
            <a:ext cx="309820" cy="307777"/>
          </a:xfrm>
          <a:prstGeom prst="rect">
            <a:avLst/>
          </a:prstGeom>
          <a:solidFill>
            <a:srgbClr val="FFFFFF"/>
          </a:solidFill>
          <a:ln>
            <a:solidFill>
              <a:schemeClr val="tx1"/>
            </a:solidFill>
          </a:ln>
        </p:spPr>
        <p:txBody>
          <a:bodyPr wrap="square" rtlCol="0">
            <a:spAutoFit/>
          </a:bodyPr>
          <a:lstStyle/>
          <a:p>
            <a:r>
              <a:rPr lang="en-US" sz="1400">
                <a:solidFill>
                  <a:srgbClr val="FF0000"/>
                </a:solidFill>
              </a:rPr>
              <a:t>N</a:t>
            </a:r>
          </a:p>
        </p:txBody>
      </p:sp>
      <p:sp>
        <p:nvSpPr>
          <p:cNvPr id="56" name="TextBox 55">
            <a:extLst>
              <a:ext uri="{FF2B5EF4-FFF2-40B4-BE49-F238E27FC236}">
                <a16:creationId xmlns:a16="http://schemas.microsoft.com/office/drawing/2014/main" id="{0A30BECF-419F-4323-BD18-9AF6366AE8FF}"/>
              </a:ext>
            </a:extLst>
          </p:cNvPr>
          <p:cNvSpPr txBox="1"/>
          <p:nvPr/>
        </p:nvSpPr>
        <p:spPr>
          <a:xfrm>
            <a:off x="9136163" y="5867118"/>
            <a:ext cx="1197445" cy="307777"/>
          </a:xfrm>
          <a:prstGeom prst="rect">
            <a:avLst/>
          </a:prstGeom>
          <a:solidFill>
            <a:srgbClr val="FFFFFF"/>
          </a:solidFill>
          <a:ln>
            <a:solidFill>
              <a:schemeClr val="tx1"/>
            </a:solidFill>
          </a:ln>
        </p:spPr>
        <p:txBody>
          <a:bodyPr wrap="square" rtlCol="0">
            <a:spAutoFit/>
          </a:bodyPr>
          <a:lstStyle/>
          <a:p>
            <a:r>
              <a:rPr lang="en-US" sz="1400">
                <a:solidFill>
                  <a:srgbClr val="FF0000"/>
                </a:solidFill>
              </a:rPr>
              <a:t>Pump Station</a:t>
            </a:r>
          </a:p>
        </p:txBody>
      </p:sp>
      <p:cxnSp>
        <p:nvCxnSpPr>
          <p:cNvPr id="57" name="Straight Arrow Connector 56">
            <a:extLst>
              <a:ext uri="{FF2B5EF4-FFF2-40B4-BE49-F238E27FC236}">
                <a16:creationId xmlns:a16="http://schemas.microsoft.com/office/drawing/2014/main" id="{8A819B28-626E-4FB0-A9A4-7DF534211C2E}"/>
              </a:ext>
            </a:extLst>
          </p:cNvPr>
          <p:cNvCxnSpPr>
            <a:cxnSpLocks/>
          </p:cNvCxnSpPr>
          <p:nvPr/>
        </p:nvCxnSpPr>
        <p:spPr>
          <a:xfrm flipH="1" flipV="1">
            <a:off x="8851037" y="5760112"/>
            <a:ext cx="285128" cy="1632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4325D6D2-CEA5-4338-8C55-A809A3A072AA}"/>
              </a:ext>
            </a:extLst>
          </p:cNvPr>
          <p:cNvSpPr txBox="1"/>
          <p:nvPr/>
        </p:nvSpPr>
        <p:spPr>
          <a:xfrm>
            <a:off x="6934782" y="4279823"/>
            <a:ext cx="1189878" cy="276999"/>
          </a:xfrm>
          <a:prstGeom prst="rect">
            <a:avLst/>
          </a:prstGeom>
          <a:noFill/>
        </p:spPr>
        <p:txBody>
          <a:bodyPr wrap="none" rtlCol="0">
            <a:spAutoFit/>
          </a:bodyPr>
          <a:lstStyle/>
          <a:p>
            <a:r>
              <a:rPr lang="en-US" sz="1200">
                <a:solidFill>
                  <a:schemeClr val="bg1"/>
                </a:solidFill>
              </a:rPr>
              <a:t>Water Reservoir</a:t>
            </a:r>
          </a:p>
        </p:txBody>
      </p:sp>
      <p:pic>
        <p:nvPicPr>
          <p:cNvPr id="73" name="Audio 72">
            <a:hlinkClick r:id="" action="ppaction://media"/>
            <a:extLst>
              <a:ext uri="{FF2B5EF4-FFF2-40B4-BE49-F238E27FC236}">
                <a16:creationId xmlns:a16="http://schemas.microsoft.com/office/drawing/2014/main" id="{E26FD13D-84B7-470C-9F1C-A1E2F3743A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02420483"/>
      </p:ext>
    </p:extLst>
  </p:cSld>
  <p:clrMapOvr>
    <a:masterClrMapping/>
  </p:clrMapOvr>
  <mc:AlternateContent xmlns:mc="http://schemas.openxmlformats.org/markup-compatibility/2006">
    <mc:Choice xmlns:p14="http://schemas.microsoft.com/office/powerpoint/2010/main" Requires="p14">
      <p:transition spd="slow" p14:dur="2000" advTm="85296"/>
    </mc:Choice>
    <mc:Fallback>
      <p:transition spd="slow" advTm="85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9A19BBDB-70BD-418A-B330-894A97070711}"/>
              </a:ext>
            </a:extLst>
          </p:cNvPr>
          <p:cNvSpPr>
            <a:spLocks noGrp="1"/>
          </p:cNvSpPr>
          <p:nvPr>
            <p:ph type="ftr" sz="quarter" idx="11"/>
          </p:nvPr>
        </p:nvSpPr>
        <p:spPr/>
        <p:txBody>
          <a:bodyPr/>
          <a:lstStyle/>
          <a:p>
            <a:r>
              <a:rPr lang="en-US"/>
              <a:t>Speaker: </a:t>
            </a:r>
            <a:r>
              <a:rPr lang="en-US" err="1"/>
              <a:t>cesar</a:t>
            </a:r>
            <a:r>
              <a:rPr lang="en-US"/>
              <a:t> </a:t>
            </a:r>
            <a:r>
              <a:rPr lang="en-US" err="1"/>
              <a:t>rauda</a:t>
            </a:r>
            <a:endParaRPr lang="en-US"/>
          </a:p>
        </p:txBody>
      </p:sp>
      <p:sp>
        <p:nvSpPr>
          <p:cNvPr id="2" name="Slide Number Placeholder 1">
            <a:extLst>
              <a:ext uri="{FF2B5EF4-FFF2-40B4-BE49-F238E27FC236}">
                <a16:creationId xmlns:a16="http://schemas.microsoft.com/office/drawing/2014/main" id="{CAD7D34E-F029-4FBD-8D21-45D62415C066}"/>
              </a:ext>
            </a:extLst>
          </p:cNvPr>
          <p:cNvSpPr>
            <a:spLocks noGrp="1"/>
          </p:cNvSpPr>
          <p:nvPr>
            <p:ph type="sldNum" sz="quarter" idx="12"/>
          </p:nvPr>
        </p:nvSpPr>
        <p:spPr/>
        <p:txBody>
          <a:bodyPr/>
          <a:lstStyle/>
          <a:p>
            <a:fld id="{D57F1E4F-1CFF-5643-939E-217C01CDF565}" type="slidenum">
              <a:rPr lang="en-US" smtClean="0"/>
              <a:pPr/>
              <a:t>8</a:t>
            </a:fld>
            <a:endParaRPr lang="en-US"/>
          </a:p>
        </p:txBody>
      </p:sp>
      <p:sp>
        <p:nvSpPr>
          <p:cNvPr id="7" name="TextBox 6">
            <a:extLst>
              <a:ext uri="{FF2B5EF4-FFF2-40B4-BE49-F238E27FC236}">
                <a16:creationId xmlns:a16="http://schemas.microsoft.com/office/drawing/2014/main" id="{40608D76-A69F-48E8-B544-5D0954BD42E7}"/>
              </a:ext>
            </a:extLst>
          </p:cNvPr>
          <p:cNvSpPr txBox="1"/>
          <p:nvPr/>
        </p:nvSpPr>
        <p:spPr>
          <a:xfrm>
            <a:off x="1229199" y="0"/>
            <a:ext cx="9388494" cy="769441"/>
          </a:xfrm>
          <a:prstGeom prst="rect">
            <a:avLst/>
          </a:prstGeom>
          <a:noFill/>
        </p:spPr>
        <p:txBody>
          <a:bodyPr wrap="square" lIns="91440" tIns="45720" rIns="91440" bIns="45720" anchor="t">
            <a:spAutoFit/>
          </a:bodyPr>
          <a:lstStyle/>
          <a:p>
            <a:r>
              <a:rPr lang="en-US" sz="4400">
                <a:solidFill>
                  <a:schemeClr val="tx1">
                    <a:lumMod val="75000"/>
                    <a:lumOff val="25000"/>
                  </a:schemeClr>
                </a:solidFill>
                <a:cs typeface="Calibri"/>
              </a:rPr>
              <a:t>Dam Design: Seismicity</a:t>
            </a:r>
          </a:p>
        </p:txBody>
      </p:sp>
      <p:cxnSp>
        <p:nvCxnSpPr>
          <p:cNvPr id="16" name="Straight Connector 15">
            <a:extLst>
              <a:ext uri="{FF2B5EF4-FFF2-40B4-BE49-F238E27FC236}">
                <a16:creationId xmlns:a16="http://schemas.microsoft.com/office/drawing/2014/main" id="{1FDEA767-57E7-4F0A-8D1B-EED535D9EEB7}"/>
              </a:ext>
            </a:extLst>
          </p:cNvPr>
          <p:cNvCxnSpPr>
            <a:cxnSpLocks/>
          </p:cNvCxnSpPr>
          <p:nvPr/>
        </p:nvCxnSpPr>
        <p:spPr>
          <a:xfrm flipH="1">
            <a:off x="1331668" y="769441"/>
            <a:ext cx="5244153"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Content Placeholder 4">
            <a:extLst>
              <a:ext uri="{FF2B5EF4-FFF2-40B4-BE49-F238E27FC236}">
                <a16:creationId xmlns:a16="http://schemas.microsoft.com/office/drawing/2014/main" id="{A85273CA-1A12-4750-A41B-AFE6ED185759}"/>
              </a:ext>
            </a:extLst>
          </p:cNvPr>
          <p:cNvSpPr txBox="1">
            <a:spLocks/>
          </p:cNvSpPr>
          <p:nvPr/>
        </p:nvSpPr>
        <p:spPr>
          <a:xfrm>
            <a:off x="6391348" y="1089889"/>
            <a:ext cx="4764332" cy="4993935"/>
          </a:xfrm>
          <a:prstGeom prst="rect">
            <a:avLst/>
          </a:prstGeom>
        </p:spPr>
        <p:txBody>
          <a:bodyPr vert="horz" lIns="0" tIns="45720" rIns="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85000"/>
                    <a:lumOff val="1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800" kern="1200">
                <a:solidFill>
                  <a:schemeClr val="tx1">
                    <a:lumMod val="85000"/>
                    <a:lumOff val="1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Tx/>
              <a:buNone/>
            </a:pPr>
            <a:endParaRPr lang="en-US">
              <a:cs typeface="Calibri"/>
            </a:endParaRPr>
          </a:p>
          <a:p>
            <a:pPr>
              <a:buClrTx/>
              <a:buFont typeface="Arial" panose="020B0604020202020204" pitchFamily="34" charset="0"/>
              <a:buChar char="•"/>
            </a:pPr>
            <a:endParaRPr lang="en-US">
              <a:cs typeface="Calibri"/>
            </a:endParaRPr>
          </a:p>
          <a:p>
            <a:pPr marL="457200" indent="-457200">
              <a:buFont typeface="+mj-lt"/>
              <a:buAutoNum type="arabicPeriod"/>
            </a:pPr>
            <a:endParaRPr lang="en-US" u="sng">
              <a:cs typeface="Calibri"/>
            </a:endParaRPr>
          </a:p>
        </p:txBody>
      </p:sp>
      <p:sp>
        <p:nvSpPr>
          <p:cNvPr id="21" name="Content Placeholder 16">
            <a:extLst>
              <a:ext uri="{FF2B5EF4-FFF2-40B4-BE49-F238E27FC236}">
                <a16:creationId xmlns:a16="http://schemas.microsoft.com/office/drawing/2014/main" id="{E46914A6-1A08-49D6-9B35-AE5D340DAC7F}"/>
              </a:ext>
            </a:extLst>
          </p:cNvPr>
          <p:cNvSpPr txBox="1">
            <a:spLocks/>
          </p:cNvSpPr>
          <p:nvPr/>
        </p:nvSpPr>
        <p:spPr>
          <a:xfrm>
            <a:off x="1158239" y="832546"/>
            <a:ext cx="4937760" cy="388469"/>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85000"/>
                    <a:lumOff val="1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800" kern="1200">
                <a:solidFill>
                  <a:schemeClr val="tx1">
                    <a:lumMod val="85000"/>
                    <a:lumOff val="1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u="sng"/>
              <a:t>Seismic Analysis:</a:t>
            </a:r>
          </a:p>
        </p:txBody>
      </p:sp>
      <p:sp>
        <p:nvSpPr>
          <p:cNvPr id="22" name="Content Placeholder 12">
            <a:extLst>
              <a:ext uri="{FF2B5EF4-FFF2-40B4-BE49-F238E27FC236}">
                <a16:creationId xmlns:a16="http://schemas.microsoft.com/office/drawing/2014/main" id="{5F6B2F27-622B-4ADF-9DC9-6402DF6C9A51}"/>
              </a:ext>
            </a:extLst>
          </p:cNvPr>
          <p:cNvSpPr txBox="1">
            <a:spLocks/>
          </p:cNvSpPr>
          <p:nvPr/>
        </p:nvSpPr>
        <p:spPr>
          <a:xfrm>
            <a:off x="1158239" y="1026779"/>
            <a:ext cx="4937760" cy="4993935"/>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85000"/>
                    <a:lumOff val="1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800" kern="1200">
                <a:solidFill>
                  <a:schemeClr val="tx1">
                    <a:lumMod val="85000"/>
                    <a:lumOff val="1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lnSpc>
                <a:spcPct val="150000"/>
              </a:lnSpc>
              <a:buClrTx/>
              <a:buFont typeface="Arial" panose="020B0604020202020204" pitchFamily="34" charset="0"/>
              <a:buChar char="•"/>
            </a:pPr>
            <a:r>
              <a:rPr lang="en-US" sz="2000">
                <a:cs typeface="Calibri"/>
              </a:rPr>
              <a:t>Faults in Proximity:</a:t>
            </a:r>
          </a:p>
          <a:p>
            <a:pPr marL="726948" lvl="2" indent="-342900">
              <a:lnSpc>
                <a:spcPct val="110000"/>
              </a:lnSpc>
              <a:buClrTx/>
              <a:buFont typeface="+mj-lt"/>
              <a:buAutoNum type="arabicPeriod"/>
            </a:pPr>
            <a:r>
              <a:rPr lang="en-US" sz="1800">
                <a:cs typeface="Calibri"/>
              </a:rPr>
              <a:t>Elsinore</a:t>
            </a:r>
          </a:p>
          <a:p>
            <a:pPr marL="726948" lvl="2" indent="-342900">
              <a:lnSpc>
                <a:spcPct val="110000"/>
              </a:lnSpc>
              <a:buClrTx/>
              <a:buFont typeface="+mj-lt"/>
              <a:buAutoNum type="arabicPeriod"/>
            </a:pPr>
            <a:r>
              <a:rPr lang="en-US" sz="1800">
                <a:cs typeface="Calibri"/>
              </a:rPr>
              <a:t>San Andreas</a:t>
            </a:r>
          </a:p>
          <a:p>
            <a:pPr marL="726948" lvl="2" indent="-342900">
              <a:lnSpc>
                <a:spcPct val="110000"/>
              </a:lnSpc>
              <a:buClrTx/>
              <a:buFont typeface="+mj-lt"/>
              <a:buAutoNum type="arabicPeriod"/>
            </a:pPr>
            <a:r>
              <a:rPr lang="en-US" sz="1800">
                <a:cs typeface="Calibri"/>
              </a:rPr>
              <a:t>San Jacinto</a:t>
            </a:r>
          </a:p>
          <a:p>
            <a:pPr marL="726948" lvl="2" indent="-342900">
              <a:lnSpc>
                <a:spcPct val="110000"/>
              </a:lnSpc>
              <a:buClrTx/>
              <a:buFont typeface="+mj-lt"/>
              <a:buAutoNum type="arabicPeriod"/>
            </a:pPr>
            <a:r>
              <a:rPr lang="en-US" sz="1800">
                <a:cs typeface="Calibri"/>
              </a:rPr>
              <a:t>Sierra Madre</a:t>
            </a:r>
          </a:p>
          <a:p>
            <a:endParaRPr lang="en-US" u="sng"/>
          </a:p>
          <a:p>
            <a:endParaRPr lang="en-US" u="sng"/>
          </a:p>
          <a:p>
            <a:r>
              <a:rPr lang="en-US" u="sng"/>
              <a:t>Peak Ground Acceleration:</a:t>
            </a:r>
          </a:p>
          <a:p>
            <a:pPr lvl="1">
              <a:lnSpc>
                <a:spcPct val="150000"/>
              </a:lnSpc>
              <a:buClrTx/>
              <a:buFont typeface="Arial" panose="020B0604020202020204" pitchFamily="34" charset="0"/>
              <a:buChar char="•"/>
            </a:pPr>
            <a:r>
              <a:rPr lang="en-US" b="1"/>
              <a:t>PGA (Horizontal) = 0.834 g</a:t>
            </a:r>
          </a:p>
          <a:p>
            <a:pPr lvl="1">
              <a:lnSpc>
                <a:spcPct val="150000"/>
              </a:lnSpc>
              <a:buClrTx/>
              <a:buFont typeface="Arial" panose="020B0604020202020204" pitchFamily="34" charset="0"/>
              <a:buChar char="•"/>
            </a:pPr>
            <a:r>
              <a:rPr lang="en-US" b="1"/>
              <a:t>PGA (Vertical) = 0.556 g</a:t>
            </a:r>
          </a:p>
        </p:txBody>
      </p:sp>
      <p:pic>
        <p:nvPicPr>
          <p:cNvPr id="1026" name="Picture 2">
            <a:extLst>
              <a:ext uri="{FF2B5EF4-FFF2-40B4-BE49-F238E27FC236}">
                <a16:creationId xmlns:a16="http://schemas.microsoft.com/office/drawing/2014/main" id="{F6A57C6C-305F-42D6-9EA0-13267F8B1F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7055" y="887084"/>
            <a:ext cx="7488840" cy="3218624"/>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F8D2DB4B-7F0A-4DBA-BC54-DA210286C1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1025" name="Picture 1">
            <a:extLst>
              <a:ext uri="{FF2B5EF4-FFF2-40B4-BE49-F238E27FC236}">
                <a16:creationId xmlns:a16="http://schemas.microsoft.com/office/drawing/2014/main" id="{4929F455-BD92-4B9C-9DA9-83C17E96C4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6981" y="4245403"/>
            <a:ext cx="3606675" cy="2101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823996"/>
      </p:ext>
    </p:extLst>
  </p:cSld>
  <p:clrMapOvr>
    <a:masterClrMapping/>
  </p:clrMapOvr>
  <mc:AlternateContent xmlns:mc="http://schemas.openxmlformats.org/markup-compatibility/2006">
    <mc:Choice xmlns:p14="http://schemas.microsoft.com/office/powerpoint/2010/main" Requires="p14">
      <p:transition spd="slow" p14:dur="2000" advTm="57042"/>
    </mc:Choice>
    <mc:Fallback>
      <p:transition spd="slow" advTm="57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555684E-AA09-421D-B4E1-55557C0743F8}"/>
              </a:ext>
            </a:extLst>
          </p:cNvPr>
          <p:cNvSpPr>
            <a:spLocks noGrp="1"/>
          </p:cNvSpPr>
          <p:nvPr>
            <p:ph type="ftr" sz="quarter" idx="11"/>
          </p:nvPr>
        </p:nvSpPr>
        <p:spPr/>
        <p:txBody>
          <a:bodyPr/>
          <a:lstStyle/>
          <a:p>
            <a:r>
              <a:rPr lang="en-US"/>
              <a:t>SPEAKER: Cesar </a:t>
            </a:r>
            <a:r>
              <a:rPr lang="en-US" err="1"/>
              <a:t>rauda</a:t>
            </a:r>
            <a:endParaRPr lang="en-US"/>
          </a:p>
        </p:txBody>
      </p:sp>
      <p:sp>
        <p:nvSpPr>
          <p:cNvPr id="3" name="Slide Number Placeholder 2">
            <a:extLst>
              <a:ext uri="{FF2B5EF4-FFF2-40B4-BE49-F238E27FC236}">
                <a16:creationId xmlns:a16="http://schemas.microsoft.com/office/drawing/2014/main" id="{D416C0D0-9DD9-48FE-A3A0-8C4ABC404DF5}"/>
              </a:ext>
            </a:extLst>
          </p:cNvPr>
          <p:cNvSpPr>
            <a:spLocks noGrp="1"/>
          </p:cNvSpPr>
          <p:nvPr>
            <p:ph type="sldNum" sz="quarter" idx="12"/>
          </p:nvPr>
        </p:nvSpPr>
        <p:spPr/>
        <p:txBody>
          <a:bodyPr/>
          <a:lstStyle/>
          <a:p>
            <a:fld id="{D57F1E4F-1CFF-5643-939E-217C01CDF565}" type="slidenum">
              <a:rPr lang="en-US" smtClean="0"/>
              <a:pPr/>
              <a:t>80</a:t>
            </a:fld>
            <a:endParaRPr lang="en-US"/>
          </a:p>
        </p:txBody>
      </p:sp>
      <p:sp>
        <p:nvSpPr>
          <p:cNvPr id="4" name="TextBox 3">
            <a:extLst>
              <a:ext uri="{FF2B5EF4-FFF2-40B4-BE49-F238E27FC236}">
                <a16:creationId xmlns:a16="http://schemas.microsoft.com/office/drawing/2014/main" id="{146A30B8-D4B3-4EE0-8DB2-071FE0A28D5A}"/>
              </a:ext>
            </a:extLst>
          </p:cNvPr>
          <p:cNvSpPr txBox="1"/>
          <p:nvPr/>
        </p:nvSpPr>
        <p:spPr>
          <a:xfrm>
            <a:off x="5111498" y="2844225"/>
            <a:ext cx="2052357" cy="584775"/>
          </a:xfrm>
          <a:prstGeom prst="rect">
            <a:avLst/>
          </a:prstGeom>
          <a:noFill/>
        </p:spPr>
        <p:txBody>
          <a:bodyPr wrap="none" rtlCol="0">
            <a:spAutoFit/>
          </a:bodyPr>
          <a:lstStyle/>
          <a:p>
            <a:r>
              <a:rPr lang="en-US" sz="3200"/>
              <a:t>Questions?</a:t>
            </a:r>
            <a:endParaRPr lang="en-US"/>
          </a:p>
        </p:txBody>
      </p:sp>
    </p:spTree>
    <p:extLst>
      <p:ext uri="{BB962C8B-B14F-4D97-AF65-F5344CB8AC3E}">
        <p14:creationId xmlns:p14="http://schemas.microsoft.com/office/powerpoint/2010/main" val="2764466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9A19BBDB-70BD-418A-B330-894A97070711}"/>
              </a:ext>
            </a:extLst>
          </p:cNvPr>
          <p:cNvSpPr>
            <a:spLocks noGrp="1"/>
          </p:cNvSpPr>
          <p:nvPr>
            <p:ph type="ftr" sz="quarter" idx="11"/>
          </p:nvPr>
        </p:nvSpPr>
        <p:spPr/>
        <p:txBody>
          <a:bodyPr/>
          <a:lstStyle/>
          <a:p>
            <a:r>
              <a:rPr lang="en-US"/>
              <a:t>Speaker: </a:t>
            </a:r>
            <a:r>
              <a:rPr lang="en-US" err="1"/>
              <a:t>cesar</a:t>
            </a:r>
            <a:r>
              <a:rPr lang="en-US"/>
              <a:t> </a:t>
            </a:r>
            <a:r>
              <a:rPr lang="en-US" err="1"/>
              <a:t>rauda</a:t>
            </a:r>
            <a:endParaRPr lang="en-US"/>
          </a:p>
        </p:txBody>
      </p:sp>
      <p:sp>
        <p:nvSpPr>
          <p:cNvPr id="2" name="Slide Number Placeholder 1">
            <a:extLst>
              <a:ext uri="{FF2B5EF4-FFF2-40B4-BE49-F238E27FC236}">
                <a16:creationId xmlns:a16="http://schemas.microsoft.com/office/drawing/2014/main" id="{CAD7D34E-F029-4FBD-8D21-45D62415C066}"/>
              </a:ext>
            </a:extLst>
          </p:cNvPr>
          <p:cNvSpPr>
            <a:spLocks noGrp="1"/>
          </p:cNvSpPr>
          <p:nvPr>
            <p:ph type="sldNum" sz="quarter" idx="12"/>
          </p:nvPr>
        </p:nvSpPr>
        <p:spPr/>
        <p:txBody>
          <a:bodyPr/>
          <a:lstStyle/>
          <a:p>
            <a:fld id="{D57F1E4F-1CFF-5643-939E-217C01CDF565}" type="slidenum">
              <a:rPr lang="en-US" smtClean="0"/>
              <a:pPr/>
              <a:t>9</a:t>
            </a:fld>
            <a:endParaRPr lang="en-US"/>
          </a:p>
        </p:txBody>
      </p:sp>
      <p:sp>
        <p:nvSpPr>
          <p:cNvPr id="7" name="TextBox 6">
            <a:extLst>
              <a:ext uri="{FF2B5EF4-FFF2-40B4-BE49-F238E27FC236}">
                <a16:creationId xmlns:a16="http://schemas.microsoft.com/office/drawing/2014/main" id="{40608D76-A69F-48E8-B544-5D0954BD42E7}"/>
              </a:ext>
            </a:extLst>
          </p:cNvPr>
          <p:cNvSpPr txBox="1"/>
          <p:nvPr/>
        </p:nvSpPr>
        <p:spPr>
          <a:xfrm>
            <a:off x="1229199" y="0"/>
            <a:ext cx="9388494" cy="769441"/>
          </a:xfrm>
          <a:prstGeom prst="rect">
            <a:avLst/>
          </a:prstGeom>
          <a:noFill/>
        </p:spPr>
        <p:txBody>
          <a:bodyPr wrap="square" lIns="91440" tIns="45720" rIns="91440" bIns="45720" anchor="t">
            <a:spAutoFit/>
          </a:bodyPr>
          <a:lstStyle/>
          <a:p>
            <a:r>
              <a:rPr lang="en-US" sz="4400">
                <a:solidFill>
                  <a:schemeClr val="tx1">
                    <a:lumMod val="75000"/>
                    <a:lumOff val="25000"/>
                  </a:schemeClr>
                </a:solidFill>
                <a:cs typeface="Calibri"/>
              </a:rPr>
              <a:t>Dam Design: Water Capacity</a:t>
            </a:r>
          </a:p>
        </p:txBody>
      </p:sp>
      <p:cxnSp>
        <p:nvCxnSpPr>
          <p:cNvPr id="16" name="Straight Connector 15">
            <a:extLst>
              <a:ext uri="{FF2B5EF4-FFF2-40B4-BE49-F238E27FC236}">
                <a16:creationId xmlns:a16="http://schemas.microsoft.com/office/drawing/2014/main" id="{1FDEA767-57E7-4F0A-8D1B-EED535D9EEB7}"/>
              </a:ext>
            </a:extLst>
          </p:cNvPr>
          <p:cNvCxnSpPr>
            <a:cxnSpLocks/>
          </p:cNvCxnSpPr>
          <p:nvPr/>
        </p:nvCxnSpPr>
        <p:spPr>
          <a:xfrm flipH="1">
            <a:off x="1331668" y="769441"/>
            <a:ext cx="5244153"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Content Placeholder 4">
            <a:extLst>
              <a:ext uri="{FF2B5EF4-FFF2-40B4-BE49-F238E27FC236}">
                <a16:creationId xmlns:a16="http://schemas.microsoft.com/office/drawing/2014/main" id="{A85273CA-1A12-4750-A41B-AFE6ED185759}"/>
              </a:ext>
            </a:extLst>
          </p:cNvPr>
          <p:cNvSpPr txBox="1">
            <a:spLocks/>
          </p:cNvSpPr>
          <p:nvPr/>
        </p:nvSpPr>
        <p:spPr>
          <a:xfrm>
            <a:off x="6391348" y="1089889"/>
            <a:ext cx="4764332" cy="4993935"/>
          </a:xfrm>
          <a:prstGeom prst="rect">
            <a:avLst/>
          </a:prstGeom>
        </p:spPr>
        <p:txBody>
          <a:bodyPr vert="horz" lIns="0" tIns="45720" rIns="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85000"/>
                    <a:lumOff val="1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800" kern="1200">
                <a:solidFill>
                  <a:schemeClr val="tx1">
                    <a:lumMod val="85000"/>
                    <a:lumOff val="1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Tx/>
              <a:buNone/>
            </a:pPr>
            <a:endParaRPr lang="en-US">
              <a:cs typeface="Calibri"/>
            </a:endParaRPr>
          </a:p>
          <a:p>
            <a:pPr>
              <a:buClrTx/>
              <a:buFont typeface="Arial" panose="020B0604020202020204" pitchFamily="34" charset="0"/>
              <a:buChar char="•"/>
            </a:pPr>
            <a:endParaRPr lang="en-US">
              <a:cs typeface="Calibri"/>
            </a:endParaRPr>
          </a:p>
          <a:p>
            <a:pPr marL="457200" indent="-457200">
              <a:buFont typeface="+mj-lt"/>
              <a:buAutoNum type="arabicPeriod"/>
            </a:pPr>
            <a:endParaRPr lang="en-US" u="sng">
              <a:cs typeface="Calibri"/>
            </a:endParaRPr>
          </a:p>
        </p:txBody>
      </p:sp>
      <p:sp>
        <p:nvSpPr>
          <p:cNvPr id="12" name="Content Placeholder 4">
            <a:extLst>
              <a:ext uri="{FF2B5EF4-FFF2-40B4-BE49-F238E27FC236}">
                <a16:creationId xmlns:a16="http://schemas.microsoft.com/office/drawing/2014/main" id="{2CFF2DFA-2E3C-4D10-AAF9-9C15CEF64EF7}"/>
              </a:ext>
            </a:extLst>
          </p:cNvPr>
          <p:cNvSpPr txBox="1">
            <a:spLocks/>
          </p:cNvSpPr>
          <p:nvPr/>
        </p:nvSpPr>
        <p:spPr>
          <a:xfrm>
            <a:off x="1331668" y="900366"/>
            <a:ext cx="5244153" cy="4993933"/>
          </a:xfrm>
          <a:prstGeom prst="rect">
            <a:avLst/>
          </a:prstGeom>
        </p:spPr>
        <p:txBody>
          <a:bodyPr vert="horz" lIns="0" tIns="45720" rIns="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85000"/>
                    <a:lumOff val="1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800" kern="1200">
                <a:solidFill>
                  <a:schemeClr val="tx1">
                    <a:lumMod val="85000"/>
                    <a:lumOff val="1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85000"/>
                    <a:lumOff val="1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150000"/>
              </a:lnSpc>
              <a:buClrTx/>
              <a:buFont typeface="Arial" panose="020B0604020202020204" pitchFamily="34" charset="0"/>
              <a:buChar char="•"/>
            </a:pPr>
            <a:r>
              <a:rPr lang="en-US">
                <a:cs typeface="Calibri"/>
              </a:rPr>
              <a:t> Determination of Water Capacity </a:t>
            </a:r>
          </a:p>
          <a:p>
            <a:pPr lvl="1">
              <a:lnSpc>
                <a:spcPct val="150000"/>
              </a:lnSpc>
              <a:buClrTx/>
            </a:pPr>
            <a:r>
              <a:rPr lang="en-US">
                <a:cs typeface="Calibri"/>
              </a:rPr>
              <a:t>  </a:t>
            </a:r>
            <a:r>
              <a:rPr lang="en-US" b="1">
                <a:cs typeface="Calibri"/>
              </a:rPr>
              <a:t>(Ripple Method)</a:t>
            </a:r>
          </a:p>
          <a:p>
            <a:pPr lvl="1">
              <a:lnSpc>
                <a:spcPct val="150000"/>
              </a:lnSpc>
              <a:buClrTx/>
            </a:pPr>
            <a:r>
              <a:rPr lang="en-US" b="1">
                <a:solidFill>
                  <a:schemeClr val="tx1"/>
                </a:solidFill>
                <a:cs typeface="Calibri"/>
              </a:rPr>
              <a:t>  483.84 acre-ft</a:t>
            </a:r>
          </a:p>
          <a:p>
            <a:pPr lvl="1">
              <a:lnSpc>
                <a:spcPct val="150000"/>
              </a:lnSpc>
              <a:buClrTx/>
            </a:pPr>
            <a:r>
              <a:rPr lang="en-US" b="1">
                <a:solidFill>
                  <a:schemeClr val="tx1"/>
                </a:solidFill>
                <a:cs typeface="Calibri"/>
              </a:rPr>
              <a:t>  Water Level at 56 ft</a:t>
            </a:r>
          </a:p>
        </p:txBody>
      </p:sp>
      <p:pic>
        <p:nvPicPr>
          <p:cNvPr id="1026" name="Picture 2">
            <a:extLst>
              <a:ext uri="{FF2B5EF4-FFF2-40B4-BE49-F238E27FC236}">
                <a16:creationId xmlns:a16="http://schemas.microsoft.com/office/drawing/2014/main" id="{0B5EF6E0-6CCA-4357-A6EF-352DA1D225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2803" y="1285197"/>
            <a:ext cx="5707197" cy="4152352"/>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a:extLst>
              <a:ext uri="{FF2B5EF4-FFF2-40B4-BE49-F238E27FC236}">
                <a16:creationId xmlns:a16="http://schemas.microsoft.com/office/drawing/2014/main" id="{9417DE10-B121-4EBA-97ED-18CC5375D42B}"/>
              </a:ext>
            </a:extLst>
          </p:cNvPr>
          <p:cNvCxnSpPr>
            <a:cxnSpLocks/>
          </p:cNvCxnSpPr>
          <p:nvPr/>
        </p:nvCxnSpPr>
        <p:spPr>
          <a:xfrm flipH="1" flipV="1">
            <a:off x="8866748" y="3136038"/>
            <a:ext cx="417249" cy="293635"/>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B83658E-E1E3-491D-A448-06742BAD88FA}"/>
              </a:ext>
            </a:extLst>
          </p:cNvPr>
          <p:cNvSpPr txBox="1"/>
          <p:nvPr/>
        </p:nvSpPr>
        <p:spPr>
          <a:xfrm>
            <a:off x="8935394" y="3412833"/>
            <a:ext cx="1576265" cy="64633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a:t>157.7 Million </a:t>
            </a:r>
          </a:p>
          <a:p>
            <a:r>
              <a:rPr lang="en-US"/>
              <a:t>Gal. Difference</a:t>
            </a:r>
          </a:p>
        </p:txBody>
      </p:sp>
      <p:pic>
        <p:nvPicPr>
          <p:cNvPr id="4" name="Audio 3">
            <a:hlinkClick r:id="" action="ppaction://media"/>
            <a:extLst>
              <a:ext uri="{FF2B5EF4-FFF2-40B4-BE49-F238E27FC236}">
                <a16:creationId xmlns:a16="http://schemas.microsoft.com/office/drawing/2014/main" id="{9C1DB4F9-2D27-456E-B901-E17AD7EBAC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22415051"/>
      </p:ext>
    </p:extLst>
  </p:cSld>
  <p:clrMapOvr>
    <a:masterClrMapping/>
  </p:clrMapOvr>
  <mc:AlternateContent xmlns:mc="http://schemas.openxmlformats.org/markup-compatibility/2006">
    <mc:Choice xmlns:p14="http://schemas.microsoft.com/office/powerpoint/2010/main" Requires="p14">
      <p:transition spd="slow" p14:dur="2000" advTm="26950"/>
    </mc:Choice>
    <mc:Fallback>
      <p:transition spd="slow" advTm="26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Retrospect">
  <a:themeElements>
    <a:clrScheme name="Custom 5">
      <a:dk1>
        <a:sysClr val="windowText" lastClr="000000"/>
      </a:dk1>
      <a:lt1>
        <a:sysClr val="window" lastClr="FFFFFF"/>
      </a:lt1>
      <a:dk2>
        <a:srgbClr val="344068"/>
      </a:dk2>
      <a:lt2>
        <a:srgbClr val="D9E0E6"/>
      </a:lt2>
      <a:accent1>
        <a:srgbClr val="7F7F7F"/>
      </a:accent1>
      <a:accent2>
        <a:srgbClr val="FFCC00"/>
      </a:accent2>
      <a:accent3>
        <a:srgbClr val="28C4CC"/>
      </a:accent3>
      <a:accent4>
        <a:srgbClr val="42BA97"/>
      </a:accent4>
      <a:accent5>
        <a:srgbClr val="3E8853"/>
      </a:accent5>
      <a:accent6>
        <a:srgbClr val="62A39F"/>
      </a:accent6>
      <a:hlink>
        <a:srgbClr val="6EAC1C"/>
      </a:hlink>
      <a:folHlink>
        <a:srgbClr val="B26B0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B3B95E9171E21488E0E4EBDD255A59E" ma:contentTypeVersion="11" ma:contentTypeDescription="Create a new document." ma:contentTypeScope="" ma:versionID="0e2d5e454bffd95b92271311b6f865c4">
  <xsd:schema xmlns:xsd="http://www.w3.org/2001/XMLSchema" xmlns:xs="http://www.w3.org/2001/XMLSchema" xmlns:p="http://schemas.microsoft.com/office/2006/metadata/properties" xmlns:ns2="610fb94e-51d9-4c6b-b16c-b57b80b47692" xmlns:ns3="7fd663dd-7d7b-4edc-99b1-dae81edf1270" targetNamespace="http://schemas.microsoft.com/office/2006/metadata/properties" ma:root="true" ma:fieldsID="dc13245abf1590a87b30580516689a5d" ns2:_="" ns3:_="">
    <xsd:import namespace="610fb94e-51d9-4c6b-b16c-b57b80b47692"/>
    <xsd:import namespace="7fd663dd-7d7b-4edc-99b1-dae81edf127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0fb94e-51d9-4c6b-b16c-b57b80b476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fd663dd-7d7b-4edc-99b1-dae81edf127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FD21957-0DC3-44EE-A4CB-58C9E9F3AB4E}">
  <ds:schemaRefs>
    <ds:schemaRef ds:uri="http://schemas.microsoft.com/sharepoint/v3/contenttype/forms"/>
  </ds:schemaRefs>
</ds:datastoreItem>
</file>

<file path=customXml/itemProps2.xml><?xml version="1.0" encoding="utf-8"?>
<ds:datastoreItem xmlns:ds="http://schemas.openxmlformats.org/officeDocument/2006/customXml" ds:itemID="{93F9063E-BB7F-4264-809A-90AB609254CB}">
  <ds:schemaRefs>
    <ds:schemaRef ds:uri="610fb94e-51d9-4c6b-b16c-b57b80b47692"/>
    <ds:schemaRef ds:uri="7fd663dd-7d7b-4edc-99b1-dae81edf127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32BEC77-E9AE-4509-BAA2-1324149D9F83}">
  <ds:schemaRefs>
    <ds:schemaRef ds:uri="610fb94e-51d9-4c6b-b16c-b57b80b47692"/>
    <ds:schemaRef ds:uri="7fd663dd-7d7b-4edc-99b1-dae81edf127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Retrospect</Template>
  <TotalTime>19</TotalTime>
  <Words>4469</Words>
  <Application>Microsoft Office PowerPoint</Application>
  <PresentationFormat>Widescreen</PresentationFormat>
  <Paragraphs>1348</Paragraphs>
  <Slides>80</Slides>
  <Notes>30</Notes>
  <HiddenSlides>0</HiddenSlides>
  <MMClips>79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80</vt:i4>
      </vt:variant>
    </vt:vector>
  </HeadingPairs>
  <TitlesOfParts>
    <vt:vector size="88" baseType="lpstr">
      <vt:lpstr>Arial</vt:lpstr>
      <vt:lpstr>Arial,Sans-Serif</vt:lpstr>
      <vt:lpstr>Calibri</vt:lpstr>
      <vt:lpstr>Cambria Math</vt:lpstr>
      <vt:lpstr>Courier New</vt:lpstr>
      <vt:lpstr>Wingdings</vt:lpstr>
      <vt:lpstr>Wingdings,Sans-Serif</vt:lpstr>
      <vt:lpstr>Retrospect</vt:lpstr>
      <vt:lpstr>Cajalco Road Concrete Gravity Dam</vt:lpstr>
      <vt:lpstr>Outline</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PowerPoint Presentation</vt:lpstr>
      <vt:lpstr>PowerPoint Presentation</vt:lpstr>
      <vt:lpstr>Pipe Trench</vt:lpstr>
      <vt:lpstr>Pipe: Thickness and Deflection</vt:lpstr>
      <vt:lpstr>Pipe Thrust</vt:lpstr>
      <vt:lpstr>Pipeline Final Recommendations</vt:lpstr>
      <vt:lpstr>Outline</vt:lpstr>
      <vt:lpstr>PowerPoint Presentation</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PowerPoint Presentation</vt:lpstr>
      <vt:lpstr>PowerPoint Presentation</vt:lpstr>
      <vt:lpstr>Sustainability- Life Cycle Assessment</vt:lpstr>
      <vt:lpstr>Sustainability- Life Cycle Assessment</vt:lpstr>
      <vt:lpstr>PowerPoint Presentation</vt:lpstr>
      <vt:lpstr>PowerPoint Presentation</vt:lpstr>
      <vt:lpstr>Constructability</vt:lpstr>
      <vt:lpstr>Constructability </vt:lpstr>
      <vt:lpstr>Outline</vt:lpstr>
      <vt:lpstr>PowerPoint Presentation</vt:lpstr>
      <vt:lpstr>Outline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Cajalco  Road  Dam</dc:title>
  <dc:creator>Solis, Ana R</dc:creator>
  <cp:lastModifiedBy>Cesar Rauda</cp:lastModifiedBy>
  <cp:revision>3</cp:revision>
  <dcterms:created xsi:type="dcterms:W3CDTF">2020-12-01T01:33:06Z</dcterms:created>
  <dcterms:modified xsi:type="dcterms:W3CDTF">2021-05-05T22:18:01Z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0x0101001B3B95E9171E21488E0E4EBDD255A59E</vt:lpwstr>
  </property>
  <property fmtid="{D5CDD505-2E9C-101B-9397-08002B2CF9AE}" pid="3" name="MSIP_Label_32100cb5-3755-44fe-8e65-67539d7849f9_SetDate">
    <vt:lpwstr>2021-04-23T00:39:30Z</vt:lpwstr>
  </property>
  <property fmtid="{D5CDD505-2E9C-101B-9397-08002B2CF9AE}" pid="4" name="MSIP_Label_32100cb5-3755-44fe-8e65-67539d7849f9_ContentBits">
    <vt:lpwstr>0</vt:lpwstr>
  </property>
  <property fmtid="{D5CDD505-2E9C-101B-9397-08002B2CF9AE}" pid="5" name="MSIP_Label_32100cb5-3755-44fe-8e65-67539d7849f9_Name">
    <vt:lpwstr>Internal Use Only</vt:lpwstr>
  </property>
  <property fmtid="{D5CDD505-2E9C-101B-9397-08002B2CF9AE}" pid="6" name="MSIP_Label_32100cb5-3755-44fe-8e65-67539d7849f9_SiteId">
    <vt:lpwstr>07420c3d-c141-4c67-b6f3-f448e5adb67b</vt:lpwstr>
  </property>
  <property fmtid="{D5CDD505-2E9C-101B-9397-08002B2CF9AE}" pid="7" name="MSIP_Label_32100cb5-3755-44fe-8e65-67539d7849f9_ActionId">
    <vt:lpwstr>54fa9f33-0ffe-4913-967c-db100faf40a7</vt:lpwstr>
  </property>
  <property fmtid="{D5CDD505-2E9C-101B-9397-08002B2CF9AE}" pid="8" name="MSIP_Label_32100cb5-3755-44fe-8e65-67539d7849f9_Method">
    <vt:lpwstr>Standard</vt:lpwstr>
  </property>
  <property fmtid="{D5CDD505-2E9C-101B-9397-08002B2CF9AE}" pid="9" name="MSIP_Label_32100cb5-3755-44fe-8e65-67539d7849f9_Enabled">
    <vt:lpwstr>true</vt:lpwstr>
  </property>
</Properties>
</file>